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1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charts/chart8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charts/chart9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charts/chart10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charts/chart11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charts/chart12.xml" ContentType="application/vnd.openxmlformats-officedocument.drawingml.chart+xml"/>
  <Override PartName="/ppt/charts/chart13.xml" ContentType="application/vnd.openxmlformats-officedocument.drawingml.chart+xml"/>
  <Override PartName="/ppt/charts/chart14.xml" ContentType="application/vnd.openxmlformats-officedocument.drawingml.chart+xml"/>
  <Override PartName="/ppt/charts/chart15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charts/chart16.xml" ContentType="application/vnd.openxmlformats-officedocument.drawingml.chart+xml"/>
  <Override PartName="/ppt/charts/chart17.xml" ContentType="application/vnd.openxmlformats-officedocument.drawingml.chart+xml"/>
  <Override PartName="/ppt/theme/themeOverride1.xml" ContentType="application/vnd.openxmlformats-officedocument.themeOverride+xml"/>
  <Override PartName="/ppt/charts/chart18.xml" ContentType="application/vnd.openxmlformats-officedocument.drawingml.chart+xml"/>
  <Override PartName="/ppt/theme/themeOverride2.xml" ContentType="application/vnd.openxmlformats-officedocument.themeOverride+xml"/>
  <Override PartName="/ppt/charts/chart19.xml" ContentType="application/vnd.openxmlformats-officedocument.drawingml.chart+xml"/>
  <Override PartName="/ppt/theme/themeOverride3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3"/>
  </p:notesMasterIdLst>
  <p:handoutMasterIdLst>
    <p:handoutMasterId r:id="rId34"/>
  </p:handoutMasterIdLst>
  <p:sldIdLst>
    <p:sldId id="256" r:id="rId2"/>
    <p:sldId id="257" r:id="rId3"/>
    <p:sldId id="260" r:id="rId4"/>
    <p:sldId id="258" r:id="rId5"/>
    <p:sldId id="263" r:id="rId6"/>
    <p:sldId id="262" r:id="rId7"/>
    <p:sldId id="272" r:id="rId8"/>
    <p:sldId id="273" r:id="rId9"/>
    <p:sldId id="280" r:id="rId10"/>
    <p:sldId id="274" r:id="rId11"/>
    <p:sldId id="270" r:id="rId12"/>
    <p:sldId id="279" r:id="rId13"/>
    <p:sldId id="268" r:id="rId14"/>
    <p:sldId id="290" r:id="rId15"/>
    <p:sldId id="267" r:id="rId16"/>
    <p:sldId id="269" r:id="rId17"/>
    <p:sldId id="266" r:id="rId18"/>
    <p:sldId id="287" r:id="rId19"/>
    <p:sldId id="265" r:id="rId20"/>
    <p:sldId id="264" r:id="rId21"/>
    <p:sldId id="278" r:id="rId22"/>
    <p:sldId id="294" r:id="rId23"/>
    <p:sldId id="283" r:id="rId24"/>
    <p:sldId id="284" r:id="rId25"/>
    <p:sldId id="285" r:id="rId26"/>
    <p:sldId id="286" r:id="rId27"/>
    <p:sldId id="282" r:id="rId28"/>
    <p:sldId id="277" r:id="rId29"/>
    <p:sldId id="276" r:id="rId30"/>
    <p:sldId id="291" r:id="rId31"/>
    <p:sldId id="295" r:id="rId3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003" userDrawn="1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3E1CD"/>
    <a:srgbClr val="F4B486"/>
    <a:srgbClr val="EFECCA"/>
    <a:srgbClr val="9CDCFF"/>
    <a:srgbClr val="FA7564"/>
    <a:srgbClr val="35B7BD"/>
    <a:srgbClr val="30A4AA"/>
    <a:srgbClr val="36959A"/>
    <a:srgbClr val="63CED3"/>
    <a:srgbClr val="40B0B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694" autoAdjust="0"/>
    <p:restoredTop sz="94660"/>
  </p:normalViewPr>
  <p:slideViewPr>
    <p:cSldViewPr snapToGrid="0">
      <p:cViewPr varScale="1">
        <p:scale>
          <a:sx n="74" d="100"/>
          <a:sy n="74" d="100"/>
        </p:scale>
        <p:origin x="756" y="66"/>
      </p:cViewPr>
      <p:guideLst>
        <p:guide orient="horz" pos="100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-7908"/>
    </p:cViewPr>
  </p:sorterViewPr>
  <p:notesViewPr>
    <p:cSldViewPr snapToGrid="0">
      <p:cViewPr varScale="1">
        <p:scale>
          <a:sx n="83" d="100"/>
          <a:sy n="83" d="100"/>
        </p:scale>
        <p:origin x="3828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0.xlsx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_rels/chart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1.xlsx"/><Relationship Id="rId2" Type="http://schemas.microsoft.com/office/2011/relationships/chartColorStyle" Target="colors9.xml"/><Relationship Id="rId1" Type="http://schemas.microsoft.com/office/2011/relationships/chartStyle" Target="style9.xml"/></Relationships>
</file>

<file path=ppt/charts/_rels/chart1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12.xlsx"/></Relationships>
</file>

<file path=ppt/charts/_rels/chart1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13.xlsx"/></Relationships>
</file>

<file path=ppt/charts/_rels/chart1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14.xlsx"/></Relationships>
</file>

<file path=ppt/charts/_rels/chart1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5.xlsx"/><Relationship Id="rId2" Type="http://schemas.microsoft.com/office/2011/relationships/chartColorStyle" Target="colors10.xml"/><Relationship Id="rId1" Type="http://schemas.microsoft.com/office/2011/relationships/chartStyle" Target="style10.xml"/></Relationships>
</file>

<file path=ppt/charts/_rels/chart1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16.xlsx"/></Relationships>
</file>

<file path=ppt/charts/_rels/chart17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___17.xlsx"/><Relationship Id="rId1" Type="http://schemas.openxmlformats.org/officeDocument/2006/relationships/themeOverride" Target="../theme/themeOverride1.xml"/></Relationships>
</file>

<file path=ppt/charts/_rels/chart18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___18.xlsx"/><Relationship Id="rId1" Type="http://schemas.openxmlformats.org/officeDocument/2006/relationships/themeOverride" Target="../theme/themeOverride2.xml"/></Relationships>
</file>

<file path=ppt/charts/_rels/chart19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___19.xlsx"/><Relationship Id="rId1" Type="http://schemas.openxmlformats.org/officeDocument/2006/relationships/themeOverride" Target="../theme/themeOverride3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3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4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5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7.xlsx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8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9.xlsx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093650344488189"/>
          <c:y val="2.927478376580173E-2"/>
          <c:w val="0.8525490895669291"/>
          <c:h val="0.73074994368218937"/>
        </c:manualLayout>
      </c:layout>
      <c:barChart>
        <c:barDir val="bar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9CDCFF"/>
            </a:solidFill>
            <a:ln>
              <a:noFill/>
            </a:ln>
            <a:effectLst>
              <a:outerShdw blurRad="88900" dist="76200" dir="2700000" algn="tl" rotWithShape="0">
                <a:prstClr val="black">
                  <a:alpha val="20000"/>
                </a:prst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5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Sheet1!$A$2:$A$6</c:f>
              <c:numCache>
                <c:formatCode>General</c:formatCode>
                <c:ptCount val="5"/>
                <c:pt idx="0">
                  <c:v>2012</c:v>
                </c:pt>
                <c:pt idx="1">
                  <c:v>2013</c:v>
                </c:pt>
                <c:pt idx="2">
                  <c:v>2014</c:v>
                </c:pt>
                <c:pt idx="3">
                  <c:v>2015</c:v>
                </c:pt>
                <c:pt idx="4">
                  <c:v>2016</c:v>
                </c:pt>
              </c:numCache>
            </c:numRef>
          </c:cat>
          <c:val>
            <c:numRef>
              <c:f>Sheet1!$B$2:$B$6</c:f>
              <c:numCache>
                <c:formatCode>General</c:formatCode>
                <c:ptCount val="5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  <c:pt idx="4">
                  <c:v>1.5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08A9-43A8-BC49-471404768493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rgbClr val="F4B486"/>
            </a:solidFill>
            <a:ln>
              <a:noFill/>
            </a:ln>
            <a:effectLst>
              <a:outerShdw blurRad="88900" dist="76200" dir="2700000" algn="tl" rotWithShape="0">
                <a:prstClr val="black">
                  <a:alpha val="20000"/>
                </a:prst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5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Sheet1!$A$2:$A$6</c:f>
              <c:numCache>
                <c:formatCode>General</c:formatCode>
                <c:ptCount val="5"/>
                <c:pt idx="0">
                  <c:v>2012</c:v>
                </c:pt>
                <c:pt idx="1">
                  <c:v>2013</c:v>
                </c:pt>
                <c:pt idx="2">
                  <c:v>2014</c:v>
                </c:pt>
                <c:pt idx="3">
                  <c:v>2015</c:v>
                </c:pt>
                <c:pt idx="4">
                  <c:v>2016</c:v>
                </c:pt>
              </c:numCache>
            </c:numRef>
          </c:cat>
          <c:val>
            <c:numRef>
              <c:f>Sheet1!$C$2:$C$6</c:f>
              <c:numCache>
                <c:formatCode>General</c:formatCode>
                <c:ptCount val="5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  <c:pt idx="4">
                  <c:v>5.6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08A9-43A8-BC49-47140476849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20"/>
        <c:overlap val="100"/>
        <c:axId val="1895495008"/>
        <c:axId val="1895495552"/>
      </c:barChart>
      <c:catAx>
        <c:axId val="189549500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895495552"/>
        <c:crosses val="autoZero"/>
        <c:auto val="1"/>
        <c:lblAlgn val="ctr"/>
        <c:lblOffset val="100"/>
        <c:noMultiLvlLbl val="0"/>
      </c:catAx>
      <c:valAx>
        <c:axId val="1895495552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bg2">
                  <a:lumMod val="75000"/>
                </a:schemeClr>
              </a:solidFill>
              <a:prstDash val="dash"/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89549500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7748201279527559"/>
          <c:y val="0.92034930540381565"/>
          <c:w val="0.19098474409448818"/>
          <c:h val="6.1591999571520728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bg1"/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rgbClr val="EFECCA"/>
              </a:solidFill>
              <a:ln w="19050"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4A90-4EE5-A63E-088EC7E32344}"/>
              </c:ext>
            </c:extLst>
          </c:dPt>
          <c:dPt>
            <c:idx val="1"/>
            <c:bubble3D val="0"/>
            <c:spPr>
              <a:solidFill>
                <a:schemeClr val="bg1">
                  <a:lumMod val="85000"/>
                </a:schemeClr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4A90-4EE5-A63E-088EC7E32344}"/>
              </c:ext>
            </c:extLst>
          </c:dPt>
          <c:cat>
            <c:strRef>
              <c:f>Sheet1!$A$2:$A$3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8.1999999999999993</c:v>
                </c:pt>
                <c:pt idx="1">
                  <c:v>3.2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4A90-4EE5-A63E-088EC7E3234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8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dPt>
            <c:idx val="0"/>
            <c:bubble3D val="0"/>
            <c:spPr>
              <a:solidFill>
                <a:srgbClr val="9CDCFF"/>
              </a:solidFill>
              <a:ln w="19050"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6D64-41AA-97B3-CDCAF7D44C02}"/>
              </c:ext>
            </c:extLst>
          </c:dPt>
          <c:dPt>
            <c:idx val="1"/>
            <c:bubble3D val="0"/>
            <c:spPr>
              <a:solidFill>
                <a:schemeClr val="bg1">
                  <a:lumMod val="85000"/>
                </a:schemeClr>
              </a:solidFill>
              <a:ln w="19050"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6D64-41AA-97B3-CDCAF7D44C02}"/>
              </c:ext>
            </c:extLst>
          </c:dPt>
          <c:cat>
            <c:strRef>
              <c:f>Sheet1!$A$2:$A$3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5.6</c:v>
                </c:pt>
                <c:pt idx="1">
                  <c:v>3.2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6D64-41AA-97B3-CDCAF7D44C0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b="1"/>
      </a:pPr>
      <a:endParaRPr lang="zh-CN"/>
    </a:p>
  </c:txPr>
  <c:externalData r:id="rId3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4137823017404158"/>
          <c:y val="0.10528714213202585"/>
          <c:w val="0.52628381049063233"/>
          <c:h val="0.78942571573594844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판매</c:v>
                </c:pt>
              </c:strCache>
            </c:strRef>
          </c:tx>
          <c:dPt>
            <c:idx val="0"/>
            <c:bubble3D val="0"/>
            <c:spPr>
              <a:solidFill>
                <a:srgbClr val="F4B486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093A-43CC-9393-91543D505CFB}"/>
              </c:ext>
            </c:extLst>
          </c:dPt>
          <c:dPt>
            <c:idx val="1"/>
            <c:bubble3D val="0"/>
            <c:spPr>
              <a:solidFill>
                <a:srgbClr val="9CDCFF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093A-43CC-9393-91543D505CFB}"/>
              </c:ext>
            </c:extLst>
          </c:dPt>
          <c:dPt>
            <c:idx val="2"/>
            <c:bubble3D val="0"/>
            <c:spPr>
              <a:solidFill>
                <a:srgbClr val="EFECCA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093A-43CC-9393-91543D505CFB}"/>
              </c:ext>
            </c:extLst>
          </c:dPt>
          <c:dPt>
            <c:idx val="3"/>
            <c:bubble3D val="0"/>
            <c:spPr>
              <a:solidFill>
                <a:srgbClr val="C3E1CD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093A-43CC-9393-91543D505CFB}"/>
              </c:ext>
            </c:extLst>
          </c:dPt>
          <c:cat>
            <c:strRef>
              <c:f>Sheet1!$A$2:$A$5</c:f>
              <c:strCache>
                <c:ptCount val="4"/>
                <c:pt idx="0">
                  <c:v>value 01</c:v>
                </c:pt>
                <c:pt idx="1">
                  <c:v>value 02</c:v>
                </c:pt>
                <c:pt idx="2">
                  <c:v>value 03</c:v>
                </c:pt>
                <c:pt idx="3">
                  <c:v>value 04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60</c:v>
                </c:pt>
                <c:pt idx="1">
                  <c:v>25</c:v>
                </c:pt>
                <c:pt idx="2">
                  <c:v>13</c:v>
                </c:pt>
                <c:pt idx="3">
                  <c:v>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093A-43CC-9393-91543D505CF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64"/>
      </c:doughnutChart>
    </c:plotArea>
    <c:legend>
      <c:legendPos val="r"/>
      <c:layout>
        <c:manualLayout>
          <c:xMode val="edge"/>
          <c:yMode val="edge"/>
          <c:x val="0.85111696471248099"/>
          <c:y val="0.59018355193305305"/>
          <c:w val="0.14888303528751901"/>
          <c:h val="0.28889731911368904"/>
        </c:manualLayout>
      </c:layout>
      <c:overlay val="0"/>
      <c:txPr>
        <a:bodyPr/>
        <a:lstStyle/>
        <a:p>
          <a:pPr>
            <a:defRPr sz="1600">
              <a:solidFill>
                <a:schemeClr val="bg1"/>
              </a:solidFill>
              <a:latin typeface="Calibri" panose="020F0502020204030204" pitchFamily="34" charset="0"/>
              <a:ea typeface="Tahoma" panose="020B0604030504040204" pitchFamily="34" charset="0"/>
              <a:cs typeface="Tahoma" panose="020B0604030504040204" pitchFamily="34" charset="0"/>
            </a:defRPr>
          </a:pPr>
          <a:endParaRPr lang="zh-CN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4484279345061359E-2"/>
          <c:y val="2.8293378595154035E-2"/>
          <c:w val="0.96103628861643209"/>
          <c:h val="0.95419104222011786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판매</c:v>
                </c:pt>
              </c:strCache>
            </c:strRef>
          </c:tx>
          <c:spPr>
            <a:solidFill>
              <a:srgbClr val="0070C0"/>
            </a:solidFill>
            <a:ln>
              <a:noFill/>
            </a:ln>
            <a:effectLst>
              <a:outerShdw blurRad="38100" dist="25400" dir="27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0" h="0"/>
            </a:sp3d>
          </c:spPr>
          <c:dPt>
            <c:idx val="0"/>
            <c:bubble3D val="0"/>
            <c:spPr>
              <a:solidFill>
                <a:srgbClr val="FA7564"/>
              </a:solidFill>
              <a:ln>
                <a:noFill/>
              </a:ln>
              <a:effectLst>
                <a:outerShdw blurRad="38100" dist="25400" dir="2700000" algn="tl" rotWithShape="0">
                  <a:prstClr val="black">
                    <a:alpha val="30000"/>
                  </a:prstClr>
                </a:outerShdw>
              </a:effectLst>
              <a:scene3d>
                <a:camera prst="orthographicFront"/>
                <a:lightRig rig="threePt" dir="t"/>
              </a:scene3d>
              <a:sp3d prstMaterial="softEdge">
                <a:bevelT w="0" h="0"/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32FD-45AA-83F5-6A6373B657D9}"/>
              </c:ext>
            </c:extLst>
          </c:dPt>
          <c:dPt>
            <c:idx val="1"/>
            <c:bubble3D val="0"/>
            <c:spPr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outerShdw blurRad="38100" dist="25400" dir="2700000" algn="tl" rotWithShape="0">
                  <a:prstClr val="black">
                    <a:alpha val="30000"/>
                  </a:prstClr>
                </a:outerShdw>
              </a:effectLst>
              <a:scene3d>
                <a:camera prst="orthographicFront"/>
                <a:lightRig rig="threePt" dir="t"/>
              </a:scene3d>
              <a:sp3d prstMaterial="softEdge">
                <a:bevelT w="0" h="0"/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32FD-45AA-83F5-6A6373B657D9}"/>
              </c:ext>
            </c:extLst>
          </c:dPt>
          <c:dPt>
            <c:idx val="2"/>
            <c:bubble3D val="0"/>
            <c:spPr>
              <a:solidFill>
                <a:schemeClr val="accent3">
                  <a:lumMod val="75000"/>
                </a:schemeClr>
              </a:solidFill>
              <a:ln>
                <a:noFill/>
              </a:ln>
              <a:effectLst>
                <a:outerShdw blurRad="38100" dist="25400" dir="2700000" algn="tl" rotWithShape="0">
                  <a:prstClr val="black">
                    <a:alpha val="30000"/>
                  </a:prstClr>
                </a:outerShdw>
              </a:effectLst>
              <a:scene3d>
                <a:camera prst="orthographicFront"/>
                <a:lightRig rig="threePt" dir="t"/>
              </a:scene3d>
              <a:sp3d prstMaterial="softEdge">
                <a:bevelT w="0" h="0"/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32FD-45AA-83F5-6A6373B657D9}"/>
              </c:ext>
            </c:extLst>
          </c:dPt>
          <c:cat>
            <c:strRef>
              <c:f>Sheet1!$A$2:$A$3</c:f>
              <c:strCache>
                <c:ptCount val="2"/>
                <c:pt idx="0">
                  <c:v>value01</c:v>
                </c:pt>
                <c:pt idx="1">
                  <c:v>value02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45</c:v>
                </c:pt>
                <c:pt idx="1">
                  <c:v>55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6-32FD-45AA-83F5-6A6373B657D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0"/>
      </c:doughnutChart>
    </c:plotArea>
    <c:plotVisOnly val="1"/>
    <c:dispBlanksAs val="gap"/>
    <c:showDLblsOverMax val="0"/>
  </c:chart>
  <c:spPr>
    <a:scene3d>
      <a:camera prst="orthographicFront"/>
      <a:lightRig rig="threePt" dir="t"/>
    </a:scene3d>
    <a:sp3d prstMaterial="softEdge"/>
  </c:spPr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4484279345061359E-2"/>
          <c:y val="2.8293378595154035E-2"/>
          <c:w val="0.96103628861643209"/>
          <c:h val="0.95419104222011786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판매</c:v>
                </c:pt>
              </c:strCache>
            </c:strRef>
          </c:tx>
          <c:spPr>
            <a:solidFill>
              <a:srgbClr val="0070C0"/>
            </a:solidFill>
            <a:ln>
              <a:noFill/>
            </a:ln>
            <a:effectLst>
              <a:outerShdw blurRad="38100" dist="25400" dir="27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0" h="0"/>
            </a:sp3d>
          </c:spPr>
          <c:dPt>
            <c:idx val="0"/>
            <c:bubble3D val="0"/>
            <c:spPr>
              <a:solidFill>
                <a:srgbClr val="63CED3"/>
              </a:solidFill>
              <a:ln>
                <a:noFill/>
              </a:ln>
              <a:effectLst>
                <a:outerShdw blurRad="38100" dist="25400" dir="2700000" algn="tl" rotWithShape="0">
                  <a:prstClr val="black">
                    <a:alpha val="30000"/>
                  </a:prstClr>
                </a:outerShdw>
              </a:effectLst>
              <a:scene3d>
                <a:camera prst="orthographicFront"/>
                <a:lightRig rig="threePt" dir="t"/>
              </a:scene3d>
              <a:sp3d prstMaterial="softEdge">
                <a:bevelT w="0" h="0"/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1403-484B-B896-7E340BA6DA6A}"/>
              </c:ext>
            </c:extLst>
          </c:dPt>
          <c:dPt>
            <c:idx val="1"/>
            <c:bubble3D val="0"/>
            <c:spPr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outerShdw blurRad="38100" dist="25400" dir="2700000" algn="tl" rotWithShape="0">
                  <a:prstClr val="black">
                    <a:alpha val="30000"/>
                  </a:prstClr>
                </a:outerShdw>
              </a:effectLst>
              <a:scene3d>
                <a:camera prst="orthographicFront"/>
                <a:lightRig rig="threePt" dir="t"/>
              </a:scene3d>
              <a:sp3d prstMaterial="softEdge">
                <a:bevelT w="0" h="0"/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1403-484B-B896-7E340BA6DA6A}"/>
              </c:ext>
            </c:extLst>
          </c:dPt>
          <c:dPt>
            <c:idx val="2"/>
            <c:bubble3D val="0"/>
            <c:spPr>
              <a:solidFill>
                <a:schemeClr val="accent3">
                  <a:lumMod val="75000"/>
                </a:schemeClr>
              </a:solidFill>
              <a:ln>
                <a:noFill/>
              </a:ln>
              <a:effectLst>
                <a:outerShdw blurRad="38100" dist="25400" dir="2700000" algn="tl" rotWithShape="0">
                  <a:prstClr val="black">
                    <a:alpha val="30000"/>
                  </a:prstClr>
                </a:outerShdw>
              </a:effectLst>
              <a:scene3d>
                <a:camera prst="orthographicFront"/>
                <a:lightRig rig="threePt" dir="t"/>
              </a:scene3d>
              <a:sp3d prstMaterial="softEdge">
                <a:bevelT w="0" h="0"/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1403-484B-B896-7E340BA6DA6A}"/>
              </c:ext>
            </c:extLst>
          </c:dPt>
          <c:cat>
            <c:strRef>
              <c:f>Sheet1!$A$2:$A$3</c:f>
              <c:strCache>
                <c:ptCount val="2"/>
                <c:pt idx="0">
                  <c:v>value01</c:v>
                </c:pt>
                <c:pt idx="1">
                  <c:v>value02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70</c:v>
                </c:pt>
                <c:pt idx="1">
                  <c:v>30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6-1403-484B-B896-7E340BA6DA6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80"/>
      </c:doughnutChart>
    </c:plotArea>
    <c:plotVisOnly val="1"/>
    <c:dispBlanksAs val="gap"/>
    <c:showDLblsOverMax val="0"/>
  </c:chart>
  <c:spPr>
    <a:scene3d>
      <a:camera prst="orthographicFront"/>
      <a:lightRig rig="threePt" dir="t"/>
    </a:scene3d>
    <a:sp3d prstMaterial="softEdge"/>
  </c:spPr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3.2941440775017948E-2"/>
          <c:y val="0.1123859431563636"/>
          <c:w val="0.95174888629526733"/>
          <c:h val="0.8026435251442229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F4B486"/>
            </a:soli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rgbClr val="F4B486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Sheet1!$A$2:$A$7</c:f>
              <c:strCache>
                <c:ptCount val="6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  <c:pt idx="4">
                  <c:v>Category 5</c:v>
                </c:pt>
                <c:pt idx="5">
                  <c:v>Category 6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2.4</c:v>
                </c:pt>
                <c:pt idx="1">
                  <c:v>1.2</c:v>
                </c:pt>
                <c:pt idx="2">
                  <c:v>3.5</c:v>
                </c:pt>
                <c:pt idx="3">
                  <c:v>2.1</c:v>
                </c:pt>
                <c:pt idx="4">
                  <c:v>3.1</c:v>
                </c:pt>
                <c:pt idx="5">
                  <c:v>4.5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0C1C-4191-B28F-6D75CBE33DBB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rgbClr val="C3E1CD"/>
            </a:solidFill>
            <a:ln>
              <a:noFill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rgbClr val="C3E1CD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Sheet1!$A$2:$A$7</c:f>
              <c:strCache>
                <c:ptCount val="6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  <c:pt idx="4">
                  <c:v>Category 5</c:v>
                </c:pt>
                <c:pt idx="5">
                  <c:v>Category 6</c:v>
                </c:pt>
              </c:strCache>
            </c:strRef>
          </c:cat>
          <c:val>
            <c:numRef>
              <c:f>Sheet1!$C$2:$C$7</c:f>
              <c:numCache>
                <c:formatCode>General</c:formatCode>
                <c:ptCount val="6"/>
                <c:pt idx="0">
                  <c:v>1.6</c:v>
                </c:pt>
                <c:pt idx="1">
                  <c:v>2.8</c:v>
                </c:pt>
                <c:pt idx="2">
                  <c:v>1.8</c:v>
                </c:pt>
                <c:pt idx="3">
                  <c:v>2.8</c:v>
                </c:pt>
                <c:pt idx="4">
                  <c:v>2.8</c:v>
                </c:pt>
                <c:pt idx="5">
                  <c:v>2.8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0C1C-4191-B28F-6D75CBE33DBB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500"/>
        <c:overlap val="-30"/>
        <c:axId val="2029203936"/>
        <c:axId val="2029195776"/>
      </c:barChart>
      <c:catAx>
        <c:axId val="202920393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029195776"/>
        <c:crosses val="autoZero"/>
        <c:auto val="1"/>
        <c:lblAlgn val="ctr"/>
        <c:lblOffset val="100"/>
        <c:noMultiLvlLbl val="0"/>
      </c:catAx>
      <c:valAx>
        <c:axId val="2029195776"/>
        <c:scaling>
          <c:orientation val="minMax"/>
        </c:scaling>
        <c:delete val="0"/>
        <c:axPos val="l"/>
        <c:majorGridlines>
          <c:spPr>
            <a:ln w="6350" cap="flat" cmpd="sng" algn="ctr">
              <a:solidFill>
                <a:schemeClr val="bg2">
                  <a:lumMod val="90000"/>
                </a:schemeClr>
              </a:solidFill>
              <a:prstDash val="sysDash"/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029203936"/>
        <c:crosses val="autoZero"/>
        <c:crossBetween val="between"/>
        <c:majorUnit val="1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78849760401933677"/>
          <c:y val="1.435103275224583E-3"/>
          <c:w val="0.21150239598066328"/>
          <c:h val="7.3347465172992746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bg1"/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열1</c:v>
                </c:pt>
              </c:strCache>
            </c:strRef>
          </c:tx>
          <c:spPr>
            <a:solidFill>
              <a:schemeClr val="tx1">
                <a:lumMod val="85000"/>
                <a:lumOff val="15000"/>
              </a:schemeClr>
            </a:solidFill>
            <a:ln>
              <a:noFill/>
            </a:ln>
          </c:spPr>
          <c:dPt>
            <c:idx val="0"/>
            <c:bubble3D val="0"/>
            <c:spPr>
              <a:solidFill>
                <a:srgbClr val="F4B486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7EFC-4AAF-9267-85452373229A}"/>
              </c:ext>
            </c:extLst>
          </c:dPt>
          <c:dPt>
            <c:idx val="1"/>
            <c:bubble3D val="0"/>
            <c:spPr>
              <a:noFill/>
              <a:ln>
                <a:noFill/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7EFC-4AAF-9267-85452373229A}"/>
              </c:ext>
            </c:extLst>
          </c:dPt>
          <c:dPt>
            <c:idx val="2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4-7EFC-4AAF-9267-85452373229A}"/>
              </c:ext>
            </c:extLst>
          </c:dPt>
          <c:dPt>
            <c:idx val="3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5-7EFC-4AAF-9267-85452373229A}"/>
              </c:ext>
            </c:extLst>
          </c:dPt>
          <c:cat>
            <c:strRef>
              <c:f>Sheet1!$A$2:$A$5</c:f>
              <c:strCache>
                <c:ptCount val="2"/>
                <c:pt idx="0">
                  <c:v>A</c:v>
                </c:pt>
                <c:pt idx="1">
                  <c:v>B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25</c:v>
                </c:pt>
                <c:pt idx="1">
                  <c:v>75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6-7EFC-4AAF-9267-85452373229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0"/>
      </c:doughnutChart>
    </c:plotArea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열1</c:v>
                </c:pt>
              </c:strCache>
            </c:strRef>
          </c:tx>
          <c:spPr>
            <a:solidFill>
              <a:sysClr val="windowText" lastClr="000000">
                <a:lumMod val="85000"/>
                <a:lumOff val="15000"/>
              </a:sysClr>
            </a:solidFill>
            <a:ln>
              <a:noFill/>
            </a:ln>
          </c:spPr>
          <c:dPt>
            <c:idx val="0"/>
            <c:bubble3D val="0"/>
            <c:spPr>
              <a:solidFill>
                <a:srgbClr val="9CDCFF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104E-46B2-8E40-7A652A52E7C6}"/>
              </c:ext>
            </c:extLst>
          </c:dPt>
          <c:dPt>
            <c:idx val="1"/>
            <c:bubble3D val="0"/>
            <c:spPr>
              <a:noFill/>
              <a:ln>
                <a:noFill/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104E-46B2-8E40-7A652A52E7C6}"/>
              </c:ext>
            </c:extLst>
          </c:dPt>
          <c:dPt>
            <c:idx val="2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4-104E-46B2-8E40-7A652A52E7C6}"/>
              </c:ext>
            </c:extLst>
          </c:dPt>
          <c:dPt>
            <c:idx val="3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5-104E-46B2-8E40-7A652A52E7C6}"/>
              </c:ext>
            </c:extLst>
          </c:dPt>
          <c:cat>
            <c:strRef>
              <c:f>Sheet1!$A$2:$A$5</c:f>
              <c:strCache>
                <c:ptCount val="2"/>
                <c:pt idx="0">
                  <c:v>A</c:v>
                </c:pt>
                <c:pt idx="1">
                  <c:v>B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65</c:v>
                </c:pt>
                <c:pt idx="1">
                  <c:v>35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6-104E-46B2-8E40-7A652A52E7C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0"/>
      </c:doughnutChart>
    </c:plotArea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2">
    <c:autoUpdate val="0"/>
  </c:externalData>
</c:chartSpace>
</file>

<file path=ppt/charts/chart1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열1</c:v>
                </c:pt>
              </c:strCache>
            </c:strRef>
          </c:tx>
          <c:spPr>
            <a:solidFill>
              <a:sysClr val="windowText" lastClr="000000">
                <a:lumMod val="85000"/>
                <a:lumOff val="15000"/>
              </a:sysClr>
            </a:solidFill>
            <a:ln>
              <a:noFill/>
            </a:ln>
          </c:spPr>
          <c:dPt>
            <c:idx val="0"/>
            <c:bubble3D val="0"/>
            <c:spPr>
              <a:solidFill>
                <a:srgbClr val="EFECCA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9449-457A-8303-0E8D9044C5A5}"/>
              </c:ext>
            </c:extLst>
          </c:dPt>
          <c:dPt>
            <c:idx val="1"/>
            <c:bubble3D val="0"/>
            <c:spPr>
              <a:noFill/>
              <a:ln>
                <a:noFill/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9449-457A-8303-0E8D9044C5A5}"/>
              </c:ext>
            </c:extLst>
          </c:dPt>
          <c:dPt>
            <c:idx val="2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4-9449-457A-8303-0E8D9044C5A5}"/>
              </c:ext>
            </c:extLst>
          </c:dPt>
          <c:dPt>
            <c:idx val="3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5-9449-457A-8303-0E8D9044C5A5}"/>
              </c:ext>
            </c:extLst>
          </c:dPt>
          <c:cat>
            <c:strRef>
              <c:f>Sheet1!$A$2:$A$5</c:f>
              <c:strCache>
                <c:ptCount val="2"/>
                <c:pt idx="0">
                  <c:v>A</c:v>
                </c:pt>
                <c:pt idx="1">
                  <c:v>B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40</c:v>
                </c:pt>
                <c:pt idx="1">
                  <c:v>60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6-9449-457A-8303-0E8D9044C5A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0"/>
      </c:doughnutChart>
    </c:plotArea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2">
    <c:autoUpdate val="0"/>
  </c:externalData>
</c:chartSpace>
</file>

<file path=ppt/charts/chart1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열1</c:v>
                </c:pt>
              </c:strCache>
            </c:strRef>
          </c:tx>
          <c:spPr>
            <a:solidFill>
              <a:sysClr val="windowText" lastClr="000000">
                <a:lumMod val="85000"/>
                <a:lumOff val="15000"/>
              </a:sysClr>
            </a:solidFill>
            <a:ln>
              <a:noFill/>
            </a:ln>
          </c:spPr>
          <c:dPt>
            <c:idx val="0"/>
            <c:bubble3D val="0"/>
            <c:spPr>
              <a:solidFill>
                <a:srgbClr val="C3E1CD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1203-42AD-99D3-E0A6B77DBE02}"/>
              </c:ext>
            </c:extLst>
          </c:dPt>
          <c:dPt>
            <c:idx val="1"/>
            <c:bubble3D val="0"/>
            <c:spPr>
              <a:noFill/>
              <a:ln>
                <a:noFill/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1203-42AD-99D3-E0A6B77DBE02}"/>
              </c:ext>
            </c:extLst>
          </c:dPt>
          <c:dPt>
            <c:idx val="2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4-1203-42AD-99D3-E0A6B77DBE02}"/>
              </c:ext>
            </c:extLst>
          </c:dPt>
          <c:dPt>
            <c:idx val="3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5-1203-42AD-99D3-E0A6B77DBE02}"/>
              </c:ext>
            </c:extLst>
          </c:dPt>
          <c:cat>
            <c:strRef>
              <c:f>Sheet1!$A$2:$A$5</c:f>
              <c:strCache>
                <c:ptCount val="2"/>
                <c:pt idx="0">
                  <c:v>A</c:v>
                </c:pt>
                <c:pt idx="1">
                  <c:v>B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15</c:v>
                </c:pt>
                <c:pt idx="1">
                  <c:v>85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6-1203-42AD-99D3-E0A6B77DBE0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0"/>
      </c:doughnutChart>
    </c:plotArea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2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areaChart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9CDCFF"/>
            </a:solidFill>
            <a:ln>
              <a:noFill/>
            </a:ln>
            <a:effectLst>
              <a:outerShdw blurRad="50800" dist="38100" dir="16200000" rotWithShape="0">
                <a:prstClr val="black">
                  <a:alpha val="40000"/>
                </a:prstClr>
              </a:outerShdw>
            </a:effectLst>
          </c:spPr>
          <c:dLbls>
            <c:dLbl>
              <c:idx val="0"/>
              <c:layout>
                <c:manualLayout>
                  <c:x val="1.7254897698342386E-2"/>
                  <c:y val="-2.825245234623277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0-C649-48AD-A163-6E75BCA70B5B}"/>
                </c:ex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0"/>
                  <c:y val="-1.412622617311634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C649-48AD-A163-6E75BCA70B5B}"/>
                </c:ex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0"/>
                  <c:y val="-5.650490469246538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2-C649-48AD-A163-6E75BCA70B5B}"/>
                </c:ext>
                <c:ext xmlns:c15="http://schemas.microsoft.com/office/drawing/2012/chart" uri="{CE6537A1-D6FC-4f65-9D91-7224C49458BB}"/>
              </c:extLst>
            </c:dLbl>
            <c:dLbl>
              <c:idx val="4"/>
              <c:layout>
                <c:manualLayout>
                  <c:x val="0"/>
                  <c:y val="-8.946609909640361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3-C649-48AD-A163-6E75BCA70B5B}"/>
                </c:ext>
                <c:ext xmlns:c15="http://schemas.microsoft.com/office/drawing/2012/chart" uri="{CE6537A1-D6FC-4f65-9D91-7224C49458BB}"/>
              </c:extLst>
            </c:dLbl>
            <c:dLbl>
              <c:idx val="5"/>
              <c:layout>
                <c:manualLayout>
                  <c:x val="-1.4117643571371165E-2"/>
                  <c:y val="-7.533987292328717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4-C649-48AD-A163-6E75BCA70B5B}"/>
                </c:ex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Sheet1!$A$2:$A$7</c:f>
              <c:numCache>
                <c:formatCode>General</c:formatCode>
                <c:ptCount val="6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  <c:pt idx="4">
                  <c:v>2015</c:v>
                </c:pt>
                <c:pt idx="5">
                  <c:v>2016</c:v>
                </c:pt>
              </c:numCache>
            </c:numRef>
          </c:cat>
          <c:val>
            <c:numRef>
              <c:f>Sheet1!$B$2:$B$7</c:f>
              <c:numCache>
                <c:formatCode>General</c:formatCode>
                <c:ptCount val="6"/>
                <c:pt idx="0">
                  <c:v>32</c:v>
                </c:pt>
                <c:pt idx="1">
                  <c:v>18</c:v>
                </c:pt>
                <c:pt idx="2">
                  <c:v>16</c:v>
                </c:pt>
                <c:pt idx="3">
                  <c:v>42</c:v>
                </c:pt>
                <c:pt idx="4">
                  <c:v>57</c:v>
                </c:pt>
                <c:pt idx="5">
                  <c:v>52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5-C649-48AD-A163-6E75BCA70B5B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rgbClr val="F4B486"/>
            </a:solidFill>
            <a:ln>
              <a:noFill/>
            </a:ln>
            <a:effectLst>
              <a:outerShdw blurRad="88900" dist="38100" dir="16200000" rotWithShape="0">
                <a:prstClr val="black">
                  <a:alpha val="20000"/>
                </a:prstClr>
              </a:outerShdw>
            </a:effectLst>
          </c:spPr>
          <c:dLbls>
            <c:dLbl>
              <c:idx val="0"/>
              <c:layout>
                <c:manualLayout>
                  <c:x val="1.5686270634856714E-2"/>
                  <c:y val="-4.708742057705456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6-C649-48AD-A163-6E75BCA70B5B}"/>
                </c:ex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-2.8757830617657357E-17"/>
                  <c:y val="-5.179616263475993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7-C649-48AD-A163-6E75BCA70B5B}"/>
                </c:ex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-5.7515661235314714E-17"/>
                  <c:y val="-2.825245234623277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8-C649-48AD-A163-6E75BCA70B5B}"/>
                </c:ex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0"/>
                  <c:y val="-4.237867851934903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9-C649-48AD-A163-6E75BCA70B5B}"/>
                </c:ext>
                <c:ext xmlns:c15="http://schemas.microsoft.com/office/drawing/2012/chart" uri="{CE6537A1-D6FC-4f65-9D91-7224C49458BB}"/>
              </c:extLst>
            </c:dLbl>
            <c:dLbl>
              <c:idx val="4"/>
              <c:layout>
                <c:manualLayout>
                  <c:x val="0"/>
                  <c:y val="-4.7087420577054482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A-C649-48AD-A163-6E75BCA70B5B}"/>
                </c:ext>
                <c:ext xmlns:c15="http://schemas.microsoft.com/office/drawing/2012/chart" uri="{CE6537A1-D6FC-4f65-9D91-7224C49458BB}"/>
              </c:extLst>
            </c:dLbl>
            <c:dLbl>
              <c:idx val="5"/>
              <c:layout>
                <c:manualLayout>
                  <c:x val="-1.4117643571371165E-2"/>
                  <c:y val="-6.121364675017083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B-C649-48AD-A163-6E75BCA70B5B}"/>
                </c:ex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Sheet1!$A$2:$A$7</c:f>
              <c:numCache>
                <c:formatCode>General</c:formatCode>
                <c:ptCount val="6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  <c:pt idx="4">
                  <c:v>2015</c:v>
                </c:pt>
                <c:pt idx="5">
                  <c:v>2016</c:v>
                </c:pt>
              </c:numCache>
            </c:numRef>
          </c:cat>
          <c:val>
            <c:numRef>
              <c:f>Sheet1!$C$2:$C$7</c:f>
              <c:numCache>
                <c:formatCode>General</c:formatCode>
                <c:ptCount val="6"/>
                <c:pt idx="0">
                  <c:v>42</c:v>
                </c:pt>
                <c:pt idx="1">
                  <c:v>39</c:v>
                </c:pt>
                <c:pt idx="2">
                  <c:v>26</c:v>
                </c:pt>
                <c:pt idx="3">
                  <c:v>38</c:v>
                </c:pt>
                <c:pt idx="4">
                  <c:v>16</c:v>
                </c:pt>
                <c:pt idx="5">
                  <c:v>52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C-C649-48AD-A163-6E75BCA70B5B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rgbClr val="EFECCA"/>
            </a:solidFill>
            <a:ln w="25400">
              <a:noFill/>
            </a:ln>
            <a:effectLst>
              <a:outerShdw blurRad="88900" dist="38100" dir="16200000" rotWithShape="0">
                <a:prstClr val="black">
                  <a:alpha val="20000"/>
                </a:prstClr>
              </a:outerShdw>
            </a:effectLst>
          </c:spPr>
          <c:dLbls>
            <c:dLbl>
              <c:idx val="0"/>
              <c:layout>
                <c:manualLayout>
                  <c:x val="1.5686270634856721E-2"/>
                  <c:y val="-0.14126226173116346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D-C649-48AD-A163-6E75BCA70B5B}"/>
                </c:ex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0"/>
                  <c:y val="-9.417484115410897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E-C649-48AD-A163-6E75BCA70B5B}"/>
                </c:ex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-5.7515661235314714E-17"/>
                  <c:y val="-0.1789321981928070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F-C649-48AD-A163-6E75BCA70B5B}"/>
                </c:ex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0"/>
                  <c:y val="-0.1789321981928070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10-C649-48AD-A163-6E75BCA70B5B}"/>
                </c:ext>
                <c:ext xmlns:c15="http://schemas.microsoft.com/office/drawing/2012/chart" uri="{CE6537A1-D6FC-4f65-9D91-7224C49458BB}"/>
              </c:extLst>
            </c:dLbl>
            <c:dLbl>
              <c:idx val="4"/>
              <c:layout>
                <c:manualLayout>
                  <c:x val="0"/>
                  <c:y val="-0.1083010673272253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11-C649-48AD-A163-6E75BCA70B5B}"/>
                </c:ext>
                <c:ext xmlns:c15="http://schemas.microsoft.com/office/drawing/2012/chart" uri="{CE6537A1-D6FC-4f65-9D91-7224C49458BB}"/>
              </c:extLst>
            </c:dLbl>
            <c:dLbl>
              <c:idx val="5"/>
              <c:layout>
                <c:manualLayout>
                  <c:x val="-1.4117643571371049E-2"/>
                  <c:y val="-0.11771855144263624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12-C649-48AD-A163-6E75BCA70B5B}"/>
                </c:ex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Sheet1!$A$2:$A$7</c:f>
              <c:numCache>
                <c:formatCode>General</c:formatCode>
                <c:ptCount val="6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  <c:pt idx="4">
                  <c:v>2015</c:v>
                </c:pt>
                <c:pt idx="5">
                  <c:v>2016</c:v>
                </c:pt>
              </c:numCache>
            </c:numRef>
          </c:cat>
          <c:val>
            <c:numRef>
              <c:f>Sheet1!$D$2:$D$7</c:f>
              <c:numCache>
                <c:formatCode>General</c:formatCode>
                <c:ptCount val="6"/>
                <c:pt idx="0">
                  <c:v>38</c:v>
                </c:pt>
                <c:pt idx="1">
                  <c:v>16</c:v>
                </c:pt>
                <c:pt idx="2">
                  <c:v>54</c:v>
                </c:pt>
                <c:pt idx="3">
                  <c:v>55</c:v>
                </c:pt>
                <c:pt idx="4">
                  <c:v>25</c:v>
                </c:pt>
                <c:pt idx="5">
                  <c:v>32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13-C649-48AD-A163-6E75BCA70B5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895137584"/>
        <c:axId val="1895143024"/>
      </c:areaChart>
      <c:catAx>
        <c:axId val="189513758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895143024"/>
        <c:crosses val="autoZero"/>
        <c:auto val="1"/>
        <c:lblAlgn val="ctr"/>
        <c:lblOffset val="100"/>
        <c:noMultiLvlLbl val="0"/>
      </c:catAx>
      <c:valAx>
        <c:axId val="189514302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prstDash val="dash"/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895137584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8.3448448391038335E-2"/>
          <c:y val="5.6434216998816768E-2"/>
          <c:w val="0.8229366547646163"/>
          <c:h val="0.83459274499115887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판매</c:v>
                </c:pt>
              </c:strCache>
            </c:strRef>
          </c:tx>
          <c:spPr>
            <a:effectLst>
              <a:outerShdw blurRad="101600" dist="88900" dir="2700000" algn="tl" rotWithShape="0">
                <a:prstClr val="black">
                  <a:alpha val="48000"/>
                </a:prstClr>
              </a:outerShdw>
            </a:effectLst>
          </c:spPr>
          <c:dPt>
            <c:idx val="0"/>
            <c:bubble3D val="0"/>
            <c:spPr>
              <a:solidFill>
                <a:srgbClr val="C3E1CD"/>
              </a:solidFill>
              <a:ln>
                <a:noFill/>
              </a:ln>
              <a:effectLst>
                <a:outerShdw blurRad="101600" dist="88900" dir="2700000" algn="tl" rotWithShape="0">
                  <a:prstClr val="black">
                    <a:alpha val="48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0" h="254000"/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41CF-4B0B-ADC3-582DA46A9DA2}"/>
              </c:ext>
            </c:extLst>
          </c:dPt>
          <c:dPt>
            <c:idx val="1"/>
            <c:bubble3D val="0"/>
            <c:spPr>
              <a:solidFill>
                <a:srgbClr val="F4B486"/>
              </a:solidFill>
              <a:ln>
                <a:noFill/>
              </a:ln>
              <a:effectLst>
                <a:outerShdw blurRad="101600" dist="88900" dir="2700000" algn="tl" rotWithShape="0">
                  <a:prstClr val="black">
                    <a:alpha val="48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0" h="127000"/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41CF-4B0B-ADC3-582DA46A9DA2}"/>
              </c:ext>
            </c:extLst>
          </c:dPt>
          <c:dPt>
            <c:idx val="2"/>
            <c:bubble3D val="0"/>
            <c:spPr>
              <a:solidFill>
                <a:srgbClr val="9CDCFF"/>
              </a:solidFill>
              <a:ln>
                <a:noFill/>
              </a:ln>
              <a:effectLst>
                <a:outerShdw blurRad="101600" dist="88900" dir="2700000" algn="tl" rotWithShape="0">
                  <a:prstClr val="black">
                    <a:alpha val="48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0" h="0"/>
                <a:bevelB w="0" h="0"/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41CF-4B0B-ADC3-582DA46A9DA2}"/>
              </c:ext>
            </c:extLst>
          </c:dPt>
          <c:dLbls>
            <c:dLbl>
              <c:idx val="0"/>
              <c:layout>
                <c:manualLayout>
                  <c:x val="-0.22927240058283263"/>
                  <c:y val="-0.18645777274598294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1800" b="0" i="0" u="none" strike="noStrike" kern="1200" baseline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+mn-lt"/>
                        <a:ea typeface="+mn-ea"/>
                        <a:cs typeface="+mn-cs"/>
                      </a:defRPr>
                    </a:pPr>
                    <a:fld id="{62B3EC5C-EE27-4428-ABB7-210AA5537FFE}" type="VALUE">
                      <a:rPr lang="en-US" altLang="ko-KR" sz="36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</a:rPr>
                      <a:pPr>
                        <a:defRPr sz="18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</a:defRPr>
                      </a:pPr>
                      <a:t>[值]</a:t>
                    </a:fld>
                    <a:endParaRPr lang="zh-CN" altLang="en-US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800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effectLst/>
                      <a:latin typeface="+mn-lt"/>
                      <a:ea typeface="+mn-ea"/>
                      <a:cs typeface="+mn-cs"/>
                    </a:defRPr>
                  </a:pPr>
                  <a:endParaRPr lang="zh-CN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41CF-4B0B-ADC3-582DA46A9DA2}"/>
                </c:ext>
                <c:ext xmlns:c15="http://schemas.microsoft.com/office/drawing/2012/chart" uri="{CE6537A1-D6FC-4f65-9D91-7224C49458BB}">
                  <c15:dlblFieldTable/>
                  <c15:showDataLabelsRange val="0"/>
                </c:ext>
              </c:extLst>
            </c:dLbl>
            <c:dLbl>
              <c:idx val="1"/>
              <c:layout>
                <c:manualLayout>
                  <c:x val="0.16827245788379366"/>
                  <c:y val="-4.1516773517872176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800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effectLst/>
                      <a:latin typeface="+mn-lt"/>
                      <a:ea typeface="+mn-ea"/>
                      <a:cs typeface="+mn-cs"/>
                    </a:defRPr>
                  </a:pPr>
                  <a:endParaRPr lang="zh-CN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3-41CF-4B0B-ADC3-582DA46A9DA2}"/>
                </c:ex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0.10900914359620831"/>
                  <c:y val="0.179650707093714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800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effectLst/>
                      <a:latin typeface="+mn-lt"/>
                      <a:ea typeface="+mn-ea"/>
                      <a:cs typeface="+mn-cs"/>
                    </a:defRPr>
                  </a:pPr>
                  <a:endParaRPr lang="zh-CN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5-41CF-4B0B-ADC3-582DA46A9DA2}"/>
                </c:ex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0" i="0" u="none" strike="noStrike" kern="1200" baseline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>
                  <a:solidFill>
                    <a:schemeClr val="tx2">
                      <a:lumMod val="35000"/>
                      <a:lumOff val="65000"/>
                    </a:schemeClr>
                  </a:solidFill>
                </a:ln>
                <a:effectLst/>
              </c:spPr>
            </c:leaderLines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Sheet1!$A$2:$A$4</c:f>
              <c:strCache>
                <c:ptCount val="3"/>
                <c:pt idx="0">
                  <c:v>value01</c:v>
                </c:pt>
                <c:pt idx="1">
                  <c:v>value02</c:v>
                </c:pt>
                <c:pt idx="2">
                  <c:v>value03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65</c:v>
                </c:pt>
                <c:pt idx="1">
                  <c:v>15</c:v>
                </c:pt>
                <c:pt idx="2">
                  <c:v>20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6-41CF-4B0B-ADC3-582DA46A9DA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25689739853636973"/>
          <c:y val="0.91976123289890699"/>
          <c:w val="0.48100718717768209"/>
          <c:h val="6.4483393712390244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bg1"/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Value  1</c:v>
                </c:pt>
              </c:strCache>
            </c:strRef>
          </c:tx>
          <c:spPr>
            <a:solidFill>
              <a:srgbClr val="9CDC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  <a:latin typeface="+mj-lt"/>
                    <a:ea typeface="Tahoma" panose="020B0604030504040204" pitchFamily="34" charset="0"/>
                    <a:cs typeface="+mn-cs"/>
                  </a:defRPr>
                </a:pPr>
                <a:endParaRPr lang="zh-CN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Sheet1!$A$2:$A$5</c:f>
              <c:numCache>
                <c:formatCode>General</c:formatCode>
                <c:ptCount val="4"/>
                <c:pt idx="0">
                  <c:v>2016</c:v>
                </c:pt>
                <c:pt idx="1">
                  <c:v>2015</c:v>
                </c:pt>
                <c:pt idx="2">
                  <c:v>2014</c:v>
                </c:pt>
                <c:pt idx="3">
                  <c:v>2013</c:v>
                </c:pt>
              </c:numCache>
            </c:numRef>
          </c:cat>
          <c:val>
            <c:numRef>
              <c:f>Sheet1!$B$2:$B$5</c:f>
              <c:numCache>
                <c:formatCode>General</c:formatCode>
                <c:ptCount val="4"/>
                <c:pt idx="0">
                  <c:v>65</c:v>
                </c:pt>
                <c:pt idx="1">
                  <c:v>25</c:v>
                </c:pt>
                <c:pt idx="2">
                  <c:v>35</c:v>
                </c:pt>
                <c:pt idx="3">
                  <c:v>15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FA16-429D-A0FB-6FA9372F178B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Value  2</c:v>
                </c:pt>
              </c:strCache>
            </c:strRef>
          </c:tx>
          <c:spPr>
            <a:solidFill>
              <a:srgbClr val="F4B486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  <a:latin typeface="+mj-lt"/>
                    <a:ea typeface="+mn-ea"/>
                    <a:cs typeface="+mn-cs"/>
                  </a:defRPr>
                </a:pPr>
                <a:endParaRPr lang="zh-CN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Sheet1!$A$2:$A$5</c:f>
              <c:numCache>
                <c:formatCode>General</c:formatCode>
                <c:ptCount val="4"/>
                <c:pt idx="0">
                  <c:v>2016</c:v>
                </c:pt>
                <c:pt idx="1">
                  <c:v>2015</c:v>
                </c:pt>
                <c:pt idx="2">
                  <c:v>2014</c:v>
                </c:pt>
                <c:pt idx="3">
                  <c:v>2013</c:v>
                </c:pt>
              </c:numCache>
            </c:numRef>
          </c:cat>
          <c:val>
            <c:numRef>
              <c:f>Sheet1!$C$2:$C$5</c:f>
              <c:numCache>
                <c:formatCode>General</c:formatCode>
                <c:ptCount val="4"/>
                <c:pt idx="0">
                  <c:v>15</c:v>
                </c:pt>
                <c:pt idx="1">
                  <c:v>40</c:v>
                </c:pt>
                <c:pt idx="2">
                  <c:v>65</c:v>
                </c:pt>
                <c:pt idx="3">
                  <c:v>20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FA16-429D-A0FB-6FA9372F178B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Value 3</c:v>
                </c:pt>
              </c:strCache>
            </c:strRef>
          </c:tx>
          <c:spPr>
            <a:solidFill>
              <a:srgbClr val="C3E1CD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Sheet1!$A$2:$A$5</c:f>
              <c:numCache>
                <c:formatCode>General</c:formatCode>
                <c:ptCount val="4"/>
                <c:pt idx="0">
                  <c:v>2016</c:v>
                </c:pt>
                <c:pt idx="1">
                  <c:v>2015</c:v>
                </c:pt>
                <c:pt idx="2">
                  <c:v>2014</c:v>
                </c:pt>
                <c:pt idx="3">
                  <c:v>2013</c:v>
                </c:pt>
              </c:numCache>
            </c:numRef>
          </c:cat>
          <c:val>
            <c:numRef>
              <c:f>Sheet1!$D$2:$D$5</c:f>
              <c:numCache>
                <c:formatCode>General</c:formatCode>
                <c:ptCount val="4"/>
                <c:pt idx="0">
                  <c:v>20</c:v>
                </c:pt>
                <c:pt idx="1">
                  <c:v>50</c:v>
                </c:pt>
                <c:pt idx="2">
                  <c:v>55</c:v>
                </c:pt>
                <c:pt idx="3">
                  <c:v>65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FA16-429D-A0FB-6FA9372F178B}"/>
            </c:ext>
          </c:extLst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</c:dLbls>
        <c:gapWidth val="80"/>
        <c:overlap val="100"/>
        <c:axId val="1895141392"/>
        <c:axId val="1895144112"/>
      </c:barChart>
      <c:catAx>
        <c:axId val="1895141392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895144112"/>
        <c:crosses val="autoZero"/>
        <c:auto val="1"/>
        <c:lblAlgn val="ctr"/>
        <c:lblOffset val="100"/>
        <c:noMultiLvlLbl val="0"/>
      </c:catAx>
      <c:valAx>
        <c:axId val="1895144112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bg1">
                  <a:lumMod val="75000"/>
                </a:schemeClr>
              </a:solidFill>
              <a:prstDash val="dash"/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89514139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egendEntry>
        <c:idx val="0"/>
        <c:txPr>
          <a:bodyPr rot="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</c:legendEntry>
      <c:layout>
        <c:manualLayout>
          <c:xMode val="edge"/>
          <c:yMode val="edge"/>
          <c:x val="0.6618704077919465"/>
          <c:y val="0.88050322031594963"/>
          <c:w val="0.30308890592215793"/>
          <c:h val="0.10232517727889429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bg1"/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3.5788774505774917E-2"/>
          <c:y val="0.1175618416547437"/>
          <c:w val="0.9465304414003044"/>
          <c:h val="0.77353271256581158"/>
        </c:manualLayout>
      </c:layou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ln w="25400" cap="rnd">
              <a:solidFill>
                <a:srgbClr val="C3E1CD"/>
              </a:solidFill>
              <a:round/>
            </a:ln>
            <a:effectLst>
              <a:outerShdw blurRad="38100" dist="25400" dir="5400000" algn="t" rotWithShape="0">
                <a:prstClr val="black">
                  <a:alpha val="30000"/>
                </a:prstClr>
              </a:outerShdw>
            </a:effectLst>
          </c:spPr>
          <c:marker>
            <c:symbol val="circle"/>
            <c:size val="12"/>
            <c:spPr>
              <a:solidFill>
                <a:schemeClr val="tx1">
                  <a:lumMod val="75000"/>
                  <a:lumOff val="25000"/>
                </a:schemeClr>
              </a:solidFill>
              <a:ln w="31750">
                <a:solidFill>
                  <a:srgbClr val="C3E1CD"/>
                </a:solidFill>
              </a:ln>
              <a:effectLst>
                <a:outerShdw blurRad="38100" dist="25400" dir="5400000" algn="t" rotWithShape="0">
                  <a:prstClr val="black">
                    <a:alpha val="30000"/>
                  </a:prstClr>
                </a:outerShdw>
              </a:effectLst>
            </c:spPr>
          </c:marker>
          <c:dLbls>
            <c:dLbl>
              <c:idx val="3"/>
              <c:layout>
                <c:manualLayout>
                  <c:x val="-2.9921740233384068E-2"/>
                  <c:y val="4.5524494949494919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0-35C0-4D37-9206-1BAFE9398C98}"/>
                </c:ex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rgbClr val="C3E1CD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noFill/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Sheet1!$A$2:$A$5</c:f>
              <c:numCache>
                <c:formatCode>General</c:formatCode>
                <c:ptCount val="4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</c:numCache>
            </c:num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smooth val="1"/>
          <c:extLst xmlns:c16r2="http://schemas.microsoft.com/office/drawing/2015/06/chart">
            <c:ext xmlns:c16="http://schemas.microsoft.com/office/drawing/2014/chart" uri="{C3380CC4-5D6E-409C-BE32-E72D297353CC}">
              <c16:uniqueId val="{00000001-35C0-4D37-9206-1BAFE9398C98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ln w="25400" cap="rnd">
              <a:solidFill>
                <a:srgbClr val="F4B486"/>
              </a:solidFill>
              <a:round/>
            </a:ln>
            <a:effectLst>
              <a:outerShdw blurRad="38100" dist="25400" dir="5400000" algn="t" rotWithShape="0">
                <a:prstClr val="black">
                  <a:alpha val="30000"/>
                </a:prstClr>
              </a:outerShdw>
            </a:effectLst>
          </c:spPr>
          <c:marker>
            <c:symbol val="circle"/>
            <c:size val="12"/>
            <c:spPr>
              <a:solidFill>
                <a:schemeClr val="tx1">
                  <a:lumMod val="75000"/>
                  <a:lumOff val="25000"/>
                </a:schemeClr>
              </a:solidFill>
              <a:ln w="31750">
                <a:solidFill>
                  <a:srgbClr val="F4B486"/>
                </a:solidFill>
              </a:ln>
              <a:effectLst>
                <a:outerShdw blurRad="38100" dist="25400" dir="5400000" algn="t" rotWithShape="0">
                  <a:prstClr val="black">
                    <a:alpha val="30000"/>
                  </a:prstClr>
                </a:outerShdw>
              </a:effectLst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rgbClr val="F4B486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Sheet1!$A$2:$A$5</c:f>
              <c:numCache>
                <c:formatCode>General</c:formatCode>
                <c:ptCount val="4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</c:numCache>
            </c:num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smooth val="1"/>
          <c:extLst xmlns:c16r2="http://schemas.microsoft.com/office/drawing/2015/06/chart">
            <c:ext xmlns:c16="http://schemas.microsoft.com/office/drawing/2014/chart" uri="{C3380CC4-5D6E-409C-BE32-E72D297353CC}">
              <c16:uniqueId val="{00000002-35C0-4D37-9206-1BAFE9398C98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ln w="25400" cap="rnd">
              <a:solidFill>
                <a:srgbClr val="EFECCA"/>
              </a:solidFill>
              <a:round/>
            </a:ln>
            <a:effectLst>
              <a:outerShdw blurRad="38100" dist="25400" dir="5400000" algn="t" rotWithShape="0">
                <a:prstClr val="black">
                  <a:alpha val="30000"/>
                </a:prstClr>
              </a:outerShdw>
            </a:effectLst>
          </c:spPr>
          <c:marker>
            <c:symbol val="circle"/>
            <c:size val="12"/>
            <c:spPr>
              <a:solidFill>
                <a:schemeClr val="tx1">
                  <a:lumMod val="75000"/>
                  <a:lumOff val="25000"/>
                </a:schemeClr>
              </a:solidFill>
              <a:ln w="31750">
                <a:solidFill>
                  <a:srgbClr val="EFECCA"/>
                </a:solidFill>
              </a:ln>
              <a:effectLst>
                <a:outerShdw blurRad="38100" dist="25400" dir="5400000" algn="t" rotWithShape="0">
                  <a:prstClr val="black">
                    <a:alpha val="30000"/>
                  </a:prstClr>
                </a:outerShdw>
              </a:effectLst>
            </c:spPr>
          </c:marker>
          <c:dLbls>
            <c:dLbl>
              <c:idx val="0"/>
              <c:layout>
                <c:manualLayout>
                  <c:x val="-1.9208057993501563E-2"/>
                  <c:y val="6.1559830313791884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3-35C0-4D37-9206-1BAFE9398C98}"/>
                </c:ex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-2.4215246067985793E-2"/>
                  <c:y val="4.5524494949494947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4-35C0-4D37-9206-1BAFE9398C98}"/>
                </c:ex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rgbClr val="EFECCA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noFill/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Sheet1!$A$2:$A$5</c:f>
              <c:numCache>
                <c:formatCode>General</c:formatCode>
                <c:ptCount val="4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</c:numCache>
            </c:num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1.5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smooth val="1"/>
          <c:extLst xmlns:c16r2="http://schemas.microsoft.com/office/drawing/2015/06/chart">
            <c:ext xmlns:c16="http://schemas.microsoft.com/office/drawing/2014/chart" uri="{C3380CC4-5D6E-409C-BE32-E72D297353CC}">
              <c16:uniqueId val="{00000005-35C0-4D37-9206-1BAFE9398C9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895420416"/>
        <c:axId val="1720222512"/>
      </c:lineChart>
      <c:catAx>
        <c:axId val="189542041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bg2">
                <a:lumMod val="75000"/>
              </a:schemeClr>
            </a:solidFill>
            <a:prstDash val="dash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720222512"/>
        <c:crosses val="autoZero"/>
        <c:auto val="1"/>
        <c:lblAlgn val="ctr"/>
        <c:lblOffset val="100"/>
        <c:noMultiLvlLbl val="0"/>
      </c:catAx>
      <c:valAx>
        <c:axId val="1720222512"/>
        <c:scaling>
          <c:orientation val="minMax"/>
        </c:scaling>
        <c:delete val="0"/>
        <c:axPos val="l"/>
        <c:majorGridlines>
          <c:spPr>
            <a:ln w="12700" cap="flat" cmpd="sng" algn="ctr">
              <a:solidFill>
                <a:schemeClr val="bg1">
                  <a:alpha val="70000"/>
                </a:schemeClr>
              </a:solidFill>
              <a:prstDash val="dash"/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Arial" panose="020B0604020202020204" pitchFamily="34" charset="0"/>
              </a:defRPr>
            </a:pPr>
            <a:endParaRPr lang="zh-CN"/>
          </a:p>
        </c:txPr>
        <c:crossAx val="189542041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59209043113262327"/>
          <c:y val="4.4736600781078283E-3"/>
          <c:w val="0.38677329671901139"/>
          <c:h val="6.0055680569925919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bg1"/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계열 1</c:v>
                </c:pt>
              </c:strCache>
            </c:strRef>
          </c:tx>
          <c:spPr>
            <a:solidFill>
              <a:srgbClr val="9CDC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0" h="0"/>
            </a:sp3d>
          </c:spPr>
          <c:invertIfNegative val="0"/>
          <c:dPt>
            <c:idx val="2"/>
            <c:invertIfNegative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0-F394-416D-8998-4C79CC35123C}"/>
              </c:ext>
            </c:extLst>
          </c:dPt>
          <c:dPt>
            <c:idx val="3"/>
            <c:invertIfNegative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1-F394-416D-8998-4C79CC35123C}"/>
              </c:ext>
            </c:extLst>
          </c:dPt>
          <c:dPt>
            <c:idx val="4"/>
            <c:invertIfNegative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2-F394-416D-8998-4C79CC35123C}"/>
              </c:ext>
            </c:extLst>
          </c:dPt>
          <c:dPt>
            <c:idx val="5"/>
            <c:invertIfNegative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3-F394-416D-8998-4C79CC35123C}"/>
              </c:ext>
            </c:extLst>
          </c:dPt>
          <c:dPt>
            <c:idx val="6"/>
            <c:invertIfNegative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4-F394-416D-8998-4C79CC35123C}"/>
              </c:ext>
            </c:extLst>
          </c:dPt>
          <c:dPt>
            <c:idx val="7"/>
            <c:invertIfNegative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5-F394-416D-8998-4C79CC35123C}"/>
              </c:ext>
            </c:extLst>
          </c:dPt>
          <c:dPt>
            <c:idx val="13"/>
            <c:invertIfNegative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6-F394-416D-8998-4C79CC35123C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200" b="0">
                    <a:solidFill>
                      <a:srgbClr val="9CDCFF"/>
                    </a:solidFill>
                    <a:effectLst/>
                    <a:latin typeface="Tahoma" pitchFamily="34" charset="0"/>
                    <a:ea typeface="Tahoma" pitchFamily="34" charset="0"/>
                    <a:cs typeface="Tahoma" pitchFamily="34" charset="0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Sheet1!$A$2:$A$6</c:f>
              <c:strCache>
                <c:ptCount val="5"/>
                <c:pt idx="0">
                  <c:v>value01</c:v>
                </c:pt>
                <c:pt idx="1">
                  <c:v>value02</c:v>
                </c:pt>
                <c:pt idx="2">
                  <c:v>value03</c:v>
                </c:pt>
                <c:pt idx="3">
                  <c:v>value04</c:v>
                </c:pt>
                <c:pt idx="4">
                  <c:v>value05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30</c:v>
                </c:pt>
                <c:pt idx="1">
                  <c:v>20</c:v>
                </c:pt>
                <c:pt idx="2">
                  <c:v>45</c:v>
                </c:pt>
                <c:pt idx="3">
                  <c:v>70</c:v>
                </c:pt>
                <c:pt idx="4">
                  <c:v>80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7-F394-416D-8998-4C79CC35123C}"/>
            </c:ext>
          </c:extLst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</c:dLbls>
        <c:gapWidth val="170"/>
        <c:axId val="2029211008"/>
        <c:axId val="2029213728"/>
      </c:barChart>
      <c:catAx>
        <c:axId val="2029211008"/>
        <c:scaling>
          <c:orientation val="minMax"/>
        </c:scaling>
        <c:delete val="1"/>
        <c:axPos val="l"/>
        <c:numFmt formatCode="General" sourceLinked="0"/>
        <c:majorTickMark val="out"/>
        <c:minorTickMark val="none"/>
        <c:tickLblPos val="nextTo"/>
        <c:crossAx val="2029213728"/>
        <c:crosses val="autoZero"/>
        <c:auto val="1"/>
        <c:lblAlgn val="ctr"/>
        <c:lblOffset val="100"/>
        <c:noMultiLvlLbl val="0"/>
      </c:catAx>
      <c:valAx>
        <c:axId val="2029213728"/>
        <c:scaling>
          <c:orientation val="minMax"/>
          <c:max val="100"/>
        </c:scaling>
        <c:delete val="0"/>
        <c:axPos val="b"/>
        <c:majorGridlines>
          <c:spPr>
            <a:ln w="3175">
              <a:solidFill>
                <a:schemeClr val="tx1">
                  <a:lumMod val="50000"/>
                  <a:lumOff val="50000"/>
                </a:schemeClr>
              </a:solidFill>
              <a:prstDash val="dash"/>
            </a:ln>
          </c:spPr>
        </c:majorGridlines>
        <c:numFmt formatCode="General" sourceLinked="1"/>
        <c:majorTickMark val="out"/>
        <c:minorTickMark val="none"/>
        <c:tickLblPos val="nextTo"/>
        <c:spPr>
          <a:ln w="3175">
            <a:noFill/>
          </a:ln>
        </c:spPr>
        <c:txPr>
          <a:bodyPr/>
          <a:lstStyle/>
          <a:p>
            <a:pPr>
              <a:defRPr sz="1000" baseline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defRPr>
            </a:pPr>
            <a:endParaRPr lang="zh-CN"/>
          </a:p>
        </c:txPr>
        <c:crossAx val="2029211008"/>
        <c:crosses val="autoZero"/>
        <c:crossBetween val="between"/>
      </c:valAx>
    </c:plotArea>
    <c:plotVisOnly val="1"/>
    <c:dispBlanksAs val="gap"/>
    <c:showDLblsOverMax val="0"/>
  </c:chart>
  <c:spPr>
    <a:scene3d>
      <a:camera prst="orthographicFront"/>
      <a:lightRig rig="threePt" dir="t"/>
    </a:scene3d>
  </c:spPr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계열 1</c:v>
                </c:pt>
              </c:strCache>
            </c:strRef>
          </c:tx>
          <c:spPr>
            <a:solidFill>
              <a:srgbClr val="F4B486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0" h="0"/>
            </a:sp3d>
          </c:spPr>
          <c:invertIfNegative val="0"/>
          <c:dPt>
            <c:idx val="2"/>
            <c:invertIfNegative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0-3F49-470F-B9A4-D63664666C05}"/>
              </c:ext>
            </c:extLst>
          </c:dPt>
          <c:dPt>
            <c:idx val="3"/>
            <c:invertIfNegative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1-3F49-470F-B9A4-D63664666C05}"/>
              </c:ext>
            </c:extLst>
          </c:dPt>
          <c:dPt>
            <c:idx val="4"/>
            <c:invertIfNegative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2-3F49-470F-B9A4-D63664666C05}"/>
              </c:ext>
            </c:extLst>
          </c:dPt>
          <c:dPt>
            <c:idx val="5"/>
            <c:invertIfNegative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3-3F49-470F-B9A4-D63664666C05}"/>
              </c:ext>
            </c:extLst>
          </c:dPt>
          <c:dPt>
            <c:idx val="6"/>
            <c:invertIfNegative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4-3F49-470F-B9A4-D63664666C05}"/>
              </c:ext>
            </c:extLst>
          </c:dPt>
          <c:dPt>
            <c:idx val="7"/>
            <c:invertIfNegative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5-3F49-470F-B9A4-D63664666C05}"/>
              </c:ext>
            </c:extLst>
          </c:dPt>
          <c:dPt>
            <c:idx val="13"/>
            <c:invertIfNegative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6-3F49-470F-B9A4-D63664666C05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200" b="0">
                    <a:solidFill>
                      <a:srgbClr val="F4B486"/>
                    </a:solidFill>
                    <a:effectLst/>
                    <a:latin typeface="Tahoma" pitchFamily="34" charset="0"/>
                    <a:ea typeface="Tahoma" pitchFamily="34" charset="0"/>
                    <a:cs typeface="Tahoma" pitchFamily="34" charset="0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Sheet1!$A$2:$A$6</c:f>
              <c:strCache>
                <c:ptCount val="5"/>
                <c:pt idx="0">
                  <c:v>value01</c:v>
                </c:pt>
                <c:pt idx="1">
                  <c:v>value02</c:v>
                </c:pt>
                <c:pt idx="2">
                  <c:v>value03</c:v>
                </c:pt>
                <c:pt idx="3">
                  <c:v>value04</c:v>
                </c:pt>
                <c:pt idx="4">
                  <c:v>value05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10</c:v>
                </c:pt>
                <c:pt idx="1">
                  <c:v>65</c:v>
                </c:pt>
                <c:pt idx="2">
                  <c:v>45</c:v>
                </c:pt>
                <c:pt idx="3">
                  <c:v>20</c:v>
                </c:pt>
                <c:pt idx="4">
                  <c:v>70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7-3F49-470F-B9A4-D63664666C05}"/>
            </c:ext>
          </c:extLst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</c:dLbls>
        <c:gapWidth val="170"/>
        <c:axId val="2029223520"/>
        <c:axId val="2029192512"/>
      </c:barChart>
      <c:catAx>
        <c:axId val="2029223520"/>
        <c:scaling>
          <c:orientation val="minMax"/>
        </c:scaling>
        <c:delete val="1"/>
        <c:axPos val="r"/>
        <c:numFmt formatCode="General" sourceLinked="0"/>
        <c:majorTickMark val="out"/>
        <c:minorTickMark val="none"/>
        <c:tickLblPos val="nextTo"/>
        <c:crossAx val="2029192512"/>
        <c:crosses val="autoZero"/>
        <c:auto val="1"/>
        <c:lblAlgn val="ctr"/>
        <c:lblOffset val="100"/>
        <c:noMultiLvlLbl val="0"/>
      </c:catAx>
      <c:valAx>
        <c:axId val="2029192512"/>
        <c:scaling>
          <c:orientation val="maxMin"/>
          <c:max val="100"/>
        </c:scaling>
        <c:delete val="0"/>
        <c:axPos val="b"/>
        <c:majorGridlines>
          <c:spPr>
            <a:ln w="3175">
              <a:solidFill>
                <a:schemeClr val="tx1">
                  <a:lumMod val="50000"/>
                  <a:lumOff val="50000"/>
                </a:schemeClr>
              </a:solidFill>
              <a:prstDash val="dash"/>
            </a:ln>
          </c:spPr>
        </c:majorGridlines>
        <c:numFmt formatCode="General" sourceLinked="1"/>
        <c:majorTickMark val="out"/>
        <c:minorTickMark val="none"/>
        <c:tickLblPos val="nextTo"/>
        <c:spPr>
          <a:ln w="3175">
            <a:noFill/>
          </a:ln>
        </c:spPr>
        <c:txPr>
          <a:bodyPr/>
          <a:lstStyle/>
          <a:p>
            <a:pPr>
              <a:defRPr sz="1000" baseline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defRPr>
            </a:pPr>
            <a:endParaRPr lang="zh-CN"/>
          </a:p>
        </c:txPr>
        <c:crossAx val="2029223520"/>
        <c:crosses val="autoZero"/>
        <c:crossBetween val="between"/>
      </c:valAx>
    </c:plotArea>
    <c:plotVisOnly val="1"/>
    <c:dispBlanksAs val="gap"/>
    <c:showDLblsOverMax val="0"/>
  </c:chart>
  <c:spPr>
    <a:scene3d>
      <a:camera prst="orthographicFront"/>
      <a:lightRig rig="threePt" dir="t"/>
    </a:scene3d>
  </c:spPr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3"/>
    </mc:Choice>
    <mc:Fallback>
      <c:style val="3"/>
    </mc:Fallback>
  </mc:AlternateContent>
  <c:chart>
    <c:autoTitleDeleted val="0"/>
    <c:plotArea>
      <c:layout>
        <c:manualLayout>
          <c:layoutTarget val="inner"/>
          <c:xMode val="edge"/>
          <c:yMode val="edge"/>
          <c:x val="6.1703969615379238E-2"/>
          <c:y val="2.0031698151194797E-2"/>
          <c:w val="0.91681220524229001"/>
          <c:h val="0.7989517252842504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value 01</c:v>
                </c:pt>
              </c:strCache>
            </c:strRef>
          </c:tx>
          <c:spPr>
            <a:solidFill>
              <a:srgbClr val="C3E1CD">
                <a:alpha val="80000"/>
              </a:srgbClr>
            </a:solidFill>
            <a:ln>
              <a:noFill/>
            </a:ln>
            <a:effectLst>
              <a:outerShdw blurRad="38100" dist="25400" dir="2700000" algn="tl" rotWithShape="0">
                <a:prstClr val="black">
                  <a:alpha val="30000"/>
                </a:prst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rgbClr val="C3E1CD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Sheet1!$A$2:$A$5</c:f>
              <c:numCache>
                <c:formatCode>General</c:formatCode>
                <c:ptCount val="4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</c:numCache>
            </c:num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B31F-4C6D-AE1C-C10A191B3CE2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value 02</c:v>
                </c:pt>
              </c:strCache>
            </c:strRef>
          </c:tx>
          <c:spPr>
            <a:solidFill>
              <a:srgbClr val="EFECCA"/>
            </a:solidFill>
            <a:ln>
              <a:noFill/>
            </a:ln>
            <a:effectLst>
              <a:outerShdw blurRad="38100" dist="25400" dir="2700000" algn="tl" rotWithShape="0">
                <a:prstClr val="black">
                  <a:alpha val="30000"/>
                </a:prst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rgbClr val="EFECCA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Sheet1!$A$2:$A$5</c:f>
              <c:numCache>
                <c:formatCode>General</c:formatCode>
                <c:ptCount val="4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</c:numCache>
            </c:num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B31F-4C6D-AE1C-C10A191B3CE2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value 03</c:v>
                </c:pt>
              </c:strCache>
            </c:strRef>
          </c:tx>
          <c:spPr>
            <a:solidFill>
              <a:srgbClr val="F4B486"/>
            </a:solidFill>
            <a:ln>
              <a:noFill/>
            </a:ln>
            <a:effectLst>
              <a:outerShdw blurRad="38100" dist="25400" dir="2700000" algn="tl" rotWithShape="0">
                <a:prstClr val="black">
                  <a:alpha val="30000"/>
                </a:prst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rgbClr val="F4B486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Sheet1!$A$2:$A$5</c:f>
              <c:numCache>
                <c:formatCode>General</c:formatCode>
                <c:ptCount val="4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</c:numCache>
            </c:num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B31F-4C6D-AE1C-C10A191B3CE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2029214272"/>
        <c:axId val="2029193056"/>
      </c:barChart>
      <c:catAx>
        <c:axId val="2029214272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gradFill>
              <a:gsLst>
                <a:gs pos="0">
                  <a:schemeClr val="bg1"/>
                </a:gs>
                <a:gs pos="47000">
                  <a:schemeClr val="bg1"/>
                </a:gs>
                <a:gs pos="8300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029193056"/>
        <c:crosses val="autoZero"/>
        <c:auto val="1"/>
        <c:lblAlgn val="ctr"/>
        <c:lblOffset val="100"/>
        <c:noMultiLvlLbl val="0"/>
      </c:catAx>
      <c:valAx>
        <c:axId val="2029193056"/>
        <c:scaling>
          <c:orientation val="minMax"/>
          <c:max val="6"/>
        </c:scaling>
        <c:delete val="0"/>
        <c:axPos val="b"/>
        <c:majorGridlines>
          <c:spPr>
            <a:ln w="12700" cap="flat" cmpd="sng" algn="ctr">
              <a:solidFill>
                <a:schemeClr val="bg1">
                  <a:alpha val="70000"/>
                </a:schemeClr>
              </a:solidFill>
              <a:prstDash val="dash"/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029214272"/>
        <c:crosses val="autoZero"/>
        <c:crossBetween val="between"/>
        <c:majorUnit val="1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72317490481492208"/>
          <c:y val="0.92286802718221816"/>
          <c:w val="0.25635930611904445"/>
          <c:h val="7.7132105038225943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bg1"/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dPt>
            <c:idx val="0"/>
            <c:bubble3D val="0"/>
            <c:spPr>
              <a:solidFill>
                <a:srgbClr val="F4B486"/>
              </a:solidFill>
              <a:ln w="19050"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D3E9-4239-8850-11326383966F}"/>
              </c:ext>
            </c:extLst>
          </c:dPt>
          <c:dPt>
            <c:idx val="1"/>
            <c:bubble3D val="0"/>
            <c:spPr>
              <a:solidFill>
                <a:schemeClr val="bg1">
                  <a:lumMod val="85000"/>
                </a:schemeClr>
              </a:solidFill>
              <a:ln w="19050"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D3E9-4239-8850-11326383966F}"/>
              </c:ext>
            </c:extLst>
          </c:dPt>
          <c:cat>
            <c:strRef>
              <c:f>Sheet1!$A$2:$A$3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2.1</c:v>
                </c:pt>
                <c:pt idx="1">
                  <c:v>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D3E9-4239-8850-11326383966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9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withinLinear" id="14">
  <a:schemeClr val="accent1"/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0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7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66">
  <cs:axisTitle>
    <cs:lnRef idx="0"/>
    <cs:fillRef idx="0"/>
    <cs:effectRef idx="0"/>
    <cs:fontRef idx="minor">
      <a:schemeClr val="tx2"/>
    </cs:fontRef>
    <cs:defRPr sz="1197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2"/>
    </cs:fontRef>
    <cs:defRPr sz="1197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1197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2128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1197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1197" kern="1200"/>
  </cs:valueAxis>
  <cs:wall>
    <cs:lnRef idx="0"/>
    <cs:fillRef idx="0"/>
    <cs:effectRef idx="0"/>
    <cs:fontRef idx="minor">
      <a:schemeClr val="tx2"/>
    </cs:fontRef>
  </cs:wall>
</cs:chartStyle>
</file>

<file path=ppt/charts/style4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85CF35C-D8B4-40CD-AC4B-EB87F13805C3}" type="datetimeFigureOut">
              <a:rPr lang="en-US" smtClean="0"/>
              <a:t>11/6/2017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0DD243B-FFB1-446E-9114-40ACCD7DCC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530128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97604B2-0104-47E2-A454-F16A8221FE53}" type="datetimeFigureOut">
              <a:rPr lang="en-US" smtClean="0"/>
              <a:t>11/6/2017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8549D33-5D85-48A9-B874-2732B52B07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69484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549D33-5D85-48A9-B874-2732B52B07D8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60320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77599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5" name="그림 23"/>
            <p:cNvPicPr>
              <a:picLocks noChangeAspect="1"/>
            </p:cNvPicPr>
            <p:nvPr userDrawn="1"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0" y="0"/>
              <a:ext cx="9144000" cy="6858000"/>
            </a:xfrm>
            <a:prstGeom prst="rect">
              <a:avLst/>
            </a:prstGeom>
          </p:spPr>
        </p:pic>
        <p:pic>
          <p:nvPicPr>
            <p:cNvPr id="4" name="그림 23"/>
            <p:cNvPicPr>
              <a:picLocks noChangeAspect="1"/>
            </p:cNvPicPr>
            <p:nvPr userDrawn="1"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3048000" y="0"/>
              <a:ext cx="9144000" cy="68580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934656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871145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ing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27374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de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08836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s 0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06997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08192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03583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s 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274691" y="186810"/>
            <a:ext cx="10816091" cy="378536"/>
          </a:xfrm>
          <a:prstGeom prst="rect">
            <a:avLst/>
          </a:prstGeom>
        </p:spPr>
        <p:txBody>
          <a:bodyPr lIns="0" tIns="0" rIns="0" bIns="0" anchor="ctr"/>
          <a:lstStyle>
            <a:lvl1pPr marL="0" indent="0">
              <a:buNone/>
              <a:defRPr sz="3600" b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Title Text Here</a:t>
            </a:r>
          </a:p>
        </p:txBody>
      </p:sp>
      <p:sp>
        <p:nvSpPr>
          <p:cNvPr id="10" name="Text Placeholder 2"/>
          <p:cNvSpPr>
            <a:spLocks noGrp="1"/>
          </p:cNvSpPr>
          <p:nvPr>
            <p:ph type="body" sz="quarter" idx="11" hasCustomPrompt="1"/>
          </p:nvPr>
        </p:nvSpPr>
        <p:spPr>
          <a:xfrm>
            <a:off x="274691" y="603005"/>
            <a:ext cx="10533064" cy="317758"/>
          </a:xfrm>
          <a:prstGeom prst="rect">
            <a:avLst/>
          </a:prstGeom>
        </p:spPr>
        <p:txBody>
          <a:bodyPr lIns="36000" tIns="0" rIns="0" bIns="0" anchor="t"/>
          <a:lstStyle>
            <a:lvl1pPr marL="0" indent="0">
              <a:buNone/>
              <a:defRPr sz="20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Sub Title Text Here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14300" y="6448425"/>
            <a:ext cx="495300" cy="365125"/>
          </a:xfrm>
          <a:prstGeom prst="rect">
            <a:avLst/>
          </a:prstGeom>
        </p:spPr>
        <p:txBody>
          <a:bodyPr/>
          <a:lstStyle>
            <a:lvl1pPr>
              <a:defRPr sz="1400"/>
            </a:lvl1pPr>
          </a:lstStyle>
          <a:p>
            <a:fld id="{6029A7DA-48D8-4CCA-90C3-58ECD964762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53554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  <a14:imgEffect>
                      <a14:brightnessContrast bright="-6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274691" y="186810"/>
            <a:ext cx="10816091" cy="378536"/>
          </a:xfrm>
          <a:prstGeom prst="rect">
            <a:avLst/>
          </a:prstGeom>
        </p:spPr>
        <p:txBody>
          <a:bodyPr lIns="0" tIns="0" rIns="0" bIns="0" anchor="ctr"/>
          <a:lstStyle>
            <a:lvl1pPr marL="0" indent="0">
              <a:buNone/>
              <a:defRPr sz="3600" b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Title Text Here</a:t>
            </a:r>
          </a:p>
        </p:txBody>
      </p:sp>
      <p:sp>
        <p:nvSpPr>
          <p:cNvPr id="7" name="Text Placeholder 2"/>
          <p:cNvSpPr>
            <a:spLocks noGrp="1"/>
          </p:cNvSpPr>
          <p:nvPr>
            <p:ph type="body" sz="quarter" idx="11" hasCustomPrompt="1"/>
          </p:nvPr>
        </p:nvSpPr>
        <p:spPr>
          <a:xfrm>
            <a:off x="274691" y="603005"/>
            <a:ext cx="10533064" cy="317758"/>
          </a:xfrm>
          <a:prstGeom prst="rect">
            <a:avLst/>
          </a:prstGeom>
        </p:spPr>
        <p:txBody>
          <a:bodyPr lIns="36000" tIns="0" rIns="0" bIns="0" anchor="t"/>
          <a:lstStyle>
            <a:lvl1pPr marL="0" indent="0">
              <a:buNone/>
              <a:defRPr sz="20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Sub Title Text Here</a:t>
            </a:r>
          </a:p>
        </p:txBody>
      </p:sp>
    </p:spTree>
    <p:extLst>
      <p:ext uri="{BB962C8B-B14F-4D97-AF65-F5344CB8AC3E}">
        <p14:creationId xmlns:p14="http://schemas.microsoft.com/office/powerpoint/2010/main" val="19907666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67970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s 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81759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306987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1" r:id="rId3"/>
    <p:sldLayoutId id="2147483665" r:id="rId4"/>
    <p:sldLayoutId id="2147483680" r:id="rId5"/>
    <p:sldLayoutId id="2147483651" r:id="rId6"/>
    <p:sldLayoutId id="2147483682" r:id="rId7"/>
    <p:sldLayoutId id="2147483666" r:id="rId8"/>
    <p:sldLayoutId id="2147483660" r:id="rId9"/>
    <p:sldLayoutId id="2147483681" r:id="rId10"/>
    <p:sldLayoutId id="2147483667" r:id="rId11"/>
    <p:sldLayoutId id="2147483664" r:id="rId12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emf"/><Relationship Id="rId13" Type="http://schemas.openxmlformats.org/officeDocument/2006/relationships/image" Target="../media/image21.emf"/><Relationship Id="rId18" Type="http://schemas.openxmlformats.org/officeDocument/2006/relationships/image" Target="../media/image31.png"/><Relationship Id="rId3" Type="http://schemas.openxmlformats.org/officeDocument/2006/relationships/image" Target="../media/image12.emf"/><Relationship Id="rId7" Type="http://schemas.openxmlformats.org/officeDocument/2006/relationships/image" Target="../media/image15.emf"/><Relationship Id="rId12" Type="http://schemas.openxmlformats.org/officeDocument/2006/relationships/image" Target="../media/image20.emf"/><Relationship Id="rId17" Type="http://schemas.microsoft.com/office/2007/relationships/hdphoto" Target="../media/hdphoto2.wdp"/><Relationship Id="rId2" Type="http://schemas.openxmlformats.org/officeDocument/2006/relationships/image" Target="../media/image11.emf"/><Relationship Id="rId16" Type="http://schemas.openxmlformats.org/officeDocument/2006/relationships/image" Target="../media/image23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4.emf"/><Relationship Id="rId11" Type="http://schemas.openxmlformats.org/officeDocument/2006/relationships/image" Target="../media/image19.emf"/><Relationship Id="rId5" Type="http://schemas.openxmlformats.org/officeDocument/2006/relationships/image" Target="../media/image13.emf"/><Relationship Id="rId15" Type="http://schemas.openxmlformats.org/officeDocument/2006/relationships/image" Target="../media/image30.emf"/><Relationship Id="rId10" Type="http://schemas.openxmlformats.org/officeDocument/2006/relationships/image" Target="../media/image18.emf"/><Relationship Id="rId4" Type="http://schemas.openxmlformats.org/officeDocument/2006/relationships/image" Target="../media/image29.emf"/><Relationship Id="rId9" Type="http://schemas.openxmlformats.org/officeDocument/2006/relationships/image" Target="../media/image17.emf"/><Relationship Id="rId14" Type="http://schemas.openxmlformats.org/officeDocument/2006/relationships/image" Target="../media/image22.emf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image" Target="../media/image15.emf"/><Relationship Id="rId1" Type="http://schemas.openxmlformats.org/officeDocument/2006/relationships/slideLayout" Target="../slideLayouts/slideLayout9.xml"/><Relationship Id="rId6" Type="http://schemas.microsoft.com/office/2007/relationships/hdphoto" Target="../media/hdphoto3.wdp"/><Relationship Id="rId5" Type="http://schemas.openxmlformats.org/officeDocument/2006/relationships/image" Target="../media/image32.png"/><Relationship Id="rId4" Type="http://schemas.openxmlformats.org/officeDocument/2006/relationships/image" Target="../media/image19.em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0.xml"/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6.xml"/><Relationship Id="rId4" Type="http://schemas.openxmlformats.org/officeDocument/2006/relationships/chart" Target="../charts/chart1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7" Type="http://schemas.microsoft.com/office/2007/relationships/hdphoto" Target="../media/hdphoto6.wdp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5.jpeg"/><Relationship Id="rId5" Type="http://schemas.microsoft.com/office/2007/relationships/hdphoto" Target="../media/hdphoto5.wdp"/><Relationship Id="rId4" Type="http://schemas.openxmlformats.org/officeDocument/2006/relationships/image" Target="../media/image34.jpe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8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2.xml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jpeg"/><Relationship Id="rId3" Type="http://schemas.microsoft.com/office/2007/relationships/hdphoto" Target="../media/hdphoto7.wdp"/><Relationship Id="rId7" Type="http://schemas.microsoft.com/office/2007/relationships/hdphoto" Target="../media/hdphoto6.wdp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5.jpeg"/><Relationship Id="rId5" Type="http://schemas.microsoft.com/office/2007/relationships/hdphoto" Target="../media/hdphoto5.wdp"/><Relationship Id="rId4" Type="http://schemas.openxmlformats.org/officeDocument/2006/relationships/image" Target="../media/image34.jpeg"/><Relationship Id="rId9" Type="http://schemas.microsoft.com/office/2007/relationships/hdphoto" Target="../media/hdphoto4.wdp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4.xml"/><Relationship Id="rId2" Type="http://schemas.openxmlformats.org/officeDocument/2006/relationships/chart" Target="../charts/chart13.xml"/><Relationship Id="rId1" Type="http://schemas.openxmlformats.org/officeDocument/2006/relationships/slideLayout" Target="../slideLayouts/slideLayout6.xml"/><Relationship Id="rId5" Type="http://schemas.microsoft.com/office/2007/relationships/hdphoto" Target="../media/hdphoto7.wdp"/><Relationship Id="rId4" Type="http://schemas.openxmlformats.org/officeDocument/2006/relationships/image" Target="../media/image36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5.xml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7.xml"/><Relationship Id="rId2" Type="http://schemas.openxmlformats.org/officeDocument/2006/relationships/chart" Target="../charts/chart16.xml"/><Relationship Id="rId1" Type="http://schemas.openxmlformats.org/officeDocument/2006/relationships/slideLayout" Target="../slideLayouts/slideLayout6.xml"/><Relationship Id="rId5" Type="http://schemas.openxmlformats.org/officeDocument/2006/relationships/chart" Target="../charts/chart19.xml"/><Relationship Id="rId4" Type="http://schemas.openxmlformats.org/officeDocument/2006/relationships/chart" Target="../charts/chart18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emf"/><Relationship Id="rId13" Type="http://schemas.openxmlformats.org/officeDocument/2006/relationships/image" Target="../media/image22.emf"/><Relationship Id="rId3" Type="http://schemas.openxmlformats.org/officeDocument/2006/relationships/image" Target="../media/image12.emf"/><Relationship Id="rId7" Type="http://schemas.openxmlformats.org/officeDocument/2006/relationships/image" Target="../media/image16.emf"/><Relationship Id="rId12" Type="http://schemas.openxmlformats.org/officeDocument/2006/relationships/image" Target="../media/image21.emf"/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5.emf"/><Relationship Id="rId11" Type="http://schemas.openxmlformats.org/officeDocument/2006/relationships/image" Target="../media/image20.emf"/><Relationship Id="rId5" Type="http://schemas.openxmlformats.org/officeDocument/2006/relationships/image" Target="../media/image14.emf"/><Relationship Id="rId15" Type="http://schemas.microsoft.com/office/2007/relationships/hdphoto" Target="../media/hdphoto2.wdp"/><Relationship Id="rId10" Type="http://schemas.openxmlformats.org/officeDocument/2006/relationships/image" Target="../media/image19.emf"/><Relationship Id="rId4" Type="http://schemas.openxmlformats.org/officeDocument/2006/relationships/image" Target="../media/image13.emf"/><Relationship Id="rId9" Type="http://schemas.openxmlformats.org/officeDocument/2006/relationships/image" Target="../media/image18.emf"/><Relationship Id="rId14" Type="http://schemas.openxmlformats.org/officeDocument/2006/relationships/image" Target="../media/image23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emf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TextBox 37"/>
          <p:cNvSpPr txBox="1"/>
          <p:nvPr/>
        </p:nvSpPr>
        <p:spPr>
          <a:xfrm>
            <a:off x="4002998" y="1296961"/>
            <a:ext cx="426143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sz="6000" dirty="0">
                <a:solidFill>
                  <a:schemeClr val="accent4">
                    <a:lumMod val="20000"/>
                    <a:lumOff val="80000"/>
                  </a:schemeClr>
                </a:solidFill>
                <a:latin typeface="Edo" panose="02000000000000000000" pitchFamily="2" charset="0"/>
                <a:ea typeface="Tahoma" panose="020B0604030504040204" pitchFamily="34" charset="0"/>
                <a:cs typeface="Tahoma" panose="020B0604030504040204" pitchFamily="34" charset="0"/>
              </a:rPr>
              <a:t>Workplace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4090084" y="2368573"/>
            <a:ext cx="4087264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dist"/>
            <a:r>
              <a:rPr lang="en-US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ahoma" panose="020B0604030504040204" pitchFamily="34" charset="0"/>
                <a:cs typeface="Tahoma" panose="020B0604030504040204" pitchFamily="34" charset="0"/>
              </a:rPr>
              <a:t>PRESENTATION SUBTITLE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99716" y="2304592"/>
            <a:ext cx="4068000" cy="407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0761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b="1" dirty="0"/>
              <a:t>LINE </a:t>
            </a:r>
            <a:r>
              <a:rPr lang="en-US" dirty="0"/>
              <a:t>CHART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Sub title text here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13603" y="916147"/>
            <a:ext cx="11544415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</a:rPr>
              <a:t>PowerPoint offers word processing, outlining, drawing, graphing, and presentation management tools all designed to be easy to use and learn.</a:t>
            </a:r>
          </a:p>
        </p:txBody>
      </p:sp>
      <p:graphicFrame>
        <p:nvGraphicFramePr>
          <p:cNvPr id="5" name="Chart 4"/>
          <p:cNvGraphicFramePr/>
          <p:nvPr>
            <p:extLst>
              <p:ext uri="{D42A27DB-BD31-4B8C-83A1-F6EECF244321}">
                <p14:modId xmlns:p14="http://schemas.microsoft.com/office/powerpoint/2010/main" val="1970189"/>
              </p:ext>
            </p:extLst>
          </p:nvPr>
        </p:nvGraphicFramePr>
        <p:xfrm>
          <a:off x="1783607" y="2214282"/>
          <a:ext cx="8674843" cy="312212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Rectangle 3"/>
          <p:cNvSpPr txBox="1">
            <a:spLocks noChangeArrowheads="1"/>
          </p:cNvSpPr>
          <p:nvPr/>
        </p:nvSpPr>
        <p:spPr bwMode="auto">
          <a:xfrm>
            <a:off x="1121984" y="1787583"/>
            <a:ext cx="9948032" cy="184666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342900" indent="-342900" eaLnBrk="0" hangingPunct="0">
              <a:spcBef>
                <a:spcPct val="20000"/>
              </a:spcBef>
              <a:buFont typeface="Arial" charset="0"/>
              <a:buNone/>
              <a:defRPr lang="en-US" altLang="ko-KR" sz="2000" dirty="0" smtClean="0">
                <a:latin typeface="Microsoft Sans Serif" pitchFamily="34" charset="0"/>
                <a:ea typeface="+mj-ea"/>
                <a:cs typeface="Microsoft Sans Serif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latin typeface="+mn-lt"/>
                <a:ea typeface="+mn-ea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latin typeface="+mn-lt"/>
                <a:ea typeface="+mn-ea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latin typeface="+mn-lt"/>
                <a:ea typeface="+mn-ea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latin typeface="+mn-lt"/>
                <a:ea typeface="+mn-ea"/>
              </a:defRPr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9pPr>
          </a:lstStyle>
          <a:p>
            <a:pPr marL="0" indent="0" algn="ctr">
              <a:defRPr/>
            </a:pPr>
            <a:r>
              <a:rPr lang="en-US" sz="1200" dirty="0"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rPr>
              <a:t>Our easy-to-use and functional search engine helps you locate the right templates quickly, saving you time. </a:t>
            </a:r>
          </a:p>
        </p:txBody>
      </p:sp>
      <p:sp>
        <p:nvSpPr>
          <p:cNvPr id="7" name="speed"/>
          <p:cNvSpPr txBox="1">
            <a:spLocks noChangeArrowheads="1"/>
          </p:cNvSpPr>
          <p:nvPr/>
        </p:nvSpPr>
        <p:spPr bwMode="auto">
          <a:xfrm>
            <a:off x="3965062" y="1488219"/>
            <a:ext cx="4261875" cy="276999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  <a:sp3d prstMaterial="matte">
            <a:bevelT w="1270" h="1270"/>
          </a:sp3d>
        </p:spPr>
        <p:txBody>
          <a:bodyPr wrap="square" lIns="0" tIns="0" rIns="0" bIns="0" anchor="t" anchorCtr="0">
            <a:spAutoFit/>
            <a:sp3d/>
          </a:bodyPr>
          <a:lstStyle>
            <a:defPPr>
              <a:defRPr lang="ko-KR"/>
            </a:defPPr>
            <a:lvl1pPr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prstClr val="white"/>
              </a:buClr>
              <a:defRPr kumimoji="1" sz="1400" b="1">
                <a:solidFill>
                  <a:schemeClr val="tx1">
                    <a:lumMod val="95000"/>
                    <a:lumOff val="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 kumimoji="1">
                <a:latin typeface="굴림" pitchFamily="50" charset="-127"/>
                <a:ea typeface="굴림" pitchFamily="50" charset="-127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 kumimoji="1">
                <a:latin typeface="굴림" pitchFamily="50" charset="-127"/>
                <a:ea typeface="굴림" pitchFamily="50" charset="-127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 kumimoji="1">
                <a:latin typeface="굴림" pitchFamily="50" charset="-127"/>
                <a:ea typeface="굴림" pitchFamily="50" charset="-127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 kumimoji="1">
                <a:latin typeface="굴림" pitchFamily="50" charset="-127"/>
                <a:ea typeface="굴림" pitchFamily="50" charset="-127"/>
              </a:defRPr>
            </a:lvl5pPr>
            <a:lvl6pPr>
              <a:defRPr kumimoji="1">
                <a:latin typeface="굴림" pitchFamily="50" charset="-127"/>
                <a:ea typeface="굴림" pitchFamily="50" charset="-127"/>
              </a:defRPr>
            </a:lvl6pPr>
            <a:lvl7pPr>
              <a:defRPr kumimoji="1">
                <a:latin typeface="굴림" pitchFamily="50" charset="-127"/>
                <a:ea typeface="굴림" pitchFamily="50" charset="-127"/>
              </a:defRPr>
            </a:lvl7pPr>
            <a:lvl8pPr>
              <a:defRPr kumimoji="1">
                <a:latin typeface="굴림" pitchFamily="50" charset="-127"/>
                <a:ea typeface="굴림" pitchFamily="50" charset="-127"/>
              </a:defRPr>
            </a:lvl8pPr>
            <a:lvl9pPr>
              <a:defRPr kumimoji="1">
                <a:latin typeface="굴림" pitchFamily="50" charset="-127"/>
                <a:ea typeface="굴림" pitchFamily="50" charset="-127"/>
              </a:defRPr>
            </a:lvl9pPr>
          </a:lstStyle>
          <a:p>
            <a:pPr algn="ctr"/>
            <a:r>
              <a:rPr lang="en-US" altLang="ko-KR" sz="2000" dirty="0">
                <a:solidFill>
                  <a:schemeClr val="bg1"/>
                </a:solidFill>
                <a:latin typeface="+mn-lt"/>
                <a:cs typeface="Times New Roman" panose="02020603050405020304" pitchFamily="18" charset="0"/>
              </a:rPr>
              <a:t>Tremendous visual appeal</a:t>
            </a:r>
          </a:p>
        </p:txBody>
      </p:sp>
      <p:sp>
        <p:nvSpPr>
          <p:cNvPr id="11" name="speed"/>
          <p:cNvSpPr txBox="1">
            <a:spLocks noChangeArrowheads="1"/>
          </p:cNvSpPr>
          <p:nvPr/>
        </p:nvSpPr>
        <p:spPr bwMode="auto">
          <a:xfrm>
            <a:off x="2967212" y="5649788"/>
            <a:ext cx="1995700" cy="193899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  <a:sp3d prstMaterial="matte">
            <a:bevelT w="1270" h="1270"/>
          </a:sp3d>
        </p:spPr>
        <p:txBody>
          <a:bodyPr wrap="square" lIns="0" tIns="0" rIns="0" bIns="0" anchor="t" anchorCtr="0">
            <a:spAutoFit/>
            <a:sp3d/>
          </a:bodyPr>
          <a:lstStyle>
            <a:defPPr>
              <a:defRPr lang="ko-KR"/>
            </a:defPPr>
            <a:lvl1pPr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prstClr val="white"/>
              </a:buClr>
              <a:defRPr kumimoji="1" sz="1400" b="1">
                <a:solidFill>
                  <a:schemeClr val="tx1">
                    <a:lumMod val="95000"/>
                    <a:lumOff val="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 kumimoji="1">
                <a:latin typeface="굴림" pitchFamily="50" charset="-127"/>
                <a:ea typeface="굴림" pitchFamily="50" charset="-127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 kumimoji="1">
                <a:latin typeface="굴림" pitchFamily="50" charset="-127"/>
                <a:ea typeface="굴림" pitchFamily="50" charset="-127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 kumimoji="1">
                <a:latin typeface="굴림" pitchFamily="50" charset="-127"/>
                <a:ea typeface="굴림" pitchFamily="50" charset="-127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 kumimoji="1">
                <a:latin typeface="굴림" pitchFamily="50" charset="-127"/>
                <a:ea typeface="굴림" pitchFamily="50" charset="-127"/>
              </a:defRPr>
            </a:lvl5pPr>
            <a:lvl6pPr>
              <a:defRPr kumimoji="1">
                <a:latin typeface="굴림" pitchFamily="50" charset="-127"/>
                <a:ea typeface="굴림" pitchFamily="50" charset="-127"/>
              </a:defRPr>
            </a:lvl6pPr>
            <a:lvl7pPr>
              <a:defRPr kumimoji="1">
                <a:latin typeface="굴림" pitchFamily="50" charset="-127"/>
                <a:ea typeface="굴림" pitchFamily="50" charset="-127"/>
              </a:defRPr>
            </a:lvl7pPr>
            <a:lvl8pPr>
              <a:defRPr kumimoji="1">
                <a:latin typeface="굴림" pitchFamily="50" charset="-127"/>
                <a:ea typeface="굴림" pitchFamily="50" charset="-127"/>
              </a:defRPr>
            </a:lvl8pPr>
            <a:lvl9pPr>
              <a:defRPr kumimoji="1">
                <a:latin typeface="굴림" pitchFamily="50" charset="-127"/>
                <a:ea typeface="굴림" pitchFamily="50" charset="-127"/>
              </a:defRPr>
            </a:lvl9pPr>
          </a:lstStyle>
          <a:p>
            <a:pPr latinLnBrk="0"/>
            <a:r>
              <a:rPr lang="en-US" altLang="ko-KR" dirty="0">
                <a:solidFill>
                  <a:srgbClr val="C3E1CD"/>
                </a:solidFill>
                <a:latin typeface="+mn-lt"/>
                <a:cs typeface="Times New Roman" panose="02020603050405020304" pitchFamily="18" charset="0"/>
              </a:rPr>
              <a:t>Eye-catching visual</a:t>
            </a:r>
          </a:p>
        </p:txBody>
      </p:sp>
      <p:sp>
        <p:nvSpPr>
          <p:cNvPr id="12" name="Rectangle 3"/>
          <p:cNvSpPr txBox="1">
            <a:spLocks noChangeArrowheads="1"/>
          </p:cNvSpPr>
          <p:nvPr/>
        </p:nvSpPr>
        <p:spPr bwMode="auto">
          <a:xfrm>
            <a:off x="2967212" y="5906144"/>
            <a:ext cx="1746282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t" anchorCtr="0">
            <a:spAutoFit/>
            <a:scene3d>
              <a:camera prst="orthographicFront"/>
              <a:lightRig rig="threePt" dir="t"/>
            </a:scene3d>
            <a:sp3d/>
          </a:bodyPr>
          <a:lstStyle>
            <a:defPPr>
              <a:defRPr lang="ko-KR"/>
            </a:defPPr>
            <a:lvl1pPr fontAlgn="auto">
              <a:spcBef>
                <a:spcPts val="0"/>
              </a:spcBef>
              <a:spcAft>
                <a:spcPts val="0"/>
              </a:spcAft>
              <a:buFont typeface="Arial" charset="0"/>
              <a:buNone/>
              <a:defRPr kumimoji="0" sz="1200">
                <a:solidFill>
                  <a:schemeClr val="tx1">
                    <a:lumMod val="95000"/>
                    <a:lumOff val="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defRPr>
            </a:lvl1pPr>
          </a:lstStyle>
          <a:p>
            <a:r>
              <a:rPr lang="en-US" dirty="0" err="1">
                <a:solidFill>
                  <a:schemeClr val="bg1"/>
                </a:solidFill>
                <a:latin typeface="+mn-lt"/>
              </a:rPr>
              <a:t>Lorem</a:t>
            </a:r>
            <a:r>
              <a:rPr lang="en-US" dirty="0">
                <a:solidFill>
                  <a:schemeClr val="bg1"/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+mn-lt"/>
              </a:rPr>
              <a:t>Ipsum</a:t>
            </a:r>
            <a:r>
              <a:rPr lang="en-US" dirty="0">
                <a:solidFill>
                  <a:schemeClr val="bg1"/>
                </a:solidFill>
                <a:latin typeface="+mn-lt"/>
              </a:rPr>
              <a:t> is simply dummy text of the printing and typesetting industry. </a:t>
            </a:r>
          </a:p>
        </p:txBody>
      </p:sp>
      <p:sp>
        <p:nvSpPr>
          <p:cNvPr id="13" name="speed"/>
          <p:cNvSpPr txBox="1">
            <a:spLocks noChangeArrowheads="1"/>
          </p:cNvSpPr>
          <p:nvPr/>
        </p:nvSpPr>
        <p:spPr bwMode="auto">
          <a:xfrm>
            <a:off x="5832423" y="5649788"/>
            <a:ext cx="1995700" cy="193899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  <a:sp3d prstMaterial="matte">
            <a:bevelT w="1270" h="1270"/>
          </a:sp3d>
        </p:spPr>
        <p:txBody>
          <a:bodyPr wrap="square" lIns="0" tIns="0" rIns="0" bIns="0" anchor="t" anchorCtr="0">
            <a:spAutoFit/>
            <a:sp3d/>
          </a:bodyPr>
          <a:lstStyle>
            <a:defPPr>
              <a:defRPr lang="ko-KR"/>
            </a:defPPr>
            <a:lvl1pPr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prstClr val="white"/>
              </a:buClr>
              <a:defRPr kumimoji="1" sz="1400" b="1">
                <a:solidFill>
                  <a:schemeClr val="tx1">
                    <a:lumMod val="95000"/>
                    <a:lumOff val="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 kumimoji="1">
                <a:latin typeface="굴림" pitchFamily="50" charset="-127"/>
                <a:ea typeface="굴림" pitchFamily="50" charset="-127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 kumimoji="1">
                <a:latin typeface="굴림" pitchFamily="50" charset="-127"/>
                <a:ea typeface="굴림" pitchFamily="50" charset="-127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 kumimoji="1">
                <a:latin typeface="굴림" pitchFamily="50" charset="-127"/>
                <a:ea typeface="굴림" pitchFamily="50" charset="-127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 kumimoji="1">
                <a:latin typeface="굴림" pitchFamily="50" charset="-127"/>
                <a:ea typeface="굴림" pitchFamily="50" charset="-127"/>
              </a:defRPr>
            </a:lvl5pPr>
            <a:lvl6pPr>
              <a:defRPr kumimoji="1">
                <a:latin typeface="굴림" pitchFamily="50" charset="-127"/>
                <a:ea typeface="굴림" pitchFamily="50" charset="-127"/>
              </a:defRPr>
            </a:lvl6pPr>
            <a:lvl7pPr>
              <a:defRPr kumimoji="1">
                <a:latin typeface="굴림" pitchFamily="50" charset="-127"/>
                <a:ea typeface="굴림" pitchFamily="50" charset="-127"/>
              </a:defRPr>
            </a:lvl7pPr>
            <a:lvl8pPr>
              <a:defRPr kumimoji="1">
                <a:latin typeface="굴림" pitchFamily="50" charset="-127"/>
                <a:ea typeface="굴림" pitchFamily="50" charset="-127"/>
              </a:defRPr>
            </a:lvl8pPr>
            <a:lvl9pPr>
              <a:defRPr kumimoji="1">
                <a:latin typeface="굴림" pitchFamily="50" charset="-127"/>
                <a:ea typeface="굴림" pitchFamily="50" charset="-127"/>
              </a:defRPr>
            </a:lvl9pPr>
          </a:lstStyle>
          <a:p>
            <a:pPr latinLnBrk="0"/>
            <a:r>
              <a:rPr lang="en-US" altLang="ko-KR" dirty="0">
                <a:solidFill>
                  <a:srgbClr val="F4B486"/>
                </a:solidFill>
                <a:latin typeface="+mn-lt"/>
                <a:cs typeface="Times New Roman" panose="02020603050405020304" pitchFamily="18" charset="0"/>
              </a:rPr>
              <a:t>Eye-catching visual</a:t>
            </a:r>
          </a:p>
        </p:txBody>
      </p:sp>
      <p:sp>
        <p:nvSpPr>
          <p:cNvPr id="14" name="Rectangle 3"/>
          <p:cNvSpPr txBox="1">
            <a:spLocks noChangeArrowheads="1"/>
          </p:cNvSpPr>
          <p:nvPr/>
        </p:nvSpPr>
        <p:spPr bwMode="auto">
          <a:xfrm>
            <a:off x="5832423" y="5906144"/>
            <a:ext cx="1746282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t" anchorCtr="0">
            <a:spAutoFit/>
            <a:scene3d>
              <a:camera prst="orthographicFront"/>
              <a:lightRig rig="threePt" dir="t"/>
            </a:scene3d>
            <a:sp3d/>
          </a:bodyPr>
          <a:lstStyle>
            <a:defPPr>
              <a:defRPr lang="ko-KR"/>
            </a:defPPr>
            <a:lvl1pPr fontAlgn="auto">
              <a:spcBef>
                <a:spcPts val="0"/>
              </a:spcBef>
              <a:spcAft>
                <a:spcPts val="0"/>
              </a:spcAft>
              <a:buFont typeface="Arial" charset="0"/>
              <a:buNone/>
              <a:defRPr kumimoji="0" sz="1200">
                <a:solidFill>
                  <a:schemeClr val="tx1">
                    <a:lumMod val="95000"/>
                    <a:lumOff val="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defRPr>
            </a:lvl1pPr>
          </a:lstStyle>
          <a:p>
            <a:r>
              <a:rPr lang="en-US" dirty="0" err="1">
                <a:solidFill>
                  <a:schemeClr val="bg1"/>
                </a:solidFill>
                <a:latin typeface="+mn-lt"/>
              </a:rPr>
              <a:t>Lorem</a:t>
            </a:r>
            <a:r>
              <a:rPr lang="en-US" dirty="0">
                <a:solidFill>
                  <a:schemeClr val="bg1"/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+mn-lt"/>
              </a:rPr>
              <a:t>Ipsum</a:t>
            </a:r>
            <a:r>
              <a:rPr lang="en-US" dirty="0">
                <a:solidFill>
                  <a:schemeClr val="bg1"/>
                </a:solidFill>
                <a:latin typeface="+mn-lt"/>
              </a:rPr>
              <a:t> is simply dummy text of the printing and typesetting industry. </a:t>
            </a:r>
          </a:p>
        </p:txBody>
      </p:sp>
      <p:sp>
        <p:nvSpPr>
          <p:cNvPr id="15" name="speed"/>
          <p:cNvSpPr txBox="1">
            <a:spLocks noChangeArrowheads="1"/>
          </p:cNvSpPr>
          <p:nvPr/>
        </p:nvSpPr>
        <p:spPr bwMode="auto">
          <a:xfrm>
            <a:off x="8669838" y="5649788"/>
            <a:ext cx="1995700" cy="193899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  <a:sp3d prstMaterial="matte">
            <a:bevelT w="1270" h="1270"/>
          </a:sp3d>
        </p:spPr>
        <p:txBody>
          <a:bodyPr wrap="square" lIns="0" tIns="0" rIns="0" bIns="0" anchor="t" anchorCtr="0">
            <a:spAutoFit/>
            <a:sp3d/>
          </a:bodyPr>
          <a:lstStyle>
            <a:defPPr>
              <a:defRPr lang="ko-KR"/>
            </a:defPPr>
            <a:lvl1pPr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prstClr val="white"/>
              </a:buClr>
              <a:defRPr kumimoji="1" sz="1400" b="1">
                <a:solidFill>
                  <a:schemeClr val="tx1">
                    <a:lumMod val="95000"/>
                    <a:lumOff val="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 kumimoji="1">
                <a:latin typeface="굴림" pitchFamily="50" charset="-127"/>
                <a:ea typeface="굴림" pitchFamily="50" charset="-127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 kumimoji="1">
                <a:latin typeface="굴림" pitchFamily="50" charset="-127"/>
                <a:ea typeface="굴림" pitchFamily="50" charset="-127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 kumimoji="1">
                <a:latin typeface="굴림" pitchFamily="50" charset="-127"/>
                <a:ea typeface="굴림" pitchFamily="50" charset="-127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 kumimoji="1">
                <a:latin typeface="굴림" pitchFamily="50" charset="-127"/>
                <a:ea typeface="굴림" pitchFamily="50" charset="-127"/>
              </a:defRPr>
            </a:lvl5pPr>
            <a:lvl6pPr>
              <a:defRPr kumimoji="1">
                <a:latin typeface="굴림" pitchFamily="50" charset="-127"/>
                <a:ea typeface="굴림" pitchFamily="50" charset="-127"/>
              </a:defRPr>
            </a:lvl6pPr>
            <a:lvl7pPr>
              <a:defRPr kumimoji="1">
                <a:latin typeface="굴림" pitchFamily="50" charset="-127"/>
                <a:ea typeface="굴림" pitchFamily="50" charset="-127"/>
              </a:defRPr>
            </a:lvl7pPr>
            <a:lvl8pPr>
              <a:defRPr kumimoji="1">
                <a:latin typeface="굴림" pitchFamily="50" charset="-127"/>
                <a:ea typeface="굴림" pitchFamily="50" charset="-127"/>
              </a:defRPr>
            </a:lvl8pPr>
            <a:lvl9pPr>
              <a:defRPr kumimoji="1">
                <a:latin typeface="굴림" pitchFamily="50" charset="-127"/>
                <a:ea typeface="굴림" pitchFamily="50" charset="-127"/>
              </a:defRPr>
            </a:lvl9pPr>
          </a:lstStyle>
          <a:p>
            <a:pPr latinLnBrk="0"/>
            <a:r>
              <a:rPr lang="en-US" altLang="ko-KR" dirty="0">
                <a:solidFill>
                  <a:srgbClr val="EFECCA"/>
                </a:solidFill>
                <a:latin typeface="+mn-lt"/>
                <a:cs typeface="Times New Roman" panose="02020603050405020304" pitchFamily="18" charset="0"/>
              </a:rPr>
              <a:t>Eye-catching visual</a:t>
            </a:r>
          </a:p>
        </p:txBody>
      </p:sp>
      <p:sp>
        <p:nvSpPr>
          <p:cNvPr id="16" name="Rectangle 3"/>
          <p:cNvSpPr txBox="1">
            <a:spLocks noChangeArrowheads="1"/>
          </p:cNvSpPr>
          <p:nvPr/>
        </p:nvSpPr>
        <p:spPr bwMode="auto">
          <a:xfrm>
            <a:off x="8669838" y="5906144"/>
            <a:ext cx="1746282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t" anchorCtr="0">
            <a:spAutoFit/>
            <a:scene3d>
              <a:camera prst="orthographicFront"/>
              <a:lightRig rig="threePt" dir="t"/>
            </a:scene3d>
            <a:sp3d/>
          </a:bodyPr>
          <a:lstStyle>
            <a:defPPr>
              <a:defRPr lang="ko-KR"/>
            </a:defPPr>
            <a:lvl1pPr fontAlgn="auto">
              <a:spcBef>
                <a:spcPts val="0"/>
              </a:spcBef>
              <a:spcAft>
                <a:spcPts val="0"/>
              </a:spcAft>
              <a:buFont typeface="Arial" charset="0"/>
              <a:buNone/>
              <a:defRPr kumimoji="0" sz="1200">
                <a:solidFill>
                  <a:schemeClr val="tx1">
                    <a:lumMod val="95000"/>
                    <a:lumOff val="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defRPr>
            </a:lvl1pPr>
          </a:lstStyle>
          <a:p>
            <a:r>
              <a:rPr lang="en-US" dirty="0" err="1">
                <a:solidFill>
                  <a:schemeClr val="bg1"/>
                </a:solidFill>
                <a:latin typeface="+mn-lt"/>
              </a:rPr>
              <a:t>Lorem</a:t>
            </a:r>
            <a:r>
              <a:rPr lang="en-US" dirty="0">
                <a:solidFill>
                  <a:schemeClr val="bg1"/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+mn-lt"/>
              </a:rPr>
              <a:t>Ipsum</a:t>
            </a:r>
            <a:r>
              <a:rPr lang="en-US" dirty="0">
                <a:solidFill>
                  <a:schemeClr val="bg1"/>
                </a:solidFill>
                <a:latin typeface="+mn-lt"/>
              </a:rPr>
              <a:t> is simply dummy text of the printing and typesetting industry. </a:t>
            </a:r>
          </a:p>
        </p:txBody>
      </p:sp>
      <p:sp>
        <p:nvSpPr>
          <p:cNvPr id="17" name="Slide Number Placeholder 16"/>
          <p:cNvSpPr>
            <a:spLocks noGrp="1"/>
          </p:cNvSpPr>
          <p:nvPr>
            <p:ph type="sldNum" sz="quarter" idx="12"/>
          </p:nvPr>
        </p:nvSpPr>
        <p:spPr>
          <a:xfrm>
            <a:off x="114300" y="6353175"/>
            <a:ext cx="495300" cy="365125"/>
          </a:xfrm>
        </p:spPr>
        <p:txBody>
          <a:bodyPr/>
          <a:lstStyle/>
          <a:p>
            <a:fld id="{6029A7DA-48D8-4CCA-90C3-58ECD964762F}" type="slidenum">
              <a:rPr lang="en-US" smtClean="0">
                <a:solidFill>
                  <a:schemeClr val="bg1"/>
                </a:solidFill>
              </a:rPr>
              <a:pPr/>
              <a:t>10</a:t>
            </a:fld>
            <a:endParaRPr lang="en-US">
              <a:solidFill>
                <a:schemeClr val="bg1"/>
              </a:solidFill>
            </a:endParaRPr>
          </a:p>
        </p:txBody>
      </p:sp>
      <p:grpSp>
        <p:nvGrpSpPr>
          <p:cNvPr id="18" name="Group 17"/>
          <p:cNvGrpSpPr/>
          <p:nvPr/>
        </p:nvGrpSpPr>
        <p:grpSpPr>
          <a:xfrm>
            <a:off x="2013871" y="5710044"/>
            <a:ext cx="751644" cy="646819"/>
            <a:chOff x="2486025" y="2882900"/>
            <a:chExt cx="1001713" cy="862013"/>
          </a:xfrm>
          <a:solidFill>
            <a:srgbClr val="C3E1CD"/>
          </a:solidFill>
        </p:grpSpPr>
        <p:sp>
          <p:nvSpPr>
            <p:cNvPr id="19" name="Freeform 5"/>
            <p:cNvSpPr>
              <a:spLocks noEditPoints="1"/>
            </p:cNvSpPr>
            <p:nvPr/>
          </p:nvSpPr>
          <p:spPr bwMode="auto">
            <a:xfrm>
              <a:off x="2486025" y="2882900"/>
              <a:ext cx="573088" cy="584200"/>
            </a:xfrm>
            <a:custGeom>
              <a:avLst/>
              <a:gdLst>
                <a:gd name="T0" fmla="*/ 263 w 307"/>
                <a:gd name="T1" fmla="*/ 43 h 313"/>
                <a:gd name="T2" fmla="*/ 301 w 307"/>
                <a:gd name="T3" fmla="*/ 96 h 313"/>
                <a:gd name="T4" fmla="*/ 274 w 307"/>
                <a:gd name="T5" fmla="*/ 116 h 313"/>
                <a:gd name="T6" fmla="*/ 277 w 307"/>
                <a:gd name="T7" fmla="*/ 133 h 313"/>
                <a:gd name="T8" fmla="*/ 307 w 307"/>
                <a:gd name="T9" fmla="*/ 157 h 313"/>
                <a:gd name="T10" fmla="*/ 303 w 307"/>
                <a:gd name="T11" fmla="*/ 200 h 313"/>
                <a:gd name="T12" fmla="*/ 252 w 307"/>
                <a:gd name="T13" fmla="*/ 226 h 313"/>
                <a:gd name="T14" fmla="*/ 259 w 307"/>
                <a:gd name="T15" fmla="*/ 264 h 313"/>
                <a:gd name="T16" fmla="*/ 235 w 307"/>
                <a:gd name="T17" fmla="*/ 287 h 313"/>
                <a:gd name="T18" fmla="*/ 215 w 307"/>
                <a:gd name="T19" fmla="*/ 289 h 313"/>
                <a:gd name="T20" fmla="*/ 167 w 307"/>
                <a:gd name="T21" fmla="*/ 279 h 313"/>
                <a:gd name="T22" fmla="*/ 153 w 307"/>
                <a:gd name="T23" fmla="*/ 310 h 313"/>
                <a:gd name="T24" fmla="*/ 97 w 307"/>
                <a:gd name="T25" fmla="*/ 295 h 313"/>
                <a:gd name="T26" fmla="*/ 89 w 307"/>
                <a:gd name="T27" fmla="*/ 265 h 313"/>
                <a:gd name="T28" fmla="*/ 41 w 307"/>
                <a:gd name="T29" fmla="*/ 256 h 313"/>
                <a:gd name="T30" fmla="*/ 23 w 307"/>
                <a:gd name="T31" fmla="*/ 235 h 313"/>
                <a:gd name="T32" fmla="*/ 6 w 307"/>
                <a:gd name="T33" fmla="*/ 201 h 313"/>
                <a:gd name="T34" fmla="*/ 30 w 307"/>
                <a:gd name="T35" fmla="*/ 180 h 313"/>
                <a:gd name="T36" fmla="*/ 24 w 307"/>
                <a:gd name="T37" fmla="*/ 142 h 313"/>
                <a:gd name="T38" fmla="*/ 1 w 307"/>
                <a:gd name="T39" fmla="*/ 122 h 313"/>
                <a:gd name="T40" fmla="*/ 24 w 307"/>
                <a:gd name="T41" fmla="*/ 73 h 313"/>
                <a:gd name="T42" fmla="*/ 63 w 307"/>
                <a:gd name="T43" fmla="*/ 56 h 313"/>
                <a:gd name="T44" fmla="*/ 96 w 307"/>
                <a:gd name="T45" fmla="*/ 6 h 313"/>
                <a:gd name="T46" fmla="*/ 141 w 307"/>
                <a:gd name="T47" fmla="*/ 28 h 313"/>
                <a:gd name="T48" fmla="*/ 155 w 307"/>
                <a:gd name="T49" fmla="*/ 2 h 313"/>
                <a:gd name="T50" fmla="*/ 208 w 307"/>
                <a:gd name="T51" fmla="*/ 7 h 313"/>
                <a:gd name="T52" fmla="*/ 214 w 307"/>
                <a:gd name="T53" fmla="*/ 32 h 313"/>
                <a:gd name="T54" fmla="*/ 242 w 307"/>
                <a:gd name="T55" fmla="*/ 51 h 313"/>
                <a:gd name="T56" fmla="*/ 155 w 307"/>
                <a:gd name="T57" fmla="*/ 39 h 313"/>
                <a:gd name="T58" fmla="*/ 109 w 307"/>
                <a:gd name="T59" fmla="*/ 48 h 313"/>
                <a:gd name="T60" fmla="*/ 74 w 307"/>
                <a:gd name="T61" fmla="*/ 37 h 313"/>
                <a:gd name="T62" fmla="*/ 59 w 307"/>
                <a:gd name="T63" fmla="*/ 98 h 313"/>
                <a:gd name="T64" fmla="*/ 32 w 307"/>
                <a:gd name="T65" fmla="*/ 91 h 313"/>
                <a:gd name="T66" fmla="*/ 35 w 307"/>
                <a:gd name="T67" fmla="*/ 124 h 313"/>
                <a:gd name="T68" fmla="*/ 43 w 307"/>
                <a:gd name="T69" fmla="*/ 167 h 313"/>
                <a:gd name="T70" fmla="*/ 26 w 307"/>
                <a:gd name="T71" fmla="*/ 202 h 313"/>
                <a:gd name="T72" fmla="*/ 48 w 307"/>
                <a:gd name="T73" fmla="*/ 234 h 313"/>
                <a:gd name="T74" fmla="*/ 95 w 307"/>
                <a:gd name="T75" fmla="*/ 245 h 313"/>
                <a:gd name="T76" fmla="*/ 107 w 307"/>
                <a:gd name="T77" fmla="*/ 282 h 313"/>
                <a:gd name="T78" fmla="*/ 154 w 307"/>
                <a:gd name="T79" fmla="*/ 265 h 313"/>
                <a:gd name="T80" fmla="*/ 207 w 307"/>
                <a:gd name="T81" fmla="*/ 250 h 313"/>
                <a:gd name="T82" fmla="*/ 247 w 307"/>
                <a:gd name="T83" fmla="*/ 254 h 313"/>
                <a:gd name="T84" fmla="*/ 241 w 307"/>
                <a:gd name="T85" fmla="*/ 217 h 313"/>
                <a:gd name="T86" fmla="*/ 261 w 307"/>
                <a:gd name="T87" fmla="*/ 188 h 313"/>
                <a:gd name="T88" fmla="*/ 288 w 307"/>
                <a:gd name="T89" fmla="*/ 152 h 313"/>
                <a:gd name="T90" fmla="*/ 261 w 307"/>
                <a:gd name="T91" fmla="*/ 146 h 313"/>
                <a:gd name="T92" fmla="*/ 261 w 307"/>
                <a:gd name="T93" fmla="*/ 103 h 313"/>
                <a:gd name="T94" fmla="*/ 273 w 307"/>
                <a:gd name="T95" fmla="*/ 79 h 313"/>
                <a:gd name="T96" fmla="*/ 249 w 307"/>
                <a:gd name="T97" fmla="*/ 67 h 313"/>
                <a:gd name="T98" fmla="*/ 203 w 307"/>
                <a:gd name="T99" fmla="*/ 51 h 313"/>
                <a:gd name="T100" fmla="*/ 198 w 307"/>
                <a:gd name="T101" fmla="*/ 24 h 313"/>
                <a:gd name="T102" fmla="*/ 158 w 307"/>
                <a:gd name="T103" fmla="*/ 19 h 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07" h="313">
                  <a:moveTo>
                    <a:pt x="254" y="39"/>
                  </a:moveTo>
                  <a:cubicBezTo>
                    <a:pt x="257" y="41"/>
                    <a:pt x="261" y="42"/>
                    <a:pt x="263" y="43"/>
                  </a:cubicBezTo>
                  <a:cubicBezTo>
                    <a:pt x="276" y="59"/>
                    <a:pt x="288" y="75"/>
                    <a:pt x="301" y="91"/>
                  </a:cubicBezTo>
                  <a:cubicBezTo>
                    <a:pt x="301" y="92"/>
                    <a:pt x="301" y="94"/>
                    <a:pt x="301" y="96"/>
                  </a:cubicBezTo>
                  <a:cubicBezTo>
                    <a:pt x="298" y="101"/>
                    <a:pt x="294" y="103"/>
                    <a:pt x="288" y="105"/>
                  </a:cubicBezTo>
                  <a:cubicBezTo>
                    <a:pt x="283" y="107"/>
                    <a:pt x="279" y="112"/>
                    <a:pt x="274" y="116"/>
                  </a:cubicBezTo>
                  <a:cubicBezTo>
                    <a:pt x="274" y="118"/>
                    <a:pt x="274" y="121"/>
                    <a:pt x="275" y="123"/>
                  </a:cubicBezTo>
                  <a:cubicBezTo>
                    <a:pt x="277" y="128"/>
                    <a:pt x="275" y="130"/>
                    <a:pt x="277" y="133"/>
                  </a:cubicBezTo>
                  <a:cubicBezTo>
                    <a:pt x="284" y="139"/>
                    <a:pt x="297" y="135"/>
                    <a:pt x="304" y="140"/>
                  </a:cubicBezTo>
                  <a:cubicBezTo>
                    <a:pt x="305" y="144"/>
                    <a:pt x="306" y="152"/>
                    <a:pt x="307" y="157"/>
                  </a:cubicBezTo>
                  <a:cubicBezTo>
                    <a:pt x="303" y="170"/>
                    <a:pt x="304" y="183"/>
                    <a:pt x="306" y="197"/>
                  </a:cubicBezTo>
                  <a:cubicBezTo>
                    <a:pt x="305" y="198"/>
                    <a:pt x="305" y="199"/>
                    <a:pt x="303" y="200"/>
                  </a:cubicBezTo>
                  <a:cubicBezTo>
                    <a:pt x="292" y="203"/>
                    <a:pt x="282" y="198"/>
                    <a:pt x="270" y="201"/>
                  </a:cubicBezTo>
                  <a:cubicBezTo>
                    <a:pt x="268" y="203"/>
                    <a:pt x="254" y="223"/>
                    <a:pt x="252" y="226"/>
                  </a:cubicBezTo>
                  <a:cubicBezTo>
                    <a:pt x="253" y="234"/>
                    <a:pt x="268" y="246"/>
                    <a:pt x="270" y="254"/>
                  </a:cubicBezTo>
                  <a:cubicBezTo>
                    <a:pt x="268" y="258"/>
                    <a:pt x="264" y="261"/>
                    <a:pt x="259" y="264"/>
                  </a:cubicBezTo>
                  <a:cubicBezTo>
                    <a:pt x="255" y="266"/>
                    <a:pt x="253" y="271"/>
                    <a:pt x="249" y="275"/>
                  </a:cubicBezTo>
                  <a:cubicBezTo>
                    <a:pt x="245" y="280"/>
                    <a:pt x="237" y="282"/>
                    <a:pt x="235" y="287"/>
                  </a:cubicBezTo>
                  <a:cubicBezTo>
                    <a:pt x="231" y="291"/>
                    <a:pt x="226" y="293"/>
                    <a:pt x="220" y="294"/>
                  </a:cubicBezTo>
                  <a:cubicBezTo>
                    <a:pt x="218" y="293"/>
                    <a:pt x="216" y="291"/>
                    <a:pt x="215" y="289"/>
                  </a:cubicBezTo>
                  <a:cubicBezTo>
                    <a:pt x="212" y="283"/>
                    <a:pt x="204" y="274"/>
                    <a:pt x="199" y="270"/>
                  </a:cubicBezTo>
                  <a:cubicBezTo>
                    <a:pt x="188" y="271"/>
                    <a:pt x="178" y="277"/>
                    <a:pt x="167" y="279"/>
                  </a:cubicBezTo>
                  <a:cubicBezTo>
                    <a:pt x="164" y="283"/>
                    <a:pt x="159" y="286"/>
                    <a:pt x="158" y="292"/>
                  </a:cubicBezTo>
                  <a:cubicBezTo>
                    <a:pt x="157" y="298"/>
                    <a:pt x="157" y="302"/>
                    <a:pt x="153" y="310"/>
                  </a:cubicBezTo>
                  <a:cubicBezTo>
                    <a:pt x="142" y="313"/>
                    <a:pt x="133" y="309"/>
                    <a:pt x="123" y="306"/>
                  </a:cubicBezTo>
                  <a:cubicBezTo>
                    <a:pt x="119" y="306"/>
                    <a:pt x="101" y="297"/>
                    <a:pt x="97" y="295"/>
                  </a:cubicBezTo>
                  <a:cubicBezTo>
                    <a:pt x="96" y="296"/>
                    <a:pt x="85" y="288"/>
                    <a:pt x="83" y="285"/>
                  </a:cubicBezTo>
                  <a:cubicBezTo>
                    <a:pt x="86" y="274"/>
                    <a:pt x="90" y="274"/>
                    <a:pt x="89" y="265"/>
                  </a:cubicBezTo>
                  <a:cubicBezTo>
                    <a:pt x="82" y="257"/>
                    <a:pt x="74" y="249"/>
                    <a:pt x="62" y="246"/>
                  </a:cubicBezTo>
                  <a:cubicBezTo>
                    <a:pt x="59" y="249"/>
                    <a:pt x="45" y="256"/>
                    <a:pt x="41" y="256"/>
                  </a:cubicBezTo>
                  <a:cubicBezTo>
                    <a:pt x="39" y="254"/>
                    <a:pt x="34" y="252"/>
                    <a:pt x="32" y="250"/>
                  </a:cubicBezTo>
                  <a:cubicBezTo>
                    <a:pt x="31" y="248"/>
                    <a:pt x="26" y="238"/>
                    <a:pt x="23" y="235"/>
                  </a:cubicBezTo>
                  <a:cubicBezTo>
                    <a:pt x="18" y="231"/>
                    <a:pt x="15" y="222"/>
                    <a:pt x="12" y="217"/>
                  </a:cubicBezTo>
                  <a:cubicBezTo>
                    <a:pt x="9" y="212"/>
                    <a:pt x="8" y="207"/>
                    <a:pt x="6" y="201"/>
                  </a:cubicBezTo>
                  <a:cubicBezTo>
                    <a:pt x="7" y="197"/>
                    <a:pt x="10" y="194"/>
                    <a:pt x="14" y="192"/>
                  </a:cubicBezTo>
                  <a:cubicBezTo>
                    <a:pt x="19" y="188"/>
                    <a:pt x="25" y="185"/>
                    <a:pt x="30" y="180"/>
                  </a:cubicBezTo>
                  <a:cubicBezTo>
                    <a:pt x="29" y="172"/>
                    <a:pt x="28" y="168"/>
                    <a:pt x="27" y="159"/>
                  </a:cubicBezTo>
                  <a:cubicBezTo>
                    <a:pt x="28" y="155"/>
                    <a:pt x="28" y="147"/>
                    <a:pt x="24" y="142"/>
                  </a:cubicBezTo>
                  <a:cubicBezTo>
                    <a:pt x="17" y="138"/>
                    <a:pt x="9" y="135"/>
                    <a:pt x="3" y="132"/>
                  </a:cubicBezTo>
                  <a:cubicBezTo>
                    <a:pt x="0" y="128"/>
                    <a:pt x="1" y="125"/>
                    <a:pt x="1" y="122"/>
                  </a:cubicBezTo>
                  <a:cubicBezTo>
                    <a:pt x="3" y="115"/>
                    <a:pt x="7" y="105"/>
                    <a:pt x="8" y="98"/>
                  </a:cubicBezTo>
                  <a:cubicBezTo>
                    <a:pt x="10" y="88"/>
                    <a:pt x="15" y="78"/>
                    <a:pt x="24" y="73"/>
                  </a:cubicBezTo>
                  <a:cubicBezTo>
                    <a:pt x="31" y="76"/>
                    <a:pt x="39" y="81"/>
                    <a:pt x="48" y="79"/>
                  </a:cubicBezTo>
                  <a:cubicBezTo>
                    <a:pt x="53" y="72"/>
                    <a:pt x="61" y="66"/>
                    <a:pt x="63" y="56"/>
                  </a:cubicBezTo>
                  <a:cubicBezTo>
                    <a:pt x="57" y="47"/>
                    <a:pt x="51" y="39"/>
                    <a:pt x="58" y="29"/>
                  </a:cubicBezTo>
                  <a:cubicBezTo>
                    <a:pt x="69" y="22"/>
                    <a:pt x="84" y="13"/>
                    <a:pt x="96" y="6"/>
                  </a:cubicBezTo>
                  <a:cubicBezTo>
                    <a:pt x="101" y="4"/>
                    <a:pt x="114" y="25"/>
                    <a:pt x="120" y="32"/>
                  </a:cubicBezTo>
                  <a:cubicBezTo>
                    <a:pt x="127" y="32"/>
                    <a:pt x="138" y="28"/>
                    <a:pt x="141" y="28"/>
                  </a:cubicBezTo>
                  <a:cubicBezTo>
                    <a:pt x="144" y="19"/>
                    <a:pt x="143" y="15"/>
                    <a:pt x="143" y="8"/>
                  </a:cubicBezTo>
                  <a:cubicBezTo>
                    <a:pt x="146" y="2"/>
                    <a:pt x="151" y="0"/>
                    <a:pt x="155" y="2"/>
                  </a:cubicBezTo>
                  <a:cubicBezTo>
                    <a:pt x="164" y="6"/>
                    <a:pt x="173" y="5"/>
                    <a:pt x="182" y="7"/>
                  </a:cubicBezTo>
                  <a:cubicBezTo>
                    <a:pt x="190" y="9"/>
                    <a:pt x="200" y="7"/>
                    <a:pt x="208" y="7"/>
                  </a:cubicBezTo>
                  <a:cubicBezTo>
                    <a:pt x="210" y="9"/>
                    <a:pt x="212" y="10"/>
                    <a:pt x="214" y="12"/>
                  </a:cubicBezTo>
                  <a:cubicBezTo>
                    <a:pt x="214" y="19"/>
                    <a:pt x="214" y="26"/>
                    <a:pt x="214" y="32"/>
                  </a:cubicBezTo>
                  <a:cubicBezTo>
                    <a:pt x="216" y="36"/>
                    <a:pt x="217" y="38"/>
                    <a:pt x="218" y="40"/>
                  </a:cubicBezTo>
                  <a:cubicBezTo>
                    <a:pt x="226" y="44"/>
                    <a:pt x="234" y="47"/>
                    <a:pt x="242" y="51"/>
                  </a:cubicBezTo>
                  <a:cubicBezTo>
                    <a:pt x="248" y="50"/>
                    <a:pt x="250" y="43"/>
                    <a:pt x="254" y="39"/>
                  </a:cubicBezTo>
                  <a:close/>
                  <a:moveTo>
                    <a:pt x="155" y="39"/>
                  </a:moveTo>
                  <a:cubicBezTo>
                    <a:pt x="147" y="46"/>
                    <a:pt x="124" y="47"/>
                    <a:pt x="119" y="49"/>
                  </a:cubicBezTo>
                  <a:cubicBezTo>
                    <a:pt x="115" y="48"/>
                    <a:pt x="112" y="48"/>
                    <a:pt x="109" y="48"/>
                  </a:cubicBezTo>
                  <a:cubicBezTo>
                    <a:pt x="102" y="41"/>
                    <a:pt x="102" y="31"/>
                    <a:pt x="95" y="24"/>
                  </a:cubicBezTo>
                  <a:cubicBezTo>
                    <a:pt x="88" y="28"/>
                    <a:pt x="80" y="33"/>
                    <a:pt x="74" y="37"/>
                  </a:cubicBezTo>
                  <a:cubicBezTo>
                    <a:pt x="72" y="47"/>
                    <a:pt x="84" y="50"/>
                    <a:pt x="85" y="61"/>
                  </a:cubicBezTo>
                  <a:cubicBezTo>
                    <a:pt x="80" y="65"/>
                    <a:pt x="63" y="90"/>
                    <a:pt x="59" y="98"/>
                  </a:cubicBezTo>
                  <a:cubicBezTo>
                    <a:pt x="56" y="99"/>
                    <a:pt x="51" y="94"/>
                    <a:pt x="47" y="96"/>
                  </a:cubicBezTo>
                  <a:cubicBezTo>
                    <a:pt x="38" y="96"/>
                    <a:pt x="38" y="91"/>
                    <a:pt x="32" y="91"/>
                  </a:cubicBezTo>
                  <a:cubicBezTo>
                    <a:pt x="25" y="95"/>
                    <a:pt x="23" y="115"/>
                    <a:pt x="20" y="120"/>
                  </a:cubicBezTo>
                  <a:cubicBezTo>
                    <a:pt x="25" y="125"/>
                    <a:pt x="29" y="122"/>
                    <a:pt x="35" y="124"/>
                  </a:cubicBezTo>
                  <a:cubicBezTo>
                    <a:pt x="37" y="127"/>
                    <a:pt x="40" y="130"/>
                    <a:pt x="42" y="132"/>
                  </a:cubicBezTo>
                  <a:cubicBezTo>
                    <a:pt x="42" y="146"/>
                    <a:pt x="43" y="157"/>
                    <a:pt x="43" y="167"/>
                  </a:cubicBezTo>
                  <a:cubicBezTo>
                    <a:pt x="45" y="175"/>
                    <a:pt x="45" y="182"/>
                    <a:pt x="44" y="186"/>
                  </a:cubicBezTo>
                  <a:cubicBezTo>
                    <a:pt x="40" y="198"/>
                    <a:pt x="34" y="198"/>
                    <a:pt x="26" y="202"/>
                  </a:cubicBezTo>
                  <a:cubicBezTo>
                    <a:pt x="26" y="205"/>
                    <a:pt x="28" y="207"/>
                    <a:pt x="28" y="209"/>
                  </a:cubicBezTo>
                  <a:cubicBezTo>
                    <a:pt x="33" y="219"/>
                    <a:pt x="38" y="228"/>
                    <a:pt x="48" y="234"/>
                  </a:cubicBezTo>
                  <a:cubicBezTo>
                    <a:pt x="53" y="231"/>
                    <a:pt x="62" y="228"/>
                    <a:pt x="67" y="226"/>
                  </a:cubicBezTo>
                  <a:cubicBezTo>
                    <a:pt x="71" y="226"/>
                    <a:pt x="89" y="243"/>
                    <a:pt x="95" y="245"/>
                  </a:cubicBezTo>
                  <a:cubicBezTo>
                    <a:pt x="98" y="247"/>
                    <a:pt x="106" y="254"/>
                    <a:pt x="109" y="257"/>
                  </a:cubicBezTo>
                  <a:cubicBezTo>
                    <a:pt x="108" y="261"/>
                    <a:pt x="104" y="277"/>
                    <a:pt x="107" y="282"/>
                  </a:cubicBezTo>
                  <a:cubicBezTo>
                    <a:pt x="108" y="282"/>
                    <a:pt x="134" y="291"/>
                    <a:pt x="143" y="294"/>
                  </a:cubicBezTo>
                  <a:cubicBezTo>
                    <a:pt x="149" y="287"/>
                    <a:pt x="146" y="271"/>
                    <a:pt x="154" y="265"/>
                  </a:cubicBezTo>
                  <a:cubicBezTo>
                    <a:pt x="159" y="266"/>
                    <a:pt x="174" y="262"/>
                    <a:pt x="183" y="257"/>
                  </a:cubicBezTo>
                  <a:cubicBezTo>
                    <a:pt x="188" y="257"/>
                    <a:pt x="202" y="250"/>
                    <a:pt x="207" y="250"/>
                  </a:cubicBezTo>
                  <a:cubicBezTo>
                    <a:pt x="210" y="254"/>
                    <a:pt x="221" y="264"/>
                    <a:pt x="223" y="268"/>
                  </a:cubicBezTo>
                  <a:cubicBezTo>
                    <a:pt x="230" y="267"/>
                    <a:pt x="241" y="258"/>
                    <a:pt x="247" y="254"/>
                  </a:cubicBezTo>
                  <a:cubicBezTo>
                    <a:pt x="247" y="251"/>
                    <a:pt x="233" y="231"/>
                    <a:pt x="233" y="228"/>
                  </a:cubicBezTo>
                  <a:cubicBezTo>
                    <a:pt x="235" y="225"/>
                    <a:pt x="238" y="221"/>
                    <a:pt x="241" y="217"/>
                  </a:cubicBezTo>
                  <a:cubicBezTo>
                    <a:pt x="243" y="217"/>
                    <a:pt x="255" y="196"/>
                    <a:pt x="255" y="193"/>
                  </a:cubicBezTo>
                  <a:cubicBezTo>
                    <a:pt x="258" y="191"/>
                    <a:pt x="258" y="190"/>
                    <a:pt x="261" y="188"/>
                  </a:cubicBezTo>
                  <a:cubicBezTo>
                    <a:pt x="269" y="187"/>
                    <a:pt x="281" y="188"/>
                    <a:pt x="289" y="186"/>
                  </a:cubicBezTo>
                  <a:cubicBezTo>
                    <a:pt x="290" y="184"/>
                    <a:pt x="288" y="154"/>
                    <a:pt x="288" y="152"/>
                  </a:cubicBezTo>
                  <a:cubicBezTo>
                    <a:pt x="281" y="150"/>
                    <a:pt x="276" y="151"/>
                    <a:pt x="270" y="150"/>
                  </a:cubicBezTo>
                  <a:cubicBezTo>
                    <a:pt x="268" y="147"/>
                    <a:pt x="263" y="148"/>
                    <a:pt x="261" y="146"/>
                  </a:cubicBezTo>
                  <a:cubicBezTo>
                    <a:pt x="261" y="138"/>
                    <a:pt x="257" y="117"/>
                    <a:pt x="254" y="113"/>
                  </a:cubicBezTo>
                  <a:cubicBezTo>
                    <a:pt x="254" y="109"/>
                    <a:pt x="260" y="106"/>
                    <a:pt x="261" y="103"/>
                  </a:cubicBezTo>
                  <a:cubicBezTo>
                    <a:pt x="267" y="97"/>
                    <a:pt x="275" y="100"/>
                    <a:pt x="280" y="93"/>
                  </a:cubicBezTo>
                  <a:cubicBezTo>
                    <a:pt x="279" y="87"/>
                    <a:pt x="276" y="83"/>
                    <a:pt x="273" y="79"/>
                  </a:cubicBezTo>
                  <a:cubicBezTo>
                    <a:pt x="268" y="73"/>
                    <a:pt x="266" y="64"/>
                    <a:pt x="256" y="61"/>
                  </a:cubicBezTo>
                  <a:cubicBezTo>
                    <a:pt x="254" y="64"/>
                    <a:pt x="251" y="64"/>
                    <a:pt x="249" y="67"/>
                  </a:cubicBezTo>
                  <a:cubicBezTo>
                    <a:pt x="248" y="68"/>
                    <a:pt x="241" y="73"/>
                    <a:pt x="239" y="73"/>
                  </a:cubicBezTo>
                  <a:cubicBezTo>
                    <a:pt x="237" y="73"/>
                    <a:pt x="206" y="51"/>
                    <a:pt x="203" y="51"/>
                  </a:cubicBezTo>
                  <a:cubicBezTo>
                    <a:pt x="195" y="47"/>
                    <a:pt x="199" y="47"/>
                    <a:pt x="197" y="42"/>
                  </a:cubicBezTo>
                  <a:cubicBezTo>
                    <a:pt x="198" y="38"/>
                    <a:pt x="198" y="24"/>
                    <a:pt x="198" y="24"/>
                  </a:cubicBezTo>
                  <a:cubicBezTo>
                    <a:pt x="187" y="18"/>
                    <a:pt x="173" y="22"/>
                    <a:pt x="162" y="18"/>
                  </a:cubicBezTo>
                  <a:cubicBezTo>
                    <a:pt x="161" y="18"/>
                    <a:pt x="160" y="19"/>
                    <a:pt x="158" y="19"/>
                  </a:cubicBezTo>
                  <a:cubicBezTo>
                    <a:pt x="158" y="24"/>
                    <a:pt x="155" y="39"/>
                    <a:pt x="155" y="3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6"/>
            <p:cNvSpPr>
              <a:spLocks noEditPoints="1"/>
            </p:cNvSpPr>
            <p:nvPr/>
          </p:nvSpPr>
          <p:spPr bwMode="auto">
            <a:xfrm>
              <a:off x="3060700" y="2890838"/>
              <a:ext cx="427038" cy="414338"/>
            </a:xfrm>
            <a:custGeom>
              <a:avLst/>
              <a:gdLst>
                <a:gd name="T0" fmla="*/ 198 w 229"/>
                <a:gd name="T1" fmla="*/ 72 h 222"/>
                <a:gd name="T2" fmla="*/ 229 w 229"/>
                <a:gd name="T3" fmla="*/ 131 h 222"/>
                <a:gd name="T4" fmla="*/ 195 w 229"/>
                <a:gd name="T5" fmla="*/ 142 h 222"/>
                <a:gd name="T6" fmla="*/ 186 w 229"/>
                <a:gd name="T7" fmla="*/ 177 h 222"/>
                <a:gd name="T8" fmla="*/ 134 w 229"/>
                <a:gd name="T9" fmla="*/ 221 h 222"/>
                <a:gd name="T10" fmla="*/ 99 w 229"/>
                <a:gd name="T11" fmla="*/ 195 h 222"/>
                <a:gd name="T12" fmla="*/ 59 w 229"/>
                <a:gd name="T13" fmla="*/ 204 h 222"/>
                <a:gd name="T14" fmla="*/ 46 w 229"/>
                <a:gd name="T15" fmla="*/ 162 h 222"/>
                <a:gd name="T16" fmla="*/ 12 w 229"/>
                <a:gd name="T17" fmla="*/ 140 h 222"/>
                <a:gd name="T18" fmla="*/ 2 w 229"/>
                <a:gd name="T19" fmla="*/ 105 h 222"/>
                <a:gd name="T20" fmla="*/ 23 w 229"/>
                <a:gd name="T21" fmla="*/ 80 h 222"/>
                <a:gd name="T22" fmla="*/ 33 w 229"/>
                <a:gd name="T23" fmla="*/ 42 h 222"/>
                <a:gd name="T24" fmla="*/ 60 w 229"/>
                <a:gd name="T25" fmla="*/ 15 h 222"/>
                <a:gd name="T26" fmla="*/ 91 w 229"/>
                <a:gd name="T27" fmla="*/ 22 h 222"/>
                <a:gd name="T28" fmla="*/ 122 w 229"/>
                <a:gd name="T29" fmla="*/ 22 h 222"/>
                <a:gd name="T30" fmla="*/ 168 w 229"/>
                <a:gd name="T31" fmla="*/ 6 h 222"/>
                <a:gd name="T32" fmla="*/ 185 w 229"/>
                <a:gd name="T33" fmla="*/ 42 h 222"/>
                <a:gd name="T34" fmla="*/ 75 w 229"/>
                <a:gd name="T35" fmla="*/ 24 h 222"/>
                <a:gd name="T36" fmla="*/ 49 w 229"/>
                <a:gd name="T37" fmla="*/ 38 h 222"/>
                <a:gd name="T38" fmla="*/ 45 w 229"/>
                <a:gd name="T39" fmla="*/ 76 h 222"/>
                <a:gd name="T40" fmla="*/ 17 w 229"/>
                <a:gd name="T41" fmla="*/ 98 h 222"/>
                <a:gd name="T42" fmla="*/ 40 w 229"/>
                <a:gd name="T43" fmla="*/ 119 h 222"/>
                <a:gd name="T44" fmla="*/ 61 w 229"/>
                <a:gd name="T45" fmla="*/ 153 h 222"/>
                <a:gd name="T46" fmla="*/ 54 w 229"/>
                <a:gd name="T47" fmla="*/ 181 h 222"/>
                <a:gd name="T48" fmla="*/ 79 w 229"/>
                <a:gd name="T49" fmla="*/ 196 h 222"/>
                <a:gd name="T50" fmla="*/ 106 w 229"/>
                <a:gd name="T51" fmla="*/ 178 h 222"/>
                <a:gd name="T52" fmla="*/ 144 w 229"/>
                <a:gd name="T53" fmla="*/ 200 h 222"/>
                <a:gd name="T54" fmla="*/ 166 w 229"/>
                <a:gd name="T55" fmla="*/ 179 h 222"/>
                <a:gd name="T56" fmla="*/ 172 w 229"/>
                <a:gd name="T57" fmla="*/ 146 h 222"/>
                <a:gd name="T58" fmla="*/ 212 w 229"/>
                <a:gd name="T59" fmla="*/ 125 h 222"/>
                <a:gd name="T60" fmla="*/ 215 w 229"/>
                <a:gd name="T61" fmla="*/ 95 h 222"/>
                <a:gd name="T62" fmla="*/ 174 w 229"/>
                <a:gd name="T63" fmla="*/ 58 h 222"/>
                <a:gd name="T64" fmla="*/ 176 w 229"/>
                <a:gd name="T65" fmla="*/ 27 h 222"/>
                <a:gd name="T66" fmla="*/ 134 w 229"/>
                <a:gd name="T67" fmla="*/ 37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29" h="222">
                  <a:moveTo>
                    <a:pt x="185" y="42"/>
                  </a:moveTo>
                  <a:cubicBezTo>
                    <a:pt x="187" y="51"/>
                    <a:pt x="193" y="64"/>
                    <a:pt x="198" y="72"/>
                  </a:cubicBezTo>
                  <a:cubicBezTo>
                    <a:pt x="209" y="76"/>
                    <a:pt x="226" y="78"/>
                    <a:pt x="229" y="81"/>
                  </a:cubicBezTo>
                  <a:cubicBezTo>
                    <a:pt x="229" y="97"/>
                    <a:pt x="229" y="116"/>
                    <a:pt x="229" y="131"/>
                  </a:cubicBezTo>
                  <a:cubicBezTo>
                    <a:pt x="227" y="134"/>
                    <a:pt x="226" y="137"/>
                    <a:pt x="225" y="139"/>
                  </a:cubicBezTo>
                  <a:cubicBezTo>
                    <a:pt x="221" y="143"/>
                    <a:pt x="211" y="142"/>
                    <a:pt x="195" y="142"/>
                  </a:cubicBezTo>
                  <a:cubicBezTo>
                    <a:pt x="189" y="148"/>
                    <a:pt x="182" y="155"/>
                    <a:pt x="180" y="164"/>
                  </a:cubicBezTo>
                  <a:cubicBezTo>
                    <a:pt x="181" y="168"/>
                    <a:pt x="185" y="173"/>
                    <a:pt x="186" y="177"/>
                  </a:cubicBezTo>
                  <a:cubicBezTo>
                    <a:pt x="189" y="186"/>
                    <a:pt x="189" y="186"/>
                    <a:pt x="185" y="195"/>
                  </a:cubicBezTo>
                  <a:cubicBezTo>
                    <a:pt x="172" y="206"/>
                    <a:pt x="137" y="222"/>
                    <a:pt x="134" y="221"/>
                  </a:cubicBezTo>
                  <a:cubicBezTo>
                    <a:pt x="130" y="215"/>
                    <a:pt x="126" y="202"/>
                    <a:pt x="122" y="195"/>
                  </a:cubicBezTo>
                  <a:cubicBezTo>
                    <a:pt x="120" y="194"/>
                    <a:pt x="104" y="195"/>
                    <a:pt x="99" y="195"/>
                  </a:cubicBezTo>
                  <a:cubicBezTo>
                    <a:pt x="94" y="201"/>
                    <a:pt x="91" y="211"/>
                    <a:pt x="83" y="215"/>
                  </a:cubicBezTo>
                  <a:cubicBezTo>
                    <a:pt x="80" y="215"/>
                    <a:pt x="64" y="208"/>
                    <a:pt x="59" y="204"/>
                  </a:cubicBezTo>
                  <a:cubicBezTo>
                    <a:pt x="49" y="202"/>
                    <a:pt x="40" y="190"/>
                    <a:pt x="34" y="181"/>
                  </a:cubicBezTo>
                  <a:cubicBezTo>
                    <a:pt x="37" y="173"/>
                    <a:pt x="44" y="167"/>
                    <a:pt x="46" y="162"/>
                  </a:cubicBezTo>
                  <a:cubicBezTo>
                    <a:pt x="45" y="155"/>
                    <a:pt x="39" y="148"/>
                    <a:pt x="33" y="138"/>
                  </a:cubicBezTo>
                  <a:cubicBezTo>
                    <a:pt x="29" y="140"/>
                    <a:pt x="15" y="139"/>
                    <a:pt x="12" y="140"/>
                  </a:cubicBezTo>
                  <a:cubicBezTo>
                    <a:pt x="8" y="137"/>
                    <a:pt x="8" y="137"/>
                    <a:pt x="5" y="133"/>
                  </a:cubicBezTo>
                  <a:cubicBezTo>
                    <a:pt x="4" y="123"/>
                    <a:pt x="4" y="114"/>
                    <a:pt x="2" y="105"/>
                  </a:cubicBezTo>
                  <a:cubicBezTo>
                    <a:pt x="0" y="97"/>
                    <a:pt x="1" y="88"/>
                    <a:pt x="1" y="80"/>
                  </a:cubicBezTo>
                  <a:cubicBezTo>
                    <a:pt x="3" y="78"/>
                    <a:pt x="20" y="81"/>
                    <a:pt x="23" y="80"/>
                  </a:cubicBezTo>
                  <a:cubicBezTo>
                    <a:pt x="29" y="73"/>
                    <a:pt x="36" y="61"/>
                    <a:pt x="42" y="53"/>
                  </a:cubicBezTo>
                  <a:cubicBezTo>
                    <a:pt x="39" y="50"/>
                    <a:pt x="36" y="46"/>
                    <a:pt x="33" y="42"/>
                  </a:cubicBezTo>
                  <a:cubicBezTo>
                    <a:pt x="33" y="39"/>
                    <a:pt x="30" y="39"/>
                    <a:pt x="30" y="35"/>
                  </a:cubicBezTo>
                  <a:cubicBezTo>
                    <a:pt x="32" y="31"/>
                    <a:pt x="54" y="17"/>
                    <a:pt x="60" y="15"/>
                  </a:cubicBezTo>
                  <a:cubicBezTo>
                    <a:pt x="62" y="13"/>
                    <a:pt x="83" y="6"/>
                    <a:pt x="85" y="8"/>
                  </a:cubicBezTo>
                  <a:cubicBezTo>
                    <a:pt x="89" y="12"/>
                    <a:pt x="87" y="18"/>
                    <a:pt x="91" y="22"/>
                  </a:cubicBezTo>
                  <a:cubicBezTo>
                    <a:pt x="98" y="22"/>
                    <a:pt x="101" y="22"/>
                    <a:pt x="106" y="22"/>
                  </a:cubicBezTo>
                  <a:cubicBezTo>
                    <a:pt x="111" y="22"/>
                    <a:pt x="116" y="22"/>
                    <a:pt x="122" y="22"/>
                  </a:cubicBezTo>
                  <a:cubicBezTo>
                    <a:pt x="128" y="12"/>
                    <a:pt x="130" y="7"/>
                    <a:pt x="139" y="0"/>
                  </a:cubicBezTo>
                  <a:cubicBezTo>
                    <a:pt x="141" y="0"/>
                    <a:pt x="161" y="5"/>
                    <a:pt x="168" y="6"/>
                  </a:cubicBezTo>
                  <a:cubicBezTo>
                    <a:pt x="176" y="8"/>
                    <a:pt x="194" y="20"/>
                    <a:pt x="196" y="24"/>
                  </a:cubicBezTo>
                  <a:cubicBezTo>
                    <a:pt x="193" y="29"/>
                    <a:pt x="188" y="36"/>
                    <a:pt x="185" y="42"/>
                  </a:cubicBezTo>
                  <a:close/>
                  <a:moveTo>
                    <a:pt x="91" y="38"/>
                  </a:moveTo>
                  <a:cubicBezTo>
                    <a:pt x="86" y="40"/>
                    <a:pt x="80" y="27"/>
                    <a:pt x="75" y="24"/>
                  </a:cubicBezTo>
                  <a:cubicBezTo>
                    <a:pt x="68" y="27"/>
                    <a:pt x="59" y="32"/>
                    <a:pt x="53" y="36"/>
                  </a:cubicBezTo>
                  <a:cubicBezTo>
                    <a:pt x="53" y="36"/>
                    <a:pt x="49" y="38"/>
                    <a:pt x="49" y="38"/>
                  </a:cubicBezTo>
                  <a:cubicBezTo>
                    <a:pt x="49" y="42"/>
                    <a:pt x="57" y="55"/>
                    <a:pt x="60" y="58"/>
                  </a:cubicBezTo>
                  <a:cubicBezTo>
                    <a:pt x="55" y="64"/>
                    <a:pt x="49" y="70"/>
                    <a:pt x="45" y="76"/>
                  </a:cubicBezTo>
                  <a:cubicBezTo>
                    <a:pt x="41" y="82"/>
                    <a:pt x="38" y="90"/>
                    <a:pt x="35" y="96"/>
                  </a:cubicBezTo>
                  <a:cubicBezTo>
                    <a:pt x="30" y="99"/>
                    <a:pt x="21" y="93"/>
                    <a:pt x="17" y="98"/>
                  </a:cubicBezTo>
                  <a:cubicBezTo>
                    <a:pt x="16" y="105"/>
                    <a:pt x="19" y="113"/>
                    <a:pt x="20" y="123"/>
                  </a:cubicBezTo>
                  <a:cubicBezTo>
                    <a:pt x="23" y="121"/>
                    <a:pt x="36" y="120"/>
                    <a:pt x="40" y="119"/>
                  </a:cubicBezTo>
                  <a:cubicBezTo>
                    <a:pt x="46" y="122"/>
                    <a:pt x="45" y="125"/>
                    <a:pt x="48" y="131"/>
                  </a:cubicBezTo>
                  <a:cubicBezTo>
                    <a:pt x="52" y="139"/>
                    <a:pt x="55" y="147"/>
                    <a:pt x="61" y="153"/>
                  </a:cubicBezTo>
                  <a:cubicBezTo>
                    <a:pt x="64" y="157"/>
                    <a:pt x="66" y="155"/>
                    <a:pt x="65" y="161"/>
                  </a:cubicBezTo>
                  <a:cubicBezTo>
                    <a:pt x="62" y="165"/>
                    <a:pt x="54" y="174"/>
                    <a:pt x="54" y="181"/>
                  </a:cubicBezTo>
                  <a:cubicBezTo>
                    <a:pt x="55" y="183"/>
                    <a:pt x="62" y="187"/>
                    <a:pt x="64" y="189"/>
                  </a:cubicBezTo>
                  <a:cubicBezTo>
                    <a:pt x="68" y="190"/>
                    <a:pt x="75" y="195"/>
                    <a:pt x="79" y="196"/>
                  </a:cubicBezTo>
                  <a:cubicBezTo>
                    <a:pt x="82" y="193"/>
                    <a:pt x="92" y="179"/>
                    <a:pt x="94" y="176"/>
                  </a:cubicBezTo>
                  <a:cubicBezTo>
                    <a:pt x="100" y="177"/>
                    <a:pt x="100" y="177"/>
                    <a:pt x="106" y="178"/>
                  </a:cubicBezTo>
                  <a:cubicBezTo>
                    <a:pt x="113" y="179"/>
                    <a:pt x="123" y="180"/>
                    <a:pt x="130" y="180"/>
                  </a:cubicBezTo>
                  <a:cubicBezTo>
                    <a:pt x="134" y="183"/>
                    <a:pt x="142" y="199"/>
                    <a:pt x="144" y="200"/>
                  </a:cubicBezTo>
                  <a:cubicBezTo>
                    <a:pt x="152" y="197"/>
                    <a:pt x="163" y="191"/>
                    <a:pt x="171" y="186"/>
                  </a:cubicBezTo>
                  <a:cubicBezTo>
                    <a:pt x="171" y="182"/>
                    <a:pt x="166" y="180"/>
                    <a:pt x="166" y="179"/>
                  </a:cubicBezTo>
                  <a:cubicBezTo>
                    <a:pt x="162" y="173"/>
                    <a:pt x="163" y="169"/>
                    <a:pt x="160" y="164"/>
                  </a:cubicBezTo>
                  <a:cubicBezTo>
                    <a:pt x="163" y="156"/>
                    <a:pt x="164" y="149"/>
                    <a:pt x="172" y="146"/>
                  </a:cubicBezTo>
                  <a:cubicBezTo>
                    <a:pt x="175" y="144"/>
                    <a:pt x="185" y="130"/>
                    <a:pt x="187" y="128"/>
                  </a:cubicBezTo>
                  <a:cubicBezTo>
                    <a:pt x="195" y="129"/>
                    <a:pt x="203" y="129"/>
                    <a:pt x="212" y="125"/>
                  </a:cubicBezTo>
                  <a:cubicBezTo>
                    <a:pt x="213" y="123"/>
                    <a:pt x="211" y="119"/>
                    <a:pt x="213" y="117"/>
                  </a:cubicBezTo>
                  <a:cubicBezTo>
                    <a:pt x="213" y="110"/>
                    <a:pt x="215" y="102"/>
                    <a:pt x="215" y="95"/>
                  </a:cubicBezTo>
                  <a:cubicBezTo>
                    <a:pt x="207" y="90"/>
                    <a:pt x="199" y="89"/>
                    <a:pt x="189" y="88"/>
                  </a:cubicBezTo>
                  <a:cubicBezTo>
                    <a:pt x="186" y="77"/>
                    <a:pt x="180" y="66"/>
                    <a:pt x="174" y="58"/>
                  </a:cubicBezTo>
                  <a:cubicBezTo>
                    <a:pt x="170" y="56"/>
                    <a:pt x="165" y="50"/>
                    <a:pt x="165" y="46"/>
                  </a:cubicBezTo>
                  <a:cubicBezTo>
                    <a:pt x="169" y="42"/>
                    <a:pt x="176" y="28"/>
                    <a:pt x="176" y="27"/>
                  </a:cubicBezTo>
                  <a:cubicBezTo>
                    <a:pt x="168" y="24"/>
                    <a:pt x="159" y="16"/>
                    <a:pt x="146" y="17"/>
                  </a:cubicBezTo>
                  <a:cubicBezTo>
                    <a:pt x="141" y="21"/>
                    <a:pt x="137" y="30"/>
                    <a:pt x="134" y="37"/>
                  </a:cubicBezTo>
                  <a:cubicBezTo>
                    <a:pt x="131" y="39"/>
                    <a:pt x="101" y="35"/>
                    <a:pt x="91" y="3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" name="Freeform 7"/>
            <p:cNvSpPr>
              <a:spLocks noEditPoints="1"/>
            </p:cNvSpPr>
            <p:nvPr/>
          </p:nvSpPr>
          <p:spPr bwMode="auto">
            <a:xfrm>
              <a:off x="2962275" y="3327400"/>
              <a:ext cx="439738" cy="417513"/>
            </a:xfrm>
            <a:custGeom>
              <a:avLst/>
              <a:gdLst>
                <a:gd name="T0" fmla="*/ 177 w 236"/>
                <a:gd name="T1" fmla="*/ 59 h 224"/>
                <a:gd name="T2" fmla="*/ 159 w 236"/>
                <a:gd name="T3" fmla="*/ 16 h 224"/>
                <a:gd name="T4" fmla="*/ 128 w 236"/>
                <a:gd name="T5" fmla="*/ 39 h 224"/>
                <a:gd name="T6" fmla="*/ 83 w 236"/>
                <a:gd name="T7" fmla="*/ 16 h 224"/>
                <a:gd name="T8" fmla="*/ 64 w 236"/>
                <a:gd name="T9" fmla="*/ 60 h 224"/>
                <a:gd name="T10" fmla="*/ 33 w 236"/>
                <a:gd name="T11" fmla="*/ 91 h 224"/>
                <a:gd name="T12" fmla="*/ 18 w 236"/>
                <a:gd name="T13" fmla="*/ 130 h 224"/>
                <a:gd name="T14" fmla="*/ 62 w 236"/>
                <a:gd name="T15" fmla="*/ 164 h 224"/>
                <a:gd name="T16" fmla="*/ 64 w 236"/>
                <a:gd name="T17" fmla="*/ 193 h 224"/>
                <a:gd name="T18" fmla="*/ 88 w 236"/>
                <a:gd name="T19" fmla="*/ 200 h 224"/>
                <a:gd name="T20" fmla="*/ 116 w 236"/>
                <a:gd name="T21" fmla="*/ 181 h 224"/>
                <a:gd name="T22" fmla="*/ 164 w 236"/>
                <a:gd name="T23" fmla="*/ 191 h 224"/>
                <a:gd name="T24" fmla="*/ 191 w 236"/>
                <a:gd name="T25" fmla="*/ 170 h 224"/>
                <a:gd name="T26" fmla="*/ 181 w 236"/>
                <a:gd name="T27" fmla="*/ 141 h 224"/>
                <a:gd name="T28" fmla="*/ 218 w 236"/>
                <a:gd name="T29" fmla="*/ 115 h 224"/>
                <a:gd name="T30" fmla="*/ 213 w 236"/>
                <a:gd name="T31" fmla="*/ 86 h 224"/>
                <a:gd name="T32" fmla="*/ 51 w 236"/>
                <a:gd name="T33" fmla="*/ 56 h 224"/>
                <a:gd name="T34" fmla="*/ 39 w 236"/>
                <a:gd name="T35" fmla="*/ 23 h 224"/>
                <a:gd name="T36" fmla="*/ 69 w 236"/>
                <a:gd name="T37" fmla="*/ 3 h 224"/>
                <a:gd name="T38" fmla="*/ 107 w 236"/>
                <a:gd name="T39" fmla="*/ 25 h 224"/>
                <a:gd name="T40" fmla="*/ 155 w 236"/>
                <a:gd name="T41" fmla="*/ 0 h 224"/>
                <a:gd name="T42" fmla="*/ 193 w 236"/>
                <a:gd name="T43" fmla="*/ 21 h 224"/>
                <a:gd name="T44" fmla="*/ 193 w 236"/>
                <a:gd name="T45" fmla="*/ 55 h 224"/>
                <a:gd name="T46" fmla="*/ 231 w 236"/>
                <a:gd name="T47" fmla="*/ 73 h 224"/>
                <a:gd name="T48" fmla="*/ 232 w 236"/>
                <a:gd name="T49" fmla="*/ 130 h 224"/>
                <a:gd name="T50" fmla="*/ 202 w 236"/>
                <a:gd name="T51" fmla="*/ 129 h 224"/>
                <a:gd name="T52" fmla="*/ 207 w 236"/>
                <a:gd name="T53" fmla="*/ 162 h 224"/>
                <a:gd name="T54" fmla="*/ 197 w 236"/>
                <a:gd name="T55" fmla="*/ 188 h 224"/>
                <a:gd name="T56" fmla="*/ 167 w 236"/>
                <a:gd name="T57" fmla="*/ 211 h 224"/>
                <a:gd name="T58" fmla="*/ 142 w 236"/>
                <a:gd name="T59" fmla="*/ 192 h 224"/>
                <a:gd name="T60" fmla="*/ 104 w 236"/>
                <a:gd name="T61" fmla="*/ 210 h 224"/>
                <a:gd name="T62" fmla="*/ 74 w 236"/>
                <a:gd name="T63" fmla="*/ 215 h 224"/>
                <a:gd name="T64" fmla="*/ 62 w 236"/>
                <a:gd name="T65" fmla="*/ 211 h 224"/>
                <a:gd name="T66" fmla="*/ 42 w 236"/>
                <a:gd name="T67" fmla="*/ 168 h 224"/>
                <a:gd name="T68" fmla="*/ 3 w 236"/>
                <a:gd name="T69" fmla="*/ 141 h 224"/>
                <a:gd name="T70" fmla="*/ 4 w 236"/>
                <a:gd name="T71" fmla="*/ 73 h 224"/>
                <a:gd name="T72" fmla="*/ 51 w 236"/>
                <a:gd name="T73" fmla="*/ 56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36" h="224">
                  <a:moveTo>
                    <a:pt x="195" y="88"/>
                  </a:moveTo>
                  <a:cubicBezTo>
                    <a:pt x="191" y="81"/>
                    <a:pt x="180" y="61"/>
                    <a:pt x="177" y="59"/>
                  </a:cubicBezTo>
                  <a:cubicBezTo>
                    <a:pt x="178" y="52"/>
                    <a:pt x="186" y="38"/>
                    <a:pt x="186" y="33"/>
                  </a:cubicBezTo>
                  <a:cubicBezTo>
                    <a:pt x="179" y="29"/>
                    <a:pt x="166" y="18"/>
                    <a:pt x="159" y="16"/>
                  </a:cubicBezTo>
                  <a:cubicBezTo>
                    <a:pt x="152" y="19"/>
                    <a:pt x="148" y="34"/>
                    <a:pt x="144" y="38"/>
                  </a:cubicBezTo>
                  <a:cubicBezTo>
                    <a:pt x="141" y="39"/>
                    <a:pt x="132" y="39"/>
                    <a:pt x="128" y="39"/>
                  </a:cubicBezTo>
                  <a:cubicBezTo>
                    <a:pt x="122" y="38"/>
                    <a:pt x="103" y="39"/>
                    <a:pt x="98" y="40"/>
                  </a:cubicBezTo>
                  <a:cubicBezTo>
                    <a:pt x="93" y="32"/>
                    <a:pt x="92" y="22"/>
                    <a:pt x="83" y="16"/>
                  </a:cubicBezTo>
                  <a:cubicBezTo>
                    <a:pt x="71" y="19"/>
                    <a:pt x="60" y="22"/>
                    <a:pt x="52" y="31"/>
                  </a:cubicBezTo>
                  <a:cubicBezTo>
                    <a:pt x="56" y="37"/>
                    <a:pt x="60" y="53"/>
                    <a:pt x="64" y="60"/>
                  </a:cubicBezTo>
                  <a:cubicBezTo>
                    <a:pt x="61" y="62"/>
                    <a:pt x="50" y="77"/>
                    <a:pt x="47" y="81"/>
                  </a:cubicBezTo>
                  <a:cubicBezTo>
                    <a:pt x="40" y="89"/>
                    <a:pt x="44" y="85"/>
                    <a:pt x="33" y="91"/>
                  </a:cubicBezTo>
                  <a:cubicBezTo>
                    <a:pt x="31" y="91"/>
                    <a:pt x="20" y="87"/>
                    <a:pt x="18" y="89"/>
                  </a:cubicBezTo>
                  <a:cubicBezTo>
                    <a:pt x="18" y="99"/>
                    <a:pt x="14" y="120"/>
                    <a:pt x="18" y="130"/>
                  </a:cubicBezTo>
                  <a:cubicBezTo>
                    <a:pt x="23" y="128"/>
                    <a:pt x="34" y="129"/>
                    <a:pt x="36" y="130"/>
                  </a:cubicBezTo>
                  <a:cubicBezTo>
                    <a:pt x="43" y="142"/>
                    <a:pt x="47" y="154"/>
                    <a:pt x="62" y="164"/>
                  </a:cubicBezTo>
                  <a:cubicBezTo>
                    <a:pt x="63" y="167"/>
                    <a:pt x="53" y="182"/>
                    <a:pt x="52" y="185"/>
                  </a:cubicBezTo>
                  <a:cubicBezTo>
                    <a:pt x="50" y="188"/>
                    <a:pt x="62" y="192"/>
                    <a:pt x="64" y="193"/>
                  </a:cubicBezTo>
                  <a:cubicBezTo>
                    <a:pt x="68" y="195"/>
                    <a:pt x="73" y="197"/>
                    <a:pt x="77" y="198"/>
                  </a:cubicBezTo>
                  <a:cubicBezTo>
                    <a:pt x="79" y="199"/>
                    <a:pt x="86" y="203"/>
                    <a:pt x="88" y="200"/>
                  </a:cubicBezTo>
                  <a:cubicBezTo>
                    <a:pt x="90" y="195"/>
                    <a:pt x="98" y="188"/>
                    <a:pt x="99" y="181"/>
                  </a:cubicBezTo>
                  <a:cubicBezTo>
                    <a:pt x="106" y="181"/>
                    <a:pt x="107" y="180"/>
                    <a:pt x="116" y="181"/>
                  </a:cubicBezTo>
                  <a:cubicBezTo>
                    <a:pt x="126" y="181"/>
                    <a:pt x="136" y="179"/>
                    <a:pt x="146" y="176"/>
                  </a:cubicBezTo>
                  <a:cubicBezTo>
                    <a:pt x="149" y="175"/>
                    <a:pt x="160" y="187"/>
                    <a:pt x="164" y="191"/>
                  </a:cubicBezTo>
                  <a:cubicBezTo>
                    <a:pt x="171" y="192"/>
                    <a:pt x="178" y="185"/>
                    <a:pt x="183" y="182"/>
                  </a:cubicBezTo>
                  <a:cubicBezTo>
                    <a:pt x="187" y="181"/>
                    <a:pt x="190" y="178"/>
                    <a:pt x="191" y="170"/>
                  </a:cubicBezTo>
                  <a:cubicBezTo>
                    <a:pt x="186" y="165"/>
                    <a:pt x="183" y="158"/>
                    <a:pt x="178" y="153"/>
                  </a:cubicBezTo>
                  <a:cubicBezTo>
                    <a:pt x="178" y="150"/>
                    <a:pt x="179" y="142"/>
                    <a:pt x="181" y="141"/>
                  </a:cubicBezTo>
                  <a:cubicBezTo>
                    <a:pt x="183" y="135"/>
                    <a:pt x="194" y="117"/>
                    <a:pt x="195" y="116"/>
                  </a:cubicBezTo>
                  <a:cubicBezTo>
                    <a:pt x="199" y="114"/>
                    <a:pt x="215" y="116"/>
                    <a:pt x="218" y="115"/>
                  </a:cubicBezTo>
                  <a:cubicBezTo>
                    <a:pt x="218" y="110"/>
                    <a:pt x="216" y="100"/>
                    <a:pt x="216" y="95"/>
                  </a:cubicBezTo>
                  <a:cubicBezTo>
                    <a:pt x="216" y="92"/>
                    <a:pt x="217" y="87"/>
                    <a:pt x="213" y="86"/>
                  </a:cubicBezTo>
                  <a:cubicBezTo>
                    <a:pt x="209" y="86"/>
                    <a:pt x="200" y="88"/>
                    <a:pt x="195" y="88"/>
                  </a:cubicBezTo>
                  <a:close/>
                  <a:moveTo>
                    <a:pt x="51" y="56"/>
                  </a:moveTo>
                  <a:cubicBezTo>
                    <a:pt x="48" y="50"/>
                    <a:pt x="45" y="39"/>
                    <a:pt x="40" y="34"/>
                  </a:cubicBezTo>
                  <a:cubicBezTo>
                    <a:pt x="38" y="31"/>
                    <a:pt x="38" y="27"/>
                    <a:pt x="39" y="23"/>
                  </a:cubicBezTo>
                  <a:cubicBezTo>
                    <a:pt x="43" y="19"/>
                    <a:pt x="48" y="15"/>
                    <a:pt x="52" y="11"/>
                  </a:cubicBezTo>
                  <a:cubicBezTo>
                    <a:pt x="59" y="11"/>
                    <a:pt x="63" y="4"/>
                    <a:pt x="69" y="3"/>
                  </a:cubicBezTo>
                  <a:cubicBezTo>
                    <a:pt x="73" y="2"/>
                    <a:pt x="81" y="2"/>
                    <a:pt x="86" y="0"/>
                  </a:cubicBezTo>
                  <a:cubicBezTo>
                    <a:pt x="88" y="0"/>
                    <a:pt x="103" y="18"/>
                    <a:pt x="107" y="25"/>
                  </a:cubicBezTo>
                  <a:cubicBezTo>
                    <a:pt x="112" y="25"/>
                    <a:pt x="131" y="23"/>
                    <a:pt x="137" y="24"/>
                  </a:cubicBezTo>
                  <a:cubicBezTo>
                    <a:pt x="142" y="15"/>
                    <a:pt x="144" y="3"/>
                    <a:pt x="155" y="0"/>
                  </a:cubicBezTo>
                  <a:cubicBezTo>
                    <a:pt x="158" y="1"/>
                    <a:pt x="162" y="2"/>
                    <a:pt x="164" y="4"/>
                  </a:cubicBezTo>
                  <a:cubicBezTo>
                    <a:pt x="173" y="12"/>
                    <a:pt x="184" y="15"/>
                    <a:pt x="193" y="21"/>
                  </a:cubicBezTo>
                  <a:cubicBezTo>
                    <a:pt x="197" y="24"/>
                    <a:pt x="201" y="26"/>
                    <a:pt x="203" y="31"/>
                  </a:cubicBezTo>
                  <a:cubicBezTo>
                    <a:pt x="202" y="39"/>
                    <a:pt x="193" y="45"/>
                    <a:pt x="193" y="55"/>
                  </a:cubicBezTo>
                  <a:cubicBezTo>
                    <a:pt x="198" y="62"/>
                    <a:pt x="204" y="73"/>
                    <a:pt x="204" y="73"/>
                  </a:cubicBezTo>
                  <a:cubicBezTo>
                    <a:pt x="209" y="74"/>
                    <a:pt x="228" y="69"/>
                    <a:pt x="231" y="73"/>
                  </a:cubicBezTo>
                  <a:cubicBezTo>
                    <a:pt x="234" y="84"/>
                    <a:pt x="231" y="98"/>
                    <a:pt x="235" y="109"/>
                  </a:cubicBezTo>
                  <a:cubicBezTo>
                    <a:pt x="236" y="112"/>
                    <a:pt x="232" y="125"/>
                    <a:pt x="232" y="130"/>
                  </a:cubicBezTo>
                  <a:cubicBezTo>
                    <a:pt x="230" y="132"/>
                    <a:pt x="223" y="128"/>
                    <a:pt x="218" y="128"/>
                  </a:cubicBezTo>
                  <a:cubicBezTo>
                    <a:pt x="215" y="130"/>
                    <a:pt x="205" y="127"/>
                    <a:pt x="202" y="129"/>
                  </a:cubicBezTo>
                  <a:cubicBezTo>
                    <a:pt x="199" y="135"/>
                    <a:pt x="195" y="143"/>
                    <a:pt x="192" y="150"/>
                  </a:cubicBezTo>
                  <a:cubicBezTo>
                    <a:pt x="195" y="152"/>
                    <a:pt x="202" y="158"/>
                    <a:pt x="207" y="162"/>
                  </a:cubicBezTo>
                  <a:cubicBezTo>
                    <a:pt x="208" y="164"/>
                    <a:pt x="210" y="169"/>
                    <a:pt x="212" y="173"/>
                  </a:cubicBezTo>
                  <a:cubicBezTo>
                    <a:pt x="209" y="180"/>
                    <a:pt x="206" y="186"/>
                    <a:pt x="197" y="188"/>
                  </a:cubicBezTo>
                  <a:cubicBezTo>
                    <a:pt x="193" y="189"/>
                    <a:pt x="189" y="193"/>
                    <a:pt x="185" y="196"/>
                  </a:cubicBezTo>
                  <a:cubicBezTo>
                    <a:pt x="181" y="202"/>
                    <a:pt x="177" y="210"/>
                    <a:pt x="167" y="211"/>
                  </a:cubicBezTo>
                  <a:cubicBezTo>
                    <a:pt x="162" y="208"/>
                    <a:pt x="157" y="205"/>
                    <a:pt x="152" y="201"/>
                  </a:cubicBezTo>
                  <a:cubicBezTo>
                    <a:pt x="145" y="196"/>
                    <a:pt x="145" y="196"/>
                    <a:pt x="142" y="192"/>
                  </a:cubicBezTo>
                  <a:cubicBezTo>
                    <a:pt x="136" y="192"/>
                    <a:pt x="118" y="196"/>
                    <a:pt x="113" y="196"/>
                  </a:cubicBezTo>
                  <a:cubicBezTo>
                    <a:pt x="108" y="198"/>
                    <a:pt x="105" y="204"/>
                    <a:pt x="104" y="210"/>
                  </a:cubicBezTo>
                  <a:cubicBezTo>
                    <a:pt x="102" y="213"/>
                    <a:pt x="99" y="222"/>
                    <a:pt x="96" y="224"/>
                  </a:cubicBezTo>
                  <a:cubicBezTo>
                    <a:pt x="93" y="224"/>
                    <a:pt x="78" y="217"/>
                    <a:pt x="74" y="215"/>
                  </a:cubicBezTo>
                  <a:cubicBezTo>
                    <a:pt x="72" y="214"/>
                    <a:pt x="70" y="213"/>
                    <a:pt x="68" y="212"/>
                  </a:cubicBezTo>
                  <a:cubicBezTo>
                    <a:pt x="66" y="212"/>
                    <a:pt x="63" y="212"/>
                    <a:pt x="62" y="211"/>
                  </a:cubicBezTo>
                  <a:cubicBezTo>
                    <a:pt x="56" y="205"/>
                    <a:pt x="35" y="193"/>
                    <a:pt x="34" y="192"/>
                  </a:cubicBezTo>
                  <a:cubicBezTo>
                    <a:pt x="41" y="181"/>
                    <a:pt x="42" y="178"/>
                    <a:pt x="42" y="168"/>
                  </a:cubicBezTo>
                  <a:cubicBezTo>
                    <a:pt x="36" y="160"/>
                    <a:pt x="33" y="150"/>
                    <a:pt x="27" y="142"/>
                  </a:cubicBezTo>
                  <a:cubicBezTo>
                    <a:pt x="22" y="143"/>
                    <a:pt x="5" y="143"/>
                    <a:pt x="3" y="141"/>
                  </a:cubicBezTo>
                  <a:cubicBezTo>
                    <a:pt x="3" y="136"/>
                    <a:pt x="3" y="116"/>
                    <a:pt x="2" y="109"/>
                  </a:cubicBezTo>
                  <a:cubicBezTo>
                    <a:pt x="0" y="100"/>
                    <a:pt x="2" y="75"/>
                    <a:pt x="4" y="73"/>
                  </a:cubicBezTo>
                  <a:cubicBezTo>
                    <a:pt x="13" y="73"/>
                    <a:pt x="22" y="78"/>
                    <a:pt x="30" y="76"/>
                  </a:cubicBezTo>
                  <a:cubicBezTo>
                    <a:pt x="38" y="71"/>
                    <a:pt x="45" y="63"/>
                    <a:pt x="51" y="5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" name="Freeform 8"/>
            <p:cNvSpPr>
              <a:spLocks noEditPoints="1"/>
            </p:cNvSpPr>
            <p:nvPr/>
          </p:nvSpPr>
          <p:spPr bwMode="auto">
            <a:xfrm>
              <a:off x="2620963" y="3013075"/>
              <a:ext cx="303213" cy="304800"/>
            </a:xfrm>
            <a:custGeom>
              <a:avLst/>
              <a:gdLst>
                <a:gd name="T0" fmla="*/ 13 w 163"/>
                <a:gd name="T1" fmla="*/ 40 h 163"/>
                <a:gd name="T2" fmla="*/ 33 w 163"/>
                <a:gd name="T3" fmla="*/ 14 h 163"/>
                <a:gd name="T4" fmla="*/ 63 w 163"/>
                <a:gd name="T5" fmla="*/ 0 h 163"/>
                <a:gd name="T6" fmla="*/ 84 w 163"/>
                <a:gd name="T7" fmla="*/ 0 h 163"/>
                <a:gd name="T8" fmla="*/ 108 w 163"/>
                <a:gd name="T9" fmla="*/ 6 h 163"/>
                <a:gd name="T10" fmla="*/ 119 w 163"/>
                <a:gd name="T11" fmla="*/ 11 h 163"/>
                <a:gd name="T12" fmla="*/ 147 w 163"/>
                <a:gd name="T13" fmla="*/ 30 h 163"/>
                <a:gd name="T14" fmla="*/ 161 w 163"/>
                <a:gd name="T15" fmla="*/ 63 h 163"/>
                <a:gd name="T16" fmla="*/ 161 w 163"/>
                <a:gd name="T17" fmla="*/ 92 h 163"/>
                <a:gd name="T18" fmla="*/ 153 w 163"/>
                <a:gd name="T19" fmla="*/ 117 h 163"/>
                <a:gd name="T20" fmla="*/ 136 w 163"/>
                <a:gd name="T21" fmla="*/ 143 h 163"/>
                <a:gd name="T22" fmla="*/ 124 w 163"/>
                <a:gd name="T23" fmla="*/ 153 h 163"/>
                <a:gd name="T24" fmla="*/ 49 w 163"/>
                <a:gd name="T25" fmla="*/ 159 h 163"/>
                <a:gd name="T26" fmla="*/ 31 w 163"/>
                <a:gd name="T27" fmla="*/ 149 h 163"/>
                <a:gd name="T28" fmla="*/ 3 w 163"/>
                <a:gd name="T29" fmla="*/ 109 h 163"/>
                <a:gd name="T30" fmla="*/ 1 w 163"/>
                <a:gd name="T31" fmla="*/ 101 h 163"/>
                <a:gd name="T32" fmla="*/ 1 w 163"/>
                <a:gd name="T33" fmla="*/ 88 h 163"/>
                <a:gd name="T34" fmla="*/ 4 w 163"/>
                <a:gd name="T35" fmla="*/ 63 h 163"/>
                <a:gd name="T36" fmla="*/ 7 w 163"/>
                <a:gd name="T37" fmla="*/ 54 h 163"/>
                <a:gd name="T38" fmla="*/ 13 w 163"/>
                <a:gd name="T39" fmla="*/ 40 h 163"/>
                <a:gd name="T40" fmla="*/ 145 w 163"/>
                <a:gd name="T41" fmla="*/ 63 h 163"/>
                <a:gd name="T42" fmla="*/ 128 w 163"/>
                <a:gd name="T43" fmla="*/ 35 h 163"/>
                <a:gd name="T44" fmla="*/ 105 w 163"/>
                <a:gd name="T45" fmla="*/ 20 h 163"/>
                <a:gd name="T46" fmla="*/ 92 w 163"/>
                <a:gd name="T47" fmla="*/ 16 h 163"/>
                <a:gd name="T48" fmla="*/ 56 w 163"/>
                <a:gd name="T49" fmla="*/ 21 h 163"/>
                <a:gd name="T50" fmla="*/ 46 w 163"/>
                <a:gd name="T51" fmla="*/ 24 h 163"/>
                <a:gd name="T52" fmla="*/ 35 w 163"/>
                <a:gd name="T53" fmla="*/ 36 h 163"/>
                <a:gd name="T54" fmla="*/ 18 w 163"/>
                <a:gd name="T55" fmla="*/ 80 h 163"/>
                <a:gd name="T56" fmla="*/ 21 w 163"/>
                <a:gd name="T57" fmla="*/ 111 h 163"/>
                <a:gd name="T58" fmla="*/ 49 w 163"/>
                <a:gd name="T59" fmla="*/ 142 h 163"/>
                <a:gd name="T60" fmla="*/ 99 w 163"/>
                <a:gd name="T61" fmla="*/ 146 h 163"/>
                <a:gd name="T62" fmla="*/ 141 w 163"/>
                <a:gd name="T63" fmla="*/ 107 h 163"/>
                <a:gd name="T64" fmla="*/ 145 w 163"/>
                <a:gd name="T65" fmla="*/ 63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3" h="163">
                  <a:moveTo>
                    <a:pt x="13" y="40"/>
                  </a:moveTo>
                  <a:cubicBezTo>
                    <a:pt x="19" y="32"/>
                    <a:pt x="26" y="23"/>
                    <a:pt x="33" y="14"/>
                  </a:cubicBezTo>
                  <a:cubicBezTo>
                    <a:pt x="44" y="9"/>
                    <a:pt x="53" y="5"/>
                    <a:pt x="63" y="0"/>
                  </a:cubicBezTo>
                  <a:cubicBezTo>
                    <a:pt x="76" y="0"/>
                    <a:pt x="80" y="0"/>
                    <a:pt x="84" y="0"/>
                  </a:cubicBezTo>
                  <a:cubicBezTo>
                    <a:pt x="92" y="2"/>
                    <a:pt x="99" y="6"/>
                    <a:pt x="108" y="6"/>
                  </a:cubicBezTo>
                  <a:cubicBezTo>
                    <a:pt x="112" y="6"/>
                    <a:pt x="116" y="8"/>
                    <a:pt x="119" y="11"/>
                  </a:cubicBezTo>
                  <a:cubicBezTo>
                    <a:pt x="128" y="17"/>
                    <a:pt x="139" y="22"/>
                    <a:pt x="147" y="30"/>
                  </a:cubicBezTo>
                  <a:cubicBezTo>
                    <a:pt x="147" y="30"/>
                    <a:pt x="157" y="40"/>
                    <a:pt x="161" y="63"/>
                  </a:cubicBezTo>
                  <a:cubicBezTo>
                    <a:pt x="162" y="68"/>
                    <a:pt x="163" y="88"/>
                    <a:pt x="161" y="92"/>
                  </a:cubicBezTo>
                  <a:cubicBezTo>
                    <a:pt x="159" y="98"/>
                    <a:pt x="154" y="115"/>
                    <a:pt x="153" y="117"/>
                  </a:cubicBezTo>
                  <a:cubicBezTo>
                    <a:pt x="148" y="129"/>
                    <a:pt x="147" y="135"/>
                    <a:pt x="136" y="143"/>
                  </a:cubicBezTo>
                  <a:cubicBezTo>
                    <a:pt x="131" y="146"/>
                    <a:pt x="128" y="150"/>
                    <a:pt x="124" y="153"/>
                  </a:cubicBezTo>
                  <a:cubicBezTo>
                    <a:pt x="111" y="163"/>
                    <a:pt x="61" y="162"/>
                    <a:pt x="49" y="159"/>
                  </a:cubicBezTo>
                  <a:cubicBezTo>
                    <a:pt x="42" y="157"/>
                    <a:pt x="37" y="153"/>
                    <a:pt x="31" y="149"/>
                  </a:cubicBezTo>
                  <a:cubicBezTo>
                    <a:pt x="18" y="139"/>
                    <a:pt x="7" y="127"/>
                    <a:pt x="3" y="109"/>
                  </a:cubicBezTo>
                  <a:cubicBezTo>
                    <a:pt x="2" y="106"/>
                    <a:pt x="2" y="104"/>
                    <a:pt x="1" y="101"/>
                  </a:cubicBezTo>
                  <a:cubicBezTo>
                    <a:pt x="1" y="96"/>
                    <a:pt x="2" y="92"/>
                    <a:pt x="1" y="88"/>
                  </a:cubicBezTo>
                  <a:cubicBezTo>
                    <a:pt x="0" y="83"/>
                    <a:pt x="3" y="72"/>
                    <a:pt x="4" y="63"/>
                  </a:cubicBezTo>
                  <a:cubicBezTo>
                    <a:pt x="4" y="60"/>
                    <a:pt x="5" y="57"/>
                    <a:pt x="7" y="54"/>
                  </a:cubicBezTo>
                  <a:cubicBezTo>
                    <a:pt x="8" y="51"/>
                    <a:pt x="10" y="47"/>
                    <a:pt x="13" y="40"/>
                  </a:cubicBezTo>
                  <a:close/>
                  <a:moveTo>
                    <a:pt x="145" y="63"/>
                  </a:moveTo>
                  <a:cubicBezTo>
                    <a:pt x="141" y="53"/>
                    <a:pt x="131" y="37"/>
                    <a:pt x="128" y="35"/>
                  </a:cubicBezTo>
                  <a:cubicBezTo>
                    <a:pt x="121" y="30"/>
                    <a:pt x="113" y="24"/>
                    <a:pt x="105" y="20"/>
                  </a:cubicBezTo>
                  <a:cubicBezTo>
                    <a:pt x="102" y="17"/>
                    <a:pt x="97" y="16"/>
                    <a:pt x="92" y="16"/>
                  </a:cubicBezTo>
                  <a:cubicBezTo>
                    <a:pt x="80" y="15"/>
                    <a:pt x="67" y="14"/>
                    <a:pt x="56" y="21"/>
                  </a:cubicBezTo>
                  <a:cubicBezTo>
                    <a:pt x="54" y="22"/>
                    <a:pt x="51" y="22"/>
                    <a:pt x="46" y="24"/>
                  </a:cubicBezTo>
                  <a:cubicBezTo>
                    <a:pt x="44" y="27"/>
                    <a:pt x="39" y="32"/>
                    <a:pt x="35" y="36"/>
                  </a:cubicBezTo>
                  <a:cubicBezTo>
                    <a:pt x="23" y="48"/>
                    <a:pt x="21" y="64"/>
                    <a:pt x="18" y="80"/>
                  </a:cubicBezTo>
                  <a:cubicBezTo>
                    <a:pt x="22" y="89"/>
                    <a:pt x="18" y="99"/>
                    <a:pt x="21" y="111"/>
                  </a:cubicBezTo>
                  <a:cubicBezTo>
                    <a:pt x="27" y="123"/>
                    <a:pt x="39" y="132"/>
                    <a:pt x="49" y="142"/>
                  </a:cubicBezTo>
                  <a:cubicBezTo>
                    <a:pt x="65" y="147"/>
                    <a:pt x="81" y="148"/>
                    <a:pt x="99" y="146"/>
                  </a:cubicBezTo>
                  <a:cubicBezTo>
                    <a:pt x="119" y="139"/>
                    <a:pt x="132" y="128"/>
                    <a:pt x="141" y="107"/>
                  </a:cubicBezTo>
                  <a:cubicBezTo>
                    <a:pt x="144" y="99"/>
                    <a:pt x="147" y="66"/>
                    <a:pt x="145" y="6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" name="Freeform 9"/>
            <p:cNvSpPr>
              <a:spLocks noEditPoints="1"/>
            </p:cNvSpPr>
            <p:nvPr/>
          </p:nvSpPr>
          <p:spPr bwMode="auto">
            <a:xfrm>
              <a:off x="3165475" y="2981325"/>
              <a:ext cx="217488" cy="214313"/>
            </a:xfrm>
            <a:custGeom>
              <a:avLst/>
              <a:gdLst>
                <a:gd name="T0" fmla="*/ 104 w 117"/>
                <a:gd name="T1" fmla="*/ 91 h 115"/>
                <a:gd name="T2" fmla="*/ 73 w 117"/>
                <a:gd name="T3" fmla="*/ 113 h 115"/>
                <a:gd name="T4" fmla="*/ 58 w 117"/>
                <a:gd name="T5" fmla="*/ 115 h 115"/>
                <a:gd name="T6" fmla="*/ 21 w 117"/>
                <a:gd name="T7" fmla="*/ 97 h 115"/>
                <a:gd name="T8" fmla="*/ 0 w 117"/>
                <a:gd name="T9" fmla="*/ 58 h 115"/>
                <a:gd name="T10" fmla="*/ 1 w 117"/>
                <a:gd name="T11" fmla="*/ 54 h 115"/>
                <a:gd name="T12" fmla="*/ 22 w 117"/>
                <a:gd name="T13" fmla="*/ 18 h 115"/>
                <a:gd name="T14" fmla="*/ 51 w 117"/>
                <a:gd name="T15" fmla="*/ 2 h 115"/>
                <a:gd name="T16" fmla="*/ 84 w 117"/>
                <a:gd name="T17" fmla="*/ 6 h 115"/>
                <a:gd name="T18" fmla="*/ 107 w 117"/>
                <a:gd name="T19" fmla="*/ 27 h 115"/>
                <a:gd name="T20" fmla="*/ 117 w 117"/>
                <a:gd name="T21" fmla="*/ 49 h 115"/>
                <a:gd name="T22" fmla="*/ 104 w 117"/>
                <a:gd name="T23" fmla="*/ 91 h 115"/>
                <a:gd name="T24" fmla="*/ 94 w 117"/>
                <a:gd name="T25" fmla="*/ 36 h 115"/>
                <a:gd name="T26" fmla="*/ 81 w 117"/>
                <a:gd name="T27" fmla="*/ 26 h 115"/>
                <a:gd name="T28" fmla="*/ 47 w 117"/>
                <a:gd name="T29" fmla="*/ 20 h 115"/>
                <a:gd name="T30" fmla="*/ 21 w 117"/>
                <a:gd name="T31" fmla="*/ 43 h 115"/>
                <a:gd name="T32" fmla="*/ 27 w 117"/>
                <a:gd name="T33" fmla="*/ 81 h 115"/>
                <a:gd name="T34" fmla="*/ 62 w 117"/>
                <a:gd name="T35" fmla="*/ 98 h 115"/>
                <a:gd name="T36" fmla="*/ 78 w 117"/>
                <a:gd name="T37" fmla="*/ 94 h 115"/>
                <a:gd name="T38" fmla="*/ 100 w 117"/>
                <a:gd name="T39" fmla="*/ 69 h 115"/>
                <a:gd name="T40" fmla="*/ 94 w 117"/>
                <a:gd name="T41" fmla="*/ 36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7" h="115">
                  <a:moveTo>
                    <a:pt x="104" y="91"/>
                  </a:moveTo>
                  <a:cubicBezTo>
                    <a:pt x="99" y="99"/>
                    <a:pt x="80" y="110"/>
                    <a:pt x="73" y="113"/>
                  </a:cubicBezTo>
                  <a:cubicBezTo>
                    <a:pt x="69" y="114"/>
                    <a:pt x="64" y="114"/>
                    <a:pt x="58" y="115"/>
                  </a:cubicBezTo>
                  <a:cubicBezTo>
                    <a:pt x="45" y="111"/>
                    <a:pt x="31" y="106"/>
                    <a:pt x="21" y="97"/>
                  </a:cubicBezTo>
                  <a:cubicBezTo>
                    <a:pt x="10" y="86"/>
                    <a:pt x="3" y="73"/>
                    <a:pt x="0" y="58"/>
                  </a:cubicBezTo>
                  <a:cubicBezTo>
                    <a:pt x="0" y="58"/>
                    <a:pt x="1" y="56"/>
                    <a:pt x="1" y="54"/>
                  </a:cubicBezTo>
                  <a:cubicBezTo>
                    <a:pt x="1" y="38"/>
                    <a:pt x="10" y="27"/>
                    <a:pt x="22" y="18"/>
                  </a:cubicBezTo>
                  <a:cubicBezTo>
                    <a:pt x="30" y="11"/>
                    <a:pt x="39" y="4"/>
                    <a:pt x="51" y="2"/>
                  </a:cubicBezTo>
                  <a:cubicBezTo>
                    <a:pt x="62" y="0"/>
                    <a:pt x="72" y="2"/>
                    <a:pt x="84" y="6"/>
                  </a:cubicBezTo>
                  <a:cubicBezTo>
                    <a:pt x="91" y="12"/>
                    <a:pt x="99" y="20"/>
                    <a:pt x="107" y="27"/>
                  </a:cubicBezTo>
                  <a:cubicBezTo>
                    <a:pt x="113" y="33"/>
                    <a:pt x="117" y="40"/>
                    <a:pt x="117" y="49"/>
                  </a:cubicBezTo>
                  <a:cubicBezTo>
                    <a:pt x="117" y="52"/>
                    <a:pt x="117" y="79"/>
                    <a:pt x="104" y="91"/>
                  </a:cubicBezTo>
                  <a:close/>
                  <a:moveTo>
                    <a:pt x="94" y="36"/>
                  </a:moveTo>
                  <a:cubicBezTo>
                    <a:pt x="89" y="33"/>
                    <a:pt x="86" y="28"/>
                    <a:pt x="81" y="26"/>
                  </a:cubicBezTo>
                  <a:cubicBezTo>
                    <a:pt x="76" y="23"/>
                    <a:pt x="67" y="17"/>
                    <a:pt x="47" y="20"/>
                  </a:cubicBezTo>
                  <a:cubicBezTo>
                    <a:pt x="36" y="29"/>
                    <a:pt x="29" y="33"/>
                    <a:pt x="21" y="43"/>
                  </a:cubicBezTo>
                  <a:cubicBezTo>
                    <a:pt x="20" y="50"/>
                    <a:pt x="16" y="69"/>
                    <a:pt x="27" y="81"/>
                  </a:cubicBezTo>
                  <a:cubicBezTo>
                    <a:pt x="38" y="91"/>
                    <a:pt x="50" y="95"/>
                    <a:pt x="62" y="98"/>
                  </a:cubicBezTo>
                  <a:cubicBezTo>
                    <a:pt x="67" y="96"/>
                    <a:pt x="73" y="95"/>
                    <a:pt x="78" y="94"/>
                  </a:cubicBezTo>
                  <a:cubicBezTo>
                    <a:pt x="88" y="87"/>
                    <a:pt x="93" y="76"/>
                    <a:pt x="100" y="69"/>
                  </a:cubicBezTo>
                  <a:cubicBezTo>
                    <a:pt x="101" y="62"/>
                    <a:pt x="104" y="44"/>
                    <a:pt x="94" y="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" name="Freeform 10"/>
            <p:cNvSpPr>
              <a:spLocks noEditPoints="1"/>
            </p:cNvSpPr>
            <p:nvPr/>
          </p:nvSpPr>
          <p:spPr bwMode="auto">
            <a:xfrm>
              <a:off x="3063875" y="3421063"/>
              <a:ext cx="222250" cy="206375"/>
            </a:xfrm>
            <a:custGeom>
              <a:avLst/>
              <a:gdLst>
                <a:gd name="T0" fmla="*/ 35 w 119"/>
                <a:gd name="T1" fmla="*/ 6 h 111"/>
                <a:gd name="T2" fmla="*/ 71 w 119"/>
                <a:gd name="T3" fmla="*/ 3 h 111"/>
                <a:gd name="T4" fmla="*/ 91 w 119"/>
                <a:gd name="T5" fmla="*/ 9 h 111"/>
                <a:gd name="T6" fmla="*/ 115 w 119"/>
                <a:gd name="T7" fmla="*/ 34 h 111"/>
                <a:gd name="T8" fmla="*/ 116 w 119"/>
                <a:gd name="T9" fmla="*/ 74 h 111"/>
                <a:gd name="T10" fmla="*/ 106 w 119"/>
                <a:gd name="T11" fmla="*/ 96 h 111"/>
                <a:gd name="T12" fmla="*/ 95 w 119"/>
                <a:gd name="T13" fmla="*/ 104 h 111"/>
                <a:gd name="T14" fmla="*/ 80 w 119"/>
                <a:gd name="T15" fmla="*/ 108 h 111"/>
                <a:gd name="T16" fmla="*/ 61 w 119"/>
                <a:gd name="T17" fmla="*/ 111 h 111"/>
                <a:gd name="T18" fmla="*/ 31 w 119"/>
                <a:gd name="T19" fmla="*/ 104 h 111"/>
                <a:gd name="T20" fmla="*/ 3 w 119"/>
                <a:gd name="T21" fmla="*/ 67 h 111"/>
                <a:gd name="T22" fmla="*/ 3 w 119"/>
                <a:gd name="T23" fmla="*/ 39 h 111"/>
                <a:gd name="T24" fmla="*/ 13 w 119"/>
                <a:gd name="T25" fmla="*/ 21 h 111"/>
                <a:gd name="T26" fmla="*/ 35 w 119"/>
                <a:gd name="T27" fmla="*/ 6 h 111"/>
                <a:gd name="T28" fmla="*/ 27 w 119"/>
                <a:gd name="T29" fmla="*/ 27 h 111"/>
                <a:gd name="T30" fmla="*/ 16 w 119"/>
                <a:gd name="T31" fmla="*/ 70 h 111"/>
                <a:gd name="T32" fmla="*/ 40 w 119"/>
                <a:gd name="T33" fmla="*/ 93 h 111"/>
                <a:gd name="T34" fmla="*/ 78 w 119"/>
                <a:gd name="T35" fmla="*/ 93 h 111"/>
                <a:gd name="T36" fmla="*/ 90 w 119"/>
                <a:gd name="T37" fmla="*/ 89 h 111"/>
                <a:gd name="T38" fmla="*/ 100 w 119"/>
                <a:gd name="T39" fmla="*/ 78 h 111"/>
                <a:gd name="T40" fmla="*/ 106 w 119"/>
                <a:gd name="T41" fmla="*/ 43 h 111"/>
                <a:gd name="T42" fmla="*/ 101 w 119"/>
                <a:gd name="T43" fmla="*/ 35 h 111"/>
                <a:gd name="T44" fmla="*/ 77 w 119"/>
                <a:gd name="T45" fmla="*/ 19 h 111"/>
                <a:gd name="T46" fmla="*/ 49 w 119"/>
                <a:gd name="T47" fmla="*/ 16 h 111"/>
                <a:gd name="T48" fmla="*/ 27 w 119"/>
                <a:gd name="T49" fmla="*/ 27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9" h="111">
                  <a:moveTo>
                    <a:pt x="35" y="6"/>
                  </a:moveTo>
                  <a:cubicBezTo>
                    <a:pt x="41" y="5"/>
                    <a:pt x="64" y="0"/>
                    <a:pt x="71" y="3"/>
                  </a:cubicBezTo>
                  <a:cubicBezTo>
                    <a:pt x="76" y="6"/>
                    <a:pt x="86" y="7"/>
                    <a:pt x="91" y="9"/>
                  </a:cubicBezTo>
                  <a:cubicBezTo>
                    <a:pt x="103" y="16"/>
                    <a:pt x="110" y="22"/>
                    <a:pt x="115" y="34"/>
                  </a:cubicBezTo>
                  <a:cubicBezTo>
                    <a:pt x="118" y="38"/>
                    <a:pt x="119" y="65"/>
                    <a:pt x="116" y="74"/>
                  </a:cubicBezTo>
                  <a:cubicBezTo>
                    <a:pt x="113" y="82"/>
                    <a:pt x="109" y="89"/>
                    <a:pt x="106" y="96"/>
                  </a:cubicBezTo>
                  <a:cubicBezTo>
                    <a:pt x="101" y="99"/>
                    <a:pt x="99" y="101"/>
                    <a:pt x="95" y="104"/>
                  </a:cubicBezTo>
                  <a:cubicBezTo>
                    <a:pt x="91" y="106"/>
                    <a:pt x="85" y="108"/>
                    <a:pt x="80" y="108"/>
                  </a:cubicBezTo>
                  <a:cubicBezTo>
                    <a:pt x="77" y="108"/>
                    <a:pt x="63" y="110"/>
                    <a:pt x="61" y="111"/>
                  </a:cubicBezTo>
                  <a:cubicBezTo>
                    <a:pt x="59" y="111"/>
                    <a:pt x="40" y="108"/>
                    <a:pt x="31" y="104"/>
                  </a:cubicBezTo>
                  <a:cubicBezTo>
                    <a:pt x="13" y="97"/>
                    <a:pt x="5" y="85"/>
                    <a:pt x="3" y="67"/>
                  </a:cubicBezTo>
                  <a:cubicBezTo>
                    <a:pt x="2" y="64"/>
                    <a:pt x="0" y="46"/>
                    <a:pt x="3" y="39"/>
                  </a:cubicBezTo>
                  <a:cubicBezTo>
                    <a:pt x="7" y="33"/>
                    <a:pt x="10" y="27"/>
                    <a:pt x="13" y="21"/>
                  </a:cubicBezTo>
                  <a:cubicBezTo>
                    <a:pt x="20" y="15"/>
                    <a:pt x="27" y="11"/>
                    <a:pt x="35" y="6"/>
                  </a:cubicBezTo>
                  <a:close/>
                  <a:moveTo>
                    <a:pt x="27" y="27"/>
                  </a:moveTo>
                  <a:cubicBezTo>
                    <a:pt x="20" y="41"/>
                    <a:pt x="13" y="54"/>
                    <a:pt x="16" y="70"/>
                  </a:cubicBezTo>
                  <a:cubicBezTo>
                    <a:pt x="22" y="84"/>
                    <a:pt x="31" y="90"/>
                    <a:pt x="40" y="93"/>
                  </a:cubicBezTo>
                  <a:cubicBezTo>
                    <a:pt x="55" y="97"/>
                    <a:pt x="66" y="98"/>
                    <a:pt x="78" y="93"/>
                  </a:cubicBezTo>
                  <a:cubicBezTo>
                    <a:pt x="82" y="91"/>
                    <a:pt x="86" y="90"/>
                    <a:pt x="90" y="89"/>
                  </a:cubicBezTo>
                  <a:cubicBezTo>
                    <a:pt x="95" y="88"/>
                    <a:pt x="97" y="83"/>
                    <a:pt x="100" y="78"/>
                  </a:cubicBezTo>
                  <a:cubicBezTo>
                    <a:pt x="104" y="73"/>
                    <a:pt x="106" y="50"/>
                    <a:pt x="106" y="43"/>
                  </a:cubicBezTo>
                  <a:cubicBezTo>
                    <a:pt x="104" y="40"/>
                    <a:pt x="102" y="37"/>
                    <a:pt x="101" y="35"/>
                  </a:cubicBezTo>
                  <a:cubicBezTo>
                    <a:pt x="98" y="32"/>
                    <a:pt x="85" y="21"/>
                    <a:pt x="77" y="19"/>
                  </a:cubicBezTo>
                  <a:cubicBezTo>
                    <a:pt x="71" y="18"/>
                    <a:pt x="56" y="17"/>
                    <a:pt x="49" y="16"/>
                  </a:cubicBezTo>
                  <a:cubicBezTo>
                    <a:pt x="40" y="17"/>
                    <a:pt x="33" y="21"/>
                    <a:pt x="27" y="2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5" name="Group 24"/>
          <p:cNvGrpSpPr/>
          <p:nvPr/>
        </p:nvGrpSpPr>
        <p:grpSpPr>
          <a:xfrm>
            <a:off x="4990708" y="5649788"/>
            <a:ext cx="716383" cy="734235"/>
            <a:chOff x="4587875" y="2830513"/>
            <a:chExt cx="1019176" cy="1044574"/>
          </a:xfrm>
          <a:solidFill>
            <a:srgbClr val="F4B486"/>
          </a:solidFill>
        </p:grpSpPr>
        <p:sp>
          <p:nvSpPr>
            <p:cNvPr id="26" name="Freeform 14"/>
            <p:cNvSpPr>
              <a:spLocks noEditPoints="1"/>
            </p:cNvSpPr>
            <p:nvPr/>
          </p:nvSpPr>
          <p:spPr bwMode="auto">
            <a:xfrm>
              <a:off x="4714875" y="2990850"/>
              <a:ext cx="741363" cy="884237"/>
            </a:xfrm>
            <a:custGeom>
              <a:avLst/>
              <a:gdLst>
                <a:gd name="T0" fmla="*/ 340 w 408"/>
                <a:gd name="T1" fmla="*/ 51 h 486"/>
                <a:gd name="T2" fmla="*/ 308 w 408"/>
                <a:gd name="T3" fmla="*/ 29 h 486"/>
                <a:gd name="T4" fmla="*/ 217 w 408"/>
                <a:gd name="T5" fmla="*/ 1 h 486"/>
                <a:gd name="T6" fmla="*/ 147 w 408"/>
                <a:gd name="T7" fmla="*/ 3 h 486"/>
                <a:gd name="T8" fmla="*/ 48 w 408"/>
                <a:gd name="T9" fmla="*/ 56 h 486"/>
                <a:gd name="T10" fmla="*/ 17 w 408"/>
                <a:gd name="T11" fmla="*/ 93 h 486"/>
                <a:gd name="T12" fmla="*/ 5 w 408"/>
                <a:gd name="T13" fmla="*/ 200 h 486"/>
                <a:gd name="T14" fmla="*/ 42 w 408"/>
                <a:gd name="T15" fmla="*/ 266 h 486"/>
                <a:gd name="T16" fmla="*/ 128 w 408"/>
                <a:gd name="T17" fmla="*/ 307 h 486"/>
                <a:gd name="T18" fmla="*/ 138 w 408"/>
                <a:gd name="T19" fmla="*/ 364 h 486"/>
                <a:gd name="T20" fmla="*/ 149 w 408"/>
                <a:gd name="T21" fmla="*/ 422 h 486"/>
                <a:gd name="T22" fmla="*/ 173 w 408"/>
                <a:gd name="T23" fmla="*/ 459 h 486"/>
                <a:gd name="T24" fmla="*/ 204 w 408"/>
                <a:gd name="T25" fmla="*/ 486 h 486"/>
                <a:gd name="T26" fmla="*/ 239 w 408"/>
                <a:gd name="T27" fmla="*/ 451 h 486"/>
                <a:gd name="T28" fmla="*/ 251 w 408"/>
                <a:gd name="T29" fmla="*/ 428 h 486"/>
                <a:gd name="T30" fmla="*/ 275 w 408"/>
                <a:gd name="T31" fmla="*/ 385 h 486"/>
                <a:gd name="T32" fmla="*/ 266 w 408"/>
                <a:gd name="T33" fmla="*/ 326 h 486"/>
                <a:gd name="T34" fmla="*/ 352 w 408"/>
                <a:gd name="T35" fmla="*/ 271 h 486"/>
                <a:gd name="T36" fmla="*/ 399 w 408"/>
                <a:gd name="T37" fmla="*/ 204 h 486"/>
                <a:gd name="T38" fmla="*/ 404 w 408"/>
                <a:gd name="T39" fmla="*/ 131 h 486"/>
                <a:gd name="T40" fmla="*/ 209 w 408"/>
                <a:gd name="T41" fmla="*/ 469 h 486"/>
                <a:gd name="T42" fmla="*/ 183 w 408"/>
                <a:gd name="T43" fmla="*/ 452 h 486"/>
                <a:gd name="T44" fmla="*/ 224 w 408"/>
                <a:gd name="T45" fmla="*/ 442 h 486"/>
                <a:gd name="T46" fmla="*/ 168 w 408"/>
                <a:gd name="T47" fmla="*/ 422 h 486"/>
                <a:gd name="T48" fmla="*/ 204 w 408"/>
                <a:gd name="T49" fmla="*/ 410 h 486"/>
                <a:gd name="T50" fmla="*/ 254 w 408"/>
                <a:gd name="T51" fmla="*/ 389 h 486"/>
                <a:gd name="T52" fmla="*/ 151 w 408"/>
                <a:gd name="T53" fmla="*/ 388 h 486"/>
                <a:gd name="T54" fmla="*/ 181 w 408"/>
                <a:gd name="T55" fmla="*/ 378 h 486"/>
                <a:gd name="T56" fmla="*/ 252 w 408"/>
                <a:gd name="T57" fmla="*/ 374 h 486"/>
                <a:gd name="T58" fmla="*/ 189 w 408"/>
                <a:gd name="T59" fmla="*/ 346 h 486"/>
                <a:gd name="T60" fmla="*/ 254 w 408"/>
                <a:gd name="T61" fmla="*/ 345 h 486"/>
                <a:gd name="T62" fmla="*/ 210 w 408"/>
                <a:gd name="T63" fmla="*/ 360 h 486"/>
                <a:gd name="T64" fmla="*/ 152 w 408"/>
                <a:gd name="T65" fmla="*/ 347 h 486"/>
                <a:gd name="T66" fmla="*/ 181 w 408"/>
                <a:gd name="T67" fmla="*/ 299 h 486"/>
                <a:gd name="T68" fmla="*/ 167 w 408"/>
                <a:gd name="T69" fmla="*/ 245 h 486"/>
                <a:gd name="T70" fmla="*/ 185 w 408"/>
                <a:gd name="T71" fmla="*/ 265 h 486"/>
                <a:gd name="T72" fmla="*/ 210 w 408"/>
                <a:gd name="T73" fmla="*/ 243 h 486"/>
                <a:gd name="T74" fmla="*/ 230 w 408"/>
                <a:gd name="T75" fmla="*/ 256 h 486"/>
                <a:gd name="T76" fmla="*/ 245 w 408"/>
                <a:gd name="T77" fmla="*/ 248 h 486"/>
                <a:gd name="T78" fmla="*/ 217 w 408"/>
                <a:gd name="T79" fmla="*/ 330 h 486"/>
                <a:gd name="T80" fmla="*/ 391 w 408"/>
                <a:gd name="T81" fmla="*/ 183 h 486"/>
                <a:gd name="T82" fmla="*/ 292 w 408"/>
                <a:gd name="T83" fmla="*/ 291 h 486"/>
                <a:gd name="T84" fmla="*/ 232 w 408"/>
                <a:gd name="T85" fmla="*/ 329 h 486"/>
                <a:gd name="T86" fmla="*/ 257 w 408"/>
                <a:gd name="T87" fmla="*/ 230 h 486"/>
                <a:gd name="T88" fmla="*/ 222 w 408"/>
                <a:gd name="T89" fmla="*/ 229 h 486"/>
                <a:gd name="T90" fmla="*/ 173 w 408"/>
                <a:gd name="T91" fmla="*/ 223 h 486"/>
                <a:gd name="T92" fmla="*/ 179 w 408"/>
                <a:gd name="T93" fmla="*/ 327 h 486"/>
                <a:gd name="T94" fmla="*/ 137 w 408"/>
                <a:gd name="T95" fmla="*/ 294 h 486"/>
                <a:gd name="T96" fmla="*/ 48 w 408"/>
                <a:gd name="T97" fmla="*/ 245 h 486"/>
                <a:gd name="T98" fmla="*/ 25 w 408"/>
                <a:gd name="T99" fmla="*/ 182 h 486"/>
                <a:gd name="T100" fmla="*/ 44 w 408"/>
                <a:gd name="T101" fmla="*/ 87 h 486"/>
                <a:gd name="T102" fmla="*/ 100 w 408"/>
                <a:gd name="T103" fmla="*/ 40 h 486"/>
                <a:gd name="T104" fmla="*/ 166 w 408"/>
                <a:gd name="T105" fmla="*/ 19 h 486"/>
                <a:gd name="T106" fmla="*/ 280 w 408"/>
                <a:gd name="T107" fmla="*/ 37 h 486"/>
                <a:gd name="T108" fmla="*/ 386 w 408"/>
                <a:gd name="T109" fmla="*/ 129 h 4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408" h="486">
                  <a:moveTo>
                    <a:pt x="404" y="131"/>
                  </a:moveTo>
                  <a:cubicBezTo>
                    <a:pt x="400" y="122"/>
                    <a:pt x="394" y="114"/>
                    <a:pt x="392" y="105"/>
                  </a:cubicBezTo>
                  <a:cubicBezTo>
                    <a:pt x="377" y="84"/>
                    <a:pt x="364" y="62"/>
                    <a:pt x="340" y="51"/>
                  </a:cubicBezTo>
                  <a:cubicBezTo>
                    <a:pt x="339" y="50"/>
                    <a:pt x="338" y="48"/>
                    <a:pt x="337" y="47"/>
                  </a:cubicBezTo>
                  <a:cubicBezTo>
                    <a:pt x="330" y="44"/>
                    <a:pt x="325" y="40"/>
                    <a:pt x="317" y="36"/>
                  </a:cubicBezTo>
                  <a:cubicBezTo>
                    <a:pt x="314" y="35"/>
                    <a:pt x="313" y="32"/>
                    <a:pt x="308" y="29"/>
                  </a:cubicBezTo>
                  <a:cubicBezTo>
                    <a:pt x="308" y="28"/>
                    <a:pt x="273" y="11"/>
                    <a:pt x="269" y="10"/>
                  </a:cubicBezTo>
                  <a:cubicBezTo>
                    <a:pt x="261" y="9"/>
                    <a:pt x="253" y="4"/>
                    <a:pt x="244" y="5"/>
                  </a:cubicBezTo>
                  <a:cubicBezTo>
                    <a:pt x="235" y="6"/>
                    <a:pt x="226" y="2"/>
                    <a:pt x="217" y="1"/>
                  </a:cubicBezTo>
                  <a:cubicBezTo>
                    <a:pt x="202" y="1"/>
                    <a:pt x="186" y="1"/>
                    <a:pt x="170" y="0"/>
                  </a:cubicBezTo>
                  <a:cubicBezTo>
                    <a:pt x="168" y="0"/>
                    <a:pt x="164" y="0"/>
                    <a:pt x="162" y="1"/>
                  </a:cubicBezTo>
                  <a:cubicBezTo>
                    <a:pt x="157" y="4"/>
                    <a:pt x="152" y="3"/>
                    <a:pt x="147" y="3"/>
                  </a:cubicBezTo>
                  <a:cubicBezTo>
                    <a:pt x="140" y="3"/>
                    <a:pt x="126" y="9"/>
                    <a:pt x="119" y="9"/>
                  </a:cubicBezTo>
                  <a:cubicBezTo>
                    <a:pt x="109" y="14"/>
                    <a:pt x="94" y="22"/>
                    <a:pt x="85" y="28"/>
                  </a:cubicBezTo>
                  <a:cubicBezTo>
                    <a:pt x="68" y="40"/>
                    <a:pt x="62" y="41"/>
                    <a:pt x="48" y="56"/>
                  </a:cubicBezTo>
                  <a:cubicBezTo>
                    <a:pt x="41" y="63"/>
                    <a:pt x="34" y="69"/>
                    <a:pt x="25" y="77"/>
                  </a:cubicBezTo>
                  <a:cubicBezTo>
                    <a:pt x="24" y="79"/>
                    <a:pt x="22" y="82"/>
                    <a:pt x="21" y="85"/>
                  </a:cubicBezTo>
                  <a:cubicBezTo>
                    <a:pt x="19" y="88"/>
                    <a:pt x="18" y="90"/>
                    <a:pt x="17" y="93"/>
                  </a:cubicBezTo>
                  <a:cubicBezTo>
                    <a:pt x="11" y="108"/>
                    <a:pt x="10" y="110"/>
                    <a:pt x="5" y="125"/>
                  </a:cubicBezTo>
                  <a:cubicBezTo>
                    <a:pt x="2" y="135"/>
                    <a:pt x="0" y="153"/>
                    <a:pt x="0" y="166"/>
                  </a:cubicBezTo>
                  <a:cubicBezTo>
                    <a:pt x="0" y="167"/>
                    <a:pt x="1" y="190"/>
                    <a:pt x="5" y="200"/>
                  </a:cubicBezTo>
                  <a:cubicBezTo>
                    <a:pt x="8" y="204"/>
                    <a:pt x="11" y="213"/>
                    <a:pt x="12" y="221"/>
                  </a:cubicBezTo>
                  <a:cubicBezTo>
                    <a:pt x="18" y="226"/>
                    <a:pt x="17" y="234"/>
                    <a:pt x="21" y="239"/>
                  </a:cubicBezTo>
                  <a:cubicBezTo>
                    <a:pt x="28" y="248"/>
                    <a:pt x="35" y="257"/>
                    <a:pt x="42" y="266"/>
                  </a:cubicBezTo>
                  <a:cubicBezTo>
                    <a:pt x="43" y="268"/>
                    <a:pt x="45" y="270"/>
                    <a:pt x="47" y="271"/>
                  </a:cubicBezTo>
                  <a:cubicBezTo>
                    <a:pt x="56" y="274"/>
                    <a:pt x="64" y="280"/>
                    <a:pt x="73" y="283"/>
                  </a:cubicBezTo>
                  <a:cubicBezTo>
                    <a:pt x="93" y="288"/>
                    <a:pt x="111" y="297"/>
                    <a:pt x="128" y="307"/>
                  </a:cubicBezTo>
                  <a:cubicBezTo>
                    <a:pt x="135" y="310"/>
                    <a:pt x="140" y="315"/>
                    <a:pt x="144" y="322"/>
                  </a:cubicBezTo>
                  <a:cubicBezTo>
                    <a:pt x="139" y="328"/>
                    <a:pt x="133" y="329"/>
                    <a:pt x="130" y="338"/>
                  </a:cubicBezTo>
                  <a:cubicBezTo>
                    <a:pt x="129" y="350"/>
                    <a:pt x="133" y="360"/>
                    <a:pt x="138" y="364"/>
                  </a:cubicBezTo>
                  <a:cubicBezTo>
                    <a:pt x="133" y="372"/>
                    <a:pt x="133" y="376"/>
                    <a:pt x="131" y="386"/>
                  </a:cubicBezTo>
                  <a:cubicBezTo>
                    <a:pt x="132" y="398"/>
                    <a:pt x="143" y="400"/>
                    <a:pt x="149" y="407"/>
                  </a:cubicBezTo>
                  <a:cubicBezTo>
                    <a:pt x="149" y="412"/>
                    <a:pt x="149" y="417"/>
                    <a:pt x="149" y="422"/>
                  </a:cubicBezTo>
                  <a:cubicBezTo>
                    <a:pt x="151" y="426"/>
                    <a:pt x="152" y="429"/>
                    <a:pt x="153" y="431"/>
                  </a:cubicBezTo>
                  <a:cubicBezTo>
                    <a:pt x="158" y="434"/>
                    <a:pt x="162" y="436"/>
                    <a:pt x="165" y="439"/>
                  </a:cubicBezTo>
                  <a:cubicBezTo>
                    <a:pt x="166" y="446"/>
                    <a:pt x="167" y="454"/>
                    <a:pt x="173" y="459"/>
                  </a:cubicBezTo>
                  <a:cubicBezTo>
                    <a:pt x="178" y="462"/>
                    <a:pt x="182" y="461"/>
                    <a:pt x="187" y="464"/>
                  </a:cubicBezTo>
                  <a:cubicBezTo>
                    <a:pt x="188" y="468"/>
                    <a:pt x="188" y="475"/>
                    <a:pt x="189" y="478"/>
                  </a:cubicBezTo>
                  <a:cubicBezTo>
                    <a:pt x="189" y="484"/>
                    <a:pt x="197" y="486"/>
                    <a:pt x="204" y="486"/>
                  </a:cubicBezTo>
                  <a:cubicBezTo>
                    <a:pt x="209" y="486"/>
                    <a:pt x="214" y="485"/>
                    <a:pt x="218" y="483"/>
                  </a:cubicBezTo>
                  <a:cubicBezTo>
                    <a:pt x="225" y="477"/>
                    <a:pt x="222" y="471"/>
                    <a:pt x="223" y="463"/>
                  </a:cubicBezTo>
                  <a:cubicBezTo>
                    <a:pt x="228" y="459"/>
                    <a:pt x="235" y="459"/>
                    <a:pt x="239" y="451"/>
                  </a:cubicBezTo>
                  <a:cubicBezTo>
                    <a:pt x="239" y="447"/>
                    <a:pt x="239" y="442"/>
                    <a:pt x="239" y="436"/>
                  </a:cubicBezTo>
                  <a:cubicBezTo>
                    <a:pt x="242" y="435"/>
                    <a:pt x="245" y="434"/>
                    <a:pt x="248" y="434"/>
                  </a:cubicBezTo>
                  <a:cubicBezTo>
                    <a:pt x="249" y="432"/>
                    <a:pt x="250" y="430"/>
                    <a:pt x="251" y="428"/>
                  </a:cubicBezTo>
                  <a:cubicBezTo>
                    <a:pt x="253" y="426"/>
                    <a:pt x="255" y="424"/>
                    <a:pt x="257" y="421"/>
                  </a:cubicBezTo>
                  <a:cubicBezTo>
                    <a:pt x="257" y="416"/>
                    <a:pt x="257" y="409"/>
                    <a:pt x="257" y="403"/>
                  </a:cubicBezTo>
                  <a:cubicBezTo>
                    <a:pt x="267" y="400"/>
                    <a:pt x="272" y="394"/>
                    <a:pt x="275" y="385"/>
                  </a:cubicBezTo>
                  <a:cubicBezTo>
                    <a:pt x="274" y="379"/>
                    <a:pt x="277" y="372"/>
                    <a:pt x="271" y="368"/>
                  </a:cubicBezTo>
                  <a:cubicBezTo>
                    <a:pt x="276" y="364"/>
                    <a:pt x="278" y="354"/>
                    <a:pt x="278" y="343"/>
                  </a:cubicBezTo>
                  <a:cubicBezTo>
                    <a:pt x="277" y="333"/>
                    <a:pt x="266" y="337"/>
                    <a:pt x="266" y="326"/>
                  </a:cubicBezTo>
                  <a:cubicBezTo>
                    <a:pt x="274" y="322"/>
                    <a:pt x="281" y="313"/>
                    <a:pt x="288" y="309"/>
                  </a:cubicBezTo>
                  <a:cubicBezTo>
                    <a:pt x="300" y="302"/>
                    <a:pt x="315" y="294"/>
                    <a:pt x="324" y="289"/>
                  </a:cubicBezTo>
                  <a:cubicBezTo>
                    <a:pt x="337" y="282"/>
                    <a:pt x="340" y="281"/>
                    <a:pt x="352" y="271"/>
                  </a:cubicBezTo>
                  <a:cubicBezTo>
                    <a:pt x="361" y="262"/>
                    <a:pt x="369" y="252"/>
                    <a:pt x="377" y="243"/>
                  </a:cubicBezTo>
                  <a:cubicBezTo>
                    <a:pt x="381" y="238"/>
                    <a:pt x="385" y="233"/>
                    <a:pt x="388" y="227"/>
                  </a:cubicBezTo>
                  <a:cubicBezTo>
                    <a:pt x="392" y="219"/>
                    <a:pt x="395" y="212"/>
                    <a:pt x="399" y="204"/>
                  </a:cubicBezTo>
                  <a:cubicBezTo>
                    <a:pt x="401" y="197"/>
                    <a:pt x="404" y="191"/>
                    <a:pt x="406" y="185"/>
                  </a:cubicBezTo>
                  <a:cubicBezTo>
                    <a:pt x="407" y="177"/>
                    <a:pt x="408" y="151"/>
                    <a:pt x="408" y="146"/>
                  </a:cubicBezTo>
                  <a:cubicBezTo>
                    <a:pt x="408" y="140"/>
                    <a:pt x="406" y="136"/>
                    <a:pt x="404" y="131"/>
                  </a:cubicBezTo>
                  <a:close/>
                  <a:moveTo>
                    <a:pt x="211" y="475"/>
                  </a:moveTo>
                  <a:cubicBezTo>
                    <a:pt x="203" y="480"/>
                    <a:pt x="197" y="477"/>
                    <a:pt x="200" y="470"/>
                  </a:cubicBezTo>
                  <a:cubicBezTo>
                    <a:pt x="201" y="466"/>
                    <a:pt x="209" y="465"/>
                    <a:pt x="209" y="469"/>
                  </a:cubicBezTo>
                  <a:cubicBezTo>
                    <a:pt x="212" y="467"/>
                    <a:pt x="213" y="472"/>
                    <a:pt x="211" y="475"/>
                  </a:cubicBezTo>
                  <a:close/>
                  <a:moveTo>
                    <a:pt x="218" y="452"/>
                  </a:moveTo>
                  <a:cubicBezTo>
                    <a:pt x="210" y="452"/>
                    <a:pt x="190" y="454"/>
                    <a:pt x="183" y="452"/>
                  </a:cubicBezTo>
                  <a:cubicBezTo>
                    <a:pt x="181" y="450"/>
                    <a:pt x="177" y="443"/>
                    <a:pt x="181" y="440"/>
                  </a:cubicBezTo>
                  <a:cubicBezTo>
                    <a:pt x="186" y="439"/>
                    <a:pt x="195" y="442"/>
                    <a:pt x="200" y="440"/>
                  </a:cubicBezTo>
                  <a:cubicBezTo>
                    <a:pt x="204" y="439"/>
                    <a:pt x="219" y="440"/>
                    <a:pt x="224" y="442"/>
                  </a:cubicBezTo>
                  <a:cubicBezTo>
                    <a:pt x="224" y="447"/>
                    <a:pt x="226" y="450"/>
                    <a:pt x="218" y="452"/>
                  </a:cubicBezTo>
                  <a:close/>
                  <a:moveTo>
                    <a:pt x="232" y="424"/>
                  </a:moveTo>
                  <a:cubicBezTo>
                    <a:pt x="212" y="425"/>
                    <a:pt x="180" y="424"/>
                    <a:pt x="168" y="422"/>
                  </a:cubicBezTo>
                  <a:cubicBezTo>
                    <a:pt x="168" y="421"/>
                    <a:pt x="164" y="418"/>
                    <a:pt x="163" y="415"/>
                  </a:cubicBezTo>
                  <a:cubicBezTo>
                    <a:pt x="159" y="412"/>
                    <a:pt x="165" y="409"/>
                    <a:pt x="166" y="407"/>
                  </a:cubicBezTo>
                  <a:cubicBezTo>
                    <a:pt x="179" y="409"/>
                    <a:pt x="191" y="408"/>
                    <a:pt x="204" y="410"/>
                  </a:cubicBezTo>
                  <a:cubicBezTo>
                    <a:pt x="211" y="407"/>
                    <a:pt x="231" y="410"/>
                    <a:pt x="243" y="412"/>
                  </a:cubicBezTo>
                  <a:cubicBezTo>
                    <a:pt x="244" y="420"/>
                    <a:pt x="241" y="421"/>
                    <a:pt x="232" y="424"/>
                  </a:cubicBezTo>
                  <a:close/>
                  <a:moveTo>
                    <a:pt x="254" y="389"/>
                  </a:moveTo>
                  <a:cubicBezTo>
                    <a:pt x="243" y="397"/>
                    <a:pt x="228" y="394"/>
                    <a:pt x="215" y="393"/>
                  </a:cubicBezTo>
                  <a:cubicBezTo>
                    <a:pt x="207" y="392"/>
                    <a:pt x="196" y="396"/>
                    <a:pt x="189" y="393"/>
                  </a:cubicBezTo>
                  <a:cubicBezTo>
                    <a:pt x="178" y="390"/>
                    <a:pt x="162" y="393"/>
                    <a:pt x="151" y="388"/>
                  </a:cubicBezTo>
                  <a:cubicBezTo>
                    <a:pt x="149" y="384"/>
                    <a:pt x="149" y="381"/>
                    <a:pt x="148" y="379"/>
                  </a:cubicBezTo>
                  <a:cubicBezTo>
                    <a:pt x="149" y="376"/>
                    <a:pt x="155" y="376"/>
                    <a:pt x="157" y="376"/>
                  </a:cubicBezTo>
                  <a:cubicBezTo>
                    <a:pt x="165" y="375"/>
                    <a:pt x="173" y="378"/>
                    <a:pt x="181" y="378"/>
                  </a:cubicBezTo>
                  <a:cubicBezTo>
                    <a:pt x="190" y="378"/>
                    <a:pt x="199" y="378"/>
                    <a:pt x="207" y="379"/>
                  </a:cubicBezTo>
                  <a:cubicBezTo>
                    <a:pt x="219" y="380"/>
                    <a:pt x="229" y="380"/>
                    <a:pt x="240" y="376"/>
                  </a:cubicBezTo>
                  <a:cubicBezTo>
                    <a:pt x="242" y="376"/>
                    <a:pt x="250" y="375"/>
                    <a:pt x="252" y="374"/>
                  </a:cubicBezTo>
                  <a:cubicBezTo>
                    <a:pt x="259" y="375"/>
                    <a:pt x="257" y="379"/>
                    <a:pt x="259" y="381"/>
                  </a:cubicBezTo>
                  <a:cubicBezTo>
                    <a:pt x="260" y="385"/>
                    <a:pt x="257" y="390"/>
                    <a:pt x="254" y="389"/>
                  </a:cubicBezTo>
                  <a:close/>
                  <a:moveTo>
                    <a:pt x="189" y="346"/>
                  </a:moveTo>
                  <a:cubicBezTo>
                    <a:pt x="202" y="346"/>
                    <a:pt x="210" y="348"/>
                    <a:pt x="217" y="348"/>
                  </a:cubicBezTo>
                  <a:cubicBezTo>
                    <a:pt x="223" y="347"/>
                    <a:pt x="227" y="348"/>
                    <a:pt x="233" y="346"/>
                  </a:cubicBezTo>
                  <a:cubicBezTo>
                    <a:pt x="239" y="344"/>
                    <a:pt x="245" y="345"/>
                    <a:pt x="254" y="345"/>
                  </a:cubicBezTo>
                  <a:cubicBezTo>
                    <a:pt x="259" y="347"/>
                    <a:pt x="261" y="352"/>
                    <a:pt x="256" y="354"/>
                  </a:cubicBezTo>
                  <a:cubicBezTo>
                    <a:pt x="252" y="357"/>
                    <a:pt x="241" y="357"/>
                    <a:pt x="240" y="357"/>
                  </a:cubicBezTo>
                  <a:cubicBezTo>
                    <a:pt x="226" y="358"/>
                    <a:pt x="222" y="360"/>
                    <a:pt x="210" y="360"/>
                  </a:cubicBezTo>
                  <a:cubicBezTo>
                    <a:pt x="208" y="361"/>
                    <a:pt x="195" y="361"/>
                    <a:pt x="193" y="360"/>
                  </a:cubicBezTo>
                  <a:cubicBezTo>
                    <a:pt x="183" y="359"/>
                    <a:pt x="178" y="360"/>
                    <a:pt x="166" y="358"/>
                  </a:cubicBezTo>
                  <a:cubicBezTo>
                    <a:pt x="162" y="356"/>
                    <a:pt x="151" y="356"/>
                    <a:pt x="152" y="347"/>
                  </a:cubicBezTo>
                  <a:cubicBezTo>
                    <a:pt x="165" y="347"/>
                    <a:pt x="166" y="346"/>
                    <a:pt x="174" y="347"/>
                  </a:cubicBezTo>
                  <a:cubicBezTo>
                    <a:pt x="177" y="348"/>
                    <a:pt x="181" y="348"/>
                    <a:pt x="189" y="346"/>
                  </a:cubicBezTo>
                  <a:close/>
                  <a:moveTo>
                    <a:pt x="181" y="299"/>
                  </a:moveTo>
                  <a:cubicBezTo>
                    <a:pt x="177" y="288"/>
                    <a:pt x="173" y="276"/>
                    <a:pt x="169" y="265"/>
                  </a:cubicBezTo>
                  <a:cubicBezTo>
                    <a:pt x="168" y="262"/>
                    <a:pt x="167" y="260"/>
                    <a:pt x="166" y="257"/>
                  </a:cubicBezTo>
                  <a:cubicBezTo>
                    <a:pt x="166" y="253"/>
                    <a:pt x="167" y="249"/>
                    <a:pt x="167" y="245"/>
                  </a:cubicBezTo>
                  <a:cubicBezTo>
                    <a:pt x="170" y="243"/>
                    <a:pt x="175" y="244"/>
                    <a:pt x="176" y="246"/>
                  </a:cubicBezTo>
                  <a:cubicBezTo>
                    <a:pt x="178" y="249"/>
                    <a:pt x="178" y="256"/>
                    <a:pt x="180" y="259"/>
                  </a:cubicBezTo>
                  <a:cubicBezTo>
                    <a:pt x="182" y="262"/>
                    <a:pt x="182" y="263"/>
                    <a:pt x="185" y="265"/>
                  </a:cubicBezTo>
                  <a:cubicBezTo>
                    <a:pt x="188" y="263"/>
                    <a:pt x="191" y="262"/>
                    <a:pt x="192" y="260"/>
                  </a:cubicBezTo>
                  <a:cubicBezTo>
                    <a:pt x="195" y="256"/>
                    <a:pt x="194" y="249"/>
                    <a:pt x="196" y="246"/>
                  </a:cubicBezTo>
                  <a:cubicBezTo>
                    <a:pt x="198" y="244"/>
                    <a:pt x="208" y="244"/>
                    <a:pt x="210" y="243"/>
                  </a:cubicBezTo>
                  <a:cubicBezTo>
                    <a:pt x="213" y="244"/>
                    <a:pt x="214" y="247"/>
                    <a:pt x="214" y="256"/>
                  </a:cubicBezTo>
                  <a:cubicBezTo>
                    <a:pt x="217" y="258"/>
                    <a:pt x="216" y="262"/>
                    <a:pt x="221" y="264"/>
                  </a:cubicBezTo>
                  <a:cubicBezTo>
                    <a:pt x="224" y="262"/>
                    <a:pt x="227" y="259"/>
                    <a:pt x="230" y="256"/>
                  </a:cubicBezTo>
                  <a:cubicBezTo>
                    <a:pt x="231" y="252"/>
                    <a:pt x="232" y="247"/>
                    <a:pt x="233" y="242"/>
                  </a:cubicBezTo>
                  <a:cubicBezTo>
                    <a:pt x="236" y="241"/>
                    <a:pt x="238" y="241"/>
                    <a:pt x="241" y="241"/>
                  </a:cubicBezTo>
                  <a:cubicBezTo>
                    <a:pt x="246" y="241"/>
                    <a:pt x="245" y="246"/>
                    <a:pt x="245" y="248"/>
                  </a:cubicBezTo>
                  <a:cubicBezTo>
                    <a:pt x="243" y="256"/>
                    <a:pt x="240" y="265"/>
                    <a:pt x="238" y="272"/>
                  </a:cubicBezTo>
                  <a:cubicBezTo>
                    <a:pt x="235" y="287"/>
                    <a:pt x="229" y="299"/>
                    <a:pt x="224" y="313"/>
                  </a:cubicBezTo>
                  <a:cubicBezTo>
                    <a:pt x="222" y="319"/>
                    <a:pt x="219" y="323"/>
                    <a:pt x="217" y="330"/>
                  </a:cubicBezTo>
                  <a:cubicBezTo>
                    <a:pt x="211" y="332"/>
                    <a:pt x="202" y="329"/>
                    <a:pt x="196" y="330"/>
                  </a:cubicBezTo>
                  <a:cubicBezTo>
                    <a:pt x="191" y="319"/>
                    <a:pt x="186" y="309"/>
                    <a:pt x="181" y="299"/>
                  </a:cubicBezTo>
                  <a:close/>
                  <a:moveTo>
                    <a:pt x="391" y="183"/>
                  </a:moveTo>
                  <a:cubicBezTo>
                    <a:pt x="388" y="191"/>
                    <a:pt x="372" y="227"/>
                    <a:pt x="360" y="240"/>
                  </a:cubicBezTo>
                  <a:cubicBezTo>
                    <a:pt x="349" y="251"/>
                    <a:pt x="338" y="263"/>
                    <a:pt x="325" y="272"/>
                  </a:cubicBezTo>
                  <a:cubicBezTo>
                    <a:pt x="320" y="275"/>
                    <a:pt x="297" y="287"/>
                    <a:pt x="292" y="291"/>
                  </a:cubicBezTo>
                  <a:cubicBezTo>
                    <a:pt x="279" y="293"/>
                    <a:pt x="276" y="302"/>
                    <a:pt x="265" y="312"/>
                  </a:cubicBezTo>
                  <a:cubicBezTo>
                    <a:pt x="261" y="314"/>
                    <a:pt x="253" y="326"/>
                    <a:pt x="249" y="328"/>
                  </a:cubicBezTo>
                  <a:cubicBezTo>
                    <a:pt x="249" y="325"/>
                    <a:pt x="232" y="329"/>
                    <a:pt x="232" y="329"/>
                  </a:cubicBezTo>
                  <a:cubicBezTo>
                    <a:pt x="243" y="310"/>
                    <a:pt x="242" y="307"/>
                    <a:pt x="249" y="285"/>
                  </a:cubicBezTo>
                  <a:cubicBezTo>
                    <a:pt x="251" y="280"/>
                    <a:pt x="263" y="252"/>
                    <a:pt x="263" y="243"/>
                  </a:cubicBezTo>
                  <a:cubicBezTo>
                    <a:pt x="262" y="238"/>
                    <a:pt x="259" y="235"/>
                    <a:pt x="257" y="230"/>
                  </a:cubicBezTo>
                  <a:cubicBezTo>
                    <a:pt x="255" y="227"/>
                    <a:pt x="253" y="223"/>
                    <a:pt x="248" y="222"/>
                  </a:cubicBezTo>
                  <a:cubicBezTo>
                    <a:pt x="242" y="220"/>
                    <a:pt x="244" y="220"/>
                    <a:pt x="237" y="220"/>
                  </a:cubicBezTo>
                  <a:cubicBezTo>
                    <a:pt x="231" y="221"/>
                    <a:pt x="228" y="223"/>
                    <a:pt x="222" y="229"/>
                  </a:cubicBezTo>
                  <a:cubicBezTo>
                    <a:pt x="218" y="226"/>
                    <a:pt x="214" y="225"/>
                    <a:pt x="203" y="225"/>
                  </a:cubicBezTo>
                  <a:cubicBezTo>
                    <a:pt x="196" y="226"/>
                    <a:pt x="191" y="229"/>
                    <a:pt x="186" y="231"/>
                  </a:cubicBezTo>
                  <a:cubicBezTo>
                    <a:pt x="181" y="226"/>
                    <a:pt x="177" y="225"/>
                    <a:pt x="173" y="223"/>
                  </a:cubicBezTo>
                  <a:cubicBezTo>
                    <a:pt x="169" y="221"/>
                    <a:pt x="154" y="222"/>
                    <a:pt x="151" y="229"/>
                  </a:cubicBezTo>
                  <a:cubicBezTo>
                    <a:pt x="149" y="233"/>
                    <a:pt x="148" y="238"/>
                    <a:pt x="146" y="243"/>
                  </a:cubicBezTo>
                  <a:cubicBezTo>
                    <a:pt x="151" y="273"/>
                    <a:pt x="163" y="301"/>
                    <a:pt x="179" y="327"/>
                  </a:cubicBezTo>
                  <a:cubicBezTo>
                    <a:pt x="170" y="329"/>
                    <a:pt x="158" y="328"/>
                    <a:pt x="156" y="321"/>
                  </a:cubicBezTo>
                  <a:cubicBezTo>
                    <a:pt x="154" y="316"/>
                    <a:pt x="151" y="311"/>
                    <a:pt x="149" y="306"/>
                  </a:cubicBezTo>
                  <a:cubicBezTo>
                    <a:pt x="146" y="300"/>
                    <a:pt x="142" y="296"/>
                    <a:pt x="137" y="294"/>
                  </a:cubicBezTo>
                  <a:cubicBezTo>
                    <a:pt x="121" y="285"/>
                    <a:pt x="106" y="276"/>
                    <a:pt x="89" y="271"/>
                  </a:cubicBezTo>
                  <a:cubicBezTo>
                    <a:pt x="80" y="268"/>
                    <a:pt x="71" y="263"/>
                    <a:pt x="62" y="261"/>
                  </a:cubicBezTo>
                  <a:cubicBezTo>
                    <a:pt x="57" y="255"/>
                    <a:pt x="53" y="250"/>
                    <a:pt x="48" y="245"/>
                  </a:cubicBezTo>
                  <a:cubicBezTo>
                    <a:pt x="44" y="241"/>
                    <a:pt x="40" y="236"/>
                    <a:pt x="39" y="231"/>
                  </a:cubicBezTo>
                  <a:cubicBezTo>
                    <a:pt x="38" y="222"/>
                    <a:pt x="32" y="215"/>
                    <a:pt x="30" y="208"/>
                  </a:cubicBezTo>
                  <a:cubicBezTo>
                    <a:pt x="28" y="197"/>
                    <a:pt x="28" y="189"/>
                    <a:pt x="25" y="182"/>
                  </a:cubicBezTo>
                  <a:cubicBezTo>
                    <a:pt x="23" y="174"/>
                    <a:pt x="23" y="167"/>
                    <a:pt x="23" y="160"/>
                  </a:cubicBezTo>
                  <a:cubicBezTo>
                    <a:pt x="23" y="155"/>
                    <a:pt x="23" y="151"/>
                    <a:pt x="23" y="147"/>
                  </a:cubicBezTo>
                  <a:cubicBezTo>
                    <a:pt x="24" y="125"/>
                    <a:pt x="30" y="105"/>
                    <a:pt x="44" y="87"/>
                  </a:cubicBezTo>
                  <a:cubicBezTo>
                    <a:pt x="47" y="82"/>
                    <a:pt x="53" y="73"/>
                    <a:pt x="59" y="70"/>
                  </a:cubicBezTo>
                  <a:cubicBezTo>
                    <a:pt x="63" y="68"/>
                    <a:pt x="74" y="54"/>
                    <a:pt x="81" y="51"/>
                  </a:cubicBezTo>
                  <a:cubicBezTo>
                    <a:pt x="86" y="48"/>
                    <a:pt x="94" y="42"/>
                    <a:pt x="100" y="40"/>
                  </a:cubicBezTo>
                  <a:cubicBezTo>
                    <a:pt x="105" y="39"/>
                    <a:pt x="114" y="34"/>
                    <a:pt x="118" y="31"/>
                  </a:cubicBezTo>
                  <a:cubicBezTo>
                    <a:pt x="131" y="24"/>
                    <a:pt x="138" y="26"/>
                    <a:pt x="149" y="21"/>
                  </a:cubicBezTo>
                  <a:cubicBezTo>
                    <a:pt x="154" y="20"/>
                    <a:pt x="161" y="20"/>
                    <a:pt x="166" y="19"/>
                  </a:cubicBezTo>
                  <a:cubicBezTo>
                    <a:pt x="170" y="19"/>
                    <a:pt x="189" y="19"/>
                    <a:pt x="192" y="19"/>
                  </a:cubicBezTo>
                  <a:cubicBezTo>
                    <a:pt x="211" y="20"/>
                    <a:pt x="213" y="21"/>
                    <a:pt x="231" y="23"/>
                  </a:cubicBezTo>
                  <a:cubicBezTo>
                    <a:pt x="248" y="25"/>
                    <a:pt x="265" y="28"/>
                    <a:pt x="280" y="37"/>
                  </a:cubicBezTo>
                  <a:cubicBezTo>
                    <a:pt x="290" y="43"/>
                    <a:pt x="301" y="48"/>
                    <a:pt x="312" y="54"/>
                  </a:cubicBezTo>
                  <a:cubicBezTo>
                    <a:pt x="329" y="61"/>
                    <a:pt x="341" y="74"/>
                    <a:pt x="355" y="85"/>
                  </a:cubicBezTo>
                  <a:cubicBezTo>
                    <a:pt x="368" y="102"/>
                    <a:pt x="380" y="107"/>
                    <a:pt x="386" y="129"/>
                  </a:cubicBezTo>
                  <a:cubicBezTo>
                    <a:pt x="387" y="134"/>
                    <a:pt x="392" y="146"/>
                    <a:pt x="392" y="151"/>
                  </a:cubicBezTo>
                  <a:cubicBezTo>
                    <a:pt x="392" y="158"/>
                    <a:pt x="391" y="176"/>
                    <a:pt x="391" y="18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15"/>
            <p:cNvSpPr>
              <a:spLocks/>
            </p:cNvSpPr>
            <p:nvPr/>
          </p:nvSpPr>
          <p:spPr bwMode="auto">
            <a:xfrm>
              <a:off x="5354638" y="2916238"/>
              <a:ext cx="87313" cy="125412"/>
            </a:xfrm>
            <a:custGeom>
              <a:avLst/>
              <a:gdLst>
                <a:gd name="T0" fmla="*/ 0 w 48"/>
                <a:gd name="T1" fmla="*/ 66 h 69"/>
                <a:gd name="T2" fmla="*/ 0 w 48"/>
                <a:gd name="T3" fmla="*/ 53 h 69"/>
                <a:gd name="T4" fmla="*/ 18 w 48"/>
                <a:gd name="T5" fmla="*/ 22 h 69"/>
                <a:gd name="T6" fmla="*/ 33 w 48"/>
                <a:gd name="T7" fmla="*/ 0 h 69"/>
                <a:gd name="T8" fmla="*/ 48 w 48"/>
                <a:gd name="T9" fmla="*/ 8 h 69"/>
                <a:gd name="T10" fmla="*/ 45 w 48"/>
                <a:gd name="T11" fmla="*/ 15 h 69"/>
                <a:gd name="T12" fmla="*/ 13 w 48"/>
                <a:gd name="T13" fmla="*/ 62 h 69"/>
                <a:gd name="T14" fmla="*/ 0 w 48"/>
                <a:gd name="T15" fmla="*/ 66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8" h="69">
                  <a:moveTo>
                    <a:pt x="0" y="66"/>
                  </a:moveTo>
                  <a:cubicBezTo>
                    <a:pt x="0" y="62"/>
                    <a:pt x="0" y="58"/>
                    <a:pt x="0" y="53"/>
                  </a:cubicBezTo>
                  <a:cubicBezTo>
                    <a:pt x="6" y="43"/>
                    <a:pt x="12" y="32"/>
                    <a:pt x="18" y="22"/>
                  </a:cubicBezTo>
                  <a:cubicBezTo>
                    <a:pt x="23" y="14"/>
                    <a:pt x="28" y="7"/>
                    <a:pt x="33" y="0"/>
                  </a:cubicBezTo>
                  <a:cubicBezTo>
                    <a:pt x="42" y="0"/>
                    <a:pt x="42" y="0"/>
                    <a:pt x="48" y="8"/>
                  </a:cubicBezTo>
                  <a:cubicBezTo>
                    <a:pt x="47" y="10"/>
                    <a:pt x="47" y="13"/>
                    <a:pt x="45" y="15"/>
                  </a:cubicBezTo>
                  <a:cubicBezTo>
                    <a:pt x="27" y="32"/>
                    <a:pt x="25" y="36"/>
                    <a:pt x="13" y="62"/>
                  </a:cubicBezTo>
                  <a:cubicBezTo>
                    <a:pt x="11" y="67"/>
                    <a:pt x="7" y="69"/>
                    <a:pt x="0" y="6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16"/>
            <p:cNvSpPr>
              <a:spLocks/>
            </p:cNvSpPr>
            <p:nvPr/>
          </p:nvSpPr>
          <p:spPr bwMode="auto">
            <a:xfrm>
              <a:off x="5416550" y="3036888"/>
              <a:ext cx="120650" cy="93662"/>
            </a:xfrm>
            <a:custGeom>
              <a:avLst/>
              <a:gdLst>
                <a:gd name="T0" fmla="*/ 5 w 66"/>
                <a:gd name="T1" fmla="*/ 52 h 52"/>
                <a:gd name="T2" fmla="*/ 0 w 66"/>
                <a:gd name="T3" fmla="*/ 38 h 52"/>
                <a:gd name="T4" fmla="*/ 29 w 66"/>
                <a:gd name="T5" fmla="*/ 15 h 52"/>
                <a:gd name="T6" fmla="*/ 62 w 66"/>
                <a:gd name="T7" fmla="*/ 0 h 52"/>
                <a:gd name="T8" fmla="*/ 66 w 66"/>
                <a:gd name="T9" fmla="*/ 5 h 52"/>
                <a:gd name="T10" fmla="*/ 61 w 66"/>
                <a:gd name="T11" fmla="*/ 12 h 52"/>
                <a:gd name="T12" fmla="*/ 45 w 66"/>
                <a:gd name="T13" fmla="*/ 21 h 52"/>
                <a:gd name="T14" fmla="*/ 11 w 66"/>
                <a:gd name="T15" fmla="*/ 47 h 52"/>
                <a:gd name="T16" fmla="*/ 5 w 66"/>
                <a:gd name="T17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6" h="52">
                  <a:moveTo>
                    <a:pt x="5" y="52"/>
                  </a:moveTo>
                  <a:cubicBezTo>
                    <a:pt x="1" y="46"/>
                    <a:pt x="1" y="46"/>
                    <a:pt x="0" y="38"/>
                  </a:cubicBezTo>
                  <a:cubicBezTo>
                    <a:pt x="7" y="28"/>
                    <a:pt x="20" y="23"/>
                    <a:pt x="29" y="15"/>
                  </a:cubicBezTo>
                  <a:cubicBezTo>
                    <a:pt x="39" y="7"/>
                    <a:pt x="50" y="3"/>
                    <a:pt x="62" y="0"/>
                  </a:cubicBezTo>
                  <a:cubicBezTo>
                    <a:pt x="64" y="0"/>
                    <a:pt x="66" y="2"/>
                    <a:pt x="66" y="5"/>
                  </a:cubicBezTo>
                  <a:cubicBezTo>
                    <a:pt x="66" y="8"/>
                    <a:pt x="64" y="10"/>
                    <a:pt x="61" y="12"/>
                  </a:cubicBezTo>
                  <a:cubicBezTo>
                    <a:pt x="56" y="15"/>
                    <a:pt x="50" y="18"/>
                    <a:pt x="45" y="21"/>
                  </a:cubicBezTo>
                  <a:cubicBezTo>
                    <a:pt x="32" y="28"/>
                    <a:pt x="21" y="37"/>
                    <a:pt x="11" y="47"/>
                  </a:cubicBezTo>
                  <a:cubicBezTo>
                    <a:pt x="10" y="49"/>
                    <a:pt x="8" y="50"/>
                    <a:pt x="5" y="5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" name="Freeform 17"/>
            <p:cNvSpPr>
              <a:spLocks/>
            </p:cNvSpPr>
            <p:nvPr/>
          </p:nvSpPr>
          <p:spPr bwMode="auto">
            <a:xfrm>
              <a:off x="5462588" y="3367088"/>
              <a:ext cx="128588" cy="73025"/>
            </a:xfrm>
            <a:custGeom>
              <a:avLst/>
              <a:gdLst>
                <a:gd name="T0" fmla="*/ 71 w 71"/>
                <a:gd name="T1" fmla="*/ 35 h 40"/>
                <a:gd name="T2" fmla="*/ 66 w 71"/>
                <a:gd name="T3" fmla="*/ 40 h 40"/>
                <a:gd name="T4" fmla="*/ 45 w 71"/>
                <a:gd name="T5" fmla="*/ 28 h 40"/>
                <a:gd name="T6" fmla="*/ 23 w 71"/>
                <a:gd name="T7" fmla="*/ 19 h 40"/>
                <a:gd name="T8" fmla="*/ 3 w 71"/>
                <a:gd name="T9" fmla="*/ 18 h 40"/>
                <a:gd name="T10" fmla="*/ 0 w 71"/>
                <a:gd name="T11" fmla="*/ 14 h 40"/>
                <a:gd name="T12" fmla="*/ 0 w 71"/>
                <a:gd name="T13" fmla="*/ 3 h 40"/>
                <a:gd name="T14" fmla="*/ 3 w 71"/>
                <a:gd name="T15" fmla="*/ 1 h 40"/>
                <a:gd name="T16" fmla="*/ 13 w 71"/>
                <a:gd name="T17" fmla="*/ 2 h 40"/>
                <a:gd name="T18" fmla="*/ 46 w 71"/>
                <a:gd name="T19" fmla="*/ 15 h 40"/>
                <a:gd name="T20" fmla="*/ 71 w 71"/>
                <a:gd name="T21" fmla="*/ 35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1" h="40">
                  <a:moveTo>
                    <a:pt x="71" y="35"/>
                  </a:moveTo>
                  <a:cubicBezTo>
                    <a:pt x="69" y="37"/>
                    <a:pt x="67" y="39"/>
                    <a:pt x="66" y="40"/>
                  </a:cubicBezTo>
                  <a:cubicBezTo>
                    <a:pt x="59" y="36"/>
                    <a:pt x="52" y="32"/>
                    <a:pt x="45" y="28"/>
                  </a:cubicBezTo>
                  <a:cubicBezTo>
                    <a:pt x="38" y="25"/>
                    <a:pt x="31" y="23"/>
                    <a:pt x="23" y="19"/>
                  </a:cubicBezTo>
                  <a:cubicBezTo>
                    <a:pt x="18" y="19"/>
                    <a:pt x="11" y="18"/>
                    <a:pt x="3" y="18"/>
                  </a:cubicBezTo>
                  <a:cubicBezTo>
                    <a:pt x="2" y="16"/>
                    <a:pt x="1" y="15"/>
                    <a:pt x="0" y="14"/>
                  </a:cubicBezTo>
                  <a:cubicBezTo>
                    <a:pt x="0" y="9"/>
                    <a:pt x="0" y="6"/>
                    <a:pt x="0" y="3"/>
                  </a:cubicBezTo>
                  <a:cubicBezTo>
                    <a:pt x="1" y="2"/>
                    <a:pt x="2" y="1"/>
                    <a:pt x="3" y="1"/>
                  </a:cubicBezTo>
                  <a:cubicBezTo>
                    <a:pt x="7" y="1"/>
                    <a:pt x="11" y="0"/>
                    <a:pt x="13" y="2"/>
                  </a:cubicBezTo>
                  <a:cubicBezTo>
                    <a:pt x="24" y="7"/>
                    <a:pt x="36" y="8"/>
                    <a:pt x="46" y="15"/>
                  </a:cubicBezTo>
                  <a:cubicBezTo>
                    <a:pt x="55" y="21"/>
                    <a:pt x="64" y="26"/>
                    <a:pt x="71" y="3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" name="Freeform 18"/>
            <p:cNvSpPr>
              <a:spLocks/>
            </p:cNvSpPr>
            <p:nvPr/>
          </p:nvSpPr>
          <p:spPr bwMode="auto">
            <a:xfrm>
              <a:off x="5468938" y="3189288"/>
              <a:ext cx="138113" cy="49212"/>
            </a:xfrm>
            <a:custGeom>
              <a:avLst/>
              <a:gdLst>
                <a:gd name="T0" fmla="*/ 11 w 76"/>
                <a:gd name="T1" fmla="*/ 27 h 27"/>
                <a:gd name="T2" fmla="*/ 6 w 76"/>
                <a:gd name="T3" fmla="*/ 24 h 27"/>
                <a:gd name="T4" fmla="*/ 0 w 76"/>
                <a:gd name="T5" fmla="*/ 17 h 27"/>
                <a:gd name="T6" fmla="*/ 5 w 76"/>
                <a:gd name="T7" fmla="*/ 9 h 27"/>
                <a:gd name="T8" fmla="*/ 57 w 76"/>
                <a:gd name="T9" fmla="*/ 2 h 27"/>
                <a:gd name="T10" fmla="*/ 76 w 76"/>
                <a:gd name="T11" fmla="*/ 14 h 27"/>
                <a:gd name="T12" fmla="*/ 11 w 76"/>
                <a:gd name="T13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6" h="27">
                  <a:moveTo>
                    <a:pt x="11" y="27"/>
                  </a:moveTo>
                  <a:cubicBezTo>
                    <a:pt x="9" y="26"/>
                    <a:pt x="8" y="25"/>
                    <a:pt x="6" y="24"/>
                  </a:cubicBezTo>
                  <a:cubicBezTo>
                    <a:pt x="4" y="22"/>
                    <a:pt x="3" y="19"/>
                    <a:pt x="0" y="17"/>
                  </a:cubicBezTo>
                  <a:cubicBezTo>
                    <a:pt x="2" y="14"/>
                    <a:pt x="3" y="12"/>
                    <a:pt x="5" y="9"/>
                  </a:cubicBezTo>
                  <a:cubicBezTo>
                    <a:pt x="23" y="10"/>
                    <a:pt x="39" y="0"/>
                    <a:pt x="57" y="2"/>
                  </a:cubicBezTo>
                  <a:cubicBezTo>
                    <a:pt x="64" y="4"/>
                    <a:pt x="73" y="3"/>
                    <a:pt x="76" y="14"/>
                  </a:cubicBezTo>
                  <a:cubicBezTo>
                    <a:pt x="53" y="13"/>
                    <a:pt x="33" y="19"/>
                    <a:pt x="11" y="2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" name="Freeform 19"/>
            <p:cNvSpPr>
              <a:spLocks/>
            </p:cNvSpPr>
            <p:nvPr/>
          </p:nvSpPr>
          <p:spPr bwMode="auto">
            <a:xfrm>
              <a:off x="5216525" y="2840038"/>
              <a:ext cx="50800" cy="131762"/>
            </a:xfrm>
            <a:custGeom>
              <a:avLst/>
              <a:gdLst>
                <a:gd name="T0" fmla="*/ 6 w 28"/>
                <a:gd name="T1" fmla="*/ 73 h 73"/>
                <a:gd name="T2" fmla="*/ 1 w 28"/>
                <a:gd name="T3" fmla="*/ 63 h 73"/>
                <a:gd name="T4" fmla="*/ 3 w 28"/>
                <a:gd name="T5" fmla="*/ 55 h 73"/>
                <a:gd name="T6" fmla="*/ 12 w 28"/>
                <a:gd name="T7" fmla="*/ 6 h 73"/>
                <a:gd name="T8" fmla="*/ 17 w 28"/>
                <a:gd name="T9" fmla="*/ 0 h 73"/>
                <a:gd name="T10" fmla="*/ 28 w 28"/>
                <a:gd name="T11" fmla="*/ 14 h 73"/>
                <a:gd name="T12" fmla="*/ 12 w 28"/>
                <a:gd name="T13" fmla="*/ 67 h 73"/>
                <a:gd name="T14" fmla="*/ 6 w 28"/>
                <a:gd name="T15" fmla="*/ 7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" h="73">
                  <a:moveTo>
                    <a:pt x="6" y="73"/>
                  </a:moveTo>
                  <a:cubicBezTo>
                    <a:pt x="1" y="70"/>
                    <a:pt x="0" y="67"/>
                    <a:pt x="1" y="63"/>
                  </a:cubicBezTo>
                  <a:cubicBezTo>
                    <a:pt x="1" y="60"/>
                    <a:pt x="2" y="58"/>
                    <a:pt x="3" y="55"/>
                  </a:cubicBezTo>
                  <a:cubicBezTo>
                    <a:pt x="8" y="39"/>
                    <a:pt x="13" y="24"/>
                    <a:pt x="12" y="6"/>
                  </a:cubicBezTo>
                  <a:cubicBezTo>
                    <a:pt x="13" y="4"/>
                    <a:pt x="15" y="3"/>
                    <a:pt x="17" y="0"/>
                  </a:cubicBezTo>
                  <a:cubicBezTo>
                    <a:pt x="22" y="5"/>
                    <a:pt x="25" y="9"/>
                    <a:pt x="28" y="14"/>
                  </a:cubicBezTo>
                  <a:cubicBezTo>
                    <a:pt x="25" y="32"/>
                    <a:pt x="20" y="50"/>
                    <a:pt x="12" y="67"/>
                  </a:cubicBezTo>
                  <a:cubicBezTo>
                    <a:pt x="11" y="69"/>
                    <a:pt x="8" y="71"/>
                    <a:pt x="6" y="7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" name="Freeform 20"/>
            <p:cNvSpPr>
              <a:spLocks/>
            </p:cNvSpPr>
            <p:nvPr/>
          </p:nvSpPr>
          <p:spPr bwMode="auto">
            <a:xfrm>
              <a:off x="4870450" y="2844800"/>
              <a:ext cx="58738" cy="106362"/>
            </a:xfrm>
            <a:custGeom>
              <a:avLst/>
              <a:gdLst>
                <a:gd name="T0" fmla="*/ 32 w 32"/>
                <a:gd name="T1" fmla="*/ 52 h 58"/>
                <a:gd name="T2" fmla="*/ 27 w 32"/>
                <a:gd name="T3" fmla="*/ 58 h 58"/>
                <a:gd name="T4" fmla="*/ 25 w 32"/>
                <a:gd name="T5" fmla="*/ 57 h 58"/>
                <a:gd name="T6" fmla="*/ 10 w 32"/>
                <a:gd name="T7" fmla="*/ 25 h 58"/>
                <a:gd name="T8" fmla="*/ 1 w 32"/>
                <a:gd name="T9" fmla="*/ 9 h 58"/>
                <a:gd name="T10" fmla="*/ 8 w 32"/>
                <a:gd name="T11" fmla="*/ 0 h 58"/>
                <a:gd name="T12" fmla="*/ 15 w 32"/>
                <a:gd name="T13" fmla="*/ 6 h 58"/>
                <a:gd name="T14" fmla="*/ 32 w 32"/>
                <a:gd name="T15" fmla="*/ 52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2" h="58">
                  <a:moveTo>
                    <a:pt x="32" y="52"/>
                  </a:moveTo>
                  <a:cubicBezTo>
                    <a:pt x="30" y="54"/>
                    <a:pt x="31" y="58"/>
                    <a:pt x="27" y="58"/>
                  </a:cubicBezTo>
                  <a:cubicBezTo>
                    <a:pt x="26" y="58"/>
                    <a:pt x="25" y="58"/>
                    <a:pt x="25" y="57"/>
                  </a:cubicBezTo>
                  <a:cubicBezTo>
                    <a:pt x="20" y="47"/>
                    <a:pt x="14" y="36"/>
                    <a:pt x="10" y="25"/>
                  </a:cubicBezTo>
                  <a:cubicBezTo>
                    <a:pt x="8" y="19"/>
                    <a:pt x="5" y="13"/>
                    <a:pt x="1" y="9"/>
                  </a:cubicBezTo>
                  <a:cubicBezTo>
                    <a:pt x="0" y="4"/>
                    <a:pt x="2" y="1"/>
                    <a:pt x="8" y="0"/>
                  </a:cubicBezTo>
                  <a:cubicBezTo>
                    <a:pt x="10" y="1"/>
                    <a:pt x="12" y="4"/>
                    <a:pt x="15" y="6"/>
                  </a:cubicBezTo>
                  <a:cubicBezTo>
                    <a:pt x="19" y="22"/>
                    <a:pt x="27" y="36"/>
                    <a:pt x="32" y="5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" name="Freeform 21"/>
            <p:cNvSpPr>
              <a:spLocks/>
            </p:cNvSpPr>
            <p:nvPr/>
          </p:nvSpPr>
          <p:spPr bwMode="auto">
            <a:xfrm>
              <a:off x="4695825" y="2933700"/>
              <a:ext cx="100013" cy="100012"/>
            </a:xfrm>
            <a:custGeom>
              <a:avLst/>
              <a:gdLst>
                <a:gd name="T0" fmla="*/ 0 w 55"/>
                <a:gd name="T1" fmla="*/ 7 h 55"/>
                <a:gd name="T2" fmla="*/ 12 w 55"/>
                <a:gd name="T3" fmla="*/ 2 h 55"/>
                <a:gd name="T4" fmla="*/ 51 w 55"/>
                <a:gd name="T5" fmla="*/ 47 h 55"/>
                <a:gd name="T6" fmla="*/ 50 w 55"/>
                <a:gd name="T7" fmla="*/ 55 h 55"/>
                <a:gd name="T8" fmla="*/ 39 w 55"/>
                <a:gd name="T9" fmla="*/ 47 h 55"/>
                <a:gd name="T10" fmla="*/ 28 w 55"/>
                <a:gd name="T11" fmla="*/ 38 h 55"/>
                <a:gd name="T12" fmla="*/ 18 w 55"/>
                <a:gd name="T13" fmla="*/ 29 h 55"/>
                <a:gd name="T14" fmla="*/ 0 w 55"/>
                <a:gd name="T15" fmla="*/ 7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5" h="55">
                  <a:moveTo>
                    <a:pt x="0" y="7"/>
                  </a:moveTo>
                  <a:cubicBezTo>
                    <a:pt x="2" y="1"/>
                    <a:pt x="6" y="0"/>
                    <a:pt x="12" y="2"/>
                  </a:cubicBezTo>
                  <a:cubicBezTo>
                    <a:pt x="23" y="20"/>
                    <a:pt x="36" y="32"/>
                    <a:pt x="51" y="47"/>
                  </a:cubicBezTo>
                  <a:cubicBezTo>
                    <a:pt x="51" y="51"/>
                    <a:pt x="55" y="54"/>
                    <a:pt x="50" y="55"/>
                  </a:cubicBezTo>
                  <a:cubicBezTo>
                    <a:pt x="48" y="52"/>
                    <a:pt x="43" y="50"/>
                    <a:pt x="39" y="47"/>
                  </a:cubicBezTo>
                  <a:cubicBezTo>
                    <a:pt x="35" y="44"/>
                    <a:pt x="33" y="41"/>
                    <a:pt x="28" y="38"/>
                  </a:cubicBezTo>
                  <a:cubicBezTo>
                    <a:pt x="25" y="35"/>
                    <a:pt x="22" y="31"/>
                    <a:pt x="18" y="29"/>
                  </a:cubicBezTo>
                  <a:cubicBezTo>
                    <a:pt x="14" y="26"/>
                    <a:pt x="2" y="11"/>
                    <a:pt x="0" y="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" name="Freeform 22"/>
            <p:cNvSpPr>
              <a:spLocks/>
            </p:cNvSpPr>
            <p:nvPr/>
          </p:nvSpPr>
          <p:spPr bwMode="auto">
            <a:xfrm>
              <a:off x="5037138" y="2830513"/>
              <a:ext cx="42863" cy="114300"/>
            </a:xfrm>
            <a:custGeom>
              <a:avLst/>
              <a:gdLst>
                <a:gd name="T0" fmla="*/ 17 w 24"/>
                <a:gd name="T1" fmla="*/ 8 h 63"/>
                <a:gd name="T2" fmla="*/ 24 w 24"/>
                <a:gd name="T3" fmla="*/ 48 h 63"/>
                <a:gd name="T4" fmla="*/ 24 w 24"/>
                <a:gd name="T5" fmla="*/ 57 h 63"/>
                <a:gd name="T6" fmla="*/ 18 w 24"/>
                <a:gd name="T7" fmla="*/ 63 h 63"/>
                <a:gd name="T8" fmla="*/ 14 w 24"/>
                <a:gd name="T9" fmla="*/ 62 h 63"/>
                <a:gd name="T10" fmla="*/ 10 w 24"/>
                <a:gd name="T11" fmla="*/ 44 h 63"/>
                <a:gd name="T12" fmla="*/ 2 w 24"/>
                <a:gd name="T13" fmla="*/ 15 h 63"/>
                <a:gd name="T14" fmla="*/ 0 w 24"/>
                <a:gd name="T15" fmla="*/ 8 h 63"/>
                <a:gd name="T16" fmla="*/ 1 w 24"/>
                <a:gd name="T17" fmla="*/ 2 h 63"/>
                <a:gd name="T18" fmla="*/ 7 w 24"/>
                <a:gd name="T19" fmla="*/ 0 h 63"/>
                <a:gd name="T20" fmla="*/ 17 w 24"/>
                <a:gd name="T21" fmla="*/ 8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4" h="63">
                  <a:moveTo>
                    <a:pt x="17" y="8"/>
                  </a:moveTo>
                  <a:cubicBezTo>
                    <a:pt x="19" y="22"/>
                    <a:pt x="22" y="35"/>
                    <a:pt x="24" y="48"/>
                  </a:cubicBezTo>
                  <a:cubicBezTo>
                    <a:pt x="24" y="51"/>
                    <a:pt x="24" y="54"/>
                    <a:pt x="24" y="57"/>
                  </a:cubicBezTo>
                  <a:cubicBezTo>
                    <a:pt x="22" y="59"/>
                    <a:pt x="20" y="61"/>
                    <a:pt x="18" y="63"/>
                  </a:cubicBezTo>
                  <a:cubicBezTo>
                    <a:pt x="17" y="63"/>
                    <a:pt x="16" y="62"/>
                    <a:pt x="14" y="62"/>
                  </a:cubicBezTo>
                  <a:cubicBezTo>
                    <a:pt x="13" y="56"/>
                    <a:pt x="11" y="50"/>
                    <a:pt x="10" y="44"/>
                  </a:cubicBezTo>
                  <a:cubicBezTo>
                    <a:pt x="9" y="34"/>
                    <a:pt x="6" y="24"/>
                    <a:pt x="2" y="15"/>
                  </a:cubicBezTo>
                  <a:cubicBezTo>
                    <a:pt x="1" y="13"/>
                    <a:pt x="1" y="10"/>
                    <a:pt x="0" y="8"/>
                  </a:cubicBezTo>
                  <a:cubicBezTo>
                    <a:pt x="0" y="7"/>
                    <a:pt x="1" y="5"/>
                    <a:pt x="1" y="2"/>
                  </a:cubicBezTo>
                  <a:cubicBezTo>
                    <a:pt x="3" y="2"/>
                    <a:pt x="5" y="1"/>
                    <a:pt x="7" y="0"/>
                  </a:cubicBezTo>
                  <a:cubicBezTo>
                    <a:pt x="10" y="3"/>
                    <a:pt x="13" y="5"/>
                    <a:pt x="17" y="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" name="Freeform 23"/>
            <p:cNvSpPr>
              <a:spLocks/>
            </p:cNvSpPr>
            <p:nvPr/>
          </p:nvSpPr>
          <p:spPr bwMode="auto">
            <a:xfrm>
              <a:off x="4598988" y="3092450"/>
              <a:ext cx="107950" cy="57150"/>
            </a:xfrm>
            <a:custGeom>
              <a:avLst/>
              <a:gdLst>
                <a:gd name="T0" fmla="*/ 3 w 60"/>
                <a:gd name="T1" fmla="*/ 0 h 31"/>
                <a:gd name="T2" fmla="*/ 8 w 60"/>
                <a:gd name="T3" fmla="*/ 2 h 31"/>
                <a:gd name="T4" fmla="*/ 39 w 60"/>
                <a:gd name="T5" fmla="*/ 14 h 31"/>
                <a:gd name="T6" fmla="*/ 59 w 60"/>
                <a:gd name="T7" fmla="*/ 24 h 31"/>
                <a:gd name="T8" fmla="*/ 60 w 60"/>
                <a:gd name="T9" fmla="*/ 30 h 31"/>
                <a:gd name="T10" fmla="*/ 56 w 60"/>
                <a:gd name="T11" fmla="*/ 31 h 31"/>
                <a:gd name="T12" fmla="*/ 25 w 60"/>
                <a:gd name="T13" fmla="*/ 21 h 31"/>
                <a:gd name="T14" fmla="*/ 1 w 60"/>
                <a:gd name="T15" fmla="*/ 13 h 31"/>
                <a:gd name="T16" fmla="*/ 3 w 60"/>
                <a:gd name="T17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0" h="31">
                  <a:moveTo>
                    <a:pt x="3" y="0"/>
                  </a:moveTo>
                  <a:cubicBezTo>
                    <a:pt x="5" y="1"/>
                    <a:pt x="7" y="1"/>
                    <a:pt x="8" y="2"/>
                  </a:cubicBezTo>
                  <a:cubicBezTo>
                    <a:pt x="20" y="9"/>
                    <a:pt x="26" y="11"/>
                    <a:pt x="39" y="14"/>
                  </a:cubicBezTo>
                  <a:cubicBezTo>
                    <a:pt x="44" y="16"/>
                    <a:pt x="55" y="19"/>
                    <a:pt x="59" y="24"/>
                  </a:cubicBezTo>
                  <a:cubicBezTo>
                    <a:pt x="59" y="26"/>
                    <a:pt x="60" y="28"/>
                    <a:pt x="60" y="30"/>
                  </a:cubicBezTo>
                  <a:cubicBezTo>
                    <a:pt x="58" y="30"/>
                    <a:pt x="57" y="31"/>
                    <a:pt x="56" y="31"/>
                  </a:cubicBezTo>
                  <a:cubicBezTo>
                    <a:pt x="41" y="26"/>
                    <a:pt x="35" y="25"/>
                    <a:pt x="25" y="21"/>
                  </a:cubicBezTo>
                  <a:cubicBezTo>
                    <a:pt x="16" y="21"/>
                    <a:pt x="8" y="17"/>
                    <a:pt x="1" y="13"/>
                  </a:cubicBezTo>
                  <a:cubicBezTo>
                    <a:pt x="0" y="6"/>
                    <a:pt x="0" y="6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" name="Freeform 24"/>
            <p:cNvSpPr>
              <a:spLocks/>
            </p:cNvSpPr>
            <p:nvPr/>
          </p:nvSpPr>
          <p:spPr bwMode="auto">
            <a:xfrm>
              <a:off x="4624388" y="3419475"/>
              <a:ext cx="93663" cy="53975"/>
            </a:xfrm>
            <a:custGeom>
              <a:avLst/>
              <a:gdLst>
                <a:gd name="T0" fmla="*/ 8 w 52"/>
                <a:gd name="T1" fmla="*/ 29 h 29"/>
                <a:gd name="T2" fmla="*/ 0 w 52"/>
                <a:gd name="T3" fmla="*/ 21 h 29"/>
                <a:gd name="T4" fmla="*/ 10 w 52"/>
                <a:gd name="T5" fmla="*/ 12 h 29"/>
                <a:gd name="T6" fmla="*/ 48 w 52"/>
                <a:gd name="T7" fmla="*/ 0 h 29"/>
                <a:gd name="T8" fmla="*/ 52 w 52"/>
                <a:gd name="T9" fmla="*/ 5 h 29"/>
                <a:gd name="T10" fmla="*/ 47 w 52"/>
                <a:gd name="T11" fmla="*/ 14 h 29"/>
                <a:gd name="T12" fmla="*/ 8 w 52"/>
                <a:gd name="T13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" h="29">
                  <a:moveTo>
                    <a:pt x="8" y="29"/>
                  </a:moveTo>
                  <a:cubicBezTo>
                    <a:pt x="3" y="25"/>
                    <a:pt x="0" y="25"/>
                    <a:pt x="0" y="21"/>
                  </a:cubicBezTo>
                  <a:cubicBezTo>
                    <a:pt x="2" y="16"/>
                    <a:pt x="6" y="13"/>
                    <a:pt x="10" y="12"/>
                  </a:cubicBezTo>
                  <a:cubicBezTo>
                    <a:pt x="23" y="8"/>
                    <a:pt x="35" y="4"/>
                    <a:pt x="48" y="0"/>
                  </a:cubicBezTo>
                  <a:cubicBezTo>
                    <a:pt x="49" y="1"/>
                    <a:pt x="52" y="0"/>
                    <a:pt x="52" y="5"/>
                  </a:cubicBezTo>
                  <a:cubicBezTo>
                    <a:pt x="52" y="9"/>
                    <a:pt x="48" y="11"/>
                    <a:pt x="47" y="14"/>
                  </a:cubicBezTo>
                  <a:cubicBezTo>
                    <a:pt x="34" y="19"/>
                    <a:pt x="21" y="24"/>
                    <a:pt x="8" y="2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" name="Freeform 25"/>
            <p:cNvSpPr>
              <a:spLocks/>
            </p:cNvSpPr>
            <p:nvPr/>
          </p:nvSpPr>
          <p:spPr bwMode="auto">
            <a:xfrm>
              <a:off x="5364163" y="3514725"/>
              <a:ext cx="88900" cy="80962"/>
            </a:xfrm>
            <a:custGeom>
              <a:avLst/>
              <a:gdLst>
                <a:gd name="T0" fmla="*/ 4 w 49"/>
                <a:gd name="T1" fmla="*/ 3 h 44"/>
                <a:gd name="T2" fmla="*/ 15 w 49"/>
                <a:gd name="T3" fmla="*/ 6 h 44"/>
                <a:gd name="T4" fmla="*/ 47 w 49"/>
                <a:gd name="T5" fmla="*/ 36 h 44"/>
                <a:gd name="T6" fmla="*/ 45 w 49"/>
                <a:gd name="T7" fmla="*/ 44 h 44"/>
                <a:gd name="T8" fmla="*/ 44 w 49"/>
                <a:gd name="T9" fmla="*/ 44 h 44"/>
                <a:gd name="T10" fmla="*/ 42 w 49"/>
                <a:gd name="T11" fmla="*/ 43 h 44"/>
                <a:gd name="T12" fmla="*/ 4 w 49"/>
                <a:gd name="T13" fmla="*/ 14 h 44"/>
                <a:gd name="T14" fmla="*/ 4 w 49"/>
                <a:gd name="T15" fmla="*/ 3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9" h="44">
                  <a:moveTo>
                    <a:pt x="4" y="3"/>
                  </a:moveTo>
                  <a:cubicBezTo>
                    <a:pt x="9" y="0"/>
                    <a:pt x="12" y="5"/>
                    <a:pt x="15" y="6"/>
                  </a:cubicBezTo>
                  <a:cubicBezTo>
                    <a:pt x="26" y="16"/>
                    <a:pt x="39" y="24"/>
                    <a:pt x="47" y="36"/>
                  </a:cubicBezTo>
                  <a:cubicBezTo>
                    <a:pt x="48" y="39"/>
                    <a:pt x="49" y="42"/>
                    <a:pt x="45" y="44"/>
                  </a:cubicBezTo>
                  <a:cubicBezTo>
                    <a:pt x="45" y="44"/>
                    <a:pt x="44" y="44"/>
                    <a:pt x="44" y="44"/>
                  </a:cubicBezTo>
                  <a:cubicBezTo>
                    <a:pt x="43" y="44"/>
                    <a:pt x="42" y="44"/>
                    <a:pt x="42" y="43"/>
                  </a:cubicBezTo>
                  <a:cubicBezTo>
                    <a:pt x="29" y="34"/>
                    <a:pt x="17" y="24"/>
                    <a:pt x="4" y="14"/>
                  </a:cubicBezTo>
                  <a:cubicBezTo>
                    <a:pt x="4" y="11"/>
                    <a:pt x="0" y="7"/>
                    <a:pt x="4" y="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" name="Freeform 26"/>
            <p:cNvSpPr>
              <a:spLocks/>
            </p:cNvSpPr>
            <p:nvPr/>
          </p:nvSpPr>
          <p:spPr bwMode="auto">
            <a:xfrm>
              <a:off x="4587875" y="3281363"/>
              <a:ext cx="100013" cy="23812"/>
            </a:xfrm>
            <a:custGeom>
              <a:avLst/>
              <a:gdLst>
                <a:gd name="T0" fmla="*/ 5 w 55"/>
                <a:gd name="T1" fmla="*/ 10 h 13"/>
                <a:gd name="T2" fmla="*/ 4 w 55"/>
                <a:gd name="T3" fmla="*/ 2 h 13"/>
                <a:gd name="T4" fmla="*/ 10 w 55"/>
                <a:gd name="T5" fmla="*/ 0 h 13"/>
                <a:gd name="T6" fmla="*/ 42 w 55"/>
                <a:gd name="T7" fmla="*/ 1 h 13"/>
                <a:gd name="T8" fmla="*/ 55 w 55"/>
                <a:gd name="T9" fmla="*/ 3 h 13"/>
                <a:gd name="T10" fmla="*/ 55 w 55"/>
                <a:gd name="T11" fmla="*/ 11 h 13"/>
                <a:gd name="T12" fmla="*/ 29 w 55"/>
                <a:gd name="T13" fmla="*/ 11 h 13"/>
                <a:gd name="T14" fmla="*/ 5 w 55"/>
                <a:gd name="T15" fmla="*/ 1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5" h="13">
                  <a:moveTo>
                    <a:pt x="5" y="10"/>
                  </a:moveTo>
                  <a:cubicBezTo>
                    <a:pt x="0" y="5"/>
                    <a:pt x="2" y="3"/>
                    <a:pt x="4" y="2"/>
                  </a:cubicBezTo>
                  <a:cubicBezTo>
                    <a:pt x="5" y="2"/>
                    <a:pt x="8" y="1"/>
                    <a:pt x="10" y="0"/>
                  </a:cubicBezTo>
                  <a:cubicBezTo>
                    <a:pt x="16" y="0"/>
                    <a:pt x="38" y="0"/>
                    <a:pt x="42" y="1"/>
                  </a:cubicBezTo>
                  <a:cubicBezTo>
                    <a:pt x="47" y="2"/>
                    <a:pt x="49" y="1"/>
                    <a:pt x="55" y="3"/>
                  </a:cubicBezTo>
                  <a:cubicBezTo>
                    <a:pt x="55" y="6"/>
                    <a:pt x="55" y="8"/>
                    <a:pt x="55" y="11"/>
                  </a:cubicBezTo>
                  <a:cubicBezTo>
                    <a:pt x="46" y="13"/>
                    <a:pt x="38" y="11"/>
                    <a:pt x="29" y="11"/>
                  </a:cubicBezTo>
                  <a:cubicBezTo>
                    <a:pt x="19" y="13"/>
                    <a:pt x="13" y="12"/>
                    <a:pt x="5" y="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" name="Freeform 27"/>
            <p:cNvSpPr>
              <a:spLocks/>
            </p:cNvSpPr>
            <p:nvPr/>
          </p:nvSpPr>
          <p:spPr bwMode="auto">
            <a:xfrm>
              <a:off x="4699000" y="3508375"/>
              <a:ext cx="90488" cy="84137"/>
            </a:xfrm>
            <a:custGeom>
              <a:avLst/>
              <a:gdLst>
                <a:gd name="T0" fmla="*/ 9 w 50"/>
                <a:gd name="T1" fmla="*/ 47 h 47"/>
                <a:gd name="T2" fmla="*/ 0 w 50"/>
                <a:gd name="T3" fmla="*/ 43 h 47"/>
                <a:gd name="T4" fmla="*/ 37 w 50"/>
                <a:gd name="T5" fmla="*/ 7 h 47"/>
                <a:gd name="T6" fmla="*/ 50 w 50"/>
                <a:gd name="T7" fmla="*/ 7 h 47"/>
                <a:gd name="T8" fmla="*/ 9 w 50"/>
                <a:gd name="T9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47">
                  <a:moveTo>
                    <a:pt x="9" y="47"/>
                  </a:moveTo>
                  <a:cubicBezTo>
                    <a:pt x="3" y="46"/>
                    <a:pt x="3" y="46"/>
                    <a:pt x="0" y="43"/>
                  </a:cubicBezTo>
                  <a:cubicBezTo>
                    <a:pt x="15" y="30"/>
                    <a:pt x="22" y="20"/>
                    <a:pt x="37" y="7"/>
                  </a:cubicBezTo>
                  <a:cubicBezTo>
                    <a:pt x="47" y="0"/>
                    <a:pt x="49" y="6"/>
                    <a:pt x="50" y="7"/>
                  </a:cubicBezTo>
                  <a:cubicBezTo>
                    <a:pt x="49" y="11"/>
                    <a:pt x="26" y="34"/>
                    <a:pt x="9" y="4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" name="Freeform 28"/>
            <p:cNvSpPr>
              <a:spLocks noEditPoints="1"/>
            </p:cNvSpPr>
            <p:nvPr/>
          </p:nvSpPr>
          <p:spPr bwMode="auto">
            <a:xfrm>
              <a:off x="4949825" y="3167063"/>
              <a:ext cx="133350" cy="168275"/>
            </a:xfrm>
            <a:custGeom>
              <a:avLst/>
              <a:gdLst>
                <a:gd name="T0" fmla="*/ 51 w 74"/>
                <a:gd name="T1" fmla="*/ 40 h 92"/>
                <a:gd name="T2" fmla="*/ 48 w 74"/>
                <a:gd name="T3" fmla="*/ 9 h 92"/>
                <a:gd name="T4" fmla="*/ 56 w 74"/>
                <a:gd name="T5" fmla="*/ 0 h 92"/>
                <a:gd name="T6" fmla="*/ 63 w 74"/>
                <a:gd name="T7" fmla="*/ 3 h 92"/>
                <a:gd name="T8" fmla="*/ 66 w 74"/>
                <a:gd name="T9" fmla="*/ 14 h 92"/>
                <a:gd name="T10" fmla="*/ 67 w 74"/>
                <a:gd name="T11" fmla="*/ 35 h 92"/>
                <a:gd name="T12" fmla="*/ 68 w 74"/>
                <a:gd name="T13" fmla="*/ 58 h 92"/>
                <a:gd name="T14" fmla="*/ 74 w 74"/>
                <a:gd name="T15" fmla="*/ 84 h 92"/>
                <a:gd name="T16" fmla="*/ 66 w 74"/>
                <a:gd name="T17" fmla="*/ 92 h 92"/>
                <a:gd name="T18" fmla="*/ 59 w 74"/>
                <a:gd name="T19" fmla="*/ 88 h 92"/>
                <a:gd name="T20" fmla="*/ 54 w 74"/>
                <a:gd name="T21" fmla="*/ 78 h 92"/>
                <a:gd name="T22" fmla="*/ 20 w 74"/>
                <a:gd name="T23" fmla="*/ 89 h 92"/>
                <a:gd name="T24" fmla="*/ 2 w 74"/>
                <a:gd name="T25" fmla="*/ 75 h 92"/>
                <a:gd name="T26" fmla="*/ 3 w 74"/>
                <a:gd name="T27" fmla="*/ 52 h 92"/>
                <a:gd name="T28" fmla="*/ 12 w 74"/>
                <a:gd name="T29" fmla="*/ 42 h 92"/>
                <a:gd name="T30" fmla="*/ 51 w 74"/>
                <a:gd name="T31" fmla="*/ 40 h 92"/>
                <a:gd name="T32" fmla="*/ 36 w 74"/>
                <a:gd name="T33" fmla="*/ 51 h 92"/>
                <a:gd name="T34" fmla="*/ 26 w 74"/>
                <a:gd name="T35" fmla="*/ 53 h 92"/>
                <a:gd name="T36" fmla="*/ 20 w 74"/>
                <a:gd name="T37" fmla="*/ 62 h 92"/>
                <a:gd name="T38" fmla="*/ 24 w 74"/>
                <a:gd name="T39" fmla="*/ 70 h 92"/>
                <a:gd name="T40" fmla="*/ 43 w 74"/>
                <a:gd name="T41" fmla="*/ 65 h 92"/>
                <a:gd name="T42" fmla="*/ 42 w 74"/>
                <a:gd name="T43" fmla="*/ 55 h 92"/>
                <a:gd name="T44" fmla="*/ 36 w 74"/>
                <a:gd name="T45" fmla="*/ 51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74" h="92">
                  <a:moveTo>
                    <a:pt x="51" y="40"/>
                  </a:moveTo>
                  <a:cubicBezTo>
                    <a:pt x="47" y="29"/>
                    <a:pt x="47" y="19"/>
                    <a:pt x="48" y="9"/>
                  </a:cubicBezTo>
                  <a:cubicBezTo>
                    <a:pt x="48" y="5"/>
                    <a:pt x="51" y="0"/>
                    <a:pt x="56" y="0"/>
                  </a:cubicBezTo>
                  <a:cubicBezTo>
                    <a:pt x="60" y="0"/>
                    <a:pt x="61" y="0"/>
                    <a:pt x="63" y="3"/>
                  </a:cubicBezTo>
                  <a:cubicBezTo>
                    <a:pt x="64" y="5"/>
                    <a:pt x="65" y="9"/>
                    <a:pt x="66" y="14"/>
                  </a:cubicBezTo>
                  <a:cubicBezTo>
                    <a:pt x="65" y="19"/>
                    <a:pt x="67" y="26"/>
                    <a:pt x="67" y="35"/>
                  </a:cubicBezTo>
                  <a:cubicBezTo>
                    <a:pt x="67" y="42"/>
                    <a:pt x="67" y="50"/>
                    <a:pt x="68" y="58"/>
                  </a:cubicBezTo>
                  <a:cubicBezTo>
                    <a:pt x="69" y="67"/>
                    <a:pt x="72" y="75"/>
                    <a:pt x="74" y="84"/>
                  </a:cubicBezTo>
                  <a:cubicBezTo>
                    <a:pt x="73" y="88"/>
                    <a:pt x="71" y="90"/>
                    <a:pt x="66" y="92"/>
                  </a:cubicBezTo>
                  <a:cubicBezTo>
                    <a:pt x="62" y="92"/>
                    <a:pt x="61" y="90"/>
                    <a:pt x="59" y="88"/>
                  </a:cubicBezTo>
                  <a:cubicBezTo>
                    <a:pt x="57" y="85"/>
                    <a:pt x="56" y="82"/>
                    <a:pt x="54" y="78"/>
                  </a:cubicBezTo>
                  <a:cubicBezTo>
                    <a:pt x="44" y="86"/>
                    <a:pt x="33" y="90"/>
                    <a:pt x="20" y="89"/>
                  </a:cubicBezTo>
                  <a:cubicBezTo>
                    <a:pt x="13" y="86"/>
                    <a:pt x="7" y="83"/>
                    <a:pt x="2" y="75"/>
                  </a:cubicBezTo>
                  <a:cubicBezTo>
                    <a:pt x="0" y="69"/>
                    <a:pt x="0" y="62"/>
                    <a:pt x="3" y="52"/>
                  </a:cubicBezTo>
                  <a:cubicBezTo>
                    <a:pt x="5" y="48"/>
                    <a:pt x="9" y="44"/>
                    <a:pt x="12" y="42"/>
                  </a:cubicBezTo>
                  <a:cubicBezTo>
                    <a:pt x="25" y="37"/>
                    <a:pt x="37" y="33"/>
                    <a:pt x="51" y="40"/>
                  </a:cubicBezTo>
                  <a:close/>
                  <a:moveTo>
                    <a:pt x="36" y="51"/>
                  </a:moveTo>
                  <a:cubicBezTo>
                    <a:pt x="31" y="49"/>
                    <a:pt x="29" y="52"/>
                    <a:pt x="26" y="53"/>
                  </a:cubicBezTo>
                  <a:cubicBezTo>
                    <a:pt x="22" y="54"/>
                    <a:pt x="20" y="57"/>
                    <a:pt x="20" y="62"/>
                  </a:cubicBezTo>
                  <a:cubicBezTo>
                    <a:pt x="20" y="65"/>
                    <a:pt x="21" y="68"/>
                    <a:pt x="24" y="70"/>
                  </a:cubicBezTo>
                  <a:cubicBezTo>
                    <a:pt x="32" y="73"/>
                    <a:pt x="38" y="70"/>
                    <a:pt x="43" y="65"/>
                  </a:cubicBezTo>
                  <a:cubicBezTo>
                    <a:pt x="46" y="62"/>
                    <a:pt x="44" y="56"/>
                    <a:pt x="42" y="55"/>
                  </a:cubicBezTo>
                  <a:cubicBezTo>
                    <a:pt x="40" y="53"/>
                    <a:pt x="39" y="52"/>
                    <a:pt x="36" y="5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" name="Freeform 29"/>
            <p:cNvSpPr>
              <a:spLocks noEditPoints="1"/>
            </p:cNvSpPr>
            <p:nvPr/>
          </p:nvSpPr>
          <p:spPr bwMode="auto">
            <a:xfrm>
              <a:off x="5214938" y="3213100"/>
              <a:ext cx="155575" cy="128587"/>
            </a:xfrm>
            <a:custGeom>
              <a:avLst/>
              <a:gdLst>
                <a:gd name="T0" fmla="*/ 2 w 86"/>
                <a:gd name="T1" fmla="*/ 39 h 71"/>
                <a:gd name="T2" fmla="*/ 9 w 86"/>
                <a:gd name="T3" fmla="*/ 17 h 71"/>
                <a:gd name="T4" fmla="*/ 21 w 86"/>
                <a:gd name="T5" fmla="*/ 5 h 71"/>
                <a:gd name="T6" fmla="*/ 54 w 86"/>
                <a:gd name="T7" fmla="*/ 6 h 71"/>
                <a:gd name="T8" fmla="*/ 60 w 86"/>
                <a:gd name="T9" fmla="*/ 18 h 71"/>
                <a:gd name="T10" fmla="*/ 58 w 86"/>
                <a:gd name="T11" fmla="*/ 38 h 71"/>
                <a:gd name="T12" fmla="*/ 59 w 86"/>
                <a:gd name="T13" fmla="*/ 49 h 71"/>
                <a:gd name="T14" fmla="*/ 70 w 86"/>
                <a:gd name="T15" fmla="*/ 50 h 71"/>
                <a:gd name="T16" fmla="*/ 82 w 86"/>
                <a:gd name="T17" fmla="*/ 47 h 71"/>
                <a:gd name="T18" fmla="*/ 84 w 86"/>
                <a:gd name="T19" fmla="*/ 58 h 71"/>
                <a:gd name="T20" fmla="*/ 71 w 86"/>
                <a:gd name="T21" fmla="*/ 67 h 71"/>
                <a:gd name="T22" fmla="*/ 46 w 86"/>
                <a:gd name="T23" fmla="*/ 63 h 71"/>
                <a:gd name="T24" fmla="*/ 21 w 86"/>
                <a:gd name="T25" fmla="*/ 71 h 71"/>
                <a:gd name="T26" fmla="*/ 2 w 86"/>
                <a:gd name="T27" fmla="*/ 58 h 71"/>
                <a:gd name="T28" fmla="*/ 2 w 86"/>
                <a:gd name="T29" fmla="*/ 39 h 71"/>
                <a:gd name="T30" fmla="*/ 19 w 86"/>
                <a:gd name="T31" fmla="*/ 51 h 71"/>
                <a:gd name="T32" fmla="*/ 35 w 86"/>
                <a:gd name="T33" fmla="*/ 47 h 71"/>
                <a:gd name="T34" fmla="*/ 35 w 86"/>
                <a:gd name="T35" fmla="*/ 23 h 71"/>
                <a:gd name="T36" fmla="*/ 19 w 86"/>
                <a:gd name="T37" fmla="*/ 31 h 71"/>
                <a:gd name="T38" fmla="*/ 19 w 86"/>
                <a:gd name="T39" fmla="*/ 51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6" h="71">
                  <a:moveTo>
                    <a:pt x="2" y="39"/>
                  </a:moveTo>
                  <a:cubicBezTo>
                    <a:pt x="2" y="30"/>
                    <a:pt x="6" y="23"/>
                    <a:pt x="9" y="17"/>
                  </a:cubicBezTo>
                  <a:cubicBezTo>
                    <a:pt x="12" y="12"/>
                    <a:pt x="15" y="10"/>
                    <a:pt x="21" y="5"/>
                  </a:cubicBezTo>
                  <a:cubicBezTo>
                    <a:pt x="37" y="0"/>
                    <a:pt x="37" y="0"/>
                    <a:pt x="54" y="6"/>
                  </a:cubicBezTo>
                  <a:cubicBezTo>
                    <a:pt x="59" y="10"/>
                    <a:pt x="61" y="14"/>
                    <a:pt x="60" y="18"/>
                  </a:cubicBezTo>
                  <a:cubicBezTo>
                    <a:pt x="60" y="25"/>
                    <a:pt x="61" y="32"/>
                    <a:pt x="58" y="38"/>
                  </a:cubicBezTo>
                  <a:cubicBezTo>
                    <a:pt x="56" y="41"/>
                    <a:pt x="55" y="48"/>
                    <a:pt x="59" y="49"/>
                  </a:cubicBezTo>
                  <a:cubicBezTo>
                    <a:pt x="62" y="49"/>
                    <a:pt x="66" y="50"/>
                    <a:pt x="70" y="50"/>
                  </a:cubicBezTo>
                  <a:cubicBezTo>
                    <a:pt x="74" y="49"/>
                    <a:pt x="78" y="48"/>
                    <a:pt x="82" y="47"/>
                  </a:cubicBezTo>
                  <a:cubicBezTo>
                    <a:pt x="86" y="50"/>
                    <a:pt x="85" y="54"/>
                    <a:pt x="84" y="58"/>
                  </a:cubicBezTo>
                  <a:cubicBezTo>
                    <a:pt x="81" y="63"/>
                    <a:pt x="75" y="64"/>
                    <a:pt x="71" y="67"/>
                  </a:cubicBezTo>
                  <a:cubicBezTo>
                    <a:pt x="62" y="69"/>
                    <a:pt x="53" y="66"/>
                    <a:pt x="46" y="63"/>
                  </a:cubicBezTo>
                  <a:cubicBezTo>
                    <a:pt x="36" y="66"/>
                    <a:pt x="30" y="70"/>
                    <a:pt x="21" y="71"/>
                  </a:cubicBezTo>
                  <a:cubicBezTo>
                    <a:pt x="15" y="71"/>
                    <a:pt x="5" y="66"/>
                    <a:pt x="2" y="58"/>
                  </a:cubicBezTo>
                  <a:cubicBezTo>
                    <a:pt x="0" y="53"/>
                    <a:pt x="2" y="39"/>
                    <a:pt x="2" y="39"/>
                  </a:cubicBezTo>
                  <a:close/>
                  <a:moveTo>
                    <a:pt x="19" y="51"/>
                  </a:moveTo>
                  <a:cubicBezTo>
                    <a:pt x="24" y="56"/>
                    <a:pt x="31" y="53"/>
                    <a:pt x="35" y="47"/>
                  </a:cubicBezTo>
                  <a:cubicBezTo>
                    <a:pt x="38" y="39"/>
                    <a:pt x="41" y="31"/>
                    <a:pt x="35" y="23"/>
                  </a:cubicBezTo>
                  <a:cubicBezTo>
                    <a:pt x="27" y="20"/>
                    <a:pt x="23" y="26"/>
                    <a:pt x="19" y="31"/>
                  </a:cubicBezTo>
                  <a:cubicBezTo>
                    <a:pt x="17" y="38"/>
                    <a:pt x="17" y="45"/>
                    <a:pt x="19" y="5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" name="Freeform 30"/>
            <p:cNvSpPr>
              <a:spLocks noEditPoints="1"/>
            </p:cNvSpPr>
            <p:nvPr/>
          </p:nvSpPr>
          <p:spPr bwMode="auto">
            <a:xfrm>
              <a:off x="5103813" y="3198813"/>
              <a:ext cx="117475" cy="141287"/>
            </a:xfrm>
            <a:custGeom>
              <a:avLst/>
              <a:gdLst>
                <a:gd name="T0" fmla="*/ 59 w 65"/>
                <a:gd name="T1" fmla="*/ 64 h 78"/>
                <a:gd name="T2" fmla="*/ 13 w 65"/>
                <a:gd name="T3" fmla="*/ 76 h 78"/>
                <a:gd name="T4" fmla="*/ 0 w 65"/>
                <a:gd name="T5" fmla="*/ 60 h 78"/>
                <a:gd name="T6" fmla="*/ 3 w 65"/>
                <a:gd name="T7" fmla="*/ 29 h 78"/>
                <a:gd name="T8" fmla="*/ 18 w 65"/>
                <a:gd name="T9" fmla="*/ 7 h 78"/>
                <a:gd name="T10" fmla="*/ 32 w 65"/>
                <a:gd name="T11" fmla="*/ 1 h 78"/>
                <a:gd name="T12" fmla="*/ 62 w 65"/>
                <a:gd name="T13" fmla="*/ 13 h 78"/>
                <a:gd name="T14" fmla="*/ 56 w 65"/>
                <a:gd name="T15" fmla="*/ 33 h 78"/>
                <a:gd name="T16" fmla="*/ 37 w 65"/>
                <a:gd name="T17" fmla="*/ 49 h 78"/>
                <a:gd name="T18" fmla="*/ 25 w 65"/>
                <a:gd name="T19" fmla="*/ 58 h 78"/>
                <a:gd name="T20" fmla="*/ 40 w 65"/>
                <a:gd name="T21" fmla="*/ 58 h 78"/>
                <a:gd name="T22" fmla="*/ 55 w 65"/>
                <a:gd name="T23" fmla="*/ 56 h 78"/>
                <a:gd name="T24" fmla="*/ 59 w 65"/>
                <a:gd name="T25" fmla="*/ 64 h 78"/>
                <a:gd name="T26" fmla="*/ 31 w 65"/>
                <a:gd name="T27" fmla="*/ 16 h 78"/>
                <a:gd name="T28" fmla="*/ 19 w 65"/>
                <a:gd name="T29" fmla="*/ 40 h 78"/>
                <a:gd name="T30" fmla="*/ 45 w 65"/>
                <a:gd name="T31" fmla="*/ 26 h 78"/>
                <a:gd name="T32" fmla="*/ 45 w 65"/>
                <a:gd name="T33" fmla="*/ 16 h 78"/>
                <a:gd name="T34" fmla="*/ 31 w 65"/>
                <a:gd name="T35" fmla="*/ 16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5" h="78">
                  <a:moveTo>
                    <a:pt x="59" y="64"/>
                  </a:moveTo>
                  <a:cubicBezTo>
                    <a:pt x="44" y="76"/>
                    <a:pt x="35" y="78"/>
                    <a:pt x="13" y="76"/>
                  </a:cubicBezTo>
                  <a:cubicBezTo>
                    <a:pt x="7" y="74"/>
                    <a:pt x="3" y="67"/>
                    <a:pt x="0" y="60"/>
                  </a:cubicBezTo>
                  <a:cubicBezTo>
                    <a:pt x="0" y="50"/>
                    <a:pt x="0" y="40"/>
                    <a:pt x="3" y="29"/>
                  </a:cubicBezTo>
                  <a:cubicBezTo>
                    <a:pt x="6" y="18"/>
                    <a:pt x="9" y="13"/>
                    <a:pt x="18" y="7"/>
                  </a:cubicBezTo>
                  <a:cubicBezTo>
                    <a:pt x="22" y="4"/>
                    <a:pt x="29" y="2"/>
                    <a:pt x="32" y="1"/>
                  </a:cubicBezTo>
                  <a:cubicBezTo>
                    <a:pt x="45" y="0"/>
                    <a:pt x="52" y="0"/>
                    <a:pt x="62" y="13"/>
                  </a:cubicBezTo>
                  <a:cubicBezTo>
                    <a:pt x="65" y="21"/>
                    <a:pt x="61" y="28"/>
                    <a:pt x="56" y="33"/>
                  </a:cubicBezTo>
                  <a:cubicBezTo>
                    <a:pt x="50" y="41"/>
                    <a:pt x="46" y="44"/>
                    <a:pt x="37" y="49"/>
                  </a:cubicBezTo>
                  <a:cubicBezTo>
                    <a:pt x="34" y="50"/>
                    <a:pt x="27" y="54"/>
                    <a:pt x="25" y="58"/>
                  </a:cubicBezTo>
                  <a:cubicBezTo>
                    <a:pt x="30" y="60"/>
                    <a:pt x="35" y="60"/>
                    <a:pt x="40" y="58"/>
                  </a:cubicBezTo>
                  <a:cubicBezTo>
                    <a:pt x="46" y="56"/>
                    <a:pt x="49" y="56"/>
                    <a:pt x="55" y="56"/>
                  </a:cubicBezTo>
                  <a:cubicBezTo>
                    <a:pt x="55" y="56"/>
                    <a:pt x="60" y="60"/>
                    <a:pt x="59" y="64"/>
                  </a:cubicBezTo>
                  <a:close/>
                  <a:moveTo>
                    <a:pt x="31" y="16"/>
                  </a:moveTo>
                  <a:cubicBezTo>
                    <a:pt x="22" y="24"/>
                    <a:pt x="22" y="26"/>
                    <a:pt x="19" y="40"/>
                  </a:cubicBezTo>
                  <a:cubicBezTo>
                    <a:pt x="28" y="38"/>
                    <a:pt x="39" y="32"/>
                    <a:pt x="45" y="26"/>
                  </a:cubicBezTo>
                  <a:cubicBezTo>
                    <a:pt x="46" y="22"/>
                    <a:pt x="47" y="18"/>
                    <a:pt x="45" y="16"/>
                  </a:cubicBezTo>
                  <a:cubicBezTo>
                    <a:pt x="42" y="14"/>
                    <a:pt x="34" y="15"/>
                    <a:pt x="31" y="1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" name="Freeform 31"/>
            <p:cNvSpPr>
              <a:spLocks/>
            </p:cNvSpPr>
            <p:nvPr/>
          </p:nvSpPr>
          <p:spPr bwMode="auto">
            <a:xfrm>
              <a:off x="4879975" y="3232150"/>
              <a:ext cx="53975" cy="123825"/>
            </a:xfrm>
            <a:custGeom>
              <a:avLst/>
              <a:gdLst>
                <a:gd name="T0" fmla="*/ 3 w 30"/>
                <a:gd name="T1" fmla="*/ 0 h 68"/>
                <a:gd name="T2" fmla="*/ 14 w 30"/>
                <a:gd name="T3" fmla="*/ 6 h 68"/>
                <a:gd name="T4" fmla="*/ 22 w 30"/>
                <a:gd name="T5" fmla="*/ 23 h 68"/>
                <a:gd name="T6" fmla="*/ 27 w 30"/>
                <a:gd name="T7" fmla="*/ 62 h 68"/>
                <a:gd name="T8" fmla="*/ 19 w 30"/>
                <a:gd name="T9" fmla="*/ 68 h 68"/>
                <a:gd name="T10" fmla="*/ 11 w 30"/>
                <a:gd name="T11" fmla="*/ 63 h 68"/>
                <a:gd name="T12" fmla="*/ 11 w 30"/>
                <a:gd name="T13" fmla="*/ 57 h 68"/>
                <a:gd name="T14" fmla="*/ 3 w 30"/>
                <a:gd name="T15" fmla="*/ 19 h 68"/>
                <a:gd name="T16" fmla="*/ 3 w 30"/>
                <a:gd name="T17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" h="68">
                  <a:moveTo>
                    <a:pt x="3" y="0"/>
                  </a:moveTo>
                  <a:cubicBezTo>
                    <a:pt x="9" y="0"/>
                    <a:pt x="12" y="2"/>
                    <a:pt x="14" y="6"/>
                  </a:cubicBezTo>
                  <a:cubicBezTo>
                    <a:pt x="15" y="8"/>
                    <a:pt x="21" y="18"/>
                    <a:pt x="22" y="23"/>
                  </a:cubicBezTo>
                  <a:cubicBezTo>
                    <a:pt x="25" y="36"/>
                    <a:pt x="30" y="48"/>
                    <a:pt x="27" y="62"/>
                  </a:cubicBezTo>
                  <a:cubicBezTo>
                    <a:pt x="26" y="66"/>
                    <a:pt x="23" y="68"/>
                    <a:pt x="19" y="68"/>
                  </a:cubicBezTo>
                  <a:cubicBezTo>
                    <a:pt x="15" y="68"/>
                    <a:pt x="13" y="65"/>
                    <a:pt x="11" y="63"/>
                  </a:cubicBezTo>
                  <a:cubicBezTo>
                    <a:pt x="11" y="60"/>
                    <a:pt x="11" y="58"/>
                    <a:pt x="11" y="57"/>
                  </a:cubicBezTo>
                  <a:cubicBezTo>
                    <a:pt x="12" y="43"/>
                    <a:pt x="9" y="31"/>
                    <a:pt x="3" y="19"/>
                  </a:cubicBezTo>
                  <a:cubicBezTo>
                    <a:pt x="0" y="13"/>
                    <a:pt x="0" y="8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" name="Freeform 32"/>
            <p:cNvSpPr>
              <a:spLocks/>
            </p:cNvSpPr>
            <p:nvPr/>
          </p:nvSpPr>
          <p:spPr bwMode="auto">
            <a:xfrm>
              <a:off x="4865688" y="3181350"/>
              <a:ext cx="30163" cy="31750"/>
            </a:xfrm>
            <a:custGeom>
              <a:avLst/>
              <a:gdLst>
                <a:gd name="T0" fmla="*/ 5 w 17"/>
                <a:gd name="T1" fmla="*/ 17 h 17"/>
                <a:gd name="T2" fmla="*/ 0 w 17"/>
                <a:gd name="T3" fmla="*/ 10 h 17"/>
                <a:gd name="T4" fmla="*/ 7 w 17"/>
                <a:gd name="T5" fmla="*/ 0 h 17"/>
                <a:gd name="T6" fmla="*/ 17 w 17"/>
                <a:gd name="T7" fmla="*/ 4 h 17"/>
                <a:gd name="T8" fmla="*/ 5 w 17"/>
                <a:gd name="T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7">
                  <a:moveTo>
                    <a:pt x="5" y="17"/>
                  </a:moveTo>
                  <a:cubicBezTo>
                    <a:pt x="2" y="15"/>
                    <a:pt x="0" y="13"/>
                    <a:pt x="0" y="10"/>
                  </a:cubicBezTo>
                  <a:cubicBezTo>
                    <a:pt x="0" y="6"/>
                    <a:pt x="1" y="2"/>
                    <a:pt x="7" y="0"/>
                  </a:cubicBezTo>
                  <a:cubicBezTo>
                    <a:pt x="14" y="0"/>
                    <a:pt x="14" y="3"/>
                    <a:pt x="17" y="4"/>
                  </a:cubicBezTo>
                  <a:cubicBezTo>
                    <a:pt x="17" y="15"/>
                    <a:pt x="16" y="16"/>
                    <a:pt x="5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77" name="Group 76"/>
          <p:cNvGrpSpPr/>
          <p:nvPr/>
        </p:nvGrpSpPr>
        <p:grpSpPr>
          <a:xfrm>
            <a:off x="7911094" y="5722319"/>
            <a:ext cx="635683" cy="655622"/>
            <a:chOff x="10526713" y="3411537"/>
            <a:chExt cx="860425" cy="887413"/>
          </a:xfrm>
          <a:solidFill>
            <a:srgbClr val="EFECCA"/>
          </a:solidFill>
        </p:grpSpPr>
        <p:sp>
          <p:nvSpPr>
            <p:cNvPr id="75" name="Freeform 5"/>
            <p:cNvSpPr>
              <a:spLocks noEditPoints="1"/>
            </p:cNvSpPr>
            <p:nvPr/>
          </p:nvSpPr>
          <p:spPr bwMode="auto">
            <a:xfrm>
              <a:off x="10526713" y="3411537"/>
              <a:ext cx="860425" cy="887413"/>
            </a:xfrm>
            <a:custGeom>
              <a:avLst/>
              <a:gdLst>
                <a:gd name="T0" fmla="*/ 119 w 426"/>
                <a:gd name="T1" fmla="*/ 437 h 440"/>
                <a:gd name="T2" fmla="*/ 22 w 426"/>
                <a:gd name="T3" fmla="*/ 392 h 440"/>
                <a:gd name="T4" fmla="*/ 18 w 426"/>
                <a:gd name="T5" fmla="*/ 297 h 440"/>
                <a:gd name="T6" fmla="*/ 11 w 426"/>
                <a:gd name="T7" fmla="*/ 203 h 440"/>
                <a:gd name="T8" fmla="*/ 57 w 426"/>
                <a:gd name="T9" fmla="*/ 61 h 440"/>
                <a:gd name="T10" fmla="*/ 227 w 426"/>
                <a:gd name="T11" fmla="*/ 3 h 440"/>
                <a:gd name="T12" fmla="*/ 292 w 426"/>
                <a:gd name="T13" fmla="*/ 10 h 440"/>
                <a:gd name="T14" fmla="*/ 382 w 426"/>
                <a:gd name="T15" fmla="*/ 106 h 440"/>
                <a:gd name="T16" fmla="*/ 419 w 426"/>
                <a:gd name="T17" fmla="*/ 149 h 440"/>
                <a:gd name="T18" fmla="*/ 349 w 426"/>
                <a:gd name="T19" fmla="*/ 254 h 440"/>
                <a:gd name="T20" fmla="*/ 353 w 426"/>
                <a:gd name="T21" fmla="*/ 348 h 440"/>
                <a:gd name="T22" fmla="*/ 221 w 426"/>
                <a:gd name="T23" fmla="*/ 440 h 440"/>
                <a:gd name="T24" fmla="*/ 318 w 426"/>
                <a:gd name="T25" fmla="*/ 138 h 440"/>
                <a:gd name="T26" fmla="*/ 263 w 426"/>
                <a:gd name="T27" fmla="*/ 20 h 440"/>
                <a:gd name="T28" fmla="*/ 179 w 426"/>
                <a:gd name="T29" fmla="*/ 26 h 440"/>
                <a:gd name="T30" fmla="*/ 47 w 426"/>
                <a:gd name="T31" fmla="*/ 143 h 440"/>
                <a:gd name="T32" fmla="*/ 233 w 426"/>
                <a:gd name="T33" fmla="*/ 173 h 440"/>
                <a:gd name="T34" fmla="*/ 69 w 426"/>
                <a:gd name="T35" fmla="*/ 333 h 440"/>
                <a:gd name="T36" fmla="*/ 52 w 426"/>
                <a:gd name="T37" fmla="*/ 375 h 440"/>
                <a:gd name="T38" fmla="*/ 152 w 426"/>
                <a:gd name="T39" fmla="*/ 395 h 440"/>
                <a:gd name="T40" fmla="*/ 302 w 426"/>
                <a:gd name="T41" fmla="*/ 366 h 440"/>
                <a:gd name="T42" fmla="*/ 340 w 426"/>
                <a:gd name="T43" fmla="*/ 308 h 440"/>
                <a:gd name="T44" fmla="*/ 218 w 426"/>
                <a:gd name="T45" fmla="*/ 343 h 440"/>
                <a:gd name="T46" fmla="*/ 119 w 426"/>
                <a:gd name="T47" fmla="*/ 295 h 440"/>
                <a:gd name="T48" fmla="*/ 261 w 426"/>
                <a:gd name="T49" fmla="*/ 288 h 440"/>
                <a:gd name="T50" fmla="*/ 259 w 426"/>
                <a:gd name="T51" fmla="*/ 273 h 440"/>
                <a:gd name="T52" fmla="*/ 114 w 426"/>
                <a:gd name="T53" fmla="*/ 236 h 440"/>
                <a:gd name="T54" fmla="*/ 42 w 426"/>
                <a:gd name="T55" fmla="*/ 194 h 440"/>
                <a:gd name="T56" fmla="*/ 44 w 426"/>
                <a:gd name="T57" fmla="*/ 272 h 440"/>
                <a:gd name="T58" fmla="*/ 338 w 426"/>
                <a:gd name="T59" fmla="*/ 184 h 440"/>
                <a:gd name="T60" fmla="*/ 201 w 426"/>
                <a:gd name="T61" fmla="*/ 229 h 440"/>
                <a:gd name="T62" fmla="*/ 219 w 426"/>
                <a:gd name="T63" fmla="*/ 239 h 440"/>
                <a:gd name="T64" fmla="*/ 392 w 426"/>
                <a:gd name="T65" fmla="*/ 141 h 440"/>
                <a:gd name="T66" fmla="*/ 364 w 426"/>
                <a:gd name="T67" fmla="*/ 149 h 440"/>
                <a:gd name="T68" fmla="*/ 188 w 426"/>
                <a:gd name="T69" fmla="*/ 312 h 440"/>
                <a:gd name="T70" fmla="*/ 64 w 426"/>
                <a:gd name="T71" fmla="*/ 296 h 440"/>
                <a:gd name="T72" fmla="*/ 103 w 426"/>
                <a:gd name="T73" fmla="*/ 323 h 440"/>
                <a:gd name="T74" fmla="*/ 186 w 426"/>
                <a:gd name="T75" fmla="*/ 327 h 440"/>
                <a:gd name="T76" fmla="*/ 336 w 426"/>
                <a:gd name="T77" fmla="*/ 286 h 440"/>
                <a:gd name="T78" fmla="*/ 310 w 426"/>
                <a:gd name="T79" fmla="*/ 292 h 440"/>
                <a:gd name="T80" fmla="*/ 121 w 426"/>
                <a:gd name="T81" fmla="*/ 210 h 440"/>
                <a:gd name="T82" fmla="*/ 348 w 426"/>
                <a:gd name="T83" fmla="*/ 149 h 440"/>
                <a:gd name="T84" fmla="*/ 277 w 426"/>
                <a:gd name="T85" fmla="*/ 177 h 440"/>
                <a:gd name="T86" fmla="*/ 84 w 426"/>
                <a:gd name="T87" fmla="*/ 186 h 440"/>
                <a:gd name="T88" fmla="*/ 121 w 426"/>
                <a:gd name="T89" fmla="*/ 210 h 440"/>
                <a:gd name="T90" fmla="*/ 238 w 426"/>
                <a:gd name="T91" fmla="*/ 422 h 440"/>
                <a:gd name="T92" fmla="*/ 266 w 426"/>
                <a:gd name="T93" fmla="*/ 395 h 440"/>
                <a:gd name="T94" fmla="*/ 118 w 426"/>
                <a:gd name="T95" fmla="*/ 408 h 440"/>
                <a:gd name="T96" fmla="*/ 70 w 426"/>
                <a:gd name="T97" fmla="*/ 410 h 440"/>
                <a:gd name="T98" fmla="*/ 406 w 426"/>
                <a:gd name="T99" fmla="*/ 171 h 440"/>
                <a:gd name="T100" fmla="*/ 308 w 426"/>
                <a:gd name="T101" fmla="*/ 239 h 440"/>
                <a:gd name="T102" fmla="*/ 140 w 426"/>
                <a:gd name="T103" fmla="*/ 243 h 440"/>
                <a:gd name="T104" fmla="*/ 324 w 426"/>
                <a:gd name="T105" fmla="*/ 248 h 440"/>
                <a:gd name="T106" fmla="*/ 409 w 426"/>
                <a:gd name="T107" fmla="*/ 155 h 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426" h="440">
                  <a:moveTo>
                    <a:pt x="221" y="440"/>
                  </a:moveTo>
                  <a:cubicBezTo>
                    <a:pt x="204" y="440"/>
                    <a:pt x="130" y="437"/>
                    <a:pt x="119" y="437"/>
                  </a:cubicBezTo>
                  <a:cubicBezTo>
                    <a:pt x="93" y="437"/>
                    <a:pt x="76" y="430"/>
                    <a:pt x="50" y="417"/>
                  </a:cubicBezTo>
                  <a:cubicBezTo>
                    <a:pt x="37" y="411"/>
                    <a:pt x="29" y="405"/>
                    <a:pt x="22" y="392"/>
                  </a:cubicBezTo>
                  <a:cubicBezTo>
                    <a:pt x="16" y="381"/>
                    <a:pt x="9" y="369"/>
                    <a:pt x="6" y="357"/>
                  </a:cubicBezTo>
                  <a:cubicBezTo>
                    <a:pt x="0" y="333"/>
                    <a:pt x="5" y="317"/>
                    <a:pt x="18" y="297"/>
                  </a:cubicBezTo>
                  <a:cubicBezTo>
                    <a:pt x="7" y="276"/>
                    <a:pt x="4" y="262"/>
                    <a:pt x="4" y="238"/>
                  </a:cubicBezTo>
                  <a:cubicBezTo>
                    <a:pt x="4" y="225"/>
                    <a:pt x="3" y="215"/>
                    <a:pt x="11" y="203"/>
                  </a:cubicBezTo>
                  <a:cubicBezTo>
                    <a:pt x="17" y="194"/>
                    <a:pt x="25" y="186"/>
                    <a:pt x="33" y="177"/>
                  </a:cubicBezTo>
                  <a:cubicBezTo>
                    <a:pt x="19" y="140"/>
                    <a:pt x="26" y="87"/>
                    <a:pt x="57" y="61"/>
                  </a:cubicBezTo>
                  <a:cubicBezTo>
                    <a:pt x="92" y="33"/>
                    <a:pt x="99" y="31"/>
                    <a:pt x="141" y="16"/>
                  </a:cubicBezTo>
                  <a:cubicBezTo>
                    <a:pt x="158" y="10"/>
                    <a:pt x="210" y="2"/>
                    <a:pt x="227" y="3"/>
                  </a:cubicBezTo>
                  <a:cubicBezTo>
                    <a:pt x="238" y="3"/>
                    <a:pt x="246" y="0"/>
                    <a:pt x="257" y="1"/>
                  </a:cubicBezTo>
                  <a:cubicBezTo>
                    <a:pt x="269" y="3"/>
                    <a:pt x="280" y="5"/>
                    <a:pt x="292" y="10"/>
                  </a:cubicBezTo>
                  <a:cubicBezTo>
                    <a:pt x="332" y="24"/>
                    <a:pt x="355" y="53"/>
                    <a:pt x="363" y="95"/>
                  </a:cubicBezTo>
                  <a:cubicBezTo>
                    <a:pt x="368" y="101"/>
                    <a:pt x="375" y="103"/>
                    <a:pt x="382" y="106"/>
                  </a:cubicBezTo>
                  <a:cubicBezTo>
                    <a:pt x="391" y="110"/>
                    <a:pt x="399" y="118"/>
                    <a:pt x="406" y="125"/>
                  </a:cubicBezTo>
                  <a:cubicBezTo>
                    <a:pt x="412" y="136"/>
                    <a:pt x="413" y="138"/>
                    <a:pt x="419" y="149"/>
                  </a:cubicBezTo>
                  <a:cubicBezTo>
                    <a:pt x="426" y="162"/>
                    <a:pt x="423" y="178"/>
                    <a:pt x="423" y="193"/>
                  </a:cubicBezTo>
                  <a:cubicBezTo>
                    <a:pt x="411" y="223"/>
                    <a:pt x="379" y="241"/>
                    <a:pt x="349" y="254"/>
                  </a:cubicBezTo>
                  <a:cubicBezTo>
                    <a:pt x="356" y="263"/>
                    <a:pt x="357" y="276"/>
                    <a:pt x="352" y="292"/>
                  </a:cubicBezTo>
                  <a:cubicBezTo>
                    <a:pt x="369" y="319"/>
                    <a:pt x="350" y="332"/>
                    <a:pt x="353" y="348"/>
                  </a:cubicBezTo>
                  <a:cubicBezTo>
                    <a:pt x="351" y="373"/>
                    <a:pt x="333" y="419"/>
                    <a:pt x="274" y="431"/>
                  </a:cubicBezTo>
                  <a:cubicBezTo>
                    <a:pt x="262" y="433"/>
                    <a:pt x="229" y="439"/>
                    <a:pt x="221" y="440"/>
                  </a:cubicBezTo>
                  <a:close/>
                  <a:moveTo>
                    <a:pt x="233" y="173"/>
                  </a:moveTo>
                  <a:cubicBezTo>
                    <a:pt x="261" y="162"/>
                    <a:pt x="293" y="155"/>
                    <a:pt x="318" y="138"/>
                  </a:cubicBezTo>
                  <a:cubicBezTo>
                    <a:pt x="347" y="119"/>
                    <a:pt x="352" y="91"/>
                    <a:pt x="335" y="61"/>
                  </a:cubicBezTo>
                  <a:cubicBezTo>
                    <a:pt x="317" y="32"/>
                    <a:pt x="293" y="31"/>
                    <a:pt x="263" y="20"/>
                  </a:cubicBezTo>
                  <a:cubicBezTo>
                    <a:pt x="252" y="16"/>
                    <a:pt x="234" y="18"/>
                    <a:pt x="223" y="19"/>
                  </a:cubicBezTo>
                  <a:cubicBezTo>
                    <a:pt x="208" y="20"/>
                    <a:pt x="194" y="23"/>
                    <a:pt x="179" y="26"/>
                  </a:cubicBezTo>
                  <a:cubicBezTo>
                    <a:pt x="151" y="32"/>
                    <a:pt x="114" y="42"/>
                    <a:pt x="88" y="58"/>
                  </a:cubicBezTo>
                  <a:cubicBezTo>
                    <a:pt x="61" y="75"/>
                    <a:pt x="47" y="104"/>
                    <a:pt x="47" y="143"/>
                  </a:cubicBezTo>
                  <a:cubicBezTo>
                    <a:pt x="52" y="150"/>
                    <a:pt x="79" y="173"/>
                    <a:pt x="108" y="178"/>
                  </a:cubicBezTo>
                  <a:cubicBezTo>
                    <a:pt x="149" y="185"/>
                    <a:pt x="200" y="182"/>
                    <a:pt x="233" y="173"/>
                  </a:cubicBezTo>
                  <a:close/>
                  <a:moveTo>
                    <a:pt x="138" y="343"/>
                  </a:moveTo>
                  <a:cubicBezTo>
                    <a:pt x="113" y="343"/>
                    <a:pt x="87" y="339"/>
                    <a:pt x="69" y="333"/>
                  </a:cubicBezTo>
                  <a:cubicBezTo>
                    <a:pt x="57" y="327"/>
                    <a:pt x="39" y="313"/>
                    <a:pt x="27" y="312"/>
                  </a:cubicBezTo>
                  <a:cubicBezTo>
                    <a:pt x="6" y="334"/>
                    <a:pt x="28" y="366"/>
                    <a:pt x="52" y="375"/>
                  </a:cubicBezTo>
                  <a:cubicBezTo>
                    <a:pt x="67" y="381"/>
                    <a:pt x="89" y="392"/>
                    <a:pt x="105" y="392"/>
                  </a:cubicBezTo>
                  <a:cubicBezTo>
                    <a:pt x="121" y="392"/>
                    <a:pt x="137" y="395"/>
                    <a:pt x="152" y="395"/>
                  </a:cubicBezTo>
                  <a:cubicBezTo>
                    <a:pt x="186" y="395"/>
                    <a:pt x="223" y="393"/>
                    <a:pt x="255" y="383"/>
                  </a:cubicBezTo>
                  <a:cubicBezTo>
                    <a:pt x="271" y="379"/>
                    <a:pt x="288" y="374"/>
                    <a:pt x="302" y="366"/>
                  </a:cubicBezTo>
                  <a:cubicBezTo>
                    <a:pt x="310" y="362"/>
                    <a:pt x="317" y="357"/>
                    <a:pt x="324" y="352"/>
                  </a:cubicBezTo>
                  <a:cubicBezTo>
                    <a:pt x="332" y="345"/>
                    <a:pt x="354" y="324"/>
                    <a:pt x="340" y="308"/>
                  </a:cubicBezTo>
                  <a:cubicBezTo>
                    <a:pt x="325" y="323"/>
                    <a:pt x="305" y="328"/>
                    <a:pt x="285" y="332"/>
                  </a:cubicBezTo>
                  <a:cubicBezTo>
                    <a:pt x="266" y="336"/>
                    <a:pt x="236" y="341"/>
                    <a:pt x="218" y="343"/>
                  </a:cubicBezTo>
                  <a:cubicBezTo>
                    <a:pt x="200" y="345"/>
                    <a:pt x="143" y="343"/>
                    <a:pt x="138" y="343"/>
                  </a:cubicBezTo>
                  <a:close/>
                  <a:moveTo>
                    <a:pt x="119" y="295"/>
                  </a:moveTo>
                  <a:cubicBezTo>
                    <a:pt x="133" y="295"/>
                    <a:pt x="178" y="300"/>
                    <a:pt x="191" y="300"/>
                  </a:cubicBezTo>
                  <a:cubicBezTo>
                    <a:pt x="214" y="299"/>
                    <a:pt x="239" y="291"/>
                    <a:pt x="261" y="288"/>
                  </a:cubicBezTo>
                  <a:cubicBezTo>
                    <a:pt x="289" y="283"/>
                    <a:pt x="332" y="275"/>
                    <a:pt x="336" y="260"/>
                  </a:cubicBezTo>
                  <a:cubicBezTo>
                    <a:pt x="311" y="266"/>
                    <a:pt x="283" y="269"/>
                    <a:pt x="259" y="273"/>
                  </a:cubicBezTo>
                  <a:cubicBezTo>
                    <a:pt x="231" y="278"/>
                    <a:pt x="200" y="281"/>
                    <a:pt x="172" y="275"/>
                  </a:cubicBezTo>
                  <a:cubicBezTo>
                    <a:pt x="148" y="269"/>
                    <a:pt x="126" y="261"/>
                    <a:pt x="114" y="236"/>
                  </a:cubicBezTo>
                  <a:cubicBezTo>
                    <a:pt x="107" y="223"/>
                    <a:pt x="93" y="223"/>
                    <a:pt x="80" y="218"/>
                  </a:cubicBezTo>
                  <a:cubicBezTo>
                    <a:pt x="65" y="213"/>
                    <a:pt x="56" y="201"/>
                    <a:pt x="42" y="194"/>
                  </a:cubicBezTo>
                  <a:cubicBezTo>
                    <a:pt x="30" y="196"/>
                    <a:pt x="29" y="208"/>
                    <a:pt x="22" y="214"/>
                  </a:cubicBezTo>
                  <a:cubicBezTo>
                    <a:pt x="12" y="239"/>
                    <a:pt x="22" y="260"/>
                    <a:pt x="44" y="272"/>
                  </a:cubicBezTo>
                  <a:cubicBezTo>
                    <a:pt x="64" y="284"/>
                    <a:pt x="106" y="295"/>
                    <a:pt x="119" y="295"/>
                  </a:cubicBezTo>
                  <a:close/>
                  <a:moveTo>
                    <a:pt x="338" y="184"/>
                  </a:moveTo>
                  <a:cubicBezTo>
                    <a:pt x="313" y="203"/>
                    <a:pt x="285" y="219"/>
                    <a:pt x="251" y="222"/>
                  </a:cubicBezTo>
                  <a:cubicBezTo>
                    <a:pt x="236" y="224"/>
                    <a:pt x="217" y="229"/>
                    <a:pt x="201" y="229"/>
                  </a:cubicBezTo>
                  <a:cubicBezTo>
                    <a:pt x="186" y="228"/>
                    <a:pt x="165" y="227"/>
                    <a:pt x="151" y="230"/>
                  </a:cubicBezTo>
                  <a:cubicBezTo>
                    <a:pt x="173" y="239"/>
                    <a:pt x="193" y="242"/>
                    <a:pt x="219" y="239"/>
                  </a:cubicBezTo>
                  <a:cubicBezTo>
                    <a:pt x="231" y="238"/>
                    <a:pt x="287" y="230"/>
                    <a:pt x="301" y="228"/>
                  </a:cubicBezTo>
                  <a:cubicBezTo>
                    <a:pt x="340" y="221"/>
                    <a:pt x="402" y="191"/>
                    <a:pt x="392" y="141"/>
                  </a:cubicBezTo>
                  <a:cubicBezTo>
                    <a:pt x="385" y="127"/>
                    <a:pt x="384" y="125"/>
                    <a:pt x="370" y="119"/>
                  </a:cubicBezTo>
                  <a:cubicBezTo>
                    <a:pt x="365" y="129"/>
                    <a:pt x="369" y="139"/>
                    <a:pt x="364" y="149"/>
                  </a:cubicBezTo>
                  <a:cubicBezTo>
                    <a:pt x="358" y="160"/>
                    <a:pt x="346" y="172"/>
                    <a:pt x="338" y="184"/>
                  </a:cubicBezTo>
                  <a:close/>
                  <a:moveTo>
                    <a:pt x="188" y="312"/>
                  </a:moveTo>
                  <a:cubicBezTo>
                    <a:pt x="161" y="312"/>
                    <a:pt x="130" y="313"/>
                    <a:pt x="104" y="308"/>
                  </a:cubicBezTo>
                  <a:cubicBezTo>
                    <a:pt x="92" y="305"/>
                    <a:pt x="75" y="300"/>
                    <a:pt x="64" y="296"/>
                  </a:cubicBezTo>
                  <a:cubicBezTo>
                    <a:pt x="57" y="292"/>
                    <a:pt x="29" y="281"/>
                    <a:pt x="26" y="274"/>
                  </a:cubicBezTo>
                  <a:cubicBezTo>
                    <a:pt x="28" y="301"/>
                    <a:pt x="81" y="318"/>
                    <a:pt x="103" y="323"/>
                  </a:cubicBezTo>
                  <a:cubicBezTo>
                    <a:pt x="116" y="325"/>
                    <a:pt x="129" y="326"/>
                    <a:pt x="143" y="326"/>
                  </a:cubicBezTo>
                  <a:cubicBezTo>
                    <a:pt x="153" y="326"/>
                    <a:pt x="176" y="327"/>
                    <a:pt x="186" y="327"/>
                  </a:cubicBezTo>
                  <a:cubicBezTo>
                    <a:pt x="205" y="327"/>
                    <a:pt x="232" y="326"/>
                    <a:pt x="258" y="319"/>
                  </a:cubicBezTo>
                  <a:cubicBezTo>
                    <a:pt x="286" y="311"/>
                    <a:pt x="319" y="310"/>
                    <a:pt x="336" y="286"/>
                  </a:cubicBezTo>
                  <a:cubicBezTo>
                    <a:pt x="337" y="285"/>
                    <a:pt x="336" y="284"/>
                    <a:pt x="336" y="282"/>
                  </a:cubicBezTo>
                  <a:cubicBezTo>
                    <a:pt x="332" y="285"/>
                    <a:pt x="313" y="289"/>
                    <a:pt x="310" y="292"/>
                  </a:cubicBezTo>
                  <a:cubicBezTo>
                    <a:pt x="273" y="301"/>
                    <a:pt x="234" y="312"/>
                    <a:pt x="188" y="312"/>
                  </a:cubicBezTo>
                  <a:close/>
                  <a:moveTo>
                    <a:pt x="121" y="210"/>
                  </a:moveTo>
                  <a:cubicBezTo>
                    <a:pt x="146" y="214"/>
                    <a:pt x="173" y="212"/>
                    <a:pt x="198" y="211"/>
                  </a:cubicBezTo>
                  <a:cubicBezTo>
                    <a:pt x="252" y="209"/>
                    <a:pt x="327" y="190"/>
                    <a:pt x="348" y="149"/>
                  </a:cubicBezTo>
                  <a:cubicBezTo>
                    <a:pt x="354" y="137"/>
                    <a:pt x="356" y="124"/>
                    <a:pt x="356" y="122"/>
                  </a:cubicBezTo>
                  <a:cubicBezTo>
                    <a:pt x="342" y="143"/>
                    <a:pt x="301" y="167"/>
                    <a:pt x="277" y="177"/>
                  </a:cubicBezTo>
                  <a:cubicBezTo>
                    <a:pt x="252" y="188"/>
                    <a:pt x="222" y="193"/>
                    <a:pt x="195" y="197"/>
                  </a:cubicBezTo>
                  <a:cubicBezTo>
                    <a:pt x="164" y="202"/>
                    <a:pt x="95" y="191"/>
                    <a:pt x="84" y="186"/>
                  </a:cubicBezTo>
                  <a:cubicBezTo>
                    <a:pt x="77" y="182"/>
                    <a:pt x="47" y="159"/>
                    <a:pt x="50" y="167"/>
                  </a:cubicBezTo>
                  <a:cubicBezTo>
                    <a:pt x="63" y="204"/>
                    <a:pt x="112" y="209"/>
                    <a:pt x="121" y="210"/>
                  </a:cubicBezTo>
                  <a:close/>
                  <a:moveTo>
                    <a:pt x="142" y="424"/>
                  </a:moveTo>
                  <a:cubicBezTo>
                    <a:pt x="166" y="423"/>
                    <a:pt x="214" y="422"/>
                    <a:pt x="238" y="422"/>
                  </a:cubicBezTo>
                  <a:cubicBezTo>
                    <a:pt x="267" y="421"/>
                    <a:pt x="331" y="398"/>
                    <a:pt x="338" y="360"/>
                  </a:cubicBezTo>
                  <a:cubicBezTo>
                    <a:pt x="324" y="379"/>
                    <a:pt x="276" y="391"/>
                    <a:pt x="266" y="395"/>
                  </a:cubicBezTo>
                  <a:cubicBezTo>
                    <a:pt x="245" y="404"/>
                    <a:pt x="220" y="405"/>
                    <a:pt x="198" y="408"/>
                  </a:cubicBezTo>
                  <a:cubicBezTo>
                    <a:pt x="183" y="410"/>
                    <a:pt x="135" y="408"/>
                    <a:pt x="118" y="408"/>
                  </a:cubicBezTo>
                  <a:cubicBezTo>
                    <a:pt x="107" y="409"/>
                    <a:pt x="45" y="386"/>
                    <a:pt x="29" y="378"/>
                  </a:cubicBezTo>
                  <a:cubicBezTo>
                    <a:pt x="36" y="388"/>
                    <a:pt x="49" y="401"/>
                    <a:pt x="70" y="410"/>
                  </a:cubicBezTo>
                  <a:cubicBezTo>
                    <a:pt x="95" y="420"/>
                    <a:pt x="129" y="424"/>
                    <a:pt x="142" y="424"/>
                  </a:cubicBezTo>
                  <a:close/>
                  <a:moveTo>
                    <a:pt x="406" y="171"/>
                  </a:moveTo>
                  <a:cubicBezTo>
                    <a:pt x="402" y="186"/>
                    <a:pt x="380" y="210"/>
                    <a:pt x="367" y="219"/>
                  </a:cubicBezTo>
                  <a:cubicBezTo>
                    <a:pt x="351" y="230"/>
                    <a:pt x="327" y="233"/>
                    <a:pt x="308" y="239"/>
                  </a:cubicBezTo>
                  <a:cubicBezTo>
                    <a:pt x="286" y="245"/>
                    <a:pt x="247" y="252"/>
                    <a:pt x="210" y="252"/>
                  </a:cubicBezTo>
                  <a:cubicBezTo>
                    <a:pt x="184" y="252"/>
                    <a:pt x="157" y="247"/>
                    <a:pt x="140" y="243"/>
                  </a:cubicBezTo>
                  <a:cubicBezTo>
                    <a:pt x="145" y="261"/>
                    <a:pt x="183" y="269"/>
                    <a:pt x="222" y="267"/>
                  </a:cubicBezTo>
                  <a:cubicBezTo>
                    <a:pt x="262" y="265"/>
                    <a:pt x="303" y="253"/>
                    <a:pt x="324" y="248"/>
                  </a:cubicBezTo>
                  <a:cubicBezTo>
                    <a:pt x="351" y="241"/>
                    <a:pt x="415" y="209"/>
                    <a:pt x="414" y="180"/>
                  </a:cubicBezTo>
                  <a:cubicBezTo>
                    <a:pt x="416" y="172"/>
                    <a:pt x="411" y="159"/>
                    <a:pt x="409" y="155"/>
                  </a:cubicBezTo>
                  <a:cubicBezTo>
                    <a:pt x="403" y="141"/>
                    <a:pt x="407" y="160"/>
                    <a:pt x="406" y="17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6" name="Freeform 6"/>
            <p:cNvSpPr>
              <a:spLocks/>
            </p:cNvSpPr>
            <p:nvPr/>
          </p:nvSpPr>
          <p:spPr bwMode="auto">
            <a:xfrm>
              <a:off x="10721975" y="3479800"/>
              <a:ext cx="346075" cy="260350"/>
            </a:xfrm>
            <a:custGeom>
              <a:avLst/>
              <a:gdLst>
                <a:gd name="T0" fmla="*/ 43 w 172"/>
                <a:gd name="T1" fmla="*/ 60 h 129"/>
                <a:gd name="T2" fmla="*/ 75 w 172"/>
                <a:gd name="T3" fmla="*/ 58 h 129"/>
                <a:gd name="T4" fmla="*/ 104 w 172"/>
                <a:gd name="T5" fmla="*/ 53 h 129"/>
                <a:gd name="T6" fmla="*/ 108 w 172"/>
                <a:gd name="T7" fmla="*/ 65 h 129"/>
                <a:gd name="T8" fmla="*/ 87 w 172"/>
                <a:gd name="T9" fmla="*/ 68 h 129"/>
                <a:gd name="T10" fmla="*/ 49 w 172"/>
                <a:gd name="T11" fmla="*/ 75 h 129"/>
                <a:gd name="T12" fmla="*/ 33 w 172"/>
                <a:gd name="T13" fmla="*/ 79 h 129"/>
                <a:gd name="T14" fmla="*/ 33 w 172"/>
                <a:gd name="T15" fmla="*/ 85 h 129"/>
                <a:gd name="T16" fmla="*/ 45 w 172"/>
                <a:gd name="T17" fmla="*/ 87 h 129"/>
                <a:gd name="T18" fmla="*/ 56 w 172"/>
                <a:gd name="T19" fmla="*/ 85 h 129"/>
                <a:gd name="T20" fmla="*/ 100 w 172"/>
                <a:gd name="T21" fmla="*/ 81 h 129"/>
                <a:gd name="T22" fmla="*/ 104 w 172"/>
                <a:gd name="T23" fmla="*/ 92 h 129"/>
                <a:gd name="T24" fmla="*/ 102 w 172"/>
                <a:gd name="T25" fmla="*/ 93 h 129"/>
                <a:gd name="T26" fmla="*/ 97 w 172"/>
                <a:gd name="T27" fmla="*/ 93 h 129"/>
                <a:gd name="T28" fmla="*/ 69 w 172"/>
                <a:gd name="T29" fmla="*/ 97 h 129"/>
                <a:gd name="T30" fmla="*/ 47 w 172"/>
                <a:gd name="T31" fmla="*/ 100 h 129"/>
                <a:gd name="T32" fmla="*/ 43 w 172"/>
                <a:gd name="T33" fmla="*/ 104 h 129"/>
                <a:gd name="T34" fmla="*/ 55 w 172"/>
                <a:gd name="T35" fmla="*/ 112 h 129"/>
                <a:gd name="T36" fmla="*/ 103 w 172"/>
                <a:gd name="T37" fmla="*/ 112 h 129"/>
                <a:gd name="T38" fmla="*/ 123 w 172"/>
                <a:gd name="T39" fmla="*/ 105 h 129"/>
                <a:gd name="T40" fmla="*/ 163 w 172"/>
                <a:gd name="T41" fmla="*/ 87 h 129"/>
                <a:gd name="T42" fmla="*/ 171 w 172"/>
                <a:gd name="T43" fmla="*/ 98 h 129"/>
                <a:gd name="T44" fmla="*/ 158 w 172"/>
                <a:gd name="T45" fmla="*/ 106 h 129"/>
                <a:gd name="T46" fmla="*/ 103 w 172"/>
                <a:gd name="T47" fmla="*/ 127 h 129"/>
                <a:gd name="T48" fmla="*/ 69 w 172"/>
                <a:gd name="T49" fmla="*/ 129 h 129"/>
                <a:gd name="T50" fmla="*/ 26 w 172"/>
                <a:gd name="T51" fmla="*/ 112 h 129"/>
                <a:gd name="T52" fmla="*/ 20 w 172"/>
                <a:gd name="T53" fmla="*/ 106 h 129"/>
                <a:gd name="T54" fmla="*/ 8 w 172"/>
                <a:gd name="T55" fmla="*/ 109 h 129"/>
                <a:gd name="T56" fmla="*/ 0 w 172"/>
                <a:gd name="T57" fmla="*/ 102 h 129"/>
                <a:gd name="T58" fmla="*/ 4 w 172"/>
                <a:gd name="T59" fmla="*/ 94 h 129"/>
                <a:gd name="T60" fmla="*/ 18 w 172"/>
                <a:gd name="T61" fmla="*/ 89 h 129"/>
                <a:gd name="T62" fmla="*/ 10 w 172"/>
                <a:gd name="T63" fmla="*/ 76 h 129"/>
                <a:gd name="T64" fmla="*/ 10 w 172"/>
                <a:gd name="T65" fmla="*/ 67 h 129"/>
                <a:gd name="T66" fmla="*/ 23 w 172"/>
                <a:gd name="T67" fmla="*/ 62 h 129"/>
                <a:gd name="T68" fmla="*/ 25 w 172"/>
                <a:gd name="T69" fmla="*/ 59 h 129"/>
                <a:gd name="T70" fmla="*/ 35 w 172"/>
                <a:gd name="T71" fmla="*/ 41 h 129"/>
                <a:gd name="T72" fmla="*/ 58 w 172"/>
                <a:gd name="T73" fmla="*/ 23 h 129"/>
                <a:gd name="T74" fmla="*/ 103 w 172"/>
                <a:gd name="T75" fmla="*/ 2 h 129"/>
                <a:gd name="T76" fmla="*/ 149 w 172"/>
                <a:gd name="T77" fmla="*/ 11 h 129"/>
                <a:gd name="T78" fmla="*/ 153 w 172"/>
                <a:gd name="T79" fmla="*/ 20 h 129"/>
                <a:gd name="T80" fmla="*/ 136 w 172"/>
                <a:gd name="T81" fmla="*/ 20 h 129"/>
                <a:gd name="T82" fmla="*/ 85 w 172"/>
                <a:gd name="T83" fmla="*/ 24 h 129"/>
                <a:gd name="T84" fmla="*/ 60 w 172"/>
                <a:gd name="T85" fmla="*/ 39 h 129"/>
                <a:gd name="T86" fmla="*/ 43 w 172"/>
                <a:gd name="T87" fmla="*/ 60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72" h="129">
                  <a:moveTo>
                    <a:pt x="43" y="60"/>
                  </a:moveTo>
                  <a:cubicBezTo>
                    <a:pt x="49" y="62"/>
                    <a:pt x="70" y="60"/>
                    <a:pt x="75" y="58"/>
                  </a:cubicBezTo>
                  <a:cubicBezTo>
                    <a:pt x="85" y="56"/>
                    <a:pt x="95" y="56"/>
                    <a:pt x="104" y="53"/>
                  </a:cubicBezTo>
                  <a:cubicBezTo>
                    <a:pt x="114" y="56"/>
                    <a:pt x="109" y="65"/>
                    <a:pt x="108" y="65"/>
                  </a:cubicBezTo>
                  <a:cubicBezTo>
                    <a:pt x="101" y="64"/>
                    <a:pt x="94" y="67"/>
                    <a:pt x="87" y="68"/>
                  </a:cubicBezTo>
                  <a:cubicBezTo>
                    <a:pt x="74" y="71"/>
                    <a:pt x="62" y="74"/>
                    <a:pt x="49" y="75"/>
                  </a:cubicBezTo>
                  <a:cubicBezTo>
                    <a:pt x="43" y="75"/>
                    <a:pt x="38" y="78"/>
                    <a:pt x="33" y="79"/>
                  </a:cubicBezTo>
                  <a:cubicBezTo>
                    <a:pt x="33" y="82"/>
                    <a:pt x="33" y="84"/>
                    <a:pt x="33" y="85"/>
                  </a:cubicBezTo>
                  <a:cubicBezTo>
                    <a:pt x="38" y="88"/>
                    <a:pt x="42" y="87"/>
                    <a:pt x="45" y="87"/>
                  </a:cubicBezTo>
                  <a:cubicBezTo>
                    <a:pt x="49" y="87"/>
                    <a:pt x="53" y="86"/>
                    <a:pt x="56" y="85"/>
                  </a:cubicBezTo>
                  <a:cubicBezTo>
                    <a:pt x="71" y="83"/>
                    <a:pt x="85" y="78"/>
                    <a:pt x="100" y="81"/>
                  </a:cubicBezTo>
                  <a:cubicBezTo>
                    <a:pt x="104" y="84"/>
                    <a:pt x="107" y="87"/>
                    <a:pt x="104" y="92"/>
                  </a:cubicBezTo>
                  <a:cubicBezTo>
                    <a:pt x="103" y="92"/>
                    <a:pt x="103" y="93"/>
                    <a:pt x="102" y="93"/>
                  </a:cubicBezTo>
                  <a:cubicBezTo>
                    <a:pt x="100" y="94"/>
                    <a:pt x="98" y="93"/>
                    <a:pt x="97" y="93"/>
                  </a:cubicBezTo>
                  <a:cubicBezTo>
                    <a:pt x="87" y="93"/>
                    <a:pt x="78" y="94"/>
                    <a:pt x="69" y="97"/>
                  </a:cubicBezTo>
                  <a:cubicBezTo>
                    <a:pt x="62" y="99"/>
                    <a:pt x="54" y="101"/>
                    <a:pt x="47" y="100"/>
                  </a:cubicBezTo>
                  <a:cubicBezTo>
                    <a:pt x="45" y="100"/>
                    <a:pt x="43" y="104"/>
                    <a:pt x="43" y="104"/>
                  </a:cubicBezTo>
                  <a:cubicBezTo>
                    <a:pt x="47" y="107"/>
                    <a:pt x="50" y="109"/>
                    <a:pt x="55" y="112"/>
                  </a:cubicBezTo>
                  <a:cubicBezTo>
                    <a:pt x="71" y="113"/>
                    <a:pt x="88" y="112"/>
                    <a:pt x="103" y="112"/>
                  </a:cubicBezTo>
                  <a:cubicBezTo>
                    <a:pt x="111" y="110"/>
                    <a:pt x="117" y="107"/>
                    <a:pt x="123" y="105"/>
                  </a:cubicBezTo>
                  <a:cubicBezTo>
                    <a:pt x="137" y="100"/>
                    <a:pt x="153" y="97"/>
                    <a:pt x="163" y="87"/>
                  </a:cubicBezTo>
                  <a:cubicBezTo>
                    <a:pt x="170" y="89"/>
                    <a:pt x="172" y="92"/>
                    <a:pt x="171" y="98"/>
                  </a:cubicBezTo>
                  <a:cubicBezTo>
                    <a:pt x="167" y="100"/>
                    <a:pt x="162" y="104"/>
                    <a:pt x="158" y="106"/>
                  </a:cubicBezTo>
                  <a:cubicBezTo>
                    <a:pt x="140" y="115"/>
                    <a:pt x="122" y="122"/>
                    <a:pt x="103" y="127"/>
                  </a:cubicBezTo>
                  <a:cubicBezTo>
                    <a:pt x="100" y="128"/>
                    <a:pt x="77" y="129"/>
                    <a:pt x="69" y="129"/>
                  </a:cubicBezTo>
                  <a:cubicBezTo>
                    <a:pt x="53" y="128"/>
                    <a:pt x="37" y="125"/>
                    <a:pt x="26" y="112"/>
                  </a:cubicBezTo>
                  <a:cubicBezTo>
                    <a:pt x="25" y="110"/>
                    <a:pt x="22" y="108"/>
                    <a:pt x="20" y="106"/>
                  </a:cubicBezTo>
                  <a:cubicBezTo>
                    <a:pt x="16" y="107"/>
                    <a:pt x="13" y="108"/>
                    <a:pt x="8" y="109"/>
                  </a:cubicBezTo>
                  <a:cubicBezTo>
                    <a:pt x="6" y="107"/>
                    <a:pt x="3" y="105"/>
                    <a:pt x="0" y="102"/>
                  </a:cubicBezTo>
                  <a:cubicBezTo>
                    <a:pt x="1" y="99"/>
                    <a:pt x="2" y="97"/>
                    <a:pt x="4" y="94"/>
                  </a:cubicBezTo>
                  <a:cubicBezTo>
                    <a:pt x="8" y="92"/>
                    <a:pt x="13" y="90"/>
                    <a:pt x="18" y="89"/>
                  </a:cubicBezTo>
                  <a:cubicBezTo>
                    <a:pt x="18" y="87"/>
                    <a:pt x="13" y="79"/>
                    <a:pt x="10" y="76"/>
                  </a:cubicBezTo>
                  <a:cubicBezTo>
                    <a:pt x="10" y="73"/>
                    <a:pt x="10" y="70"/>
                    <a:pt x="10" y="67"/>
                  </a:cubicBezTo>
                  <a:cubicBezTo>
                    <a:pt x="14" y="65"/>
                    <a:pt x="18" y="63"/>
                    <a:pt x="23" y="62"/>
                  </a:cubicBezTo>
                  <a:cubicBezTo>
                    <a:pt x="24" y="61"/>
                    <a:pt x="25" y="60"/>
                    <a:pt x="25" y="59"/>
                  </a:cubicBezTo>
                  <a:cubicBezTo>
                    <a:pt x="28" y="56"/>
                    <a:pt x="32" y="44"/>
                    <a:pt x="35" y="41"/>
                  </a:cubicBezTo>
                  <a:cubicBezTo>
                    <a:pt x="40" y="37"/>
                    <a:pt x="52" y="25"/>
                    <a:pt x="58" y="23"/>
                  </a:cubicBezTo>
                  <a:cubicBezTo>
                    <a:pt x="73" y="16"/>
                    <a:pt x="89" y="8"/>
                    <a:pt x="103" y="2"/>
                  </a:cubicBezTo>
                  <a:cubicBezTo>
                    <a:pt x="121" y="0"/>
                    <a:pt x="136" y="5"/>
                    <a:pt x="149" y="11"/>
                  </a:cubicBezTo>
                  <a:cubicBezTo>
                    <a:pt x="152" y="13"/>
                    <a:pt x="155" y="15"/>
                    <a:pt x="153" y="20"/>
                  </a:cubicBezTo>
                  <a:cubicBezTo>
                    <a:pt x="148" y="21"/>
                    <a:pt x="142" y="21"/>
                    <a:pt x="136" y="20"/>
                  </a:cubicBezTo>
                  <a:cubicBezTo>
                    <a:pt x="118" y="15"/>
                    <a:pt x="102" y="16"/>
                    <a:pt x="85" y="24"/>
                  </a:cubicBezTo>
                  <a:cubicBezTo>
                    <a:pt x="76" y="28"/>
                    <a:pt x="67" y="32"/>
                    <a:pt x="60" y="39"/>
                  </a:cubicBezTo>
                  <a:cubicBezTo>
                    <a:pt x="49" y="45"/>
                    <a:pt x="46" y="55"/>
                    <a:pt x="43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5384328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b="1" dirty="0"/>
              <a:t>SCHEDULE </a:t>
            </a:r>
            <a:r>
              <a:rPr lang="en-US" dirty="0"/>
              <a:t>TABLE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Sub title text here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13603" y="916147"/>
            <a:ext cx="11544415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</a:rPr>
              <a:t>PowerPoint offers word processing, outlining, drawing, graphing, and presentation management tools all designed to be easy to use and learn.</a:t>
            </a:r>
          </a:p>
        </p:txBody>
      </p:sp>
      <p:graphicFrame>
        <p:nvGraphicFramePr>
          <p:cNvPr id="7" name="표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76138679"/>
              </p:ext>
            </p:extLst>
          </p:nvPr>
        </p:nvGraphicFramePr>
        <p:xfrm>
          <a:off x="1971672" y="2377890"/>
          <a:ext cx="8172451" cy="2800735"/>
        </p:xfrm>
        <a:graphic>
          <a:graphicData uri="http://schemas.openxmlformats.org/drawingml/2006/table">
            <a:tbl>
              <a:tblPr firstRow="1" bandRow="1">
                <a:tableStyleId>{9D7B26C5-4107-4FEC-AEDC-1716B250A1EF}</a:tableStyleId>
              </a:tblPr>
              <a:tblGrid>
                <a:gridCol w="116749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16749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67493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167493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167493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1167493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  <a:gridCol w="1167493">
                  <a:extLst>
                    <a:ext uri="{9D8B030D-6E8A-4147-A177-3AD203B41FA5}">
                      <a16:colId xmlns="" xmlns:a16="http://schemas.microsoft.com/office/drawing/2014/main" val="20006"/>
                    </a:ext>
                  </a:extLst>
                </a:gridCol>
              </a:tblGrid>
              <a:tr h="560147">
                <a:tc>
                  <a:txBody>
                    <a:bodyPr/>
                    <a:lstStyle/>
                    <a:p>
                      <a:pPr algn="ctr" latinLnBrk="1"/>
                      <a:endParaRPr lang="ko-KR" altLang="en-US" sz="11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marL="84468" marR="84468" marT="42234" marB="42234">
                    <a:lnL>
                      <a:noFill/>
                    </a:lnL>
                    <a:lnR w="6350" cap="flat" cmpd="sng" algn="ctr">
                      <a:solidFill>
                        <a:schemeClr val="bg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dirty="0">
                          <a:solidFill>
                            <a:schemeClr val="bg1"/>
                          </a:solidFill>
                          <a:latin typeface="+mn-lt"/>
                        </a:rPr>
                        <a:t>1</a:t>
                      </a:r>
                      <a:endParaRPr lang="ko-KR" altLang="en-US" sz="11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marL="84468" marR="84468" marT="42234" marB="42234">
                    <a:lnL w="6350" cap="flat" cmpd="sng" algn="ctr">
                      <a:solidFill>
                        <a:schemeClr val="bg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dirty="0">
                          <a:solidFill>
                            <a:schemeClr val="bg1"/>
                          </a:solidFill>
                          <a:latin typeface="+mn-lt"/>
                        </a:rPr>
                        <a:t>2</a:t>
                      </a:r>
                      <a:endParaRPr lang="ko-KR" altLang="en-US" sz="11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marL="84468" marR="84468" marT="42234" marB="42234">
                    <a:lnL w="6350" cap="flat" cmpd="sng" algn="ctr">
                      <a:solidFill>
                        <a:schemeClr val="bg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dirty="0">
                          <a:solidFill>
                            <a:schemeClr val="bg1"/>
                          </a:solidFill>
                          <a:latin typeface="+mn-lt"/>
                        </a:rPr>
                        <a:t>3</a:t>
                      </a:r>
                      <a:endParaRPr lang="ko-KR" altLang="en-US" sz="11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marL="84468" marR="84468" marT="42234" marB="42234">
                    <a:lnL w="6350" cap="flat" cmpd="sng" algn="ctr">
                      <a:solidFill>
                        <a:schemeClr val="bg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dirty="0">
                          <a:solidFill>
                            <a:schemeClr val="bg1"/>
                          </a:solidFill>
                          <a:latin typeface="+mn-lt"/>
                        </a:rPr>
                        <a:t>4</a:t>
                      </a:r>
                      <a:endParaRPr lang="ko-KR" altLang="en-US" sz="11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marL="84468" marR="84468" marT="42234" marB="42234">
                    <a:lnL w="6350" cap="flat" cmpd="sng" algn="ctr">
                      <a:solidFill>
                        <a:schemeClr val="bg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dirty="0">
                          <a:solidFill>
                            <a:schemeClr val="bg1"/>
                          </a:solidFill>
                          <a:latin typeface="+mn-lt"/>
                        </a:rPr>
                        <a:t>5</a:t>
                      </a:r>
                      <a:endParaRPr lang="ko-KR" altLang="en-US" sz="11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marL="84468" marR="84468" marT="42234" marB="42234">
                    <a:lnL w="6350" cap="flat" cmpd="sng" algn="ctr">
                      <a:solidFill>
                        <a:schemeClr val="bg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dirty="0">
                          <a:solidFill>
                            <a:schemeClr val="bg1"/>
                          </a:solidFill>
                          <a:latin typeface="+mn-lt"/>
                        </a:rPr>
                        <a:t>6</a:t>
                      </a:r>
                      <a:endParaRPr lang="ko-KR" altLang="en-US" sz="11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marL="84468" marR="84468" marT="42234" marB="42234">
                    <a:lnL w="6350" cap="flat" cmpd="sng" algn="ctr">
                      <a:solidFill>
                        <a:schemeClr val="bg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0147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dirty="0">
                          <a:solidFill>
                            <a:schemeClr val="bg1"/>
                          </a:solidFill>
                          <a:latin typeface="+mn-lt"/>
                        </a:rPr>
                        <a:t>7</a:t>
                      </a:r>
                      <a:endParaRPr lang="ko-KR" altLang="en-US" sz="11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marL="84468" marR="84468" marT="42234" marB="42234">
                    <a:lnR w="6350" cap="flat" cmpd="sng" algn="ctr">
                      <a:solidFill>
                        <a:schemeClr val="bg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solidFill>
                      <a:schemeClr val="bg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dirty="0">
                          <a:solidFill>
                            <a:schemeClr val="bg1"/>
                          </a:solidFill>
                          <a:latin typeface="+mn-lt"/>
                        </a:rPr>
                        <a:t>8</a:t>
                      </a:r>
                      <a:endParaRPr lang="ko-KR" altLang="en-US" sz="11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marL="84468" marR="84468" marT="42234" marB="42234">
                    <a:lnL w="6350" cap="flat" cmpd="sng" algn="ctr">
                      <a:solidFill>
                        <a:schemeClr val="bg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solidFill>
                      <a:schemeClr val="bg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dirty="0">
                          <a:solidFill>
                            <a:schemeClr val="bg1"/>
                          </a:solidFill>
                          <a:latin typeface="+mn-lt"/>
                        </a:rPr>
                        <a:t>9</a:t>
                      </a:r>
                      <a:endParaRPr lang="ko-KR" altLang="en-US" sz="11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marL="84468" marR="84468" marT="42234" marB="42234">
                    <a:lnL w="6350" cap="flat" cmpd="sng" algn="ctr">
                      <a:solidFill>
                        <a:schemeClr val="bg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solidFill>
                      <a:schemeClr val="bg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dirty="0">
                          <a:solidFill>
                            <a:schemeClr val="bg1"/>
                          </a:solidFill>
                          <a:latin typeface="+mn-lt"/>
                        </a:rPr>
                        <a:t>10</a:t>
                      </a:r>
                      <a:endParaRPr lang="ko-KR" altLang="en-US" sz="11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marL="84468" marR="84468" marT="42234" marB="42234">
                    <a:lnL w="6350" cap="flat" cmpd="sng" algn="ctr">
                      <a:solidFill>
                        <a:schemeClr val="bg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solidFill>
                      <a:schemeClr val="bg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dirty="0">
                          <a:solidFill>
                            <a:schemeClr val="bg1"/>
                          </a:solidFill>
                          <a:latin typeface="+mn-lt"/>
                        </a:rPr>
                        <a:t>11</a:t>
                      </a:r>
                      <a:endParaRPr lang="ko-KR" altLang="en-US" sz="11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marL="84468" marR="84468" marT="42234" marB="42234">
                    <a:lnL w="6350" cap="flat" cmpd="sng" algn="ctr">
                      <a:solidFill>
                        <a:schemeClr val="bg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solidFill>
                      <a:schemeClr val="bg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dirty="0">
                          <a:solidFill>
                            <a:schemeClr val="bg1"/>
                          </a:solidFill>
                          <a:latin typeface="+mn-lt"/>
                        </a:rPr>
                        <a:t>12</a:t>
                      </a:r>
                      <a:endParaRPr lang="ko-KR" altLang="en-US" sz="11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marL="84468" marR="84468" marT="42234" marB="42234">
                    <a:lnL w="6350" cap="flat" cmpd="sng" algn="ctr">
                      <a:solidFill>
                        <a:schemeClr val="bg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solidFill>
                      <a:schemeClr val="bg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dirty="0">
                          <a:solidFill>
                            <a:schemeClr val="bg1"/>
                          </a:solidFill>
                          <a:latin typeface="+mn-lt"/>
                        </a:rPr>
                        <a:t>13</a:t>
                      </a:r>
                      <a:endParaRPr lang="ko-KR" altLang="en-US" sz="11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marL="84468" marR="84468" marT="42234" marB="42234">
                    <a:lnL w="6350" cap="flat" cmpd="sng" algn="ctr">
                      <a:solidFill>
                        <a:schemeClr val="bg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L>
                    <a:lnT w="12700" cmpd="sng">
                      <a:noFill/>
                    </a:lnT>
                    <a:solidFill>
                      <a:schemeClr val="bg1">
                        <a:alpha val="2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60147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dirty="0">
                          <a:solidFill>
                            <a:schemeClr val="bg1"/>
                          </a:solidFill>
                          <a:latin typeface="+mn-lt"/>
                        </a:rPr>
                        <a:t>14</a:t>
                      </a:r>
                      <a:endParaRPr lang="ko-KR" altLang="en-US" sz="11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marL="84468" marR="84468" marT="42234" marB="42234">
                    <a:lnR w="6350" cap="flat" cmpd="sng" algn="ctr">
                      <a:solidFill>
                        <a:schemeClr val="bg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dirty="0">
                          <a:solidFill>
                            <a:schemeClr val="bg1"/>
                          </a:solidFill>
                          <a:latin typeface="+mn-lt"/>
                        </a:rPr>
                        <a:t>15</a:t>
                      </a:r>
                      <a:endParaRPr lang="ko-KR" altLang="en-US" sz="11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marL="84468" marR="84468" marT="42234" marB="42234">
                    <a:lnL w="6350" cap="flat" cmpd="sng" algn="ctr">
                      <a:solidFill>
                        <a:schemeClr val="bg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dirty="0">
                          <a:solidFill>
                            <a:schemeClr val="bg1"/>
                          </a:solidFill>
                          <a:latin typeface="+mn-lt"/>
                        </a:rPr>
                        <a:t>16</a:t>
                      </a:r>
                      <a:endParaRPr lang="ko-KR" altLang="en-US" sz="11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marL="84468" marR="84468" marT="42234" marB="42234">
                    <a:lnL w="6350" cap="flat" cmpd="sng" algn="ctr">
                      <a:solidFill>
                        <a:schemeClr val="bg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dirty="0">
                          <a:solidFill>
                            <a:schemeClr val="bg1"/>
                          </a:solidFill>
                          <a:latin typeface="+mn-lt"/>
                        </a:rPr>
                        <a:t>17</a:t>
                      </a:r>
                      <a:endParaRPr lang="ko-KR" altLang="en-US" sz="11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marL="84468" marR="84468" marT="42234" marB="42234">
                    <a:lnL w="6350" cap="flat" cmpd="sng" algn="ctr">
                      <a:solidFill>
                        <a:schemeClr val="bg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dirty="0">
                          <a:solidFill>
                            <a:schemeClr val="bg1"/>
                          </a:solidFill>
                          <a:latin typeface="+mn-lt"/>
                        </a:rPr>
                        <a:t>18</a:t>
                      </a:r>
                      <a:endParaRPr lang="ko-KR" altLang="en-US" sz="11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marL="84468" marR="84468" marT="42234" marB="42234">
                    <a:lnL w="6350" cap="flat" cmpd="sng" algn="ctr">
                      <a:solidFill>
                        <a:schemeClr val="bg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dirty="0">
                          <a:solidFill>
                            <a:schemeClr val="bg1"/>
                          </a:solidFill>
                          <a:latin typeface="+mn-lt"/>
                        </a:rPr>
                        <a:t>19</a:t>
                      </a:r>
                      <a:endParaRPr lang="ko-KR" altLang="en-US" sz="11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marL="84468" marR="84468" marT="42234" marB="42234">
                    <a:lnL w="6350" cap="flat" cmpd="sng" algn="ctr">
                      <a:solidFill>
                        <a:schemeClr val="bg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dirty="0">
                          <a:solidFill>
                            <a:schemeClr val="bg1"/>
                          </a:solidFill>
                          <a:latin typeface="+mn-lt"/>
                        </a:rPr>
                        <a:t>20</a:t>
                      </a:r>
                      <a:endParaRPr lang="ko-KR" altLang="en-US" sz="11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marL="84468" marR="84468" marT="42234" marB="42234">
                    <a:lnL w="6350" cap="flat" cmpd="sng" algn="ctr">
                      <a:solidFill>
                        <a:schemeClr val="bg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560147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dirty="0">
                          <a:solidFill>
                            <a:schemeClr val="bg1"/>
                          </a:solidFill>
                          <a:latin typeface="+mn-lt"/>
                        </a:rPr>
                        <a:t>21</a:t>
                      </a:r>
                      <a:endParaRPr lang="ko-KR" altLang="en-US" sz="11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marL="84468" marR="84468" marT="42234" marB="42234">
                    <a:lnR w="6350" cap="flat" cmpd="sng" algn="ctr">
                      <a:solidFill>
                        <a:schemeClr val="bg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R>
                    <a:solidFill>
                      <a:schemeClr val="bg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dirty="0">
                          <a:solidFill>
                            <a:schemeClr val="bg1"/>
                          </a:solidFill>
                          <a:latin typeface="+mn-lt"/>
                        </a:rPr>
                        <a:t>22</a:t>
                      </a:r>
                      <a:endParaRPr lang="ko-KR" altLang="en-US" sz="11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marL="84468" marR="84468" marT="42234" marB="42234">
                    <a:lnL w="6350" cap="flat" cmpd="sng" algn="ctr">
                      <a:solidFill>
                        <a:schemeClr val="bg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R>
                    <a:solidFill>
                      <a:schemeClr val="bg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dirty="0">
                          <a:solidFill>
                            <a:schemeClr val="bg1"/>
                          </a:solidFill>
                          <a:latin typeface="+mn-lt"/>
                        </a:rPr>
                        <a:t>23</a:t>
                      </a:r>
                      <a:endParaRPr lang="ko-KR" altLang="en-US" sz="11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marL="84468" marR="84468" marT="42234" marB="42234">
                    <a:lnL w="6350" cap="flat" cmpd="sng" algn="ctr">
                      <a:solidFill>
                        <a:schemeClr val="bg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R>
                    <a:solidFill>
                      <a:schemeClr val="bg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dirty="0">
                          <a:solidFill>
                            <a:schemeClr val="bg1"/>
                          </a:solidFill>
                          <a:latin typeface="+mn-lt"/>
                        </a:rPr>
                        <a:t>24</a:t>
                      </a:r>
                      <a:endParaRPr lang="ko-KR" altLang="en-US" sz="11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marL="84468" marR="84468" marT="42234" marB="42234">
                    <a:lnL w="6350" cap="flat" cmpd="sng" algn="ctr">
                      <a:solidFill>
                        <a:schemeClr val="bg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R>
                    <a:solidFill>
                      <a:schemeClr val="bg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dirty="0">
                          <a:solidFill>
                            <a:schemeClr val="bg1"/>
                          </a:solidFill>
                          <a:latin typeface="+mn-lt"/>
                        </a:rPr>
                        <a:t>25</a:t>
                      </a:r>
                      <a:endParaRPr lang="ko-KR" altLang="en-US" sz="11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marL="84468" marR="84468" marT="42234" marB="42234">
                    <a:lnL w="6350" cap="flat" cmpd="sng" algn="ctr">
                      <a:solidFill>
                        <a:schemeClr val="bg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R>
                    <a:solidFill>
                      <a:schemeClr val="bg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dirty="0">
                          <a:solidFill>
                            <a:schemeClr val="bg1"/>
                          </a:solidFill>
                          <a:latin typeface="+mn-lt"/>
                        </a:rPr>
                        <a:t>26</a:t>
                      </a:r>
                      <a:endParaRPr lang="ko-KR" altLang="en-US" sz="11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marL="84468" marR="84468" marT="42234" marB="42234">
                    <a:lnL w="6350" cap="flat" cmpd="sng" algn="ctr">
                      <a:solidFill>
                        <a:schemeClr val="bg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R>
                    <a:solidFill>
                      <a:schemeClr val="bg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dirty="0">
                          <a:solidFill>
                            <a:schemeClr val="bg1"/>
                          </a:solidFill>
                          <a:latin typeface="+mn-lt"/>
                        </a:rPr>
                        <a:t>27</a:t>
                      </a:r>
                      <a:endParaRPr lang="ko-KR" altLang="en-US" sz="11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marL="84468" marR="84468" marT="42234" marB="42234">
                    <a:lnL w="6350" cap="flat" cmpd="sng" algn="ctr">
                      <a:solidFill>
                        <a:schemeClr val="bg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L>
                    <a:solidFill>
                      <a:schemeClr val="bg1">
                        <a:alpha val="2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60147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dirty="0">
                          <a:solidFill>
                            <a:schemeClr val="bg1"/>
                          </a:solidFill>
                          <a:latin typeface="+mn-lt"/>
                        </a:rPr>
                        <a:t>28</a:t>
                      </a:r>
                      <a:endParaRPr lang="ko-KR" altLang="en-US" sz="11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marL="84468" marR="84468" marT="42234" marB="42234">
                    <a:lnR w="6350" cap="flat" cmpd="sng" algn="ctr">
                      <a:solidFill>
                        <a:schemeClr val="bg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dirty="0">
                          <a:solidFill>
                            <a:schemeClr val="bg1"/>
                          </a:solidFill>
                          <a:latin typeface="+mn-lt"/>
                        </a:rPr>
                        <a:t>29</a:t>
                      </a:r>
                      <a:endParaRPr lang="ko-KR" altLang="en-US" sz="11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marL="84468" marR="84468" marT="42234" marB="42234">
                    <a:lnL w="6350" cap="flat" cmpd="sng" algn="ctr">
                      <a:solidFill>
                        <a:schemeClr val="bg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dirty="0">
                          <a:solidFill>
                            <a:schemeClr val="bg1"/>
                          </a:solidFill>
                          <a:latin typeface="+mn-lt"/>
                        </a:rPr>
                        <a:t>30</a:t>
                      </a:r>
                      <a:endParaRPr lang="ko-KR" altLang="en-US" sz="11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marL="84468" marR="84468" marT="42234" marB="42234">
                    <a:lnL w="6350" cap="flat" cmpd="sng" algn="ctr">
                      <a:solidFill>
                        <a:schemeClr val="bg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dirty="0">
                          <a:solidFill>
                            <a:schemeClr val="bg1"/>
                          </a:solidFill>
                          <a:latin typeface="+mn-lt"/>
                        </a:rPr>
                        <a:t>31</a:t>
                      </a:r>
                      <a:endParaRPr lang="ko-KR" altLang="en-US" sz="11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marL="84468" marR="84468" marT="42234" marB="42234">
                    <a:lnL w="6350" cap="flat" cmpd="sng" algn="ctr">
                      <a:solidFill>
                        <a:schemeClr val="bg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marL="84468" marR="84468" marT="42234" marB="42234">
                    <a:lnL w="6350" cap="flat" cmpd="sng" algn="ctr">
                      <a:solidFill>
                        <a:schemeClr val="bg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marL="84468" marR="84468" marT="42234" marB="42234">
                    <a:lnL w="6350" cap="flat" cmpd="sng" algn="ctr">
                      <a:solidFill>
                        <a:schemeClr val="bg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marL="84468" marR="84468" marT="42234" marB="42234">
                    <a:lnL w="6350" cap="flat" cmpd="sng" algn="ctr">
                      <a:solidFill>
                        <a:schemeClr val="bg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8" name="왼쪽/오른쪽 화살표 12"/>
          <p:cNvSpPr/>
          <p:nvPr/>
        </p:nvSpPr>
        <p:spPr>
          <a:xfrm>
            <a:off x="2555967" y="3140268"/>
            <a:ext cx="4657868" cy="108356"/>
          </a:xfrm>
          <a:prstGeom prst="leftRightArrow">
            <a:avLst>
              <a:gd name="adj1" fmla="val 50000"/>
              <a:gd name="adj2" fmla="val 124085"/>
            </a:avLst>
          </a:prstGeom>
          <a:solidFill>
            <a:srgbClr val="9CDCFF"/>
          </a:solidFill>
          <a:ln>
            <a:noFill/>
          </a:ln>
          <a:effectLst>
            <a:outerShdw blurRad="25400" dist="127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bg1"/>
              </a:solidFill>
            </a:endParaRPr>
          </a:p>
        </p:txBody>
      </p:sp>
      <p:sp>
        <p:nvSpPr>
          <p:cNvPr id="9" name="오른쪽 화살표 14"/>
          <p:cNvSpPr>
            <a:spLocks/>
          </p:cNvSpPr>
          <p:nvPr/>
        </p:nvSpPr>
        <p:spPr>
          <a:xfrm>
            <a:off x="2555967" y="3705884"/>
            <a:ext cx="1800000" cy="108000"/>
          </a:xfrm>
          <a:prstGeom prst="rightArrow">
            <a:avLst>
              <a:gd name="adj1" fmla="val 50000"/>
              <a:gd name="adj2" fmla="val 119376"/>
            </a:avLst>
          </a:prstGeom>
          <a:solidFill>
            <a:srgbClr val="9CDCFF"/>
          </a:solidFill>
          <a:ln>
            <a:noFill/>
          </a:ln>
          <a:effectLst>
            <a:outerShdw blurRad="25400" dist="127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bg1"/>
              </a:solidFill>
            </a:endParaRPr>
          </a:p>
        </p:txBody>
      </p:sp>
      <p:sp>
        <p:nvSpPr>
          <p:cNvPr id="10" name="왼쪽/오른쪽 화살표 15"/>
          <p:cNvSpPr/>
          <p:nvPr/>
        </p:nvSpPr>
        <p:spPr>
          <a:xfrm>
            <a:off x="2555967" y="3854021"/>
            <a:ext cx="4657868" cy="108000"/>
          </a:xfrm>
          <a:prstGeom prst="leftRightArrow">
            <a:avLst>
              <a:gd name="adj1" fmla="val 50000"/>
              <a:gd name="adj2" fmla="val 124085"/>
            </a:avLst>
          </a:prstGeom>
          <a:solidFill>
            <a:srgbClr val="F4B486"/>
          </a:solidFill>
          <a:ln>
            <a:noFill/>
          </a:ln>
          <a:effectLst>
            <a:outerShdw blurRad="25400" dist="127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bg1"/>
              </a:solidFill>
            </a:endParaRPr>
          </a:p>
        </p:txBody>
      </p:sp>
      <p:sp>
        <p:nvSpPr>
          <p:cNvPr id="15" name="Rectangle 3"/>
          <p:cNvSpPr txBox="1">
            <a:spLocks noChangeArrowheads="1"/>
          </p:cNvSpPr>
          <p:nvPr/>
        </p:nvSpPr>
        <p:spPr bwMode="auto">
          <a:xfrm>
            <a:off x="1121984" y="1883786"/>
            <a:ext cx="9948032" cy="184666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342900" indent="-342900" eaLnBrk="0" hangingPunct="0">
              <a:spcBef>
                <a:spcPct val="20000"/>
              </a:spcBef>
              <a:buFont typeface="Arial" charset="0"/>
              <a:buNone/>
              <a:defRPr lang="en-US" altLang="ko-KR" sz="2000" dirty="0" smtClean="0">
                <a:latin typeface="Microsoft Sans Serif" pitchFamily="34" charset="0"/>
                <a:ea typeface="+mj-ea"/>
                <a:cs typeface="Microsoft Sans Serif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latin typeface="+mn-lt"/>
                <a:ea typeface="+mn-ea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latin typeface="+mn-lt"/>
                <a:ea typeface="+mn-ea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latin typeface="+mn-lt"/>
                <a:ea typeface="+mn-ea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latin typeface="+mn-lt"/>
                <a:ea typeface="+mn-ea"/>
              </a:defRPr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9pPr>
          </a:lstStyle>
          <a:p>
            <a:pPr marL="0" indent="0" algn="ctr">
              <a:defRPr/>
            </a:pPr>
            <a:r>
              <a:rPr lang="en-US" sz="1200" dirty="0"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rPr>
              <a:t>Our easy-to-use and functional search engine helps you locate the right templates quickly, saving you time. </a:t>
            </a:r>
          </a:p>
        </p:txBody>
      </p:sp>
      <p:sp>
        <p:nvSpPr>
          <p:cNvPr id="16" name="speed"/>
          <p:cNvSpPr txBox="1">
            <a:spLocks noChangeArrowheads="1"/>
          </p:cNvSpPr>
          <p:nvPr/>
        </p:nvSpPr>
        <p:spPr bwMode="auto">
          <a:xfrm>
            <a:off x="3965062" y="1583469"/>
            <a:ext cx="4261875" cy="276999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  <a:sp3d prstMaterial="matte">
            <a:bevelT w="1270" h="1270"/>
          </a:sp3d>
        </p:spPr>
        <p:txBody>
          <a:bodyPr wrap="square" lIns="0" tIns="0" rIns="0" bIns="0" anchor="t" anchorCtr="0">
            <a:spAutoFit/>
            <a:sp3d/>
          </a:bodyPr>
          <a:lstStyle>
            <a:defPPr>
              <a:defRPr lang="ko-KR"/>
            </a:defPPr>
            <a:lvl1pPr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prstClr val="white"/>
              </a:buClr>
              <a:defRPr kumimoji="1" sz="1400" b="1">
                <a:solidFill>
                  <a:schemeClr val="tx1">
                    <a:lumMod val="95000"/>
                    <a:lumOff val="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 kumimoji="1">
                <a:latin typeface="굴림" pitchFamily="50" charset="-127"/>
                <a:ea typeface="굴림" pitchFamily="50" charset="-127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 kumimoji="1">
                <a:latin typeface="굴림" pitchFamily="50" charset="-127"/>
                <a:ea typeface="굴림" pitchFamily="50" charset="-127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 kumimoji="1">
                <a:latin typeface="굴림" pitchFamily="50" charset="-127"/>
                <a:ea typeface="굴림" pitchFamily="50" charset="-127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 kumimoji="1">
                <a:latin typeface="굴림" pitchFamily="50" charset="-127"/>
                <a:ea typeface="굴림" pitchFamily="50" charset="-127"/>
              </a:defRPr>
            </a:lvl5pPr>
            <a:lvl6pPr>
              <a:defRPr kumimoji="1">
                <a:latin typeface="굴림" pitchFamily="50" charset="-127"/>
                <a:ea typeface="굴림" pitchFamily="50" charset="-127"/>
              </a:defRPr>
            </a:lvl6pPr>
            <a:lvl7pPr>
              <a:defRPr kumimoji="1">
                <a:latin typeface="굴림" pitchFamily="50" charset="-127"/>
                <a:ea typeface="굴림" pitchFamily="50" charset="-127"/>
              </a:defRPr>
            </a:lvl7pPr>
            <a:lvl8pPr>
              <a:defRPr kumimoji="1">
                <a:latin typeface="굴림" pitchFamily="50" charset="-127"/>
                <a:ea typeface="굴림" pitchFamily="50" charset="-127"/>
              </a:defRPr>
            </a:lvl8pPr>
            <a:lvl9pPr>
              <a:defRPr kumimoji="1">
                <a:latin typeface="굴림" pitchFamily="50" charset="-127"/>
                <a:ea typeface="굴림" pitchFamily="50" charset="-127"/>
              </a:defRPr>
            </a:lvl9pPr>
          </a:lstStyle>
          <a:p>
            <a:pPr algn="ctr"/>
            <a:r>
              <a:rPr lang="en-US" altLang="ko-KR" sz="2000" dirty="0">
                <a:solidFill>
                  <a:schemeClr val="bg1"/>
                </a:solidFill>
                <a:latin typeface="+mn-lt"/>
                <a:cs typeface="Times New Roman" panose="02020603050405020304" pitchFamily="18" charset="0"/>
              </a:rPr>
              <a:t>Tremendous visual appeal</a:t>
            </a:r>
          </a:p>
        </p:txBody>
      </p:sp>
      <p:sp>
        <p:nvSpPr>
          <p:cNvPr id="11" name="Rectangle 3"/>
          <p:cNvSpPr txBox="1">
            <a:spLocks noChangeArrowheads="1"/>
          </p:cNvSpPr>
          <p:nvPr/>
        </p:nvSpPr>
        <p:spPr bwMode="auto">
          <a:xfrm>
            <a:off x="2245028" y="5702416"/>
            <a:ext cx="3625936" cy="553998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342900" indent="-342900" eaLnBrk="0" hangingPunct="0">
              <a:spcBef>
                <a:spcPct val="20000"/>
              </a:spcBef>
              <a:buFont typeface="Arial" charset="0"/>
              <a:buNone/>
              <a:defRPr lang="en-US" altLang="ko-KR" sz="2000" dirty="0" smtClean="0">
                <a:latin typeface="Microsoft Sans Serif" pitchFamily="34" charset="0"/>
                <a:ea typeface="+mj-ea"/>
                <a:cs typeface="Microsoft Sans Serif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latin typeface="+mn-lt"/>
                <a:ea typeface="+mn-ea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latin typeface="+mn-lt"/>
                <a:ea typeface="+mn-ea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latin typeface="+mn-lt"/>
                <a:ea typeface="+mn-ea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latin typeface="+mn-lt"/>
                <a:ea typeface="+mn-ea"/>
              </a:defRPr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9pPr>
          </a:lstStyle>
          <a:p>
            <a:pPr marL="0" indent="0">
              <a:defRPr/>
            </a:pPr>
            <a:r>
              <a:rPr sz="1200" dirty="0">
                <a:solidFill>
                  <a:schemeClr val="bg1"/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PowerPoint offers word processing, outlining, drawing, graphing, and presentation management tools- all designed to be easy to use and learn.</a:t>
            </a:r>
          </a:p>
        </p:txBody>
      </p:sp>
      <p:sp>
        <p:nvSpPr>
          <p:cNvPr id="12" name="speed"/>
          <p:cNvSpPr txBox="1">
            <a:spLocks noChangeArrowheads="1"/>
          </p:cNvSpPr>
          <p:nvPr/>
        </p:nvSpPr>
        <p:spPr bwMode="auto">
          <a:xfrm>
            <a:off x="2254555" y="5467024"/>
            <a:ext cx="2219960" cy="193899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  <a:sp3d prstMaterial="matte">
            <a:bevelT w="1270" h="1270"/>
          </a:sp3d>
        </p:spPr>
        <p:txBody>
          <a:bodyPr wrap="square" lIns="0" tIns="0" rIns="0" bIns="0" anchor="t" anchorCtr="0">
            <a:spAutoFit/>
            <a:sp3d/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pPr>
              <a:lnSpc>
                <a:spcPct val="90000"/>
              </a:lnSpc>
              <a:buClr>
                <a:prstClr val="white"/>
              </a:buClr>
              <a:defRPr/>
            </a:pPr>
            <a:r>
              <a:rPr lang="en-US" altLang="ko-KR" sz="1400" b="1" dirty="0">
                <a:solidFill>
                  <a:schemeClr val="bg1"/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Visual trends</a:t>
            </a:r>
          </a:p>
        </p:txBody>
      </p:sp>
      <p:sp>
        <p:nvSpPr>
          <p:cNvPr id="13" name="Rectangle 3"/>
          <p:cNvSpPr txBox="1">
            <a:spLocks noChangeArrowheads="1"/>
          </p:cNvSpPr>
          <p:nvPr/>
        </p:nvSpPr>
        <p:spPr bwMode="auto">
          <a:xfrm>
            <a:off x="6344736" y="5702416"/>
            <a:ext cx="3616272" cy="553998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342900" indent="-342900" eaLnBrk="0" hangingPunct="0">
              <a:spcBef>
                <a:spcPct val="20000"/>
              </a:spcBef>
              <a:buFont typeface="Arial" charset="0"/>
              <a:buNone/>
              <a:defRPr lang="en-US" altLang="ko-KR" sz="2000" dirty="0" smtClean="0">
                <a:latin typeface="Microsoft Sans Serif" pitchFamily="34" charset="0"/>
                <a:ea typeface="+mj-ea"/>
                <a:cs typeface="Microsoft Sans Serif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latin typeface="+mn-lt"/>
                <a:ea typeface="+mn-ea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latin typeface="+mn-lt"/>
                <a:ea typeface="+mn-ea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latin typeface="+mn-lt"/>
                <a:ea typeface="+mn-ea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latin typeface="+mn-lt"/>
                <a:ea typeface="+mn-ea"/>
              </a:defRPr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9pPr>
          </a:lstStyle>
          <a:p>
            <a:pPr marL="0" indent="0">
              <a:defRPr/>
            </a:pPr>
            <a:r>
              <a:rPr sz="1200" dirty="0">
                <a:solidFill>
                  <a:schemeClr val="bg1"/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PowerPoint offers word processing, outlining, drawing, graphing, and presentation management tools- all designed to be easy to use and learn.</a:t>
            </a:r>
          </a:p>
        </p:txBody>
      </p:sp>
      <p:sp>
        <p:nvSpPr>
          <p:cNvPr id="14" name="speed"/>
          <p:cNvSpPr txBox="1">
            <a:spLocks noChangeArrowheads="1"/>
          </p:cNvSpPr>
          <p:nvPr/>
        </p:nvSpPr>
        <p:spPr bwMode="auto">
          <a:xfrm>
            <a:off x="6325688" y="5467024"/>
            <a:ext cx="1947744" cy="193899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  <a:sp3d prstMaterial="matte">
            <a:bevelT w="1270" h="1270"/>
          </a:sp3d>
        </p:spPr>
        <p:txBody>
          <a:bodyPr wrap="square" lIns="0" tIns="0" rIns="0" bIns="0" anchor="t" anchorCtr="0">
            <a:spAutoFit/>
            <a:sp3d/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pPr>
              <a:lnSpc>
                <a:spcPct val="90000"/>
              </a:lnSpc>
              <a:buClr>
                <a:prstClr val="white"/>
              </a:buClr>
              <a:defRPr/>
            </a:pPr>
            <a:r>
              <a:rPr lang="en-US" altLang="ko-KR" sz="1400" b="1" dirty="0">
                <a:solidFill>
                  <a:schemeClr val="bg1"/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Contemporary Colors</a:t>
            </a:r>
          </a:p>
        </p:txBody>
      </p:sp>
      <p:sp>
        <p:nvSpPr>
          <p:cNvPr id="17" name="Left Bracket 16"/>
          <p:cNvSpPr/>
          <p:nvPr/>
        </p:nvSpPr>
        <p:spPr>
          <a:xfrm>
            <a:off x="1985766" y="5467024"/>
            <a:ext cx="92378" cy="789390"/>
          </a:xfrm>
          <a:prstGeom prst="leftBracket">
            <a:avLst/>
          </a:prstGeom>
          <a:ln w="25400" cap="rnd">
            <a:solidFill>
              <a:srgbClr val="9CDC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18" name="Left Bracket 17"/>
          <p:cNvSpPr/>
          <p:nvPr/>
        </p:nvSpPr>
        <p:spPr>
          <a:xfrm flipH="1">
            <a:off x="5777986" y="5467024"/>
            <a:ext cx="81161" cy="789390"/>
          </a:xfrm>
          <a:prstGeom prst="leftBracket">
            <a:avLst/>
          </a:prstGeom>
          <a:ln w="25400" cap="rnd">
            <a:solidFill>
              <a:srgbClr val="9CDC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19" name="Left Bracket 18"/>
          <p:cNvSpPr/>
          <p:nvPr/>
        </p:nvSpPr>
        <p:spPr>
          <a:xfrm>
            <a:off x="6100630" y="5467024"/>
            <a:ext cx="92378" cy="789390"/>
          </a:xfrm>
          <a:prstGeom prst="leftBracket">
            <a:avLst/>
          </a:prstGeom>
          <a:ln w="25400" cap="rnd">
            <a:solidFill>
              <a:srgbClr val="F4B48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0" name="Left Bracket 19"/>
          <p:cNvSpPr/>
          <p:nvPr/>
        </p:nvSpPr>
        <p:spPr>
          <a:xfrm flipH="1">
            <a:off x="9892850" y="5467024"/>
            <a:ext cx="81161" cy="789390"/>
          </a:xfrm>
          <a:prstGeom prst="leftBracket">
            <a:avLst/>
          </a:prstGeom>
          <a:ln w="25400" cap="rnd">
            <a:solidFill>
              <a:srgbClr val="F4B48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29A7DA-48D8-4CCA-90C3-58ECD964762F}" type="slidenum">
              <a:rPr lang="en-US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pPr/>
              <a:t>11</a:t>
            </a:fld>
            <a:endParaRPr 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76219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Text Placeholder 12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ko-KR" b="1" dirty="0"/>
              <a:t>ICONS</a:t>
            </a:r>
            <a:endParaRPr lang="ko-KR" altLang="en-US" b="1" dirty="0"/>
          </a:p>
        </p:txBody>
      </p:sp>
      <p:sp>
        <p:nvSpPr>
          <p:cNvPr id="123" name="Text Placeholder 12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ko-KR" dirty="0"/>
              <a:t>Sub Title Text Here</a:t>
            </a:r>
            <a:endParaRPr lang="ko-KR" alt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294967295"/>
          </p:nvPr>
        </p:nvSpPr>
        <p:spPr>
          <a:xfrm>
            <a:off x="0" y="6448425"/>
            <a:ext cx="495300" cy="365125"/>
          </a:xfrm>
          <a:prstGeom prst="rect">
            <a:avLst/>
          </a:prstGeom>
        </p:spPr>
        <p:txBody>
          <a:bodyPr/>
          <a:lstStyle/>
          <a:p>
            <a:fld id="{6029A7DA-48D8-4CCA-90C3-58ECD964762F}" type="slidenum">
              <a:rPr lang="en-US" smtClean="0">
                <a:solidFill>
                  <a:schemeClr val="bg1"/>
                </a:solidFill>
              </a:rPr>
              <a:pPr/>
              <a:t>12</a:t>
            </a:fld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 bwMode="auto">
          <a:xfrm>
            <a:off x="3948163" y="4092866"/>
            <a:ext cx="2018367" cy="738664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342900" indent="-342900" eaLnBrk="0" hangingPunct="0">
              <a:spcBef>
                <a:spcPct val="20000"/>
              </a:spcBef>
              <a:buFont typeface="Arial" charset="0"/>
              <a:buNone/>
              <a:defRPr lang="en-US" altLang="ko-KR" sz="2000" dirty="0" smtClean="0">
                <a:latin typeface="Microsoft Sans Serif" pitchFamily="34" charset="0"/>
                <a:ea typeface="+mj-ea"/>
                <a:cs typeface="Microsoft Sans Serif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latin typeface="+mn-lt"/>
                <a:ea typeface="+mn-ea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latin typeface="+mn-lt"/>
                <a:ea typeface="+mn-ea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latin typeface="+mn-lt"/>
                <a:ea typeface="+mn-ea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latin typeface="+mn-lt"/>
                <a:ea typeface="+mn-ea"/>
              </a:defRPr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9pPr>
          </a:lstStyle>
          <a:p>
            <a:pPr marL="0" indent="0">
              <a:defRPr/>
            </a:pPr>
            <a:r>
              <a:rPr lang="en-US" sz="1200" dirty="0">
                <a:solidFill>
                  <a:schemeClr val="bg1"/>
                </a:solidFill>
                <a:latin typeface="+mn-lt"/>
                <a:ea typeface="Tahoma" pitchFamily="34" charset="0"/>
                <a:cs typeface="Arial" panose="020B0604020202020204" pitchFamily="34" charset="0"/>
              </a:rPr>
              <a:t>We create power point templates based on new visual trends that’s fresh, relevant and always on the cutting edge. </a:t>
            </a:r>
          </a:p>
        </p:txBody>
      </p:sp>
      <p:sp>
        <p:nvSpPr>
          <p:cNvPr id="7" name="speed"/>
          <p:cNvSpPr txBox="1">
            <a:spLocks noChangeArrowheads="1"/>
          </p:cNvSpPr>
          <p:nvPr/>
        </p:nvSpPr>
        <p:spPr bwMode="auto">
          <a:xfrm>
            <a:off x="2574736" y="4111916"/>
            <a:ext cx="1223144" cy="221599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  <a:sp3d prstMaterial="matte">
            <a:bevelT w="1270" h="1270"/>
          </a:sp3d>
        </p:spPr>
        <p:txBody>
          <a:bodyPr wrap="square" lIns="0" tIns="0" rIns="0" bIns="0" anchor="t" anchorCtr="0">
            <a:spAutoFit/>
            <a:sp3d/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pPr>
              <a:lnSpc>
                <a:spcPct val="90000"/>
              </a:lnSpc>
              <a:buClr>
                <a:prstClr val="white"/>
              </a:buClr>
              <a:defRPr/>
            </a:pPr>
            <a:r>
              <a:rPr lang="en-US" altLang="ko-KR" sz="1600" b="1" dirty="0">
                <a:solidFill>
                  <a:schemeClr val="bg1"/>
                </a:solidFill>
                <a:latin typeface="+mn-lt"/>
                <a:ea typeface="Tahoma" pitchFamily="34" charset="0"/>
                <a:cs typeface="Arial" panose="020B0604020202020204" pitchFamily="34" charset="0"/>
              </a:rPr>
              <a:t>Stylish design</a:t>
            </a:r>
          </a:p>
        </p:txBody>
      </p:sp>
      <p:sp>
        <p:nvSpPr>
          <p:cNvPr id="9" name="Rectangle 3"/>
          <p:cNvSpPr txBox="1">
            <a:spLocks noChangeArrowheads="1"/>
          </p:cNvSpPr>
          <p:nvPr/>
        </p:nvSpPr>
        <p:spPr bwMode="auto">
          <a:xfrm>
            <a:off x="3948163" y="5187865"/>
            <a:ext cx="2018367" cy="738664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342900" indent="-342900" eaLnBrk="0" hangingPunct="0">
              <a:spcBef>
                <a:spcPct val="20000"/>
              </a:spcBef>
              <a:buFont typeface="Arial" charset="0"/>
              <a:buNone/>
              <a:defRPr lang="en-US" altLang="ko-KR" sz="2000" dirty="0" smtClean="0">
                <a:latin typeface="Microsoft Sans Serif" pitchFamily="34" charset="0"/>
                <a:ea typeface="+mj-ea"/>
                <a:cs typeface="Microsoft Sans Serif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latin typeface="+mn-lt"/>
                <a:ea typeface="+mn-ea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latin typeface="+mn-lt"/>
                <a:ea typeface="+mn-ea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latin typeface="+mn-lt"/>
                <a:ea typeface="+mn-ea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latin typeface="+mn-lt"/>
                <a:ea typeface="+mn-ea"/>
              </a:defRPr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9pPr>
          </a:lstStyle>
          <a:p>
            <a:pPr marL="0" indent="0">
              <a:defRPr/>
            </a:pPr>
            <a:r>
              <a:rPr lang="en-US" sz="1200" dirty="0">
                <a:solidFill>
                  <a:schemeClr val="bg1"/>
                </a:solidFill>
                <a:latin typeface="+mn-lt"/>
                <a:ea typeface="Tahoma" pitchFamily="34" charset="0"/>
                <a:cs typeface="Arial" panose="020B0604020202020204" pitchFamily="34" charset="0"/>
              </a:rPr>
              <a:t>We create power point templates based on new visual trends that’s fresh, relevant and always on the cutting edge. </a:t>
            </a:r>
          </a:p>
        </p:txBody>
      </p:sp>
      <p:sp>
        <p:nvSpPr>
          <p:cNvPr id="10" name="speed"/>
          <p:cNvSpPr txBox="1">
            <a:spLocks noChangeArrowheads="1"/>
          </p:cNvSpPr>
          <p:nvPr/>
        </p:nvSpPr>
        <p:spPr bwMode="auto">
          <a:xfrm>
            <a:off x="2574736" y="5195400"/>
            <a:ext cx="1223144" cy="221599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  <a:sp3d prstMaterial="matte">
            <a:bevelT w="1270" h="1270"/>
          </a:sp3d>
        </p:spPr>
        <p:txBody>
          <a:bodyPr wrap="square" lIns="0" tIns="0" rIns="0" bIns="0" anchor="t" anchorCtr="0">
            <a:spAutoFit/>
            <a:sp3d/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pPr>
              <a:lnSpc>
                <a:spcPct val="90000"/>
              </a:lnSpc>
              <a:buClr>
                <a:prstClr val="white"/>
              </a:buClr>
              <a:defRPr/>
            </a:pPr>
            <a:r>
              <a:rPr lang="en-US" altLang="ko-KR" sz="1600" b="1" dirty="0">
                <a:solidFill>
                  <a:schemeClr val="bg1"/>
                </a:solidFill>
                <a:latin typeface="+mn-lt"/>
                <a:ea typeface="Tahoma" pitchFamily="34" charset="0"/>
                <a:cs typeface="Arial" panose="020B0604020202020204" pitchFamily="34" charset="0"/>
              </a:rPr>
              <a:t>Stylish design</a:t>
            </a:r>
          </a:p>
        </p:txBody>
      </p:sp>
      <p:sp>
        <p:nvSpPr>
          <p:cNvPr id="12" name="Rectangle 3"/>
          <p:cNvSpPr txBox="1">
            <a:spLocks noChangeArrowheads="1"/>
          </p:cNvSpPr>
          <p:nvPr/>
        </p:nvSpPr>
        <p:spPr bwMode="auto">
          <a:xfrm>
            <a:off x="9121304" y="4085544"/>
            <a:ext cx="2018367" cy="738664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342900" indent="-342900" eaLnBrk="0" hangingPunct="0">
              <a:spcBef>
                <a:spcPct val="20000"/>
              </a:spcBef>
              <a:buFont typeface="Arial" charset="0"/>
              <a:buNone/>
              <a:defRPr lang="en-US" altLang="ko-KR" sz="2000" dirty="0" smtClean="0">
                <a:latin typeface="Microsoft Sans Serif" pitchFamily="34" charset="0"/>
                <a:ea typeface="+mj-ea"/>
                <a:cs typeface="Microsoft Sans Serif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latin typeface="+mn-lt"/>
                <a:ea typeface="+mn-ea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latin typeface="+mn-lt"/>
                <a:ea typeface="+mn-ea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latin typeface="+mn-lt"/>
                <a:ea typeface="+mn-ea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latin typeface="+mn-lt"/>
                <a:ea typeface="+mn-ea"/>
              </a:defRPr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9pPr>
          </a:lstStyle>
          <a:p>
            <a:pPr marL="0" indent="0">
              <a:defRPr/>
            </a:pPr>
            <a:r>
              <a:rPr lang="en-US" sz="1200" dirty="0">
                <a:solidFill>
                  <a:schemeClr val="bg1"/>
                </a:solidFill>
                <a:latin typeface="+mn-lt"/>
                <a:ea typeface="Tahoma" pitchFamily="34" charset="0"/>
                <a:cs typeface="Arial" panose="020B0604020202020204" pitchFamily="34" charset="0"/>
              </a:rPr>
              <a:t>We create power point templates based on new visual trends that’s fresh, relevant and always on the cutting edge. </a:t>
            </a:r>
          </a:p>
        </p:txBody>
      </p:sp>
      <p:sp>
        <p:nvSpPr>
          <p:cNvPr id="13" name="speed"/>
          <p:cNvSpPr txBox="1">
            <a:spLocks noChangeArrowheads="1"/>
          </p:cNvSpPr>
          <p:nvPr/>
        </p:nvSpPr>
        <p:spPr bwMode="auto">
          <a:xfrm>
            <a:off x="7747877" y="4091088"/>
            <a:ext cx="1223144" cy="221599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  <a:sp3d prstMaterial="matte">
            <a:bevelT w="1270" h="1270"/>
          </a:sp3d>
        </p:spPr>
        <p:txBody>
          <a:bodyPr wrap="square" lIns="0" tIns="0" rIns="0" bIns="0" anchor="t" anchorCtr="0">
            <a:spAutoFit/>
            <a:sp3d/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pPr>
              <a:lnSpc>
                <a:spcPct val="90000"/>
              </a:lnSpc>
              <a:buClr>
                <a:prstClr val="white"/>
              </a:buClr>
              <a:defRPr/>
            </a:pPr>
            <a:r>
              <a:rPr lang="en-US" altLang="ko-KR" sz="1600" b="1" dirty="0">
                <a:solidFill>
                  <a:schemeClr val="bg1"/>
                </a:solidFill>
                <a:latin typeface="+mn-lt"/>
                <a:ea typeface="Tahoma" pitchFamily="34" charset="0"/>
                <a:cs typeface="Arial" panose="020B0604020202020204" pitchFamily="34" charset="0"/>
              </a:rPr>
              <a:t>Stylish design</a:t>
            </a:r>
          </a:p>
        </p:txBody>
      </p:sp>
      <p:sp>
        <p:nvSpPr>
          <p:cNvPr id="15" name="Rectangle 3"/>
          <p:cNvSpPr txBox="1">
            <a:spLocks noChangeArrowheads="1"/>
          </p:cNvSpPr>
          <p:nvPr/>
        </p:nvSpPr>
        <p:spPr bwMode="auto">
          <a:xfrm>
            <a:off x="9121304" y="5162334"/>
            <a:ext cx="2018367" cy="738664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342900" indent="-342900" eaLnBrk="0" hangingPunct="0">
              <a:spcBef>
                <a:spcPct val="20000"/>
              </a:spcBef>
              <a:buFont typeface="Arial" charset="0"/>
              <a:buNone/>
              <a:defRPr lang="en-US" altLang="ko-KR" sz="2000" dirty="0" smtClean="0">
                <a:latin typeface="Microsoft Sans Serif" pitchFamily="34" charset="0"/>
                <a:ea typeface="+mj-ea"/>
                <a:cs typeface="Microsoft Sans Serif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latin typeface="+mn-lt"/>
                <a:ea typeface="+mn-ea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latin typeface="+mn-lt"/>
                <a:ea typeface="+mn-ea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latin typeface="+mn-lt"/>
                <a:ea typeface="+mn-ea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latin typeface="+mn-lt"/>
                <a:ea typeface="+mn-ea"/>
              </a:defRPr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9pPr>
          </a:lstStyle>
          <a:p>
            <a:pPr marL="0" indent="0">
              <a:defRPr/>
            </a:pPr>
            <a:r>
              <a:rPr lang="en-US" sz="1200" dirty="0">
                <a:solidFill>
                  <a:schemeClr val="bg1"/>
                </a:solidFill>
                <a:latin typeface="+mn-lt"/>
                <a:ea typeface="Tahoma" pitchFamily="34" charset="0"/>
                <a:cs typeface="Arial" panose="020B0604020202020204" pitchFamily="34" charset="0"/>
              </a:rPr>
              <a:t>We create power point templates based on new visual trends that’s fresh, relevant and always on the cutting edge. </a:t>
            </a:r>
          </a:p>
        </p:txBody>
      </p:sp>
      <p:sp>
        <p:nvSpPr>
          <p:cNvPr id="16" name="speed"/>
          <p:cNvSpPr txBox="1">
            <a:spLocks noChangeArrowheads="1"/>
          </p:cNvSpPr>
          <p:nvPr/>
        </p:nvSpPr>
        <p:spPr bwMode="auto">
          <a:xfrm>
            <a:off x="7747877" y="5174573"/>
            <a:ext cx="1223144" cy="221599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  <a:sp3d prstMaterial="matte">
            <a:bevelT w="1270" h="1270"/>
          </a:sp3d>
        </p:spPr>
        <p:txBody>
          <a:bodyPr wrap="square" lIns="0" tIns="0" rIns="0" bIns="0" anchor="t" anchorCtr="0">
            <a:spAutoFit/>
            <a:sp3d/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pPr>
              <a:lnSpc>
                <a:spcPct val="90000"/>
              </a:lnSpc>
              <a:buClr>
                <a:prstClr val="white"/>
              </a:buClr>
              <a:defRPr/>
            </a:pPr>
            <a:r>
              <a:rPr lang="en-US" altLang="ko-KR" sz="1600" b="1" dirty="0">
                <a:solidFill>
                  <a:schemeClr val="bg1"/>
                </a:solidFill>
                <a:latin typeface="+mn-lt"/>
                <a:ea typeface="Tahoma" pitchFamily="34" charset="0"/>
                <a:cs typeface="Arial" panose="020B0604020202020204" pitchFamily="34" charset="0"/>
              </a:rPr>
              <a:t>Stylish design</a:t>
            </a:r>
          </a:p>
        </p:txBody>
      </p:sp>
      <p:grpSp>
        <p:nvGrpSpPr>
          <p:cNvPr id="37" name="Group 36"/>
          <p:cNvGrpSpPr/>
          <p:nvPr/>
        </p:nvGrpSpPr>
        <p:grpSpPr>
          <a:xfrm>
            <a:off x="1330979" y="4127022"/>
            <a:ext cx="797204" cy="686025"/>
            <a:chOff x="2486025" y="2882900"/>
            <a:chExt cx="1001713" cy="862013"/>
          </a:xfrm>
          <a:solidFill>
            <a:srgbClr val="F4B486"/>
          </a:solidFill>
        </p:grpSpPr>
        <p:sp>
          <p:nvSpPr>
            <p:cNvPr id="38" name="Freeform 5"/>
            <p:cNvSpPr>
              <a:spLocks noEditPoints="1"/>
            </p:cNvSpPr>
            <p:nvPr/>
          </p:nvSpPr>
          <p:spPr bwMode="auto">
            <a:xfrm>
              <a:off x="2486025" y="2882900"/>
              <a:ext cx="573088" cy="584200"/>
            </a:xfrm>
            <a:custGeom>
              <a:avLst/>
              <a:gdLst>
                <a:gd name="T0" fmla="*/ 263 w 307"/>
                <a:gd name="T1" fmla="*/ 43 h 313"/>
                <a:gd name="T2" fmla="*/ 301 w 307"/>
                <a:gd name="T3" fmla="*/ 96 h 313"/>
                <a:gd name="T4" fmla="*/ 274 w 307"/>
                <a:gd name="T5" fmla="*/ 116 h 313"/>
                <a:gd name="T6" fmla="*/ 277 w 307"/>
                <a:gd name="T7" fmla="*/ 133 h 313"/>
                <a:gd name="T8" fmla="*/ 307 w 307"/>
                <a:gd name="T9" fmla="*/ 157 h 313"/>
                <a:gd name="T10" fmla="*/ 303 w 307"/>
                <a:gd name="T11" fmla="*/ 200 h 313"/>
                <a:gd name="T12" fmla="*/ 252 w 307"/>
                <a:gd name="T13" fmla="*/ 226 h 313"/>
                <a:gd name="T14" fmla="*/ 259 w 307"/>
                <a:gd name="T15" fmla="*/ 264 h 313"/>
                <a:gd name="T16" fmla="*/ 235 w 307"/>
                <a:gd name="T17" fmla="*/ 287 h 313"/>
                <a:gd name="T18" fmla="*/ 215 w 307"/>
                <a:gd name="T19" fmla="*/ 289 h 313"/>
                <a:gd name="T20" fmla="*/ 167 w 307"/>
                <a:gd name="T21" fmla="*/ 279 h 313"/>
                <a:gd name="T22" fmla="*/ 153 w 307"/>
                <a:gd name="T23" fmla="*/ 310 h 313"/>
                <a:gd name="T24" fmla="*/ 97 w 307"/>
                <a:gd name="T25" fmla="*/ 295 h 313"/>
                <a:gd name="T26" fmla="*/ 89 w 307"/>
                <a:gd name="T27" fmla="*/ 265 h 313"/>
                <a:gd name="T28" fmla="*/ 41 w 307"/>
                <a:gd name="T29" fmla="*/ 256 h 313"/>
                <a:gd name="T30" fmla="*/ 23 w 307"/>
                <a:gd name="T31" fmla="*/ 235 h 313"/>
                <a:gd name="T32" fmla="*/ 6 w 307"/>
                <a:gd name="T33" fmla="*/ 201 h 313"/>
                <a:gd name="T34" fmla="*/ 30 w 307"/>
                <a:gd name="T35" fmla="*/ 180 h 313"/>
                <a:gd name="T36" fmla="*/ 24 w 307"/>
                <a:gd name="T37" fmla="*/ 142 h 313"/>
                <a:gd name="T38" fmla="*/ 1 w 307"/>
                <a:gd name="T39" fmla="*/ 122 h 313"/>
                <a:gd name="T40" fmla="*/ 24 w 307"/>
                <a:gd name="T41" fmla="*/ 73 h 313"/>
                <a:gd name="T42" fmla="*/ 63 w 307"/>
                <a:gd name="T43" fmla="*/ 56 h 313"/>
                <a:gd name="T44" fmla="*/ 96 w 307"/>
                <a:gd name="T45" fmla="*/ 6 h 313"/>
                <a:gd name="T46" fmla="*/ 141 w 307"/>
                <a:gd name="T47" fmla="*/ 28 h 313"/>
                <a:gd name="T48" fmla="*/ 155 w 307"/>
                <a:gd name="T49" fmla="*/ 2 h 313"/>
                <a:gd name="T50" fmla="*/ 208 w 307"/>
                <a:gd name="T51" fmla="*/ 7 h 313"/>
                <a:gd name="T52" fmla="*/ 214 w 307"/>
                <a:gd name="T53" fmla="*/ 32 h 313"/>
                <a:gd name="T54" fmla="*/ 242 w 307"/>
                <a:gd name="T55" fmla="*/ 51 h 313"/>
                <a:gd name="T56" fmla="*/ 155 w 307"/>
                <a:gd name="T57" fmla="*/ 39 h 313"/>
                <a:gd name="T58" fmla="*/ 109 w 307"/>
                <a:gd name="T59" fmla="*/ 48 h 313"/>
                <a:gd name="T60" fmla="*/ 74 w 307"/>
                <a:gd name="T61" fmla="*/ 37 h 313"/>
                <a:gd name="T62" fmla="*/ 59 w 307"/>
                <a:gd name="T63" fmla="*/ 98 h 313"/>
                <a:gd name="T64" fmla="*/ 32 w 307"/>
                <a:gd name="T65" fmla="*/ 91 h 313"/>
                <a:gd name="T66" fmla="*/ 35 w 307"/>
                <a:gd name="T67" fmla="*/ 124 h 313"/>
                <a:gd name="T68" fmla="*/ 43 w 307"/>
                <a:gd name="T69" fmla="*/ 167 h 313"/>
                <a:gd name="T70" fmla="*/ 26 w 307"/>
                <a:gd name="T71" fmla="*/ 202 h 313"/>
                <a:gd name="T72" fmla="*/ 48 w 307"/>
                <a:gd name="T73" fmla="*/ 234 h 313"/>
                <a:gd name="T74" fmla="*/ 95 w 307"/>
                <a:gd name="T75" fmla="*/ 245 h 313"/>
                <a:gd name="T76" fmla="*/ 107 w 307"/>
                <a:gd name="T77" fmla="*/ 282 h 313"/>
                <a:gd name="T78" fmla="*/ 154 w 307"/>
                <a:gd name="T79" fmla="*/ 265 h 313"/>
                <a:gd name="T80" fmla="*/ 207 w 307"/>
                <a:gd name="T81" fmla="*/ 250 h 313"/>
                <a:gd name="T82" fmla="*/ 247 w 307"/>
                <a:gd name="T83" fmla="*/ 254 h 313"/>
                <a:gd name="T84" fmla="*/ 241 w 307"/>
                <a:gd name="T85" fmla="*/ 217 h 313"/>
                <a:gd name="T86" fmla="*/ 261 w 307"/>
                <a:gd name="T87" fmla="*/ 188 h 313"/>
                <a:gd name="T88" fmla="*/ 288 w 307"/>
                <a:gd name="T89" fmla="*/ 152 h 313"/>
                <a:gd name="T90" fmla="*/ 261 w 307"/>
                <a:gd name="T91" fmla="*/ 146 h 313"/>
                <a:gd name="T92" fmla="*/ 261 w 307"/>
                <a:gd name="T93" fmla="*/ 103 h 313"/>
                <a:gd name="T94" fmla="*/ 273 w 307"/>
                <a:gd name="T95" fmla="*/ 79 h 313"/>
                <a:gd name="T96" fmla="*/ 249 w 307"/>
                <a:gd name="T97" fmla="*/ 67 h 313"/>
                <a:gd name="T98" fmla="*/ 203 w 307"/>
                <a:gd name="T99" fmla="*/ 51 h 313"/>
                <a:gd name="T100" fmla="*/ 198 w 307"/>
                <a:gd name="T101" fmla="*/ 24 h 313"/>
                <a:gd name="T102" fmla="*/ 158 w 307"/>
                <a:gd name="T103" fmla="*/ 19 h 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07" h="313">
                  <a:moveTo>
                    <a:pt x="254" y="39"/>
                  </a:moveTo>
                  <a:cubicBezTo>
                    <a:pt x="257" y="41"/>
                    <a:pt x="261" y="42"/>
                    <a:pt x="263" y="43"/>
                  </a:cubicBezTo>
                  <a:cubicBezTo>
                    <a:pt x="276" y="59"/>
                    <a:pt x="288" y="75"/>
                    <a:pt x="301" y="91"/>
                  </a:cubicBezTo>
                  <a:cubicBezTo>
                    <a:pt x="301" y="92"/>
                    <a:pt x="301" y="94"/>
                    <a:pt x="301" y="96"/>
                  </a:cubicBezTo>
                  <a:cubicBezTo>
                    <a:pt x="298" y="101"/>
                    <a:pt x="294" y="103"/>
                    <a:pt x="288" y="105"/>
                  </a:cubicBezTo>
                  <a:cubicBezTo>
                    <a:pt x="283" y="107"/>
                    <a:pt x="279" y="112"/>
                    <a:pt x="274" y="116"/>
                  </a:cubicBezTo>
                  <a:cubicBezTo>
                    <a:pt x="274" y="118"/>
                    <a:pt x="274" y="121"/>
                    <a:pt x="275" y="123"/>
                  </a:cubicBezTo>
                  <a:cubicBezTo>
                    <a:pt x="277" y="128"/>
                    <a:pt x="275" y="130"/>
                    <a:pt x="277" y="133"/>
                  </a:cubicBezTo>
                  <a:cubicBezTo>
                    <a:pt x="284" y="139"/>
                    <a:pt x="297" y="135"/>
                    <a:pt x="304" y="140"/>
                  </a:cubicBezTo>
                  <a:cubicBezTo>
                    <a:pt x="305" y="144"/>
                    <a:pt x="306" y="152"/>
                    <a:pt x="307" y="157"/>
                  </a:cubicBezTo>
                  <a:cubicBezTo>
                    <a:pt x="303" y="170"/>
                    <a:pt x="304" y="183"/>
                    <a:pt x="306" y="197"/>
                  </a:cubicBezTo>
                  <a:cubicBezTo>
                    <a:pt x="305" y="198"/>
                    <a:pt x="305" y="199"/>
                    <a:pt x="303" y="200"/>
                  </a:cubicBezTo>
                  <a:cubicBezTo>
                    <a:pt x="292" y="203"/>
                    <a:pt x="282" y="198"/>
                    <a:pt x="270" y="201"/>
                  </a:cubicBezTo>
                  <a:cubicBezTo>
                    <a:pt x="268" y="203"/>
                    <a:pt x="254" y="223"/>
                    <a:pt x="252" y="226"/>
                  </a:cubicBezTo>
                  <a:cubicBezTo>
                    <a:pt x="253" y="234"/>
                    <a:pt x="268" y="246"/>
                    <a:pt x="270" y="254"/>
                  </a:cubicBezTo>
                  <a:cubicBezTo>
                    <a:pt x="268" y="258"/>
                    <a:pt x="264" y="261"/>
                    <a:pt x="259" y="264"/>
                  </a:cubicBezTo>
                  <a:cubicBezTo>
                    <a:pt x="255" y="266"/>
                    <a:pt x="253" y="271"/>
                    <a:pt x="249" y="275"/>
                  </a:cubicBezTo>
                  <a:cubicBezTo>
                    <a:pt x="245" y="280"/>
                    <a:pt x="237" y="282"/>
                    <a:pt x="235" y="287"/>
                  </a:cubicBezTo>
                  <a:cubicBezTo>
                    <a:pt x="231" y="291"/>
                    <a:pt x="226" y="293"/>
                    <a:pt x="220" y="294"/>
                  </a:cubicBezTo>
                  <a:cubicBezTo>
                    <a:pt x="218" y="293"/>
                    <a:pt x="216" y="291"/>
                    <a:pt x="215" y="289"/>
                  </a:cubicBezTo>
                  <a:cubicBezTo>
                    <a:pt x="212" y="283"/>
                    <a:pt x="204" y="274"/>
                    <a:pt x="199" y="270"/>
                  </a:cubicBezTo>
                  <a:cubicBezTo>
                    <a:pt x="188" y="271"/>
                    <a:pt x="178" y="277"/>
                    <a:pt x="167" y="279"/>
                  </a:cubicBezTo>
                  <a:cubicBezTo>
                    <a:pt x="164" y="283"/>
                    <a:pt x="159" y="286"/>
                    <a:pt x="158" y="292"/>
                  </a:cubicBezTo>
                  <a:cubicBezTo>
                    <a:pt x="157" y="298"/>
                    <a:pt x="157" y="302"/>
                    <a:pt x="153" y="310"/>
                  </a:cubicBezTo>
                  <a:cubicBezTo>
                    <a:pt x="142" y="313"/>
                    <a:pt x="133" y="309"/>
                    <a:pt x="123" y="306"/>
                  </a:cubicBezTo>
                  <a:cubicBezTo>
                    <a:pt x="119" y="306"/>
                    <a:pt x="101" y="297"/>
                    <a:pt x="97" y="295"/>
                  </a:cubicBezTo>
                  <a:cubicBezTo>
                    <a:pt x="96" y="296"/>
                    <a:pt x="85" y="288"/>
                    <a:pt x="83" y="285"/>
                  </a:cubicBezTo>
                  <a:cubicBezTo>
                    <a:pt x="86" y="274"/>
                    <a:pt x="90" y="274"/>
                    <a:pt x="89" y="265"/>
                  </a:cubicBezTo>
                  <a:cubicBezTo>
                    <a:pt x="82" y="257"/>
                    <a:pt x="74" y="249"/>
                    <a:pt x="62" y="246"/>
                  </a:cubicBezTo>
                  <a:cubicBezTo>
                    <a:pt x="59" y="249"/>
                    <a:pt x="45" y="256"/>
                    <a:pt x="41" y="256"/>
                  </a:cubicBezTo>
                  <a:cubicBezTo>
                    <a:pt x="39" y="254"/>
                    <a:pt x="34" y="252"/>
                    <a:pt x="32" y="250"/>
                  </a:cubicBezTo>
                  <a:cubicBezTo>
                    <a:pt x="31" y="248"/>
                    <a:pt x="26" y="238"/>
                    <a:pt x="23" y="235"/>
                  </a:cubicBezTo>
                  <a:cubicBezTo>
                    <a:pt x="18" y="231"/>
                    <a:pt x="15" y="222"/>
                    <a:pt x="12" y="217"/>
                  </a:cubicBezTo>
                  <a:cubicBezTo>
                    <a:pt x="9" y="212"/>
                    <a:pt x="8" y="207"/>
                    <a:pt x="6" y="201"/>
                  </a:cubicBezTo>
                  <a:cubicBezTo>
                    <a:pt x="7" y="197"/>
                    <a:pt x="10" y="194"/>
                    <a:pt x="14" y="192"/>
                  </a:cubicBezTo>
                  <a:cubicBezTo>
                    <a:pt x="19" y="188"/>
                    <a:pt x="25" y="185"/>
                    <a:pt x="30" y="180"/>
                  </a:cubicBezTo>
                  <a:cubicBezTo>
                    <a:pt x="29" y="172"/>
                    <a:pt x="28" y="168"/>
                    <a:pt x="27" y="159"/>
                  </a:cubicBezTo>
                  <a:cubicBezTo>
                    <a:pt x="28" y="155"/>
                    <a:pt x="28" y="147"/>
                    <a:pt x="24" y="142"/>
                  </a:cubicBezTo>
                  <a:cubicBezTo>
                    <a:pt x="17" y="138"/>
                    <a:pt x="9" y="135"/>
                    <a:pt x="3" y="132"/>
                  </a:cubicBezTo>
                  <a:cubicBezTo>
                    <a:pt x="0" y="128"/>
                    <a:pt x="1" y="125"/>
                    <a:pt x="1" y="122"/>
                  </a:cubicBezTo>
                  <a:cubicBezTo>
                    <a:pt x="3" y="115"/>
                    <a:pt x="7" y="105"/>
                    <a:pt x="8" y="98"/>
                  </a:cubicBezTo>
                  <a:cubicBezTo>
                    <a:pt x="10" y="88"/>
                    <a:pt x="15" y="78"/>
                    <a:pt x="24" y="73"/>
                  </a:cubicBezTo>
                  <a:cubicBezTo>
                    <a:pt x="31" y="76"/>
                    <a:pt x="39" y="81"/>
                    <a:pt x="48" y="79"/>
                  </a:cubicBezTo>
                  <a:cubicBezTo>
                    <a:pt x="53" y="72"/>
                    <a:pt x="61" y="66"/>
                    <a:pt x="63" y="56"/>
                  </a:cubicBezTo>
                  <a:cubicBezTo>
                    <a:pt x="57" y="47"/>
                    <a:pt x="51" y="39"/>
                    <a:pt x="58" y="29"/>
                  </a:cubicBezTo>
                  <a:cubicBezTo>
                    <a:pt x="69" y="22"/>
                    <a:pt x="84" y="13"/>
                    <a:pt x="96" y="6"/>
                  </a:cubicBezTo>
                  <a:cubicBezTo>
                    <a:pt x="101" y="4"/>
                    <a:pt x="114" y="25"/>
                    <a:pt x="120" y="32"/>
                  </a:cubicBezTo>
                  <a:cubicBezTo>
                    <a:pt x="127" y="32"/>
                    <a:pt x="138" y="28"/>
                    <a:pt x="141" y="28"/>
                  </a:cubicBezTo>
                  <a:cubicBezTo>
                    <a:pt x="144" y="19"/>
                    <a:pt x="143" y="15"/>
                    <a:pt x="143" y="8"/>
                  </a:cubicBezTo>
                  <a:cubicBezTo>
                    <a:pt x="146" y="2"/>
                    <a:pt x="151" y="0"/>
                    <a:pt x="155" y="2"/>
                  </a:cubicBezTo>
                  <a:cubicBezTo>
                    <a:pt x="164" y="6"/>
                    <a:pt x="173" y="5"/>
                    <a:pt x="182" y="7"/>
                  </a:cubicBezTo>
                  <a:cubicBezTo>
                    <a:pt x="190" y="9"/>
                    <a:pt x="200" y="7"/>
                    <a:pt x="208" y="7"/>
                  </a:cubicBezTo>
                  <a:cubicBezTo>
                    <a:pt x="210" y="9"/>
                    <a:pt x="212" y="10"/>
                    <a:pt x="214" y="12"/>
                  </a:cubicBezTo>
                  <a:cubicBezTo>
                    <a:pt x="214" y="19"/>
                    <a:pt x="214" y="26"/>
                    <a:pt x="214" y="32"/>
                  </a:cubicBezTo>
                  <a:cubicBezTo>
                    <a:pt x="216" y="36"/>
                    <a:pt x="217" y="38"/>
                    <a:pt x="218" y="40"/>
                  </a:cubicBezTo>
                  <a:cubicBezTo>
                    <a:pt x="226" y="44"/>
                    <a:pt x="234" y="47"/>
                    <a:pt x="242" y="51"/>
                  </a:cubicBezTo>
                  <a:cubicBezTo>
                    <a:pt x="248" y="50"/>
                    <a:pt x="250" y="43"/>
                    <a:pt x="254" y="39"/>
                  </a:cubicBezTo>
                  <a:close/>
                  <a:moveTo>
                    <a:pt x="155" y="39"/>
                  </a:moveTo>
                  <a:cubicBezTo>
                    <a:pt x="147" y="46"/>
                    <a:pt x="124" y="47"/>
                    <a:pt x="119" y="49"/>
                  </a:cubicBezTo>
                  <a:cubicBezTo>
                    <a:pt x="115" y="48"/>
                    <a:pt x="112" y="48"/>
                    <a:pt x="109" y="48"/>
                  </a:cubicBezTo>
                  <a:cubicBezTo>
                    <a:pt x="102" y="41"/>
                    <a:pt x="102" y="31"/>
                    <a:pt x="95" y="24"/>
                  </a:cubicBezTo>
                  <a:cubicBezTo>
                    <a:pt x="88" y="28"/>
                    <a:pt x="80" y="33"/>
                    <a:pt x="74" y="37"/>
                  </a:cubicBezTo>
                  <a:cubicBezTo>
                    <a:pt x="72" y="47"/>
                    <a:pt x="84" y="50"/>
                    <a:pt x="85" y="61"/>
                  </a:cubicBezTo>
                  <a:cubicBezTo>
                    <a:pt x="80" y="65"/>
                    <a:pt x="63" y="90"/>
                    <a:pt x="59" y="98"/>
                  </a:cubicBezTo>
                  <a:cubicBezTo>
                    <a:pt x="56" y="99"/>
                    <a:pt x="51" y="94"/>
                    <a:pt x="47" y="96"/>
                  </a:cubicBezTo>
                  <a:cubicBezTo>
                    <a:pt x="38" y="96"/>
                    <a:pt x="38" y="91"/>
                    <a:pt x="32" y="91"/>
                  </a:cubicBezTo>
                  <a:cubicBezTo>
                    <a:pt x="25" y="95"/>
                    <a:pt x="23" y="115"/>
                    <a:pt x="20" y="120"/>
                  </a:cubicBezTo>
                  <a:cubicBezTo>
                    <a:pt x="25" y="125"/>
                    <a:pt x="29" y="122"/>
                    <a:pt x="35" y="124"/>
                  </a:cubicBezTo>
                  <a:cubicBezTo>
                    <a:pt x="37" y="127"/>
                    <a:pt x="40" y="130"/>
                    <a:pt x="42" y="132"/>
                  </a:cubicBezTo>
                  <a:cubicBezTo>
                    <a:pt x="42" y="146"/>
                    <a:pt x="43" y="157"/>
                    <a:pt x="43" y="167"/>
                  </a:cubicBezTo>
                  <a:cubicBezTo>
                    <a:pt x="45" y="175"/>
                    <a:pt x="45" y="182"/>
                    <a:pt x="44" y="186"/>
                  </a:cubicBezTo>
                  <a:cubicBezTo>
                    <a:pt x="40" y="198"/>
                    <a:pt x="34" y="198"/>
                    <a:pt x="26" y="202"/>
                  </a:cubicBezTo>
                  <a:cubicBezTo>
                    <a:pt x="26" y="205"/>
                    <a:pt x="28" y="207"/>
                    <a:pt x="28" y="209"/>
                  </a:cubicBezTo>
                  <a:cubicBezTo>
                    <a:pt x="33" y="219"/>
                    <a:pt x="38" y="228"/>
                    <a:pt x="48" y="234"/>
                  </a:cubicBezTo>
                  <a:cubicBezTo>
                    <a:pt x="53" y="231"/>
                    <a:pt x="62" y="228"/>
                    <a:pt x="67" y="226"/>
                  </a:cubicBezTo>
                  <a:cubicBezTo>
                    <a:pt x="71" y="226"/>
                    <a:pt x="89" y="243"/>
                    <a:pt x="95" y="245"/>
                  </a:cubicBezTo>
                  <a:cubicBezTo>
                    <a:pt x="98" y="247"/>
                    <a:pt x="106" y="254"/>
                    <a:pt x="109" y="257"/>
                  </a:cubicBezTo>
                  <a:cubicBezTo>
                    <a:pt x="108" y="261"/>
                    <a:pt x="104" y="277"/>
                    <a:pt x="107" y="282"/>
                  </a:cubicBezTo>
                  <a:cubicBezTo>
                    <a:pt x="108" y="282"/>
                    <a:pt x="134" y="291"/>
                    <a:pt x="143" y="294"/>
                  </a:cubicBezTo>
                  <a:cubicBezTo>
                    <a:pt x="149" y="287"/>
                    <a:pt x="146" y="271"/>
                    <a:pt x="154" y="265"/>
                  </a:cubicBezTo>
                  <a:cubicBezTo>
                    <a:pt x="159" y="266"/>
                    <a:pt x="174" y="262"/>
                    <a:pt x="183" y="257"/>
                  </a:cubicBezTo>
                  <a:cubicBezTo>
                    <a:pt x="188" y="257"/>
                    <a:pt x="202" y="250"/>
                    <a:pt x="207" y="250"/>
                  </a:cubicBezTo>
                  <a:cubicBezTo>
                    <a:pt x="210" y="254"/>
                    <a:pt x="221" y="264"/>
                    <a:pt x="223" y="268"/>
                  </a:cubicBezTo>
                  <a:cubicBezTo>
                    <a:pt x="230" y="267"/>
                    <a:pt x="241" y="258"/>
                    <a:pt x="247" y="254"/>
                  </a:cubicBezTo>
                  <a:cubicBezTo>
                    <a:pt x="247" y="251"/>
                    <a:pt x="233" y="231"/>
                    <a:pt x="233" y="228"/>
                  </a:cubicBezTo>
                  <a:cubicBezTo>
                    <a:pt x="235" y="225"/>
                    <a:pt x="238" y="221"/>
                    <a:pt x="241" y="217"/>
                  </a:cubicBezTo>
                  <a:cubicBezTo>
                    <a:pt x="243" y="217"/>
                    <a:pt x="255" y="196"/>
                    <a:pt x="255" y="193"/>
                  </a:cubicBezTo>
                  <a:cubicBezTo>
                    <a:pt x="258" y="191"/>
                    <a:pt x="258" y="190"/>
                    <a:pt x="261" y="188"/>
                  </a:cubicBezTo>
                  <a:cubicBezTo>
                    <a:pt x="269" y="187"/>
                    <a:pt x="281" y="188"/>
                    <a:pt x="289" y="186"/>
                  </a:cubicBezTo>
                  <a:cubicBezTo>
                    <a:pt x="290" y="184"/>
                    <a:pt x="288" y="154"/>
                    <a:pt x="288" y="152"/>
                  </a:cubicBezTo>
                  <a:cubicBezTo>
                    <a:pt x="281" y="150"/>
                    <a:pt x="276" y="151"/>
                    <a:pt x="270" y="150"/>
                  </a:cubicBezTo>
                  <a:cubicBezTo>
                    <a:pt x="268" y="147"/>
                    <a:pt x="263" y="148"/>
                    <a:pt x="261" y="146"/>
                  </a:cubicBezTo>
                  <a:cubicBezTo>
                    <a:pt x="261" y="138"/>
                    <a:pt x="257" y="117"/>
                    <a:pt x="254" y="113"/>
                  </a:cubicBezTo>
                  <a:cubicBezTo>
                    <a:pt x="254" y="109"/>
                    <a:pt x="260" y="106"/>
                    <a:pt x="261" y="103"/>
                  </a:cubicBezTo>
                  <a:cubicBezTo>
                    <a:pt x="267" y="97"/>
                    <a:pt x="275" y="100"/>
                    <a:pt x="280" y="93"/>
                  </a:cubicBezTo>
                  <a:cubicBezTo>
                    <a:pt x="279" y="87"/>
                    <a:pt x="276" y="83"/>
                    <a:pt x="273" y="79"/>
                  </a:cubicBezTo>
                  <a:cubicBezTo>
                    <a:pt x="268" y="73"/>
                    <a:pt x="266" y="64"/>
                    <a:pt x="256" y="61"/>
                  </a:cubicBezTo>
                  <a:cubicBezTo>
                    <a:pt x="254" y="64"/>
                    <a:pt x="251" y="64"/>
                    <a:pt x="249" y="67"/>
                  </a:cubicBezTo>
                  <a:cubicBezTo>
                    <a:pt x="248" y="68"/>
                    <a:pt x="241" y="73"/>
                    <a:pt x="239" y="73"/>
                  </a:cubicBezTo>
                  <a:cubicBezTo>
                    <a:pt x="237" y="73"/>
                    <a:pt x="206" y="51"/>
                    <a:pt x="203" y="51"/>
                  </a:cubicBezTo>
                  <a:cubicBezTo>
                    <a:pt x="195" y="47"/>
                    <a:pt x="199" y="47"/>
                    <a:pt x="197" y="42"/>
                  </a:cubicBezTo>
                  <a:cubicBezTo>
                    <a:pt x="198" y="38"/>
                    <a:pt x="198" y="24"/>
                    <a:pt x="198" y="24"/>
                  </a:cubicBezTo>
                  <a:cubicBezTo>
                    <a:pt x="187" y="18"/>
                    <a:pt x="173" y="22"/>
                    <a:pt x="162" y="18"/>
                  </a:cubicBezTo>
                  <a:cubicBezTo>
                    <a:pt x="161" y="18"/>
                    <a:pt x="160" y="19"/>
                    <a:pt x="158" y="19"/>
                  </a:cubicBezTo>
                  <a:cubicBezTo>
                    <a:pt x="158" y="24"/>
                    <a:pt x="155" y="39"/>
                    <a:pt x="155" y="3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" name="Freeform 6"/>
            <p:cNvSpPr>
              <a:spLocks noEditPoints="1"/>
            </p:cNvSpPr>
            <p:nvPr/>
          </p:nvSpPr>
          <p:spPr bwMode="auto">
            <a:xfrm>
              <a:off x="3060700" y="2890838"/>
              <a:ext cx="427038" cy="414338"/>
            </a:xfrm>
            <a:custGeom>
              <a:avLst/>
              <a:gdLst>
                <a:gd name="T0" fmla="*/ 198 w 229"/>
                <a:gd name="T1" fmla="*/ 72 h 222"/>
                <a:gd name="T2" fmla="*/ 229 w 229"/>
                <a:gd name="T3" fmla="*/ 131 h 222"/>
                <a:gd name="T4" fmla="*/ 195 w 229"/>
                <a:gd name="T5" fmla="*/ 142 h 222"/>
                <a:gd name="T6" fmla="*/ 186 w 229"/>
                <a:gd name="T7" fmla="*/ 177 h 222"/>
                <a:gd name="T8" fmla="*/ 134 w 229"/>
                <a:gd name="T9" fmla="*/ 221 h 222"/>
                <a:gd name="T10" fmla="*/ 99 w 229"/>
                <a:gd name="T11" fmla="*/ 195 h 222"/>
                <a:gd name="T12" fmla="*/ 59 w 229"/>
                <a:gd name="T13" fmla="*/ 204 h 222"/>
                <a:gd name="T14" fmla="*/ 46 w 229"/>
                <a:gd name="T15" fmla="*/ 162 h 222"/>
                <a:gd name="T16" fmla="*/ 12 w 229"/>
                <a:gd name="T17" fmla="*/ 140 h 222"/>
                <a:gd name="T18" fmla="*/ 2 w 229"/>
                <a:gd name="T19" fmla="*/ 105 h 222"/>
                <a:gd name="T20" fmla="*/ 23 w 229"/>
                <a:gd name="T21" fmla="*/ 80 h 222"/>
                <a:gd name="T22" fmla="*/ 33 w 229"/>
                <a:gd name="T23" fmla="*/ 42 h 222"/>
                <a:gd name="T24" fmla="*/ 60 w 229"/>
                <a:gd name="T25" fmla="*/ 15 h 222"/>
                <a:gd name="T26" fmla="*/ 91 w 229"/>
                <a:gd name="T27" fmla="*/ 22 h 222"/>
                <a:gd name="T28" fmla="*/ 122 w 229"/>
                <a:gd name="T29" fmla="*/ 22 h 222"/>
                <a:gd name="T30" fmla="*/ 168 w 229"/>
                <a:gd name="T31" fmla="*/ 6 h 222"/>
                <a:gd name="T32" fmla="*/ 185 w 229"/>
                <a:gd name="T33" fmla="*/ 42 h 222"/>
                <a:gd name="T34" fmla="*/ 75 w 229"/>
                <a:gd name="T35" fmla="*/ 24 h 222"/>
                <a:gd name="T36" fmla="*/ 49 w 229"/>
                <a:gd name="T37" fmla="*/ 38 h 222"/>
                <a:gd name="T38" fmla="*/ 45 w 229"/>
                <a:gd name="T39" fmla="*/ 76 h 222"/>
                <a:gd name="T40" fmla="*/ 17 w 229"/>
                <a:gd name="T41" fmla="*/ 98 h 222"/>
                <a:gd name="T42" fmla="*/ 40 w 229"/>
                <a:gd name="T43" fmla="*/ 119 h 222"/>
                <a:gd name="T44" fmla="*/ 61 w 229"/>
                <a:gd name="T45" fmla="*/ 153 h 222"/>
                <a:gd name="T46" fmla="*/ 54 w 229"/>
                <a:gd name="T47" fmla="*/ 181 h 222"/>
                <a:gd name="T48" fmla="*/ 79 w 229"/>
                <a:gd name="T49" fmla="*/ 196 h 222"/>
                <a:gd name="T50" fmla="*/ 106 w 229"/>
                <a:gd name="T51" fmla="*/ 178 h 222"/>
                <a:gd name="T52" fmla="*/ 144 w 229"/>
                <a:gd name="T53" fmla="*/ 200 h 222"/>
                <a:gd name="T54" fmla="*/ 166 w 229"/>
                <a:gd name="T55" fmla="*/ 179 h 222"/>
                <a:gd name="T56" fmla="*/ 172 w 229"/>
                <a:gd name="T57" fmla="*/ 146 h 222"/>
                <a:gd name="T58" fmla="*/ 212 w 229"/>
                <a:gd name="T59" fmla="*/ 125 h 222"/>
                <a:gd name="T60" fmla="*/ 215 w 229"/>
                <a:gd name="T61" fmla="*/ 95 h 222"/>
                <a:gd name="T62" fmla="*/ 174 w 229"/>
                <a:gd name="T63" fmla="*/ 58 h 222"/>
                <a:gd name="T64" fmla="*/ 176 w 229"/>
                <a:gd name="T65" fmla="*/ 27 h 222"/>
                <a:gd name="T66" fmla="*/ 134 w 229"/>
                <a:gd name="T67" fmla="*/ 37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29" h="222">
                  <a:moveTo>
                    <a:pt x="185" y="42"/>
                  </a:moveTo>
                  <a:cubicBezTo>
                    <a:pt x="187" y="51"/>
                    <a:pt x="193" y="64"/>
                    <a:pt x="198" y="72"/>
                  </a:cubicBezTo>
                  <a:cubicBezTo>
                    <a:pt x="209" y="76"/>
                    <a:pt x="226" y="78"/>
                    <a:pt x="229" y="81"/>
                  </a:cubicBezTo>
                  <a:cubicBezTo>
                    <a:pt x="229" y="97"/>
                    <a:pt x="229" y="116"/>
                    <a:pt x="229" y="131"/>
                  </a:cubicBezTo>
                  <a:cubicBezTo>
                    <a:pt x="227" y="134"/>
                    <a:pt x="226" y="137"/>
                    <a:pt x="225" y="139"/>
                  </a:cubicBezTo>
                  <a:cubicBezTo>
                    <a:pt x="221" y="143"/>
                    <a:pt x="211" y="142"/>
                    <a:pt x="195" y="142"/>
                  </a:cubicBezTo>
                  <a:cubicBezTo>
                    <a:pt x="189" y="148"/>
                    <a:pt x="182" y="155"/>
                    <a:pt x="180" y="164"/>
                  </a:cubicBezTo>
                  <a:cubicBezTo>
                    <a:pt x="181" y="168"/>
                    <a:pt x="185" y="173"/>
                    <a:pt x="186" y="177"/>
                  </a:cubicBezTo>
                  <a:cubicBezTo>
                    <a:pt x="189" y="186"/>
                    <a:pt x="189" y="186"/>
                    <a:pt x="185" y="195"/>
                  </a:cubicBezTo>
                  <a:cubicBezTo>
                    <a:pt x="172" y="206"/>
                    <a:pt x="137" y="222"/>
                    <a:pt x="134" y="221"/>
                  </a:cubicBezTo>
                  <a:cubicBezTo>
                    <a:pt x="130" y="215"/>
                    <a:pt x="126" y="202"/>
                    <a:pt x="122" y="195"/>
                  </a:cubicBezTo>
                  <a:cubicBezTo>
                    <a:pt x="120" y="194"/>
                    <a:pt x="104" y="195"/>
                    <a:pt x="99" y="195"/>
                  </a:cubicBezTo>
                  <a:cubicBezTo>
                    <a:pt x="94" y="201"/>
                    <a:pt x="91" y="211"/>
                    <a:pt x="83" y="215"/>
                  </a:cubicBezTo>
                  <a:cubicBezTo>
                    <a:pt x="80" y="215"/>
                    <a:pt x="64" y="208"/>
                    <a:pt x="59" y="204"/>
                  </a:cubicBezTo>
                  <a:cubicBezTo>
                    <a:pt x="49" y="202"/>
                    <a:pt x="40" y="190"/>
                    <a:pt x="34" y="181"/>
                  </a:cubicBezTo>
                  <a:cubicBezTo>
                    <a:pt x="37" y="173"/>
                    <a:pt x="44" y="167"/>
                    <a:pt x="46" y="162"/>
                  </a:cubicBezTo>
                  <a:cubicBezTo>
                    <a:pt x="45" y="155"/>
                    <a:pt x="39" y="148"/>
                    <a:pt x="33" y="138"/>
                  </a:cubicBezTo>
                  <a:cubicBezTo>
                    <a:pt x="29" y="140"/>
                    <a:pt x="15" y="139"/>
                    <a:pt x="12" y="140"/>
                  </a:cubicBezTo>
                  <a:cubicBezTo>
                    <a:pt x="8" y="137"/>
                    <a:pt x="8" y="137"/>
                    <a:pt x="5" y="133"/>
                  </a:cubicBezTo>
                  <a:cubicBezTo>
                    <a:pt x="4" y="123"/>
                    <a:pt x="4" y="114"/>
                    <a:pt x="2" y="105"/>
                  </a:cubicBezTo>
                  <a:cubicBezTo>
                    <a:pt x="0" y="97"/>
                    <a:pt x="1" y="88"/>
                    <a:pt x="1" y="80"/>
                  </a:cubicBezTo>
                  <a:cubicBezTo>
                    <a:pt x="3" y="78"/>
                    <a:pt x="20" y="81"/>
                    <a:pt x="23" y="80"/>
                  </a:cubicBezTo>
                  <a:cubicBezTo>
                    <a:pt x="29" y="73"/>
                    <a:pt x="36" y="61"/>
                    <a:pt x="42" y="53"/>
                  </a:cubicBezTo>
                  <a:cubicBezTo>
                    <a:pt x="39" y="50"/>
                    <a:pt x="36" y="46"/>
                    <a:pt x="33" y="42"/>
                  </a:cubicBezTo>
                  <a:cubicBezTo>
                    <a:pt x="33" y="39"/>
                    <a:pt x="30" y="39"/>
                    <a:pt x="30" y="35"/>
                  </a:cubicBezTo>
                  <a:cubicBezTo>
                    <a:pt x="32" y="31"/>
                    <a:pt x="54" y="17"/>
                    <a:pt x="60" y="15"/>
                  </a:cubicBezTo>
                  <a:cubicBezTo>
                    <a:pt x="62" y="13"/>
                    <a:pt x="83" y="6"/>
                    <a:pt x="85" y="8"/>
                  </a:cubicBezTo>
                  <a:cubicBezTo>
                    <a:pt x="89" y="12"/>
                    <a:pt x="87" y="18"/>
                    <a:pt x="91" y="22"/>
                  </a:cubicBezTo>
                  <a:cubicBezTo>
                    <a:pt x="98" y="22"/>
                    <a:pt x="101" y="22"/>
                    <a:pt x="106" y="22"/>
                  </a:cubicBezTo>
                  <a:cubicBezTo>
                    <a:pt x="111" y="22"/>
                    <a:pt x="116" y="22"/>
                    <a:pt x="122" y="22"/>
                  </a:cubicBezTo>
                  <a:cubicBezTo>
                    <a:pt x="128" y="12"/>
                    <a:pt x="130" y="7"/>
                    <a:pt x="139" y="0"/>
                  </a:cubicBezTo>
                  <a:cubicBezTo>
                    <a:pt x="141" y="0"/>
                    <a:pt x="161" y="5"/>
                    <a:pt x="168" y="6"/>
                  </a:cubicBezTo>
                  <a:cubicBezTo>
                    <a:pt x="176" y="8"/>
                    <a:pt x="194" y="20"/>
                    <a:pt x="196" y="24"/>
                  </a:cubicBezTo>
                  <a:cubicBezTo>
                    <a:pt x="193" y="29"/>
                    <a:pt x="188" y="36"/>
                    <a:pt x="185" y="42"/>
                  </a:cubicBezTo>
                  <a:close/>
                  <a:moveTo>
                    <a:pt x="91" y="38"/>
                  </a:moveTo>
                  <a:cubicBezTo>
                    <a:pt x="86" y="40"/>
                    <a:pt x="80" y="27"/>
                    <a:pt x="75" y="24"/>
                  </a:cubicBezTo>
                  <a:cubicBezTo>
                    <a:pt x="68" y="27"/>
                    <a:pt x="59" y="32"/>
                    <a:pt x="53" y="36"/>
                  </a:cubicBezTo>
                  <a:cubicBezTo>
                    <a:pt x="53" y="36"/>
                    <a:pt x="49" y="38"/>
                    <a:pt x="49" y="38"/>
                  </a:cubicBezTo>
                  <a:cubicBezTo>
                    <a:pt x="49" y="42"/>
                    <a:pt x="57" y="55"/>
                    <a:pt x="60" y="58"/>
                  </a:cubicBezTo>
                  <a:cubicBezTo>
                    <a:pt x="55" y="64"/>
                    <a:pt x="49" y="70"/>
                    <a:pt x="45" y="76"/>
                  </a:cubicBezTo>
                  <a:cubicBezTo>
                    <a:pt x="41" y="82"/>
                    <a:pt x="38" y="90"/>
                    <a:pt x="35" y="96"/>
                  </a:cubicBezTo>
                  <a:cubicBezTo>
                    <a:pt x="30" y="99"/>
                    <a:pt x="21" y="93"/>
                    <a:pt x="17" y="98"/>
                  </a:cubicBezTo>
                  <a:cubicBezTo>
                    <a:pt x="16" y="105"/>
                    <a:pt x="19" y="113"/>
                    <a:pt x="20" y="123"/>
                  </a:cubicBezTo>
                  <a:cubicBezTo>
                    <a:pt x="23" y="121"/>
                    <a:pt x="36" y="120"/>
                    <a:pt x="40" y="119"/>
                  </a:cubicBezTo>
                  <a:cubicBezTo>
                    <a:pt x="46" y="122"/>
                    <a:pt x="45" y="125"/>
                    <a:pt x="48" y="131"/>
                  </a:cubicBezTo>
                  <a:cubicBezTo>
                    <a:pt x="52" y="139"/>
                    <a:pt x="55" y="147"/>
                    <a:pt x="61" y="153"/>
                  </a:cubicBezTo>
                  <a:cubicBezTo>
                    <a:pt x="64" y="157"/>
                    <a:pt x="66" y="155"/>
                    <a:pt x="65" y="161"/>
                  </a:cubicBezTo>
                  <a:cubicBezTo>
                    <a:pt x="62" y="165"/>
                    <a:pt x="54" y="174"/>
                    <a:pt x="54" y="181"/>
                  </a:cubicBezTo>
                  <a:cubicBezTo>
                    <a:pt x="55" y="183"/>
                    <a:pt x="62" y="187"/>
                    <a:pt x="64" y="189"/>
                  </a:cubicBezTo>
                  <a:cubicBezTo>
                    <a:pt x="68" y="190"/>
                    <a:pt x="75" y="195"/>
                    <a:pt x="79" y="196"/>
                  </a:cubicBezTo>
                  <a:cubicBezTo>
                    <a:pt x="82" y="193"/>
                    <a:pt x="92" y="179"/>
                    <a:pt x="94" y="176"/>
                  </a:cubicBezTo>
                  <a:cubicBezTo>
                    <a:pt x="100" y="177"/>
                    <a:pt x="100" y="177"/>
                    <a:pt x="106" y="178"/>
                  </a:cubicBezTo>
                  <a:cubicBezTo>
                    <a:pt x="113" y="179"/>
                    <a:pt x="123" y="180"/>
                    <a:pt x="130" y="180"/>
                  </a:cubicBezTo>
                  <a:cubicBezTo>
                    <a:pt x="134" y="183"/>
                    <a:pt x="142" y="199"/>
                    <a:pt x="144" y="200"/>
                  </a:cubicBezTo>
                  <a:cubicBezTo>
                    <a:pt x="152" y="197"/>
                    <a:pt x="163" y="191"/>
                    <a:pt x="171" y="186"/>
                  </a:cubicBezTo>
                  <a:cubicBezTo>
                    <a:pt x="171" y="182"/>
                    <a:pt x="166" y="180"/>
                    <a:pt x="166" y="179"/>
                  </a:cubicBezTo>
                  <a:cubicBezTo>
                    <a:pt x="162" y="173"/>
                    <a:pt x="163" y="169"/>
                    <a:pt x="160" y="164"/>
                  </a:cubicBezTo>
                  <a:cubicBezTo>
                    <a:pt x="163" y="156"/>
                    <a:pt x="164" y="149"/>
                    <a:pt x="172" y="146"/>
                  </a:cubicBezTo>
                  <a:cubicBezTo>
                    <a:pt x="175" y="144"/>
                    <a:pt x="185" y="130"/>
                    <a:pt x="187" y="128"/>
                  </a:cubicBezTo>
                  <a:cubicBezTo>
                    <a:pt x="195" y="129"/>
                    <a:pt x="203" y="129"/>
                    <a:pt x="212" y="125"/>
                  </a:cubicBezTo>
                  <a:cubicBezTo>
                    <a:pt x="213" y="123"/>
                    <a:pt x="211" y="119"/>
                    <a:pt x="213" y="117"/>
                  </a:cubicBezTo>
                  <a:cubicBezTo>
                    <a:pt x="213" y="110"/>
                    <a:pt x="215" y="102"/>
                    <a:pt x="215" y="95"/>
                  </a:cubicBezTo>
                  <a:cubicBezTo>
                    <a:pt x="207" y="90"/>
                    <a:pt x="199" y="89"/>
                    <a:pt x="189" y="88"/>
                  </a:cubicBezTo>
                  <a:cubicBezTo>
                    <a:pt x="186" y="77"/>
                    <a:pt x="180" y="66"/>
                    <a:pt x="174" y="58"/>
                  </a:cubicBezTo>
                  <a:cubicBezTo>
                    <a:pt x="170" y="56"/>
                    <a:pt x="165" y="50"/>
                    <a:pt x="165" y="46"/>
                  </a:cubicBezTo>
                  <a:cubicBezTo>
                    <a:pt x="169" y="42"/>
                    <a:pt x="176" y="28"/>
                    <a:pt x="176" y="27"/>
                  </a:cubicBezTo>
                  <a:cubicBezTo>
                    <a:pt x="168" y="24"/>
                    <a:pt x="159" y="16"/>
                    <a:pt x="146" y="17"/>
                  </a:cubicBezTo>
                  <a:cubicBezTo>
                    <a:pt x="141" y="21"/>
                    <a:pt x="137" y="30"/>
                    <a:pt x="134" y="37"/>
                  </a:cubicBezTo>
                  <a:cubicBezTo>
                    <a:pt x="131" y="39"/>
                    <a:pt x="101" y="35"/>
                    <a:pt x="91" y="3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" name="Freeform 7"/>
            <p:cNvSpPr>
              <a:spLocks noEditPoints="1"/>
            </p:cNvSpPr>
            <p:nvPr/>
          </p:nvSpPr>
          <p:spPr bwMode="auto">
            <a:xfrm>
              <a:off x="2962275" y="3327400"/>
              <a:ext cx="439738" cy="417513"/>
            </a:xfrm>
            <a:custGeom>
              <a:avLst/>
              <a:gdLst>
                <a:gd name="T0" fmla="*/ 177 w 236"/>
                <a:gd name="T1" fmla="*/ 59 h 224"/>
                <a:gd name="T2" fmla="*/ 159 w 236"/>
                <a:gd name="T3" fmla="*/ 16 h 224"/>
                <a:gd name="T4" fmla="*/ 128 w 236"/>
                <a:gd name="T5" fmla="*/ 39 h 224"/>
                <a:gd name="T6" fmla="*/ 83 w 236"/>
                <a:gd name="T7" fmla="*/ 16 h 224"/>
                <a:gd name="T8" fmla="*/ 64 w 236"/>
                <a:gd name="T9" fmla="*/ 60 h 224"/>
                <a:gd name="T10" fmla="*/ 33 w 236"/>
                <a:gd name="T11" fmla="*/ 91 h 224"/>
                <a:gd name="T12" fmla="*/ 18 w 236"/>
                <a:gd name="T13" fmla="*/ 130 h 224"/>
                <a:gd name="T14" fmla="*/ 62 w 236"/>
                <a:gd name="T15" fmla="*/ 164 h 224"/>
                <a:gd name="T16" fmla="*/ 64 w 236"/>
                <a:gd name="T17" fmla="*/ 193 h 224"/>
                <a:gd name="T18" fmla="*/ 88 w 236"/>
                <a:gd name="T19" fmla="*/ 200 h 224"/>
                <a:gd name="T20" fmla="*/ 116 w 236"/>
                <a:gd name="T21" fmla="*/ 181 h 224"/>
                <a:gd name="T22" fmla="*/ 164 w 236"/>
                <a:gd name="T23" fmla="*/ 191 h 224"/>
                <a:gd name="T24" fmla="*/ 191 w 236"/>
                <a:gd name="T25" fmla="*/ 170 h 224"/>
                <a:gd name="T26" fmla="*/ 181 w 236"/>
                <a:gd name="T27" fmla="*/ 141 h 224"/>
                <a:gd name="T28" fmla="*/ 218 w 236"/>
                <a:gd name="T29" fmla="*/ 115 h 224"/>
                <a:gd name="T30" fmla="*/ 213 w 236"/>
                <a:gd name="T31" fmla="*/ 86 h 224"/>
                <a:gd name="T32" fmla="*/ 51 w 236"/>
                <a:gd name="T33" fmla="*/ 56 h 224"/>
                <a:gd name="T34" fmla="*/ 39 w 236"/>
                <a:gd name="T35" fmla="*/ 23 h 224"/>
                <a:gd name="T36" fmla="*/ 69 w 236"/>
                <a:gd name="T37" fmla="*/ 3 h 224"/>
                <a:gd name="T38" fmla="*/ 107 w 236"/>
                <a:gd name="T39" fmla="*/ 25 h 224"/>
                <a:gd name="T40" fmla="*/ 155 w 236"/>
                <a:gd name="T41" fmla="*/ 0 h 224"/>
                <a:gd name="T42" fmla="*/ 193 w 236"/>
                <a:gd name="T43" fmla="*/ 21 h 224"/>
                <a:gd name="T44" fmla="*/ 193 w 236"/>
                <a:gd name="T45" fmla="*/ 55 h 224"/>
                <a:gd name="T46" fmla="*/ 231 w 236"/>
                <a:gd name="T47" fmla="*/ 73 h 224"/>
                <a:gd name="T48" fmla="*/ 232 w 236"/>
                <a:gd name="T49" fmla="*/ 130 h 224"/>
                <a:gd name="T50" fmla="*/ 202 w 236"/>
                <a:gd name="T51" fmla="*/ 129 h 224"/>
                <a:gd name="T52" fmla="*/ 207 w 236"/>
                <a:gd name="T53" fmla="*/ 162 h 224"/>
                <a:gd name="T54" fmla="*/ 197 w 236"/>
                <a:gd name="T55" fmla="*/ 188 h 224"/>
                <a:gd name="T56" fmla="*/ 167 w 236"/>
                <a:gd name="T57" fmla="*/ 211 h 224"/>
                <a:gd name="T58" fmla="*/ 142 w 236"/>
                <a:gd name="T59" fmla="*/ 192 h 224"/>
                <a:gd name="T60" fmla="*/ 104 w 236"/>
                <a:gd name="T61" fmla="*/ 210 h 224"/>
                <a:gd name="T62" fmla="*/ 74 w 236"/>
                <a:gd name="T63" fmla="*/ 215 h 224"/>
                <a:gd name="T64" fmla="*/ 62 w 236"/>
                <a:gd name="T65" fmla="*/ 211 h 224"/>
                <a:gd name="T66" fmla="*/ 42 w 236"/>
                <a:gd name="T67" fmla="*/ 168 h 224"/>
                <a:gd name="T68" fmla="*/ 3 w 236"/>
                <a:gd name="T69" fmla="*/ 141 h 224"/>
                <a:gd name="T70" fmla="*/ 4 w 236"/>
                <a:gd name="T71" fmla="*/ 73 h 224"/>
                <a:gd name="T72" fmla="*/ 51 w 236"/>
                <a:gd name="T73" fmla="*/ 56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36" h="224">
                  <a:moveTo>
                    <a:pt x="195" y="88"/>
                  </a:moveTo>
                  <a:cubicBezTo>
                    <a:pt x="191" y="81"/>
                    <a:pt x="180" y="61"/>
                    <a:pt x="177" y="59"/>
                  </a:cubicBezTo>
                  <a:cubicBezTo>
                    <a:pt x="178" y="52"/>
                    <a:pt x="186" y="38"/>
                    <a:pt x="186" y="33"/>
                  </a:cubicBezTo>
                  <a:cubicBezTo>
                    <a:pt x="179" y="29"/>
                    <a:pt x="166" y="18"/>
                    <a:pt x="159" y="16"/>
                  </a:cubicBezTo>
                  <a:cubicBezTo>
                    <a:pt x="152" y="19"/>
                    <a:pt x="148" y="34"/>
                    <a:pt x="144" y="38"/>
                  </a:cubicBezTo>
                  <a:cubicBezTo>
                    <a:pt x="141" y="39"/>
                    <a:pt x="132" y="39"/>
                    <a:pt x="128" y="39"/>
                  </a:cubicBezTo>
                  <a:cubicBezTo>
                    <a:pt x="122" y="38"/>
                    <a:pt x="103" y="39"/>
                    <a:pt x="98" y="40"/>
                  </a:cubicBezTo>
                  <a:cubicBezTo>
                    <a:pt x="93" y="32"/>
                    <a:pt x="92" y="22"/>
                    <a:pt x="83" y="16"/>
                  </a:cubicBezTo>
                  <a:cubicBezTo>
                    <a:pt x="71" y="19"/>
                    <a:pt x="60" y="22"/>
                    <a:pt x="52" y="31"/>
                  </a:cubicBezTo>
                  <a:cubicBezTo>
                    <a:pt x="56" y="37"/>
                    <a:pt x="60" y="53"/>
                    <a:pt x="64" y="60"/>
                  </a:cubicBezTo>
                  <a:cubicBezTo>
                    <a:pt x="61" y="62"/>
                    <a:pt x="50" y="77"/>
                    <a:pt x="47" y="81"/>
                  </a:cubicBezTo>
                  <a:cubicBezTo>
                    <a:pt x="40" y="89"/>
                    <a:pt x="44" y="85"/>
                    <a:pt x="33" y="91"/>
                  </a:cubicBezTo>
                  <a:cubicBezTo>
                    <a:pt x="31" y="91"/>
                    <a:pt x="20" y="87"/>
                    <a:pt x="18" y="89"/>
                  </a:cubicBezTo>
                  <a:cubicBezTo>
                    <a:pt x="18" y="99"/>
                    <a:pt x="14" y="120"/>
                    <a:pt x="18" y="130"/>
                  </a:cubicBezTo>
                  <a:cubicBezTo>
                    <a:pt x="23" y="128"/>
                    <a:pt x="34" y="129"/>
                    <a:pt x="36" y="130"/>
                  </a:cubicBezTo>
                  <a:cubicBezTo>
                    <a:pt x="43" y="142"/>
                    <a:pt x="47" y="154"/>
                    <a:pt x="62" y="164"/>
                  </a:cubicBezTo>
                  <a:cubicBezTo>
                    <a:pt x="63" y="167"/>
                    <a:pt x="53" y="182"/>
                    <a:pt x="52" y="185"/>
                  </a:cubicBezTo>
                  <a:cubicBezTo>
                    <a:pt x="50" y="188"/>
                    <a:pt x="62" y="192"/>
                    <a:pt x="64" y="193"/>
                  </a:cubicBezTo>
                  <a:cubicBezTo>
                    <a:pt x="68" y="195"/>
                    <a:pt x="73" y="197"/>
                    <a:pt x="77" y="198"/>
                  </a:cubicBezTo>
                  <a:cubicBezTo>
                    <a:pt x="79" y="199"/>
                    <a:pt x="86" y="203"/>
                    <a:pt x="88" y="200"/>
                  </a:cubicBezTo>
                  <a:cubicBezTo>
                    <a:pt x="90" y="195"/>
                    <a:pt x="98" y="188"/>
                    <a:pt x="99" y="181"/>
                  </a:cubicBezTo>
                  <a:cubicBezTo>
                    <a:pt x="106" y="181"/>
                    <a:pt x="107" y="180"/>
                    <a:pt x="116" y="181"/>
                  </a:cubicBezTo>
                  <a:cubicBezTo>
                    <a:pt x="126" y="181"/>
                    <a:pt x="136" y="179"/>
                    <a:pt x="146" y="176"/>
                  </a:cubicBezTo>
                  <a:cubicBezTo>
                    <a:pt x="149" y="175"/>
                    <a:pt x="160" y="187"/>
                    <a:pt x="164" y="191"/>
                  </a:cubicBezTo>
                  <a:cubicBezTo>
                    <a:pt x="171" y="192"/>
                    <a:pt x="178" y="185"/>
                    <a:pt x="183" y="182"/>
                  </a:cubicBezTo>
                  <a:cubicBezTo>
                    <a:pt x="187" y="181"/>
                    <a:pt x="190" y="178"/>
                    <a:pt x="191" y="170"/>
                  </a:cubicBezTo>
                  <a:cubicBezTo>
                    <a:pt x="186" y="165"/>
                    <a:pt x="183" y="158"/>
                    <a:pt x="178" y="153"/>
                  </a:cubicBezTo>
                  <a:cubicBezTo>
                    <a:pt x="178" y="150"/>
                    <a:pt x="179" y="142"/>
                    <a:pt x="181" y="141"/>
                  </a:cubicBezTo>
                  <a:cubicBezTo>
                    <a:pt x="183" y="135"/>
                    <a:pt x="194" y="117"/>
                    <a:pt x="195" y="116"/>
                  </a:cubicBezTo>
                  <a:cubicBezTo>
                    <a:pt x="199" y="114"/>
                    <a:pt x="215" y="116"/>
                    <a:pt x="218" y="115"/>
                  </a:cubicBezTo>
                  <a:cubicBezTo>
                    <a:pt x="218" y="110"/>
                    <a:pt x="216" y="100"/>
                    <a:pt x="216" y="95"/>
                  </a:cubicBezTo>
                  <a:cubicBezTo>
                    <a:pt x="216" y="92"/>
                    <a:pt x="217" y="87"/>
                    <a:pt x="213" y="86"/>
                  </a:cubicBezTo>
                  <a:cubicBezTo>
                    <a:pt x="209" y="86"/>
                    <a:pt x="200" y="88"/>
                    <a:pt x="195" y="88"/>
                  </a:cubicBezTo>
                  <a:close/>
                  <a:moveTo>
                    <a:pt x="51" y="56"/>
                  </a:moveTo>
                  <a:cubicBezTo>
                    <a:pt x="48" y="50"/>
                    <a:pt x="45" y="39"/>
                    <a:pt x="40" y="34"/>
                  </a:cubicBezTo>
                  <a:cubicBezTo>
                    <a:pt x="38" y="31"/>
                    <a:pt x="38" y="27"/>
                    <a:pt x="39" y="23"/>
                  </a:cubicBezTo>
                  <a:cubicBezTo>
                    <a:pt x="43" y="19"/>
                    <a:pt x="48" y="15"/>
                    <a:pt x="52" y="11"/>
                  </a:cubicBezTo>
                  <a:cubicBezTo>
                    <a:pt x="59" y="11"/>
                    <a:pt x="63" y="4"/>
                    <a:pt x="69" y="3"/>
                  </a:cubicBezTo>
                  <a:cubicBezTo>
                    <a:pt x="73" y="2"/>
                    <a:pt x="81" y="2"/>
                    <a:pt x="86" y="0"/>
                  </a:cubicBezTo>
                  <a:cubicBezTo>
                    <a:pt x="88" y="0"/>
                    <a:pt x="103" y="18"/>
                    <a:pt x="107" y="25"/>
                  </a:cubicBezTo>
                  <a:cubicBezTo>
                    <a:pt x="112" y="25"/>
                    <a:pt x="131" y="23"/>
                    <a:pt x="137" y="24"/>
                  </a:cubicBezTo>
                  <a:cubicBezTo>
                    <a:pt x="142" y="15"/>
                    <a:pt x="144" y="3"/>
                    <a:pt x="155" y="0"/>
                  </a:cubicBezTo>
                  <a:cubicBezTo>
                    <a:pt x="158" y="1"/>
                    <a:pt x="162" y="2"/>
                    <a:pt x="164" y="4"/>
                  </a:cubicBezTo>
                  <a:cubicBezTo>
                    <a:pt x="173" y="12"/>
                    <a:pt x="184" y="15"/>
                    <a:pt x="193" y="21"/>
                  </a:cubicBezTo>
                  <a:cubicBezTo>
                    <a:pt x="197" y="24"/>
                    <a:pt x="201" y="26"/>
                    <a:pt x="203" y="31"/>
                  </a:cubicBezTo>
                  <a:cubicBezTo>
                    <a:pt x="202" y="39"/>
                    <a:pt x="193" y="45"/>
                    <a:pt x="193" y="55"/>
                  </a:cubicBezTo>
                  <a:cubicBezTo>
                    <a:pt x="198" y="62"/>
                    <a:pt x="204" y="73"/>
                    <a:pt x="204" y="73"/>
                  </a:cubicBezTo>
                  <a:cubicBezTo>
                    <a:pt x="209" y="74"/>
                    <a:pt x="228" y="69"/>
                    <a:pt x="231" y="73"/>
                  </a:cubicBezTo>
                  <a:cubicBezTo>
                    <a:pt x="234" y="84"/>
                    <a:pt x="231" y="98"/>
                    <a:pt x="235" y="109"/>
                  </a:cubicBezTo>
                  <a:cubicBezTo>
                    <a:pt x="236" y="112"/>
                    <a:pt x="232" y="125"/>
                    <a:pt x="232" y="130"/>
                  </a:cubicBezTo>
                  <a:cubicBezTo>
                    <a:pt x="230" y="132"/>
                    <a:pt x="223" y="128"/>
                    <a:pt x="218" y="128"/>
                  </a:cubicBezTo>
                  <a:cubicBezTo>
                    <a:pt x="215" y="130"/>
                    <a:pt x="205" y="127"/>
                    <a:pt x="202" y="129"/>
                  </a:cubicBezTo>
                  <a:cubicBezTo>
                    <a:pt x="199" y="135"/>
                    <a:pt x="195" y="143"/>
                    <a:pt x="192" y="150"/>
                  </a:cubicBezTo>
                  <a:cubicBezTo>
                    <a:pt x="195" y="152"/>
                    <a:pt x="202" y="158"/>
                    <a:pt x="207" y="162"/>
                  </a:cubicBezTo>
                  <a:cubicBezTo>
                    <a:pt x="208" y="164"/>
                    <a:pt x="210" y="169"/>
                    <a:pt x="212" y="173"/>
                  </a:cubicBezTo>
                  <a:cubicBezTo>
                    <a:pt x="209" y="180"/>
                    <a:pt x="206" y="186"/>
                    <a:pt x="197" y="188"/>
                  </a:cubicBezTo>
                  <a:cubicBezTo>
                    <a:pt x="193" y="189"/>
                    <a:pt x="189" y="193"/>
                    <a:pt x="185" y="196"/>
                  </a:cubicBezTo>
                  <a:cubicBezTo>
                    <a:pt x="181" y="202"/>
                    <a:pt x="177" y="210"/>
                    <a:pt x="167" y="211"/>
                  </a:cubicBezTo>
                  <a:cubicBezTo>
                    <a:pt x="162" y="208"/>
                    <a:pt x="157" y="205"/>
                    <a:pt x="152" y="201"/>
                  </a:cubicBezTo>
                  <a:cubicBezTo>
                    <a:pt x="145" y="196"/>
                    <a:pt x="145" y="196"/>
                    <a:pt x="142" y="192"/>
                  </a:cubicBezTo>
                  <a:cubicBezTo>
                    <a:pt x="136" y="192"/>
                    <a:pt x="118" y="196"/>
                    <a:pt x="113" y="196"/>
                  </a:cubicBezTo>
                  <a:cubicBezTo>
                    <a:pt x="108" y="198"/>
                    <a:pt x="105" y="204"/>
                    <a:pt x="104" y="210"/>
                  </a:cubicBezTo>
                  <a:cubicBezTo>
                    <a:pt x="102" y="213"/>
                    <a:pt x="99" y="222"/>
                    <a:pt x="96" y="224"/>
                  </a:cubicBezTo>
                  <a:cubicBezTo>
                    <a:pt x="93" y="224"/>
                    <a:pt x="78" y="217"/>
                    <a:pt x="74" y="215"/>
                  </a:cubicBezTo>
                  <a:cubicBezTo>
                    <a:pt x="72" y="214"/>
                    <a:pt x="70" y="213"/>
                    <a:pt x="68" y="212"/>
                  </a:cubicBezTo>
                  <a:cubicBezTo>
                    <a:pt x="66" y="212"/>
                    <a:pt x="63" y="212"/>
                    <a:pt x="62" y="211"/>
                  </a:cubicBezTo>
                  <a:cubicBezTo>
                    <a:pt x="56" y="205"/>
                    <a:pt x="35" y="193"/>
                    <a:pt x="34" y="192"/>
                  </a:cubicBezTo>
                  <a:cubicBezTo>
                    <a:pt x="41" y="181"/>
                    <a:pt x="42" y="178"/>
                    <a:pt x="42" y="168"/>
                  </a:cubicBezTo>
                  <a:cubicBezTo>
                    <a:pt x="36" y="160"/>
                    <a:pt x="33" y="150"/>
                    <a:pt x="27" y="142"/>
                  </a:cubicBezTo>
                  <a:cubicBezTo>
                    <a:pt x="22" y="143"/>
                    <a:pt x="5" y="143"/>
                    <a:pt x="3" y="141"/>
                  </a:cubicBezTo>
                  <a:cubicBezTo>
                    <a:pt x="3" y="136"/>
                    <a:pt x="3" y="116"/>
                    <a:pt x="2" y="109"/>
                  </a:cubicBezTo>
                  <a:cubicBezTo>
                    <a:pt x="0" y="100"/>
                    <a:pt x="2" y="75"/>
                    <a:pt x="4" y="73"/>
                  </a:cubicBezTo>
                  <a:cubicBezTo>
                    <a:pt x="13" y="73"/>
                    <a:pt x="22" y="78"/>
                    <a:pt x="30" y="76"/>
                  </a:cubicBezTo>
                  <a:cubicBezTo>
                    <a:pt x="38" y="71"/>
                    <a:pt x="45" y="63"/>
                    <a:pt x="51" y="5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" name="Freeform 8"/>
            <p:cNvSpPr>
              <a:spLocks noEditPoints="1"/>
            </p:cNvSpPr>
            <p:nvPr/>
          </p:nvSpPr>
          <p:spPr bwMode="auto">
            <a:xfrm>
              <a:off x="2620963" y="3013075"/>
              <a:ext cx="303213" cy="304800"/>
            </a:xfrm>
            <a:custGeom>
              <a:avLst/>
              <a:gdLst>
                <a:gd name="T0" fmla="*/ 13 w 163"/>
                <a:gd name="T1" fmla="*/ 40 h 163"/>
                <a:gd name="T2" fmla="*/ 33 w 163"/>
                <a:gd name="T3" fmla="*/ 14 h 163"/>
                <a:gd name="T4" fmla="*/ 63 w 163"/>
                <a:gd name="T5" fmla="*/ 0 h 163"/>
                <a:gd name="T6" fmla="*/ 84 w 163"/>
                <a:gd name="T7" fmla="*/ 0 h 163"/>
                <a:gd name="T8" fmla="*/ 108 w 163"/>
                <a:gd name="T9" fmla="*/ 6 h 163"/>
                <a:gd name="T10" fmla="*/ 119 w 163"/>
                <a:gd name="T11" fmla="*/ 11 h 163"/>
                <a:gd name="T12" fmla="*/ 147 w 163"/>
                <a:gd name="T13" fmla="*/ 30 h 163"/>
                <a:gd name="T14" fmla="*/ 161 w 163"/>
                <a:gd name="T15" fmla="*/ 63 h 163"/>
                <a:gd name="T16" fmla="*/ 161 w 163"/>
                <a:gd name="T17" fmla="*/ 92 h 163"/>
                <a:gd name="T18" fmla="*/ 153 w 163"/>
                <a:gd name="T19" fmla="*/ 117 h 163"/>
                <a:gd name="T20" fmla="*/ 136 w 163"/>
                <a:gd name="T21" fmla="*/ 143 h 163"/>
                <a:gd name="T22" fmla="*/ 124 w 163"/>
                <a:gd name="T23" fmla="*/ 153 h 163"/>
                <a:gd name="T24" fmla="*/ 49 w 163"/>
                <a:gd name="T25" fmla="*/ 159 h 163"/>
                <a:gd name="T26" fmla="*/ 31 w 163"/>
                <a:gd name="T27" fmla="*/ 149 h 163"/>
                <a:gd name="T28" fmla="*/ 3 w 163"/>
                <a:gd name="T29" fmla="*/ 109 h 163"/>
                <a:gd name="T30" fmla="*/ 1 w 163"/>
                <a:gd name="T31" fmla="*/ 101 h 163"/>
                <a:gd name="T32" fmla="*/ 1 w 163"/>
                <a:gd name="T33" fmla="*/ 88 h 163"/>
                <a:gd name="T34" fmla="*/ 4 w 163"/>
                <a:gd name="T35" fmla="*/ 63 h 163"/>
                <a:gd name="T36" fmla="*/ 7 w 163"/>
                <a:gd name="T37" fmla="*/ 54 h 163"/>
                <a:gd name="T38" fmla="*/ 13 w 163"/>
                <a:gd name="T39" fmla="*/ 40 h 163"/>
                <a:gd name="T40" fmla="*/ 145 w 163"/>
                <a:gd name="T41" fmla="*/ 63 h 163"/>
                <a:gd name="T42" fmla="*/ 128 w 163"/>
                <a:gd name="T43" fmla="*/ 35 h 163"/>
                <a:gd name="T44" fmla="*/ 105 w 163"/>
                <a:gd name="T45" fmla="*/ 20 h 163"/>
                <a:gd name="T46" fmla="*/ 92 w 163"/>
                <a:gd name="T47" fmla="*/ 16 h 163"/>
                <a:gd name="T48" fmla="*/ 56 w 163"/>
                <a:gd name="T49" fmla="*/ 21 h 163"/>
                <a:gd name="T50" fmla="*/ 46 w 163"/>
                <a:gd name="T51" fmla="*/ 24 h 163"/>
                <a:gd name="T52" fmla="*/ 35 w 163"/>
                <a:gd name="T53" fmla="*/ 36 h 163"/>
                <a:gd name="T54" fmla="*/ 18 w 163"/>
                <a:gd name="T55" fmla="*/ 80 h 163"/>
                <a:gd name="T56" fmla="*/ 21 w 163"/>
                <a:gd name="T57" fmla="*/ 111 h 163"/>
                <a:gd name="T58" fmla="*/ 49 w 163"/>
                <a:gd name="T59" fmla="*/ 142 h 163"/>
                <a:gd name="T60" fmla="*/ 99 w 163"/>
                <a:gd name="T61" fmla="*/ 146 h 163"/>
                <a:gd name="T62" fmla="*/ 141 w 163"/>
                <a:gd name="T63" fmla="*/ 107 h 163"/>
                <a:gd name="T64" fmla="*/ 145 w 163"/>
                <a:gd name="T65" fmla="*/ 63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3" h="163">
                  <a:moveTo>
                    <a:pt x="13" y="40"/>
                  </a:moveTo>
                  <a:cubicBezTo>
                    <a:pt x="19" y="32"/>
                    <a:pt x="26" y="23"/>
                    <a:pt x="33" y="14"/>
                  </a:cubicBezTo>
                  <a:cubicBezTo>
                    <a:pt x="44" y="9"/>
                    <a:pt x="53" y="5"/>
                    <a:pt x="63" y="0"/>
                  </a:cubicBezTo>
                  <a:cubicBezTo>
                    <a:pt x="76" y="0"/>
                    <a:pt x="80" y="0"/>
                    <a:pt x="84" y="0"/>
                  </a:cubicBezTo>
                  <a:cubicBezTo>
                    <a:pt x="92" y="2"/>
                    <a:pt x="99" y="6"/>
                    <a:pt x="108" y="6"/>
                  </a:cubicBezTo>
                  <a:cubicBezTo>
                    <a:pt x="112" y="6"/>
                    <a:pt x="116" y="8"/>
                    <a:pt x="119" y="11"/>
                  </a:cubicBezTo>
                  <a:cubicBezTo>
                    <a:pt x="128" y="17"/>
                    <a:pt x="139" y="22"/>
                    <a:pt x="147" y="30"/>
                  </a:cubicBezTo>
                  <a:cubicBezTo>
                    <a:pt x="147" y="30"/>
                    <a:pt x="157" y="40"/>
                    <a:pt x="161" y="63"/>
                  </a:cubicBezTo>
                  <a:cubicBezTo>
                    <a:pt x="162" y="68"/>
                    <a:pt x="163" y="88"/>
                    <a:pt x="161" y="92"/>
                  </a:cubicBezTo>
                  <a:cubicBezTo>
                    <a:pt x="159" y="98"/>
                    <a:pt x="154" y="115"/>
                    <a:pt x="153" y="117"/>
                  </a:cubicBezTo>
                  <a:cubicBezTo>
                    <a:pt x="148" y="129"/>
                    <a:pt x="147" y="135"/>
                    <a:pt x="136" y="143"/>
                  </a:cubicBezTo>
                  <a:cubicBezTo>
                    <a:pt x="131" y="146"/>
                    <a:pt x="128" y="150"/>
                    <a:pt x="124" y="153"/>
                  </a:cubicBezTo>
                  <a:cubicBezTo>
                    <a:pt x="111" y="163"/>
                    <a:pt x="61" y="162"/>
                    <a:pt x="49" y="159"/>
                  </a:cubicBezTo>
                  <a:cubicBezTo>
                    <a:pt x="42" y="157"/>
                    <a:pt x="37" y="153"/>
                    <a:pt x="31" y="149"/>
                  </a:cubicBezTo>
                  <a:cubicBezTo>
                    <a:pt x="18" y="139"/>
                    <a:pt x="7" y="127"/>
                    <a:pt x="3" y="109"/>
                  </a:cubicBezTo>
                  <a:cubicBezTo>
                    <a:pt x="2" y="106"/>
                    <a:pt x="2" y="104"/>
                    <a:pt x="1" y="101"/>
                  </a:cubicBezTo>
                  <a:cubicBezTo>
                    <a:pt x="1" y="96"/>
                    <a:pt x="2" y="92"/>
                    <a:pt x="1" y="88"/>
                  </a:cubicBezTo>
                  <a:cubicBezTo>
                    <a:pt x="0" y="83"/>
                    <a:pt x="3" y="72"/>
                    <a:pt x="4" y="63"/>
                  </a:cubicBezTo>
                  <a:cubicBezTo>
                    <a:pt x="4" y="60"/>
                    <a:pt x="5" y="57"/>
                    <a:pt x="7" y="54"/>
                  </a:cubicBezTo>
                  <a:cubicBezTo>
                    <a:pt x="8" y="51"/>
                    <a:pt x="10" y="47"/>
                    <a:pt x="13" y="40"/>
                  </a:cubicBezTo>
                  <a:close/>
                  <a:moveTo>
                    <a:pt x="145" y="63"/>
                  </a:moveTo>
                  <a:cubicBezTo>
                    <a:pt x="141" y="53"/>
                    <a:pt x="131" y="37"/>
                    <a:pt x="128" y="35"/>
                  </a:cubicBezTo>
                  <a:cubicBezTo>
                    <a:pt x="121" y="30"/>
                    <a:pt x="113" y="24"/>
                    <a:pt x="105" y="20"/>
                  </a:cubicBezTo>
                  <a:cubicBezTo>
                    <a:pt x="102" y="17"/>
                    <a:pt x="97" y="16"/>
                    <a:pt x="92" y="16"/>
                  </a:cubicBezTo>
                  <a:cubicBezTo>
                    <a:pt x="80" y="15"/>
                    <a:pt x="67" y="14"/>
                    <a:pt x="56" y="21"/>
                  </a:cubicBezTo>
                  <a:cubicBezTo>
                    <a:pt x="54" y="22"/>
                    <a:pt x="51" y="22"/>
                    <a:pt x="46" y="24"/>
                  </a:cubicBezTo>
                  <a:cubicBezTo>
                    <a:pt x="44" y="27"/>
                    <a:pt x="39" y="32"/>
                    <a:pt x="35" y="36"/>
                  </a:cubicBezTo>
                  <a:cubicBezTo>
                    <a:pt x="23" y="48"/>
                    <a:pt x="21" y="64"/>
                    <a:pt x="18" y="80"/>
                  </a:cubicBezTo>
                  <a:cubicBezTo>
                    <a:pt x="22" y="89"/>
                    <a:pt x="18" y="99"/>
                    <a:pt x="21" y="111"/>
                  </a:cubicBezTo>
                  <a:cubicBezTo>
                    <a:pt x="27" y="123"/>
                    <a:pt x="39" y="132"/>
                    <a:pt x="49" y="142"/>
                  </a:cubicBezTo>
                  <a:cubicBezTo>
                    <a:pt x="65" y="147"/>
                    <a:pt x="81" y="148"/>
                    <a:pt x="99" y="146"/>
                  </a:cubicBezTo>
                  <a:cubicBezTo>
                    <a:pt x="119" y="139"/>
                    <a:pt x="132" y="128"/>
                    <a:pt x="141" y="107"/>
                  </a:cubicBezTo>
                  <a:cubicBezTo>
                    <a:pt x="144" y="99"/>
                    <a:pt x="147" y="66"/>
                    <a:pt x="145" y="6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" name="Freeform 9"/>
            <p:cNvSpPr>
              <a:spLocks noEditPoints="1"/>
            </p:cNvSpPr>
            <p:nvPr/>
          </p:nvSpPr>
          <p:spPr bwMode="auto">
            <a:xfrm>
              <a:off x="3165475" y="2981325"/>
              <a:ext cx="217488" cy="214313"/>
            </a:xfrm>
            <a:custGeom>
              <a:avLst/>
              <a:gdLst>
                <a:gd name="T0" fmla="*/ 104 w 117"/>
                <a:gd name="T1" fmla="*/ 91 h 115"/>
                <a:gd name="T2" fmla="*/ 73 w 117"/>
                <a:gd name="T3" fmla="*/ 113 h 115"/>
                <a:gd name="T4" fmla="*/ 58 w 117"/>
                <a:gd name="T5" fmla="*/ 115 h 115"/>
                <a:gd name="T6" fmla="*/ 21 w 117"/>
                <a:gd name="T7" fmla="*/ 97 h 115"/>
                <a:gd name="T8" fmla="*/ 0 w 117"/>
                <a:gd name="T9" fmla="*/ 58 h 115"/>
                <a:gd name="T10" fmla="*/ 1 w 117"/>
                <a:gd name="T11" fmla="*/ 54 h 115"/>
                <a:gd name="T12" fmla="*/ 22 w 117"/>
                <a:gd name="T13" fmla="*/ 18 h 115"/>
                <a:gd name="T14" fmla="*/ 51 w 117"/>
                <a:gd name="T15" fmla="*/ 2 h 115"/>
                <a:gd name="T16" fmla="*/ 84 w 117"/>
                <a:gd name="T17" fmla="*/ 6 h 115"/>
                <a:gd name="T18" fmla="*/ 107 w 117"/>
                <a:gd name="T19" fmla="*/ 27 h 115"/>
                <a:gd name="T20" fmla="*/ 117 w 117"/>
                <a:gd name="T21" fmla="*/ 49 h 115"/>
                <a:gd name="T22" fmla="*/ 104 w 117"/>
                <a:gd name="T23" fmla="*/ 91 h 115"/>
                <a:gd name="T24" fmla="*/ 94 w 117"/>
                <a:gd name="T25" fmla="*/ 36 h 115"/>
                <a:gd name="T26" fmla="*/ 81 w 117"/>
                <a:gd name="T27" fmla="*/ 26 h 115"/>
                <a:gd name="T28" fmla="*/ 47 w 117"/>
                <a:gd name="T29" fmla="*/ 20 h 115"/>
                <a:gd name="T30" fmla="*/ 21 w 117"/>
                <a:gd name="T31" fmla="*/ 43 h 115"/>
                <a:gd name="T32" fmla="*/ 27 w 117"/>
                <a:gd name="T33" fmla="*/ 81 h 115"/>
                <a:gd name="T34" fmla="*/ 62 w 117"/>
                <a:gd name="T35" fmla="*/ 98 h 115"/>
                <a:gd name="T36" fmla="*/ 78 w 117"/>
                <a:gd name="T37" fmla="*/ 94 h 115"/>
                <a:gd name="T38" fmla="*/ 100 w 117"/>
                <a:gd name="T39" fmla="*/ 69 h 115"/>
                <a:gd name="T40" fmla="*/ 94 w 117"/>
                <a:gd name="T41" fmla="*/ 36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7" h="115">
                  <a:moveTo>
                    <a:pt x="104" y="91"/>
                  </a:moveTo>
                  <a:cubicBezTo>
                    <a:pt x="99" y="99"/>
                    <a:pt x="80" y="110"/>
                    <a:pt x="73" y="113"/>
                  </a:cubicBezTo>
                  <a:cubicBezTo>
                    <a:pt x="69" y="114"/>
                    <a:pt x="64" y="114"/>
                    <a:pt x="58" y="115"/>
                  </a:cubicBezTo>
                  <a:cubicBezTo>
                    <a:pt x="45" y="111"/>
                    <a:pt x="31" y="106"/>
                    <a:pt x="21" y="97"/>
                  </a:cubicBezTo>
                  <a:cubicBezTo>
                    <a:pt x="10" y="86"/>
                    <a:pt x="3" y="73"/>
                    <a:pt x="0" y="58"/>
                  </a:cubicBezTo>
                  <a:cubicBezTo>
                    <a:pt x="0" y="58"/>
                    <a:pt x="1" y="56"/>
                    <a:pt x="1" y="54"/>
                  </a:cubicBezTo>
                  <a:cubicBezTo>
                    <a:pt x="1" y="38"/>
                    <a:pt x="10" y="27"/>
                    <a:pt x="22" y="18"/>
                  </a:cubicBezTo>
                  <a:cubicBezTo>
                    <a:pt x="30" y="11"/>
                    <a:pt x="39" y="4"/>
                    <a:pt x="51" y="2"/>
                  </a:cubicBezTo>
                  <a:cubicBezTo>
                    <a:pt x="62" y="0"/>
                    <a:pt x="72" y="2"/>
                    <a:pt x="84" y="6"/>
                  </a:cubicBezTo>
                  <a:cubicBezTo>
                    <a:pt x="91" y="12"/>
                    <a:pt x="99" y="20"/>
                    <a:pt x="107" y="27"/>
                  </a:cubicBezTo>
                  <a:cubicBezTo>
                    <a:pt x="113" y="33"/>
                    <a:pt x="117" y="40"/>
                    <a:pt x="117" y="49"/>
                  </a:cubicBezTo>
                  <a:cubicBezTo>
                    <a:pt x="117" y="52"/>
                    <a:pt x="117" y="79"/>
                    <a:pt x="104" y="91"/>
                  </a:cubicBezTo>
                  <a:close/>
                  <a:moveTo>
                    <a:pt x="94" y="36"/>
                  </a:moveTo>
                  <a:cubicBezTo>
                    <a:pt x="89" y="33"/>
                    <a:pt x="86" y="28"/>
                    <a:pt x="81" y="26"/>
                  </a:cubicBezTo>
                  <a:cubicBezTo>
                    <a:pt x="76" y="23"/>
                    <a:pt x="67" y="17"/>
                    <a:pt x="47" y="20"/>
                  </a:cubicBezTo>
                  <a:cubicBezTo>
                    <a:pt x="36" y="29"/>
                    <a:pt x="29" y="33"/>
                    <a:pt x="21" y="43"/>
                  </a:cubicBezTo>
                  <a:cubicBezTo>
                    <a:pt x="20" y="50"/>
                    <a:pt x="16" y="69"/>
                    <a:pt x="27" y="81"/>
                  </a:cubicBezTo>
                  <a:cubicBezTo>
                    <a:pt x="38" y="91"/>
                    <a:pt x="50" y="95"/>
                    <a:pt x="62" y="98"/>
                  </a:cubicBezTo>
                  <a:cubicBezTo>
                    <a:pt x="67" y="96"/>
                    <a:pt x="73" y="95"/>
                    <a:pt x="78" y="94"/>
                  </a:cubicBezTo>
                  <a:cubicBezTo>
                    <a:pt x="88" y="87"/>
                    <a:pt x="93" y="76"/>
                    <a:pt x="100" y="69"/>
                  </a:cubicBezTo>
                  <a:cubicBezTo>
                    <a:pt x="101" y="62"/>
                    <a:pt x="104" y="44"/>
                    <a:pt x="94" y="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" name="Freeform 10"/>
            <p:cNvSpPr>
              <a:spLocks noEditPoints="1"/>
            </p:cNvSpPr>
            <p:nvPr/>
          </p:nvSpPr>
          <p:spPr bwMode="auto">
            <a:xfrm>
              <a:off x="3063875" y="3421063"/>
              <a:ext cx="222250" cy="206375"/>
            </a:xfrm>
            <a:custGeom>
              <a:avLst/>
              <a:gdLst>
                <a:gd name="T0" fmla="*/ 35 w 119"/>
                <a:gd name="T1" fmla="*/ 6 h 111"/>
                <a:gd name="T2" fmla="*/ 71 w 119"/>
                <a:gd name="T3" fmla="*/ 3 h 111"/>
                <a:gd name="T4" fmla="*/ 91 w 119"/>
                <a:gd name="T5" fmla="*/ 9 h 111"/>
                <a:gd name="T6" fmla="*/ 115 w 119"/>
                <a:gd name="T7" fmla="*/ 34 h 111"/>
                <a:gd name="T8" fmla="*/ 116 w 119"/>
                <a:gd name="T9" fmla="*/ 74 h 111"/>
                <a:gd name="T10" fmla="*/ 106 w 119"/>
                <a:gd name="T11" fmla="*/ 96 h 111"/>
                <a:gd name="T12" fmla="*/ 95 w 119"/>
                <a:gd name="T13" fmla="*/ 104 h 111"/>
                <a:gd name="T14" fmla="*/ 80 w 119"/>
                <a:gd name="T15" fmla="*/ 108 h 111"/>
                <a:gd name="T16" fmla="*/ 61 w 119"/>
                <a:gd name="T17" fmla="*/ 111 h 111"/>
                <a:gd name="T18" fmla="*/ 31 w 119"/>
                <a:gd name="T19" fmla="*/ 104 h 111"/>
                <a:gd name="T20" fmla="*/ 3 w 119"/>
                <a:gd name="T21" fmla="*/ 67 h 111"/>
                <a:gd name="T22" fmla="*/ 3 w 119"/>
                <a:gd name="T23" fmla="*/ 39 h 111"/>
                <a:gd name="T24" fmla="*/ 13 w 119"/>
                <a:gd name="T25" fmla="*/ 21 h 111"/>
                <a:gd name="T26" fmla="*/ 35 w 119"/>
                <a:gd name="T27" fmla="*/ 6 h 111"/>
                <a:gd name="T28" fmla="*/ 27 w 119"/>
                <a:gd name="T29" fmla="*/ 27 h 111"/>
                <a:gd name="T30" fmla="*/ 16 w 119"/>
                <a:gd name="T31" fmla="*/ 70 h 111"/>
                <a:gd name="T32" fmla="*/ 40 w 119"/>
                <a:gd name="T33" fmla="*/ 93 h 111"/>
                <a:gd name="T34" fmla="*/ 78 w 119"/>
                <a:gd name="T35" fmla="*/ 93 h 111"/>
                <a:gd name="T36" fmla="*/ 90 w 119"/>
                <a:gd name="T37" fmla="*/ 89 h 111"/>
                <a:gd name="T38" fmla="*/ 100 w 119"/>
                <a:gd name="T39" fmla="*/ 78 h 111"/>
                <a:gd name="T40" fmla="*/ 106 w 119"/>
                <a:gd name="T41" fmla="*/ 43 h 111"/>
                <a:gd name="T42" fmla="*/ 101 w 119"/>
                <a:gd name="T43" fmla="*/ 35 h 111"/>
                <a:gd name="T44" fmla="*/ 77 w 119"/>
                <a:gd name="T45" fmla="*/ 19 h 111"/>
                <a:gd name="T46" fmla="*/ 49 w 119"/>
                <a:gd name="T47" fmla="*/ 16 h 111"/>
                <a:gd name="T48" fmla="*/ 27 w 119"/>
                <a:gd name="T49" fmla="*/ 27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9" h="111">
                  <a:moveTo>
                    <a:pt x="35" y="6"/>
                  </a:moveTo>
                  <a:cubicBezTo>
                    <a:pt x="41" y="5"/>
                    <a:pt x="64" y="0"/>
                    <a:pt x="71" y="3"/>
                  </a:cubicBezTo>
                  <a:cubicBezTo>
                    <a:pt x="76" y="6"/>
                    <a:pt x="86" y="7"/>
                    <a:pt x="91" y="9"/>
                  </a:cubicBezTo>
                  <a:cubicBezTo>
                    <a:pt x="103" y="16"/>
                    <a:pt x="110" y="22"/>
                    <a:pt x="115" y="34"/>
                  </a:cubicBezTo>
                  <a:cubicBezTo>
                    <a:pt x="118" y="38"/>
                    <a:pt x="119" y="65"/>
                    <a:pt x="116" y="74"/>
                  </a:cubicBezTo>
                  <a:cubicBezTo>
                    <a:pt x="113" y="82"/>
                    <a:pt x="109" y="89"/>
                    <a:pt x="106" y="96"/>
                  </a:cubicBezTo>
                  <a:cubicBezTo>
                    <a:pt x="101" y="99"/>
                    <a:pt x="99" y="101"/>
                    <a:pt x="95" y="104"/>
                  </a:cubicBezTo>
                  <a:cubicBezTo>
                    <a:pt x="91" y="106"/>
                    <a:pt x="85" y="108"/>
                    <a:pt x="80" y="108"/>
                  </a:cubicBezTo>
                  <a:cubicBezTo>
                    <a:pt x="77" y="108"/>
                    <a:pt x="63" y="110"/>
                    <a:pt x="61" y="111"/>
                  </a:cubicBezTo>
                  <a:cubicBezTo>
                    <a:pt x="59" y="111"/>
                    <a:pt x="40" y="108"/>
                    <a:pt x="31" y="104"/>
                  </a:cubicBezTo>
                  <a:cubicBezTo>
                    <a:pt x="13" y="97"/>
                    <a:pt x="5" y="85"/>
                    <a:pt x="3" y="67"/>
                  </a:cubicBezTo>
                  <a:cubicBezTo>
                    <a:pt x="2" y="64"/>
                    <a:pt x="0" y="46"/>
                    <a:pt x="3" y="39"/>
                  </a:cubicBezTo>
                  <a:cubicBezTo>
                    <a:pt x="7" y="33"/>
                    <a:pt x="10" y="27"/>
                    <a:pt x="13" y="21"/>
                  </a:cubicBezTo>
                  <a:cubicBezTo>
                    <a:pt x="20" y="15"/>
                    <a:pt x="27" y="11"/>
                    <a:pt x="35" y="6"/>
                  </a:cubicBezTo>
                  <a:close/>
                  <a:moveTo>
                    <a:pt x="27" y="27"/>
                  </a:moveTo>
                  <a:cubicBezTo>
                    <a:pt x="20" y="41"/>
                    <a:pt x="13" y="54"/>
                    <a:pt x="16" y="70"/>
                  </a:cubicBezTo>
                  <a:cubicBezTo>
                    <a:pt x="22" y="84"/>
                    <a:pt x="31" y="90"/>
                    <a:pt x="40" y="93"/>
                  </a:cubicBezTo>
                  <a:cubicBezTo>
                    <a:pt x="55" y="97"/>
                    <a:pt x="66" y="98"/>
                    <a:pt x="78" y="93"/>
                  </a:cubicBezTo>
                  <a:cubicBezTo>
                    <a:pt x="82" y="91"/>
                    <a:pt x="86" y="90"/>
                    <a:pt x="90" y="89"/>
                  </a:cubicBezTo>
                  <a:cubicBezTo>
                    <a:pt x="95" y="88"/>
                    <a:pt x="97" y="83"/>
                    <a:pt x="100" y="78"/>
                  </a:cubicBezTo>
                  <a:cubicBezTo>
                    <a:pt x="104" y="73"/>
                    <a:pt x="106" y="50"/>
                    <a:pt x="106" y="43"/>
                  </a:cubicBezTo>
                  <a:cubicBezTo>
                    <a:pt x="104" y="40"/>
                    <a:pt x="102" y="37"/>
                    <a:pt x="101" y="35"/>
                  </a:cubicBezTo>
                  <a:cubicBezTo>
                    <a:pt x="98" y="32"/>
                    <a:pt x="85" y="21"/>
                    <a:pt x="77" y="19"/>
                  </a:cubicBezTo>
                  <a:cubicBezTo>
                    <a:pt x="71" y="18"/>
                    <a:pt x="56" y="17"/>
                    <a:pt x="49" y="16"/>
                  </a:cubicBezTo>
                  <a:cubicBezTo>
                    <a:pt x="40" y="17"/>
                    <a:pt x="33" y="21"/>
                    <a:pt x="27" y="2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44" name="Group 43"/>
          <p:cNvGrpSpPr/>
          <p:nvPr/>
        </p:nvGrpSpPr>
        <p:grpSpPr>
          <a:xfrm>
            <a:off x="1366805" y="5176188"/>
            <a:ext cx="725552" cy="743632"/>
            <a:chOff x="4587875" y="2830513"/>
            <a:chExt cx="1019176" cy="1044574"/>
          </a:xfrm>
          <a:solidFill>
            <a:srgbClr val="9CDCFF"/>
          </a:solidFill>
        </p:grpSpPr>
        <p:sp>
          <p:nvSpPr>
            <p:cNvPr id="45" name="Freeform 14"/>
            <p:cNvSpPr>
              <a:spLocks noEditPoints="1"/>
            </p:cNvSpPr>
            <p:nvPr/>
          </p:nvSpPr>
          <p:spPr bwMode="auto">
            <a:xfrm>
              <a:off x="4714875" y="2990850"/>
              <a:ext cx="741363" cy="884237"/>
            </a:xfrm>
            <a:custGeom>
              <a:avLst/>
              <a:gdLst>
                <a:gd name="T0" fmla="*/ 340 w 408"/>
                <a:gd name="T1" fmla="*/ 51 h 486"/>
                <a:gd name="T2" fmla="*/ 308 w 408"/>
                <a:gd name="T3" fmla="*/ 29 h 486"/>
                <a:gd name="T4" fmla="*/ 217 w 408"/>
                <a:gd name="T5" fmla="*/ 1 h 486"/>
                <a:gd name="T6" fmla="*/ 147 w 408"/>
                <a:gd name="T7" fmla="*/ 3 h 486"/>
                <a:gd name="T8" fmla="*/ 48 w 408"/>
                <a:gd name="T9" fmla="*/ 56 h 486"/>
                <a:gd name="T10" fmla="*/ 17 w 408"/>
                <a:gd name="T11" fmla="*/ 93 h 486"/>
                <a:gd name="T12" fmla="*/ 5 w 408"/>
                <a:gd name="T13" fmla="*/ 200 h 486"/>
                <a:gd name="T14" fmla="*/ 42 w 408"/>
                <a:gd name="T15" fmla="*/ 266 h 486"/>
                <a:gd name="T16" fmla="*/ 128 w 408"/>
                <a:gd name="T17" fmla="*/ 307 h 486"/>
                <a:gd name="T18" fmla="*/ 138 w 408"/>
                <a:gd name="T19" fmla="*/ 364 h 486"/>
                <a:gd name="T20" fmla="*/ 149 w 408"/>
                <a:gd name="T21" fmla="*/ 422 h 486"/>
                <a:gd name="T22" fmla="*/ 173 w 408"/>
                <a:gd name="T23" fmla="*/ 459 h 486"/>
                <a:gd name="T24" fmla="*/ 204 w 408"/>
                <a:gd name="T25" fmla="*/ 486 h 486"/>
                <a:gd name="T26" fmla="*/ 239 w 408"/>
                <a:gd name="T27" fmla="*/ 451 h 486"/>
                <a:gd name="T28" fmla="*/ 251 w 408"/>
                <a:gd name="T29" fmla="*/ 428 h 486"/>
                <a:gd name="T30" fmla="*/ 275 w 408"/>
                <a:gd name="T31" fmla="*/ 385 h 486"/>
                <a:gd name="T32" fmla="*/ 266 w 408"/>
                <a:gd name="T33" fmla="*/ 326 h 486"/>
                <a:gd name="T34" fmla="*/ 352 w 408"/>
                <a:gd name="T35" fmla="*/ 271 h 486"/>
                <a:gd name="T36" fmla="*/ 399 w 408"/>
                <a:gd name="T37" fmla="*/ 204 h 486"/>
                <a:gd name="T38" fmla="*/ 404 w 408"/>
                <a:gd name="T39" fmla="*/ 131 h 486"/>
                <a:gd name="T40" fmla="*/ 209 w 408"/>
                <a:gd name="T41" fmla="*/ 469 h 486"/>
                <a:gd name="T42" fmla="*/ 183 w 408"/>
                <a:gd name="T43" fmla="*/ 452 h 486"/>
                <a:gd name="T44" fmla="*/ 224 w 408"/>
                <a:gd name="T45" fmla="*/ 442 h 486"/>
                <a:gd name="T46" fmla="*/ 168 w 408"/>
                <a:gd name="T47" fmla="*/ 422 h 486"/>
                <a:gd name="T48" fmla="*/ 204 w 408"/>
                <a:gd name="T49" fmla="*/ 410 h 486"/>
                <a:gd name="T50" fmla="*/ 254 w 408"/>
                <a:gd name="T51" fmla="*/ 389 h 486"/>
                <a:gd name="T52" fmla="*/ 151 w 408"/>
                <a:gd name="T53" fmla="*/ 388 h 486"/>
                <a:gd name="T54" fmla="*/ 181 w 408"/>
                <a:gd name="T55" fmla="*/ 378 h 486"/>
                <a:gd name="T56" fmla="*/ 252 w 408"/>
                <a:gd name="T57" fmla="*/ 374 h 486"/>
                <a:gd name="T58" fmla="*/ 189 w 408"/>
                <a:gd name="T59" fmla="*/ 346 h 486"/>
                <a:gd name="T60" fmla="*/ 254 w 408"/>
                <a:gd name="T61" fmla="*/ 345 h 486"/>
                <a:gd name="T62" fmla="*/ 210 w 408"/>
                <a:gd name="T63" fmla="*/ 360 h 486"/>
                <a:gd name="T64" fmla="*/ 152 w 408"/>
                <a:gd name="T65" fmla="*/ 347 h 486"/>
                <a:gd name="T66" fmla="*/ 181 w 408"/>
                <a:gd name="T67" fmla="*/ 299 h 486"/>
                <a:gd name="T68" fmla="*/ 167 w 408"/>
                <a:gd name="T69" fmla="*/ 245 h 486"/>
                <a:gd name="T70" fmla="*/ 185 w 408"/>
                <a:gd name="T71" fmla="*/ 265 h 486"/>
                <a:gd name="T72" fmla="*/ 210 w 408"/>
                <a:gd name="T73" fmla="*/ 243 h 486"/>
                <a:gd name="T74" fmla="*/ 230 w 408"/>
                <a:gd name="T75" fmla="*/ 256 h 486"/>
                <a:gd name="T76" fmla="*/ 245 w 408"/>
                <a:gd name="T77" fmla="*/ 248 h 486"/>
                <a:gd name="T78" fmla="*/ 217 w 408"/>
                <a:gd name="T79" fmla="*/ 330 h 486"/>
                <a:gd name="T80" fmla="*/ 391 w 408"/>
                <a:gd name="T81" fmla="*/ 183 h 486"/>
                <a:gd name="T82" fmla="*/ 292 w 408"/>
                <a:gd name="T83" fmla="*/ 291 h 486"/>
                <a:gd name="T84" fmla="*/ 232 w 408"/>
                <a:gd name="T85" fmla="*/ 329 h 486"/>
                <a:gd name="T86" fmla="*/ 257 w 408"/>
                <a:gd name="T87" fmla="*/ 230 h 486"/>
                <a:gd name="T88" fmla="*/ 222 w 408"/>
                <a:gd name="T89" fmla="*/ 229 h 486"/>
                <a:gd name="T90" fmla="*/ 173 w 408"/>
                <a:gd name="T91" fmla="*/ 223 h 486"/>
                <a:gd name="T92" fmla="*/ 179 w 408"/>
                <a:gd name="T93" fmla="*/ 327 h 486"/>
                <a:gd name="T94" fmla="*/ 137 w 408"/>
                <a:gd name="T95" fmla="*/ 294 h 486"/>
                <a:gd name="T96" fmla="*/ 48 w 408"/>
                <a:gd name="T97" fmla="*/ 245 h 486"/>
                <a:gd name="T98" fmla="*/ 25 w 408"/>
                <a:gd name="T99" fmla="*/ 182 h 486"/>
                <a:gd name="T100" fmla="*/ 44 w 408"/>
                <a:gd name="T101" fmla="*/ 87 h 486"/>
                <a:gd name="T102" fmla="*/ 100 w 408"/>
                <a:gd name="T103" fmla="*/ 40 h 486"/>
                <a:gd name="T104" fmla="*/ 166 w 408"/>
                <a:gd name="T105" fmla="*/ 19 h 486"/>
                <a:gd name="T106" fmla="*/ 280 w 408"/>
                <a:gd name="T107" fmla="*/ 37 h 486"/>
                <a:gd name="T108" fmla="*/ 386 w 408"/>
                <a:gd name="T109" fmla="*/ 129 h 4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408" h="486">
                  <a:moveTo>
                    <a:pt x="404" y="131"/>
                  </a:moveTo>
                  <a:cubicBezTo>
                    <a:pt x="400" y="122"/>
                    <a:pt x="394" y="114"/>
                    <a:pt x="392" y="105"/>
                  </a:cubicBezTo>
                  <a:cubicBezTo>
                    <a:pt x="377" y="84"/>
                    <a:pt x="364" y="62"/>
                    <a:pt x="340" y="51"/>
                  </a:cubicBezTo>
                  <a:cubicBezTo>
                    <a:pt x="339" y="50"/>
                    <a:pt x="338" y="48"/>
                    <a:pt x="337" y="47"/>
                  </a:cubicBezTo>
                  <a:cubicBezTo>
                    <a:pt x="330" y="44"/>
                    <a:pt x="325" y="40"/>
                    <a:pt x="317" y="36"/>
                  </a:cubicBezTo>
                  <a:cubicBezTo>
                    <a:pt x="314" y="35"/>
                    <a:pt x="313" y="32"/>
                    <a:pt x="308" y="29"/>
                  </a:cubicBezTo>
                  <a:cubicBezTo>
                    <a:pt x="308" y="28"/>
                    <a:pt x="273" y="11"/>
                    <a:pt x="269" y="10"/>
                  </a:cubicBezTo>
                  <a:cubicBezTo>
                    <a:pt x="261" y="9"/>
                    <a:pt x="253" y="4"/>
                    <a:pt x="244" y="5"/>
                  </a:cubicBezTo>
                  <a:cubicBezTo>
                    <a:pt x="235" y="6"/>
                    <a:pt x="226" y="2"/>
                    <a:pt x="217" y="1"/>
                  </a:cubicBezTo>
                  <a:cubicBezTo>
                    <a:pt x="202" y="1"/>
                    <a:pt x="186" y="1"/>
                    <a:pt x="170" y="0"/>
                  </a:cubicBezTo>
                  <a:cubicBezTo>
                    <a:pt x="168" y="0"/>
                    <a:pt x="164" y="0"/>
                    <a:pt x="162" y="1"/>
                  </a:cubicBezTo>
                  <a:cubicBezTo>
                    <a:pt x="157" y="4"/>
                    <a:pt x="152" y="3"/>
                    <a:pt x="147" y="3"/>
                  </a:cubicBezTo>
                  <a:cubicBezTo>
                    <a:pt x="140" y="3"/>
                    <a:pt x="126" y="9"/>
                    <a:pt x="119" y="9"/>
                  </a:cubicBezTo>
                  <a:cubicBezTo>
                    <a:pt x="109" y="14"/>
                    <a:pt x="94" y="22"/>
                    <a:pt x="85" y="28"/>
                  </a:cubicBezTo>
                  <a:cubicBezTo>
                    <a:pt x="68" y="40"/>
                    <a:pt x="62" y="41"/>
                    <a:pt x="48" y="56"/>
                  </a:cubicBezTo>
                  <a:cubicBezTo>
                    <a:pt x="41" y="63"/>
                    <a:pt x="34" y="69"/>
                    <a:pt x="25" y="77"/>
                  </a:cubicBezTo>
                  <a:cubicBezTo>
                    <a:pt x="24" y="79"/>
                    <a:pt x="22" y="82"/>
                    <a:pt x="21" y="85"/>
                  </a:cubicBezTo>
                  <a:cubicBezTo>
                    <a:pt x="19" y="88"/>
                    <a:pt x="18" y="90"/>
                    <a:pt x="17" y="93"/>
                  </a:cubicBezTo>
                  <a:cubicBezTo>
                    <a:pt x="11" y="108"/>
                    <a:pt x="10" y="110"/>
                    <a:pt x="5" y="125"/>
                  </a:cubicBezTo>
                  <a:cubicBezTo>
                    <a:pt x="2" y="135"/>
                    <a:pt x="0" y="153"/>
                    <a:pt x="0" y="166"/>
                  </a:cubicBezTo>
                  <a:cubicBezTo>
                    <a:pt x="0" y="167"/>
                    <a:pt x="1" y="190"/>
                    <a:pt x="5" y="200"/>
                  </a:cubicBezTo>
                  <a:cubicBezTo>
                    <a:pt x="8" y="204"/>
                    <a:pt x="11" y="213"/>
                    <a:pt x="12" y="221"/>
                  </a:cubicBezTo>
                  <a:cubicBezTo>
                    <a:pt x="18" y="226"/>
                    <a:pt x="17" y="234"/>
                    <a:pt x="21" y="239"/>
                  </a:cubicBezTo>
                  <a:cubicBezTo>
                    <a:pt x="28" y="248"/>
                    <a:pt x="35" y="257"/>
                    <a:pt x="42" y="266"/>
                  </a:cubicBezTo>
                  <a:cubicBezTo>
                    <a:pt x="43" y="268"/>
                    <a:pt x="45" y="270"/>
                    <a:pt x="47" y="271"/>
                  </a:cubicBezTo>
                  <a:cubicBezTo>
                    <a:pt x="56" y="274"/>
                    <a:pt x="64" y="280"/>
                    <a:pt x="73" y="283"/>
                  </a:cubicBezTo>
                  <a:cubicBezTo>
                    <a:pt x="93" y="288"/>
                    <a:pt x="111" y="297"/>
                    <a:pt x="128" y="307"/>
                  </a:cubicBezTo>
                  <a:cubicBezTo>
                    <a:pt x="135" y="310"/>
                    <a:pt x="140" y="315"/>
                    <a:pt x="144" y="322"/>
                  </a:cubicBezTo>
                  <a:cubicBezTo>
                    <a:pt x="139" y="328"/>
                    <a:pt x="133" y="329"/>
                    <a:pt x="130" y="338"/>
                  </a:cubicBezTo>
                  <a:cubicBezTo>
                    <a:pt x="129" y="350"/>
                    <a:pt x="133" y="360"/>
                    <a:pt x="138" y="364"/>
                  </a:cubicBezTo>
                  <a:cubicBezTo>
                    <a:pt x="133" y="372"/>
                    <a:pt x="133" y="376"/>
                    <a:pt x="131" y="386"/>
                  </a:cubicBezTo>
                  <a:cubicBezTo>
                    <a:pt x="132" y="398"/>
                    <a:pt x="143" y="400"/>
                    <a:pt x="149" y="407"/>
                  </a:cubicBezTo>
                  <a:cubicBezTo>
                    <a:pt x="149" y="412"/>
                    <a:pt x="149" y="417"/>
                    <a:pt x="149" y="422"/>
                  </a:cubicBezTo>
                  <a:cubicBezTo>
                    <a:pt x="151" y="426"/>
                    <a:pt x="152" y="429"/>
                    <a:pt x="153" y="431"/>
                  </a:cubicBezTo>
                  <a:cubicBezTo>
                    <a:pt x="158" y="434"/>
                    <a:pt x="162" y="436"/>
                    <a:pt x="165" y="439"/>
                  </a:cubicBezTo>
                  <a:cubicBezTo>
                    <a:pt x="166" y="446"/>
                    <a:pt x="167" y="454"/>
                    <a:pt x="173" y="459"/>
                  </a:cubicBezTo>
                  <a:cubicBezTo>
                    <a:pt x="178" y="462"/>
                    <a:pt x="182" y="461"/>
                    <a:pt x="187" y="464"/>
                  </a:cubicBezTo>
                  <a:cubicBezTo>
                    <a:pt x="188" y="468"/>
                    <a:pt x="188" y="475"/>
                    <a:pt x="189" y="478"/>
                  </a:cubicBezTo>
                  <a:cubicBezTo>
                    <a:pt x="189" y="484"/>
                    <a:pt x="197" y="486"/>
                    <a:pt x="204" y="486"/>
                  </a:cubicBezTo>
                  <a:cubicBezTo>
                    <a:pt x="209" y="486"/>
                    <a:pt x="214" y="485"/>
                    <a:pt x="218" y="483"/>
                  </a:cubicBezTo>
                  <a:cubicBezTo>
                    <a:pt x="225" y="477"/>
                    <a:pt x="222" y="471"/>
                    <a:pt x="223" y="463"/>
                  </a:cubicBezTo>
                  <a:cubicBezTo>
                    <a:pt x="228" y="459"/>
                    <a:pt x="235" y="459"/>
                    <a:pt x="239" y="451"/>
                  </a:cubicBezTo>
                  <a:cubicBezTo>
                    <a:pt x="239" y="447"/>
                    <a:pt x="239" y="442"/>
                    <a:pt x="239" y="436"/>
                  </a:cubicBezTo>
                  <a:cubicBezTo>
                    <a:pt x="242" y="435"/>
                    <a:pt x="245" y="434"/>
                    <a:pt x="248" y="434"/>
                  </a:cubicBezTo>
                  <a:cubicBezTo>
                    <a:pt x="249" y="432"/>
                    <a:pt x="250" y="430"/>
                    <a:pt x="251" y="428"/>
                  </a:cubicBezTo>
                  <a:cubicBezTo>
                    <a:pt x="253" y="426"/>
                    <a:pt x="255" y="424"/>
                    <a:pt x="257" y="421"/>
                  </a:cubicBezTo>
                  <a:cubicBezTo>
                    <a:pt x="257" y="416"/>
                    <a:pt x="257" y="409"/>
                    <a:pt x="257" y="403"/>
                  </a:cubicBezTo>
                  <a:cubicBezTo>
                    <a:pt x="267" y="400"/>
                    <a:pt x="272" y="394"/>
                    <a:pt x="275" y="385"/>
                  </a:cubicBezTo>
                  <a:cubicBezTo>
                    <a:pt x="274" y="379"/>
                    <a:pt x="277" y="372"/>
                    <a:pt x="271" y="368"/>
                  </a:cubicBezTo>
                  <a:cubicBezTo>
                    <a:pt x="276" y="364"/>
                    <a:pt x="278" y="354"/>
                    <a:pt x="278" y="343"/>
                  </a:cubicBezTo>
                  <a:cubicBezTo>
                    <a:pt x="277" y="333"/>
                    <a:pt x="266" y="337"/>
                    <a:pt x="266" y="326"/>
                  </a:cubicBezTo>
                  <a:cubicBezTo>
                    <a:pt x="274" y="322"/>
                    <a:pt x="281" y="313"/>
                    <a:pt x="288" y="309"/>
                  </a:cubicBezTo>
                  <a:cubicBezTo>
                    <a:pt x="300" y="302"/>
                    <a:pt x="315" y="294"/>
                    <a:pt x="324" y="289"/>
                  </a:cubicBezTo>
                  <a:cubicBezTo>
                    <a:pt x="337" y="282"/>
                    <a:pt x="340" y="281"/>
                    <a:pt x="352" y="271"/>
                  </a:cubicBezTo>
                  <a:cubicBezTo>
                    <a:pt x="361" y="262"/>
                    <a:pt x="369" y="252"/>
                    <a:pt x="377" y="243"/>
                  </a:cubicBezTo>
                  <a:cubicBezTo>
                    <a:pt x="381" y="238"/>
                    <a:pt x="385" y="233"/>
                    <a:pt x="388" y="227"/>
                  </a:cubicBezTo>
                  <a:cubicBezTo>
                    <a:pt x="392" y="219"/>
                    <a:pt x="395" y="212"/>
                    <a:pt x="399" y="204"/>
                  </a:cubicBezTo>
                  <a:cubicBezTo>
                    <a:pt x="401" y="197"/>
                    <a:pt x="404" y="191"/>
                    <a:pt x="406" y="185"/>
                  </a:cubicBezTo>
                  <a:cubicBezTo>
                    <a:pt x="407" y="177"/>
                    <a:pt x="408" y="151"/>
                    <a:pt x="408" y="146"/>
                  </a:cubicBezTo>
                  <a:cubicBezTo>
                    <a:pt x="408" y="140"/>
                    <a:pt x="406" y="136"/>
                    <a:pt x="404" y="131"/>
                  </a:cubicBezTo>
                  <a:close/>
                  <a:moveTo>
                    <a:pt x="211" y="475"/>
                  </a:moveTo>
                  <a:cubicBezTo>
                    <a:pt x="203" y="480"/>
                    <a:pt x="197" y="477"/>
                    <a:pt x="200" y="470"/>
                  </a:cubicBezTo>
                  <a:cubicBezTo>
                    <a:pt x="201" y="466"/>
                    <a:pt x="209" y="465"/>
                    <a:pt x="209" y="469"/>
                  </a:cubicBezTo>
                  <a:cubicBezTo>
                    <a:pt x="212" y="467"/>
                    <a:pt x="213" y="472"/>
                    <a:pt x="211" y="475"/>
                  </a:cubicBezTo>
                  <a:close/>
                  <a:moveTo>
                    <a:pt x="218" y="452"/>
                  </a:moveTo>
                  <a:cubicBezTo>
                    <a:pt x="210" y="452"/>
                    <a:pt x="190" y="454"/>
                    <a:pt x="183" y="452"/>
                  </a:cubicBezTo>
                  <a:cubicBezTo>
                    <a:pt x="181" y="450"/>
                    <a:pt x="177" y="443"/>
                    <a:pt x="181" y="440"/>
                  </a:cubicBezTo>
                  <a:cubicBezTo>
                    <a:pt x="186" y="439"/>
                    <a:pt x="195" y="442"/>
                    <a:pt x="200" y="440"/>
                  </a:cubicBezTo>
                  <a:cubicBezTo>
                    <a:pt x="204" y="439"/>
                    <a:pt x="219" y="440"/>
                    <a:pt x="224" y="442"/>
                  </a:cubicBezTo>
                  <a:cubicBezTo>
                    <a:pt x="224" y="447"/>
                    <a:pt x="226" y="450"/>
                    <a:pt x="218" y="452"/>
                  </a:cubicBezTo>
                  <a:close/>
                  <a:moveTo>
                    <a:pt x="232" y="424"/>
                  </a:moveTo>
                  <a:cubicBezTo>
                    <a:pt x="212" y="425"/>
                    <a:pt x="180" y="424"/>
                    <a:pt x="168" y="422"/>
                  </a:cubicBezTo>
                  <a:cubicBezTo>
                    <a:pt x="168" y="421"/>
                    <a:pt x="164" y="418"/>
                    <a:pt x="163" y="415"/>
                  </a:cubicBezTo>
                  <a:cubicBezTo>
                    <a:pt x="159" y="412"/>
                    <a:pt x="165" y="409"/>
                    <a:pt x="166" y="407"/>
                  </a:cubicBezTo>
                  <a:cubicBezTo>
                    <a:pt x="179" y="409"/>
                    <a:pt x="191" y="408"/>
                    <a:pt x="204" y="410"/>
                  </a:cubicBezTo>
                  <a:cubicBezTo>
                    <a:pt x="211" y="407"/>
                    <a:pt x="231" y="410"/>
                    <a:pt x="243" y="412"/>
                  </a:cubicBezTo>
                  <a:cubicBezTo>
                    <a:pt x="244" y="420"/>
                    <a:pt x="241" y="421"/>
                    <a:pt x="232" y="424"/>
                  </a:cubicBezTo>
                  <a:close/>
                  <a:moveTo>
                    <a:pt x="254" y="389"/>
                  </a:moveTo>
                  <a:cubicBezTo>
                    <a:pt x="243" y="397"/>
                    <a:pt x="228" y="394"/>
                    <a:pt x="215" y="393"/>
                  </a:cubicBezTo>
                  <a:cubicBezTo>
                    <a:pt x="207" y="392"/>
                    <a:pt x="196" y="396"/>
                    <a:pt x="189" y="393"/>
                  </a:cubicBezTo>
                  <a:cubicBezTo>
                    <a:pt x="178" y="390"/>
                    <a:pt x="162" y="393"/>
                    <a:pt x="151" y="388"/>
                  </a:cubicBezTo>
                  <a:cubicBezTo>
                    <a:pt x="149" y="384"/>
                    <a:pt x="149" y="381"/>
                    <a:pt x="148" y="379"/>
                  </a:cubicBezTo>
                  <a:cubicBezTo>
                    <a:pt x="149" y="376"/>
                    <a:pt x="155" y="376"/>
                    <a:pt x="157" y="376"/>
                  </a:cubicBezTo>
                  <a:cubicBezTo>
                    <a:pt x="165" y="375"/>
                    <a:pt x="173" y="378"/>
                    <a:pt x="181" y="378"/>
                  </a:cubicBezTo>
                  <a:cubicBezTo>
                    <a:pt x="190" y="378"/>
                    <a:pt x="199" y="378"/>
                    <a:pt x="207" y="379"/>
                  </a:cubicBezTo>
                  <a:cubicBezTo>
                    <a:pt x="219" y="380"/>
                    <a:pt x="229" y="380"/>
                    <a:pt x="240" y="376"/>
                  </a:cubicBezTo>
                  <a:cubicBezTo>
                    <a:pt x="242" y="376"/>
                    <a:pt x="250" y="375"/>
                    <a:pt x="252" y="374"/>
                  </a:cubicBezTo>
                  <a:cubicBezTo>
                    <a:pt x="259" y="375"/>
                    <a:pt x="257" y="379"/>
                    <a:pt x="259" y="381"/>
                  </a:cubicBezTo>
                  <a:cubicBezTo>
                    <a:pt x="260" y="385"/>
                    <a:pt x="257" y="390"/>
                    <a:pt x="254" y="389"/>
                  </a:cubicBezTo>
                  <a:close/>
                  <a:moveTo>
                    <a:pt x="189" y="346"/>
                  </a:moveTo>
                  <a:cubicBezTo>
                    <a:pt x="202" y="346"/>
                    <a:pt x="210" y="348"/>
                    <a:pt x="217" y="348"/>
                  </a:cubicBezTo>
                  <a:cubicBezTo>
                    <a:pt x="223" y="347"/>
                    <a:pt x="227" y="348"/>
                    <a:pt x="233" y="346"/>
                  </a:cubicBezTo>
                  <a:cubicBezTo>
                    <a:pt x="239" y="344"/>
                    <a:pt x="245" y="345"/>
                    <a:pt x="254" y="345"/>
                  </a:cubicBezTo>
                  <a:cubicBezTo>
                    <a:pt x="259" y="347"/>
                    <a:pt x="261" y="352"/>
                    <a:pt x="256" y="354"/>
                  </a:cubicBezTo>
                  <a:cubicBezTo>
                    <a:pt x="252" y="357"/>
                    <a:pt x="241" y="357"/>
                    <a:pt x="240" y="357"/>
                  </a:cubicBezTo>
                  <a:cubicBezTo>
                    <a:pt x="226" y="358"/>
                    <a:pt x="222" y="360"/>
                    <a:pt x="210" y="360"/>
                  </a:cubicBezTo>
                  <a:cubicBezTo>
                    <a:pt x="208" y="361"/>
                    <a:pt x="195" y="361"/>
                    <a:pt x="193" y="360"/>
                  </a:cubicBezTo>
                  <a:cubicBezTo>
                    <a:pt x="183" y="359"/>
                    <a:pt x="178" y="360"/>
                    <a:pt x="166" y="358"/>
                  </a:cubicBezTo>
                  <a:cubicBezTo>
                    <a:pt x="162" y="356"/>
                    <a:pt x="151" y="356"/>
                    <a:pt x="152" y="347"/>
                  </a:cubicBezTo>
                  <a:cubicBezTo>
                    <a:pt x="165" y="347"/>
                    <a:pt x="166" y="346"/>
                    <a:pt x="174" y="347"/>
                  </a:cubicBezTo>
                  <a:cubicBezTo>
                    <a:pt x="177" y="348"/>
                    <a:pt x="181" y="348"/>
                    <a:pt x="189" y="346"/>
                  </a:cubicBezTo>
                  <a:close/>
                  <a:moveTo>
                    <a:pt x="181" y="299"/>
                  </a:moveTo>
                  <a:cubicBezTo>
                    <a:pt x="177" y="288"/>
                    <a:pt x="173" y="276"/>
                    <a:pt x="169" y="265"/>
                  </a:cubicBezTo>
                  <a:cubicBezTo>
                    <a:pt x="168" y="262"/>
                    <a:pt x="167" y="260"/>
                    <a:pt x="166" y="257"/>
                  </a:cubicBezTo>
                  <a:cubicBezTo>
                    <a:pt x="166" y="253"/>
                    <a:pt x="167" y="249"/>
                    <a:pt x="167" y="245"/>
                  </a:cubicBezTo>
                  <a:cubicBezTo>
                    <a:pt x="170" y="243"/>
                    <a:pt x="175" y="244"/>
                    <a:pt x="176" y="246"/>
                  </a:cubicBezTo>
                  <a:cubicBezTo>
                    <a:pt x="178" y="249"/>
                    <a:pt x="178" y="256"/>
                    <a:pt x="180" y="259"/>
                  </a:cubicBezTo>
                  <a:cubicBezTo>
                    <a:pt x="182" y="262"/>
                    <a:pt x="182" y="263"/>
                    <a:pt x="185" y="265"/>
                  </a:cubicBezTo>
                  <a:cubicBezTo>
                    <a:pt x="188" y="263"/>
                    <a:pt x="191" y="262"/>
                    <a:pt x="192" y="260"/>
                  </a:cubicBezTo>
                  <a:cubicBezTo>
                    <a:pt x="195" y="256"/>
                    <a:pt x="194" y="249"/>
                    <a:pt x="196" y="246"/>
                  </a:cubicBezTo>
                  <a:cubicBezTo>
                    <a:pt x="198" y="244"/>
                    <a:pt x="208" y="244"/>
                    <a:pt x="210" y="243"/>
                  </a:cubicBezTo>
                  <a:cubicBezTo>
                    <a:pt x="213" y="244"/>
                    <a:pt x="214" y="247"/>
                    <a:pt x="214" y="256"/>
                  </a:cubicBezTo>
                  <a:cubicBezTo>
                    <a:pt x="217" y="258"/>
                    <a:pt x="216" y="262"/>
                    <a:pt x="221" y="264"/>
                  </a:cubicBezTo>
                  <a:cubicBezTo>
                    <a:pt x="224" y="262"/>
                    <a:pt x="227" y="259"/>
                    <a:pt x="230" y="256"/>
                  </a:cubicBezTo>
                  <a:cubicBezTo>
                    <a:pt x="231" y="252"/>
                    <a:pt x="232" y="247"/>
                    <a:pt x="233" y="242"/>
                  </a:cubicBezTo>
                  <a:cubicBezTo>
                    <a:pt x="236" y="241"/>
                    <a:pt x="238" y="241"/>
                    <a:pt x="241" y="241"/>
                  </a:cubicBezTo>
                  <a:cubicBezTo>
                    <a:pt x="246" y="241"/>
                    <a:pt x="245" y="246"/>
                    <a:pt x="245" y="248"/>
                  </a:cubicBezTo>
                  <a:cubicBezTo>
                    <a:pt x="243" y="256"/>
                    <a:pt x="240" y="265"/>
                    <a:pt x="238" y="272"/>
                  </a:cubicBezTo>
                  <a:cubicBezTo>
                    <a:pt x="235" y="287"/>
                    <a:pt x="229" y="299"/>
                    <a:pt x="224" y="313"/>
                  </a:cubicBezTo>
                  <a:cubicBezTo>
                    <a:pt x="222" y="319"/>
                    <a:pt x="219" y="323"/>
                    <a:pt x="217" y="330"/>
                  </a:cubicBezTo>
                  <a:cubicBezTo>
                    <a:pt x="211" y="332"/>
                    <a:pt x="202" y="329"/>
                    <a:pt x="196" y="330"/>
                  </a:cubicBezTo>
                  <a:cubicBezTo>
                    <a:pt x="191" y="319"/>
                    <a:pt x="186" y="309"/>
                    <a:pt x="181" y="299"/>
                  </a:cubicBezTo>
                  <a:close/>
                  <a:moveTo>
                    <a:pt x="391" y="183"/>
                  </a:moveTo>
                  <a:cubicBezTo>
                    <a:pt x="388" y="191"/>
                    <a:pt x="372" y="227"/>
                    <a:pt x="360" y="240"/>
                  </a:cubicBezTo>
                  <a:cubicBezTo>
                    <a:pt x="349" y="251"/>
                    <a:pt x="338" y="263"/>
                    <a:pt x="325" y="272"/>
                  </a:cubicBezTo>
                  <a:cubicBezTo>
                    <a:pt x="320" y="275"/>
                    <a:pt x="297" y="287"/>
                    <a:pt x="292" y="291"/>
                  </a:cubicBezTo>
                  <a:cubicBezTo>
                    <a:pt x="279" y="293"/>
                    <a:pt x="276" y="302"/>
                    <a:pt x="265" y="312"/>
                  </a:cubicBezTo>
                  <a:cubicBezTo>
                    <a:pt x="261" y="314"/>
                    <a:pt x="253" y="326"/>
                    <a:pt x="249" y="328"/>
                  </a:cubicBezTo>
                  <a:cubicBezTo>
                    <a:pt x="249" y="325"/>
                    <a:pt x="232" y="329"/>
                    <a:pt x="232" y="329"/>
                  </a:cubicBezTo>
                  <a:cubicBezTo>
                    <a:pt x="243" y="310"/>
                    <a:pt x="242" y="307"/>
                    <a:pt x="249" y="285"/>
                  </a:cubicBezTo>
                  <a:cubicBezTo>
                    <a:pt x="251" y="280"/>
                    <a:pt x="263" y="252"/>
                    <a:pt x="263" y="243"/>
                  </a:cubicBezTo>
                  <a:cubicBezTo>
                    <a:pt x="262" y="238"/>
                    <a:pt x="259" y="235"/>
                    <a:pt x="257" y="230"/>
                  </a:cubicBezTo>
                  <a:cubicBezTo>
                    <a:pt x="255" y="227"/>
                    <a:pt x="253" y="223"/>
                    <a:pt x="248" y="222"/>
                  </a:cubicBezTo>
                  <a:cubicBezTo>
                    <a:pt x="242" y="220"/>
                    <a:pt x="244" y="220"/>
                    <a:pt x="237" y="220"/>
                  </a:cubicBezTo>
                  <a:cubicBezTo>
                    <a:pt x="231" y="221"/>
                    <a:pt x="228" y="223"/>
                    <a:pt x="222" y="229"/>
                  </a:cubicBezTo>
                  <a:cubicBezTo>
                    <a:pt x="218" y="226"/>
                    <a:pt x="214" y="225"/>
                    <a:pt x="203" y="225"/>
                  </a:cubicBezTo>
                  <a:cubicBezTo>
                    <a:pt x="196" y="226"/>
                    <a:pt x="191" y="229"/>
                    <a:pt x="186" y="231"/>
                  </a:cubicBezTo>
                  <a:cubicBezTo>
                    <a:pt x="181" y="226"/>
                    <a:pt x="177" y="225"/>
                    <a:pt x="173" y="223"/>
                  </a:cubicBezTo>
                  <a:cubicBezTo>
                    <a:pt x="169" y="221"/>
                    <a:pt x="154" y="222"/>
                    <a:pt x="151" y="229"/>
                  </a:cubicBezTo>
                  <a:cubicBezTo>
                    <a:pt x="149" y="233"/>
                    <a:pt x="148" y="238"/>
                    <a:pt x="146" y="243"/>
                  </a:cubicBezTo>
                  <a:cubicBezTo>
                    <a:pt x="151" y="273"/>
                    <a:pt x="163" y="301"/>
                    <a:pt x="179" y="327"/>
                  </a:cubicBezTo>
                  <a:cubicBezTo>
                    <a:pt x="170" y="329"/>
                    <a:pt x="158" y="328"/>
                    <a:pt x="156" y="321"/>
                  </a:cubicBezTo>
                  <a:cubicBezTo>
                    <a:pt x="154" y="316"/>
                    <a:pt x="151" y="311"/>
                    <a:pt x="149" y="306"/>
                  </a:cubicBezTo>
                  <a:cubicBezTo>
                    <a:pt x="146" y="300"/>
                    <a:pt x="142" y="296"/>
                    <a:pt x="137" y="294"/>
                  </a:cubicBezTo>
                  <a:cubicBezTo>
                    <a:pt x="121" y="285"/>
                    <a:pt x="106" y="276"/>
                    <a:pt x="89" y="271"/>
                  </a:cubicBezTo>
                  <a:cubicBezTo>
                    <a:pt x="80" y="268"/>
                    <a:pt x="71" y="263"/>
                    <a:pt x="62" y="261"/>
                  </a:cubicBezTo>
                  <a:cubicBezTo>
                    <a:pt x="57" y="255"/>
                    <a:pt x="53" y="250"/>
                    <a:pt x="48" y="245"/>
                  </a:cubicBezTo>
                  <a:cubicBezTo>
                    <a:pt x="44" y="241"/>
                    <a:pt x="40" y="236"/>
                    <a:pt x="39" y="231"/>
                  </a:cubicBezTo>
                  <a:cubicBezTo>
                    <a:pt x="38" y="222"/>
                    <a:pt x="32" y="215"/>
                    <a:pt x="30" y="208"/>
                  </a:cubicBezTo>
                  <a:cubicBezTo>
                    <a:pt x="28" y="197"/>
                    <a:pt x="28" y="189"/>
                    <a:pt x="25" y="182"/>
                  </a:cubicBezTo>
                  <a:cubicBezTo>
                    <a:pt x="23" y="174"/>
                    <a:pt x="23" y="167"/>
                    <a:pt x="23" y="160"/>
                  </a:cubicBezTo>
                  <a:cubicBezTo>
                    <a:pt x="23" y="155"/>
                    <a:pt x="23" y="151"/>
                    <a:pt x="23" y="147"/>
                  </a:cubicBezTo>
                  <a:cubicBezTo>
                    <a:pt x="24" y="125"/>
                    <a:pt x="30" y="105"/>
                    <a:pt x="44" y="87"/>
                  </a:cubicBezTo>
                  <a:cubicBezTo>
                    <a:pt x="47" y="82"/>
                    <a:pt x="53" y="73"/>
                    <a:pt x="59" y="70"/>
                  </a:cubicBezTo>
                  <a:cubicBezTo>
                    <a:pt x="63" y="68"/>
                    <a:pt x="74" y="54"/>
                    <a:pt x="81" y="51"/>
                  </a:cubicBezTo>
                  <a:cubicBezTo>
                    <a:pt x="86" y="48"/>
                    <a:pt x="94" y="42"/>
                    <a:pt x="100" y="40"/>
                  </a:cubicBezTo>
                  <a:cubicBezTo>
                    <a:pt x="105" y="39"/>
                    <a:pt x="114" y="34"/>
                    <a:pt x="118" y="31"/>
                  </a:cubicBezTo>
                  <a:cubicBezTo>
                    <a:pt x="131" y="24"/>
                    <a:pt x="138" y="26"/>
                    <a:pt x="149" y="21"/>
                  </a:cubicBezTo>
                  <a:cubicBezTo>
                    <a:pt x="154" y="20"/>
                    <a:pt x="161" y="20"/>
                    <a:pt x="166" y="19"/>
                  </a:cubicBezTo>
                  <a:cubicBezTo>
                    <a:pt x="170" y="19"/>
                    <a:pt x="189" y="19"/>
                    <a:pt x="192" y="19"/>
                  </a:cubicBezTo>
                  <a:cubicBezTo>
                    <a:pt x="211" y="20"/>
                    <a:pt x="213" y="21"/>
                    <a:pt x="231" y="23"/>
                  </a:cubicBezTo>
                  <a:cubicBezTo>
                    <a:pt x="248" y="25"/>
                    <a:pt x="265" y="28"/>
                    <a:pt x="280" y="37"/>
                  </a:cubicBezTo>
                  <a:cubicBezTo>
                    <a:pt x="290" y="43"/>
                    <a:pt x="301" y="48"/>
                    <a:pt x="312" y="54"/>
                  </a:cubicBezTo>
                  <a:cubicBezTo>
                    <a:pt x="329" y="61"/>
                    <a:pt x="341" y="74"/>
                    <a:pt x="355" y="85"/>
                  </a:cubicBezTo>
                  <a:cubicBezTo>
                    <a:pt x="368" y="102"/>
                    <a:pt x="380" y="107"/>
                    <a:pt x="386" y="129"/>
                  </a:cubicBezTo>
                  <a:cubicBezTo>
                    <a:pt x="387" y="134"/>
                    <a:pt x="392" y="146"/>
                    <a:pt x="392" y="151"/>
                  </a:cubicBezTo>
                  <a:cubicBezTo>
                    <a:pt x="392" y="158"/>
                    <a:pt x="391" y="176"/>
                    <a:pt x="391" y="18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6" name="Freeform 15"/>
            <p:cNvSpPr>
              <a:spLocks/>
            </p:cNvSpPr>
            <p:nvPr/>
          </p:nvSpPr>
          <p:spPr bwMode="auto">
            <a:xfrm>
              <a:off x="5354638" y="2916238"/>
              <a:ext cx="87313" cy="125412"/>
            </a:xfrm>
            <a:custGeom>
              <a:avLst/>
              <a:gdLst>
                <a:gd name="T0" fmla="*/ 0 w 48"/>
                <a:gd name="T1" fmla="*/ 66 h 69"/>
                <a:gd name="T2" fmla="*/ 0 w 48"/>
                <a:gd name="T3" fmla="*/ 53 h 69"/>
                <a:gd name="T4" fmla="*/ 18 w 48"/>
                <a:gd name="T5" fmla="*/ 22 h 69"/>
                <a:gd name="T6" fmla="*/ 33 w 48"/>
                <a:gd name="T7" fmla="*/ 0 h 69"/>
                <a:gd name="T8" fmla="*/ 48 w 48"/>
                <a:gd name="T9" fmla="*/ 8 h 69"/>
                <a:gd name="T10" fmla="*/ 45 w 48"/>
                <a:gd name="T11" fmla="*/ 15 h 69"/>
                <a:gd name="T12" fmla="*/ 13 w 48"/>
                <a:gd name="T13" fmla="*/ 62 h 69"/>
                <a:gd name="T14" fmla="*/ 0 w 48"/>
                <a:gd name="T15" fmla="*/ 66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8" h="69">
                  <a:moveTo>
                    <a:pt x="0" y="66"/>
                  </a:moveTo>
                  <a:cubicBezTo>
                    <a:pt x="0" y="62"/>
                    <a:pt x="0" y="58"/>
                    <a:pt x="0" y="53"/>
                  </a:cubicBezTo>
                  <a:cubicBezTo>
                    <a:pt x="6" y="43"/>
                    <a:pt x="12" y="32"/>
                    <a:pt x="18" y="22"/>
                  </a:cubicBezTo>
                  <a:cubicBezTo>
                    <a:pt x="23" y="14"/>
                    <a:pt x="28" y="7"/>
                    <a:pt x="33" y="0"/>
                  </a:cubicBezTo>
                  <a:cubicBezTo>
                    <a:pt x="42" y="0"/>
                    <a:pt x="42" y="0"/>
                    <a:pt x="48" y="8"/>
                  </a:cubicBezTo>
                  <a:cubicBezTo>
                    <a:pt x="47" y="10"/>
                    <a:pt x="47" y="13"/>
                    <a:pt x="45" y="15"/>
                  </a:cubicBezTo>
                  <a:cubicBezTo>
                    <a:pt x="27" y="32"/>
                    <a:pt x="25" y="36"/>
                    <a:pt x="13" y="62"/>
                  </a:cubicBezTo>
                  <a:cubicBezTo>
                    <a:pt x="11" y="67"/>
                    <a:pt x="7" y="69"/>
                    <a:pt x="0" y="6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" name="Freeform 16"/>
            <p:cNvSpPr>
              <a:spLocks/>
            </p:cNvSpPr>
            <p:nvPr/>
          </p:nvSpPr>
          <p:spPr bwMode="auto">
            <a:xfrm>
              <a:off x="5416550" y="3036888"/>
              <a:ext cx="120650" cy="93662"/>
            </a:xfrm>
            <a:custGeom>
              <a:avLst/>
              <a:gdLst>
                <a:gd name="T0" fmla="*/ 5 w 66"/>
                <a:gd name="T1" fmla="*/ 52 h 52"/>
                <a:gd name="T2" fmla="*/ 0 w 66"/>
                <a:gd name="T3" fmla="*/ 38 h 52"/>
                <a:gd name="T4" fmla="*/ 29 w 66"/>
                <a:gd name="T5" fmla="*/ 15 h 52"/>
                <a:gd name="T6" fmla="*/ 62 w 66"/>
                <a:gd name="T7" fmla="*/ 0 h 52"/>
                <a:gd name="T8" fmla="*/ 66 w 66"/>
                <a:gd name="T9" fmla="*/ 5 h 52"/>
                <a:gd name="T10" fmla="*/ 61 w 66"/>
                <a:gd name="T11" fmla="*/ 12 h 52"/>
                <a:gd name="T12" fmla="*/ 45 w 66"/>
                <a:gd name="T13" fmla="*/ 21 h 52"/>
                <a:gd name="T14" fmla="*/ 11 w 66"/>
                <a:gd name="T15" fmla="*/ 47 h 52"/>
                <a:gd name="T16" fmla="*/ 5 w 66"/>
                <a:gd name="T17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6" h="52">
                  <a:moveTo>
                    <a:pt x="5" y="52"/>
                  </a:moveTo>
                  <a:cubicBezTo>
                    <a:pt x="1" y="46"/>
                    <a:pt x="1" y="46"/>
                    <a:pt x="0" y="38"/>
                  </a:cubicBezTo>
                  <a:cubicBezTo>
                    <a:pt x="7" y="28"/>
                    <a:pt x="20" y="23"/>
                    <a:pt x="29" y="15"/>
                  </a:cubicBezTo>
                  <a:cubicBezTo>
                    <a:pt x="39" y="7"/>
                    <a:pt x="50" y="3"/>
                    <a:pt x="62" y="0"/>
                  </a:cubicBezTo>
                  <a:cubicBezTo>
                    <a:pt x="64" y="0"/>
                    <a:pt x="66" y="2"/>
                    <a:pt x="66" y="5"/>
                  </a:cubicBezTo>
                  <a:cubicBezTo>
                    <a:pt x="66" y="8"/>
                    <a:pt x="64" y="10"/>
                    <a:pt x="61" y="12"/>
                  </a:cubicBezTo>
                  <a:cubicBezTo>
                    <a:pt x="56" y="15"/>
                    <a:pt x="50" y="18"/>
                    <a:pt x="45" y="21"/>
                  </a:cubicBezTo>
                  <a:cubicBezTo>
                    <a:pt x="32" y="28"/>
                    <a:pt x="21" y="37"/>
                    <a:pt x="11" y="47"/>
                  </a:cubicBezTo>
                  <a:cubicBezTo>
                    <a:pt x="10" y="49"/>
                    <a:pt x="8" y="50"/>
                    <a:pt x="5" y="5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8" name="Freeform 17"/>
            <p:cNvSpPr>
              <a:spLocks/>
            </p:cNvSpPr>
            <p:nvPr/>
          </p:nvSpPr>
          <p:spPr bwMode="auto">
            <a:xfrm>
              <a:off x="5462588" y="3367088"/>
              <a:ext cx="128588" cy="73025"/>
            </a:xfrm>
            <a:custGeom>
              <a:avLst/>
              <a:gdLst>
                <a:gd name="T0" fmla="*/ 71 w 71"/>
                <a:gd name="T1" fmla="*/ 35 h 40"/>
                <a:gd name="T2" fmla="*/ 66 w 71"/>
                <a:gd name="T3" fmla="*/ 40 h 40"/>
                <a:gd name="T4" fmla="*/ 45 w 71"/>
                <a:gd name="T5" fmla="*/ 28 h 40"/>
                <a:gd name="T6" fmla="*/ 23 w 71"/>
                <a:gd name="T7" fmla="*/ 19 h 40"/>
                <a:gd name="T8" fmla="*/ 3 w 71"/>
                <a:gd name="T9" fmla="*/ 18 h 40"/>
                <a:gd name="T10" fmla="*/ 0 w 71"/>
                <a:gd name="T11" fmla="*/ 14 h 40"/>
                <a:gd name="T12" fmla="*/ 0 w 71"/>
                <a:gd name="T13" fmla="*/ 3 h 40"/>
                <a:gd name="T14" fmla="*/ 3 w 71"/>
                <a:gd name="T15" fmla="*/ 1 h 40"/>
                <a:gd name="T16" fmla="*/ 13 w 71"/>
                <a:gd name="T17" fmla="*/ 2 h 40"/>
                <a:gd name="T18" fmla="*/ 46 w 71"/>
                <a:gd name="T19" fmla="*/ 15 h 40"/>
                <a:gd name="T20" fmla="*/ 71 w 71"/>
                <a:gd name="T21" fmla="*/ 35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1" h="40">
                  <a:moveTo>
                    <a:pt x="71" y="35"/>
                  </a:moveTo>
                  <a:cubicBezTo>
                    <a:pt x="69" y="37"/>
                    <a:pt x="67" y="39"/>
                    <a:pt x="66" y="40"/>
                  </a:cubicBezTo>
                  <a:cubicBezTo>
                    <a:pt x="59" y="36"/>
                    <a:pt x="52" y="32"/>
                    <a:pt x="45" y="28"/>
                  </a:cubicBezTo>
                  <a:cubicBezTo>
                    <a:pt x="38" y="25"/>
                    <a:pt x="31" y="23"/>
                    <a:pt x="23" y="19"/>
                  </a:cubicBezTo>
                  <a:cubicBezTo>
                    <a:pt x="18" y="19"/>
                    <a:pt x="11" y="18"/>
                    <a:pt x="3" y="18"/>
                  </a:cubicBezTo>
                  <a:cubicBezTo>
                    <a:pt x="2" y="16"/>
                    <a:pt x="1" y="15"/>
                    <a:pt x="0" y="14"/>
                  </a:cubicBezTo>
                  <a:cubicBezTo>
                    <a:pt x="0" y="9"/>
                    <a:pt x="0" y="6"/>
                    <a:pt x="0" y="3"/>
                  </a:cubicBezTo>
                  <a:cubicBezTo>
                    <a:pt x="1" y="2"/>
                    <a:pt x="2" y="1"/>
                    <a:pt x="3" y="1"/>
                  </a:cubicBezTo>
                  <a:cubicBezTo>
                    <a:pt x="7" y="1"/>
                    <a:pt x="11" y="0"/>
                    <a:pt x="13" y="2"/>
                  </a:cubicBezTo>
                  <a:cubicBezTo>
                    <a:pt x="24" y="7"/>
                    <a:pt x="36" y="8"/>
                    <a:pt x="46" y="15"/>
                  </a:cubicBezTo>
                  <a:cubicBezTo>
                    <a:pt x="55" y="21"/>
                    <a:pt x="64" y="26"/>
                    <a:pt x="71" y="3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9" name="Freeform 18"/>
            <p:cNvSpPr>
              <a:spLocks/>
            </p:cNvSpPr>
            <p:nvPr/>
          </p:nvSpPr>
          <p:spPr bwMode="auto">
            <a:xfrm>
              <a:off x="5468938" y="3189288"/>
              <a:ext cx="138113" cy="49212"/>
            </a:xfrm>
            <a:custGeom>
              <a:avLst/>
              <a:gdLst>
                <a:gd name="T0" fmla="*/ 11 w 76"/>
                <a:gd name="T1" fmla="*/ 27 h 27"/>
                <a:gd name="T2" fmla="*/ 6 w 76"/>
                <a:gd name="T3" fmla="*/ 24 h 27"/>
                <a:gd name="T4" fmla="*/ 0 w 76"/>
                <a:gd name="T5" fmla="*/ 17 h 27"/>
                <a:gd name="T6" fmla="*/ 5 w 76"/>
                <a:gd name="T7" fmla="*/ 9 h 27"/>
                <a:gd name="T8" fmla="*/ 57 w 76"/>
                <a:gd name="T9" fmla="*/ 2 h 27"/>
                <a:gd name="T10" fmla="*/ 76 w 76"/>
                <a:gd name="T11" fmla="*/ 14 h 27"/>
                <a:gd name="T12" fmla="*/ 11 w 76"/>
                <a:gd name="T13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6" h="27">
                  <a:moveTo>
                    <a:pt x="11" y="27"/>
                  </a:moveTo>
                  <a:cubicBezTo>
                    <a:pt x="9" y="26"/>
                    <a:pt x="8" y="25"/>
                    <a:pt x="6" y="24"/>
                  </a:cubicBezTo>
                  <a:cubicBezTo>
                    <a:pt x="4" y="22"/>
                    <a:pt x="3" y="19"/>
                    <a:pt x="0" y="17"/>
                  </a:cubicBezTo>
                  <a:cubicBezTo>
                    <a:pt x="2" y="14"/>
                    <a:pt x="3" y="12"/>
                    <a:pt x="5" y="9"/>
                  </a:cubicBezTo>
                  <a:cubicBezTo>
                    <a:pt x="23" y="10"/>
                    <a:pt x="39" y="0"/>
                    <a:pt x="57" y="2"/>
                  </a:cubicBezTo>
                  <a:cubicBezTo>
                    <a:pt x="64" y="4"/>
                    <a:pt x="73" y="3"/>
                    <a:pt x="76" y="14"/>
                  </a:cubicBezTo>
                  <a:cubicBezTo>
                    <a:pt x="53" y="13"/>
                    <a:pt x="33" y="19"/>
                    <a:pt x="11" y="2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0" name="Freeform 19"/>
            <p:cNvSpPr>
              <a:spLocks/>
            </p:cNvSpPr>
            <p:nvPr/>
          </p:nvSpPr>
          <p:spPr bwMode="auto">
            <a:xfrm>
              <a:off x="5216525" y="2840038"/>
              <a:ext cx="50800" cy="131762"/>
            </a:xfrm>
            <a:custGeom>
              <a:avLst/>
              <a:gdLst>
                <a:gd name="T0" fmla="*/ 6 w 28"/>
                <a:gd name="T1" fmla="*/ 73 h 73"/>
                <a:gd name="T2" fmla="*/ 1 w 28"/>
                <a:gd name="T3" fmla="*/ 63 h 73"/>
                <a:gd name="T4" fmla="*/ 3 w 28"/>
                <a:gd name="T5" fmla="*/ 55 h 73"/>
                <a:gd name="T6" fmla="*/ 12 w 28"/>
                <a:gd name="T7" fmla="*/ 6 h 73"/>
                <a:gd name="T8" fmla="*/ 17 w 28"/>
                <a:gd name="T9" fmla="*/ 0 h 73"/>
                <a:gd name="T10" fmla="*/ 28 w 28"/>
                <a:gd name="T11" fmla="*/ 14 h 73"/>
                <a:gd name="T12" fmla="*/ 12 w 28"/>
                <a:gd name="T13" fmla="*/ 67 h 73"/>
                <a:gd name="T14" fmla="*/ 6 w 28"/>
                <a:gd name="T15" fmla="*/ 7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" h="73">
                  <a:moveTo>
                    <a:pt x="6" y="73"/>
                  </a:moveTo>
                  <a:cubicBezTo>
                    <a:pt x="1" y="70"/>
                    <a:pt x="0" y="67"/>
                    <a:pt x="1" y="63"/>
                  </a:cubicBezTo>
                  <a:cubicBezTo>
                    <a:pt x="1" y="60"/>
                    <a:pt x="2" y="58"/>
                    <a:pt x="3" y="55"/>
                  </a:cubicBezTo>
                  <a:cubicBezTo>
                    <a:pt x="8" y="39"/>
                    <a:pt x="13" y="24"/>
                    <a:pt x="12" y="6"/>
                  </a:cubicBezTo>
                  <a:cubicBezTo>
                    <a:pt x="13" y="4"/>
                    <a:pt x="15" y="3"/>
                    <a:pt x="17" y="0"/>
                  </a:cubicBezTo>
                  <a:cubicBezTo>
                    <a:pt x="22" y="5"/>
                    <a:pt x="25" y="9"/>
                    <a:pt x="28" y="14"/>
                  </a:cubicBezTo>
                  <a:cubicBezTo>
                    <a:pt x="25" y="32"/>
                    <a:pt x="20" y="50"/>
                    <a:pt x="12" y="67"/>
                  </a:cubicBezTo>
                  <a:cubicBezTo>
                    <a:pt x="11" y="69"/>
                    <a:pt x="8" y="71"/>
                    <a:pt x="6" y="7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" name="Freeform 20"/>
            <p:cNvSpPr>
              <a:spLocks/>
            </p:cNvSpPr>
            <p:nvPr/>
          </p:nvSpPr>
          <p:spPr bwMode="auto">
            <a:xfrm>
              <a:off x="4870450" y="2844800"/>
              <a:ext cx="58738" cy="106362"/>
            </a:xfrm>
            <a:custGeom>
              <a:avLst/>
              <a:gdLst>
                <a:gd name="T0" fmla="*/ 32 w 32"/>
                <a:gd name="T1" fmla="*/ 52 h 58"/>
                <a:gd name="T2" fmla="*/ 27 w 32"/>
                <a:gd name="T3" fmla="*/ 58 h 58"/>
                <a:gd name="T4" fmla="*/ 25 w 32"/>
                <a:gd name="T5" fmla="*/ 57 h 58"/>
                <a:gd name="T6" fmla="*/ 10 w 32"/>
                <a:gd name="T7" fmla="*/ 25 h 58"/>
                <a:gd name="T8" fmla="*/ 1 w 32"/>
                <a:gd name="T9" fmla="*/ 9 h 58"/>
                <a:gd name="T10" fmla="*/ 8 w 32"/>
                <a:gd name="T11" fmla="*/ 0 h 58"/>
                <a:gd name="T12" fmla="*/ 15 w 32"/>
                <a:gd name="T13" fmla="*/ 6 h 58"/>
                <a:gd name="T14" fmla="*/ 32 w 32"/>
                <a:gd name="T15" fmla="*/ 52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2" h="58">
                  <a:moveTo>
                    <a:pt x="32" y="52"/>
                  </a:moveTo>
                  <a:cubicBezTo>
                    <a:pt x="30" y="54"/>
                    <a:pt x="31" y="58"/>
                    <a:pt x="27" y="58"/>
                  </a:cubicBezTo>
                  <a:cubicBezTo>
                    <a:pt x="26" y="58"/>
                    <a:pt x="25" y="58"/>
                    <a:pt x="25" y="57"/>
                  </a:cubicBezTo>
                  <a:cubicBezTo>
                    <a:pt x="20" y="47"/>
                    <a:pt x="14" y="36"/>
                    <a:pt x="10" y="25"/>
                  </a:cubicBezTo>
                  <a:cubicBezTo>
                    <a:pt x="8" y="19"/>
                    <a:pt x="5" y="13"/>
                    <a:pt x="1" y="9"/>
                  </a:cubicBezTo>
                  <a:cubicBezTo>
                    <a:pt x="0" y="4"/>
                    <a:pt x="2" y="1"/>
                    <a:pt x="8" y="0"/>
                  </a:cubicBezTo>
                  <a:cubicBezTo>
                    <a:pt x="10" y="1"/>
                    <a:pt x="12" y="4"/>
                    <a:pt x="15" y="6"/>
                  </a:cubicBezTo>
                  <a:cubicBezTo>
                    <a:pt x="19" y="22"/>
                    <a:pt x="27" y="36"/>
                    <a:pt x="32" y="5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" name="Freeform 21"/>
            <p:cNvSpPr>
              <a:spLocks/>
            </p:cNvSpPr>
            <p:nvPr/>
          </p:nvSpPr>
          <p:spPr bwMode="auto">
            <a:xfrm>
              <a:off x="4695825" y="2933700"/>
              <a:ext cx="100013" cy="100012"/>
            </a:xfrm>
            <a:custGeom>
              <a:avLst/>
              <a:gdLst>
                <a:gd name="T0" fmla="*/ 0 w 55"/>
                <a:gd name="T1" fmla="*/ 7 h 55"/>
                <a:gd name="T2" fmla="*/ 12 w 55"/>
                <a:gd name="T3" fmla="*/ 2 h 55"/>
                <a:gd name="T4" fmla="*/ 51 w 55"/>
                <a:gd name="T5" fmla="*/ 47 h 55"/>
                <a:gd name="T6" fmla="*/ 50 w 55"/>
                <a:gd name="T7" fmla="*/ 55 h 55"/>
                <a:gd name="T8" fmla="*/ 39 w 55"/>
                <a:gd name="T9" fmla="*/ 47 h 55"/>
                <a:gd name="T10" fmla="*/ 28 w 55"/>
                <a:gd name="T11" fmla="*/ 38 h 55"/>
                <a:gd name="T12" fmla="*/ 18 w 55"/>
                <a:gd name="T13" fmla="*/ 29 h 55"/>
                <a:gd name="T14" fmla="*/ 0 w 55"/>
                <a:gd name="T15" fmla="*/ 7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5" h="55">
                  <a:moveTo>
                    <a:pt x="0" y="7"/>
                  </a:moveTo>
                  <a:cubicBezTo>
                    <a:pt x="2" y="1"/>
                    <a:pt x="6" y="0"/>
                    <a:pt x="12" y="2"/>
                  </a:cubicBezTo>
                  <a:cubicBezTo>
                    <a:pt x="23" y="20"/>
                    <a:pt x="36" y="32"/>
                    <a:pt x="51" y="47"/>
                  </a:cubicBezTo>
                  <a:cubicBezTo>
                    <a:pt x="51" y="51"/>
                    <a:pt x="55" y="54"/>
                    <a:pt x="50" y="55"/>
                  </a:cubicBezTo>
                  <a:cubicBezTo>
                    <a:pt x="48" y="52"/>
                    <a:pt x="43" y="50"/>
                    <a:pt x="39" y="47"/>
                  </a:cubicBezTo>
                  <a:cubicBezTo>
                    <a:pt x="35" y="44"/>
                    <a:pt x="33" y="41"/>
                    <a:pt x="28" y="38"/>
                  </a:cubicBezTo>
                  <a:cubicBezTo>
                    <a:pt x="25" y="35"/>
                    <a:pt x="22" y="31"/>
                    <a:pt x="18" y="29"/>
                  </a:cubicBezTo>
                  <a:cubicBezTo>
                    <a:pt x="14" y="26"/>
                    <a:pt x="2" y="11"/>
                    <a:pt x="0" y="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3" name="Freeform 22"/>
            <p:cNvSpPr>
              <a:spLocks/>
            </p:cNvSpPr>
            <p:nvPr/>
          </p:nvSpPr>
          <p:spPr bwMode="auto">
            <a:xfrm>
              <a:off x="5037138" y="2830513"/>
              <a:ext cx="42863" cy="114300"/>
            </a:xfrm>
            <a:custGeom>
              <a:avLst/>
              <a:gdLst>
                <a:gd name="T0" fmla="*/ 17 w 24"/>
                <a:gd name="T1" fmla="*/ 8 h 63"/>
                <a:gd name="T2" fmla="*/ 24 w 24"/>
                <a:gd name="T3" fmla="*/ 48 h 63"/>
                <a:gd name="T4" fmla="*/ 24 w 24"/>
                <a:gd name="T5" fmla="*/ 57 h 63"/>
                <a:gd name="T6" fmla="*/ 18 w 24"/>
                <a:gd name="T7" fmla="*/ 63 h 63"/>
                <a:gd name="T8" fmla="*/ 14 w 24"/>
                <a:gd name="T9" fmla="*/ 62 h 63"/>
                <a:gd name="T10" fmla="*/ 10 w 24"/>
                <a:gd name="T11" fmla="*/ 44 h 63"/>
                <a:gd name="T12" fmla="*/ 2 w 24"/>
                <a:gd name="T13" fmla="*/ 15 h 63"/>
                <a:gd name="T14" fmla="*/ 0 w 24"/>
                <a:gd name="T15" fmla="*/ 8 h 63"/>
                <a:gd name="T16" fmla="*/ 1 w 24"/>
                <a:gd name="T17" fmla="*/ 2 h 63"/>
                <a:gd name="T18" fmla="*/ 7 w 24"/>
                <a:gd name="T19" fmla="*/ 0 h 63"/>
                <a:gd name="T20" fmla="*/ 17 w 24"/>
                <a:gd name="T21" fmla="*/ 8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4" h="63">
                  <a:moveTo>
                    <a:pt x="17" y="8"/>
                  </a:moveTo>
                  <a:cubicBezTo>
                    <a:pt x="19" y="22"/>
                    <a:pt x="22" y="35"/>
                    <a:pt x="24" y="48"/>
                  </a:cubicBezTo>
                  <a:cubicBezTo>
                    <a:pt x="24" y="51"/>
                    <a:pt x="24" y="54"/>
                    <a:pt x="24" y="57"/>
                  </a:cubicBezTo>
                  <a:cubicBezTo>
                    <a:pt x="22" y="59"/>
                    <a:pt x="20" y="61"/>
                    <a:pt x="18" y="63"/>
                  </a:cubicBezTo>
                  <a:cubicBezTo>
                    <a:pt x="17" y="63"/>
                    <a:pt x="16" y="62"/>
                    <a:pt x="14" y="62"/>
                  </a:cubicBezTo>
                  <a:cubicBezTo>
                    <a:pt x="13" y="56"/>
                    <a:pt x="11" y="50"/>
                    <a:pt x="10" y="44"/>
                  </a:cubicBezTo>
                  <a:cubicBezTo>
                    <a:pt x="9" y="34"/>
                    <a:pt x="6" y="24"/>
                    <a:pt x="2" y="15"/>
                  </a:cubicBezTo>
                  <a:cubicBezTo>
                    <a:pt x="1" y="13"/>
                    <a:pt x="1" y="10"/>
                    <a:pt x="0" y="8"/>
                  </a:cubicBezTo>
                  <a:cubicBezTo>
                    <a:pt x="0" y="7"/>
                    <a:pt x="1" y="5"/>
                    <a:pt x="1" y="2"/>
                  </a:cubicBezTo>
                  <a:cubicBezTo>
                    <a:pt x="3" y="2"/>
                    <a:pt x="5" y="1"/>
                    <a:pt x="7" y="0"/>
                  </a:cubicBezTo>
                  <a:cubicBezTo>
                    <a:pt x="10" y="3"/>
                    <a:pt x="13" y="5"/>
                    <a:pt x="17" y="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" name="Freeform 23"/>
            <p:cNvSpPr>
              <a:spLocks/>
            </p:cNvSpPr>
            <p:nvPr/>
          </p:nvSpPr>
          <p:spPr bwMode="auto">
            <a:xfrm>
              <a:off x="4598988" y="3092450"/>
              <a:ext cx="107950" cy="57150"/>
            </a:xfrm>
            <a:custGeom>
              <a:avLst/>
              <a:gdLst>
                <a:gd name="T0" fmla="*/ 3 w 60"/>
                <a:gd name="T1" fmla="*/ 0 h 31"/>
                <a:gd name="T2" fmla="*/ 8 w 60"/>
                <a:gd name="T3" fmla="*/ 2 h 31"/>
                <a:gd name="T4" fmla="*/ 39 w 60"/>
                <a:gd name="T5" fmla="*/ 14 h 31"/>
                <a:gd name="T6" fmla="*/ 59 w 60"/>
                <a:gd name="T7" fmla="*/ 24 h 31"/>
                <a:gd name="T8" fmla="*/ 60 w 60"/>
                <a:gd name="T9" fmla="*/ 30 h 31"/>
                <a:gd name="T10" fmla="*/ 56 w 60"/>
                <a:gd name="T11" fmla="*/ 31 h 31"/>
                <a:gd name="T12" fmla="*/ 25 w 60"/>
                <a:gd name="T13" fmla="*/ 21 h 31"/>
                <a:gd name="T14" fmla="*/ 1 w 60"/>
                <a:gd name="T15" fmla="*/ 13 h 31"/>
                <a:gd name="T16" fmla="*/ 3 w 60"/>
                <a:gd name="T17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0" h="31">
                  <a:moveTo>
                    <a:pt x="3" y="0"/>
                  </a:moveTo>
                  <a:cubicBezTo>
                    <a:pt x="5" y="1"/>
                    <a:pt x="7" y="1"/>
                    <a:pt x="8" y="2"/>
                  </a:cubicBezTo>
                  <a:cubicBezTo>
                    <a:pt x="20" y="9"/>
                    <a:pt x="26" y="11"/>
                    <a:pt x="39" y="14"/>
                  </a:cubicBezTo>
                  <a:cubicBezTo>
                    <a:pt x="44" y="16"/>
                    <a:pt x="55" y="19"/>
                    <a:pt x="59" y="24"/>
                  </a:cubicBezTo>
                  <a:cubicBezTo>
                    <a:pt x="59" y="26"/>
                    <a:pt x="60" y="28"/>
                    <a:pt x="60" y="30"/>
                  </a:cubicBezTo>
                  <a:cubicBezTo>
                    <a:pt x="58" y="30"/>
                    <a:pt x="57" y="31"/>
                    <a:pt x="56" y="31"/>
                  </a:cubicBezTo>
                  <a:cubicBezTo>
                    <a:pt x="41" y="26"/>
                    <a:pt x="35" y="25"/>
                    <a:pt x="25" y="21"/>
                  </a:cubicBezTo>
                  <a:cubicBezTo>
                    <a:pt x="16" y="21"/>
                    <a:pt x="8" y="17"/>
                    <a:pt x="1" y="13"/>
                  </a:cubicBezTo>
                  <a:cubicBezTo>
                    <a:pt x="0" y="6"/>
                    <a:pt x="0" y="6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" name="Freeform 24"/>
            <p:cNvSpPr>
              <a:spLocks/>
            </p:cNvSpPr>
            <p:nvPr/>
          </p:nvSpPr>
          <p:spPr bwMode="auto">
            <a:xfrm>
              <a:off x="4624388" y="3419475"/>
              <a:ext cx="93663" cy="53975"/>
            </a:xfrm>
            <a:custGeom>
              <a:avLst/>
              <a:gdLst>
                <a:gd name="T0" fmla="*/ 8 w 52"/>
                <a:gd name="T1" fmla="*/ 29 h 29"/>
                <a:gd name="T2" fmla="*/ 0 w 52"/>
                <a:gd name="T3" fmla="*/ 21 h 29"/>
                <a:gd name="T4" fmla="*/ 10 w 52"/>
                <a:gd name="T5" fmla="*/ 12 h 29"/>
                <a:gd name="T6" fmla="*/ 48 w 52"/>
                <a:gd name="T7" fmla="*/ 0 h 29"/>
                <a:gd name="T8" fmla="*/ 52 w 52"/>
                <a:gd name="T9" fmla="*/ 5 h 29"/>
                <a:gd name="T10" fmla="*/ 47 w 52"/>
                <a:gd name="T11" fmla="*/ 14 h 29"/>
                <a:gd name="T12" fmla="*/ 8 w 52"/>
                <a:gd name="T13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" h="29">
                  <a:moveTo>
                    <a:pt x="8" y="29"/>
                  </a:moveTo>
                  <a:cubicBezTo>
                    <a:pt x="3" y="25"/>
                    <a:pt x="0" y="25"/>
                    <a:pt x="0" y="21"/>
                  </a:cubicBezTo>
                  <a:cubicBezTo>
                    <a:pt x="2" y="16"/>
                    <a:pt x="6" y="13"/>
                    <a:pt x="10" y="12"/>
                  </a:cubicBezTo>
                  <a:cubicBezTo>
                    <a:pt x="23" y="8"/>
                    <a:pt x="35" y="4"/>
                    <a:pt x="48" y="0"/>
                  </a:cubicBezTo>
                  <a:cubicBezTo>
                    <a:pt x="49" y="1"/>
                    <a:pt x="52" y="0"/>
                    <a:pt x="52" y="5"/>
                  </a:cubicBezTo>
                  <a:cubicBezTo>
                    <a:pt x="52" y="9"/>
                    <a:pt x="48" y="11"/>
                    <a:pt x="47" y="14"/>
                  </a:cubicBezTo>
                  <a:cubicBezTo>
                    <a:pt x="34" y="19"/>
                    <a:pt x="21" y="24"/>
                    <a:pt x="8" y="2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" name="Freeform 25"/>
            <p:cNvSpPr>
              <a:spLocks/>
            </p:cNvSpPr>
            <p:nvPr/>
          </p:nvSpPr>
          <p:spPr bwMode="auto">
            <a:xfrm>
              <a:off x="5364163" y="3514725"/>
              <a:ext cx="88900" cy="80962"/>
            </a:xfrm>
            <a:custGeom>
              <a:avLst/>
              <a:gdLst>
                <a:gd name="T0" fmla="*/ 4 w 49"/>
                <a:gd name="T1" fmla="*/ 3 h 44"/>
                <a:gd name="T2" fmla="*/ 15 w 49"/>
                <a:gd name="T3" fmla="*/ 6 h 44"/>
                <a:gd name="T4" fmla="*/ 47 w 49"/>
                <a:gd name="T5" fmla="*/ 36 h 44"/>
                <a:gd name="T6" fmla="*/ 45 w 49"/>
                <a:gd name="T7" fmla="*/ 44 h 44"/>
                <a:gd name="T8" fmla="*/ 44 w 49"/>
                <a:gd name="T9" fmla="*/ 44 h 44"/>
                <a:gd name="T10" fmla="*/ 42 w 49"/>
                <a:gd name="T11" fmla="*/ 43 h 44"/>
                <a:gd name="T12" fmla="*/ 4 w 49"/>
                <a:gd name="T13" fmla="*/ 14 h 44"/>
                <a:gd name="T14" fmla="*/ 4 w 49"/>
                <a:gd name="T15" fmla="*/ 3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9" h="44">
                  <a:moveTo>
                    <a:pt x="4" y="3"/>
                  </a:moveTo>
                  <a:cubicBezTo>
                    <a:pt x="9" y="0"/>
                    <a:pt x="12" y="5"/>
                    <a:pt x="15" y="6"/>
                  </a:cubicBezTo>
                  <a:cubicBezTo>
                    <a:pt x="26" y="16"/>
                    <a:pt x="39" y="24"/>
                    <a:pt x="47" y="36"/>
                  </a:cubicBezTo>
                  <a:cubicBezTo>
                    <a:pt x="48" y="39"/>
                    <a:pt x="49" y="42"/>
                    <a:pt x="45" y="44"/>
                  </a:cubicBezTo>
                  <a:cubicBezTo>
                    <a:pt x="45" y="44"/>
                    <a:pt x="44" y="44"/>
                    <a:pt x="44" y="44"/>
                  </a:cubicBezTo>
                  <a:cubicBezTo>
                    <a:pt x="43" y="44"/>
                    <a:pt x="42" y="44"/>
                    <a:pt x="42" y="43"/>
                  </a:cubicBezTo>
                  <a:cubicBezTo>
                    <a:pt x="29" y="34"/>
                    <a:pt x="17" y="24"/>
                    <a:pt x="4" y="14"/>
                  </a:cubicBezTo>
                  <a:cubicBezTo>
                    <a:pt x="4" y="11"/>
                    <a:pt x="0" y="7"/>
                    <a:pt x="4" y="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" name="Freeform 26"/>
            <p:cNvSpPr>
              <a:spLocks/>
            </p:cNvSpPr>
            <p:nvPr/>
          </p:nvSpPr>
          <p:spPr bwMode="auto">
            <a:xfrm>
              <a:off x="4587875" y="3281363"/>
              <a:ext cx="100013" cy="23812"/>
            </a:xfrm>
            <a:custGeom>
              <a:avLst/>
              <a:gdLst>
                <a:gd name="T0" fmla="*/ 5 w 55"/>
                <a:gd name="T1" fmla="*/ 10 h 13"/>
                <a:gd name="T2" fmla="*/ 4 w 55"/>
                <a:gd name="T3" fmla="*/ 2 h 13"/>
                <a:gd name="T4" fmla="*/ 10 w 55"/>
                <a:gd name="T5" fmla="*/ 0 h 13"/>
                <a:gd name="T6" fmla="*/ 42 w 55"/>
                <a:gd name="T7" fmla="*/ 1 h 13"/>
                <a:gd name="T8" fmla="*/ 55 w 55"/>
                <a:gd name="T9" fmla="*/ 3 h 13"/>
                <a:gd name="T10" fmla="*/ 55 w 55"/>
                <a:gd name="T11" fmla="*/ 11 h 13"/>
                <a:gd name="T12" fmla="*/ 29 w 55"/>
                <a:gd name="T13" fmla="*/ 11 h 13"/>
                <a:gd name="T14" fmla="*/ 5 w 55"/>
                <a:gd name="T15" fmla="*/ 1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5" h="13">
                  <a:moveTo>
                    <a:pt x="5" y="10"/>
                  </a:moveTo>
                  <a:cubicBezTo>
                    <a:pt x="0" y="5"/>
                    <a:pt x="2" y="3"/>
                    <a:pt x="4" y="2"/>
                  </a:cubicBezTo>
                  <a:cubicBezTo>
                    <a:pt x="5" y="2"/>
                    <a:pt x="8" y="1"/>
                    <a:pt x="10" y="0"/>
                  </a:cubicBezTo>
                  <a:cubicBezTo>
                    <a:pt x="16" y="0"/>
                    <a:pt x="38" y="0"/>
                    <a:pt x="42" y="1"/>
                  </a:cubicBezTo>
                  <a:cubicBezTo>
                    <a:pt x="47" y="2"/>
                    <a:pt x="49" y="1"/>
                    <a:pt x="55" y="3"/>
                  </a:cubicBezTo>
                  <a:cubicBezTo>
                    <a:pt x="55" y="6"/>
                    <a:pt x="55" y="8"/>
                    <a:pt x="55" y="11"/>
                  </a:cubicBezTo>
                  <a:cubicBezTo>
                    <a:pt x="46" y="13"/>
                    <a:pt x="38" y="11"/>
                    <a:pt x="29" y="11"/>
                  </a:cubicBezTo>
                  <a:cubicBezTo>
                    <a:pt x="19" y="13"/>
                    <a:pt x="13" y="12"/>
                    <a:pt x="5" y="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8" name="Freeform 27"/>
            <p:cNvSpPr>
              <a:spLocks/>
            </p:cNvSpPr>
            <p:nvPr/>
          </p:nvSpPr>
          <p:spPr bwMode="auto">
            <a:xfrm>
              <a:off x="4699000" y="3508375"/>
              <a:ext cx="90488" cy="84137"/>
            </a:xfrm>
            <a:custGeom>
              <a:avLst/>
              <a:gdLst>
                <a:gd name="T0" fmla="*/ 9 w 50"/>
                <a:gd name="T1" fmla="*/ 47 h 47"/>
                <a:gd name="T2" fmla="*/ 0 w 50"/>
                <a:gd name="T3" fmla="*/ 43 h 47"/>
                <a:gd name="T4" fmla="*/ 37 w 50"/>
                <a:gd name="T5" fmla="*/ 7 h 47"/>
                <a:gd name="T6" fmla="*/ 50 w 50"/>
                <a:gd name="T7" fmla="*/ 7 h 47"/>
                <a:gd name="T8" fmla="*/ 9 w 50"/>
                <a:gd name="T9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47">
                  <a:moveTo>
                    <a:pt x="9" y="47"/>
                  </a:moveTo>
                  <a:cubicBezTo>
                    <a:pt x="3" y="46"/>
                    <a:pt x="3" y="46"/>
                    <a:pt x="0" y="43"/>
                  </a:cubicBezTo>
                  <a:cubicBezTo>
                    <a:pt x="15" y="30"/>
                    <a:pt x="22" y="20"/>
                    <a:pt x="37" y="7"/>
                  </a:cubicBezTo>
                  <a:cubicBezTo>
                    <a:pt x="47" y="0"/>
                    <a:pt x="49" y="6"/>
                    <a:pt x="50" y="7"/>
                  </a:cubicBezTo>
                  <a:cubicBezTo>
                    <a:pt x="49" y="11"/>
                    <a:pt x="26" y="34"/>
                    <a:pt x="9" y="4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9" name="Freeform 28"/>
            <p:cNvSpPr>
              <a:spLocks noEditPoints="1"/>
            </p:cNvSpPr>
            <p:nvPr/>
          </p:nvSpPr>
          <p:spPr bwMode="auto">
            <a:xfrm>
              <a:off x="4949825" y="3167063"/>
              <a:ext cx="133350" cy="168275"/>
            </a:xfrm>
            <a:custGeom>
              <a:avLst/>
              <a:gdLst>
                <a:gd name="T0" fmla="*/ 51 w 74"/>
                <a:gd name="T1" fmla="*/ 40 h 92"/>
                <a:gd name="T2" fmla="*/ 48 w 74"/>
                <a:gd name="T3" fmla="*/ 9 h 92"/>
                <a:gd name="T4" fmla="*/ 56 w 74"/>
                <a:gd name="T5" fmla="*/ 0 h 92"/>
                <a:gd name="T6" fmla="*/ 63 w 74"/>
                <a:gd name="T7" fmla="*/ 3 h 92"/>
                <a:gd name="T8" fmla="*/ 66 w 74"/>
                <a:gd name="T9" fmla="*/ 14 h 92"/>
                <a:gd name="T10" fmla="*/ 67 w 74"/>
                <a:gd name="T11" fmla="*/ 35 h 92"/>
                <a:gd name="T12" fmla="*/ 68 w 74"/>
                <a:gd name="T13" fmla="*/ 58 h 92"/>
                <a:gd name="T14" fmla="*/ 74 w 74"/>
                <a:gd name="T15" fmla="*/ 84 h 92"/>
                <a:gd name="T16" fmla="*/ 66 w 74"/>
                <a:gd name="T17" fmla="*/ 92 h 92"/>
                <a:gd name="T18" fmla="*/ 59 w 74"/>
                <a:gd name="T19" fmla="*/ 88 h 92"/>
                <a:gd name="T20" fmla="*/ 54 w 74"/>
                <a:gd name="T21" fmla="*/ 78 h 92"/>
                <a:gd name="T22" fmla="*/ 20 w 74"/>
                <a:gd name="T23" fmla="*/ 89 h 92"/>
                <a:gd name="T24" fmla="*/ 2 w 74"/>
                <a:gd name="T25" fmla="*/ 75 h 92"/>
                <a:gd name="T26" fmla="*/ 3 w 74"/>
                <a:gd name="T27" fmla="*/ 52 h 92"/>
                <a:gd name="T28" fmla="*/ 12 w 74"/>
                <a:gd name="T29" fmla="*/ 42 h 92"/>
                <a:gd name="T30" fmla="*/ 51 w 74"/>
                <a:gd name="T31" fmla="*/ 40 h 92"/>
                <a:gd name="T32" fmla="*/ 36 w 74"/>
                <a:gd name="T33" fmla="*/ 51 h 92"/>
                <a:gd name="T34" fmla="*/ 26 w 74"/>
                <a:gd name="T35" fmla="*/ 53 h 92"/>
                <a:gd name="T36" fmla="*/ 20 w 74"/>
                <a:gd name="T37" fmla="*/ 62 h 92"/>
                <a:gd name="T38" fmla="*/ 24 w 74"/>
                <a:gd name="T39" fmla="*/ 70 h 92"/>
                <a:gd name="T40" fmla="*/ 43 w 74"/>
                <a:gd name="T41" fmla="*/ 65 h 92"/>
                <a:gd name="T42" fmla="*/ 42 w 74"/>
                <a:gd name="T43" fmla="*/ 55 h 92"/>
                <a:gd name="T44" fmla="*/ 36 w 74"/>
                <a:gd name="T45" fmla="*/ 51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74" h="92">
                  <a:moveTo>
                    <a:pt x="51" y="40"/>
                  </a:moveTo>
                  <a:cubicBezTo>
                    <a:pt x="47" y="29"/>
                    <a:pt x="47" y="19"/>
                    <a:pt x="48" y="9"/>
                  </a:cubicBezTo>
                  <a:cubicBezTo>
                    <a:pt x="48" y="5"/>
                    <a:pt x="51" y="0"/>
                    <a:pt x="56" y="0"/>
                  </a:cubicBezTo>
                  <a:cubicBezTo>
                    <a:pt x="60" y="0"/>
                    <a:pt x="61" y="0"/>
                    <a:pt x="63" y="3"/>
                  </a:cubicBezTo>
                  <a:cubicBezTo>
                    <a:pt x="64" y="5"/>
                    <a:pt x="65" y="9"/>
                    <a:pt x="66" y="14"/>
                  </a:cubicBezTo>
                  <a:cubicBezTo>
                    <a:pt x="65" y="19"/>
                    <a:pt x="67" y="26"/>
                    <a:pt x="67" y="35"/>
                  </a:cubicBezTo>
                  <a:cubicBezTo>
                    <a:pt x="67" y="42"/>
                    <a:pt x="67" y="50"/>
                    <a:pt x="68" y="58"/>
                  </a:cubicBezTo>
                  <a:cubicBezTo>
                    <a:pt x="69" y="67"/>
                    <a:pt x="72" y="75"/>
                    <a:pt x="74" y="84"/>
                  </a:cubicBezTo>
                  <a:cubicBezTo>
                    <a:pt x="73" y="88"/>
                    <a:pt x="71" y="90"/>
                    <a:pt x="66" y="92"/>
                  </a:cubicBezTo>
                  <a:cubicBezTo>
                    <a:pt x="62" y="92"/>
                    <a:pt x="61" y="90"/>
                    <a:pt x="59" y="88"/>
                  </a:cubicBezTo>
                  <a:cubicBezTo>
                    <a:pt x="57" y="85"/>
                    <a:pt x="56" y="82"/>
                    <a:pt x="54" y="78"/>
                  </a:cubicBezTo>
                  <a:cubicBezTo>
                    <a:pt x="44" y="86"/>
                    <a:pt x="33" y="90"/>
                    <a:pt x="20" y="89"/>
                  </a:cubicBezTo>
                  <a:cubicBezTo>
                    <a:pt x="13" y="86"/>
                    <a:pt x="7" y="83"/>
                    <a:pt x="2" y="75"/>
                  </a:cubicBezTo>
                  <a:cubicBezTo>
                    <a:pt x="0" y="69"/>
                    <a:pt x="0" y="62"/>
                    <a:pt x="3" y="52"/>
                  </a:cubicBezTo>
                  <a:cubicBezTo>
                    <a:pt x="5" y="48"/>
                    <a:pt x="9" y="44"/>
                    <a:pt x="12" y="42"/>
                  </a:cubicBezTo>
                  <a:cubicBezTo>
                    <a:pt x="25" y="37"/>
                    <a:pt x="37" y="33"/>
                    <a:pt x="51" y="40"/>
                  </a:cubicBezTo>
                  <a:close/>
                  <a:moveTo>
                    <a:pt x="36" y="51"/>
                  </a:moveTo>
                  <a:cubicBezTo>
                    <a:pt x="31" y="49"/>
                    <a:pt x="29" y="52"/>
                    <a:pt x="26" y="53"/>
                  </a:cubicBezTo>
                  <a:cubicBezTo>
                    <a:pt x="22" y="54"/>
                    <a:pt x="20" y="57"/>
                    <a:pt x="20" y="62"/>
                  </a:cubicBezTo>
                  <a:cubicBezTo>
                    <a:pt x="20" y="65"/>
                    <a:pt x="21" y="68"/>
                    <a:pt x="24" y="70"/>
                  </a:cubicBezTo>
                  <a:cubicBezTo>
                    <a:pt x="32" y="73"/>
                    <a:pt x="38" y="70"/>
                    <a:pt x="43" y="65"/>
                  </a:cubicBezTo>
                  <a:cubicBezTo>
                    <a:pt x="46" y="62"/>
                    <a:pt x="44" y="56"/>
                    <a:pt x="42" y="55"/>
                  </a:cubicBezTo>
                  <a:cubicBezTo>
                    <a:pt x="40" y="53"/>
                    <a:pt x="39" y="52"/>
                    <a:pt x="36" y="5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0" name="Freeform 29"/>
            <p:cNvSpPr>
              <a:spLocks noEditPoints="1"/>
            </p:cNvSpPr>
            <p:nvPr/>
          </p:nvSpPr>
          <p:spPr bwMode="auto">
            <a:xfrm>
              <a:off x="5214938" y="3213100"/>
              <a:ext cx="155575" cy="128587"/>
            </a:xfrm>
            <a:custGeom>
              <a:avLst/>
              <a:gdLst>
                <a:gd name="T0" fmla="*/ 2 w 86"/>
                <a:gd name="T1" fmla="*/ 39 h 71"/>
                <a:gd name="T2" fmla="*/ 9 w 86"/>
                <a:gd name="T3" fmla="*/ 17 h 71"/>
                <a:gd name="T4" fmla="*/ 21 w 86"/>
                <a:gd name="T5" fmla="*/ 5 h 71"/>
                <a:gd name="T6" fmla="*/ 54 w 86"/>
                <a:gd name="T7" fmla="*/ 6 h 71"/>
                <a:gd name="T8" fmla="*/ 60 w 86"/>
                <a:gd name="T9" fmla="*/ 18 h 71"/>
                <a:gd name="T10" fmla="*/ 58 w 86"/>
                <a:gd name="T11" fmla="*/ 38 h 71"/>
                <a:gd name="T12" fmla="*/ 59 w 86"/>
                <a:gd name="T13" fmla="*/ 49 h 71"/>
                <a:gd name="T14" fmla="*/ 70 w 86"/>
                <a:gd name="T15" fmla="*/ 50 h 71"/>
                <a:gd name="T16" fmla="*/ 82 w 86"/>
                <a:gd name="T17" fmla="*/ 47 h 71"/>
                <a:gd name="T18" fmla="*/ 84 w 86"/>
                <a:gd name="T19" fmla="*/ 58 h 71"/>
                <a:gd name="T20" fmla="*/ 71 w 86"/>
                <a:gd name="T21" fmla="*/ 67 h 71"/>
                <a:gd name="T22" fmla="*/ 46 w 86"/>
                <a:gd name="T23" fmla="*/ 63 h 71"/>
                <a:gd name="T24" fmla="*/ 21 w 86"/>
                <a:gd name="T25" fmla="*/ 71 h 71"/>
                <a:gd name="T26" fmla="*/ 2 w 86"/>
                <a:gd name="T27" fmla="*/ 58 h 71"/>
                <a:gd name="T28" fmla="*/ 2 w 86"/>
                <a:gd name="T29" fmla="*/ 39 h 71"/>
                <a:gd name="T30" fmla="*/ 19 w 86"/>
                <a:gd name="T31" fmla="*/ 51 h 71"/>
                <a:gd name="T32" fmla="*/ 35 w 86"/>
                <a:gd name="T33" fmla="*/ 47 h 71"/>
                <a:gd name="T34" fmla="*/ 35 w 86"/>
                <a:gd name="T35" fmla="*/ 23 h 71"/>
                <a:gd name="T36" fmla="*/ 19 w 86"/>
                <a:gd name="T37" fmla="*/ 31 h 71"/>
                <a:gd name="T38" fmla="*/ 19 w 86"/>
                <a:gd name="T39" fmla="*/ 51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6" h="71">
                  <a:moveTo>
                    <a:pt x="2" y="39"/>
                  </a:moveTo>
                  <a:cubicBezTo>
                    <a:pt x="2" y="30"/>
                    <a:pt x="6" y="23"/>
                    <a:pt x="9" y="17"/>
                  </a:cubicBezTo>
                  <a:cubicBezTo>
                    <a:pt x="12" y="12"/>
                    <a:pt x="15" y="10"/>
                    <a:pt x="21" y="5"/>
                  </a:cubicBezTo>
                  <a:cubicBezTo>
                    <a:pt x="37" y="0"/>
                    <a:pt x="37" y="0"/>
                    <a:pt x="54" y="6"/>
                  </a:cubicBezTo>
                  <a:cubicBezTo>
                    <a:pt x="59" y="10"/>
                    <a:pt x="61" y="14"/>
                    <a:pt x="60" y="18"/>
                  </a:cubicBezTo>
                  <a:cubicBezTo>
                    <a:pt x="60" y="25"/>
                    <a:pt x="61" y="32"/>
                    <a:pt x="58" y="38"/>
                  </a:cubicBezTo>
                  <a:cubicBezTo>
                    <a:pt x="56" y="41"/>
                    <a:pt x="55" y="48"/>
                    <a:pt x="59" y="49"/>
                  </a:cubicBezTo>
                  <a:cubicBezTo>
                    <a:pt x="62" y="49"/>
                    <a:pt x="66" y="50"/>
                    <a:pt x="70" y="50"/>
                  </a:cubicBezTo>
                  <a:cubicBezTo>
                    <a:pt x="74" y="49"/>
                    <a:pt x="78" y="48"/>
                    <a:pt x="82" y="47"/>
                  </a:cubicBezTo>
                  <a:cubicBezTo>
                    <a:pt x="86" y="50"/>
                    <a:pt x="85" y="54"/>
                    <a:pt x="84" y="58"/>
                  </a:cubicBezTo>
                  <a:cubicBezTo>
                    <a:pt x="81" y="63"/>
                    <a:pt x="75" y="64"/>
                    <a:pt x="71" y="67"/>
                  </a:cubicBezTo>
                  <a:cubicBezTo>
                    <a:pt x="62" y="69"/>
                    <a:pt x="53" y="66"/>
                    <a:pt x="46" y="63"/>
                  </a:cubicBezTo>
                  <a:cubicBezTo>
                    <a:pt x="36" y="66"/>
                    <a:pt x="30" y="70"/>
                    <a:pt x="21" y="71"/>
                  </a:cubicBezTo>
                  <a:cubicBezTo>
                    <a:pt x="15" y="71"/>
                    <a:pt x="5" y="66"/>
                    <a:pt x="2" y="58"/>
                  </a:cubicBezTo>
                  <a:cubicBezTo>
                    <a:pt x="0" y="53"/>
                    <a:pt x="2" y="39"/>
                    <a:pt x="2" y="39"/>
                  </a:cubicBezTo>
                  <a:close/>
                  <a:moveTo>
                    <a:pt x="19" y="51"/>
                  </a:moveTo>
                  <a:cubicBezTo>
                    <a:pt x="24" y="56"/>
                    <a:pt x="31" y="53"/>
                    <a:pt x="35" y="47"/>
                  </a:cubicBezTo>
                  <a:cubicBezTo>
                    <a:pt x="38" y="39"/>
                    <a:pt x="41" y="31"/>
                    <a:pt x="35" y="23"/>
                  </a:cubicBezTo>
                  <a:cubicBezTo>
                    <a:pt x="27" y="20"/>
                    <a:pt x="23" y="26"/>
                    <a:pt x="19" y="31"/>
                  </a:cubicBezTo>
                  <a:cubicBezTo>
                    <a:pt x="17" y="38"/>
                    <a:pt x="17" y="45"/>
                    <a:pt x="19" y="5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1" name="Freeform 30"/>
            <p:cNvSpPr>
              <a:spLocks noEditPoints="1"/>
            </p:cNvSpPr>
            <p:nvPr/>
          </p:nvSpPr>
          <p:spPr bwMode="auto">
            <a:xfrm>
              <a:off x="5103813" y="3198813"/>
              <a:ext cx="117475" cy="141287"/>
            </a:xfrm>
            <a:custGeom>
              <a:avLst/>
              <a:gdLst>
                <a:gd name="T0" fmla="*/ 59 w 65"/>
                <a:gd name="T1" fmla="*/ 64 h 78"/>
                <a:gd name="T2" fmla="*/ 13 w 65"/>
                <a:gd name="T3" fmla="*/ 76 h 78"/>
                <a:gd name="T4" fmla="*/ 0 w 65"/>
                <a:gd name="T5" fmla="*/ 60 h 78"/>
                <a:gd name="T6" fmla="*/ 3 w 65"/>
                <a:gd name="T7" fmla="*/ 29 h 78"/>
                <a:gd name="T8" fmla="*/ 18 w 65"/>
                <a:gd name="T9" fmla="*/ 7 h 78"/>
                <a:gd name="T10" fmla="*/ 32 w 65"/>
                <a:gd name="T11" fmla="*/ 1 h 78"/>
                <a:gd name="T12" fmla="*/ 62 w 65"/>
                <a:gd name="T13" fmla="*/ 13 h 78"/>
                <a:gd name="T14" fmla="*/ 56 w 65"/>
                <a:gd name="T15" fmla="*/ 33 h 78"/>
                <a:gd name="T16" fmla="*/ 37 w 65"/>
                <a:gd name="T17" fmla="*/ 49 h 78"/>
                <a:gd name="T18" fmla="*/ 25 w 65"/>
                <a:gd name="T19" fmla="*/ 58 h 78"/>
                <a:gd name="T20" fmla="*/ 40 w 65"/>
                <a:gd name="T21" fmla="*/ 58 h 78"/>
                <a:gd name="T22" fmla="*/ 55 w 65"/>
                <a:gd name="T23" fmla="*/ 56 h 78"/>
                <a:gd name="T24" fmla="*/ 59 w 65"/>
                <a:gd name="T25" fmla="*/ 64 h 78"/>
                <a:gd name="T26" fmla="*/ 31 w 65"/>
                <a:gd name="T27" fmla="*/ 16 h 78"/>
                <a:gd name="T28" fmla="*/ 19 w 65"/>
                <a:gd name="T29" fmla="*/ 40 h 78"/>
                <a:gd name="T30" fmla="*/ 45 w 65"/>
                <a:gd name="T31" fmla="*/ 26 h 78"/>
                <a:gd name="T32" fmla="*/ 45 w 65"/>
                <a:gd name="T33" fmla="*/ 16 h 78"/>
                <a:gd name="T34" fmla="*/ 31 w 65"/>
                <a:gd name="T35" fmla="*/ 16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5" h="78">
                  <a:moveTo>
                    <a:pt x="59" y="64"/>
                  </a:moveTo>
                  <a:cubicBezTo>
                    <a:pt x="44" y="76"/>
                    <a:pt x="35" y="78"/>
                    <a:pt x="13" y="76"/>
                  </a:cubicBezTo>
                  <a:cubicBezTo>
                    <a:pt x="7" y="74"/>
                    <a:pt x="3" y="67"/>
                    <a:pt x="0" y="60"/>
                  </a:cubicBezTo>
                  <a:cubicBezTo>
                    <a:pt x="0" y="50"/>
                    <a:pt x="0" y="40"/>
                    <a:pt x="3" y="29"/>
                  </a:cubicBezTo>
                  <a:cubicBezTo>
                    <a:pt x="6" y="18"/>
                    <a:pt x="9" y="13"/>
                    <a:pt x="18" y="7"/>
                  </a:cubicBezTo>
                  <a:cubicBezTo>
                    <a:pt x="22" y="4"/>
                    <a:pt x="29" y="2"/>
                    <a:pt x="32" y="1"/>
                  </a:cubicBezTo>
                  <a:cubicBezTo>
                    <a:pt x="45" y="0"/>
                    <a:pt x="52" y="0"/>
                    <a:pt x="62" y="13"/>
                  </a:cubicBezTo>
                  <a:cubicBezTo>
                    <a:pt x="65" y="21"/>
                    <a:pt x="61" y="28"/>
                    <a:pt x="56" y="33"/>
                  </a:cubicBezTo>
                  <a:cubicBezTo>
                    <a:pt x="50" y="41"/>
                    <a:pt x="46" y="44"/>
                    <a:pt x="37" y="49"/>
                  </a:cubicBezTo>
                  <a:cubicBezTo>
                    <a:pt x="34" y="50"/>
                    <a:pt x="27" y="54"/>
                    <a:pt x="25" y="58"/>
                  </a:cubicBezTo>
                  <a:cubicBezTo>
                    <a:pt x="30" y="60"/>
                    <a:pt x="35" y="60"/>
                    <a:pt x="40" y="58"/>
                  </a:cubicBezTo>
                  <a:cubicBezTo>
                    <a:pt x="46" y="56"/>
                    <a:pt x="49" y="56"/>
                    <a:pt x="55" y="56"/>
                  </a:cubicBezTo>
                  <a:cubicBezTo>
                    <a:pt x="55" y="56"/>
                    <a:pt x="60" y="60"/>
                    <a:pt x="59" y="64"/>
                  </a:cubicBezTo>
                  <a:close/>
                  <a:moveTo>
                    <a:pt x="31" y="16"/>
                  </a:moveTo>
                  <a:cubicBezTo>
                    <a:pt x="22" y="24"/>
                    <a:pt x="22" y="26"/>
                    <a:pt x="19" y="40"/>
                  </a:cubicBezTo>
                  <a:cubicBezTo>
                    <a:pt x="28" y="38"/>
                    <a:pt x="39" y="32"/>
                    <a:pt x="45" y="26"/>
                  </a:cubicBezTo>
                  <a:cubicBezTo>
                    <a:pt x="46" y="22"/>
                    <a:pt x="47" y="18"/>
                    <a:pt x="45" y="16"/>
                  </a:cubicBezTo>
                  <a:cubicBezTo>
                    <a:pt x="42" y="14"/>
                    <a:pt x="34" y="15"/>
                    <a:pt x="31" y="1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" name="Freeform 31"/>
            <p:cNvSpPr>
              <a:spLocks/>
            </p:cNvSpPr>
            <p:nvPr/>
          </p:nvSpPr>
          <p:spPr bwMode="auto">
            <a:xfrm>
              <a:off x="4879975" y="3232150"/>
              <a:ext cx="53975" cy="123825"/>
            </a:xfrm>
            <a:custGeom>
              <a:avLst/>
              <a:gdLst>
                <a:gd name="T0" fmla="*/ 3 w 30"/>
                <a:gd name="T1" fmla="*/ 0 h 68"/>
                <a:gd name="T2" fmla="*/ 14 w 30"/>
                <a:gd name="T3" fmla="*/ 6 h 68"/>
                <a:gd name="T4" fmla="*/ 22 w 30"/>
                <a:gd name="T5" fmla="*/ 23 h 68"/>
                <a:gd name="T6" fmla="*/ 27 w 30"/>
                <a:gd name="T7" fmla="*/ 62 h 68"/>
                <a:gd name="T8" fmla="*/ 19 w 30"/>
                <a:gd name="T9" fmla="*/ 68 h 68"/>
                <a:gd name="T10" fmla="*/ 11 w 30"/>
                <a:gd name="T11" fmla="*/ 63 h 68"/>
                <a:gd name="T12" fmla="*/ 11 w 30"/>
                <a:gd name="T13" fmla="*/ 57 h 68"/>
                <a:gd name="T14" fmla="*/ 3 w 30"/>
                <a:gd name="T15" fmla="*/ 19 h 68"/>
                <a:gd name="T16" fmla="*/ 3 w 30"/>
                <a:gd name="T17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" h="68">
                  <a:moveTo>
                    <a:pt x="3" y="0"/>
                  </a:moveTo>
                  <a:cubicBezTo>
                    <a:pt x="9" y="0"/>
                    <a:pt x="12" y="2"/>
                    <a:pt x="14" y="6"/>
                  </a:cubicBezTo>
                  <a:cubicBezTo>
                    <a:pt x="15" y="8"/>
                    <a:pt x="21" y="18"/>
                    <a:pt x="22" y="23"/>
                  </a:cubicBezTo>
                  <a:cubicBezTo>
                    <a:pt x="25" y="36"/>
                    <a:pt x="30" y="48"/>
                    <a:pt x="27" y="62"/>
                  </a:cubicBezTo>
                  <a:cubicBezTo>
                    <a:pt x="26" y="66"/>
                    <a:pt x="23" y="68"/>
                    <a:pt x="19" y="68"/>
                  </a:cubicBezTo>
                  <a:cubicBezTo>
                    <a:pt x="15" y="68"/>
                    <a:pt x="13" y="65"/>
                    <a:pt x="11" y="63"/>
                  </a:cubicBezTo>
                  <a:cubicBezTo>
                    <a:pt x="11" y="60"/>
                    <a:pt x="11" y="58"/>
                    <a:pt x="11" y="57"/>
                  </a:cubicBezTo>
                  <a:cubicBezTo>
                    <a:pt x="12" y="43"/>
                    <a:pt x="9" y="31"/>
                    <a:pt x="3" y="19"/>
                  </a:cubicBezTo>
                  <a:cubicBezTo>
                    <a:pt x="0" y="13"/>
                    <a:pt x="0" y="8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3" name="Freeform 32"/>
            <p:cNvSpPr>
              <a:spLocks/>
            </p:cNvSpPr>
            <p:nvPr/>
          </p:nvSpPr>
          <p:spPr bwMode="auto">
            <a:xfrm>
              <a:off x="4865688" y="3181350"/>
              <a:ext cx="30163" cy="31750"/>
            </a:xfrm>
            <a:custGeom>
              <a:avLst/>
              <a:gdLst>
                <a:gd name="T0" fmla="*/ 5 w 17"/>
                <a:gd name="T1" fmla="*/ 17 h 17"/>
                <a:gd name="T2" fmla="*/ 0 w 17"/>
                <a:gd name="T3" fmla="*/ 10 h 17"/>
                <a:gd name="T4" fmla="*/ 7 w 17"/>
                <a:gd name="T5" fmla="*/ 0 h 17"/>
                <a:gd name="T6" fmla="*/ 17 w 17"/>
                <a:gd name="T7" fmla="*/ 4 h 17"/>
                <a:gd name="T8" fmla="*/ 5 w 17"/>
                <a:gd name="T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7">
                  <a:moveTo>
                    <a:pt x="5" y="17"/>
                  </a:moveTo>
                  <a:cubicBezTo>
                    <a:pt x="2" y="15"/>
                    <a:pt x="0" y="13"/>
                    <a:pt x="0" y="10"/>
                  </a:cubicBezTo>
                  <a:cubicBezTo>
                    <a:pt x="0" y="6"/>
                    <a:pt x="1" y="2"/>
                    <a:pt x="7" y="0"/>
                  </a:cubicBezTo>
                  <a:cubicBezTo>
                    <a:pt x="14" y="0"/>
                    <a:pt x="14" y="3"/>
                    <a:pt x="17" y="4"/>
                  </a:cubicBezTo>
                  <a:cubicBezTo>
                    <a:pt x="17" y="15"/>
                    <a:pt x="16" y="16"/>
                    <a:pt x="5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64" name="Group 63"/>
          <p:cNvGrpSpPr/>
          <p:nvPr/>
        </p:nvGrpSpPr>
        <p:grpSpPr>
          <a:xfrm>
            <a:off x="6597990" y="4127274"/>
            <a:ext cx="635909" cy="655855"/>
            <a:chOff x="10526713" y="3411537"/>
            <a:chExt cx="860425" cy="887413"/>
          </a:xfrm>
          <a:solidFill>
            <a:srgbClr val="EFECCA"/>
          </a:solidFill>
        </p:grpSpPr>
        <p:sp>
          <p:nvSpPr>
            <p:cNvPr id="65" name="Freeform 5"/>
            <p:cNvSpPr>
              <a:spLocks noEditPoints="1"/>
            </p:cNvSpPr>
            <p:nvPr/>
          </p:nvSpPr>
          <p:spPr bwMode="auto">
            <a:xfrm>
              <a:off x="10526713" y="3411537"/>
              <a:ext cx="860425" cy="887413"/>
            </a:xfrm>
            <a:custGeom>
              <a:avLst/>
              <a:gdLst>
                <a:gd name="T0" fmla="*/ 119 w 426"/>
                <a:gd name="T1" fmla="*/ 437 h 440"/>
                <a:gd name="T2" fmla="*/ 22 w 426"/>
                <a:gd name="T3" fmla="*/ 392 h 440"/>
                <a:gd name="T4" fmla="*/ 18 w 426"/>
                <a:gd name="T5" fmla="*/ 297 h 440"/>
                <a:gd name="T6" fmla="*/ 11 w 426"/>
                <a:gd name="T7" fmla="*/ 203 h 440"/>
                <a:gd name="T8" fmla="*/ 57 w 426"/>
                <a:gd name="T9" fmla="*/ 61 h 440"/>
                <a:gd name="T10" fmla="*/ 227 w 426"/>
                <a:gd name="T11" fmla="*/ 3 h 440"/>
                <a:gd name="T12" fmla="*/ 292 w 426"/>
                <a:gd name="T13" fmla="*/ 10 h 440"/>
                <a:gd name="T14" fmla="*/ 382 w 426"/>
                <a:gd name="T15" fmla="*/ 106 h 440"/>
                <a:gd name="T16" fmla="*/ 419 w 426"/>
                <a:gd name="T17" fmla="*/ 149 h 440"/>
                <a:gd name="T18" fmla="*/ 349 w 426"/>
                <a:gd name="T19" fmla="*/ 254 h 440"/>
                <a:gd name="T20" fmla="*/ 353 w 426"/>
                <a:gd name="T21" fmla="*/ 348 h 440"/>
                <a:gd name="T22" fmla="*/ 221 w 426"/>
                <a:gd name="T23" fmla="*/ 440 h 440"/>
                <a:gd name="T24" fmla="*/ 318 w 426"/>
                <a:gd name="T25" fmla="*/ 138 h 440"/>
                <a:gd name="T26" fmla="*/ 263 w 426"/>
                <a:gd name="T27" fmla="*/ 20 h 440"/>
                <a:gd name="T28" fmla="*/ 179 w 426"/>
                <a:gd name="T29" fmla="*/ 26 h 440"/>
                <a:gd name="T30" fmla="*/ 47 w 426"/>
                <a:gd name="T31" fmla="*/ 143 h 440"/>
                <a:gd name="T32" fmla="*/ 233 w 426"/>
                <a:gd name="T33" fmla="*/ 173 h 440"/>
                <a:gd name="T34" fmla="*/ 69 w 426"/>
                <a:gd name="T35" fmla="*/ 333 h 440"/>
                <a:gd name="T36" fmla="*/ 52 w 426"/>
                <a:gd name="T37" fmla="*/ 375 h 440"/>
                <a:gd name="T38" fmla="*/ 152 w 426"/>
                <a:gd name="T39" fmla="*/ 395 h 440"/>
                <a:gd name="T40" fmla="*/ 302 w 426"/>
                <a:gd name="T41" fmla="*/ 366 h 440"/>
                <a:gd name="T42" fmla="*/ 340 w 426"/>
                <a:gd name="T43" fmla="*/ 308 h 440"/>
                <a:gd name="T44" fmla="*/ 218 w 426"/>
                <a:gd name="T45" fmla="*/ 343 h 440"/>
                <a:gd name="T46" fmla="*/ 119 w 426"/>
                <a:gd name="T47" fmla="*/ 295 h 440"/>
                <a:gd name="T48" fmla="*/ 261 w 426"/>
                <a:gd name="T49" fmla="*/ 288 h 440"/>
                <a:gd name="T50" fmla="*/ 259 w 426"/>
                <a:gd name="T51" fmla="*/ 273 h 440"/>
                <a:gd name="T52" fmla="*/ 114 w 426"/>
                <a:gd name="T53" fmla="*/ 236 h 440"/>
                <a:gd name="T54" fmla="*/ 42 w 426"/>
                <a:gd name="T55" fmla="*/ 194 h 440"/>
                <a:gd name="T56" fmla="*/ 44 w 426"/>
                <a:gd name="T57" fmla="*/ 272 h 440"/>
                <a:gd name="T58" fmla="*/ 338 w 426"/>
                <a:gd name="T59" fmla="*/ 184 h 440"/>
                <a:gd name="T60" fmla="*/ 201 w 426"/>
                <a:gd name="T61" fmla="*/ 229 h 440"/>
                <a:gd name="T62" fmla="*/ 219 w 426"/>
                <a:gd name="T63" fmla="*/ 239 h 440"/>
                <a:gd name="T64" fmla="*/ 392 w 426"/>
                <a:gd name="T65" fmla="*/ 141 h 440"/>
                <a:gd name="T66" fmla="*/ 364 w 426"/>
                <a:gd name="T67" fmla="*/ 149 h 440"/>
                <a:gd name="T68" fmla="*/ 188 w 426"/>
                <a:gd name="T69" fmla="*/ 312 h 440"/>
                <a:gd name="T70" fmla="*/ 64 w 426"/>
                <a:gd name="T71" fmla="*/ 296 h 440"/>
                <a:gd name="T72" fmla="*/ 103 w 426"/>
                <a:gd name="T73" fmla="*/ 323 h 440"/>
                <a:gd name="T74" fmla="*/ 186 w 426"/>
                <a:gd name="T75" fmla="*/ 327 h 440"/>
                <a:gd name="T76" fmla="*/ 336 w 426"/>
                <a:gd name="T77" fmla="*/ 286 h 440"/>
                <a:gd name="T78" fmla="*/ 310 w 426"/>
                <a:gd name="T79" fmla="*/ 292 h 440"/>
                <a:gd name="T80" fmla="*/ 121 w 426"/>
                <a:gd name="T81" fmla="*/ 210 h 440"/>
                <a:gd name="T82" fmla="*/ 348 w 426"/>
                <a:gd name="T83" fmla="*/ 149 h 440"/>
                <a:gd name="T84" fmla="*/ 277 w 426"/>
                <a:gd name="T85" fmla="*/ 177 h 440"/>
                <a:gd name="T86" fmla="*/ 84 w 426"/>
                <a:gd name="T87" fmla="*/ 186 h 440"/>
                <a:gd name="T88" fmla="*/ 121 w 426"/>
                <a:gd name="T89" fmla="*/ 210 h 440"/>
                <a:gd name="T90" fmla="*/ 238 w 426"/>
                <a:gd name="T91" fmla="*/ 422 h 440"/>
                <a:gd name="T92" fmla="*/ 266 w 426"/>
                <a:gd name="T93" fmla="*/ 395 h 440"/>
                <a:gd name="T94" fmla="*/ 118 w 426"/>
                <a:gd name="T95" fmla="*/ 408 h 440"/>
                <a:gd name="T96" fmla="*/ 70 w 426"/>
                <a:gd name="T97" fmla="*/ 410 h 440"/>
                <a:gd name="T98" fmla="*/ 406 w 426"/>
                <a:gd name="T99" fmla="*/ 171 h 440"/>
                <a:gd name="T100" fmla="*/ 308 w 426"/>
                <a:gd name="T101" fmla="*/ 239 h 440"/>
                <a:gd name="T102" fmla="*/ 140 w 426"/>
                <a:gd name="T103" fmla="*/ 243 h 440"/>
                <a:gd name="T104" fmla="*/ 324 w 426"/>
                <a:gd name="T105" fmla="*/ 248 h 440"/>
                <a:gd name="T106" fmla="*/ 409 w 426"/>
                <a:gd name="T107" fmla="*/ 155 h 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426" h="440">
                  <a:moveTo>
                    <a:pt x="221" y="440"/>
                  </a:moveTo>
                  <a:cubicBezTo>
                    <a:pt x="204" y="440"/>
                    <a:pt x="130" y="437"/>
                    <a:pt x="119" y="437"/>
                  </a:cubicBezTo>
                  <a:cubicBezTo>
                    <a:pt x="93" y="437"/>
                    <a:pt x="76" y="430"/>
                    <a:pt x="50" y="417"/>
                  </a:cubicBezTo>
                  <a:cubicBezTo>
                    <a:pt x="37" y="411"/>
                    <a:pt x="29" y="405"/>
                    <a:pt x="22" y="392"/>
                  </a:cubicBezTo>
                  <a:cubicBezTo>
                    <a:pt x="16" y="381"/>
                    <a:pt x="9" y="369"/>
                    <a:pt x="6" y="357"/>
                  </a:cubicBezTo>
                  <a:cubicBezTo>
                    <a:pt x="0" y="333"/>
                    <a:pt x="5" y="317"/>
                    <a:pt x="18" y="297"/>
                  </a:cubicBezTo>
                  <a:cubicBezTo>
                    <a:pt x="7" y="276"/>
                    <a:pt x="4" y="262"/>
                    <a:pt x="4" y="238"/>
                  </a:cubicBezTo>
                  <a:cubicBezTo>
                    <a:pt x="4" y="225"/>
                    <a:pt x="3" y="215"/>
                    <a:pt x="11" y="203"/>
                  </a:cubicBezTo>
                  <a:cubicBezTo>
                    <a:pt x="17" y="194"/>
                    <a:pt x="25" y="186"/>
                    <a:pt x="33" y="177"/>
                  </a:cubicBezTo>
                  <a:cubicBezTo>
                    <a:pt x="19" y="140"/>
                    <a:pt x="26" y="87"/>
                    <a:pt x="57" y="61"/>
                  </a:cubicBezTo>
                  <a:cubicBezTo>
                    <a:pt x="92" y="33"/>
                    <a:pt x="99" y="31"/>
                    <a:pt x="141" y="16"/>
                  </a:cubicBezTo>
                  <a:cubicBezTo>
                    <a:pt x="158" y="10"/>
                    <a:pt x="210" y="2"/>
                    <a:pt x="227" y="3"/>
                  </a:cubicBezTo>
                  <a:cubicBezTo>
                    <a:pt x="238" y="3"/>
                    <a:pt x="246" y="0"/>
                    <a:pt x="257" y="1"/>
                  </a:cubicBezTo>
                  <a:cubicBezTo>
                    <a:pt x="269" y="3"/>
                    <a:pt x="280" y="5"/>
                    <a:pt x="292" y="10"/>
                  </a:cubicBezTo>
                  <a:cubicBezTo>
                    <a:pt x="332" y="24"/>
                    <a:pt x="355" y="53"/>
                    <a:pt x="363" y="95"/>
                  </a:cubicBezTo>
                  <a:cubicBezTo>
                    <a:pt x="368" y="101"/>
                    <a:pt x="375" y="103"/>
                    <a:pt x="382" y="106"/>
                  </a:cubicBezTo>
                  <a:cubicBezTo>
                    <a:pt x="391" y="110"/>
                    <a:pt x="399" y="118"/>
                    <a:pt x="406" y="125"/>
                  </a:cubicBezTo>
                  <a:cubicBezTo>
                    <a:pt x="412" y="136"/>
                    <a:pt x="413" y="138"/>
                    <a:pt x="419" y="149"/>
                  </a:cubicBezTo>
                  <a:cubicBezTo>
                    <a:pt x="426" y="162"/>
                    <a:pt x="423" y="178"/>
                    <a:pt x="423" y="193"/>
                  </a:cubicBezTo>
                  <a:cubicBezTo>
                    <a:pt x="411" y="223"/>
                    <a:pt x="379" y="241"/>
                    <a:pt x="349" y="254"/>
                  </a:cubicBezTo>
                  <a:cubicBezTo>
                    <a:pt x="356" y="263"/>
                    <a:pt x="357" y="276"/>
                    <a:pt x="352" y="292"/>
                  </a:cubicBezTo>
                  <a:cubicBezTo>
                    <a:pt x="369" y="319"/>
                    <a:pt x="350" y="332"/>
                    <a:pt x="353" y="348"/>
                  </a:cubicBezTo>
                  <a:cubicBezTo>
                    <a:pt x="351" y="373"/>
                    <a:pt x="333" y="419"/>
                    <a:pt x="274" y="431"/>
                  </a:cubicBezTo>
                  <a:cubicBezTo>
                    <a:pt x="262" y="433"/>
                    <a:pt x="229" y="439"/>
                    <a:pt x="221" y="440"/>
                  </a:cubicBezTo>
                  <a:close/>
                  <a:moveTo>
                    <a:pt x="233" y="173"/>
                  </a:moveTo>
                  <a:cubicBezTo>
                    <a:pt x="261" y="162"/>
                    <a:pt x="293" y="155"/>
                    <a:pt x="318" y="138"/>
                  </a:cubicBezTo>
                  <a:cubicBezTo>
                    <a:pt x="347" y="119"/>
                    <a:pt x="352" y="91"/>
                    <a:pt x="335" y="61"/>
                  </a:cubicBezTo>
                  <a:cubicBezTo>
                    <a:pt x="317" y="32"/>
                    <a:pt x="293" y="31"/>
                    <a:pt x="263" y="20"/>
                  </a:cubicBezTo>
                  <a:cubicBezTo>
                    <a:pt x="252" y="16"/>
                    <a:pt x="234" y="18"/>
                    <a:pt x="223" y="19"/>
                  </a:cubicBezTo>
                  <a:cubicBezTo>
                    <a:pt x="208" y="20"/>
                    <a:pt x="194" y="23"/>
                    <a:pt x="179" y="26"/>
                  </a:cubicBezTo>
                  <a:cubicBezTo>
                    <a:pt x="151" y="32"/>
                    <a:pt x="114" y="42"/>
                    <a:pt x="88" y="58"/>
                  </a:cubicBezTo>
                  <a:cubicBezTo>
                    <a:pt x="61" y="75"/>
                    <a:pt x="47" y="104"/>
                    <a:pt x="47" y="143"/>
                  </a:cubicBezTo>
                  <a:cubicBezTo>
                    <a:pt x="52" y="150"/>
                    <a:pt x="79" y="173"/>
                    <a:pt x="108" y="178"/>
                  </a:cubicBezTo>
                  <a:cubicBezTo>
                    <a:pt x="149" y="185"/>
                    <a:pt x="200" y="182"/>
                    <a:pt x="233" y="173"/>
                  </a:cubicBezTo>
                  <a:close/>
                  <a:moveTo>
                    <a:pt x="138" y="343"/>
                  </a:moveTo>
                  <a:cubicBezTo>
                    <a:pt x="113" y="343"/>
                    <a:pt x="87" y="339"/>
                    <a:pt x="69" y="333"/>
                  </a:cubicBezTo>
                  <a:cubicBezTo>
                    <a:pt x="57" y="327"/>
                    <a:pt x="39" y="313"/>
                    <a:pt x="27" y="312"/>
                  </a:cubicBezTo>
                  <a:cubicBezTo>
                    <a:pt x="6" y="334"/>
                    <a:pt x="28" y="366"/>
                    <a:pt x="52" y="375"/>
                  </a:cubicBezTo>
                  <a:cubicBezTo>
                    <a:pt x="67" y="381"/>
                    <a:pt x="89" y="392"/>
                    <a:pt x="105" y="392"/>
                  </a:cubicBezTo>
                  <a:cubicBezTo>
                    <a:pt x="121" y="392"/>
                    <a:pt x="137" y="395"/>
                    <a:pt x="152" y="395"/>
                  </a:cubicBezTo>
                  <a:cubicBezTo>
                    <a:pt x="186" y="395"/>
                    <a:pt x="223" y="393"/>
                    <a:pt x="255" y="383"/>
                  </a:cubicBezTo>
                  <a:cubicBezTo>
                    <a:pt x="271" y="379"/>
                    <a:pt x="288" y="374"/>
                    <a:pt x="302" y="366"/>
                  </a:cubicBezTo>
                  <a:cubicBezTo>
                    <a:pt x="310" y="362"/>
                    <a:pt x="317" y="357"/>
                    <a:pt x="324" y="352"/>
                  </a:cubicBezTo>
                  <a:cubicBezTo>
                    <a:pt x="332" y="345"/>
                    <a:pt x="354" y="324"/>
                    <a:pt x="340" y="308"/>
                  </a:cubicBezTo>
                  <a:cubicBezTo>
                    <a:pt x="325" y="323"/>
                    <a:pt x="305" y="328"/>
                    <a:pt x="285" y="332"/>
                  </a:cubicBezTo>
                  <a:cubicBezTo>
                    <a:pt x="266" y="336"/>
                    <a:pt x="236" y="341"/>
                    <a:pt x="218" y="343"/>
                  </a:cubicBezTo>
                  <a:cubicBezTo>
                    <a:pt x="200" y="345"/>
                    <a:pt x="143" y="343"/>
                    <a:pt x="138" y="343"/>
                  </a:cubicBezTo>
                  <a:close/>
                  <a:moveTo>
                    <a:pt x="119" y="295"/>
                  </a:moveTo>
                  <a:cubicBezTo>
                    <a:pt x="133" y="295"/>
                    <a:pt x="178" y="300"/>
                    <a:pt x="191" y="300"/>
                  </a:cubicBezTo>
                  <a:cubicBezTo>
                    <a:pt x="214" y="299"/>
                    <a:pt x="239" y="291"/>
                    <a:pt x="261" y="288"/>
                  </a:cubicBezTo>
                  <a:cubicBezTo>
                    <a:pt x="289" y="283"/>
                    <a:pt x="332" y="275"/>
                    <a:pt x="336" y="260"/>
                  </a:cubicBezTo>
                  <a:cubicBezTo>
                    <a:pt x="311" y="266"/>
                    <a:pt x="283" y="269"/>
                    <a:pt x="259" y="273"/>
                  </a:cubicBezTo>
                  <a:cubicBezTo>
                    <a:pt x="231" y="278"/>
                    <a:pt x="200" y="281"/>
                    <a:pt x="172" y="275"/>
                  </a:cubicBezTo>
                  <a:cubicBezTo>
                    <a:pt x="148" y="269"/>
                    <a:pt x="126" y="261"/>
                    <a:pt x="114" y="236"/>
                  </a:cubicBezTo>
                  <a:cubicBezTo>
                    <a:pt x="107" y="223"/>
                    <a:pt x="93" y="223"/>
                    <a:pt x="80" y="218"/>
                  </a:cubicBezTo>
                  <a:cubicBezTo>
                    <a:pt x="65" y="213"/>
                    <a:pt x="56" y="201"/>
                    <a:pt x="42" y="194"/>
                  </a:cubicBezTo>
                  <a:cubicBezTo>
                    <a:pt x="30" y="196"/>
                    <a:pt x="29" y="208"/>
                    <a:pt x="22" y="214"/>
                  </a:cubicBezTo>
                  <a:cubicBezTo>
                    <a:pt x="12" y="239"/>
                    <a:pt x="22" y="260"/>
                    <a:pt x="44" y="272"/>
                  </a:cubicBezTo>
                  <a:cubicBezTo>
                    <a:pt x="64" y="284"/>
                    <a:pt x="106" y="295"/>
                    <a:pt x="119" y="295"/>
                  </a:cubicBezTo>
                  <a:close/>
                  <a:moveTo>
                    <a:pt x="338" y="184"/>
                  </a:moveTo>
                  <a:cubicBezTo>
                    <a:pt x="313" y="203"/>
                    <a:pt x="285" y="219"/>
                    <a:pt x="251" y="222"/>
                  </a:cubicBezTo>
                  <a:cubicBezTo>
                    <a:pt x="236" y="224"/>
                    <a:pt x="217" y="229"/>
                    <a:pt x="201" y="229"/>
                  </a:cubicBezTo>
                  <a:cubicBezTo>
                    <a:pt x="186" y="228"/>
                    <a:pt x="165" y="227"/>
                    <a:pt x="151" y="230"/>
                  </a:cubicBezTo>
                  <a:cubicBezTo>
                    <a:pt x="173" y="239"/>
                    <a:pt x="193" y="242"/>
                    <a:pt x="219" y="239"/>
                  </a:cubicBezTo>
                  <a:cubicBezTo>
                    <a:pt x="231" y="238"/>
                    <a:pt x="287" y="230"/>
                    <a:pt x="301" y="228"/>
                  </a:cubicBezTo>
                  <a:cubicBezTo>
                    <a:pt x="340" y="221"/>
                    <a:pt x="402" y="191"/>
                    <a:pt x="392" y="141"/>
                  </a:cubicBezTo>
                  <a:cubicBezTo>
                    <a:pt x="385" y="127"/>
                    <a:pt x="384" y="125"/>
                    <a:pt x="370" y="119"/>
                  </a:cubicBezTo>
                  <a:cubicBezTo>
                    <a:pt x="365" y="129"/>
                    <a:pt x="369" y="139"/>
                    <a:pt x="364" y="149"/>
                  </a:cubicBezTo>
                  <a:cubicBezTo>
                    <a:pt x="358" y="160"/>
                    <a:pt x="346" y="172"/>
                    <a:pt x="338" y="184"/>
                  </a:cubicBezTo>
                  <a:close/>
                  <a:moveTo>
                    <a:pt x="188" y="312"/>
                  </a:moveTo>
                  <a:cubicBezTo>
                    <a:pt x="161" y="312"/>
                    <a:pt x="130" y="313"/>
                    <a:pt x="104" y="308"/>
                  </a:cubicBezTo>
                  <a:cubicBezTo>
                    <a:pt x="92" y="305"/>
                    <a:pt x="75" y="300"/>
                    <a:pt x="64" y="296"/>
                  </a:cubicBezTo>
                  <a:cubicBezTo>
                    <a:pt x="57" y="292"/>
                    <a:pt x="29" y="281"/>
                    <a:pt x="26" y="274"/>
                  </a:cubicBezTo>
                  <a:cubicBezTo>
                    <a:pt x="28" y="301"/>
                    <a:pt x="81" y="318"/>
                    <a:pt x="103" y="323"/>
                  </a:cubicBezTo>
                  <a:cubicBezTo>
                    <a:pt x="116" y="325"/>
                    <a:pt x="129" y="326"/>
                    <a:pt x="143" y="326"/>
                  </a:cubicBezTo>
                  <a:cubicBezTo>
                    <a:pt x="153" y="326"/>
                    <a:pt x="176" y="327"/>
                    <a:pt x="186" y="327"/>
                  </a:cubicBezTo>
                  <a:cubicBezTo>
                    <a:pt x="205" y="327"/>
                    <a:pt x="232" y="326"/>
                    <a:pt x="258" y="319"/>
                  </a:cubicBezTo>
                  <a:cubicBezTo>
                    <a:pt x="286" y="311"/>
                    <a:pt x="319" y="310"/>
                    <a:pt x="336" y="286"/>
                  </a:cubicBezTo>
                  <a:cubicBezTo>
                    <a:pt x="337" y="285"/>
                    <a:pt x="336" y="284"/>
                    <a:pt x="336" y="282"/>
                  </a:cubicBezTo>
                  <a:cubicBezTo>
                    <a:pt x="332" y="285"/>
                    <a:pt x="313" y="289"/>
                    <a:pt x="310" y="292"/>
                  </a:cubicBezTo>
                  <a:cubicBezTo>
                    <a:pt x="273" y="301"/>
                    <a:pt x="234" y="312"/>
                    <a:pt x="188" y="312"/>
                  </a:cubicBezTo>
                  <a:close/>
                  <a:moveTo>
                    <a:pt x="121" y="210"/>
                  </a:moveTo>
                  <a:cubicBezTo>
                    <a:pt x="146" y="214"/>
                    <a:pt x="173" y="212"/>
                    <a:pt x="198" y="211"/>
                  </a:cubicBezTo>
                  <a:cubicBezTo>
                    <a:pt x="252" y="209"/>
                    <a:pt x="327" y="190"/>
                    <a:pt x="348" y="149"/>
                  </a:cubicBezTo>
                  <a:cubicBezTo>
                    <a:pt x="354" y="137"/>
                    <a:pt x="356" y="124"/>
                    <a:pt x="356" y="122"/>
                  </a:cubicBezTo>
                  <a:cubicBezTo>
                    <a:pt x="342" y="143"/>
                    <a:pt x="301" y="167"/>
                    <a:pt x="277" y="177"/>
                  </a:cubicBezTo>
                  <a:cubicBezTo>
                    <a:pt x="252" y="188"/>
                    <a:pt x="222" y="193"/>
                    <a:pt x="195" y="197"/>
                  </a:cubicBezTo>
                  <a:cubicBezTo>
                    <a:pt x="164" y="202"/>
                    <a:pt x="95" y="191"/>
                    <a:pt x="84" y="186"/>
                  </a:cubicBezTo>
                  <a:cubicBezTo>
                    <a:pt x="77" y="182"/>
                    <a:pt x="47" y="159"/>
                    <a:pt x="50" y="167"/>
                  </a:cubicBezTo>
                  <a:cubicBezTo>
                    <a:pt x="63" y="204"/>
                    <a:pt x="112" y="209"/>
                    <a:pt x="121" y="210"/>
                  </a:cubicBezTo>
                  <a:close/>
                  <a:moveTo>
                    <a:pt x="142" y="424"/>
                  </a:moveTo>
                  <a:cubicBezTo>
                    <a:pt x="166" y="423"/>
                    <a:pt x="214" y="422"/>
                    <a:pt x="238" y="422"/>
                  </a:cubicBezTo>
                  <a:cubicBezTo>
                    <a:pt x="267" y="421"/>
                    <a:pt x="331" y="398"/>
                    <a:pt x="338" y="360"/>
                  </a:cubicBezTo>
                  <a:cubicBezTo>
                    <a:pt x="324" y="379"/>
                    <a:pt x="276" y="391"/>
                    <a:pt x="266" y="395"/>
                  </a:cubicBezTo>
                  <a:cubicBezTo>
                    <a:pt x="245" y="404"/>
                    <a:pt x="220" y="405"/>
                    <a:pt x="198" y="408"/>
                  </a:cubicBezTo>
                  <a:cubicBezTo>
                    <a:pt x="183" y="410"/>
                    <a:pt x="135" y="408"/>
                    <a:pt x="118" y="408"/>
                  </a:cubicBezTo>
                  <a:cubicBezTo>
                    <a:pt x="107" y="409"/>
                    <a:pt x="45" y="386"/>
                    <a:pt x="29" y="378"/>
                  </a:cubicBezTo>
                  <a:cubicBezTo>
                    <a:pt x="36" y="388"/>
                    <a:pt x="49" y="401"/>
                    <a:pt x="70" y="410"/>
                  </a:cubicBezTo>
                  <a:cubicBezTo>
                    <a:pt x="95" y="420"/>
                    <a:pt x="129" y="424"/>
                    <a:pt x="142" y="424"/>
                  </a:cubicBezTo>
                  <a:close/>
                  <a:moveTo>
                    <a:pt x="406" y="171"/>
                  </a:moveTo>
                  <a:cubicBezTo>
                    <a:pt x="402" y="186"/>
                    <a:pt x="380" y="210"/>
                    <a:pt x="367" y="219"/>
                  </a:cubicBezTo>
                  <a:cubicBezTo>
                    <a:pt x="351" y="230"/>
                    <a:pt x="327" y="233"/>
                    <a:pt x="308" y="239"/>
                  </a:cubicBezTo>
                  <a:cubicBezTo>
                    <a:pt x="286" y="245"/>
                    <a:pt x="247" y="252"/>
                    <a:pt x="210" y="252"/>
                  </a:cubicBezTo>
                  <a:cubicBezTo>
                    <a:pt x="184" y="252"/>
                    <a:pt x="157" y="247"/>
                    <a:pt x="140" y="243"/>
                  </a:cubicBezTo>
                  <a:cubicBezTo>
                    <a:pt x="145" y="261"/>
                    <a:pt x="183" y="269"/>
                    <a:pt x="222" y="267"/>
                  </a:cubicBezTo>
                  <a:cubicBezTo>
                    <a:pt x="262" y="265"/>
                    <a:pt x="303" y="253"/>
                    <a:pt x="324" y="248"/>
                  </a:cubicBezTo>
                  <a:cubicBezTo>
                    <a:pt x="351" y="241"/>
                    <a:pt x="415" y="209"/>
                    <a:pt x="414" y="180"/>
                  </a:cubicBezTo>
                  <a:cubicBezTo>
                    <a:pt x="416" y="172"/>
                    <a:pt x="411" y="159"/>
                    <a:pt x="409" y="155"/>
                  </a:cubicBezTo>
                  <a:cubicBezTo>
                    <a:pt x="403" y="141"/>
                    <a:pt x="407" y="160"/>
                    <a:pt x="406" y="17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6" name="Freeform 6"/>
            <p:cNvSpPr>
              <a:spLocks/>
            </p:cNvSpPr>
            <p:nvPr/>
          </p:nvSpPr>
          <p:spPr bwMode="auto">
            <a:xfrm>
              <a:off x="10721975" y="3479800"/>
              <a:ext cx="346075" cy="260350"/>
            </a:xfrm>
            <a:custGeom>
              <a:avLst/>
              <a:gdLst>
                <a:gd name="T0" fmla="*/ 43 w 172"/>
                <a:gd name="T1" fmla="*/ 60 h 129"/>
                <a:gd name="T2" fmla="*/ 75 w 172"/>
                <a:gd name="T3" fmla="*/ 58 h 129"/>
                <a:gd name="T4" fmla="*/ 104 w 172"/>
                <a:gd name="T5" fmla="*/ 53 h 129"/>
                <a:gd name="T6" fmla="*/ 108 w 172"/>
                <a:gd name="T7" fmla="*/ 65 h 129"/>
                <a:gd name="T8" fmla="*/ 87 w 172"/>
                <a:gd name="T9" fmla="*/ 68 h 129"/>
                <a:gd name="T10" fmla="*/ 49 w 172"/>
                <a:gd name="T11" fmla="*/ 75 h 129"/>
                <a:gd name="T12" fmla="*/ 33 w 172"/>
                <a:gd name="T13" fmla="*/ 79 h 129"/>
                <a:gd name="T14" fmla="*/ 33 w 172"/>
                <a:gd name="T15" fmla="*/ 85 h 129"/>
                <a:gd name="T16" fmla="*/ 45 w 172"/>
                <a:gd name="T17" fmla="*/ 87 h 129"/>
                <a:gd name="T18" fmla="*/ 56 w 172"/>
                <a:gd name="T19" fmla="*/ 85 h 129"/>
                <a:gd name="T20" fmla="*/ 100 w 172"/>
                <a:gd name="T21" fmla="*/ 81 h 129"/>
                <a:gd name="T22" fmla="*/ 104 w 172"/>
                <a:gd name="T23" fmla="*/ 92 h 129"/>
                <a:gd name="T24" fmla="*/ 102 w 172"/>
                <a:gd name="T25" fmla="*/ 93 h 129"/>
                <a:gd name="T26" fmla="*/ 97 w 172"/>
                <a:gd name="T27" fmla="*/ 93 h 129"/>
                <a:gd name="T28" fmla="*/ 69 w 172"/>
                <a:gd name="T29" fmla="*/ 97 h 129"/>
                <a:gd name="T30" fmla="*/ 47 w 172"/>
                <a:gd name="T31" fmla="*/ 100 h 129"/>
                <a:gd name="T32" fmla="*/ 43 w 172"/>
                <a:gd name="T33" fmla="*/ 104 h 129"/>
                <a:gd name="T34" fmla="*/ 55 w 172"/>
                <a:gd name="T35" fmla="*/ 112 h 129"/>
                <a:gd name="T36" fmla="*/ 103 w 172"/>
                <a:gd name="T37" fmla="*/ 112 h 129"/>
                <a:gd name="T38" fmla="*/ 123 w 172"/>
                <a:gd name="T39" fmla="*/ 105 h 129"/>
                <a:gd name="T40" fmla="*/ 163 w 172"/>
                <a:gd name="T41" fmla="*/ 87 h 129"/>
                <a:gd name="T42" fmla="*/ 171 w 172"/>
                <a:gd name="T43" fmla="*/ 98 h 129"/>
                <a:gd name="T44" fmla="*/ 158 w 172"/>
                <a:gd name="T45" fmla="*/ 106 h 129"/>
                <a:gd name="T46" fmla="*/ 103 w 172"/>
                <a:gd name="T47" fmla="*/ 127 h 129"/>
                <a:gd name="T48" fmla="*/ 69 w 172"/>
                <a:gd name="T49" fmla="*/ 129 h 129"/>
                <a:gd name="T50" fmla="*/ 26 w 172"/>
                <a:gd name="T51" fmla="*/ 112 h 129"/>
                <a:gd name="T52" fmla="*/ 20 w 172"/>
                <a:gd name="T53" fmla="*/ 106 h 129"/>
                <a:gd name="T54" fmla="*/ 8 w 172"/>
                <a:gd name="T55" fmla="*/ 109 h 129"/>
                <a:gd name="T56" fmla="*/ 0 w 172"/>
                <a:gd name="T57" fmla="*/ 102 h 129"/>
                <a:gd name="T58" fmla="*/ 4 w 172"/>
                <a:gd name="T59" fmla="*/ 94 h 129"/>
                <a:gd name="T60" fmla="*/ 18 w 172"/>
                <a:gd name="T61" fmla="*/ 89 h 129"/>
                <a:gd name="T62" fmla="*/ 10 w 172"/>
                <a:gd name="T63" fmla="*/ 76 h 129"/>
                <a:gd name="T64" fmla="*/ 10 w 172"/>
                <a:gd name="T65" fmla="*/ 67 h 129"/>
                <a:gd name="T66" fmla="*/ 23 w 172"/>
                <a:gd name="T67" fmla="*/ 62 h 129"/>
                <a:gd name="T68" fmla="*/ 25 w 172"/>
                <a:gd name="T69" fmla="*/ 59 h 129"/>
                <a:gd name="T70" fmla="*/ 35 w 172"/>
                <a:gd name="T71" fmla="*/ 41 h 129"/>
                <a:gd name="T72" fmla="*/ 58 w 172"/>
                <a:gd name="T73" fmla="*/ 23 h 129"/>
                <a:gd name="T74" fmla="*/ 103 w 172"/>
                <a:gd name="T75" fmla="*/ 2 h 129"/>
                <a:gd name="T76" fmla="*/ 149 w 172"/>
                <a:gd name="T77" fmla="*/ 11 h 129"/>
                <a:gd name="T78" fmla="*/ 153 w 172"/>
                <a:gd name="T79" fmla="*/ 20 h 129"/>
                <a:gd name="T80" fmla="*/ 136 w 172"/>
                <a:gd name="T81" fmla="*/ 20 h 129"/>
                <a:gd name="T82" fmla="*/ 85 w 172"/>
                <a:gd name="T83" fmla="*/ 24 h 129"/>
                <a:gd name="T84" fmla="*/ 60 w 172"/>
                <a:gd name="T85" fmla="*/ 39 h 129"/>
                <a:gd name="T86" fmla="*/ 43 w 172"/>
                <a:gd name="T87" fmla="*/ 60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72" h="129">
                  <a:moveTo>
                    <a:pt x="43" y="60"/>
                  </a:moveTo>
                  <a:cubicBezTo>
                    <a:pt x="49" y="62"/>
                    <a:pt x="70" y="60"/>
                    <a:pt x="75" y="58"/>
                  </a:cubicBezTo>
                  <a:cubicBezTo>
                    <a:pt x="85" y="56"/>
                    <a:pt x="95" y="56"/>
                    <a:pt x="104" y="53"/>
                  </a:cubicBezTo>
                  <a:cubicBezTo>
                    <a:pt x="114" y="56"/>
                    <a:pt x="109" y="65"/>
                    <a:pt x="108" y="65"/>
                  </a:cubicBezTo>
                  <a:cubicBezTo>
                    <a:pt x="101" y="64"/>
                    <a:pt x="94" y="67"/>
                    <a:pt x="87" y="68"/>
                  </a:cubicBezTo>
                  <a:cubicBezTo>
                    <a:pt x="74" y="71"/>
                    <a:pt x="62" y="74"/>
                    <a:pt x="49" y="75"/>
                  </a:cubicBezTo>
                  <a:cubicBezTo>
                    <a:pt x="43" y="75"/>
                    <a:pt x="38" y="78"/>
                    <a:pt x="33" y="79"/>
                  </a:cubicBezTo>
                  <a:cubicBezTo>
                    <a:pt x="33" y="82"/>
                    <a:pt x="33" y="84"/>
                    <a:pt x="33" y="85"/>
                  </a:cubicBezTo>
                  <a:cubicBezTo>
                    <a:pt x="38" y="88"/>
                    <a:pt x="42" y="87"/>
                    <a:pt x="45" y="87"/>
                  </a:cubicBezTo>
                  <a:cubicBezTo>
                    <a:pt x="49" y="87"/>
                    <a:pt x="53" y="86"/>
                    <a:pt x="56" y="85"/>
                  </a:cubicBezTo>
                  <a:cubicBezTo>
                    <a:pt x="71" y="83"/>
                    <a:pt x="85" y="78"/>
                    <a:pt x="100" y="81"/>
                  </a:cubicBezTo>
                  <a:cubicBezTo>
                    <a:pt x="104" y="84"/>
                    <a:pt x="107" y="87"/>
                    <a:pt x="104" y="92"/>
                  </a:cubicBezTo>
                  <a:cubicBezTo>
                    <a:pt x="103" y="92"/>
                    <a:pt x="103" y="93"/>
                    <a:pt x="102" y="93"/>
                  </a:cubicBezTo>
                  <a:cubicBezTo>
                    <a:pt x="100" y="94"/>
                    <a:pt x="98" y="93"/>
                    <a:pt x="97" y="93"/>
                  </a:cubicBezTo>
                  <a:cubicBezTo>
                    <a:pt x="87" y="93"/>
                    <a:pt x="78" y="94"/>
                    <a:pt x="69" y="97"/>
                  </a:cubicBezTo>
                  <a:cubicBezTo>
                    <a:pt x="62" y="99"/>
                    <a:pt x="54" y="101"/>
                    <a:pt x="47" y="100"/>
                  </a:cubicBezTo>
                  <a:cubicBezTo>
                    <a:pt x="45" y="100"/>
                    <a:pt x="43" y="104"/>
                    <a:pt x="43" y="104"/>
                  </a:cubicBezTo>
                  <a:cubicBezTo>
                    <a:pt x="47" y="107"/>
                    <a:pt x="50" y="109"/>
                    <a:pt x="55" y="112"/>
                  </a:cubicBezTo>
                  <a:cubicBezTo>
                    <a:pt x="71" y="113"/>
                    <a:pt x="88" y="112"/>
                    <a:pt x="103" y="112"/>
                  </a:cubicBezTo>
                  <a:cubicBezTo>
                    <a:pt x="111" y="110"/>
                    <a:pt x="117" y="107"/>
                    <a:pt x="123" y="105"/>
                  </a:cubicBezTo>
                  <a:cubicBezTo>
                    <a:pt x="137" y="100"/>
                    <a:pt x="153" y="97"/>
                    <a:pt x="163" y="87"/>
                  </a:cubicBezTo>
                  <a:cubicBezTo>
                    <a:pt x="170" y="89"/>
                    <a:pt x="172" y="92"/>
                    <a:pt x="171" y="98"/>
                  </a:cubicBezTo>
                  <a:cubicBezTo>
                    <a:pt x="167" y="100"/>
                    <a:pt x="162" y="104"/>
                    <a:pt x="158" y="106"/>
                  </a:cubicBezTo>
                  <a:cubicBezTo>
                    <a:pt x="140" y="115"/>
                    <a:pt x="122" y="122"/>
                    <a:pt x="103" y="127"/>
                  </a:cubicBezTo>
                  <a:cubicBezTo>
                    <a:pt x="100" y="128"/>
                    <a:pt x="77" y="129"/>
                    <a:pt x="69" y="129"/>
                  </a:cubicBezTo>
                  <a:cubicBezTo>
                    <a:pt x="53" y="128"/>
                    <a:pt x="37" y="125"/>
                    <a:pt x="26" y="112"/>
                  </a:cubicBezTo>
                  <a:cubicBezTo>
                    <a:pt x="25" y="110"/>
                    <a:pt x="22" y="108"/>
                    <a:pt x="20" y="106"/>
                  </a:cubicBezTo>
                  <a:cubicBezTo>
                    <a:pt x="16" y="107"/>
                    <a:pt x="13" y="108"/>
                    <a:pt x="8" y="109"/>
                  </a:cubicBezTo>
                  <a:cubicBezTo>
                    <a:pt x="6" y="107"/>
                    <a:pt x="3" y="105"/>
                    <a:pt x="0" y="102"/>
                  </a:cubicBezTo>
                  <a:cubicBezTo>
                    <a:pt x="1" y="99"/>
                    <a:pt x="2" y="97"/>
                    <a:pt x="4" y="94"/>
                  </a:cubicBezTo>
                  <a:cubicBezTo>
                    <a:pt x="8" y="92"/>
                    <a:pt x="13" y="90"/>
                    <a:pt x="18" y="89"/>
                  </a:cubicBezTo>
                  <a:cubicBezTo>
                    <a:pt x="18" y="87"/>
                    <a:pt x="13" y="79"/>
                    <a:pt x="10" y="76"/>
                  </a:cubicBezTo>
                  <a:cubicBezTo>
                    <a:pt x="10" y="73"/>
                    <a:pt x="10" y="70"/>
                    <a:pt x="10" y="67"/>
                  </a:cubicBezTo>
                  <a:cubicBezTo>
                    <a:pt x="14" y="65"/>
                    <a:pt x="18" y="63"/>
                    <a:pt x="23" y="62"/>
                  </a:cubicBezTo>
                  <a:cubicBezTo>
                    <a:pt x="24" y="61"/>
                    <a:pt x="25" y="60"/>
                    <a:pt x="25" y="59"/>
                  </a:cubicBezTo>
                  <a:cubicBezTo>
                    <a:pt x="28" y="56"/>
                    <a:pt x="32" y="44"/>
                    <a:pt x="35" y="41"/>
                  </a:cubicBezTo>
                  <a:cubicBezTo>
                    <a:pt x="40" y="37"/>
                    <a:pt x="52" y="25"/>
                    <a:pt x="58" y="23"/>
                  </a:cubicBezTo>
                  <a:cubicBezTo>
                    <a:pt x="73" y="16"/>
                    <a:pt x="89" y="8"/>
                    <a:pt x="103" y="2"/>
                  </a:cubicBezTo>
                  <a:cubicBezTo>
                    <a:pt x="121" y="0"/>
                    <a:pt x="136" y="5"/>
                    <a:pt x="149" y="11"/>
                  </a:cubicBezTo>
                  <a:cubicBezTo>
                    <a:pt x="152" y="13"/>
                    <a:pt x="155" y="15"/>
                    <a:pt x="153" y="20"/>
                  </a:cubicBezTo>
                  <a:cubicBezTo>
                    <a:pt x="148" y="21"/>
                    <a:pt x="142" y="21"/>
                    <a:pt x="136" y="20"/>
                  </a:cubicBezTo>
                  <a:cubicBezTo>
                    <a:pt x="118" y="15"/>
                    <a:pt x="102" y="16"/>
                    <a:pt x="85" y="24"/>
                  </a:cubicBezTo>
                  <a:cubicBezTo>
                    <a:pt x="76" y="28"/>
                    <a:pt x="67" y="32"/>
                    <a:pt x="60" y="39"/>
                  </a:cubicBezTo>
                  <a:cubicBezTo>
                    <a:pt x="49" y="45"/>
                    <a:pt x="46" y="55"/>
                    <a:pt x="43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67" name="Group 66"/>
          <p:cNvGrpSpPr/>
          <p:nvPr/>
        </p:nvGrpSpPr>
        <p:grpSpPr>
          <a:xfrm>
            <a:off x="6510519" y="5212971"/>
            <a:ext cx="810851" cy="587022"/>
            <a:chOff x="10338307" y="4233492"/>
            <a:chExt cx="914400" cy="661987"/>
          </a:xfrm>
          <a:solidFill>
            <a:srgbClr val="C3E1CD"/>
          </a:solidFill>
        </p:grpSpPr>
        <p:sp>
          <p:nvSpPr>
            <p:cNvPr id="68" name="Freeform 36"/>
            <p:cNvSpPr>
              <a:spLocks noEditPoints="1"/>
            </p:cNvSpPr>
            <p:nvPr/>
          </p:nvSpPr>
          <p:spPr bwMode="auto">
            <a:xfrm>
              <a:off x="10928857" y="4285879"/>
              <a:ext cx="323850" cy="293687"/>
            </a:xfrm>
            <a:custGeom>
              <a:avLst/>
              <a:gdLst>
                <a:gd name="T0" fmla="*/ 157 w 167"/>
                <a:gd name="T1" fmla="*/ 49 h 151"/>
                <a:gd name="T2" fmla="*/ 99 w 167"/>
                <a:gd name="T3" fmla="*/ 5 h 151"/>
                <a:gd name="T4" fmla="*/ 65 w 167"/>
                <a:gd name="T5" fmla="*/ 5 h 151"/>
                <a:gd name="T6" fmla="*/ 36 w 167"/>
                <a:gd name="T7" fmla="*/ 129 h 151"/>
                <a:gd name="T8" fmla="*/ 101 w 167"/>
                <a:gd name="T9" fmla="*/ 147 h 151"/>
                <a:gd name="T10" fmla="*/ 156 w 167"/>
                <a:gd name="T11" fmla="*/ 101 h 151"/>
                <a:gd name="T12" fmla="*/ 157 w 167"/>
                <a:gd name="T13" fmla="*/ 49 h 151"/>
                <a:gd name="T14" fmla="*/ 157 w 167"/>
                <a:gd name="T15" fmla="*/ 49 h 151"/>
                <a:gd name="T16" fmla="*/ 140 w 167"/>
                <a:gd name="T17" fmla="*/ 94 h 151"/>
                <a:gd name="T18" fmla="*/ 75 w 167"/>
                <a:gd name="T19" fmla="*/ 131 h 151"/>
                <a:gd name="T20" fmla="*/ 39 w 167"/>
                <a:gd name="T21" fmla="*/ 85 h 151"/>
                <a:gd name="T22" fmla="*/ 42 w 167"/>
                <a:gd name="T23" fmla="*/ 53 h 151"/>
                <a:gd name="T24" fmla="*/ 71 w 167"/>
                <a:gd name="T25" fmla="*/ 26 h 151"/>
                <a:gd name="T26" fmla="*/ 116 w 167"/>
                <a:gd name="T27" fmla="*/ 29 h 151"/>
                <a:gd name="T28" fmla="*/ 145 w 167"/>
                <a:gd name="T29" fmla="*/ 65 h 151"/>
                <a:gd name="T30" fmla="*/ 140 w 167"/>
                <a:gd name="T31" fmla="*/ 94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67" h="151">
                  <a:moveTo>
                    <a:pt x="157" y="49"/>
                  </a:moveTo>
                  <a:cubicBezTo>
                    <a:pt x="144" y="33"/>
                    <a:pt x="124" y="5"/>
                    <a:pt x="99" y="5"/>
                  </a:cubicBezTo>
                  <a:cubicBezTo>
                    <a:pt x="88" y="5"/>
                    <a:pt x="75" y="0"/>
                    <a:pt x="65" y="5"/>
                  </a:cubicBezTo>
                  <a:cubicBezTo>
                    <a:pt x="19" y="30"/>
                    <a:pt x="0" y="88"/>
                    <a:pt x="36" y="129"/>
                  </a:cubicBezTo>
                  <a:cubicBezTo>
                    <a:pt x="54" y="149"/>
                    <a:pt x="77" y="151"/>
                    <a:pt x="101" y="147"/>
                  </a:cubicBezTo>
                  <a:cubicBezTo>
                    <a:pt x="128" y="142"/>
                    <a:pt x="144" y="122"/>
                    <a:pt x="156" y="101"/>
                  </a:cubicBezTo>
                  <a:cubicBezTo>
                    <a:pt x="167" y="82"/>
                    <a:pt x="164" y="65"/>
                    <a:pt x="157" y="49"/>
                  </a:cubicBezTo>
                  <a:cubicBezTo>
                    <a:pt x="149" y="40"/>
                    <a:pt x="164" y="65"/>
                    <a:pt x="157" y="49"/>
                  </a:cubicBezTo>
                  <a:close/>
                  <a:moveTo>
                    <a:pt x="140" y="94"/>
                  </a:moveTo>
                  <a:cubicBezTo>
                    <a:pt x="135" y="122"/>
                    <a:pt x="100" y="134"/>
                    <a:pt x="75" y="131"/>
                  </a:cubicBezTo>
                  <a:cubicBezTo>
                    <a:pt x="48" y="131"/>
                    <a:pt x="39" y="105"/>
                    <a:pt x="39" y="85"/>
                  </a:cubicBezTo>
                  <a:cubicBezTo>
                    <a:pt x="39" y="74"/>
                    <a:pt x="38" y="63"/>
                    <a:pt x="42" y="53"/>
                  </a:cubicBezTo>
                  <a:cubicBezTo>
                    <a:pt x="47" y="35"/>
                    <a:pt x="59" y="35"/>
                    <a:pt x="71" y="26"/>
                  </a:cubicBezTo>
                  <a:cubicBezTo>
                    <a:pt x="87" y="25"/>
                    <a:pt x="100" y="22"/>
                    <a:pt x="116" y="29"/>
                  </a:cubicBezTo>
                  <a:cubicBezTo>
                    <a:pt x="139" y="39"/>
                    <a:pt x="135" y="48"/>
                    <a:pt x="145" y="65"/>
                  </a:cubicBezTo>
                  <a:cubicBezTo>
                    <a:pt x="146" y="71"/>
                    <a:pt x="141" y="88"/>
                    <a:pt x="140" y="9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9" name="Freeform 37"/>
            <p:cNvSpPr>
              <a:spLocks/>
            </p:cNvSpPr>
            <p:nvPr/>
          </p:nvSpPr>
          <p:spPr bwMode="auto">
            <a:xfrm>
              <a:off x="11030457" y="4422404"/>
              <a:ext cx="158750" cy="96837"/>
            </a:xfrm>
            <a:custGeom>
              <a:avLst/>
              <a:gdLst>
                <a:gd name="T0" fmla="*/ 74 w 82"/>
                <a:gd name="T1" fmla="*/ 0 h 50"/>
                <a:gd name="T2" fmla="*/ 66 w 82"/>
                <a:gd name="T3" fmla="*/ 6 h 50"/>
                <a:gd name="T4" fmla="*/ 48 w 82"/>
                <a:gd name="T5" fmla="*/ 28 h 50"/>
                <a:gd name="T6" fmla="*/ 35 w 82"/>
                <a:gd name="T7" fmla="*/ 33 h 50"/>
                <a:gd name="T8" fmla="*/ 26 w 82"/>
                <a:gd name="T9" fmla="*/ 29 h 50"/>
                <a:gd name="T10" fmla="*/ 26 w 82"/>
                <a:gd name="T11" fmla="*/ 27 h 50"/>
                <a:gd name="T12" fmla="*/ 23 w 82"/>
                <a:gd name="T13" fmla="*/ 25 h 50"/>
                <a:gd name="T14" fmla="*/ 6 w 82"/>
                <a:gd name="T15" fmla="*/ 9 h 50"/>
                <a:gd name="T16" fmla="*/ 5 w 82"/>
                <a:gd name="T17" fmla="*/ 10 h 50"/>
                <a:gd name="T18" fmla="*/ 0 w 82"/>
                <a:gd name="T19" fmla="*/ 17 h 50"/>
                <a:gd name="T20" fmla="*/ 16 w 82"/>
                <a:gd name="T21" fmla="*/ 45 h 50"/>
                <a:gd name="T22" fmla="*/ 21 w 82"/>
                <a:gd name="T23" fmla="*/ 48 h 50"/>
                <a:gd name="T24" fmla="*/ 74 w 82"/>
                <a:gd name="T25" fmla="*/ 29 h 50"/>
                <a:gd name="T26" fmla="*/ 74 w 82"/>
                <a:gd name="T27" fmla="*/ 28 h 50"/>
                <a:gd name="T28" fmla="*/ 76 w 82"/>
                <a:gd name="T29" fmla="*/ 24 h 50"/>
                <a:gd name="T30" fmla="*/ 77 w 82"/>
                <a:gd name="T31" fmla="*/ 22 h 50"/>
                <a:gd name="T32" fmla="*/ 82 w 82"/>
                <a:gd name="T33" fmla="*/ 10 h 50"/>
                <a:gd name="T34" fmla="*/ 74 w 82"/>
                <a:gd name="T35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2" h="50">
                  <a:moveTo>
                    <a:pt x="74" y="0"/>
                  </a:moveTo>
                  <a:cubicBezTo>
                    <a:pt x="71" y="1"/>
                    <a:pt x="68" y="4"/>
                    <a:pt x="66" y="6"/>
                  </a:cubicBezTo>
                  <a:cubicBezTo>
                    <a:pt x="62" y="14"/>
                    <a:pt x="56" y="22"/>
                    <a:pt x="48" y="28"/>
                  </a:cubicBezTo>
                  <a:cubicBezTo>
                    <a:pt x="45" y="30"/>
                    <a:pt x="40" y="31"/>
                    <a:pt x="35" y="33"/>
                  </a:cubicBezTo>
                  <a:cubicBezTo>
                    <a:pt x="32" y="32"/>
                    <a:pt x="29" y="30"/>
                    <a:pt x="26" y="29"/>
                  </a:cubicBezTo>
                  <a:cubicBezTo>
                    <a:pt x="26" y="28"/>
                    <a:pt x="26" y="28"/>
                    <a:pt x="26" y="27"/>
                  </a:cubicBezTo>
                  <a:cubicBezTo>
                    <a:pt x="25" y="27"/>
                    <a:pt x="24" y="26"/>
                    <a:pt x="23" y="25"/>
                  </a:cubicBezTo>
                  <a:cubicBezTo>
                    <a:pt x="20" y="23"/>
                    <a:pt x="12" y="13"/>
                    <a:pt x="6" y="9"/>
                  </a:cubicBezTo>
                  <a:cubicBezTo>
                    <a:pt x="6" y="9"/>
                    <a:pt x="5" y="9"/>
                    <a:pt x="5" y="10"/>
                  </a:cubicBezTo>
                  <a:cubicBezTo>
                    <a:pt x="3" y="12"/>
                    <a:pt x="1" y="14"/>
                    <a:pt x="0" y="17"/>
                  </a:cubicBezTo>
                  <a:cubicBezTo>
                    <a:pt x="1" y="29"/>
                    <a:pt x="11" y="36"/>
                    <a:pt x="16" y="45"/>
                  </a:cubicBezTo>
                  <a:cubicBezTo>
                    <a:pt x="17" y="46"/>
                    <a:pt x="19" y="47"/>
                    <a:pt x="21" y="48"/>
                  </a:cubicBezTo>
                  <a:cubicBezTo>
                    <a:pt x="40" y="50"/>
                    <a:pt x="65" y="47"/>
                    <a:pt x="74" y="29"/>
                  </a:cubicBezTo>
                  <a:cubicBezTo>
                    <a:pt x="74" y="28"/>
                    <a:pt x="74" y="28"/>
                    <a:pt x="74" y="28"/>
                  </a:cubicBezTo>
                  <a:cubicBezTo>
                    <a:pt x="75" y="26"/>
                    <a:pt x="75" y="25"/>
                    <a:pt x="76" y="24"/>
                  </a:cubicBezTo>
                  <a:cubicBezTo>
                    <a:pt x="76" y="23"/>
                    <a:pt x="76" y="22"/>
                    <a:pt x="77" y="22"/>
                  </a:cubicBezTo>
                  <a:cubicBezTo>
                    <a:pt x="78" y="18"/>
                    <a:pt x="80" y="14"/>
                    <a:pt x="82" y="10"/>
                  </a:cubicBezTo>
                  <a:cubicBezTo>
                    <a:pt x="79" y="6"/>
                    <a:pt x="76" y="3"/>
                    <a:pt x="7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0" name="Freeform 38"/>
            <p:cNvSpPr>
              <a:spLocks/>
            </p:cNvSpPr>
            <p:nvPr/>
          </p:nvSpPr>
          <p:spPr bwMode="auto">
            <a:xfrm>
              <a:off x="10555794" y="4603379"/>
              <a:ext cx="198438" cy="269875"/>
            </a:xfrm>
            <a:custGeom>
              <a:avLst/>
              <a:gdLst>
                <a:gd name="T0" fmla="*/ 63 w 103"/>
                <a:gd name="T1" fmla="*/ 112 h 139"/>
                <a:gd name="T2" fmla="*/ 46 w 103"/>
                <a:gd name="T3" fmla="*/ 116 h 139"/>
                <a:gd name="T4" fmla="*/ 19 w 103"/>
                <a:gd name="T5" fmla="*/ 114 h 139"/>
                <a:gd name="T6" fmla="*/ 22 w 103"/>
                <a:gd name="T7" fmla="*/ 84 h 139"/>
                <a:gd name="T8" fmla="*/ 68 w 103"/>
                <a:gd name="T9" fmla="*/ 79 h 139"/>
                <a:gd name="T10" fmla="*/ 80 w 103"/>
                <a:gd name="T11" fmla="*/ 73 h 139"/>
                <a:gd name="T12" fmla="*/ 78 w 103"/>
                <a:gd name="T13" fmla="*/ 65 h 139"/>
                <a:gd name="T14" fmla="*/ 70 w 103"/>
                <a:gd name="T15" fmla="*/ 60 h 139"/>
                <a:gd name="T16" fmla="*/ 22 w 103"/>
                <a:gd name="T17" fmla="*/ 62 h 139"/>
                <a:gd name="T18" fmla="*/ 24 w 103"/>
                <a:gd name="T19" fmla="*/ 32 h 139"/>
                <a:gd name="T20" fmla="*/ 29 w 103"/>
                <a:gd name="T21" fmla="*/ 26 h 139"/>
                <a:gd name="T22" fmla="*/ 60 w 103"/>
                <a:gd name="T23" fmla="*/ 28 h 139"/>
                <a:gd name="T24" fmla="*/ 92 w 103"/>
                <a:gd name="T25" fmla="*/ 37 h 139"/>
                <a:gd name="T26" fmla="*/ 95 w 103"/>
                <a:gd name="T27" fmla="*/ 36 h 139"/>
                <a:gd name="T28" fmla="*/ 98 w 103"/>
                <a:gd name="T29" fmla="*/ 20 h 139"/>
                <a:gd name="T30" fmla="*/ 69 w 103"/>
                <a:gd name="T31" fmla="*/ 10 h 139"/>
                <a:gd name="T32" fmla="*/ 63 w 103"/>
                <a:gd name="T33" fmla="*/ 8 h 139"/>
                <a:gd name="T34" fmla="*/ 54 w 103"/>
                <a:gd name="T35" fmla="*/ 8 h 139"/>
                <a:gd name="T36" fmla="*/ 40 w 103"/>
                <a:gd name="T37" fmla="*/ 8 h 139"/>
                <a:gd name="T38" fmla="*/ 9 w 103"/>
                <a:gd name="T39" fmla="*/ 9 h 139"/>
                <a:gd name="T40" fmla="*/ 5 w 103"/>
                <a:gd name="T41" fmla="*/ 33 h 139"/>
                <a:gd name="T42" fmla="*/ 5 w 103"/>
                <a:gd name="T43" fmla="*/ 61 h 139"/>
                <a:gd name="T44" fmla="*/ 0 w 103"/>
                <a:gd name="T45" fmla="*/ 136 h 139"/>
                <a:gd name="T46" fmla="*/ 18 w 103"/>
                <a:gd name="T47" fmla="*/ 137 h 139"/>
                <a:gd name="T48" fmla="*/ 75 w 103"/>
                <a:gd name="T49" fmla="*/ 130 h 139"/>
                <a:gd name="T50" fmla="*/ 83 w 103"/>
                <a:gd name="T51" fmla="*/ 118 h 139"/>
                <a:gd name="T52" fmla="*/ 77 w 103"/>
                <a:gd name="T53" fmla="*/ 111 h 139"/>
                <a:gd name="T54" fmla="*/ 63 w 103"/>
                <a:gd name="T55" fmla="*/ 112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03" h="139">
                  <a:moveTo>
                    <a:pt x="63" y="112"/>
                  </a:moveTo>
                  <a:cubicBezTo>
                    <a:pt x="57" y="113"/>
                    <a:pt x="51" y="115"/>
                    <a:pt x="46" y="116"/>
                  </a:cubicBezTo>
                  <a:cubicBezTo>
                    <a:pt x="37" y="117"/>
                    <a:pt x="28" y="118"/>
                    <a:pt x="19" y="114"/>
                  </a:cubicBezTo>
                  <a:cubicBezTo>
                    <a:pt x="20" y="105"/>
                    <a:pt x="20" y="91"/>
                    <a:pt x="22" y="84"/>
                  </a:cubicBezTo>
                  <a:cubicBezTo>
                    <a:pt x="30" y="79"/>
                    <a:pt x="68" y="79"/>
                    <a:pt x="68" y="79"/>
                  </a:cubicBezTo>
                  <a:cubicBezTo>
                    <a:pt x="72" y="77"/>
                    <a:pt x="76" y="75"/>
                    <a:pt x="80" y="73"/>
                  </a:cubicBezTo>
                  <a:cubicBezTo>
                    <a:pt x="79" y="70"/>
                    <a:pt x="79" y="67"/>
                    <a:pt x="78" y="65"/>
                  </a:cubicBezTo>
                  <a:cubicBezTo>
                    <a:pt x="75" y="63"/>
                    <a:pt x="72" y="62"/>
                    <a:pt x="70" y="60"/>
                  </a:cubicBezTo>
                  <a:cubicBezTo>
                    <a:pt x="54" y="62"/>
                    <a:pt x="39" y="69"/>
                    <a:pt x="22" y="62"/>
                  </a:cubicBezTo>
                  <a:cubicBezTo>
                    <a:pt x="23" y="52"/>
                    <a:pt x="23" y="42"/>
                    <a:pt x="24" y="32"/>
                  </a:cubicBezTo>
                  <a:cubicBezTo>
                    <a:pt x="24" y="31"/>
                    <a:pt x="28" y="26"/>
                    <a:pt x="29" y="26"/>
                  </a:cubicBezTo>
                  <a:cubicBezTo>
                    <a:pt x="38" y="26"/>
                    <a:pt x="59" y="27"/>
                    <a:pt x="60" y="28"/>
                  </a:cubicBezTo>
                  <a:cubicBezTo>
                    <a:pt x="70" y="34"/>
                    <a:pt x="82" y="32"/>
                    <a:pt x="92" y="37"/>
                  </a:cubicBezTo>
                  <a:cubicBezTo>
                    <a:pt x="93" y="37"/>
                    <a:pt x="94" y="37"/>
                    <a:pt x="95" y="36"/>
                  </a:cubicBezTo>
                  <a:cubicBezTo>
                    <a:pt x="102" y="34"/>
                    <a:pt x="103" y="25"/>
                    <a:pt x="98" y="20"/>
                  </a:cubicBezTo>
                  <a:cubicBezTo>
                    <a:pt x="97" y="19"/>
                    <a:pt x="77" y="14"/>
                    <a:pt x="69" y="10"/>
                  </a:cubicBezTo>
                  <a:cubicBezTo>
                    <a:pt x="67" y="9"/>
                    <a:pt x="65" y="9"/>
                    <a:pt x="63" y="8"/>
                  </a:cubicBezTo>
                  <a:cubicBezTo>
                    <a:pt x="60" y="8"/>
                    <a:pt x="57" y="8"/>
                    <a:pt x="54" y="8"/>
                  </a:cubicBezTo>
                  <a:cubicBezTo>
                    <a:pt x="52" y="9"/>
                    <a:pt x="43" y="8"/>
                    <a:pt x="40" y="8"/>
                  </a:cubicBezTo>
                  <a:cubicBezTo>
                    <a:pt x="39" y="8"/>
                    <a:pt x="11" y="0"/>
                    <a:pt x="9" y="9"/>
                  </a:cubicBezTo>
                  <a:cubicBezTo>
                    <a:pt x="6" y="17"/>
                    <a:pt x="7" y="25"/>
                    <a:pt x="5" y="33"/>
                  </a:cubicBezTo>
                  <a:cubicBezTo>
                    <a:pt x="5" y="42"/>
                    <a:pt x="4" y="52"/>
                    <a:pt x="5" y="61"/>
                  </a:cubicBezTo>
                  <a:cubicBezTo>
                    <a:pt x="6" y="71"/>
                    <a:pt x="0" y="122"/>
                    <a:pt x="0" y="136"/>
                  </a:cubicBezTo>
                  <a:cubicBezTo>
                    <a:pt x="12" y="139"/>
                    <a:pt x="12" y="139"/>
                    <a:pt x="18" y="137"/>
                  </a:cubicBezTo>
                  <a:cubicBezTo>
                    <a:pt x="22" y="136"/>
                    <a:pt x="73" y="129"/>
                    <a:pt x="75" y="130"/>
                  </a:cubicBezTo>
                  <a:cubicBezTo>
                    <a:pt x="78" y="126"/>
                    <a:pt x="83" y="124"/>
                    <a:pt x="83" y="118"/>
                  </a:cubicBezTo>
                  <a:cubicBezTo>
                    <a:pt x="81" y="116"/>
                    <a:pt x="79" y="114"/>
                    <a:pt x="77" y="111"/>
                  </a:cubicBezTo>
                  <a:cubicBezTo>
                    <a:pt x="72" y="111"/>
                    <a:pt x="68" y="111"/>
                    <a:pt x="63" y="1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1" name="Freeform 39"/>
            <p:cNvSpPr>
              <a:spLocks/>
            </p:cNvSpPr>
            <p:nvPr/>
          </p:nvSpPr>
          <p:spPr bwMode="auto">
            <a:xfrm>
              <a:off x="10355769" y="4627191"/>
              <a:ext cx="193675" cy="227012"/>
            </a:xfrm>
            <a:custGeom>
              <a:avLst/>
              <a:gdLst>
                <a:gd name="T0" fmla="*/ 99 w 100"/>
                <a:gd name="T1" fmla="*/ 1 h 117"/>
                <a:gd name="T2" fmla="*/ 96 w 100"/>
                <a:gd name="T3" fmla="*/ 0 h 117"/>
                <a:gd name="T4" fmla="*/ 44 w 100"/>
                <a:gd name="T5" fmla="*/ 3 h 117"/>
                <a:gd name="T6" fmla="*/ 19 w 100"/>
                <a:gd name="T7" fmla="*/ 6 h 117"/>
                <a:gd name="T8" fmla="*/ 3 w 100"/>
                <a:gd name="T9" fmla="*/ 7 h 117"/>
                <a:gd name="T10" fmla="*/ 3 w 100"/>
                <a:gd name="T11" fmla="*/ 20 h 117"/>
                <a:gd name="T12" fmla="*/ 12 w 100"/>
                <a:gd name="T13" fmla="*/ 26 h 117"/>
                <a:gd name="T14" fmla="*/ 40 w 100"/>
                <a:gd name="T15" fmla="*/ 22 h 117"/>
                <a:gd name="T16" fmla="*/ 42 w 100"/>
                <a:gd name="T17" fmla="*/ 56 h 117"/>
                <a:gd name="T18" fmla="*/ 40 w 100"/>
                <a:gd name="T19" fmla="*/ 101 h 117"/>
                <a:gd name="T20" fmla="*/ 44 w 100"/>
                <a:gd name="T21" fmla="*/ 114 h 117"/>
                <a:gd name="T22" fmla="*/ 58 w 100"/>
                <a:gd name="T23" fmla="*/ 114 h 117"/>
                <a:gd name="T24" fmla="*/ 60 w 100"/>
                <a:gd name="T25" fmla="*/ 111 h 117"/>
                <a:gd name="T26" fmla="*/ 55 w 100"/>
                <a:gd name="T27" fmla="*/ 40 h 117"/>
                <a:gd name="T28" fmla="*/ 60 w 100"/>
                <a:gd name="T29" fmla="*/ 22 h 117"/>
                <a:gd name="T30" fmla="*/ 80 w 100"/>
                <a:gd name="T31" fmla="*/ 21 h 117"/>
                <a:gd name="T32" fmla="*/ 99 w 100"/>
                <a:gd name="T33" fmla="*/ 22 h 117"/>
                <a:gd name="T34" fmla="*/ 99 w 100"/>
                <a:gd name="T35" fmla="*/ 1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00" h="117">
                  <a:moveTo>
                    <a:pt x="99" y="1"/>
                  </a:moveTo>
                  <a:cubicBezTo>
                    <a:pt x="98" y="1"/>
                    <a:pt x="97" y="1"/>
                    <a:pt x="96" y="0"/>
                  </a:cubicBezTo>
                  <a:cubicBezTo>
                    <a:pt x="83" y="6"/>
                    <a:pt x="49" y="1"/>
                    <a:pt x="44" y="3"/>
                  </a:cubicBezTo>
                  <a:cubicBezTo>
                    <a:pt x="36" y="5"/>
                    <a:pt x="27" y="2"/>
                    <a:pt x="19" y="6"/>
                  </a:cubicBezTo>
                  <a:cubicBezTo>
                    <a:pt x="16" y="7"/>
                    <a:pt x="4" y="7"/>
                    <a:pt x="3" y="7"/>
                  </a:cubicBezTo>
                  <a:cubicBezTo>
                    <a:pt x="1" y="12"/>
                    <a:pt x="0" y="16"/>
                    <a:pt x="3" y="20"/>
                  </a:cubicBezTo>
                  <a:cubicBezTo>
                    <a:pt x="5" y="22"/>
                    <a:pt x="8" y="24"/>
                    <a:pt x="12" y="26"/>
                  </a:cubicBezTo>
                  <a:cubicBezTo>
                    <a:pt x="16" y="24"/>
                    <a:pt x="36" y="18"/>
                    <a:pt x="40" y="22"/>
                  </a:cubicBezTo>
                  <a:cubicBezTo>
                    <a:pt x="41" y="31"/>
                    <a:pt x="42" y="53"/>
                    <a:pt x="42" y="56"/>
                  </a:cubicBezTo>
                  <a:cubicBezTo>
                    <a:pt x="41" y="65"/>
                    <a:pt x="41" y="94"/>
                    <a:pt x="40" y="101"/>
                  </a:cubicBezTo>
                  <a:cubicBezTo>
                    <a:pt x="41" y="105"/>
                    <a:pt x="43" y="110"/>
                    <a:pt x="44" y="114"/>
                  </a:cubicBezTo>
                  <a:cubicBezTo>
                    <a:pt x="49" y="115"/>
                    <a:pt x="54" y="117"/>
                    <a:pt x="58" y="114"/>
                  </a:cubicBezTo>
                  <a:cubicBezTo>
                    <a:pt x="59" y="113"/>
                    <a:pt x="60" y="112"/>
                    <a:pt x="60" y="111"/>
                  </a:cubicBezTo>
                  <a:cubicBezTo>
                    <a:pt x="58" y="87"/>
                    <a:pt x="56" y="64"/>
                    <a:pt x="55" y="40"/>
                  </a:cubicBezTo>
                  <a:cubicBezTo>
                    <a:pt x="56" y="35"/>
                    <a:pt x="58" y="29"/>
                    <a:pt x="60" y="22"/>
                  </a:cubicBezTo>
                  <a:cubicBezTo>
                    <a:pt x="67" y="22"/>
                    <a:pt x="74" y="24"/>
                    <a:pt x="80" y="21"/>
                  </a:cubicBezTo>
                  <a:cubicBezTo>
                    <a:pt x="86" y="19"/>
                    <a:pt x="92" y="25"/>
                    <a:pt x="99" y="22"/>
                  </a:cubicBezTo>
                  <a:cubicBezTo>
                    <a:pt x="100" y="15"/>
                    <a:pt x="99" y="8"/>
                    <a:pt x="99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2" name="Freeform 40"/>
            <p:cNvSpPr>
              <a:spLocks/>
            </p:cNvSpPr>
            <p:nvPr/>
          </p:nvSpPr>
          <p:spPr bwMode="auto">
            <a:xfrm>
              <a:off x="10716132" y="4439866"/>
              <a:ext cx="141288" cy="93662"/>
            </a:xfrm>
            <a:custGeom>
              <a:avLst/>
              <a:gdLst>
                <a:gd name="T0" fmla="*/ 70 w 73"/>
                <a:gd name="T1" fmla="*/ 4 h 48"/>
                <a:gd name="T2" fmla="*/ 59 w 73"/>
                <a:gd name="T3" fmla="*/ 5 h 48"/>
                <a:gd name="T4" fmla="*/ 51 w 73"/>
                <a:gd name="T5" fmla="*/ 18 h 48"/>
                <a:gd name="T6" fmla="*/ 26 w 73"/>
                <a:gd name="T7" fmla="*/ 28 h 48"/>
                <a:gd name="T8" fmla="*/ 23 w 73"/>
                <a:gd name="T9" fmla="*/ 25 h 48"/>
                <a:gd name="T10" fmla="*/ 10 w 73"/>
                <a:gd name="T11" fmla="*/ 11 h 48"/>
                <a:gd name="T12" fmla="*/ 7 w 73"/>
                <a:gd name="T13" fmla="*/ 9 h 48"/>
                <a:gd name="T14" fmla="*/ 7 w 73"/>
                <a:gd name="T15" fmla="*/ 9 h 48"/>
                <a:gd name="T16" fmla="*/ 0 w 73"/>
                <a:gd name="T17" fmla="*/ 14 h 48"/>
                <a:gd name="T18" fmla="*/ 0 w 73"/>
                <a:gd name="T19" fmla="*/ 20 h 48"/>
                <a:gd name="T20" fmla="*/ 13 w 73"/>
                <a:gd name="T21" fmla="*/ 40 h 48"/>
                <a:gd name="T22" fmla="*/ 66 w 73"/>
                <a:gd name="T23" fmla="*/ 27 h 48"/>
                <a:gd name="T24" fmla="*/ 67 w 73"/>
                <a:gd name="T25" fmla="*/ 27 h 48"/>
                <a:gd name="T26" fmla="*/ 70 w 73"/>
                <a:gd name="T27" fmla="*/ 4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3" h="48">
                  <a:moveTo>
                    <a:pt x="70" y="4"/>
                  </a:moveTo>
                  <a:cubicBezTo>
                    <a:pt x="66" y="0"/>
                    <a:pt x="62" y="1"/>
                    <a:pt x="59" y="5"/>
                  </a:cubicBezTo>
                  <a:cubicBezTo>
                    <a:pt x="56" y="9"/>
                    <a:pt x="54" y="14"/>
                    <a:pt x="51" y="18"/>
                  </a:cubicBezTo>
                  <a:cubicBezTo>
                    <a:pt x="44" y="26"/>
                    <a:pt x="36" y="31"/>
                    <a:pt x="26" y="28"/>
                  </a:cubicBezTo>
                  <a:cubicBezTo>
                    <a:pt x="25" y="27"/>
                    <a:pt x="24" y="26"/>
                    <a:pt x="23" y="25"/>
                  </a:cubicBezTo>
                  <a:cubicBezTo>
                    <a:pt x="18" y="22"/>
                    <a:pt x="13" y="17"/>
                    <a:pt x="10" y="11"/>
                  </a:cubicBezTo>
                  <a:cubicBezTo>
                    <a:pt x="9" y="10"/>
                    <a:pt x="8" y="10"/>
                    <a:pt x="7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4" y="11"/>
                    <a:pt x="2" y="13"/>
                    <a:pt x="0" y="14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2" y="28"/>
                    <a:pt x="5" y="36"/>
                    <a:pt x="13" y="40"/>
                  </a:cubicBezTo>
                  <a:cubicBezTo>
                    <a:pt x="31" y="48"/>
                    <a:pt x="53" y="40"/>
                    <a:pt x="66" y="27"/>
                  </a:cubicBezTo>
                  <a:cubicBezTo>
                    <a:pt x="67" y="27"/>
                    <a:pt x="67" y="27"/>
                    <a:pt x="67" y="27"/>
                  </a:cubicBezTo>
                  <a:cubicBezTo>
                    <a:pt x="71" y="20"/>
                    <a:pt x="73" y="12"/>
                    <a:pt x="7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3" name="Freeform 41"/>
            <p:cNvSpPr>
              <a:spLocks noEditPoints="1"/>
            </p:cNvSpPr>
            <p:nvPr/>
          </p:nvSpPr>
          <p:spPr bwMode="auto">
            <a:xfrm>
              <a:off x="10630407" y="4235079"/>
              <a:ext cx="295275" cy="336550"/>
            </a:xfrm>
            <a:custGeom>
              <a:avLst/>
              <a:gdLst>
                <a:gd name="T0" fmla="*/ 144 w 152"/>
                <a:gd name="T1" fmla="*/ 63 h 173"/>
                <a:gd name="T2" fmla="*/ 34 w 152"/>
                <a:gd name="T3" fmla="*/ 39 h 173"/>
                <a:gd name="T4" fmla="*/ 51 w 152"/>
                <a:gd name="T5" fmla="*/ 173 h 173"/>
                <a:gd name="T6" fmla="*/ 99 w 152"/>
                <a:gd name="T7" fmla="*/ 173 h 173"/>
                <a:gd name="T8" fmla="*/ 148 w 152"/>
                <a:gd name="T9" fmla="*/ 111 h 173"/>
                <a:gd name="T10" fmla="*/ 144 w 152"/>
                <a:gd name="T11" fmla="*/ 63 h 173"/>
                <a:gd name="T12" fmla="*/ 129 w 152"/>
                <a:gd name="T13" fmla="*/ 120 h 173"/>
                <a:gd name="T14" fmla="*/ 112 w 152"/>
                <a:gd name="T15" fmla="*/ 143 h 173"/>
                <a:gd name="T16" fmla="*/ 52 w 152"/>
                <a:gd name="T17" fmla="*/ 152 h 173"/>
                <a:gd name="T18" fmla="*/ 31 w 152"/>
                <a:gd name="T19" fmla="*/ 95 h 173"/>
                <a:gd name="T20" fmla="*/ 67 w 152"/>
                <a:gd name="T21" fmla="*/ 35 h 173"/>
                <a:gd name="T22" fmla="*/ 101 w 152"/>
                <a:gd name="T23" fmla="*/ 40 h 173"/>
                <a:gd name="T24" fmla="*/ 129 w 152"/>
                <a:gd name="T25" fmla="*/ 71 h 173"/>
                <a:gd name="T26" fmla="*/ 129 w 152"/>
                <a:gd name="T27" fmla="*/ 120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52" h="173">
                  <a:moveTo>
                    <a:pt x="144" y="63"/>
                  </a:moveTo>
                  <a:cubicBezTo>
                    <a:pt x="123" y="24"/>
                    <a:pt x="70" y="0"/>
                    <a:pt x="34" y="39"/>
                  </a:cubicBezTo>
                  <a:cubicBezTo>
                    <a:pt x="0" y="77"/>
                    <a:pt x="10" y="144"/>
                    <a:pt x="51" y="173"/>
                  </a:cubicBezTo>
                  <a:cubicBezTo>
                    <a:pt x="99" y="173"/>
                    <a:pt x="99" y="173"/>
                    <a:pt x="99" y="173"/>
                  </a:cubicBezTo>
                  <a:cubicBezTo>
                    <a:pt x="120" y="160"/>
                    <a:pt x="148" y="140"/>
                    <a:pt x="148" y="111"/>
                  </a:cubicBezTo>
                  <a:cubicBezTo>
                    <a:pt x="148" y="97"/>
                    <a:pt x="152" y="77"/>
                    <a:pt x="144" y="63"/>
                  </a:cubicBezTo>
                  <a:close/>
                  <a:moveTo>
                    <a:pt x="129" y="120"/>
                  </a:moveTo>
                  <a:cubicBezTo>
                    <a:pt x="124" y="134"/>
                    <a:pt x="109" y="149"/>
                    <a:pt x="112" y="143"/>
                  </a:cubicBezTo>
                  <a:cubicBezTo>
                    <a:pt x="100" y="164"/>
                    <a:pt x="62" y="162"/>
                    <a:pt x="52" y="152"/>
                  </a:cubicBezTo>
                  <a:cubicBezTo>
                    <a:pt x="37" y="137"/>
                    <a:pt x="29" y="116"/>
                    <a:pt x="31" y="95"/>
                  </a:cubicBezTo>
                  <a:cubicBezTo>
                    <a:pt x="33" y="67"/>
                    <a:pt x="44" y="50"/>
                    <a:pt x="67" y="35"/>
                  </a:cubicBezTo>
                  <a:cubicBezTo>
                    <a:pt x="101" y="40"/>
                    <a:pt x="101" y="40"/>
                    <a:pt x="101" y="40"/>
                  </a:cubicBezTo>
                  <a:cubicBezTo>
                    <a:pt x="113" y="48"/>
                    <a:pt x="125" y="54"/>
                    <a:pt x="129" y="71"/>
                  </a:cubicBezTo>
                  <a:cubicBezTo>
                    <a:pt x="134" y="87"/>
                    <a:pt x="135" y="104"/>
                    <a:pt x="129" y="1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4" name="Freeform 42"/>
            <p:cNvSpPr>
              <a:spLocks/>
            </p:cNvSpPr>
            <p:nvPr/>
          </p:nvSpPr>
          <p:spPr bwMode="auto">
            <a:xfrm>
              <a:off x="10428794" y="4423991"/>
              <a:ext cx="127000" cy="77787"/>
            </a:xfrm>
            <a:custGeom>
              <a:avLst/>
              <a:gdLst>
                <a:gd name="T0" fmla="*/ 44 w 65"/>
                <a:gd name="T1" fmla="*/ 36 h 40"/>
                <a:gd name="T2" fmla="*/ 58 w 65"/>
                <a:gd name="T3" fmla="*/ 28 h 40"/>
                <a:gd name="T4" fmla="*/ 65 w 65"/>
                <a:gd name="T5" fmla="*/ 16 h 40"/>
                <a:gd name="T6" fmla="*/ 65 w 65"/>
                <a:gd name="T7" fmla="*/ 4 h 40"/>
                <a:gd name="T8" fmla="*/ 62 w 65"/>
                <a:gd name="T9" fmla="*/ 1 h 40"/>
                <a:gd name="T10" fmla="*/ 55 w 65"/>
                <a:gd name="T11" fmla="*/ 4 h 40"/>
                <a:gd name="T12" fmla="*/ 41 w 65"/>
                <a:gd name="T13" fmla="*/ 24 h 40"/>
                <a:gd name="T14" fmla="*/ 24 w 65"/>
                <a:gd name="T15" fmla="*/ 20 h 40"/>
                <a:gd name="T16" fmla="*/ 17 w 65"/>
                <a:gd name="T17" fmla="*/ 7 h 40"/>
                <a:gd name="T18" fmla="*/ 5 w 65"/>
                <a:gd name="T19" fmla="*/ 2 h 40"/>
                <a:gd name="T20" fmla="*/ 1 w 65"/>
                <a:gd name="T21" fmla="*/ 8 h 40"/>
                <a:gd name="T22" fmla="*/ 1 w 65"/>
                <a:gd name="T23" fmla="*/ 13 h 40"/>
                <a:gd name="T24" fmla="*/ 5 w 65"/>
                <a:gd name="T25" fmla="*/ 24 h 40"/>
                <a:gd name="T26" fmla="*/ 44 w 65"/>
                <a:gd name="T27" fmla="*/ 3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5" h="40">
                  <a:moveTo>
                    <a:pt x="44" y="36"/>
                  </a:moveTo>
                  <a:cubicBezTo>
                    <a:pt x="49" y="34"/>
                    <a:pt x="54" y="31"/>
                    <a:pt x="58" y="28"/>
                  </a:cubicBezTo>
                  <a:cubicBezTo>
                    <a:pt x="61" y="25"/>
                    <a:pt x="63" y="20"/>
                    <a:pt x="65" y="16"/>
                  </a:cubicBezTo>
                  <a:cubicBezTo>
                    <a:pt x="65" y="4"/>
                    <a:pt x="65" y="4"/>
                    <a:pt x="65" y="4"/>
                  </a:cubicBezTo>
                  <a:cubicBezTo>
                    <a:pt x="64" y="3"/>
                    <a:pt x="63" y="2"/>
                    <a:pt x="62" y="1"/>
                  </a:cubicBezTo>
                  <a:cubicBezTo>
                    <a:pt x="59" y="1"/>
                    <a:pt x="57" y="2"/>
                    <a:pt x="55" y="4"/>
                  </a:cubicBezTo>
                  <a:cubicBezTo>
                    <a:pt x="51" y="11"/>
                    <a:pt x="49" y="20"/>
                    <a:pt x="41" y="24"/>
                  </a:cubicBezTo>
                  <a:cubicBezTo>
                    <a:pt x="32" y="25"/>
                    <a:pt x="32" y="25"/>
                    <a:pt x="24" y="20"/>
                  </a:cubicBezTo>
                  <a:cubicBezTo>
                    <a:pt x="22" y="16"/>
                    <a:pt x="20" y="11"/>
                    <a:pt x="17" y="7"/>
                  </a:cubicBezTo>
                  <a:cubicBezTo>
                    <a:pt x="15" y="2"/>
                    <a:pt x="11" y="0"/>
                    <a:pt x="5" y="2"/>
                  </a:cubicBezTo>
                  <a:cubicBezTo>
                    <a:pt x="4" y="4"/>
                    <a:pt x="2" y="6"/>
                    <a:pt x="1" y="8"/>
                  </a:cubicBezTo>
                  <a:cubicBezTo>
                    <a:pt x="1" y="10"/>
                    <a:pt x="0" y="11"/>
                    <a:pt x="1" y="13"/>
                  </a:cubicBezTo>
                  <a:cubicBezTo>
                    <a:pt x="2" y="16"/>
                    <a:pt x="4" y="20"/>
                    <a:pt x="5" y="24"/>
                  </a:cubicBezTo>
                  <a:cubicBezTo>
                    <a:pt x="16" y="34"/>
                    <a:pt x="29" y="40"/>
                    <a:pt x="44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5" name="Freeform 43"/>
            <p:cNvSpPr>
              <a:spLocks noEditPoints="1"/>
            </p:cNvSpPr>
            <p:nvPr/>
          </p:nvSpPr>
          <p:spPr bwMode="auto">
            <a:xfrm>
              <a:off x="10338307" y="4233492"/>
              <a:ext cx="292100" cy="328612"/>
            </a:xfrm>
            <a:custGeom>
              <a:avLst/>
              <a:gdLst>
                <a:gd name="T0" fmla="*/ 151 w 151"/>
                <a:gd name="T1" fmla="*/ 87 h 169"/>
                <a:gd name="T2" fmla="*/ 53 w 151"/>
                <a:gd name="T3" fmla="*/ 22 h 169"/>
                <a:gd name="T4" fmla="*/ 40 w 151"/>
                <a:gd name="T5" fmla="*/ 148 h 169"/>
                <a:gd name="T6" fmla="*/ 125 w 151"/>
                <a:gd name="T7" fmla="*/ 150 h 169"/>
                <a:gd name="T8" fmla="*/ 151 w 151"/>
                <a:gd name="T9" fmla="*/ 87 h 169"/>
                <a:gd name="T10" fmla="*/ 151 w 151"/>
                <a:gd name="T11" fmla="*/ 87 h 169"/>
                <a:gd name="T12" fmla="*/ 126 w 151"/>
                <a:gd name="T13" fmla="*/ 114 h 169"/>
                <a:gd name="T14" fmla="*/ 110 w 151"/>
                <a:gd name="T15" fmla="*/ 138 h 169"/>
                <a:gd name="T16" fmla="*/ 33 w 151"/>
                <a:gd name="T17" fmla="*/ 105 h 169"/>
                <a:gd name="T18" fmla="*/ 39 w 151"/>
                <a:gd name="T19" fmla="*/ 52 h 169"/>
                <a:gd name="T20" fmla="*/ 103 w 151"/>
                <a:gd name="T21" fmla="*/ 36 h 169"/>
                <a:gd name="T22" fmla="*/ 129 w 151"/>
                <a:gd name="T23" fmla="*/ 58 h 169"/>
                <a:gd name="T24" fmla="*/ 126 w 151"/>
                <a:gd name="T25" fmla="*/ 114 h 169"/>
                <a:gd name="T26" fmla="*/ 126 w 151"/>
                <a:gd name="T27" fmla="*/ 114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51" h="169">
                  <a:moveTo>
                    <a:pt x="151" y="87"/>
                  </a:moveTo>
                  <a:cubicBezTo>
                    <a:pt x="144" y="37"/>
                    <a:pt x="106" y="0"/>
                    <a:pt x="53" y="22"/>
                  </a:cubicBezTo>
                  <a:cubicBezTo>
                    <a:pt x="0" y="44"/>
                    <a:pt x="1" y="112"/>
                    <a:pt x="40" y="148"/>
                  </a:cubicBezTo>
                  <a:cubicBezTo>
                    <a:pt x="69" y="169"/>
                    <a:pt x="98" y="166"/>
                    <a:pt x="125" y="150"/>
                  </a:cubicBezTo>
                  <a:cubicBezTo>
                    <a:pt x="143" y="135"/>
                    <a:pt x="150" y="109"/>
                    <a:pt x="151" y="87"/>
                  </a:cubicBezTo>
                  <a:cubicBezTo>
                    <a:pt x="151" y="82"/>
                    <a:pt x="151" y="89"/>
                    <a:pt x="151" y="87"/>
                  </a:cubicBezTo>
                  <a:close/>
                  <a:moveTo>
                    <a:pt x="126" y="114"/>
                  </a:moveTo>
                  <a:cubicBezTo>
                    <a:pt x="124" y="124"/>
                    <a:pt x="118" y="132"/>
                    <a:pt x="110" y="138"/>
                  </a:cubicBezTo>
                  <a:cubicBezTo>
                    <a:pt x="81" y="159"/>
                    <a:pt x="42" y="136"/>
                    <a:pt x="33" y="105"/>
                  </a:cubicBezTo>
                  <a:cubicBezTo>
                    <a:pt x="27" y="87"/>
                    <a:pt x="27" y="67"/>
                    <a:pt x="39" y="52"/>
                  </a:cubicBezTo>
                  <a:cubicBezTo>
                    <a:pt x="54" y="33"/>
                    <a:pt x="81" y="36"/>
                    <a:pt x="103" y="36"/>
                  </a:cubicBezTo>
                  <a:cubicBezTo>
                    <a:pt x="116" y="41"/>
                    <a:pt x="122" y="49"/>
                    <a:pt x="129" y="58"/>
                  </a:cubicBezTo>
                  <a:cubicBezTo>
                    <a:pt x="128" y="80"/>
                    <a:pt x="138" y="92"/>
                    <a:pt x="126" y="114"/>
                  </a:cubicBezTo>
                  <a:cubicBezTo>
                    <a:pt x="124" y="124"/>
                    <a:pt x="131" y="105"/>
                    <a:pt x="126" y="1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6" name="Freeform 44"/>
            <p:cNvSpPr>
              <a:spLocks/>
            </p:cNvSpPr>
            <p:nvPr/>
          </p:nvSpPr>
          <p:spPr bwMode="auto">
            <a:xfrm>
              <a:off x="10992357" y="4619254"/>
              <a:ext cx="255588" cy="276225"/>
            </a:xfrm>
            <a:custGeom>
              <a:avLst/>
              <a:gdLst>
                <a:gd name="T0" fmla="*/ 20 w 132"/>
                <a:gd name="T1" fmla="*/ 37 h 142"/>
                <a:gd name="T2" fmla="*/ 19 w 132"/>
                <a:gd name="T3" fmla="*/ 64 h 142"/>
                <a:gd name="T4" fmla="*/ 19 w 132"/>
                <a:gd name="T5" fmla="*/ 89 h 142"/>
                <a:gd name="T6" fmla="*/ 22 w 132"/>
                <a:gd name="T7" fmla="*/ 113 h 142"/>
                <a:gd name="T8" fmla="*/ 12 w 132"/>
                <a:gd name="T9" fmla="*/ 122 h 142"/>
                <a:gd name="T10" fmla="*/ 5 w 132"/>
                <a:gd name="T11" fmla="*/ 117 h 142"/>
                <a:gd name="T12" fmla="*/ 4 w 132"/>
                <a:gd name="T13" fmla="*/ 114 h 142"/>
                <a:gd name="T14" fmla="*/ 6 w 132"/>
                <a:gd name="T15" fmla="*/ 84 h 142"/>
                <a:gd name="T16" fmla="*/ 5 w 132"/>
                <a:gd name="T17" fmla="*/ 59 h 142"/>
                <a:gd name="T18" fmla="*/ 5 w 132"/>
                <a:gd name="T19" fmla="*/ 32 h 142"/>
                <a:gd name="T20" fmla="*/ 0 w 132"/>
                <a:gd name="T21" fmla="*/ 16 h 142"/>
                <a:gd name="T22" fmla="*/ 12 w 132"/>
                <a:gd name="T23" fmla="*/ 6 h 142"/>
                <a:gd name="T24" fmla="*/ 26 w 132"/>
                <a:gd name="T25" fmla="*/ 23 h 142"/>
                <a:gd name="T26" fmla="*/ 41 w 132"/>
                <a:gd name="T27" fmla="*/ 41 h 142"/>
                <a:gd name="T28" fmla="*/ 57 w 132"/>
                <a:gd name="T29" fmla="*/ 58 h 142"/>
                <a:gd name="T30" fmla="*/ 76 w 132"/>
                <a:gd name="T31" fmla="*/ 26 h 142"/>
                <a:gd name="T32" fmla="*/ 85 w 132"/>
                <a:gd name="T33" fmla="*/ 4 h 142"/>
                <a:gd name="T34" fmla="*/ 102 w 132"/>
                <a:gd name="T35" fmla="*/ 10 h 142"/>
                <a:gd name="T36" fmla="*/ 109 w 132"/>
                <a:gd name="T37" fmla="*/ 47 h 142"/>
                <a:gd name="T38" fmla="*/ 130 w 132"/>
                <a:gd name="T39" fmla="*/ 128 h 142"/>
                <a:gd name="T40" fmla="*/ 129 w 132"/>
                <a:gd name="T41" fmla="*/ 135 h 142"/>
                <a:gd name="T42" fmla="*/ 114 w 132"/>
                <a:gd name="T43" fmla="*/ 140 h 142"/>
                <a:gd name="T44" fmla="*/ 110 w 132"/>
                <a:gd name="T45" fmla="*/ 122 h 142"/>
                <a:gd name="T46" fmla="*/ 107 w 132"/>
                <a:gd name="T47" fmla="*/ 104 h 142"/>
                <a:gd name="T48" fmla="*/ 98 w 132"/>
                <a:gd name="T49" fmla="*/ 64 h 142"/>
                <a:gd name="T50" fmla="*/ 89 w 132"/>
                <a:gd name="T51" fmla="*/ 38 h 142"/>
                <a:gd name="T52" fmla="*/ 80 w 132"/>
                <a:gd name="T53" fmla="*/ 50 h 142"/>
                <a:gd name="T54" fmla="*/ 73 w 132"/>
                <a:gd name="T55" fmla="*/ 64 h 142"/>
                <a:gd name="T56" fmla="*/ 53 w 132"/>
                <a:gd name="T57" fmla="*/ 80 h 142"/>
                <a:gd name="T58" fmla="*/ 38 w 132"/>
                <a:gd name="T59" fmla="*/ 61 h 142"/>
                <a:gd name="T60" fmla="*/ 20 w 132"/>
                <a:gd name="T61" fmla="*/ 37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32" h="142">
                  <a:moveTo>
                    <a:pt x="20" y="37"/>
                  </a:moveTo>
                  <a:cubicBezTo>
                    <a:pt x="19" y="47"/>
                    <a:pt x="18" y="56"/>
                    <a:pt x="19" y="64"/>
                  </a:cubicBezTo>
                  <a:cubicBezTo>
                    <a:pt x="21" y="72"/>
                    <a:pt x="20" y="81"/>
                    <a:pt x="19" y="89"/>
                  </a:cubicBezTo>
                  <a:cubicBezTo>
                    <a:pt x="19" y="97"/>
                    <a:pt x="18" y="105"/>
                    <a:pt x="22" y="113"/>
                  </a:cubicBezTo>
                  <a:cubicBezTo>
                    <a:pt x="18" y="117"/>
                    <a:pt x="15" y="120"/>
                    <a:pt x="12" y="122"/>
                  </a:cubicBezTo>
                  <a:cubicBezTo>
                    <a:pt x="8" y="122"/>
                    <a:pt x="6" y="120"/>
                    <a:pt x="5" y="117"/>
                  </a:cubicBezTo>
                  <a:cubicBezTo>
                    <a:pt x="4" y="116"/>
                    <a:pt x="4" y="115"/>
                    <a:pt x="4" y="114"/>
                  </a:cubicBezTo>
                  <a:cubicBezTo>
                    <a:pt x="5" y="104"/>
                    <a:pt x="5" y="94"/>
                    <a:pt x="6" y="84"/>
                  </a:cubicBezTo>
                  <a:cubicBezTo>
                    <a:pt x="6" y="76"/>
                    <a:pt x="7" y="68"/>
                    <a:pt x="5" y="59"/>
                  </a:cubicBezTo>
                  <a:cubicBezTo>
                    <a:pt x="3" y="51"/>
                    <a:pt x="5" y="42"/>
                    <a:pt x="5" y="32"/>
                  </a:cubicBezTo>
                  <a:cubicBezTo>
                    <a:pt x="4" y="27"/>
                    <a:pt x="2" y="22"/>
                    <a:pt x="0" y="16"/>
                  </a:cubicBezTo>
                  <a:cubicBezTo>
                    <a:pt x="3" y="12"/>
                    <a:pt x="6" y="8"/>
                    <a:pt x="12" y="6"/>
                  </a:cubicBezTo>
                  <a:cubicBezTo>
                    <a:pt x="18" y="10"/>
                    <a:pt x="21" y="18"/>
                    <a:pt x="26" y="23"/>
                  </a:cubicBezTo>
                  <a:cubicBezTo>
                    <a:pt x="31" y="29"/>
                    <a:pt x="36" y="36"/>
                    <a:pt x="41" y="41"/>
                  </a:cubicBezTo>
                  <a:cubicBezTo>
                    <a:pt x="46" y="47"/>
                    <a:pt x="49" y="55"/>
                    <a:pt x="57" y="58"/>
                  </a:cubicBezTo>
                  <a:cubicBezTo>
                    <a:pt x="63" y="47"/>
                    <a:pt x="70" y="37"/>
                    <a:pt x="76" y="26"/>
                  </a:cubicBezTo>
                  <a:cubicBezTo>
                    <a:pt x="79" y="20"/>
                    <a:pt x="82" y="13"/>
                    <a:pt x="85" y="4"/>
                  </a:cubicBezTo>
                  <a:cubicBezTo>
                    <a:pt x="91" y="0"/>
                    <a:pt x="96" y="5"/>
                    <a:pt x="102" y="10"/>
                  </a:cubicBezTo>
                  <a:cubicBezTo>
                    <a:pt x="105" y="16"/>
                    <a:pt x="108" y="43"/>
                    <a:pt x="109" y="47"/>
                  </a:cubicBezTo>
                  <a:cubicBezTo>
                    <a:pt x="114" y="75"/>
                    <a:pt x="118" y="101"/>
                    <a:pt x="130" y="128"/>
                  </a:cubicBezTo>
                  <a:cubicBezTo>
                    <a:pt x="130" y="127"/>
                    <a:pt x="132" y="132"/>
                    <a:pt x="129" y="135"/>
                  </a:cubicBezTo>
                  <a:cubicBezTo>
                    <a:pt x="125" y="138"/>
                    <a:pt x="120" y="142"/>
                    <a:pt x="114" y="140"/>
                  </a:cubicBezTo>
                  <a:cubicBezTo>
                    <a:pt x="112" y="134"/>
                    <a:pt x="110" y="128"/>
                    <a:pt x="110" y="122"/>
                  </a:cubicBezTo>
                  <a:cubicBezTo>
                    <a:pt x="110" y="116"/>
                    <a:pt x="109" y="110"/>
                    <a:pt x="107" y="104"/>
                  </a:cubicBezTo>
                  <a:cubicBezTo>
                    <a:pt x="103" y="91"/>
                    <a:pt x="101" y="78"/>
                    <a:pt x="98" y="64"/>
                  </a:cubicBezTo>
                  <a:cubicBezTo>
                    <a:pt x="97" y="60"/>
                    <a:pt x="91" y="42"/>
                    <a:pt x="89" y="38"/>
                  </a:cubicBezTo>
                  <a:cubicBezTo>
                    <a:pt x="87" y="39"/>
                    <a:pt x="82" y="46"/>
                    <a:pt x="80" y="50"/>
                  </a:cubicBezTo>
                  <a:cubicBezTo>
                    <a:pt x="78" y="55"/>
                    <a:pt x="76" y="60"/>
                    <a:pt x="73" y="64"/>
                  </a:cubicBezTo>
                  <a:cubicBezTo>
                    <a:pt x="69" y="73"/>
                    <a:pt x="63" y="79"/>
                    <a:pt x="53" y="80"/>
                  </a:cubicBezTo>
                  <a:cubicBezTo>
                    <a:pt x="50" y="76"/>
                    <a:pt x="40" y="63"/>
                    <a:pt x="38" y="61"/>
                  </a:cubicBezTo>
                  <a:cubicBezTo>
                    <a:pt x="33" y="52"/>
                    <a:pt x="28" y="44"/>
                    <a:pt x="20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7" name="Freeform 45"/>
            <p:cNvSpPr>
              <a:spLocks noEditPoints="1"/>
            </p:cNvSpPr>
            <p:nvPr/>
          </p:nvSpPr>
          <p:spPr bwMode="auto">
            <a:xfrm>
              <a:off x="10749469" y="4627191"/>
              <a:ext cx="211138" cy="249237"/>
            </a:xfrm>
            <a:custGeom>
              <a:avLst/>
              <a:gdLst>
                <a:gd name="T0" fmla="*/ 37 w 109"/>
                <a:gd name="T1" fmla="*/ 6 h 129"/>
                <a:gd name="T2" fmla="*/ 45 w 109"/>
                <a:gd name="T3" fmla="*/ 0 h 129"/>
                <a:gd name="T4" fmla="*/ 57 w 109"/>
                <a:gd name="T5" fmla="*/ 7 h 129"/>
                <a:gd name="T6" fmla="*/ 73 w 109"/>
                <a:gd name="T7" fmla="*/ 41 h 129"/>
                <a:gd name="T8" fmla="*/ 86 w 109"/>
                <a:gd name="T9" fmla="*/ 67 h 129"/>
                <a:gd name="T10" fmla="*/ 97 w 109"/>
                <a:gd name="T11" fmla="*/ 77 h 129"/>
                <a:gd name="T12" fmla="*/ 94 w 109"/>
                <a:gd name="T13" fmla="*/ 85 h 129"/>
                <a:gd name="T14" fmla="*/ 104 w 109"/>
                <a:gd name="T15" fmla="*/ 121 h 129"/>
                <a:gd name="T16" fmla="*/ 95 w 109"/>
                <a:gd name="T17" fmla="*/ 126 h 129"/>
                <a:gd name="T18" fmla="*/ 76 w 109"/>
                <a:gd name="T19" fmla="*/ 83 h 129"/>
                <a:gd name="T20" fmla="*/ 33 w 109"/>
                <a:gd name="T21" fmla="*/ 88 h 129"/>
                <a:gd name="T22" fmla="*/ 22 w 109"/>
                <a:gd name="T23" fmla="*/ 112 h 129"/>
                <a:gd name="T24" fmla="*/ 14 w 109"/>
                <a:gd name="T25" fmla="*/ 128 h 129"/>
                <a:gd name="T26" fmla="*/ 0 w 109"/>
                <a:gd name="T27" fmla="*/ 118 h 129"/>
                <a:gd name="T28" fmla="*/ 13 w 109"/>
                <a:gd name="T29" fmla="*/ 90 h 129"/>
                <a:gd name="T30" fmla="*/ 24 w 109"/>
                <a:gd name="T31" fmla="*/ 59 h 129"/>
                <a:gd name="T32" fmla="*/ 34 w 109"/>
                <a:gd name="T33" fmla="*/ 28 h 129"/>
                <a:gd name="T34" fmla="*/ 37 w 109"/>
                <a:gd name="T35" fmla="*/ 6 h 129"/>
                <a:gd name="T36" fmla="*/ 40 w 109"/>
                <a:gd name="T37" fmla="*/ 67 h 129"/>
                <a:gd name="T38" fmla="*/ 67 w 109"/>
                <a:gd name="T39" fmla="*/ 63 h 129"/>
                <a:gd name="T40" fmla="*/ 50 w 109"/>
                <a:gd name="T41" fmla="*/ 33 h 129"/>
                <a:gd name="T42" fmla="*/ 40 w 109"/>
                <a:gd name="T43" fmla="*/ 67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09" h="129">
                  <a:moveTo>
                    <a:pt x="37" y="6"/>
                  </a:moveTo>
                  <a:cubicBezTo>
                    <a:pt x="39" y="4"/>
                    <a:pt x="42" y="2"/>
                    <a:pt x="45" y="0"/>
                  </a:cubicBezTo>
                  <a:cubicBezTo>
                    <a:pt x="49" y="2"/>
                    <a:pt x="53" y="5"/>
                    <a:pt x="57" y="7"/>
                  </a:cubicBezTo>
                  <a:cubicBezTo>
                    <a:pt x="61" y="19"/>
                    <a:pt x="66" y="30"/>
                    <a:pt x="73" y="41"/>
                  </a:cubicBezTo>
                  <a:cubicBezTo>
                    <a:pt x="78" y="49"/>
                    <a:pt x="81" y="57"/>
                    <a:pt x="86" y="67"/>
                  </a:cubicBezTo>
                  <a:cubicBezTo>
                    <a:pt x="88" y="69"/>
                    <a:pt x="92" y="73"/>
                    <a:pt x="97" y="77"/>
                  </a:cubicBezTo>
                  <a:cubicBezTo>
                    <a:pt x="96" y="80"/>
                    <a:pt x="95" y="82"/>
                    <a:pt x="94" y="85"/>
                  </a:cubicBezTo>
                  <a:cubicBezTo>
                    <a:pt x="96" y="97"/>
                    <a:pt x="109" y="106"/>
                    <a:pt x="104" y="121"/>
                  </a:cubicBezTo>
                  <a:cubicBezTo>
                    <a:pt x="101" y="125"/>
                    <a:pt x="101" y="125"/>
                    <a:pt x="95" y="126"/>
                  </a:cubicBezTo>
                  <a:cubicBezTo>
                    <a:pt x="86" y="114"/>
                    <a:pt x="84" y="96"/>
                    <a:pt x="76" y="83"/>
                  </a:cubicBezTo>
                  <a:cubicBezTo>
                    <a:pt x="61" y="81"/>
                    <a:pt x="61" y="81"/>
                    <a:pt x="33" y="88"/>
                  </a:cubicBezTo>
                  <a:cubicBezTo>
                    <a:pt x="29" y="95"/>
                    <a:pt x="24" y="102"/>
                    <a:pt x="22" y="112"/>
                  </a:cubicBezTo>
                  <a:cubicBezTo>
                    <a:pt x="21" y="118"/>
                    <a:pt x="18" y="124"/>
                    <a:pt x="14" y="128"/>
                  </a:cubicBezTo>
                  <a:cubicBezTo>
                    <a:pt x="3" y="129"/>
                    <a:pt x="3" y="129"/>
                    <a:pt x="0" y="118"/>
                  </a:cubicBezTo>
                  <a:cubicBezTo>
                    <a:pt x="5" y="109"/>
                    <a:pt x="9" y="99"/>
                    <a:pt x="13" y="90"/>
                  </a:cubicBezTo>
                  <a:cubicBezTo>
                    <a:pt x="19" y="80"/>
                    <a:pt x="21" y="70"/>
                    <a:pt x="24" y="59"/>
                  </a:cubicBezTo>
                  <a:cubicBezTo>
                    <a:pt x="27" y="49"/>
                    <a:pt x="31" y="39"/>
                    <a:pt x="34" y="28"/>
                  </a:cubicBezTo>
                  <a:cubicBezTo>
                    <a:pt x="36" y="21"/>
                    <a:pt x="36" y="14"/>
                    <a:pt x="37" y="6"/>
                  </a:cubicBezTo>
                  <a:close/>
                  <a:moveTo>
                    <a:pt x="40" y="67"/>
                  </a:moveTo>
                  <a:cubicBezTo>
                    <a:pt x="51" y="68"/>
                    <a:pt x="60" y="71"/>
                    <a:pt x="67" y="63"/>
                  </a:cubicBezTo>
                  <a:cubicBezTo>
                    <a:pt x="60" y="54"/>
                    <a:pt x="60" y="41"/>
                    <a:pt x="50" y="33"/>
                  </a:cubicBezTo>
                  <a:cubicBezTo>
                    <a:pt x="44" y="44"/>
                    <a:pt x="41" y="54"/>
                    <a:pt x="40" y="6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8" name="Freeform 46"/>
            <p:cNvSpPr>
              <a:spLocks/>
            </p:cNvSpPr>
            <p:nvPr/>
          </p:nvSpPr>
          <p:spPr bwMode="auto">
            <a:xfrm>
              <a:off x="11049507" y="4362079"/>
              <a:ext cx="26988" cy="63500"/>
            </a:xfrm>
            <a:custGeom>
              <a:avLst/>
              <a:gdLst>
                <a:gd name="T0" fmla="*/ 13 w 14"/>
                <a:gd name="T1" fmla="*/ 2 h 33"/>
                <a:gd name="T2" fmla="*/ 1 w 14"/>
                <a:gd name="T3" fmla="*/ 6 h 33"/>
                <a:gd name="T4" fmla="*/ 0 w 14"/>
                <a:gd name="T5" fmla="*/ 10 h 33"/>
                <a:gd name="T6" fmla="*/ 0 w 14"/>
                <a:gd name="T7" fmla="*/ 21 h 33"/>
                <a:gd name="T8" fmla="*/ 9 w 14"/>
                <a:gd name="T9" fmla="*/ 33 h 33"/>
                <a:gd name="T10" fmla="*/ 14 w 14"/>
                <a:gd name="T11" fmla="*/ 27 h 33"/>
                <a:gd name="T12" fmla="*/ 14 w 14"/>
                <a:gd name="T13" fmla="*/ 4 h 33"/>
                <a:gd name="T14" fmla="*/ 13 w 14"/>
                <a:gd name="T15" fmla="*/ 2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" h="33">
                  <a:moveTo>
                    <a:pt x="13" y="2"/>
                  </a:moveTo>
                  <a:cubicBezTo>
                    <a:pt x="9" y="0"/>
                    <a:pt x="0" y="1"/>
                    <a:pt x="1" y="6"/>
                  </a:cubicBezTo>
                  <a:cubicBezTo>
                    <a:pt x="2" y="8"/>
                    <a:pt x="1" y="9"/>
                    <a:pt x="0" y="10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3" y="26"/>
                    <a:pt x="2" y="32"/>
                    <a:pt x="9" y="33"/>
                  </a:cubicBezTo>
                  <a:cubicBezTo>
                    <a:pt x="11" y="31"/>
                    <a:pt x="13" y="29"/>
                    <a:pt x="14" y="27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4" y="3"/>
                    <a:pt x="13" y="2"/>
                    <a:pt x="1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9" name="Freeform 47"/>
            <p:cNvSpPr>
              <a:spLocks/>
            </p:cNvSpPr>
            <p:nvPr/>
          </p:nvSpPr>
          <p:spPr bwMode="auto">
            <a:xfrm>
              <a:off x="11103482" y="4358904"/>
              <a:ext cx="41275" cy="61912"/>
            </a:xfrm>
            <a:custGeom>
              <a:avLst/>
              <a:gdLst>
                <a:gd name="T0" fmla="*/ 18 w 21"/>
                <a:gd name="T1" fmla="*/ 6 h 32"/>
                <a:gd name="T2" fmla="*/ 5 w 21"/>
                <a:gd name="T3" fmla="*/ 1 h 32"/>
                <a:gd name="T4" fmla="*/ 1 w 21"/>
                <a:gd name="T5" fmla="*/ 6 h 32"/>
                <a:gd name="T6" fmla="*/ 4 w 21"/>
                <a:gd name="T7" fmla="*/ 24 h 32"/>
                <a:gd name="T8" fmla="*/ 12 w 21"/>
                <a:gd name="T9" fmla="*/ 32 h 32"/>
                <a:gd name="T10" fmla="*/ 18 w 21"/>
                <a:gd name="T11" fmla="*/ 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32">
                  <a:moveTo>
                    <a:pt x="18" y="6"/>
                  </a:moveTo>
                  <a:cubicBezTo>
                    <a:pt x="14" y="3"/>
                    <a:pt x="11" y="0"/>
                    <a:pt x="5" y="1"/>
                  </a:cubicBezTo>
                  <a:cubicBezTo>
                    <a:pt x="4" y="2"/>
                    <a:pt x="2" y="4"/>
                    <a:pt x="1" y="6"/>
                  </a:cubicBezTo>
                  <a:cubicBezTo>
                    <a:pt x="0" y="11"/>
                    <a:pt x="2" y="18"/>
                    <a:pt x="4" y="24"/>
                  </a:cubicBezTo>
                  <a:cubicBezTo>
                    <a:pt x="6" y="27"/>
                    <a:pt x="8" y="30"/>
                    <a:pt x="12" y="32"/>
                  </a:cubicBezTo>
                  <a:cubicBezTo>
                    <a:pt x="19" y="24"/>
                    <a:pt x="21" y="16"/>
                    <a:pt x="18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0" name="Freeform 48"/>
            <p:cNvSpPr>
              <a:spLocks/>
            </p:cNvSpPr>
            <p:nvPr/>
          </p:nvSpPr>
          <p:spPr bwMode="auto">
            <a:xfrm>
              <a:off x="10766932" y="4412879"/>
              <a:ext cx="38100" cy="65087"/>
            </a:xfrm>
            <a:custGeom>
              <a:avLst/>
              <a:gdLst>
                <a:gd name="T0" fmla="*/ 17 w 20"/>
                <a:gd name="T1" fmla="*/ 23 h 34"/>
                <a:gd name="T2" fmla="*/ 11 w 20"/>
                <a:gd name="T3" fmla="*/ 0 h 34"/>
                <a:gd name="T4" fmla="*/ 4 w 20"/>
                <a:gd name="T5" fmla="*/ 1 h 34"/>
                <a:gd name="T6" fmla="*/ 0 w 20"/>
                <a:gd name="T7" fmla="*/ 9 h 34"/>
                <a:gd name="T8" fmla="*/ 11 w 20"/>
                <a:gd name="T9" fmla="*/ 34 h 34"/>
                <a:gd name="T10" fmla="*/ 17 w 20"/>
                <a:gd name="T11" fmla="*/ 26 h 34"/>
                <a:gd name="T12" fmla="*/ 17 w 20"/>
                <a:gd name="T13" fmla="*/ 23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34">
                  <a:moveTo>
                    <a:pt x="17" y="23"/>
                  </a:moveTo>
                  <a:cubicBezTo>
                    <a:pt x="20" y="14"/>
                    <a:pt x="15" y="8"/>
                    <a:pt x="11" y="0"/>
                  </a:cubicBezTo>
                  <a:cubicBezTo>
                    <a:pt x="9" y="0"/>
                    <a:pt x="6" y="0"/>
                    <a:pt x="4" y="1"/>
                  </a:cubicBezTo>
                  <a:cubicBezTo>
                    <a:pt x="2" y="4"/>
                    <a:pt x="1" y="6"/>
                    <a:pt x="0" y="9"/>
                  </a:cubicBezTo>
                  <a:cubicBezTo>
                    <a:pt x="3" y="17"/>
                    <a:pt x="3" y="28"/>
                    <a:pt x="11" y="34"/>
                  </a:cubicBezTo>
                  <a:cubicBezTo>
                    <a:pt x="15" y="32"/>
                    <a:pt x="16" y="29"/>
                    <a:pt x="17" y="26"/>
                  </a:cubicBezTo>
                  <a:cubicBezTo>
                    <a:pt x="17" y="25"/>
                    <a:pt x="17" y="24"/>
                    <a:pt x="17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" name="Freeform 49"/>
            <p:cNvSpPr>
              <a:spLocks/>
            </p:cNvSpPr>
            <p:nvPr/>
          </p:nvSpPr>
          <p:spPr bwMode="auto">
            <a:xfrm>
              <a:off x="10735182" y="4355729"/>
              <a:ext cx="36513" cy="50800"/>
            </a:xfrm>
            <a:custGeom>
              <a:avLst/>
              <a:gdLst>
                <a:gd name="T0" fmla="*/ 4 w 19"/>
                <a:gd name="T1" fmla="*/ 24 h 26"/>
                <a:gd name="T2" fmla="*/ 12 w 19"/>
                <a:gd name="T3" fmla="*/ 26 h 26"/>
                <a:gd name="T4" fmla="*/ 18 w 19"/>
                <a:gd name="T5" fmla="*/ 19 h 26"/>
                <a:gd name="T6" fmla="*/ 18 w 19"/>
                <a:gd name="T7" fmla="*/ 19 h 26"/>
                <a:gd name="T8" fmla="*/ 18 w 19"/>
                <a:gd name="T9" fmla="*/ 8 h 26"/>
                <a:gd name="T10" fmla="*/ 2 w 19"/>
                <a:gd name="T11" fmla="*/ 2 h 26"/>
                <a:gd name="T12" fmla="*/ 0 w 19"/>
                <a:gd name="T13" fmla="*/ 10 h 26"/>
                <a:gd name="T14" fmla="*/ 4 w 19"/>
                <a:gd name="T15" fmla="*/ 2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" h="26">
                  <a:moveTo>
                    <a:pt x="4" y="24"/>
                  </a:moveTo>
                  <a:cubicBezTo>
                    <a:pt x="7" y="25"/>
                    <a:pt x="9" y="26"/>
                    <a:pt x="12" y="26"/>
                  </a:cubicBezTo>
                  <a:cubicBezTo>
                    <a:pt x="13" y="24"/>
                    <a:pt x="16" y="21"/>
                    <a:pt x="18" y="19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9" y="15"/>
                    <a:pt x="19" y="11"/>
                    <a:pt x="18" y="8"/>
                  </a:cubicBezTo>
                  <a:cubicBezTo>
                    <a:pt x="14" y="0"/>
                    <a:pt x="9" y="0"/>
                    <a:pt x="2" y="2"/>
                  </a:cubicBezTo>
                  <a:cubicBezTo>
                    <a:pt x="2" y="4"/>
                    <a:pt x="0" y="8"/>
                    <a:pt x="0" y="10"/>
                  </a:cubicBezTo>
                  <a:cubicBezTo>
                    <a:pt x="2" y="15"/>
                    <a:pt x="3" y="19"/>
                    <a:pt x="4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" name="Freeform 50"/>
            <p:cNvSpPr>
              <a:spLocks/>
            </p:cNvSpPr>
            <p:nvPr/>
          </p:nvSpPr>
          <p:spPr bwMode="auto">
            <a:xfrm>
              <a:off x="10797094" y="4354141"/>
              <a:ext cx="36513" cy="50800"/>
            </a:xfrm>
            <a:custGeom>
              <a:avLst/>
              <a:gdLst>
                <a:gd name="T0" fmla="*/ 4 w 19"/>
                <a:gd name="T1" fmla="*/ 21 h 26"/>
                <a:gd name="T2" fmla="*/ 15 w 19"/>
                <a:gd name="T3" fmla="*/ 26 h 26"/>
                <a:gd name="T4" fmla="*/ 17 w 19"/>
                <a:gd name="T5" fmla="*/ 6 h 26"/>
                <a:gd name="T6" fmla="*/ 2 w 19"/>
                <a:gd name="T7" fmla="*/ 3 h 26"/>
                <a:gd name="T8" fmla="*/ 2 w 19"/>
                <a:gd name="T9" fmla="*/ 18 h 26"/>
                <a:gd name="T10" fmla="*/ 4 w 19"/>
                <a:gd name="T11" fmla="*/ 21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26">
                  <a:moveTo>
                    <a:pt x="4" y="21"/>
                  </a:moveTo>
                  <a:cubicBezTo>
                    <a:pt x="7" y="24"/>
                    <a:pt x="11" y="26"/>
                    <a:pt x="15" y="26"/>
                  </a:cubicBezTo>
                  <a:cubicBezTo>
                    <a:pt x="19" y="18"/>
                    <a:pt x="19" y="16"/>
                    <a:pt x="17" y="6"/>
                  </a:cubicBezTo>
                  <a:cubicBezTo>
                    <a:pt x="13" y="1"/>
                    <a:pt x="8" y="0"/>
                    <a:pt x="2" y="3"/>
                  </a:cubicBezTo>
                  <a:cubicBezTo>
                    <a:pt x="0" y="9"/>
                    <a:pt x="1" y="13"/>
                    <a:pt x="2" y="18"/>
                  </a:cubicBezTo>
                  <a:cubicBezTo>
                    <a:pt x="3" y="19"/>
                    <a:pt x="3" y="20"/>
                    <a:pt x="4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" name="Freeform 51"/>
            <p:cNvSpPr>
              <a:spLocks/>
            </p:cNvSpPr>
            <p:nvPr/>
          </p:nvSpPr>
          <p:spPr bwMode="auto">
            <a:xfrm>
              <a:off x="10478007" y="4371604"/>
              <a:ext cx="38100" cy="76200"/>
            </a:xfrm>
            <a:custGeom>
              <a:avLst/>
              <a:gdLst>
                <a:gd name="T0" fmla="*/ 14 w 20"/>
                <a:gd name="T1" fmla="*/ 38 h 39"/>
                <a:gd name="T2" fmla="*/ 18 w 20"/>
                <a:gd name="T3" fmla="*/ 10 h 39"/>
                <a:gd name="T4" fmla="*/ 11 w 20"/>
                <a:gd name="T5" fmla="*/ 3 h 39"/>
                <a:gd name="T6" fmla="*/ 2 w 20"/>
                <a:gd name="T7" fmla="*/ 3 h 39"/>
                <a:gd name="T8" fmla="*/ 2 w 20"/>
                <a:gd name="T9" fmla="*/ 26 h 39"/>
                <a:gd name="T10" fmla="*/ 14 w 20"/>
                <a:gd name="T11" fmla="*/ 38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39">
                  <a:moveTo>
                    <a:pt x="14" y="38"/>
                  </a:moveTo>
                  <a:cubicBezTo>
                    <a:pt x="17" y="29"/>
                    <a:pt x="20" y="21"/>
                    <a:pt x="18" y="10"/>
                  </a:cubicBezTo>
                  <a:cubicBezTo>
                    <a:pt x="16" y="8"/>
                    <a:pt x="14" y="5"/>
                    <a:pt x="11" y="3"/>
                  </a:cubicBezTo>
                  <a:cubicBezTo>
                    <a:pt x="8" y="0"/>
                    <a:pt x="5" y="0"/>
                    <a:pt x="2" y="3"/>
                  </a:cubicBezTo>
                  <a:cubicBezTo>
                    <a:pt x="0" y="14"/>
                    <a:pt x="0" y="17"/>
                    <a:pt x="2" y="26"/>
                  </a:cubicBezTo>
                  <a:cubicBezTo>
                    <a:pt x="5" y="32"/>
                    <a:pt x="10" y="39"/>
                    <a:pt x="14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" name="Freeform 52"/>
            <p:cNvSpPr>
              <a:spLocks/>
            </p:cNvSpPr>
            <p:nvPr/>
          </p:nvSpPr>
          <p:spPr bwMode="auto">
            <a:xfrm>
              <a:off x="10428794" y="4347791"/>
              <a:ext cx="33338" cy="50800"/>
            </a:xfrm>
            <a:custGeom>
              <a:avLst/>
              <a:gdLst>
                <a:gd name="T0" fmla="*/ 12 w 17"/>
                <a:gd name="T1" fmla="*/ 23 h 26"/>
                <a:gd name="T2" fmla="*/ 17 w 17"/>
                <a:gd name="T3" fmla="*/ 9 h 26"/>
                <a:gd name="T4" fmla="*/ 12 w 17"/>
                <a:gd name="T5" fmla="*/ 1 h 26"/>
                <a:gd name="T6" fmla="*/ 0 w 17"/>
                <a:gd name="T7" fmla="*/ 4 h 26"/>
                <a:gd name="T8" fmla="*/ 0 w 17"/>
                <a:gd name="T9" fmla="*/ 13 h 26"/>
                <a:gd name="T10" fmla="*/ 6 w 17"/>
                <a:gd name="T11" fmla="*/ 26 h 26"/>
                <a:gd name="T12" fmla="*/ 12 w 17"/>
                <a:gd name="T13" fmla="*/ 2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26">
                  <a:moveTo>
                    <a:pt x="12" y="23"/>
                  </a:moveTo>
                  <a:cubicBezTo>
                    <a:pt x="15" y="20"/>
                    <a:pt x="17" y="14"/>
                    <a:pt x="17" y="9"/>
                  </a:cubicBezTo>
                  <a:cubicBezTo>
                    <a:pt x="16" y="6"/>
                    <a:pt x="14" y="3"/>
                    <a:pt x="12" y="1"/>
                  </a:cubicBezTo>
                  <a:cubicBezTo>
                    <a:pt x="9" y="0"/>
                    <a:pt x="5" y="2"/>
                    <a:pt x="0" y="4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3" y="17"/>
                    <a:pt x="4" y="22"/>
                    <a:pt x="6" y="26"/>
                  </a:cubicBezTo>
                  <a:cubicBezTo>
                    <a:pt x="8" y="26"/>
                    <a:pt x="10" y="25"/>
                    <a:pt x="12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" name="Freeform 53"/>
            <p:cNvSpPr>
              <a:spLocks/>
            </p:cNvSpPr>
            <p:nvPr/>
          </p:nvSpPr>
          <p:spPr bwMode="auto">
            <a:xfrm>
              <a:off x="10516107" y="4343029"/>
              <a:ext cx="33338" cy="50800"/>
            </a:xfrm>
            <a:custGeom>
              <a:avLst/>
              <a:gdLst>
                <a:gd name="T0" fmla="*/ 1 w 17"/>
                <a:gd name="T1" fmla="*/ 12 h 26"/>
                <a:gd name="T2" fmla="*/ 1 w 17"/>
                <a:gd name="T3" fmla="*/ 12 h 26"/>
                <a:gd name="T4" fmla="*/ 5 w 17"/>
                <a:gd name="T5" fmla="*/ 21 h 26"/>
                <a:gd name="T6" fmla="*/ 17 w 17"/>
                <a:gd name="T7" fmla="*/ 22 h 26"/>
                <a:gd name="T8" fmla="*/ 16 w 17"/>
                <a:gd name="T9" fmla="*/ 5 h 26"/>
                <a:gd name="T10" fmla="*/ 15 w 17"/>
                <a:gd name="T11" fmla="*/ 2 h 26"/>
                <a:gd name="T12" fmla="*/ 1 w 17"/>
                <a:gd name="T13" fmla="*/ 7 h 26"/>
                <a:gd name="T14" fmla="*/ 0 w 17"/>
                <a:gd name="T15" fmla="*/ 9 h 26"/>
                <a:gd name="T16" fmla="*/ 0 w 17"/>
                <a:gd name="T17" fmla="*/ 10 h 26"/>
                <a:gd name="T18" fmla="*/ 1 w 17"/>
                <a:gd name="T19" fmla="*/ 1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" h="26"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2" y="16"/>
                    <a:pt x="3" y="19"/>
                    <a:pt x="5" y="21"/>
                  </a:cubicBezTo>
                  <a:cubicBezTo>
                    <a:pt x="9" y="26"/>
                    <a:pt x="13" y="25"/>
                    <a:pt x="17" y="22"/>
                  </a:cubicBezTo>
                  <a:cubicBezTo>
                    <a:pt x="17" y="16"/>
                    <a:pt x="17" y="11"/>
                    <a:pt x="16" y="5"/>
                  </a:cubicBezTo>
                  <a:cubicBezTo>
                    <a:pt x="16" y="4"/>
                    <a:pt x="16" y="3"/>
                    <a:pt x="15" y="2"/>
                  </a:cubicBezTo>
                  <a:cubicBezTo>
                    <a:pt x="10" y="0"/>
                    <a:pt x="3" y="3"/>
                    <a:pt x="1" y="7"/>
                  </a:cubicBezTo>
                  <a:cubicBezTo>
                    <a:pt x="0" y="8"/>
                    <a:pt x="0" y="8"/>
                    <a:pt x="0" y="9"/>
                  </a:cubicBezTo>
                  <a:cubicBezTo>
                    <a:pt x="0" y="9"/>
                    <a:pt x="0" y="10"/>
                    <a:pt x="0" y="10"/>
                  </a:cubicBezTo>
                  <a:cubicBezTo>
                    <a:pt x="0" y="11"/>
                    <a:pt x="0" y="12"/>
                    <a:pt x="1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86" name="TextBox 85"/>
          <p:cNvSpPr txBox="1"/>
          <p:nvPr/>
        </p:nvSpPr>
        <p:spPr>
          <a:xfrm>
            <a:off x="313603" y="916147"/>
            <a:ext cx="11544415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</a:rPr>
              <a:t>PowerPoint offers word processing, outlining, drawing, graphing, and presentation management tools all designed to be easy to use and learn.</a:t>
            </a:r>
          </a:p>
        </p:txBody>
      </p:sp>
      <p:grpSp>
        <p:nvGrpSpPr>
          <p:cNvPr id="92" name="Group 91"/>
          <p:cNvGrpSpPr/>
          <p:nvPr/>
        </p:nvGrpSpPr>
        <p:grpSpPr>
          <a:xfrm>
            <a:off x="1401035" y="3083494"/>
            <a:ext cx="657093" cy="640009"/>
            <a:chOff x="1374776" y="3114676"/>
            <a:chExt cx="793750" cy="773113"/>
          </a:xfrm>
          <a:solidFill>
            <a:srgbClr val="EFECCA"/>
          </a:solidFill>
        </p:grpSpPr>
        <p:sp>
          <p:nvSpPr>
            <p:cNvPr id="8" name="Freeform 5"/>
            <p:cNvSpPr>
              <a:spLocks noEditPoints="1"/>
            </p:cNvSpPr>
            <p:nvPr/>
          </p:nvSpPr>
          <p:spPr bwMode="auto">
            <a:xfrm>
              <a:off x="1374776" y="3114676"/>
              <a:ext cx="677863" cy="773113"/>
            </a:xfrm>
            <a:custGeom>
              <a:avLst/>
              <a:gdLst>
                <a:gd name="T0" fmla="*/ 274 w 472"/>
                <a:gd name="T1" fmla="*/ 253 h 538"/>
                <a:gd name="T2" fmla="*/ 405 w 472"/>
                <a:gd name="T3" fmla="*/ 145 h 538"/>
                <a:gd name="T4" fmla="*/ 410 w 472"/>
                <a:gd name="T5" fmla="*/ 56 h 538"/>
                <a:gd name="T6" fmla="*/ 246 w 472"/>
                <a:gd name="T7" fmla="*/ 2 h 538"/>
                <a:gd name="T8" fmla="*/ 63 w 472"/>
                <a:gd name="T9" fmla="*/ 93 h 538"/>
                <a:gd name="T10" fmla="*/ 3 w 472"/>
                <a:gd name="T11" fmla="*/ 251 h 538"/>
                <a:gd name="T12" fmla="*/ 116 w 472"/>
                <a:gd name="T13" fmla="*/ 478 h 538"/>
                <a:gd name="T14" fmla="*/ 327 w 472"/>
                <a:gd name="T15" fmla="*/ 529 h 538"/>
                <a:gd name="T16" fmla="*/ 472 w 472"/>
                <a:gd name="T17" fmla="*/ 399 h 538"/>
                <a:gd name="T18" fmla="*/ 417 w 472"/>
                <a:gd name="T19" fmla="*/ 120 h 538"/>
                <a:gd name="T20" fmla="*/ 400 w 472"/>
                <a:gd name="T21" fmla="*/ 89 h 538"/>
                <a:gd name="T22" fmla="*/ 393 w 472"/>
                <a:gd name="T23" fmla="*/ 87 h 538"/>
                <a:gd name="T24" fmla="*/ 367 w 472"/>
                <a:gd name="T25" fmla="*/ 43 h 538"/>
                <a:gd name="T26" fmla="*/ 387 w 472"/>
                <a:gd name="T27" fmla="*/ 118 h 538"/>
                <a:gd name="T28" fmla="*/ 372 w 472"/>
                <a:gd name="T29" fmla="*/ 84 h 538"/>
                <a:gd name="T30" fmla="*/ 355 w 472"/>
                <a:gd name="T31" fmla="*/ 68 h 538"/>
                <a:gd name="T32" fmla="*/ 362 w 472"/>
                <a:gd name="T33" fmla="*/ 121 h 538"/>
                <a:gd name="T34" fmla="*/ 336 w 472"/>
                <a:gd name="T35" fmla="*/ 100 h 538"/>
                <a:gd name="T36" fmla="*/ 355 w 472"/>
                <a:gd name="T37" fmla="*/ 171 h 538"/>
                <a:gd name="T38" fmla="*/ 336 w 472"/>
                <a:gd name="T39" fmla="*/ 100 h 538"/>
                <a:gd name="T40" fmla="*/ 338 w 472"/>
                <a:gd name="T41" fmla="*/ 183 h 538"/>
                <a:gd name="T42" fmla="*/ 329 w 472"/>
                <a:gd name="T43" fmla="*/ 112 h 538"/>
                <a:gd name="T44" fmla="*/ 320 w 472"/>
                <a:gd name="T45" fmla="*/ 199 h 538"/>
                <a:gd name="T46" fmla="*/ 304 w 472"/>
                <a:gd name="T47" fmla="*/ 172 h 538"/>
                <a:gd name="T48" fmla="*/ 299 w 472"/>
                <a:gd name="T49" fmla="*/ 191 h 538"/>
                <a:gd name="T50" fmla="*/ 294 w 472"/>
                <a:gd name="T51" fmla="*/ 207 h 538"/>
                <a:gd name="T52" fmla="*/ 43 w 472"/>
                <a:gd name="T53" fmla="*/ 148 h 538"/>
                <a:gd name="T54" fmla="*/ 165 w 472"/>
                <a:gd name="T55" fmla="*/ 35 h 538"/>
                <a:gd name="T56" fmla="*/ 230 w 472"/>
                <a:gd name="T57" fmla="*/ 66 h 538"/>
                <a:gd name="T58" fmla="*/ 200 w 472"/>
                <a:gd name="T59" fmla="*/ 243 h 538"/>
                <a:gd name="T60" fmla="*/ 25 w 472"/>
                <a:gd name="T61" fmla="*/ 191 h 538"/>
                <a:gd name="T62" fmla="*/ 247 w 472"/>
                <a:gd name="T63" fmla="*/ 258 h 538"/>
                <a:gd name="T64" fmla="*/ 213 w 472"/>
                <a:gd name="T65" fmla="*/ 311 h 538"/>
                <a:gd name="T66" fmla="*/ 179 w 472"/>
                <a:gd name="T67" fmla="*/ 356 h 538"/>
                <a:gd name="T68" fmla="*/ 159 w 472"/>
                <a:gd name="T69" fmla="*/ 404 h 538"/>
                <a:gd name="T70" fmla="*/ 158 w 472"/>
                <a:gd name="T71" fmla="*/ 302 h 538"/>
                <a:gd name="T72" fmla="*/ 179 w 472"/>
                <a:gd name="T73" fmla="*/ 305 h 538"/>
                <a:gd name="T74" fmla="*/ 22 w 472"/>
                <a:gd name="T75" fmla="*/ 317 h 538"/>
                <a:gd name="T76" fmla="*/ 28 w 472"/>
                <a:gd name="T77" fmla="*/ 262 h 538"/>
                <a:gd name="T78" fmla="*/ 30 w 472"/>
                <a:gd name="T79" fmla="*/ 333 h 538"/>
                <a:gd name="T80" fmla="*/ 65 w 472"/>
                <a:gd name="T81" fmla="*/ 238 h 538"/>
                <a:gd name="T82" fmla="*/ 58 w 472"/>
                <a:gd name="T83" fmla="*/ 399 h 538"/>
                <a:gd name="T84" fmla="*/ 76 w 472"/>
                <a:gd name="T85" fmla="*/ 240 h 538"/>
                <a:gd name="T86" fmla="*/ 94 w 472"/>
                <a:gd name="T87" fmla="*/ 309 h 538"/>
                <a:gd name="T88" fmla="*/ 97 w 472"/>
                <a:gd name="T89" fmla="*/ 404 h 538"/>
                <a:gd name="T90" fmla="*/ 147 w 472"/>
                <a:gd name="T91" fmla="*/ 250 h 538"/>
                <a:gd name="T92" fmla="*/ 130 w 472"/>
                <a:gd name="T93" fmla="*/ 414 h 538"/>
                <a:gd name="T94" fmla="*/ 447 w 472"/>
                <a:gd name="T95" fmla="*/ 416 h 538"/>
                <a:gd name="T96" fmla="*/ 260 w 472"/>
                <a:gd name="T97" fmla="*/ 524 h 538"/>
                <a:gd name="T98" fmla="*/ 132 w 472"/>
                <a:gd name="T99" fmla="*/ 470 h 538"/>
                <a:gd name="T100" fmla="*/ 235 w 472"/>
                <a:gd name="T101" fmla="*/ 307 h 538"/>
                <a:gd name="T102" fmla="*/ 392 w 472"/>
                <a:gd name="T103" fmla="*/ 351 h 5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472" h="538">
                  <a:moveTo>
                    <a:pt x="426" y="359"/>
                  </a:moveTo>
                  <a:cubicBezTo>
                    <a:pt x="418" y="353"/>
                    <a:pt x="367" y="314"/>
                    <a:pt x="347" y="305"/>
                  </a:cubicBezTo>
                  <a:cubicBezTo>
                    <a:pt x="345" y="304"/>
                    <a:pt x="315" y="283"/>
                    <a:pt x="300" y="274"/>
                  </a:cubicBezTo>
                  <a:cubicBezTo>
                    <a:pt x="296" y="271"/>
                    <a:pt x="275" y="260"/>
                    <a:pt x="274" y="253"/>
                  </a:cubicBezTo>
                  <a:cubicBezTo>
                    <a:pt x="277" y="250"/>
                    <a:pt x="286" y="247"/>
                    <a:pt x="290" y="243"/>
                  </a:cubicBezTo>
                  <a:cubicBezTo>
                    <a:pt x="290" y="243"/>
                    <a:pt x="314" y="223"/>
                    <a:pt x="314" y="223"/>
                  </a:cubicBezTo>
                  <a:cubicBezTo>
                    <a:pt x="334" y="207"/>
                    <a:pt x="355" y="192"/>
                    <a:pt x="373" y="173"/>
                  </a:cubicBezTo>
                  <a:cubicBezTo>
                    <a:pt x="383" y="163"/>
                    <a:pt x="395" y="155"/>
                    <a:pt x="405" y="145"/>
                  </a:cubicBezTo>
                  <a:cubicBezTo>
                    <a:pt x="406" y="144"/>
                    <a:pt x="424" y="133"/>
                    <a:pt x="430" y="126"/>
                  </a:cubicBezTo>
                  <a:cubicBezTo>
                    <a:pt x="434" y="123"/>
                    <a:pt x="448" y="112"/>
                    <a:pt x="447" y="107"/>
                  </a:cubicBezTo>
                  <a:cubicBezTo>
                    <a:pt x="444" y="101"/>
                    <a:pt x="441" y="94"/>
                    <a:pt x="438" y="88"/>
                  </a:cubicBezTo>
                  <a:cubicBezTo>
                    <a:pt x="434" y="81"/>
                    <a:pt x="415" y="61"/>
                    <a:pt x="410" y="56"/>
                  </a:cubicBezTo>
                  <a:cubicBezTo>
                    <a:pt x="401" y="47"/>
                    <a:pt x="372" y="30"/>
                    <a:pt x="368" y="28"/>
                  </a:cubicBezTo>
                  <a:cubicBezTo>
                    <a:pt x="360" y="25"/>
                    <a:pt x="330" y="11"/>
                    <a:pt x="327" y="9"/>
                  </a:cubicBezTo>
                  <a:cubicBezTo>
                    <a:pt x="316" y="7"/>
                    <a:pt x="309" y="7"/>
                    <a:pt x="303" y="4"/>
                  </a:cubicBezTo>
                  <a:cubicBezTo>
                    <a:pt x="294" y="0"/>
                    <a:pt x="248" y="2"/>
                    <a:pt x="246" y="2"/>
                  </a:cubicBezTo>
                  <a:cubicBezTo>
                    <a:pt x="233" y="6"/>
                    <a:pt x="219" y="2"/>
                    <a:pt x="207" y="8"/>
                  </a:cubicBezTo>
                  <a:cubicBezTo>
                    <a:pt x="191" y="8"/>
                    <a:pt x="148" y="28"/>
                    <a:pt x="139" y="31"/>
                  </a:cubicBezTo>
                  <a:cubicBezTo>
                    <a:pt x="129" y="34"/>
                    <a:pt x="103" y="53"/>
                    <a:pt x="99" y="57"/>
                  </a:cubicBezTo>
                  <a:cubicBezTo>
                    <a:pt x="87" y="69"/>
                    <a:pt x="75" y="81"/>
                    <a:pt x="63" y="93"/>
                  </a:cubicBezTo>
                  <a:cubicBezTo>
                    <a:pt x="57" y="100"/>
                    <a:pt x="51" y="108"/>
                    <a:pt x="45" y="115"/>
                  </a:cubicBezTo>
                  <a:cubicBezTo>
                    <a:pt x="42" y="121"/>
                    <a:pt x="28" y="146"/>
                    <a:pt x="26" y="152"/>
                  </a:cubicBezTo>
                  <a:cubicBezTo>
                    <a:pt x="14" y="180"/>
                    <a:pt x="11" y="189"/>
                    <a:pt x="4" y="221"/>
                  </a:cubicBezTo>
                  <a:cubicBezTo>
                    <a:pt x="1" y="230"/>
                    <a:pt x="3" y="241"/>
                    <a:pt x="3" y="251"/>
                  </a:cubicBezTo>
                  <a:cubicBezTo>
                    <a:pt x="1" y="291"/>
                    <a:pt x="5" y="309"/>
                    <a:pt x="5" y="306"/>
                  </a:cubicBezTo>
                  <a:cubicBezTo>
                    <a:pt x="0" y="285"/>
                    <a:pt x="15" y="348"/>
                    <a:pt x="24" y="368"/>
                  </a:cubicBezTo>
                  <a:cubicBezTo>
                    <a:pt x="34" y="392"/>
                    <a:pt x="47" y="414"/>
                    <a:pt x="65" y="433"/>
                  </a:cubicBezTo>
                  <a:cubicBezTo>
                    <a:pt x="69" y="436"/>
                    <a:pt x="100" y="468"/>
                    <a:pt x="116" y="478"/>
                  </a:cubicBezTo>
                  <a:cubicBezTo>
                    <a:pt x="135" y="490"/>
                    <a:pt x="154" y="504"/>
                    <a:pt x="175" y="513"/>
                  </a:cubicBezTo>
                  <a:cubicBezTo>
                    <a:pt x="186" y="518"/>
                    <a:pt x="202" y="524"/>
                    <a:pt x="214" y="529"/>
                  </a:cubicBezTo>
                  <a:cubicBezTo>
                    <a:pt x="222" y="532"/>
                    <a:pt x="257" y="536"/>
                    <a:pt x="265" y="537"/>
                  </a:cubicBezTo>
                  <a:cubicBezTo>
                    <a:pt x="275" y="538"/>
                    <a:pt x="314" y="531"/>
                    <a:pt x="327" y="529"/>
                  </a:cubicBezTo>
                  <a:cubicBezTo>
                    <a:pt x="347" y="523"/>
                    <a:pt x="387" y="499"/>
                    <a:pt x="395" y="492"/>
                  </a:cubicBezTo>
                  <a:cubicBezTo>
                    <a:pt x="411" y="476"/>
                    <a:pt x="427" y="466"/>
                    <a:pt x="439" y="447"/>
                  </a:cubicBezTo>
                  <a:cubicBezTo>
                    <a:pt x="443" y="442"/>
                    <a:pt x="447" y="436"/>
                    <a:pt x="452" y="431"/>
                  </a:cubicBezTo>
                  <a:cubicBezTo>
                    <a:pt x="460" y="421"/>
                    <a:pt x="467" y="411"/>
                    <a:pt x="472" y="399"/>
                  </a:cubicBezTo>
                  <a:cubicBezTo>
                    <a:pt x="472" y="398"/>
                    <a:pt x="472" y="397"/>
                    <a:pt x="472" y="395"/>
                  </a:cubicBezTo>
                  <a:cubicBezTo>
                    <a:pt x="456" y="387"/>
                    <a:pt x="438" y="369"/>
                    <a:pt x="426" y="359"/>
                  </a:cubicBezTo>
                  <a:close/>
                  <a:moveTo>
                    <a:pt x="432" y="107"/>
                  </a:moveTo>
                  <a:cubicBezTo>
                    <a:pt x="428" y="112"/>
                    <a:pt x="422" y="117"/>
                    <a:pt x="417" y="120"/>
                  </a:cubicBezTo>
                  <a:cubicBezTo>
                    <a:pt x="414" y="109"/>
                    <a:pt x="411" y="89"/>
                    <a:pt x="408" y="76"/>
                  </a:cubicBezTo>
                  <a:cubicBezTo>
                    <a:pt x="418" y="83"/>
                    <a:pt x="427" y="101"/>
                    <a:pt x="432" y="107"/>
                  </a:cubicBezTo>
                  <a:close/>
                  <a:moveTo>
                    <a:pt x="395" y="63"/>
                  </a:moveTo>
                  <a:cubicBezTo>
                    <a:pt x="397" y="68"/>
                    <a:pt x="398" y="83"/>
                    <a:pt x="400" y="89"/>
                  </a:cubicBezTo>
                  <a:cubicBezTo>
                    <a:pt x="402" y="97"/>
                    <a:pt x="404" y="105"/>
                    <a:pt x="405" y="114"/>
                  </a:cubicBezTo>
                  <a:cubicBezTo>
                    <a:pt x="405" y="115"/>
                    <a:pt x="408" y="126"/>
                    <a:pt x="408" y="127"/>
                  </a:cubicBezTo>
                  <a:cubicBezTo>
                    <a:pt x="406" y="129"/>
                    <a:pt x="403" y="130"/>
                    <a:pt x="402" y="133"/>
                  </a:cubicBezTo>
                  <a:cubicBezTo>
                    <a:pt x="399" y="125"/>
                    <a:pt x="395" y="93"/>
                    <a:pt x="393" y="87"/>
                  </a:cubicBezTo>
                  <a:cubicBezTo>
                    <a:pt x="390" y="80"/>
                    <a:pt x="386" y="65"/>
                    <a:pt x="386" y="65"/>
                  </a:cubicBezTo>
                  <a:cubicBezTo>
                    <a:pt x="386" y="63"/>
                    <a:pt x="383" y="55"/>
                    <a:pt x="382" y="52"/>
                  </a:cubicBezTo>
                  <a:cubicBezTo>
                    <a:pt x="386" y="54"/>
                    <a:pt x="390" y="57"/>
                    <a:pt x="395" y="63"/>
                  </a:cubicBezTo>
                  <a:close/>
                  <a:moveTo>
                    <a:pt x="367" y="43"/>
                  </a:moveTo>
                  <a:cubicBezTo>
                    <a:pt x="367" y="43"/>
                    <a:pt x="370" y="49"/>
                    <a:pt x="370" y="50"/>
                  </a:cubicBezTo>
                  <a:cubicBezTo>
                    <a:pt x="372" y="59"/>
                    <a:pt x="373" y="60"/>
                    <a:pt x="375" y="68"/>
                  </a:cubicBezTo>
                  <a:cubicBezTo>
                    <a:pt x="376" y="71"/>
                    <a:pt x="381" y="86"/>
                    <a:pt x="381" y="89"/>
                  </a:cubicBezTo>
                  <a:cubicBezTo>
                    <a:pt x="381" y="90"/>
                    <a:pt x="385" y="108"/>
                    <a:pt x="387" y="118"/>
                  </a:cubicBezTo>
                  <a:cubicBezTo>
                    <a:pt x="388" y="121"/>
                    <a:pt x="392" y="136"/>
                    <a:pt x="392" y="139"/>
                  </a:cubicBezTo>
                  <a:cubicBezTo>
                    <a:pt x="390" y="141"/>
                    <a:pt x="387" y="144"/>
                    <a:pt x="385" y="145"/>
                  </a:cubicBezTo>
                  <a:cubicBezTo>
                    <a:pt x="382" y="136"/>
                    <a:pt x="380" y="118"/>
                    <a:pt x="377" y="109"/>
                  </a:cubicBezTo>
                  <a:cubicBezTo>
                    <a:pt x="375" y="100"/>
                    <a:pt x="372" y="87"/>
                    <a:pt x="372" y="84"/>
                  </a:cubicBezTo>
                  <a:cubicBezTo>
                    <a:pt x="369" y="74"/>
                    <a:pt x="362" y="54"/>
                    <a:pt x="362" y="53"/>
                  </a:cubicBezTo>
                  <a:cubicBezTo>
                    <a:pt x="363" y="50"/>
                    <a:pt x="366" y="44"/>
                    <a:pt x="367" y="43"/>
                  </a:cubicBezTo>
                  <a:close/>
                  <a:moveTo>
                    <a:pt x="353" y="64"/>
                  </a:moveTo>
                  <a:cubicBezTo>
                    <a:pt x="354" y="64"/>
                    <a:pt x="355" y="67"/>
                    <a:pt x="355" y="68"/>
                  </a:cubicBezTo>
                  <a:cubicBezTo>
                    <a:pt x="358" y="77"/>
                    <a:pt x="363" y="86"/>
                    <a:pt x="365" y="96"/>
                  </a:cubicBezTo>
                  <a:cubicBezTo>
                    <a:pt x="368" y="110"/>
                    <a:pt x="376" y="135"/>
                    <a:pt x="378" y="150"/>
                  </a:cubicBezTo>
                  <a:cubicBezTo>
                    <a:pt x="377" y="151"/>
                    <a:pt x="374" y="155"/>
                    <a:pt x="372" y="157"/>
                  </a:cubicBezTo>
                  <a:cubicBezTo>
                    <a:pt x="368" y="145"/>
                    <a:pt x="364" y="133"/>
                    <a:pt x="362" y="121"/>
                  </a:cubicBezTo>
                  <a:cubicBezTo>
                    <a:pt x="360" y="111"/>
                    <a:pt x="356" y="102"/>
                    <a:pt x="353" y="92"/>
                  </a:cubicBezTo>
                  <a:cubicBezTo>
                    <a:pt x="353" y="88"/>
                    <a:pt x="349" y="80"/>
                    <a:pt x="348" y="77"/>
                  </a:cubicBezTo>
                  <a:cubicBezTo>
                    <a:pt x="349" y="75"/>
                    <a:pt x="352" y="66"/>
                    <a:pt x="353" y="64"/>
                  </a:cubicBezTo>
                  <a:close/>
                  <a:moveTo>
                    <a:pt x="336" y="100"/>
                  </a:moveTo>
                  <a:cubicBezTo>
                    <a:pt x="337" y="97"/>
                    <a:pt x="340" y="90"/>
                    <a:pt x="341" y="90"/>
                  </a:cubicBezTo>
                  <a:cubicBezTo>
                    <a:pt x="344" y="100"/>
                    <a:pt x="350" y="115"/>
                    <a:pt x="352" y="126"/>
                  </a:cubicBezTo>
                  <a:cubicBezTo>
                    <a:pt x="354" y="137"/>
                    <a:pt x="360" y="152"/>
                    <a:pt x="363" y="165"/>
                  </a:cubicBezTo>
                  <a:cubicBezTo>
                    <a:pt x="360" y="166"/>
                    <a:pt x="357" y="170"/>
                    <a:pt x="355" y="171"/>
                  </a:cubicBezTo>
                  <a:cubicBezTo>
                    <a:pt x="354" y="168"/>
                    <a:pt x="350" y="154"/>
                    <a:pt x="349" y="153"/>
                  </a:cubicBezTo>
                  <a:cubicBezTo>
                    <a:pt x="345" y="144"/>
                    <a:pt x="345" y="134"/>
                    <a:pt x="344" y="130"/>
                  </a:cubicBezTo>
                  <a:cubicBezTo>
                    <a:pt x="342" y="120"/>
                    <a:pt x="343" y="122"/>
                    <a:pt x="339" y="113"/>
                  </a:cubicBezTo>
                  <a:cubicBezTo>
                    <a:pt x="338" y="110"/>
                    <a:pt x="336" y="104"/>
                    <a:pt x="336" y="100"/>
                  </a:cubicBezTo>
                  <a:close/>
                  <a:moveTo>
                    <a:pt x="329" y="112"/>
                  </a:moveTo>
                  <a:cubicBezTo>
                    <a:pt x="329" y="115"/>
                    <a:pt x="336" y="134"/>
                    <a:pt x="336" y="138"/>
                  </a:cubicBezTo>
                  <a:cubicBezTo>
                    <a:pt x="337" y="147"/>
                    <a:pt x="344" y="168"/>
                    <a:pt x="346" y="177"/>
                  </a:cubicBezTo>
                  <a:cubicBezTo>
                    <a:pt x="344" y="179"/>
                    <a:pt x="340" y="181"/>
                    <a:pt x="338" y="183"/>
                  </a:cubicBezTo>
                  <a:cubicBezTo>
                    <a:pt x="336" y="177"/>
                    <a:pt x="334" y="167"/>
                    <a:pt x="333" y="162"/>
                  </a:cubicBezTo>
                  <a:cubicBezTo>
                    <a:pt x="332" y="160"/>
                    <a:pt x="330" y="149"/>
                    <a:pt x="329" y="148"/>
                  </a:cubicBezTo>
                  <a:cubicBezTo>
                    <a:pt x="327" y="140"/>
                    <a:pt x="324" y="125"/>
                    <a:pt x="323" y="124"/>
                  </a:cubicBezTo>
                  <a:cubicBezTo>
                    <a:pt x="324" y="122"/>
                    <a:pt x="328" y="114"/>
                    <a:pt x="329" y="112"/>
                  </a:cubicBezTo>
                  <a:close/>
                  <a:moveTo>
                    <a:pt x="316" y="139"/>
                  </a:moveTo>
                  <a:cubicBezTo>
                    <a:pt x="316" y="147"/>
                    <a:pt x="320" y="162"/>
                    <a:pt x="324" y="176"/>
                  </a:cubicBezTo>
                  <a:cubicBezTo>
                    <a:pt x="326" y="182"/>
                    <a:pt x="326" y="188"/>
                    <a:pt x="327" y="192"/>
                  </a:cubicBezTo>
                  <a:cubicBezTo>
                    <a:pt x="325" y="194"/>
                    <a:pt x="323" y="197"/>
                    <a:pt x="320" y="199"/>
                  </a:cubicBezTo>
                  <a:cubicBezTo>
                    <a:pt x="320" y="199"/>
                    <a:pt x="315" y="178"/>
                    <a:pt x="315" y="177"/>
                  </a:cubicBezTo>
                  <a:cubicBezTo>
                    <a:pt x="315" y="177"/>
                    <a:pt x="312" y="162"/>
                    <a:pt x="310" y="154"/>
                  </a:cubicBezTo>
                  <a:cubicBezTo>
                    <a:pt x="312" y="147"/>
                    <a:pt x="313" y="144"/>
                    <a:pt x="316" y="139"/>
                  </a:cubicBezTo>
                  <a:close/>
                  <a:moveTo>
                    <a:pt x="304" y="172"/>
                  </a:moveTo>
                  <a:cubicBezTo>
                    <a:pt x="304" y="177"/>
                    <a:pt x="311" y="200"/>
                    <a:pt x="312" y="206"/>
                  </a:cubicBezTo>
                  <a:cubicBezTo>
                    <a:pt x="312" y="208"/>
                    <a:pt x="305" y="212"/>
                    <a:pt x="305" y="213"/>
                  </a:cubicBezTo>
                  <a:cubicBezTo>
                    <a:pt x="305" y="212"/>
                    <a:pt x="302" y="204"/>
                    <a:pt x="302" y="203"/>
                  </a:cubicBezTo>
                  <a:cubicBezTo>
                    <a:pt x="301" y="202"/>
                    <a:pt x="300" y="196"/>
                    <a:pt x="299" y="191"/>
                  </a:cubicBezTo>
                  <a:cubicBezTo>
                    <a:pt x="300" y="186"/>
                    <a:pt x="302" y="177"/>
                    <a:pt x="304" y="172"/>
                  </a:cubicBezTo>
                  <a:close/>
                  <a:moveTo>
                    <a:pt x="293" y="224"/>
                  </a:moveTo>
                  <a:cubicBezTo>
                    <a:pt x="290" y="227"/>
                    <a:pt x="285" y="231"/>
                    <a:pt x="284" y="232"/>
                  </a:cubicBezTo>
                  <a:cubicBezTo>
                    <a:pt x="283" y="229"/>
                    <a:pt x="292" y="211"/>
                    <a:pt x="294" y="207"/>
                  </a:cubicBezTo>
                  <a:cubicBezTo>
                    <a:pt x="295" y="211"/>
                    <a:pt x="298" y="214"/>
                    <a:pt x="298" y="218"/>
                  </a:cubicBezTo>
                  <a:cubicBezTo>
                    <a:pt x="297" y="221"/>
                    <a:pt x="295" y="222"/>
                    <a:pt x="293" y="224"/>
                  </a:cubicBezTo>
                  <a:close/>
                  <a:moveTo>
                    <a:pt x="25" y="191"/>
                  </a:moveTo>
                  <a:cubicBezTo>
                    <a:pt x="32" y="176"/>
                    <a:pt x="35" y="162"/>
                    <a:pt x="43" y="148"/>
                  </a:cubicBezTo>
                  <a:cubicBezTo>
                    <a:pt x="50" y="134"/>
                    <a:pt x="59" y="120"/>
                    <a:pt x="70" y="107"/>
                  </a:cubicBezTo>
                  <a:cubicBezTo>
                    <a:pt x="79" y="97"/>
                    <a:pt x="83" y="92"/>
                    <a:pt x="93" y="81"/>
                  </a:cubicBezTo>
                  <a:cubicBezTo>
                    <a:pt x="96" y="77"/>
                    <a:pt x="119" y="60"/>
                    <a:pt x="124" y="58"/>
                  </a:cubicBezTo>
                  <a:cubicBezTo>
                    <a:pt x="141" y="48"/>
                    <a:pt x="147" y="42"/>
                    <a:pt x="165" y="35"/>
                  </a:cubicBezTo>
                  <a:cubicBezTo>
                    <a:pt x="177" y="30"/>
                    <a:pt x="191" y="23"/>
                    <a:pt x="204" y="20"/>
                  </a:cubicBezTo>
                  <a:cubicBezTo>
                    <a:pt x="208" y="19"/>
                    <a:pt x="217" y="17"/>
                    <a:pt x="222" y="16"/>
                  </a:cubicBezTo>
                  <a:cubicBezTo>
                    <a:pt x="222" y="16"/>
                    <a:pt x="225" y="35"/>
                    <a:pt x="226" y="37"/>
                  </a:cubicBezTo>
                  <a:cubicBezTo>
                    <a:pt x="226" y="38"/>
                    <a:pt x="229" y="65"/>
                    <a:pt x="230" y="66"/>
                  </a:cubicBezTo>
                  <a:cubicBezTo>
                    <a:pt x="235" y="86"/>
                    <a:pt x="239" y="130"/>
                    <a:pt x="239" y="131"/>
                  </a:cubicBezTo>
                  <a:cubicBezTo>
                    <a:pt x="241" y="144"/>
                    <a:pt x="247" y="194"/>
                    <a:pt x="247" y="196"/>
                  </a:cubicBezTo>
                  <a:cubicBezTo>
                    <a:pt x="247" y="210"/>
                    <a:pt x="250" y="230"/>
                    <a:pt x="250" y="245"/>
                  </a:cubicBezTo>
                  <a:cubicBezTo>
                    <a:pt x="240" y="246"/>
                    <a:pt x="217" y="245"/>
                    <a:pt x="200" y="243"/>
                  </a:cubicBezTo>
                  <a:cubicBezTo>
                    <a:pt x="195" y="242"/>
                    <a:pt x="159" y="236"/>
                    <a:pt x="149" y="236"/>
                  </a:cubicBezTo>
                  <a:cubicBezTo>
                    <a:pt x="139" y="236"/>
                    <a:pt x="103" y="230"/>
                    <a:pt x="86" y="228"/>
                  </a:cubicBezTo>
                  <a:cubicBezTo>
                    <a:pt x="61" y="225"/>
                    <a:pt x="44" y="223"/>
                    <a:pt x="18" y="216"/>
                  </a:cubicBezTo>
                  <a:cubicBezTo>
                    <a:pt x="20" y="208"/>
                    <a:pt x="22" y="197"/>
                    <a:pt x="25" y="191"/>
                  </a:cubicBezTo>
                  <a:close/>
                  <a:moveTo>
                    <a:pt x="247" y="258"/>
                  </a:moveTo>
                  <a:cubicBezTo>
                    <a:pt x="244" y="266"/>
                    <a:pt x="234" y="283"/>
                    <a:pt x="227" y="288"/>
                  </a:cubicBezTo>
                  <a:cubicBezTo>
                    <a:pt x="224" y="280"/>
                    <a:pt x="227" y="264"/>
                    <a:pt x="227" y="257"/>
                  </a:cubicBezTo>
                  <a:cubicBezTo>
                    <a:pt x="230" y="257"/>
                    <a:pt x="244" y="258"/>
                    <a:pt x="247" y="258"/>
                  </a:cubicBezTo>
                  <a:close/>
                  <a:moveTo>
                    <a:pt x="197" y="254"/>
                  </a:moveTo>
                  <a:cubicBezTo>
                    <a:pt x="213" y="256"/>
                    <a:pt x="213" y="256"/>
                    <a:pt x="213" y="256"/>
                  </a:cubicBezTo>
                  <a:cubicBezTo>
                    <a:pt x="214" y="258"/>
                    <a:pt x="213" y="273"/>
                    <a:pt x="213" y="274"/>
                  </a:cubicBezTo>
                  <a:cubicBezTo>
                    <a:pt x="213" y="290"/>
                    <a:pt x="213" y="293"/>
                    <a:pt x="213" y="311"/>
                  </a:cubicBezTo>
                  <a:cubicBezTo>
                    <a:pt x="206" y="320"/>
                    <a:pt x="200" y="337"/>
                    <a:pt x="193" y="347"/>
                  </a:cubicBezTo>
                  <a:cubicBezTo>
                    <a:pt x="192" y="334"/>
                    <a:pt x="191" y="327"/>
                    <a:pt x="194" y="310"/>
                  </a:cubicBezTo>
                  <a:cubicBezTo>
                    <a:pt x="194" y="307"/>
                    <a:pt x="195" y="268"/>
                    <a:pt x="197" y="254"/>
                  </a:cubicBezTo>
                  <a:close/>
                  <a:moveTo>
                    <a:pt x="179" y="356"/>
                  </a:moveTo>
                  <a:cubicBezTo>
                    <a:pt x="179" y="358"/>
                    <a:pt x="177" y="371"/>
                    <a:pt x="179" y="374"/>
                  </a:cubicBezTo>
                  <a:cubicBezTo>
                    <a:pt x="176" y="377"/>
                    <a:pt x="174" y="382"/>
                    <a:pt x="171" y="386"/>
                  </a:cubicBezTo>
                  <a:cubicBezTo>
                    <a:pt x="169" y="389"/>
                    <a:pt x="167" y="392"/>
                    <a:pt x="164" y="396"/>
                  </a:cubicBezTo>
                  <a:cubicBezTo>
                    <a:pt x="162" y="399"/>
                    <a:pt x="160" y="401"/>
                    <a:pt x="159" y="404"/>
                  </a:cubicBezTo>
                  <a:cubicBezTo>
                    <a:pt x="156" y="408"/>
                    <a:pt x="150" y="417"/>
                    <a:pt x="148" y="422"/>
                  </a:cubicBezTo>
                  <a:cubicBezTo>
                    <a:pt x="145" y="415"/>
                    <a:pt x="149" y="404"/>
                    <a:pt x="150" y="390"/>
                  </a:cubicBezTo>
                  <a:cubicBezTo>
                    <a:pt x="151" y="384"/>
                    <a:pt x="153" y="344"/>
                    <a:pt x="154" y="339"/>
                  </a:cubicBezTo>
                  <a:cubicBezTo>
                    <a:pt x="156" y="323"/>
                    <a:pt x="155" y="318"/>
                    <a:pt x="158" y="302"/>
                  </a:cubicBezTo>
                  <a:cubicBezTo>
                    <a:pt x="160" y="286"/>
                    <a:pt x="159" y="269"/>
                    <a:pt x="163" y="251"/>
                  </a:cubicBezTo>
                  <a:cubicBezTo>
                    <a:pt x="184" y="253"/>
                    <a:pt x="184" y="253"/>
                    <a:pt x="184" y="253"/>
                  </a:cubicBezTo>
                  <a:cubicBezTo>
                    <a:pt x="185" y="255"/>
                    <a:pt x="182" y="272"/>
                    <a:pt x="181" y="279"/>
                  </a:cubicBezTo>
                  <a:cubicBezTo>
                    <a:pt x="181" y="290"/>
                    <a:pt x="182" y="295"/>
                    <a:pt x="179" y="305"/>
                  </a:cubicBezTo>
                  <a:cubicBezTo>
                    <a:pt x="177" y="317"/>
                    <a:pt x="179" y="351"/>
                    <a:pt x="179" y="356"/>
                  </a:cubicBezTo>
                  <a:close/>
                  <a:moveTo>
                    <a:pt x="28" y="262"/>
                  </a:moveTo>
                  <a:cubicBezTo>
                    <a:pt x="29" y="272"/>
                    <a:pt x="23" y="282"/>
                    <a:pt x="24" y="294"/>
                  </a:cubicBezTo>
                  <a:cubicBezTo>
                    <a:pt x="25" y="298"/>
                    <a:pt x="22" y="317"/>
                    <a:pt x="22" y="317"/>
                  </a:cubicBezTo>
                  <a:cubicBezTo>
                    <a:pt x="13" y="296"/>
                    <a:pt x="15" y="266"/>
                    <a:pt x="15" y="247"/>
                  </a:cubicBezTo>
                  <a:cubicBezTo>
                    <a:pt x="15" y="243"/>
                    <a:pt x="15" y="234"/>
                    <a:pt x="17" y="230"/>
                  </a:cubicBezTo>
                  <a:cubicBezTo>
                    <a:pt x="21" y="230"/>
                    <a:pt x="29" y="233"/>
                    <a:pt x="31" y="233"/>
                  </a:cubicBezTo>
                  <a:cubicBezTo>
                    <a:pt x="31" y="240"/>
                    <a:pt x="27" y="259"/>
                    <a:pt x="28" y="262"/>
                  </a:cubicBezTo>
                  <a:close/>
                  <a:moveTo>
                    <a:pt x="57" y="300"/>
                  </a:moveTo>
                  <a:cubicBezTo>
                    <a:pt x="56" y="307"/>
                    <a:pt x="53" y="334"/>
                    <a:pt x="53" y="337"/>
                  </a:cubicBezTo>
                  <a:cubicBezTo>
                    <a:pt x="54" y="351"/>
                    <a:pt x="49" y="371"/>
                    <a:pt x="47" y="385"/>
                  </a:cubicBezTo>
                  <a:cubicBezTo>
                    <a:pt x="36" y="372"/>
                    <a:pt x="28" y="335"/>
                    <a:pt x="30" y="333"/>
                  </a:cubicBezTo>
                  <a:cubicBezTo>
                    <a:pt x="30" y="329"/>
                    <a:pt x="32" y="319"/>
                    <a:pt x="33" y="314"/>
                  </a:cubicBezTo>
                  <a:cubicBezTo>
                    <a:pt x="34" y="307"/>
                    <a:pt x="37" y="289"/>
                    <a:pt x="38" y="275"/>
                  </a:cubicBezTo>
                  <a:cubicBezTo>
                    <a:pt x="38" y="272"/>
                    <a:pt x="41" y="249"/>
                    <a:pt x="42" y="234"/>
                  </a:cubicBezTo>
                  <a:cubicBezTo>
                    <a:pt x="48" y="235"/>
                    <a:pt x="60" y="237"/>
                    <a:pt x="65" y="238"/>
                  </a:cubicBezTo>
                  <a:cubicBezTo>
                    <a:pt x="64" y="249"/>
                    <a:pt x="57" y="290"/>
                    <a:pt x="57" y="300"/>
                  </a:cubicBezTo>
                  <a:close/>
                  <a:moveTo>
                    <a:pt x="85" y="394"/>
                  </a:moveTo>
                  <a:cubicBezTo>
                    <a:pt x="84" y="402"/>
                    <a:pt x="83" y="421"/>
                    <a:pt x="81" y="426"/>
                  </a:cubicBezTo>
                  <a:cubicBezTo>
                    <a:pt x="73" y="420"/>
                    <a:pt x="62" y="408"/>
                    <a:pt x="58" y="399"/>
                  </a:cubicBezTo>
                  <a:cubicBezTo>
                    <a:pt x="59" y="389"/>
                    <a:pt x="61" y="379"/>
                    <a:pt x="62" y="365"/>
                  </a:cubicBezTo>
                  <a:cubicBezTo>
                    <a:pt x="62" y="358"/>
                    <a:pt x="66" y="335"/>
                    <a:pt x="67" y="319"/>
                  </a:cubicBezTo>
                  <a:cubicBezTo>
                    <a:pt x="68" y="312"/>
                    <a:pt x="70" y="294"/>
                    <a:pt x="70" y="279"/>
                  </a:cubicBezTo>
                  <a:cubicBezTo>
                    <a:pt x="70" y="277"/>
                    <a:pt x="73" y="248"/>
                    <a:pt x="76" y="240"/>
                  </a:cubicBezTo>
                  <a:cubicBezTo>
                    <a:pt x="82" y="239"/>
                    <a:pt x="85" y="242"/>
                    <a:pt x="91" y="243"/>
                  </a:cubicBezTo>
                  <a:cubicBezTo>
                    <a:pt x="94" y="243"/>
                    <a:pt x="99" y="242"/>
                    <a:pt x="99" y="245"/>
                  </a:cubicBezTo>
                  <a:cubicBezTo>
                    <a:pt x="99" y="256"/>
                    <a:pt x="96" y="276"/>
                    <a:pt x="96" y="286"/>
                  </a:cubicBezTo>
                  <a:cubicBezTo>
                    <a:pt x="96" y="291"/>
                    <a:pt x="96" y="299"/>
                    <a:pt x="94" y="309"/>
                  </a:cubicBezTo>
                  <a:cubicBezTo>
                    <a:pt x="92" y="324"/>
                    <a:pt x="91" y="337"/>
                    <a:pt x="88" y="352"/>
                  </a:cubicBezTo>
                  <a:cubicBezTo>
                    <a:pt x="86" y="366"/>
                    <a:pt x="86" y="380"/>
                    <a:pt x="85" y="394"/>
                  </a:cubicBezTo>
                  <a:close/>
                  <a:moveTo>
                    <a:pt x="93" y="437"/>
                  </a:moveTo>
                  <a:cubicBezTo>
                    <a:pt x="94" y="431"/>
                    <a:pt x="96" y="410"/>
                    <a:pt x="97" y="404"/>
                  </a:cubicBezTo>
                  <a:cubicBezTo>
                    <a:pt x="98" y="394"/>
                    <a:pt x="101" y="369"/>
                    <a:pt x="102" y="350"/>
                  </a:cubicBezTo>
                  <a:cubicBezTo>
                    <a:pt x="102" y="347"/>
                    <a:pt x="105" y="323"/>
                    <a:pt x="105" y="314"/>
                  </a:cubicBezTo>
                  <a:cubicBezTo>
                    <a:pt x="106" y="295"/>
                    <a:pt x="113" y="250"/>
                    <a:pt x="112" y="245"/>
                  </a:cubicBezTo>
                  <a:cubicBezTo>
                    <a:pt x="124" y="245"/>
                    <a:pt x="137" y="248"/>
                    <a:pt x="147" y="250"/>
                  </a:cubicBezTo>
                  <a:cubicBezTo>
                    <a:pt x="148" y="255"/>
                    <a:pt x="144" y="281"/>
                    <a:pt x="143" y="287"/>
                  </a:cubicBezTo>
                  <a:cubicBezTo>
                    <a:pt x="142" y="300"/>
                    <a:pt x="140" y="312"/>
                    <a:pt x="140" y="320"/>
                  </a:cubicBezTo>
                  <a:cubicBezTo>
                    <a:pt x="140" y="329"/>
                    <a:pt x="134" y="361"/>
                    <a:pt x="134" y="368"/>
                  </a:cubicBezTo>
                  <a:cubicBezTo>
                    <a:pt x="133" y="374"/>
                    <a:pt x="133" y="406"/>
                    <a:pt x="130" y="414"/>
                  </a:cubicBezTo>
                  <a:cubicBezTo>
                    <a:pt x="131" y="416"/>
                    <a:pt x="128" y="436"/>
                    <a:pt x="128" y="438"/>
                  </a:cubicBezTo>
                  <a:cubicBezTo>
                    <a:pt x="128" y="439"/>
                    <a:pt x="120" y="452"/>
                    <a:pt x="115" y="460"/>
                  </a:cubicBezTo>
                  <a:cubicBezTo>
                    <a:pt x="105" y="457"/>
                    <a:pt x="99" y="445"/>
                    <a:pt x="93" y="437"/>
                  </a:cubicBezTo>
                  <a:close/>
                  <a:moveTo>
                    <a:pt x="447" y="416"/>
                  </a:moveTo>
                  <a:cubicBezTo>
                    <a:pt x="436" y="428"/>
                    <a:pt x="427" y="442"/>
                    <a:pt x="417" y="454"/>
                  </a:cubicBezTo>
                  <a:cubicBezTo>
                    <a:pt x="406" y="465"/>
                    <a:pt x="377" y="488"/>
                    <a:pt x="373" y="491"/>
                  </a:cubicBezTo>
                  <a:cubicBezTo>
                    <a:pt x="356" y="504"/>
                    <a:pt x="333" y="513"/>
                    <a:pt x="312" y="518"/>
                  </a:cubicBezTo>
                  <a:cubicBezTo>
                    <a:pt x="303" y="520"/>
                    <a:pt x="268" y="525"/>
                    <a:pt x="260" y="524"/>
                  </a:cubicBezTo>
                  <a:cubicBezTo>
                    <a:pt x="254" y="522"/>
                    <a:pt x="229" y="519"/>
                    <a:pt x="224" y="518"/>
                  </a:cubicBezTo>
                  <a:cubicBezTo>
                    <a:pt x="209" y="513"/>
                    <a:pt x="194" y="507"/>
                    <a:pt x="181" y="499"/>
                  </a:cubicBezTo>
                  <a:cubicBezTo>
                    <a:pt x="180" y="498"/>
                    <a:pt x="159" y="489"/>
                    <a:pt x="150" y="483"/>
                  </a:cubicBezTo>
                  <a:cubicBezTo>
                    <a:pt x="145" y="479"/>
                    <a:pt x="137" y="473"/>
                    <a:pt x="132" y="470"/>
                  </a:cubicBezTo>
                  <a:cubicBezTo>
                    <a:pt x="137" y="463"/>
                    <a:pt x="144" y="447"/>
                    <a:pt x="148" y="444"/>
                  </a:cubicBezTo>
                  <a:cubicBezTo>
                    <a:pt x="156" y="435"/>
                    <a:pt x="161" y="425"/>
                    <a:pt x="168" y="415"/>
                  </a:cubicBezTo>
                  <a:cubicBezTo>
                    <a:pt x="183" y="395"/>
                    <a:pt x="196" y="371"/>
                    <a:pt x="208" y="350"/>
                  </a:cubicBezTo>
                  <a:cubicBezTo>
                    <a:pt x="216" y="334"/>
                    <a:pt x="225" y="322"/>
                    <a:pt x="235" y="307"/>
                  </a:cubicBezTo>
                  <a:cubicBezTo>
                    <a:pt x="243" y="294"/>
                    <a:pt x="251" y="277"/>
                    <a:pt x="262" y="266"/>
                  </a:cubicBezTo>
                  <a:cubicBezTo>
                    <a:pt x="275" y="270"/>
                    <a:pt x="285" y="280"/>
                    <a:pt x="295" y="287"/>
                  </a:cubicBezTo>
                  <a:cubicBezTo>
                    <a:pt x="307" y="294"/>
                    <a:pt x="333" y="312"/>
                    <a:pt x="334" y="313"/>
                  </a:cubicBezTo>
                  <a:cubicBezTo>
                    <a:pt x="355" y="323"/>
                    <a:pt x="374" y="336"/>
                    <a:pt x="392" y="351"/>
                  </a:cubicBezTo>
                  <a:cubicBezTo>
                    <a:pt x="395" y="354"/>
                    <a:pt x="440" y="387"/>
                    <a:pt x="456" y="401"/>
                  </a:cubicBezTo>
                  <a:cubicBezTo>
                    <a:pt x="455" y="407"/>
                    <a:pt x="451" y="410"/>
                    <a:pt x="447" y="4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" name="Freeform 6"/>
            <p:cNvSpPr>
              <a:spLocks noEditPoints="1"/>
            </p:cNvSpPr>
            <p:nvPr/>
          </p:nvSpPr>
          <p:spPr bwMode="auto">
            <a:xfrm>
              <a:off x="1787526" y="3279776"/>
              <a:ext cx="381000" cy="379413"/>
            </a:xfrm>
            <a:custGeom>
              <a:avLst/>
              <a:gdLst>
                <a:gd name="T0" fmla="*/ 253 w 265"/>
                <a:gd name="T1" fmla="*/ 39 h 264"/>
                <a:gd name="T2" fmla="*/ 177 w 265"/>
                <a:gd name="T3" fmla="*/ 33 h 264"/>
                <a:gd name="T4" fmla="*/ 68 w 265"/>
                <a:gd name="T5" fmla="*/ 92 h 264"/>
                <a:gd name="T6" fmla="*/ 14 w 265"/>
                <a:gd name="T7" fmla="*/ 145 h 264"/>
                <a:gd name="T8" fmla="*/ 59 w 265"/>
                <a:gd name="T9" fmla="*/ 173 h 264"/>
                <a:gd name="T10" fmla="*/ 145 w 265"/>
                <a:gd name="T11" fmla="*/ 224 h 264"/>
                <a:gd name="T12" fmla="*/ 214 w 265"/>
                <a:gd name="T13" fmla="*/ 264 h 264"/>
                <a:gd name="T14" fmla="*/ 246 w 265"/>
                <a:gd name="T15" fmla="*/ 212 h 264"/>
                <a:gd name="T16" fmla="*/ 265 w 265"/>
                <a:gd name="T17" fmla="*/ 123 h 264"/>
                <a:gd name="T18" fmla="*/ 56 w 265"/>
                <a:gd name="T19" fmla="*/ 146 h 264"/>
                <a:gd name="T20" fmla="*/ 47 w 265"/>
                <a:gd name="T21" fmla="*/ 128 h 264"/>
                <a:gd name="T22" fmla="*/ 60 w 265"/>
                <a:gd name="T23" fmla="*/ 117 h 264"/>
                <a:gd name="T24" fmla="*/ 102 w 265"/>
                <a:gd name="T25" fmla="*/ 168 h 264"/>
                <a:gd name="T26" fmla="*/ 68 w 265"/>
                <a:gd name="T27" fmla="*/ 160 h 264"/>
                <a:gd name="T28" fmla="*/ 105 w 265"/>
                <a:gd name="T29" fmla="*/ 152 h 264"/>
                <a:gd name="T30" fmla="*/ 73 w 265"/>
                <a:gd name="T31" fmla="*/ 127 h 264"/>
                <a:gd name="T32" fmla="*/ 102 w 265"/>
                <a:gd name="T33" fmla="*/ 121 h 264"/>
                <a:gd name="T34" fmla="*/ 116 w 265"/>
                <a:gd name="T35" fmla="*/ 188 h 264"/>
                <a:gd name="T36" fmla="*/ 155 w 265"/>
                <a:gd name="T37" fmla="*/ 167 h 264"/>
                <a:gd name="T38" fmla="*/ 155 w 265"/>
                <a:gd name="T39" fmla="*/ 147 h 264"/>
                <a:gd name="T40" fmla="*/ 117 w 265"/>
                <a:gd name="T41" fmla="*/ 127 h 264"/>
                <a:gd name="T42" fmla="*/ 155 w 265"/>
                <a:gd name="T43" fmla="*/ 128 h 264"/>
                <a:gd name="T44" fmla="*/ 140 w 265"/>
                <a:gd name="T45" fmla="*/ 68 h 264"/>
                <a:gd name="T46" fmla="*/ 136 w 265"/>
                <a:gd name="T47" fmla="*/ 87 h 264"/>
                <a:gd name="T48" fmla="*/ 192 w 265"/>
                <a:gd name="T49" fmla="*/ 188 h 264"/>
                <a:gd name="T50" fmla="*/ 171 w 265"/>
                <a:gd name="T51" fmla="*/ 203 h 264"/>
                <a:gd name="T52" fmla="*/ 182 w 265"/>
                <a:gd name="T53" fmla="*/ 142 h 264"/>
                <a:gd name="T54" fmla="*/ 194 w 265"/>
                <a:gd name="T55" fmla="*/ 169 h 264"/>
                <a:gd name="T56" fmla="*/ 171 w 265"/>
                <a:gd name="T57" fmla="*/ 147 h 264"/>
                <a:gd name="T58" fmla="*/ 188 w 265"/>
                <a:gd name="T59" fmla="*/ 220 h 264"/>
                <a:gd name="T60" fmla="*/ 200 w 265"/>
                <a:gd name="T61" fmla="*/ 126 h 264"/>
                <a:gd name="T62" fmla="*/ 184 w 265"/>
                <a:gd name="T63" fmla="*/ 101 h 264"/>
                <a:gd name="T64" fmla="*/ 200 w 265"/>
                <a:gd name="T65" fmla="*/ 86 h 264"/>
                <a:gd name="T66" fmla="*/ 168 w 265"/>
                <a:gd name="T67" fmla="*/ 67 h 264"/>
                <a:gd name="T68" fmla="*/ 202 w 265"/>
                <a:gd name="T69" fmla="*/ 51 h 264"/>
                <a:gd name="T70" fmla="*/ 202 w 265"/>
                <a:gd name="T71" fmla="*/ 51 h 264"/>
                <a:gd name="T72" fmla="*/ 216 w 265"/>
                <a:gd name="T73" fmla="*/ 86 h 264"/>
                <a:gd name="T74" fmla="*/ 244 w 265"/>
                <a:gd name="T75" fmla="*/ 66 h 264"/>
                <a:gd name="T76" fmla="*/ 243 w 265"/>
                <a:gd name="T77" fmla="*/ 50 h 264"/>
                <a:gd name="T78" fmla="*/ 216 w 265"/>
                <a:gd name="T79" fmla="*/ 27 h 264"/>
                <a:gd name="T80" fmla="*/ 218 w 265"/>
                <a:gd name="T81" fmla="*/ 224 h 264"/>
                <a:gd name="T82" fmla="*/ 232 w 265"/>
                <a:gd name="T83" fmla="*/ 204 h 264"/>
                <a:gd name="T84" fmla="*/ 226 w 265"/>
                <a:gd name="T85" fmla="*/ 184 h 264"/>
                <a:gd name="T86" fmla="*/ 247 w 265"/>
                <a:gd name="T87" fmla="*/ 168 h 264"/>
                <a:gd name="T88" fmla="*/ 214 w 265"/>
                <a:gd name="T89" fmla="*/ 169 h 264"/>
                <a:gd name="T90" fmla="*/ 250 w 265"/>
                <a:gd name="T91" fmla="*/ 145 h 264"/>
                <a:gd name="T92" fmla="*/ 215 w 265"/>
                <a:gd name="T93" fmla="*/ 126 h 264"/>
                <a:gd name="T94" fmla="*/ 249 w 265"/>
                <a:gd name="T95" fmla="*/ 100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65" h="264">
                  <a:moveTo>
                    <a:pt x="265" y="123"/>
                  </a:moveTo>
                  <a:cubicBezTo>
                    <a:pt x="265" y="111"/>
                    <a:pt x="263" y="93"/>
                    <a:pt x="262" y="89"/>
                  </a:cubicBezTo>
                  <a:cubicBezTo>
                    <a:pt x="258" y="73"/>
                    <a:pt x="259" y="57"/>
                    <a:pt x="253" y="39"/>
                  </a:cubicBezTo>
                  <a:cubicBezTo>
                    <a:pt x="247" y="28"/>
                    <a:pt x="248" y="11"/>
                    <a:pt x="236" y="0"/>
                  </a:cubicBezTo>
                  <a:cubicBezTo>
                    <a:pt x="225" y="0"/>
                    <a:pt x="225" y="0"/>
                    <a:pt x="225" y="0"/>
                  </a:cubicBezTo>
                  <a:cubicBezTo>
                    <a:pt x="211" y="13"/>
                    <a:pt x="195" y="24"/>
                    <a:pt x="177" y="33"/>
                  </a:cubicBezTo>
                  <a:cubicBezTo>
                    <a:pt x="160" y="42"/>
                    <a:pt x="142" y="51"/>
                    <a:pt x="125" y="61"/>
                  </a:cubicBezTo>
                  <a:cubicBezTo>
                    <a:pt x="112" y="68"/>
                    <a:pt x="100" y="77"/>
                    <a:pt x="86" y="82"/>
                  </a:cubicBezTo>
                  <a:cubicBezTo>
                    <a:pt x="80" y="85"/>
                    <a:pt x="75" y="89"/>
                    <a:pt x="68" y="92"/>
                  </a:cubicBezTo>
                  <a:cubicBezTo>
                    <a:pt x="62" y="94"/>
                    <a:pt x="57" y="98"/>
                    <a:pt x="51" y="101"/>
                  </a:cubicBezTo>
                  <a:cubicBezTo>
                    <a:pt x="42" y="107"/>
                    <a:pt x="34" y="113"/>
                    <a:pt x="25" y="119"/>
                  </a:cubicBezTo>
                  <a:cubicBezTo>
                    <a:pt x="18" y="125"/>
                    <a:pt x="0" y="133"/>
                    <a:pt x="14" y="145"/>
                  </a:cubicBezTo>
                  <a:cubicBezTo>
                    <a:pt x="20" y="149"/>
                    <a:pt x="26" y="152"/>
                    <a:pt x="31" y="157"/>
                  </a:cubicBezTo>
                  <a:cubicBezTo>
                    <a:pt x="31" y="157"/>
                    <a:pt x="31" y="157"/>
                    <a:pt x="32" y="157"/>
                  </a:cubicBezTo>
                  <a:cubicBezTo>
                    <a:pt x="41" y="163"/>
                    <a:pt x="50" y="168"/>
                    <a:pt x="59" y="173"/>
                  </a:cubicBezTo>
                  <a:cubicBezTo>
                    <a:pt x="74" y="180"/>
                    <a:pt x="88" y="189"/>
                    <a:pt x="102" y="198"/>
                  </a:cubicBezTo>
                  <a:cubicBezTo>
                    <a:pt x="109" y="202"/>
                    <a:pt x="117" y="206"/>
                    <a:pt x="124" y="211"/>
                  </a:cubicBezTo>
                  <a:cubicBezTo>
                    <a:pt x="132" y="215"/>
                    <a:pt x="139" y="218"/>
                    <a:pt x="145" y="224"/>
                  </a:cubicBezTo>
                  <a:cubicBezTo>
                    <a:pt x="150" y="229"/>
                    <a:pt x="157" y="232"/>
                    <a:pt x="163" y="235"/>
                  </a:cubicBezTo>
                  <a:cubicBezTo>
                    <a:pt x="178" y="244"/>
                    <a:pt x="194" y="250"/>
                    <a:pt x="207" y="261"/>
                  </a:cubicBezTo>
                  <a:cubicBezTo>
                    <a:pt x="209" y="263"/>
                    <a:pt x="212" y="263"/>
                    <a:pt x="214" y="264"/>
                  </a:cubicBezTo>
                  <a:cubicBezTo>
                    <a:pt x="217" y="263"/>
                    <a:pt x="219" y="262"/>
                    <a:pt x="222" y="261"/>
                  </a:cubicBezTo>
                  <a:cubicBezTo>
                    <a:pt x="223" y="258"/>
                    <a:pt x="223" y="255"/>
                    <a:pt x="224" y="253"/>
                  </a:cubicBezTo>
                  <a:cubicBezTo>
                    <a:pt x="234" y="240"/>
                    <a:pt x="240" y="226"/>
                    <a:pt x="246" y="212"/>
                  </a:cubicBezTo>
                  <a:cubicBezTo>
                    <a:pt x="252" y="201"/>
                    <a:pt x="257" y="189"/>
                    <a:pt x="259" y="176"/>
                  </a:cubicBezTo>
                  <a:cubicBezTo>
                    <a:pt x="263" y="164"/>
                    <a:pt x="263" y="160"/>
                    <a:pt x="264" y="152"/>
                  </a:cubicBezTo>
                  <a:cubicBezTo>
                    <a:pt x="265" y="140"/>
                    <a:pt x="265" y="132"/>
                    <a:pt x="265" y="123"/>
                  </a:cubicBezTo>
                  <a:close/>
                  <a:moveTo>
                    <a:pt x="56" y="154"/>
                  </a:moveTo>
                  <a:cubicBezTo>
                    <a:pt x="51" y="151"/>
                    <a:pt x="48" y="149"/>
                    <a:pt x="43" y="146"/>
                  </a:cubicBezTo>
                  <a:cubicBezTo>
                    <a:pt x="56" y="146"/>
                    <a:pt x="56" y="146"/>
                    <a:pt x="56" y="146"/>
                  </a:cubicBezTo>
                  <a:lnTo>
                    <a:pt x="56" y="154"/>
                  </a:lnTo>
                  <a:close/>
                  <a:moveTo>
                    <a:pt x="59" y="127"/>
                  </a:moveTo>
                  <a:cubicBezTo>
                    <a:pt x="53" y="130"/>
                    <a:pt x="50" y="131"/>
                    <a:pt x="47" y="128"/>
                  </a:cubicBezTo>
                  <a:cubicBezTo>
                    <a:pt x="47" y="126"/>
                    <a:pt x="47" y="125"/>
                    <a:pt x="47" y="124"/>
                  </a:cubicBezTo>
                  <a:cubicBezTo>
                    <a:pt x="48" y="123"/>
                    <a:pt x="50" y="122"/>
                    <a:pt x="51" y="121"/>
                  </a:cubicBezTo>
                  <a:cubicBezTo>
                    <a:pt x="54" y="120"/>
                    <a:pt x="56" y="119"/>
                    <a:pt x="60" y="117"/>
                  </a:cubicBezTo>
                  <a:cubicBezTo>
                    <a:pt x="59" y="121"/>
                    <a:pt x="59" y="124"/>
                    <a:pt x="59" y="127"/>
                  </a:cubicBezTo>
                  <a:close/>
                  <a:moveTo>
                    <a:pt x="105" y="152"/>
                  </a:moveTo>
                  <a:cubicBezTo>
                    <a:pt x="103" y="157"/>
                    <a:pt x="103" y="162"/>
                    <a:pt x="102" y="168"/>
                  </a:cubicBezTo>
                  <a:cubicBezTo>
                    <a:pt x="99" y="169"/>
                    <a:pt x="96" y="171"/>
                    <a:pt x="93" y="173"/>
                  </a:cubicBezTo>
                  <a:cubicBezTo>
                    <a:pt x="89" y="171"/>
                    <a:pt x="85" y="169"/>
                    <a:pt x="81" y="167"/>
                  </a:cubicBezTo>
                  <a:cubicBezTo>
                    <a:pt x="77" y="165"/>
                    <a:pt x="73" y="162"/>
                    <a:pt x="68" y="160"/>
                  </a:cubicBezTo>
                  <a:cubicBezTo>
                    <a:pt x="69" y="155"/>
                    <a:pt x="71" y="150"/>
                    <a:pt x="72" y="145"/>
                  </a:cubicBezTo>
                  <a:cubicBezTo>
                    <a:pt x="83" y="144"/>
                    <a:pt x="93" y="145"/>
                    <a:pt x="103" y="145"/>
                  </a:cubicBezTo>
                  <a:cubicBezTo>
                    <a:pt x="106" y="147"/>
                    <a:pt x="105" y="149"/>
                    <a:pt x="105" y="152"/>
                  </a:cubicBezTo>
                  <a:close/>
                  <a:moveTo>
                    <a:pt x="102" y="121"/>
                  </a:moveTo>
                  <a:cubicBezTo>
                    <a:pt x="99" y="125"/>
                    <a:pt x="100" y="127"/>
                    <a:pt x="97" y="127"/>
                  </a:cubicBezTo>
                  <a:cubicBezTo>
                    <a:pt x="89" y="127"/>
                    <a:pt x="81" y="127"/>
                    <a:pt x="73" y="127"/>
                  </a:cubicBezTo>
                  <a:cubicBezTo>
                    <a:pt x="70" y="115"/>
                    <a:pt x="70" y="115"/>
                    <a:pt x="76" y="107"/>
                  </a:cubicBezTo>
                  <a:cubicBezTo>
                    <a:pt x="85" y="106"/>
                    <a:pt x="91" y="106"/>
                    <a:pt x="102" y="106"/>
                  </a:cubicBezTo>
                  <a:cubicBezTo>
                    <a:pt x="102" y="109"/>
                    <a:pt x="102" y="118"/>
                    <a:pt x="102" y="121"/>
                  </a:cubicBezTo>
                  <a:close/>
                  <a:moveTo>
                    <a:pt x="152" y="200"/>
                  </a:moveTo>
                  <a:cubicBezTo>
                    <a:pt x="150" y="202"/>
                    <a:pt x="147" y="204"/>
                    <a:pt x="144" y="206"/>
                  </a:cubicBezTo>
                  <a:cubicBezTo>
                    <a:pt x="135" y="200"/>
                    <a:pt x="127" y="195"/>
                    <a:pt x="116" y="188"/>
                  </a:cubicBezTo>
                  <a:cubicBezTo>
                    <a:pt x="149" y="188"/>
                    <a:pt x="149" y="188"/>
                    <a:pt x="149" y="188"/>
                  </a:cubicBezTo>
                  <a:cubicBezTo>
                    <a:pt x="152" y="193"/>
                    <a:pt x="152" y="193"/>
                    <a:pt x="152" y="200"/>
                  </a:cubicBezTo>
                  <a:close/>
                  <a:moveTo>
                    <a:pt x="155" y="167"/>
                  </a:moveTo>
                  <a:cubicBezTo>
                    <a:pt x="145" y="170"/>
                    <a:pt x="138" y="170"/>
                    <a:pt x="122" y="168"/>
                  </a:cubicBezTo>
                  <a:cubicBezTo>
                    <a:pt x="121" y="156"/>
                    <a:pt x="121" y="156"/>
                    <a:pt x="125" y="146"/>
                  </a:cubicBezTo>
                  <a:cubicBezTo>
                    <a:pt x="135" y="140"/>
                    <a:pt x="146" y="139"/>
                    <a:pt x="155" y="147"/>
                  </a:cubicBezTo>
                  <a:lnTo>
                    <a:pt x="155" y="167"/>
                  </a:lnTo>
                  <a:close/>
                  <a:moveTo>
                    <a:pt x="155" y="128"/>
                  </a:moveTo>
                  <a:cubicBezTo>
                    <a:pt x="148" y="128"/>
                    <a:pt x="124" y="130"/>
                    <a:pt x="117" y="127"/>
                  </a:cubicBezTo>
                  <a:cubicBezTo>
                    <a:pt x="114" y="122"/>
                    <a:pt x="117" y="113"/>
                    <a:pt x="117" y="107"/>
                  </a:cubicBezTo>
                  <a:cubicBezTo>
                    <a:pt x="126" y="102"/>
                    <a:pt x="144" y="105"/>
                    <a:pt x="155" y="105"/>
                  </a:cubicBezTo>
                  <a:cubicBezTo>
                    <a:pt x="154" y="112"/>
                    <a:pt x="154" y="121"/>
                    <a:pt x="155" y="128"/>
                  </a:cubicBezTo>
                  <a:close/>
                  <a:moveTo>
                    <a:pt x="136" y="87"/>
                  </a:moveTo>
                  <a:cubicBezTo>
                    <a:pt x="134" y="86"/>
                    <a:pt x="114" y="85"/>
                    <a:pt x="116" y="84"/>
                  </a:cubicBezTo>
                  <a:cubicBezTo>
                    <a:pt x="120" y="78"/>
                    <a:pt x="136" y="73"/>
                    <a:pt x="140" y="68"/>
                  </a:cubicBezTo>
                  <a:cubicBezTo>
                    <a:pt x="157" y="68"/>
                    <a:pt x="157" y="68"/>
                    <a:pt x="157" y="68"/>
                  </a:cubicBezTo>
                  <a:cubicBezTo>
                    <a:pt x="158" y="73"/>
                    <a:pt x="155" y="81"/>
                    <a:pt x="156" y="87"/>
                  </a:cubicBezTo>
                  <a:lnTo>
                    <a:pt x="136" y="87"/>
                  </a:lnTo>
                  <a:close/>
                  <a:moveTo>
                    <a:pt x="170" y="198"/>
                  </a:moveTo>
                  <a:cubicBezTo>
                    <a:pt x="170" y="195"/>
                    <a:pt x="170" y="193"/>
                    <a:pt x="170" y="188"/>
                  </a:cubicBezTo>
                  <a:cubicBezTo>
                    <a:pt x="192" y="188"/>
                    <a:pt x="192" y="188"/>
                    <a:pt x="192" y="188"/>
                  </a:cubicBezTo>
                  <a:cubicBezTo>
                    <a:pt x="196" y="192"/>
                    <a:pt x="195" y="195"/>
                    <a:pt x="194" y="199"/>
                  </a:cubicBezTo>
                  <a:cubicBezTo>
                    <a:pt x="194" y="199"/>
                    <a:pt x="193" y="201"/>
                    <a:pt x="192" y="201"/>
                  </a:cubicBezTo>
                  <a:cubicBezTo>
                    <a:pt x="185" y="202"/>
                    <a:pt x="179" y="207"/>
                    <a:pt x="171" y="203"/>
                  </a:cubicBezTo>
                  <a:cubicBezTo>
                    <a:pt x="171" y="202"/>
                    <a:pt x="170" y="200"/>
                    <a:pt x="170" y="198"/>
                  </a:cubicBezTo>
                  <a:close/>
                  <a:moveTo>
                    <a:pt x="171" y="147"/>
                  </a:moveTo>
                  <a:cubicBezTo>
                    <a:pt x="174" y="142"/>
                    <a:pt x="178" y="141"/>
                    <a:pt x="182" y="142"/>
                  </a:cubicBezTo>
                  <a:cubicBezTo>
                    <a:pt x="187" y="143"/>
                    <a:pt x="192" y="145"/>
                    <a:pt x="197" y="146"/>
                  </a:cubicBezTo>
                  <a:cubicBezTo>
                    <a:pt x="199" y="150"/>
                    <a:pt x="194" y="154"/>
                    <a:pt x="195" y="158"/>
                  </a:cubicBezTo>
                  <a:cubicBezTo>
                    <a:pt x="195" y="161"/>
                    <a:pt x="194" y="164"/>
                    <a:pt x="194" y="169"/>
                  </a:cubicBezTo>
                  <a:cubicBezTo>
                    <a:pt x="172" y="169"/>
                    <a:pt x="172" y="169"/>
                    <a:pt x="172" y="169"/>
                  </a:cubicBezTo>
                  <a:cubicBezTo>
                    <a:pt x="171" y="166"/>
                    <a:pt x="171" y="164"/>
                    <a:pt x="171" y="161"/>
                  </a:cubicBezTo>
                  <a:cubicBezTo>
                    <a:pt x="171" y="156"/>
                    <a:pt x="174" y="151"/>
                    <a:pt x="171" y="147"/>
                  </a:cubicBezTo>
                  <a:close/>
                  <a:moveTo>
                    <a:pt x="197" y="236"/>
                  </a:moveTo>
                  <a:cubicBezTo>
                    <a:pt x="190" y="231"/>
                    <a:pt x="181" y="231"/>
                    <a:pt x="174" y="224"/>
                  </a:cubicBezTo>
                  <a:cubicBezTo>
                    <a:pt x="179" y="223"/>
                    <a:pt x="183" y="221"/>
                    <a:pt x="188" y="220"/>
                  </a:cubicBezTo>
                  <a:cubicBezTo>
                    <a:pt x="191" y="221"/>
                    <a:pt x="194" y="222"/>
                    <a:pt x="197" y="224"/>
                  </a:cubicBezTo>
                  <a:lnTo>
                    <a:pt x="197" y="236"/>
                  </a:lnTo>
                  <a:close/>
                  <a:moveTo>
                    <a:pt x="200" y="126"/>
                  </a:moveTo>
                  <a:cubicBezTo>
                    <a:pt x="191" y="130"/>
                    <a:pt x="178" y="126"/>
                    <a:pt x="169" y="127"/>
                  </a:cubicBezTo>
                  <a:cubicBezTo>
                    <a:pt x="167" y="119"/>
                    <a:pt x="168" y="111"/>
                    <a:pt x="169" y="105"/>
                  </a:cubicBezTo>
                  <a:cubicBezTo>
                    <a:pt x="172" y="99"/>
                    <a:pt x="179" y="102"/>
                    <a:pt x="184" y="101"/>
                  </a:cubicBezTo>
                  <a:cubicBezTo>
                    <a:pt x="188" y="100"/>
                    <a:pt x="195" y="100"/>
                    <a:pt x="201" y="103"/>
                  </a:cubicBezTo>
                  <a:lnTo>
                    <a:pt x="200" y="126"/>
                  </a:lnTo>
                  <a:close/>
                  <a:moveTo>
                    <a:pt x="200" y="86"/>
                  </a:moveTo>
                  <a:cubicBezTo>
                    <a:pt x="197" y="87"/>
                    <a:pt x="190" y="87"/>
                    <a:pt x="188" y="87"/>
                  </a:cubicBezTo>
                  <a:cubicBezTo>
                    <a:pt x="179" y="87"/>
                    <a:pt x="177" y="87"/>
                    <a:pt x="168" y="87"/>
                  </a:cubicBezTo>
                  <a:cubicBezTo>
                    <a:pt x="168" y="79"/>
                    <a:pt x="168" y="73"/>
                    <a:pt x="168" y="67"/>
                  </a:cubicBezTo>
                  <a:cubicBezTo>
                    <a:pt x="180" y="64"/>
                    <a:pt x="190" y="67"/>
                    <a:pt x="200" y="66"/>
                  </a:cubicBezTo>
                  <a:cubicBezTo>
                    <a:pt x="202" y="72"/>
                    <a:pt x="201" y="81"/>
                    <a:pt x="200" y="86"/>
                  </a:cubicBezTo>
                  <a:close/>
                  <a:moveTo>
                    <a:pt x="202" y="51"/>
                  </a:moveTo>
                  <a:cubicBezTo>
                    <a:pt x="171" y="52"/>
                    <a:pt x="171" y="52"/>
                    <a:pt x="171" y="52"/>
                  </a:cubicBezTo>
                  <a:cubicBezTo>
                    <a:pt x="175" y="48"/>
                    <a:pt x="198" y="37"/>
                    <a:pt x="203" y="35"/>
                  </a:cubicBezTo>
                  <a:cubicBezTo>
                    <a:pt x="202" y="37"/>
                    <a:pt x="203" y="49"/>
                    <a:pt x="202" y="51"/>
                  </a:cubicBezTo>
                  <a:close/>
                  <a:moveTo>
                    <a:pt x="247" y="86"/>
                  </a:moveTo>
                  <a:cubicBezTo>
                    <a:pt x="242" y="85"/>
                    <a:pt x="236" y="85"/>
                    <a:pt x="232" y="86"/>
                  </a:cubicBezTo>
                  <a:cubicBezTo>
                    <a:pt x="228" y="87"/>
                    <a:pt x="221" y="86"/>
                    <a:pt x="216" y="86"/>
                  </a:cubicBezTo>
                  <a:cubicBezTo>
                    <a:pt x="216" y="67"/>
                    <a:pt x="216" y="67"/>
                    <a:pt x="216" y="67"/>
                  </a:cubicBezTo>
                  <a:cubicBezTo>
                    <a:pt x="219" y="66"/>
                    <a:pt x="224" y="65"/>
                    <a:pt x="226" y="65"/>
                  </a:cubicBezTo>
                  <a:cubicBezTo>
                    <a:pt x="232" y="65"/>
                    <a:pt x="238" y="66"/>
                    <a:pt x="244" y="66"/>
                  </a:cubicBezTo>
                  <a:cubicBezTo>
                    <a:pt x="244" y="70"/>
                    <a:pt x="248" y="82"/>
                    <a:pt x="247" y="86"/>
                  </a:cubicBezTo>
                  <a:close/>
                  <a:moveTo>
                    <a:pt x="231" y="16"/>
                  </a:moveTo>
                  <a:cubicBezTo>
                    <a:pt x="239" y="23"/>
                    <a:pt x="243" y="38"/>
                    <a:pt x="243" y="50"/>
                  </a:cubicBezTo>
                  <a:cubicBezTo>
                    <a:pt x="239" y="52"/>
                    <a:pt x="236" y="51"/>
                    <a:pt x="231" y="51"/>
                  </a:cubicBezTo>
                  <a:cubicBezTo>
                    <a:pt x="228" y="51"/>
                    <a:pt x="219" y="51"/>
                    <a:pt x="217" y="51"/>
                  </a:cubicBezTo>
                  <a:cubicBezTo>
                    <a:pt x="216" y="43"/>
                    <a:pt x="216" y="30"/>
                    <a:pt x="216" y="27"/>
                  </a:cubicBezTo>
                  <a:cubicBezTo>
                    <a:pt x="219" y="23"/>
                    <a:pt x="227" y="18"/>
                    <a:pt x="231" y="16"/>
                  </a:cubicBezTo>
                  <a:close/>
                  <a:moveTo>
                    <a:pt x="219" y="231"/>
                  </a:moveTo>
                  <a:cubicBezTo>
                    <a:pt x="217" y="228"/>
                    <a:pt x="217" y="228"/>
                    <a:pt x="218" y="224"/>
                  </a:cubicBezTo>
                  <a:cubicBezTo>
                    <a:pt x="219" y="224"/>
                    <a:pt x="220" y="224"/>
                    <a:pt x="222" y="224"/>
                  </a:cubicBezTo>
                  <a:cubicBezTo>
                    <a:pt x="221" y="226"/>
                    <a:pt x="220" y="229"/>
                    <a:pt x="219" y="231"/>
                  </a:cubicBezTo>
                  <a:close/>
                  <a:moveTo>
                    <a:pt x="232" y="204"/>
                  </a:moveTo>
                  <a:cubicBezTo>
                    <a:pt x="226" y="206"/>
                    <a:pt x="222" y="201"/>
                    <a:pt x="217" y="200"/>
                  </a:cubicBezTo>
                  <a:cubicBezTo>
                    <a:pt x="216" y="197"/>
                    <a:pt x="214" y="193"/>
                    <a:pt x="213" y="190"/>
                  </a:cubicBezTo>
                  <a:cubicBezTo>
                    <a:pt x="217" y="188"/>
                    <a:pt x="222" y="186"/>
                    <a:pt x="226" y="184"/>
                  </a:cubicBezTo>
                  <a:cubicBezTo>
                    <a:pt x="230" y="186"/>
                    <a:pt x="235" y="187"/>
                    <a:pt x="240" y="188"/>
                  </a:cubicBezTo>
                  <a:cubicBezTo>
                    <a:pt x="237" y="194"/>
                    <a:pt x="235" y="199"/>
                    <a:pt x="232" y="204"/>
                  </a:cubicBezTo>
                  <a:close/>
                  <a:moveTo>
                    <a:pt x="247" y="168"/>
                  </a:moveTo>
                  <a:cubicBezTo>
                    <a:pt x="243" y="171"/>
                    <a:pt x="240" y="170"/>
                    <a:pt x="237" y="170"/>
                  </a:cubicBezTo>
                  <a:cubicBezTo>
                    <a:pt x="232" y="170"/>
                    <a:pt x="228" y="167"/>
                    <a:pt x="224" y="168"/>
                  </a:cubicBezTo>
                  <a:cubicBezTo>
                    <a:pt x="221" y="169"/>
                    <a:pt x="218" y="169"/>
                    <a:pt x="214" y="169"/>
                  </a:cubicBezTo>
                  <a:cubicBezTo>
                    <a:pt x="212" y="161"/>
                    <a:pt x="215" y="150"/>
                    <a:pt x="214" y="144"/>
                  </a:cubicBezTo>
                  <a:cubicBezTo>
                    <a:pt x="216" y="139"/>
                    <a:pt x="226" y="144"/>
                    <a:pt x="230" y="143"/>
                  </a:cubicBezTo>
                  <a:cubicBezTo>
                    <a:pt x="232" y="143"/>
                    <a:pt x="244" y="143"/>
                    <a:pt x="250" y="145"/>
                  </a:cubicBezTo>
                  <a:cubicBezTo>
                    <a:pt x="253" y="151"/>
                    <a:pt x="252" y="162"/>
                    <a:pt x="247" y="168"/>
                  </a:cubicBezTo>
                  <a:close/>
                  <a:moveTo>
                    <a:pt x="235" y="127"/>
                  </a:moveTo>
                  <a:cubicBezTo>
                    <a:pt x="228" y="127"/>
                    <a:pt x="221" y="127"/>
                    <a:pt x="215" y="126"/>
                  </a:cubicBezTo>
                  <a:cubicBezTo>
                    <a:pt x="213" y="118"/>
                    <a:pt x="215" y="111"/>
                    <a:pt x="215" y="102"/>
                  </a:cubicBezTo>
                  <a:cubicBezTo>
                    <a:pt x="218" y="100"/>
                    <a:pt x="226" y="101"/>
                    <a:pt x="229" y="100"/>
                  </a:cubicBezTo>
                  <a:cubicBezTo>
                    <a:pt x="236" y="101"/>
                    <a:pt x="241" y="99"/>
                    <a:pt x="249" y="100"/>
                  </a:cubicBezTo>
                  <a:cubicBezTo>
                    <a:pt x="251" y="108"/>
                    <a:pt x="249" y="117"/>
                    <a:pt x="249" y="127"/>
                  </a:cubicBezTo>
                  <a:cubicBezTo>
                    <a:pt x="243" y="125"/>
                    <a:pt x="241" y="126"/>
                    <a:pt x="235" y="1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" name="Freeform 7"/>
            <p:cNvSpPr>
              <a:spLocks/>
            </p:cNvSpPr>
            <p:nvPr/>
          </p:nvSpPr>
          <p:spPr bwMode="auto">
            <a:xfrm>
              <a:off x="1614488" y="3405188"/>
              <a:ext cx="39688" cy="38100"/>
            </a:xfrm>
            <a:custGeom>
              <a:avLst/>
              <a:gdLst>
                <a:gd name="T0" fmla="*/ 25 w 28"/>
                <a:gd name="T1" fmla="*/ 18 h 27"/>
                <a:gd name="T2" fmla="*/ 28 w 28"/>
                <a:gd name="T3" fmla="*/ 9 h 27"/>
                <a:gd name="T4" fmla="*/ 19 w 28"/>
                <a:gd name="T5" fmla="*/ 0 h 27"/>
                <a:gd name="T6" fmla="*/ 9 w 28"/>
                <a:gd name="T7" fmla="*/ 0 h 27"/>
                <a:gd name="T8" fmla="*/ 0 w 28"/>
                <a:gd name="T9" fmla="*/ 12 h 27"/>
                <a:gd name="T10" fmla="*/ 0 w 28"/>
                <a:gd name="T11" fmla="*/ 18 h 27"/>
                <a:gd name="T12" fmla="*/ 2 w 28"/>
                <a:gd name="T13" fmla="*/ 21 h 27"/>
                <a:gd name="T14" fmla="*/ 6 w 28"/>
                <a:gd name="T15" fmla="*/ 25 h 27"/>
                <a:gd name="T16" fmla="*/ 15 w 28"/>
                <a:gd name="T17" fmla="*/ 27 h 27"/>
                <a:gd name="T18" fmla="*/ 25 w 28"/>
                <a:gd name="T19" fmla="*/ 18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" h="27">
                  <a:moveTo>
                    <a:pt x="25" y="18"/>
                  </a:moveTo>
                  <a:cubicBezTo>
                    <a:pt x="26" y="15"/>
                    <a:pt x="27" y="12"/>
                    <a:pt x="28" y="9"/>
                  </a:cubicBezTo>
                  <a:cubicBezTo>
                    <a:pt x="26" y="5"/>
                    <a:pt x="23" y="1"/>
                    <a:pt x="1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5" y="2"/>
                    <a:pt x="2" y="7"/>
                    <a:pt x="0" y="12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1" y="19"/>
                    <a:pt x="1" y="20"/>
                    <a:pt x="2" y="21"/>
                  </a:cubicBezTo>
                  <a:cubicBezTo>
                    <a:pt x="3" y="22"/>
                    <a:pt x="5" y="23"/>
                    <a:pt x="6" y="25"/>
                  </a:cubicBezTo>
                  <a:cubicBezTo>
                    <a:pt x="9" y="26"/>
                    <a:pt x="12" y="27"/>
                    <a:pt x="15" y="27"/>
                  </a:cubicBezTo>
                  <a:cubicBezTo>
                    <a:pt x="20" y="26"/>
                    <a:pt x="22" y="22"/>
                    <a:pt x="25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" name="Freeform 8"/>
            <p:cNvSpPr>
              <a:spLocks/>
            </p:cNvSpPr>
            <p:nvPr/>
          </p:nvSpPr>
          <p:spPr bwMode="auto">
            <a:xfrm>
              <a:off x="1617663" y="3287713"/>
              <a:ext cx="36513" cy="41275"/>
            </a:xfrm>
            <a:custGeom>
              <a:avLst/>
              <a:gdLst>
                <a:gd name="T0" fmla="*/ 25 w 26"/>
                <a:gd name="T1" fmla="*/ 7 h 29"/>
                <a:gd name="T2" fmla="*/ 22 w 26"/>
                <a:gd name="T3" fmla="*/ 2 h 29"/>
                <a:gd name="T4" fmla="*/ 14 w 26"/>
                <a:gd name="T5" fmla="*/ 1 h 29"/>
                <a:gd name="T6" fmla="*/ 9 w 26"/>
                <a:gd name="T7" fmla="*/ 3 h 29"/>
                <a:gd name="T8" fmla="*/ 2 w 26"/>
                <a:gd name="T9" fmla="*/ 10 h 29"/>
                <a:gd name="T10" fmla="*/ 0 w 26"/>
                <a:gd name="T11" fmla="*/ 16 h 29"/>
                <a:gd name="T12" fmla="*/ 0 w 26"/>
                <a:gd name="T13" fmla="*/ 17 h 29"/>
                <a:gd name="T14" fmla="*/ 2 w 26"/>
                <a:gd name="T15" fmla="*/ 24 h 29"/>
                <a:gd name="T16" fmla="*/ 4 w 26"/>
                <a:gd name="T17" fmla="*/ 26 h 29"/>
                <a:gd name="T18" fmla="*/ 11 w 26"/>
                <a:gd name="T19" fmla="*/ 29 h 29"/>
                <a:gd name="T20" fmla="*/ 17 w 26"/>
                <a:gd name="T21" fmla="*/ 29 h 29"/>
                <a:gd name="T22" fmla="*/ 21 w 26"/>
                <a:gd name="T23" fmla="*/ 26 h 29"/>
                <a:gd name="T24" fmla="*/ 26 w 26"/>
                <a:gd name="T25" fmla="*/ 10 h 29"/>
                <a:gd name="T26" fmla="*/ 25 w 26"/>
                <a:gd name="T27" fmla="*/ 7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6" h="29">
                  <a:moveTo>
                    <a:pt x="25" y="7"/>
                  </a:moveTo>
                  <a:cubicBezTo>
                    <a:pt x="24" y="5"/>
                    <a:pt x="23" y="4"/>
                    <a:pt x="22" y="2"/>
                  </a:cubicBezTo>
                  <a:cubicBezTo>
                    <a:pt x="19" y="1"/>
                    <a:pt x="17" y="0"/>
                    <a:pt x="14" y="1"/>
                  </a:cubicBezTo>
                  <a:cubicBezTo>
                    <a:pt x="12" y="1"/>
                    <a:pt x="11" y="2"/>
                    <a:pt x="9" y="3"/>
                  </a:cubicBezTo>
                  <a:cubicBezTo>
                    <a:pt x="7" y="5"/>
                    <a:pt x="5" y="8"/>
                    <a:pt x="2" y="10"/>
                  </a:cubicBezTo>
                  <a:cubicBezTo>
                    <a:pt x="2" y="12"/>
                    <a:pt x="1" y="14"/>
                    <a:pt x="0" y="16"/>
                  </a:cubicBezTo>
                  <a:cubicBezTo>
                    <a:pt x="0" y="16"/>
                    <a:pt x="0" y="17"/>
                    <a:pt x="0" y="17"/>
                  </a:cubicBezTo>
                  <a:cubicBezTo>
                    <a:pt x="1" y="19"/>
                    <a:pt x="2" y="22"/>
                    <a:pt x="2" y="24"/>
                  </a:cubicBezTo>
                  <a:cubicBezTo>
                    <a:pt x="3" y="25"/>
                    <a:pt x="3" y="25"/>
                    <a:pt x="4" y="26"/>
                  </a:cubicBezTo>
                  <a:cubicBezTo>
                    <a:pt x="6" y="27"/>
                    <a:pt x="8" y="28"/>
                    <a:pt x="11" y="29"/>
                  </a:cubicBezTo>
                  <a:cubicBezTo>
                    <a:pt x="13" y="29"/>
                    <a:pt x="15" y="29"/>
                    <a:pt x="17" y="29"/>
                  </a:cubicBezTo>
                  <a:cubicBezTo>
                    <a:pt x="18" y="28"/>
                    <a:pt x="20" y="27"/>
                    <a:pt x="21" y="26"/>
                  </a:cubicBezTo>
                  <a:cubicBezTo>
                    <a:pt x="23" y="21"/>
                    <a:pt x="24" y="15"/>
                    <a:pt x="26" y="10"/>
                  </a:cubicBezTo>
                  <a:cubicBezTo>
                    <a:pt x="26" y="9"/>
                    <a:pt x="25" y="8"/>
                    <a:pt x="25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" name="Freeform 9"/>
            <p:cNvSpPr>
              <a:spLocks/>
            </p:cNvSpPr>
            <p:nvPr/>
          </p:nvSpPr>
          <p:spPr bwMode="auto">
            <a:xfrm>
              <a:off x="1538288" y="3298826"/>
              <a:ext cx="34925" cy="36513"/>
            </a:xfrm>
            <a:custGeom>
              <a:avLst/>
              <a:gdLst>
                <a:gd name="T0" fmla="*/ 21 w 24"/>
                <a:gd name="T1" fmla="*/ 3 h 26"/>
                <a:gd name="T2" fmla="*/ 15 w 24"/>
                <a:gd name="T3" fmla="*/ 1 h 26"/>
                <a:gd name="T4" fmla="*/ 10 w 24"/>
                <a:gd name="T5" fmla="*/ 1 h 26"/>
                <a:gd name="T6" fmla="*/ 0 w 24"/>
                <a:gd name="T7" fmla="*/ 10 h 26"/>
                <a:gd name="T8" fmla="*/ 0 w 24"/>
                <a:gd name="T9" fmla="*/ 16 h 26"/>
                <a:gd name="T10" fmla="*/ 0 w 24"/>
                <a:gd name="T11" fmla="*/ 16 h 26"/>
                <a:gd name="T12" fmla="*/ 5 w 24"/>
                <a:gd name="T13" fmla="*/ 24 h 26"/>
                <a:gd name="T14" fmla="*/ 7 w 24"/>
                <a:gd name="T15" fmla="*/ 25 h 26"/>
                <a:gd name="T16" fmla="*/ 7 w 24"/>
                <a:gd name="T17" fmla="*/ 25 h 26"/>
                <a:gd name="T18" fmla="*/ 17 w 24"/>
                <a:gd name="T19" fmla="*/ 25 h 26"/>
                <a:gd name="T20" fmla="*/ 24 w 24"/>
                <a:gd name="T21" fmla="*/ 11 h 26"/>
                <a:gd name="T22" fmla="*/ 21 w 24"/>
                <a:gd name="T23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4" h="26">
                  <a:moveTo>
                    <a:pt x="21" y="3"/>
                  </a:moveTo>
                  <a:cubicBezTo>
                    <a:pt x="19" y="2"/>
                    <a:pt x="17" y="1"/>
                    <a:pt x="15" y="1"/>
                  </a:cubicBezTo>
                  <a:cubicBezTo>
                    <a:pt x="14" y="0"/>
                    <a:pt x="12" y="0"/>
                    <a:pt x="10" y="1"/>
                  </a:cubicBezTo>
                  <a:cubicBezTo>
                    <a:pt x="6" y="3"/>
                    <a:pt x="3" y="7"/>
                    <a:pt x="0" y="10"/>
                  </a:cubicBezTo>
                  <a:cubicBezTo>
                    <a:pt x="0" y="12"/>
                    <a:pt x="0" y="14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1" y="19"/>
                    <a:pt x="2" y="22"/>
                    <a:pt x="5" y="24"/>
                  </a:cubicBezTo>
                  <a:cubicBezTo>
                    <a:pt x="6" y="24"/>
                    <a:pt x="6" y="24"/>
                    <a:pt x="7" y="25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10" y="25"/>
                    <a:pt x="14" y="26"/>
                    <a:pt x="17" y="25"/>
                  </a:cubicBezTo>
                  <a:cubicBezTo>
                    <a:pt x="20" y="21"/>
                    <a:pt x="22" y="16"/>
                    <a:pt x="24" y="11"/>
                  </a:cubicBezTo>
                  <a:cubicBezTo>
                    <a:pt x="24" y="8"/>
                    <a:pt x="24" y="5"/>
                    <a:pt x="2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5" name="Freeform 10"/>
            <p:cNvSpPr>
              <a:spLocks/>
            </p:cNvSpPr>
            <p:nvPr/>
          </p:nvSpPr>
          <p:spPr bwMode="auto">
            <a:xfrm>
              <a:off x="1641476" y="3170238"/>
              <a:ext cx="33338" cy="38100"/>
            </a:xfrm>
            <a:custGeom>
              <a:avLst/>
              <a:gdLst>
                <a:gd name="T0" fmla="*/ 23 w 23"/>
                <a:gd name="T1" fmla="*/ 9 h 26"/>
                <a:gd name="T2" fmla="*/ 6 w 23"/>
                <a:gd name="T3" fmla="*/ 3 h 26"/>
                <a:gd name="T4" fmla="*/ 0 w 23"/>
                <a:gd name="T5" fmla="*/ 9 h 26"/>
                <a:gd name="T6" fmla="*/ 3 w 23"/>
                <a:gd name="T7" fmla="*/ 20 h 26"/>
                <a:gd name="T8" fmla="*/ 13 w 23"/>
                <a:gd name="T9" fmla="*/ 26 h 26"/>
                <a:gd name="T10" fmla="*/ 20 w 23"/>
                <a:gd name="T11" fmla="*/ 22 h 26"/>
                <a:gd name="T12" fmla="*/ 23 w 23"/>
                <a:gd name="T13" fmla="*/ 18 h 26"/>
                <a:gd name="T14" fmla="*/ 23 w 23"/>
                <a:gd name="T15" fmla="*/ 11 h 26"/>
                <a:gd name="T16" fmla="*/ 23 w 23"/>
                <a:gd name="T17" fmla="*/ 9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26">
                  <a:moveTo>
                    <a:pt x="23" y="9"/>
                  </a:moveTo>
                  <a:cubicBezTo>
                    <a:pt x="21" y="1"/>
                    <a:pt x="12" y="0"/>
                    <a:pt x="6" y="3"/>
                  </a:cubicBezTo>
                  <a:cubicBezTo>
                    <a:pt x="4" y="5"/>
                    <a:pt x="2" y="7"/>
                    <a:pt x="0" y="9"/>
                  </a:cubicBezTo>
                  <a:cubicBezTo>
                    <a:pt x="0" y="13"/>
                    <a:pt x="1" y="18"/>
                    <a:pt x="3" y="20"/>
                  </a:cubicBezTo>
                  <a:cubicBezTo>
                    <a:pt x="5" y="24"/>
                    <a:pt x="9" y="26"/>
                    <a:pt x="13" y="26"/>
                  </a:cubicBezTo>
                  <a:cubicBezTo>
                    <a:pt x="16" y="25"/>
                    <a:pt x="18" y="23"/>
                    <a:pt x="20" y="22"/>
                  </a:cubicBezTo>
                  <a:cubicBezTo>
                    <a:pt x="21" y="21"/>
                    <a:pt x="22" y="20"/>
                    <a:pt x="23" y="18"/>
                  </a:cubicBezTo>
                  <a:cubicBezTo>
                    <a:pt x="23" y="11"/>
                    <a:pt x="23" y="11"/>
                    <a:pt x="23" y="11"/>
                  </a:cubicBezTo>
                  <a:cubicBezTo>
                    <a:pt x="23" y="10"/>
                    <a:pt x="23" y="10"/>
                    <a:pt x="23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6" name="Freeform 11"/>
            <p:cNvSpPr>
              <a:spLocks/>
            </p:cNvSpPr>
            <p:nvPr/>
          </p:nvSpPr>
          <p:spPr bwMode="auto">
            <a:xfrm>
              <a:off x="1592263" y="3348038"/>
              <a:ext cx="39688" cy="33338"/>
            </a:xfrm>
            <a:custGeom>
              <a:avLst/>
              <a:gdLst>
                <a:gd name="T0" fmla="*/ 10 w 28"/>
                <a:gd name="T1" fmla="*/ 24 h 24"/>
                <a:gd name="T2" fmla="*/ 14 w 28"/>
                <a:gd name="T3" fmla="*/ 23 h 24"/>
                <a:gd name="T4" fmla="*/ 16 w 28"/>
                <a:gd name="T5" fmla="*/ 22 h 24"/>
                <a:gd name="T6" fmla="*/ 19 w 28"/>
                <a:gd name="T7" fmla="*/ 0 h 24"/>
                <a:gd name="T8" fmla="*/ 8 w 28"/>
                <a:gd name="T9" fmla="*/ 0 h 24"/>
                <a:gd name="T10" fmla="*/ 3 w 28"/>
                <a:gd name="T11" fmla="*/ 4 h 24"/>
                <a:gd name="T12" fmla="*/ 0 w 28"/>
                <a:gd name="T13" fmla="*/ 12 h 24"/>
                <a:gd name="T14" fmla="*/ 0 w 28"/>
                <a:gd name="T15" fmla="*/ 13 h 24"/>
                <a:gd name="T16" fmla="*/ 10 w 28"/>
                <a:gd name="T17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8" h="24">
                  <a:moveTo>
                    <a:pt x="10" y="24"/>
                  </a:moveTo>
                  <a:cubicBezTo>
                    <a:pt x="12" y="24"/>
                    <a:pt x="13" y="24"/>
                    <a:pt x="14" y="23"/>
                  </a:cubicBezTo>
                  <a:cubicBezTo>
                    <a:pt x="15" y="23"/>
                    <a:pt x="16" y="23"/>
                    <a:pt x="16" y="22"/>
                  </a:cubicBezTo>
                  <a:cubicBezTo>
                    <a:pt x="24" y="17"/>
                    <a:pt x="28" y="7"/>
                    <a:pt x="19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6" y="1"/>
                    <a:pt x="5" y="2"/>
                    <a:pt x="3" y="4"/>
                  </a:cubicBezTo>
                  <a:cubicBezTo>
                    <a:pt x="2" y="7"/>
                    <a:pt x="0" y="9"/>
                    <a:pt x="0" y="12"/>
                  </a:cubicBezTo>
                  <a:cubicBezTo>
                    <a:pt x="0" y="12"/>
                    <a:pt x="0" y="12"/>
                    <a:pt x="0" y="13"/>
                  </a:cubicBezTo>
                  <a:cubicBezTo>
                    <a:pt x="2" y="17"/>
                    <a:pt x="4" y="22"/>
                    <a:pt x="10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7" name="Freeform 12"/>
            <p:cNvSpPr>
              <a:spLocks/>
            </p:cNvSpPr>
            <p:nvPr/>
          </p:nvSpPr>
          <p:spPr bwMode="auto">
            <a:xfrm>
              <a:off x="1579563" y="3194051"/>
              <a:ext cx="38100" cy="39688"/>
            </a:xfrm>
            <a:custGeom>
              <a:avLst/>
              <a:gdLst>
                <a:gd name="T0" fmla="*/ 3 w 26"/>
                <a:gd name="T1" fmla="*/ 7 h 28"/>
                <a:gd name="T2" fmla="*/ 1 w 26"/>
                <a:gd name="T3" fmla="*/ 11 h 28"/>
                <a:gd name="T4" fmla="*/ 0 w 26"/>
                <a:gd name="T5" fmla="*/ 13 h 28"/>
                <a:gd name="T6" fmla="*/ 1 w 26"/>
                <a:gd name="T7" fmla="*/ 16 h 28"/>
                <a:gd name="T8" fmla="*/ 4 w 26"/>
                <a:gd name="T9" fmla="*/ 23 h 28"/>
                <a:gd name="T10" fmla="*/ 7 w 26"/>
                <a:gd name="T11" fmla="*/ 25 h 28"/>
                <a:gd name="T12" fmla="*/ 19 w 26"/>
                <a:gd name="T13" fmla="*/ 25 h 28"/>
                <a:gd name="T14" fmla="*/ 23 w 26"/>
                <a:gd name="T15" fmla="*/ 6 h 28"/>
                <a:gd name="T16" fmla="*/ 17 w 26"/>
                <a:gd name="T17" fmla="*/ 1 h 28"/>
                <a:gd name="T18" fmla="*/ 11 w 26"/>
                <a:gd name="T19" fmla="*/ 0 h 28"/>
                <a:gd name="T20" fmla="*/ 5 w 26"/>
                <a:gd name="T21" fmla="*/ 4 h 28"/>
                <a:gd name="T22" fmla="*/ 3 w 26"/>
                <a:gd name="T23" fmla="*/ 7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6" h="28">
                  <a:moveTo>
                    <a:pt x="3" y="7"/>
                  </a:moveTo>
                  <a:cubicBezTo>
                    <a:pt x="2" y="8"/>
                    <a:pt x="1" y="10"/>
                    <a:pt x="1" y="11"/>
                  </a:cubicBezTo>
                  <a:cubicBezTo>
                    <a:pt x="0" y="12"/>
                    <a:pt x="0" y="12"/>
                    <a:pt x="0" y="13"/>
                  </a:cubicBezTo>
                  <a:cubicBezTo>
                    <a:pt x="0" y="14"/>
                    <a:pt x="1" y="15"/>
                    <a:pt x="1" y="16"/>
                  </a:cubicBezTo>
                  <a:cubicBezTo>
                    <a:pt x="2" y="19"/>
                    <a:pt x="3" y="21"/>
                    <a:pt x="4" y="23"/>
                  </a:cubicBezTo>
                  <a:cubicBezTo>
                    <a:pt x="5" y="24"/>
                    <a:pt x="6" y="25"/>
                    <a:pt x="7" y="25"/>
                  </a:cubicBezTo>
                  <a:cubicBezTo>
                    <a:pt x="10" y="28"/>
                    <a:pt x="15" y="27"/>
                    <a:pt x="19" y="25"/>
                  </a:cubicBezTo>
                  <a:cubicBezTo>
                    <a:pt x="24" y="19"/>
                    <a:pt x="26" y="14"/>
                    <a:pt x="23" y="6"/>
                  </a:cubicBezTo>
                  <a:cubicBezTo>
                    <a:pt x="21" y="5"/>
                    <a:pt x="19" y="3"/>
                    <a:pt x="17" y="1"/>
                  </a:cubicBezTo>
                  <a:cubicBezTo>
                    <a:pt x="15" y="0"/>
                    <a:pt x="13" y="0"/>
                    <a:pt x="11" y="0"/>
                  </a:cubicBezTo>
                  <a:cubicBezTo>
                    <a:pt x="9" y="1"/>
                    <a:pt x="7" y="3"/>
                    <a:pt x="5" y="4"/>
                  </a:cubicBezTo>
                  <a:cubicBezTo>
                    <a:pt x="4" y="5"/>
                    <a:pt x="3" y="5"/>
                    <a:pt x="3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8" name="Freeform 13"/>
            <p:cNvSpPr>
              <a:spLocks/>
            </p:cNvSpPr>
            <p:nvPr/>
          </p:nvSpPr>
          <p:spPr bwMode="auto">
            <a:xfrm>
              <a:off x="1684338" y="3395663"/>
              <a:ext cx="31750" cy="42863"/>
            </a:xfrm>
            <a:custGeom>
              <a:avLst/>
              <a:gdLst>
                <a:gd name="T0" fmla="*/ 8 w 23"/>
                <a:gd name="T1" fmla="*/ 29 h 30"/>
                <a:gd name="T2" fmla="*/ 2 w 23"/>
                <a:gd name="T3" fmla="*/ 10 h 30"/>
                <a:gd name="T4" fmla="*/ 10 w 23"/>
                <a:gd name="T5" fmla="*/ 1 h 30"/>
                <a:gd name="T6" fmla="*/ 23 w 23"/>
                <a:gd name="T7" fmla="*/ 7 h 30"/>
                <a:gd name="T8" fmla="*/ 23 w 23"/>
                <a:gd name="T9" fmla="*/ 20 h 30"/>
                <a:gd name="T10" fmla="*/ 8 w 23"/>
                <a:gd name="T11" fmla="*/ 29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" h="30">
                  <a:moveTo>
                    <a:pt x="8" y="29"/>
                  </a:moveTo>
                  <a:cubicBezTo>
                    <a:pt x="3" y="24"/>
                    <a:pt x="0" y="18"/>
                    <a:pt x="2" y="10"/>
                  </a:cubicBezTo>
                  <a:cubicBezTo>
                    <a:pt x="5" y="7"/>
                    <a:pt x="8" y="4"/>
                    <a:pt x="10" y="1"/>
                  </a:cubicBezTo>
                  <a:cubicBezTo>
                    <a:pt x="16" y="0"/>
                    <a:pt x="20" y="2"/>
                    <a:pt x="23" y="7"/>
                  </a:cubicBezTo>
                  <a:cubicBezTo>
                    <a:pt x="23" y="10"/>
                    <a:pt x="23" y="15"/>
                    <a:pt x="23" y="20"/>
                  </a:cubicBezTo>
                  <a:cubicBezTo>
                    <a:pt x="19" y="25"/>
                    <a:pt x="16" y="30"/>
                    <a:pt x="8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9" name="Freeform 14"/>
            <p:cNvSpPr>
              <a:spLocks/>
            </p:cNvSpPr>
            <p:nvPr/>
          </p:nvSpPr>
          <p:spPr bwMode="auto">
            <a:xfrm>
              <a:off x="1519238" y="3243263"/>
              <a:ext cx="36513" cy="31750"/>
            </a:xfrm>
            <a:custGeom>
              <a:avLst/>
              <a:gdLst>
                <a:gd name="T0" fmla="*/ 13 w 26"/>
                <a:gd name="T1" fmla="*/ 23 h 23"/>
                <a:gd name="T2" fmla="*/ 16 w 26"/>
                <a:gd name="T3" fmla="*/ 23 h 23"/>
                <a:gd name="T4" fmla="*/ 18 w 26"/>
                <a:gd name="T5" fmla="*/ 22 h 23"/>
                <a:gd name="T6" fmla="*/ 19 w 26"/>
                <a:gd name="T7" fmla="*/ 22 h 23"/>
                <a:gd name="T8" fmla="*/ 23 w 26"/>
                <a:gd name="T9" fmla="*/ 20 h 23"/>
                <a:gd name="T10" fmla="*/ 26 w 26"/>
                <a:gd name="T11" fmla="*/ 7 h 23"/>
                <a:gd name="T12" fmla="*/ 12 w 26"/>
                <a:gd name="T13" fmla="*/ 0 h 23"/>
                <a:gd name="T14" fmla="*/ 5 w 26"/>
                <a:gd name="T15" fmla="*/ 3 h 23"/>
                <a:gd name="T16" fmla="*/ 2 w 26"/>
                <a:gd name="T17" fmla="*/ 14 h 23"/>
                <a:gd name="T18" fmla="*/ 9 w 26"/>
                <a:gd name="T19" fmla="*/ 22 h 23"/>
                <a:gd name="T20" fmla="*/ 13 w 26"/>
                <a:gd name="T21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6" h="23">
                  <a:moveTo>
                    <a:pt x="13" y="23"/>
                  </a:moveTo>
                  <a:cubicBezTo>
                    <a:pt x="14" y="23"/>
                    <a:pt x="15" y="23"/>
                    <a:pt x="16" y="23"/>
                  </a:cubicBezTo>
                  <a:cubicBezTo>
                    <a:pt x="17" y="23"/>
                    <a:pt x="18" y="22"/>
                    <a:pt x="18" y="22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21" y="21"/>
                    <a:pt x="22" y="20"/>
                    <a:pt x="23" y="20"/>
                  </a:cubicBezTo>
                  <a:cubicBezTo>
                    <a:pt x="26" y="16"/>
                    <a:pt x="26" y="11"/>
                    <a:pt x="26" y="7"/>
                  </a:cubicBezTo>
                  <a:cubicBezTo>
                    <a:pt x="22" y="2"/>
                    <a:pt x="17" y="1"/>
                    <a:pt x="12" y="0"/>
                  </a:cubicBezTo>
                  <a:cubicBezTo>
                    <a:pt x="10" y="1"/>
                    <a:pt x="7" y="2"/>
                    <a:pt x="5" y="3"/>
                  </a:cubicBezTo>
                  <a:cubicBezTo>
                    <a:pt x="1" y="5"/>
                    <a:pt x="0" y="9"/>
                    <a:pt x="2" y="14"/>
                  </a:cubicBezTo>
                  <a:cubicBezTo>
                    <a:pt x="4" y="16"/>
                    <a:pt x="7" y="19"/>
                    <a:pt x="9" y="22"/>
                  </a:cubicBezTo>
                  <a:cubicBezTo>
                    <a:pt x="11" y="22"/>
                    <a:pt x="12" y="23"/>
                    <a:pt x="13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0" name="Freeform 15"/>
            <p:cNvSpPr>
              <a:spLocks/>
            </p:cNvSpPr>
            <p:nvPr/>
          </p:nvSpPr>
          <p:spPr bwMode="auto">
            <a:xfrm>
              <a:off x="1654176" y="3238501"/>
              <a:ext cx="36513" cy="36513"/>
            </a:xfrm>
            <a:custGeom>
              <a:avLst/>
              <a:gdLst>
                <a:gd name="T0" fmla="*/ 3 w 25"/>
                <a:gd name="T1" fmla="*/ 3 h 25"/>
                <a:gd name="T2" fmla="*/ 0 w 25"/>
                <a:gd name="T3" fmla="*/ 6 h 25"/>
                <a:gd name="T4" fmla="*/ 1 w 25"/>
                <a:gd name="T5" fmla="*/ 13 h 25"/>
                <a:gd name="T6" fmla="*/ 2 w 25"/>
                <a:gd name="T7" fmla="*/ 15 h 25"/>
                <a:gd name="T8" fmla="*/ 8 w 25"/>
                <a:gd name="T9" fmla="*/ 22 h 25"/>
                <a:gd name="T10" fmla="*/ 11 w 25"/>
                <a:gd name="T11" fmla="*/ 24 h 25"/>
                <a:gd name="T12" fmla="*/ 15 w 25"/>
                <a:gd name="T13" fmla="*/ 25 h 25"/>
                <a:gd name="T14" fmla="*/ 15 w 25"/>
                <a:gd name="T15" fmla="*/ 24 h 25"/>
                <a:gd name="T16" fmla="*/ 24 w 25"/>
                <a:gd name="T17" fmla="*/ 16 h 25"/>
                <a:gd name="T18" fmla="*/ 14 w 25"/>
                <a:gd name="T19" fmla="*/ 0 h 25"/>
                <a:gd name="T20" fmla="*/ 5 w 25"/>
                <a:gd name="T21" fmla="*/ 1 h 25"/>
                <a:gd name="T22" fmla="*/ 3 w 25"/>
                <a:gd name="T23" fmla="*/ 3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" h="25">
                  <a:moveTo>
                    <a:pt x="3" y="3"/>
                  </a:moveTo>
                  <a:cubicBezTo>
                    <a:pt x="2" y="4"/>
                    <a:pt x="1" y="5"/>
                    <a:pt x="0" y="6"/>
                  </a:cubicBezTo>
                  <a:cubicBezTo>
                    <a:pt x="0" y="9"/>
                    <a:pt x="0" y="11"/>
                    <a:pt x="1" y="13"/>
                  </a:cubicBezTo>
                  <a:cubicBezTo>
                    <a:pt x="1" y="14"/>
                    <a:pt x="1" y="15"/>
                    <a:pt x="2" y="15"/>
                  </a:cubicBezTo>
                  <a:cubicBezTo>
                    <a:pt x="3" y="18"/>
                    <a:pt x="5" y="21"/>
                    <a:pt x="8" y="22"/>
                  </a:cubicBezTo>
                  <a:cubicBezTo>
                    <a:pt x="9" y="23"/>
                    <a:pt x="10" y="23"/>
                    <a:pt x="11" y="24"/>
                  </a:cubicBezTo>
                  <a:cubicBezTo>
                    <a:pt x="12" y="24"/>
                    <a:pt x="13" y="25"/>
                    <a:pt x="15" y="25"/>
                  </a:cubicBezTo>
                  <a:cubicBezTo>
                    <a:pt x="15" y="25"/>
                    <a:pt x="15" y="25"/>
                    <a:pt x="15" y="24"/>
                  </a:cubicBezTo>
                  <a:cubicBezTo>
                    <a:pt x="18" y="22"/>
                    <a:pt x="21" y="19"/>
                    <a:pt x="24" y="16"/>
                  </a:cubicBezTo>
                  <a:cubicBezTo>
                    <a:pt x="25" y="8"/>
                    <a:pt x="20" y="4"/>
                    <a:pt x="14" y="0"/>
                  </a:cubicBezTo>
                  <a:cubicBezTo>
                    <a:pt x="11" y="0"/>
                    <a:pt x="8" y="1"/>
                    <a:pt x="5" y="1"/>
                  </a:cubicBezTo>
                  <a:cubicBezTo>
                    <a:pt x="4" y="1"/>
                    <a:pt x="3" y="2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1" name="Freeform 16"/>
            <p:cNvSpPr>
              <a:spLocks/>
            </p:cNvSpPr>
            <p:nvPr/>
          </p:nvSpPr>
          <p:spPr bwMode="auto">
            <a:xfrm>
              <a:off x="1520826" y="3352801"/>
              <a:ext cx="34925" cy="34925"/>
            </a:xfrm>
            <a:custGeom>
              <a:avLst/>
              <a:gdLst>
                <a:gd name="T0" fmla="*/ 3 w 25"/>
                <a:gd name="T1" fmla="*/ 2 h 24"/>
                <a:gd name="T2" fmla="*/ 1 w 25"/>
                <a:gd name="T3" fmla="*/ 6 h 24"/>
                <a:gd name="T4" fmla="*/ 1 w 25"/>
                <a:gd name="T5" fmla="*/ 13 h 24"/>
                <a:gd name="T6" fmla="*/ 2 w 25"/>
                <a:gd name="T7" fmla="*/ 15 h 24"/>
                <a:gd name="T8" fmla="*/ 9 w 25"/>
                <a:gd name="T9" fmla="*/ 22 h 24"/>
                <a:gd name="T10" fmla="*/ 11 w 25"/>
                <a:gd name="T11" fmla="*/ 24 h 24"/>
                <a:gd name="T12" fmla="*/ 15 w 25"/>
                <a:gd name="T13" fmla="*/ 24 h 24"/>
                <a:gd name="T14" fmla="*/ 16 w 25"/>
                <a:gd name="T15" fmla="*/ 24 h 24"/>
                <a:gd name="T16" fmla="*/ 24 w 25"/>
                <a:gd name="T17" fmla="*/ 16 h 24"/>
                <a:gd name="T18" fmla="*/ 15 w 25"/>
                <a:gd name="T19" fmla="*/ 0 h 24"/>
                <a:gd name="T20" fmla="*/ 5 w 25"/>
                <a:gd name="T21" fmla="*/ 1 h 24"/>
                <a:gd name="T22" fmla="*/ 3 w 25"/>
                <a:gd name="T23" fmla="*/ 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" h="24">
                  <a:moveTo>
                    <a:pt x="3" y="2"/>
                  </a:moveTo>
                  <a:cubicBezTo>
                    <a:pt x="2" y="4"/>
                    <a:pt x="2" y="5"/>
                    <a:pt x="1" y="6"/>
                  </a:cubicBezTo>
                  <a:cubicBezTo>
                    <a:pt x="0" y="8"/>
                    <a:pt x="1" y="11"/>
                    <a:pt x="1" y="13"/>
                  </a:cubicBezTo>
                  <a:cubicBezTo>
                    <a:pt x="2" y="14"/>
                    <a:pt x="2" y="14"/>
                    <a:pt x="2" y="15"/>
                  </a:cubicBezTo>
                  <a:cubicBezTo>
                    <a:pt x="4" y="18"/>
                    <a:pt x="6" y="21"/>
                    <a:pt x="9" y="22"/>
                  </a:cubicBezTo>
                  <a:cubicBezTo>
                    <a:pt x="10" y="23"/>
                    <a:pt x="11" y="23"/>
                    <a:pt x="11" y="24"/>
                  </a:cubicBezTo>
                  <a:cubicBezTo>
                    <a:pt x="13" y="24"/>
                    <a:pt x="14" y="24"/>
                    <a:pt x="15" y="24"/>
                  </a:cubicBezTo>
                  <a:cubicBezTo>
                    <a:pt x="15" y="24"/>
                    <a:pt x="16" y="24"/>
                    <a:pt x="16" y="24"/>
                  </a:cubicBezTo>
                  <a:cubicBezTo>
                    <a:pt x="19" y="21"/>
                    <a:pt x="22" y="19"/>
                    <a:pt x="24" y="16"/>
                  </a:cubicBezTo>
                  <a:cubicBezTo>
                    <a:pt x="25" y="7"/>
                    <a:pt x="20" y="4"/>
                    <a:pt x="15" y="0"/>
                  </a:cubicBezTo>
                  <a:cubicBezTo>
                    <a:pt x="12" y="0"/>
                    <a:pt x="9" y="0"/>
                    <a:pt x="5" y="1"/>
                  </a:cubicBezTo>
                  <a:cubicBezTo>
                    <a:pt x="5" y="1"/>
                    <a:pt x="4" y="2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2" name="Freeform 17"/>
            <p:cNvSpPr>
              <a:spLocks/>
            </p:cNvSpPr>
            <p:nvPr/>
          </p:nvSpPr>
          <p:spPr bwMode="auto">
            <a:xfrm>
              <a:off x="1670051" y="3335338"/>
              <a:ext cx="28575" cy="36513"/>
            </a:xfrm>
            <a:custGeom>
              <a:avLst/>
              <a:gdLst>
                <a:gd name="T0" fmla="*/ 6 w 21"/>
                <a:gd name="T1" fmla="*/ 0 h 25"/>
                <a:gd name="T2" fmla="*/ 5 w 21"/>
                <a:gd name="T3" fmla="*/ 1 h 25"/>
                <a:gd name="T4" fmla="*/ 1 w 21"/>
                <a:gd name="T5" fmla="*/ 8 h 25"/>
                <a:gd name="T6" fmla="*/ 0 w 21"/>
                <a:gd name="T7" fmla="*/ 12 h 25"/>
                <a:gd name="T8" fmla="*/ 0 w 21"/>
                <a:gd name="T9" fmla="*/ 17 h 25"/>
                <a:gd name="T10" fmla="*/ 0 w 21"/>
                <a:gd name="T11" fmla="*/ 19 h 25"/>
                <a:gd name="T12" fmla="*/ 4 w 21"/>
                <a:gd name="T13" fmla="*/ 23 h 25"/>
                <a:gd name="T14" fmla="*/ 5 w 21"/>
                <a:gd name="T15" fmla="*/ 24 h 25"/>
                <a:gd name="T16" fmla="*/ 16 w 21"/>
                <a:gd name="T17" fmla="*/ 23 h 25"/>
                <a:gd name="T18" fmla="*/ 17 w 21"/>
                <a:gd name="T19" fmla="*/ 22 h 25"/>
                <a:gd name="T20" fmla="*/ 21 w 21"/>
                <a:gd name="T21" fmla="*/ 12 h 25"/>
                <a:gd name="T22" fmla="*/ 21 w 21"/>
                <a:gd name="T23" fmla="*/ 11 h 25"/>
                <a:gd name="T24" fmla="*/ 21 w 21"/>
                <a:gd name="T25" fmla="*/ 10 h 25"/>
                <a:gd name="T26" fmla="*/ 12 w 21"/>
                <a:gd name="T27" fmla="*/ 0 h 25"/>
                <a:gd name="T28" fmla="*/ 6 w 21"/>
                <a:gd name="T2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1" h="25">
                  <a:moveTo>
                    <a:pt x="6" y="0"/>
                  </a:moveTo>
                  <a:cubicBezTo>
                    <a:pt x="6" y="0"/>
                    <a:pt x="5" y="0"/>
                    <a:pt x="5" y="1"/>
                  </a:cubicBezTo>
                  <a:cubicBezTo>
                    <a:pt x="3" y="3"/>
                    <a:pt x="2" y="6"/>
                    <a:pt x="1" y="8"/>
                  </a:cubicBezTo>
                  <a:cubicBezTo>
                    <a:pt x="1" y="9"/>
                    <a:pt x="1" y="11"/>
                    <a:pt x="0" y="12"/>
                  </a:cubicBezTo>
                  <a:cubicBezTo>
                    <a:pt x="0" y="14"/>
                    <a:pt x="0" y="15"/>
                    <a:pt x="0" y="17"/>
                  </a:cubicBezTo>
                  <a:cubicBezTo>
                    <a:pt x="0" y="17"/>
                    <a:pt x="0" y="18"/>
                    <a:pt x="0" y="19"/>
                  </a:cubicBezTo>
                  <a:cubicBezTo>
                    <a:pt x="1" y="20"/>
                    <a:pt x="3" y="22"/>
                    <a:pt x="4" y="23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9" y="24"/>
                    <a:pt x="13" y="25"/>
                    <a:pt x="16" y="23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9" y="18"/>
                    <a:pt x="20" y="15"/>
                    <a:pt x="21" y="12"/>
                  </a:cubicBezTo>
                  <a:cubicBezTo>
                    <a:pt x="21" y="11"/>
                    <a:pt x="21" y="11"/>
                    <a:pt x="21" y="11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19" y="5"/>
                    <a:pt x="16" y="2"/>
                    <a:pt x="12" y="0"/>
                  </a:cubicBezTo>
                  <a:cubicBezTo>
                    <a:pt x="10" y="0"/>
                    <a:pt x="8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3" name="Freeform 18"/>
            <p:cNvSpPr>
              <a:spLocks/>
            </p:cNvSpPr>
            <p:nvPr/>
          </p:nvSpPr>
          <p:spPr bwMode="auto">
            <a:xfrm>
              <a:off x="1582738" y="3255963"/>
              <a:ext cx="30163" cy="34925"/>
            </a:xfrm>
            <a:custGeom>
              <a:avLst/>
              <a:gdLst>
                <a:gd name="T0" fmla="*/ 6 w 21"/>
                <a:gd name="T1" fmla="*/ 1 h 25"/>
                <a:gd name="T2" fmla="*/ 4 w 21"/>
                <a:gd name="T3" fmla="*/ 1 h 25"/>
                <a:gd name="T4" fmla="*/ 0 w 21"/>
                <a:gd name="T5" fmla="*/ 9 h 25"/>
                <a:gd name="T6" fmla="*/ 0 w 21"/>
                <a:gd name="T7" fmla="*/ 13 h 25"/>
                <a:gd name="T8" fmla="*/ 0 w 21"/>
                <a:gd name="T9" fmla="*/ 17 h 25"/>
                <a:gd name="T10" fmla="*/ 0 w 21"/>
                <a:gd name="T11" fmla="*/ 19 h 25"/>
                <a:gd name="T12" fmla="*/ 4 w 21"/>
                <a:gd name="T13" fmla="*/ 24 h 25"/>
                <a:gd name="T14" fmla="*/ 5 w 21"/>
                <a:gd name="T15" fmla="*/ 25 h 25"/>
                <a:gd name="T16" fmla="*/ 16 w 21"/>
                <a:gd name="T17" fmla="*/ 23 h 25"/>
                <a:gd name="T18" fmla="*/ 17 w 21"/>
                <a:gd name="T19" fmla="*/ 23 h 25"/>
                <a:gd name="T20" fmla="*/ 21 w 21"/>
                <a:gd name="T21" fmla="*/ 13 h 25"/>
                <a:gd name="T22" fmla="*/ 21 w 21"/>
                <a:gd name="T23" fmla="*/ 11 h 25"/>
                <a:gd name="T24" fmla="*/ 21 w 21"/>
                <a:gd name="T25" fmla="*/ 10 h 25"/>
                <a:gd name="T26" fmla="*/ 12 w 21"/>
                <a:gd name="T27" fmla="*/ 1 h 25"/>
                <a:gd name="T28" fmla="*/ 6 w 21"/>
                <a:gd name="T29" fmla="*/ 1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1" h="25">
                  <a:moveTo>
                    <a:pt x="6" y="1"/>
                  </a:moveTo>
                  <a:cubicBezTo>
                    <a:pt x="6" y="1"/>
                    <a:pt x="5" y="1"/>
                    <a:pt x="4" y="1"/>
                  </a:cubicBezTo>
                  <a:cubicBezTo>
                    <a:pt x="3" y="4"/>
                    <a:pt x="2" y="6"/>
                    <a:pt x="0" y="9"/>
                  </a:cubicBezTo>
                  <a:cubicBezTo>
                    <a:pt x="1" y="10"/>
                    <a:pt x="0" y="11"/>
                    <a:pt x="0" y="13"/>
                  </a:cubicBezTo>
                  <a:cubicBezTo>
                    <a:pt x="0" y="14"/>
                    <a:pt x="0" y="16"/>
                    <a:pt x="0" y="17"/>
                  </a:cubicBezTo>
                  <a:cubicBezTo>
                    <a:pt x="0" y="18"/>
                    <a:pt x="0" y="19"/>
                    <a:pt x="0" y="19"/>
                  </a:cubicBezTo>
                  <a:cubicBezTo>
                    <a:pt x="1" y="21"/>
                    <a:pt x="3" y="22"/>
                    <a:pt x="4" y="24"/>
                  </a:cubicBezTo>
                  <a:cubicBezTo>
                    <a:pt x="4" y="24"/>
                    <a:pt x="5" y="24"/>
                    <a:pt x="5" y="25"/>
                  </a:cubicBezTo>
                  <a:cubicBezTo>
                    <a:pt x="8" y="24"/>
                    <a:pt x="13" y="25"/>
                    <a:pt x="16" y="23"/>
                  </a:cubicBezTo>
                  <a:cubicBezTo>
                    <a:pt x="16" y="23"/>
                    <a:pt x="17" y="23"/>
                    <a:pt x="17" y="23"/>
                  </a:cubicBezTo>
                  <a:cubicBezTo>
                    <a:pt x="18" y="19"/>
                    <a:pt x="20" y="15"/>
                    <a:pt x="21" y="13"/>
                  </a:cubicBezTo>
                  <a:cubicBezTo>
                    <a:pt x="21" y="12"/>
                    <a:pt x="21" y="12"/>
                    <a:pt x="21" y="11"/>
                  </a:cubicBezTo>
                  <a:cubicBezTo>
                    <a:pt x="20" y="11"/>
                    <a:pt x="20" y="11"/>
                    <a:pt x="21" y="10"/>
                  </a:cubicBezTo>
                  <a:cubicBezTo>
                    <a:pt x="19" y="6"/>
                    <a:pt x="16" y="3"/>
                    <a:pt x="12" y="1"/>
                  </a:cubicBezTo>
                  <a:cubicBezTo>
                    <a:pt x="10" y="0"/>
                    <a:pt x="8" y="1"/>
                    <a:pt x="6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4" name="Freeform 19"/>
            <p:cNvSpPr>
              <a:spLocks/>
            </p:cNvSpPr>
            <p:nvPr/>
          </p:nvSpPr>
          <p:spPr bwMode="auto">
            <a:xfrm>
              <a:off x="1555751" y="3398838"/>
              <a:ext cx="30163" cy="36513"/>
            </a:xfrm>
            <a:custGeom>
              <a:avLst/>
              <a:gdLst>
                <a:gd name="T0" fmla="*/ 7 w 21"/>
                <a:gd name="T1" fmla="*/ 0 h 25"/>
                <a:gd name="T2" fmla="*/ 5 w 21"/>
                <a:gd name="T3" fmla="*/ 1 h 25"/>
                <a:gd name="T4" fmla="*/ 1 w 21"/>
                <a:gd name="T5" fmla="*/ 8 h 25"/>
                <a:gd name="T6" fmla="*/ 1 w 21"/>
                <a:gd name="T7" fmla="*/ 12 h 25"/>
                <a:gd name="T8" fmla="*/ 0 w 21"/>
                <a:gd name="T9" fmla="*/ 17 h 25"/>
                <a:gd name="T10" fmla="*/ 0 w 21"/>
                <a:gd name="T11" fmla="*/ 19 h 25"/>
                <a:gd name="T12" fmla="*/ 5 w 21"/>
                <a:gd name="T13" fmla="*/ 24 h 25"/>
                <a:gd name="T14" fmla="*/ 5 w 21"/>
                <a:gd name="T15" fmla="*/ 24 h 25"/>
                <a:gd name="T16" fmla="*/ 17 w 21"/>
                <a:gd name="T17" fmla="*/ 23 h 25"/>
                <a:gd name="T18" fmla="*/ 17 w 21"/>
                <a:gd name="T19" fmla="*/ 22 h 25"/>
                <a:gd name="T20" fmla="*/ 21 w 21"/>
                <a:gd name="T21" fmla="*/ 12 h 25"/>
                <a:gd name="T22" fmla="*/ 21 w 21"/>
                <a:gd name="T23" fmla="*/ 11 h 25"/>
                <a:gd name="T24" fmla="*/ 21 w 21"/>
                <a:gd name="T25" fmla="*/ 10 h 25"/>
                <a:gd name="T26" fmla="*/ 12 w 21"/>
                <a:gd name="T27" fmla="*/ 0 h 25"/>
                <a:gd name="T28" fmla="*/ 7 w 21"/>
                <a:gd name="T2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1" h="25">
                  <a:moveTo>
                    <a:pt x="7" y="0"/>
                  </a:moveTo>
                  <a:cubicBezTo>
                    <a:pt x="6" y="1"/>
                    <a:pt x="5" y="1"/>
                    <a:pt x="5" y="1"/>
                  </a:cubicBezTo>
                  <a:cubicBezTo>
                    <a:pt x="3" y="4"/>
                    <a:pt x="2" y="6"/>
                    <a:pt x="1" y="8"/>
                  </a:cubicBezTo>
                  <a:cubicBezTo>
                    <a:pt x="1" y="10"/>
                    <a:pt x="1" y="11"/>
                    <a:pt x="1" y="12"/>
                  </a:cubicBezTo>
                  <a:cubicBezTo>
                    <a:pt x="1" y="14"/>
                    <a:pt x="0" y="15"/>
                    <a:pt x="0" y="17"/>
                  </a:cubicBezTo>
                  <a:cubicBezTo>
                    <a:pt x="0" y="18"/>
                    <a:pt x="0" y="18"/>
                    <a:pt x="0" y="19"/>
                  </a:cubicBezTo>
                  <a:cubicBezTo>
                    <a:pt x="2" y="20"/>
                    <a:pt x="3" y="22"/>
                    <a:pt x="5" y="24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9" y="24"/>
                    <a:pt x="14" y="25"/>
                    <a:pt x="17" y="23"/>
                  </a:cubicBezTo>
                  <a:cubicBezTo>
                    <a:pt x="17" y="23"/>
                    <a:pt x="17" y="23"/>
                    <a:pt x="17" y="22"/>
                  </a:cubicBezTo>
                  <a:cubicBezTo>
                    <a:pt x="19" y="18"/>
                    <a:pt x="20" y="15"/>
                    <a:pt x="21" y="12"/>
                  </a:cubicBezTo>
                  <a:cubicBezTo>
                    <a:pt x="21" y="12"/>
                    <a:pt x="21" y="11"/>
                    <a:pt x="21" y="11"/>
                  </a:cubicBezTo>
                  <a:cubicBezTo>
                    <a:pt x="21" y="11"/>
                    <a:pt x="21" y="10"/>
                    <a:pt x="21" y="10"/>
                  </a:cubicBezTo>
                  <a:cubicBezTo>
                    <a:pt x="19" y="5"/>
                    <a:pt x="16" y="2"/>
                    <a:pt x="12" y="0"/>
                  </a:cubicBezTo>
                  <a:cubicBezTo>
                    <a:pt x="11" y="0"/>
                    <a:pt x="9" y="0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5" name="Freeform 20"/>
            <p:cNvSpPr>
              <a:spLocks/>
            </p:cNvSpPr>
            <p:nvPr/>
          </p:nvSpPr>
          <p:spPr bwMode="auto">
            <a:xfrm>
              <a:off x="1479551" y="3392488"/>
              <a:ext cx="31750" cy="33338"/>
            </a:xfrm>
            <a:custGeom>
              <a:avLst/>
              <a:gdLst>
                <a:gd name="T0" fmla="*/ 22 w 22"/>
                <a:gd name="T1" fmla="*/ 12 h 23"/>
                <a:gd name="T2" fmla="*/ 20 w 22"/>
                <a:gd name="T3" fmla="*/ 3 h 23"/>
                <a:gd name="T4" fmla="*/ 13 w 22"/>
                <a:gd name="T5" fmla="*/ 0 h 23"/>
                <a:gd name="T6" fmla="*/ 9 w 22"/>
                <a:gd name="T7" fmla="*/ 0 h 23"/>
                <a:gd name="T8" fmla="*/ 2 w 22"/>
                <a:gd name="T9" fmla="*/ 5 h 23"/>
                <a:gd name="T10" fmla="*/ 4 w 22"/>
                <a:gd name="T11" fmla="*/ 22 h 23"/>
                <a:gd name="T12" fmla="*/ 19 w 22"/>
                <a:gd name="T13" fmla="*/ 20 h 23"/>
                <a:gd name="T14" fmla="*/ 22 w 22"/>
                <a:gd name="T15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" h="23">
                  <a:moveTo>
                    <a:pt x="22" y="12"/>
                  </a:moveTo>
                  <a:cubicBezTo>
                    <a:pt x="21" y="9"/>
                    <a:pt x="20" y="6"/>
                    <a:pt x="20" y="3"/>
                  </a:cubicBezTo>
                  <a:cubicBezTo>
                    <a:pt x="18" y="2"/>
                    <a:pt x="15" y="1"/>
                    <a:pt x="13" y="0"/>
                  </a:cubicBezTo>
                  <a:cubicBezTo>
                    <a:pt x="12" y="0"/>
                    <a:pt x="11" y="0"/>
                    <a:pt x="9" y="0"/>
                  </a:cubicBezTo>
                  <a:cubicBezTo>
                    <a:pt x="7" y="1"/>
                    <a:pt x="5" y="3"/>
                    <a:pt x="2" y="5"/>
                  </a:cubicBezTo>
                  <a:cubicBezTo>
                    <a:pt x="1" y="11"/>
                    <a:pt x="0" y="16"/>
                    <a:pt x="4" y="22"/>
                  </a:cubicBezTo>
                  <a:cubicBezTo>
                    <a:pt x="9" y="22"/>
                    <a:pt x="14" y="23"/>
                    <a:pt x="19" y="20"/>
                  </a:cubicBezTo>
                  <a:cubicBezTo>
                    <a:pt x="21" y="18"/>
                    <a:pt x="22" y="15"/>
                    <a:pt x="22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6" name="Freeform 21"/>
            <p:cNvSpPr>
              <a:spLocks/>
            </p:cNvSpPr>
            <p:nvPr/>
          </p:nvSpPr>
          <p:spPr bwMode="auto">
            <a:xfrm>
              <a:off x="1468438" y="3297238"/>
              <a:ext cx="34925" cy="31750"/>
            </a:xfrm>
            <a:custGeom>
              <a:avLst/>
              <a:gdLst>
                <a:gd name="T0" fmla="*/ 7 w 24"/>
                <a:gd name="T1" fmla="*/ 21 h 22"/>
                <a:gd name="T2" fmla="*/ 14 w 24"/>
                <a:gd name="T3" fmla="*/ 22 h 22"/>
                <a:gd name="T4" fmla="*/ 24 w 24"/>
                <a:gd name="T5" fmla="*/ 14 h 22"/>
                <a:gd name="T6" fmla="*/ 21 w 24"/>
                <a:gd name="T7" fmla="*/ 5 h 22"/>
                <a:gd name="T8" fmla="*/ 9 w 24"/>
                <a:gd name="T9" fmla="*/ 2 h 22"/>
                <a:gd name="T10" fmla="*/ 0 w 24"/>
                <a:gd name="T11" fmla="*/ 14 h 22"/>
                <a:gd name="T12" fmla="*/ 7 w 24"/>
                <a:gd name="T13" fmla="*/ 2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22">
                  <a:moveTo>
                    <a:pt x="7" y="21"/>
                  </a:moveTo>
                  <a:cubicBezTo>
                    <a:pt x="9" y="22"/>
                    <a:pt x="12" y="22"/>
                    <a:pt x="14" y="22"/>
                  </a:cubicBezTo>
                  <a:cubicBezTo>
                    <a:pt x="19" y="22"/>
                    <a:pt x="21" y="18"/>
                    <a:pt x="24" y="14"/>
                  </a:cubicBezTo>
                  <a:cubicBezTo>
                    <a:pt x="23" y="11"/>
                    <a:pt x="22" y="8"/>
                    <a:pt x="21" y="5"/>
                  </a:cubicBezTo>
                  <a:cubicBezTo>
                    <a:pt x="17" y="3"/>
                    <a:pt x="14" y="0"/>
                    <a:pt x="9" y="2"/>
                  </a:cubicBezTo>
                  <a:cubicBezTo>
                    <a:pt x="5" y="5"/>
                    <a:pt x="0" y="7"/>
                    <a:pt x="0" y="14"/>
                  </a:cubicBezTo>
                  <a:cubicBezTo>
                    <a:pt x="2" y="17"/>
                    <a:pt x="5" y="19"/>
                    <a:pt x="7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91" name="Freeform 22"/>
            <p:cNvSpPr>
              <a:spLocks/>
            </p:cNvSpPr>
            <p:nvPr/>
          </p:nvSpPr>
          <p:spPr bwMode="auto">
            <a:xfrm>
              <a:off x="1438276" y="3355976"/>
              <a:ext cx="34925" cy="34925"/>
            </a:xfrm>
            <a:custGeom>
              <a:avLst/>
              <a:gdLst>
                <a:gd name="T0" fmla="*/ 7 w 24"/>
                <a:gd name="T1" fmla="*/ 1 h 24"/>
                <a:gd name="T2" fmla="*/ 22 w 24"/>
                <a:gd name="T3" fmla="*/ 7 h 24"/>
                <a:gd name="T4" fmla="*/ 14 w 24"/>
                <a:gd name="T5" fmla="*/ 22 h 24"/>
                <a:gd name="T6" fmla="*/ 2 w 24"/>
                <a:gd name="T7" fmla="*/ 16 h 24"/>
                <a:gd name="T8" fmla="*/ 7 w 24"/>
                <a:gd name="T9" fmla="*/ 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24">
                  <a:moveTo>
                    <a:pt x="7" y="1"/>
                  </a:moveTo>
                  <a:cubicBezTo>
                    <a:pt x="13" y="0"/>
                    <a:pt x="19" y="1"/>
                    <a:pt x="22" y="7"/>
                  </a:cubicBezTo>
                  <a:cubicBezTo>
                    <a:pt x="24" y="15"/>
                    <a:pt x="18" y="18"/>
                    <a:pt x="14" y="22"/>
                  </a:cubicBezTo>
                  <a:cubicBezTo>
                    <a:pt x="8" y="24"/>
                    <a:pt x="4" y="21"/>
                    <a:pt x="2" y="16"/>
                  </a:cubicBezTo>
                  <a:cubicBezTo>
                    <a:pt x="0" y="10"/>
                    <a:pt x="1" y="5"/>
                    <a:pt x="7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cxnSp>
        <p:nvCxnSpPr>
          <p:cNvPr id="22" name="직선 연결선 43"/>
          <p:cNvCxnSpPr/>
          <p:nvPr/>
        </p:nvCxnSpPr>
        <p:spPr>
          <a:xfrm>
            <a:off x="927736" y="3934336"/>
            <a:ext cx="10560278" cy="0"/>
          </a:xfrm>
          <a:prstGeom prst="line">
            <a:avLst/>
          </a:prstGeom>
          <a:ln w="12700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직선 연결선 62"/>
          <p:cNvCxnSpPr/>
          <p:nvPr/>
        </p:nvCxnSpPr>
        <p:spPr>
          <a:xfrm>
            <a:off x="927736" y="5000071"/>
            <a:ext cx="10560278" cy="0"/>
          </a:xfrm>
          <a:prstGeom prst="line">
            <a:avLst/>
          </a:prstGeom>
          <a:ln w="3175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직선 연결선 64"/>
          <p:cNvCxnSpPr/>
          <p:nvPr/>
        </p:nvCxnSpPr>
        <p:spPr>
          <a:xfrm>
            <a:off x="927736" y="6065805"/>
            <a:ext cx="10560278" cy="0"/>
          </a:xfrm>
          <a:prstGeom prst="line">
            <a:avLst/>
          </a:prstGeom>
          <a:ln w="3175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직선 연결선 62"/>
          <p:cNvCxnSpPr/>
          <p:nvPr/>
        </p:nvCxnSpPr>
        <p:spPr>
          <a:xfrm>
            <a:off x="927736" y="1802865"/>
            <a:ext cx="10560278" cy="0"/>
          </a:xfrm>
          <a:prstGeom prst="line">
            <a:avLst/>
          </a:prstGeom>
          <a:ln w="3175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직선 연결선 64"/>
          <p:cNvCxnSpPr/>
          <p:nvPr/>
        </p:nvCxnSpPr>
        <p:spPr>
          <a:xfrm>
            <a:off x="927736" y="2868600"/>
            <a:ext cx="10560278" cy="0"/>
          </a:xfrm>
          <a:prstGeom prst="line">
            <a:avLst/>
          </a:prstGeom>
          <a:ln w="3175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2" name="Group 101"/>
          <p:cNvGrpSpPr/>
          <p:nvPr/>
        </p:nvGrpSpPr>
        <p:grpSpPr>
          <a:xfrm>
            <a:off x="1203325" y="2072823"/>
            <a:ext cx="1052513" cy="450849"/>
            <a:chOff x="1203325" y="2370138"/>
            <a:chExt cx="1052513" cy="450849"/>
          </a:xfrm>
          <a:solidFill>
            <a:srgbClr val="C3E1CD"/>
          </a:solidFill>
        </p:grpSpPr>
        <p:sp>
          <p:nvSpPr>
            <p:cNvPr id="99" name="Freeform 26"/>
            <p:cNvSpPr>
              <a:spLocks noEditPoints="1"/>
            </p:cNvSpPr>
            <p:nvPr/>
          </p:nvSpPr>
          <p:spPr bwMode="auto">
            <a:xfrm>
              <a:off x="1203325" y="2370138"/>
              <a:ext cx="1052513" cy="450849"/>
            </a:xfrm>
            <a:custGeom>
              <a:avLst/>
              <a:gdLst>
                <a:gd name="T0" fmla="*/ 972 w 1000"/>
                <a:gd name="T1" fmla="*/ 88 h 427"/>
                <a:gd name="T2" fmla="*/ 873 w 1000"/>
                <a:gd name="T3" fmla="*/ 12 h 427"/>
                <a:gd name="T4" fmla="*/ 772 w 1000"/>
                <a:gd name="T5" fmla="*/ 4 h 427"/>
                <a:gd name="T6" fmla="*/ 649 w 1000"/>
                <a:gd name="T7" fmla="*/ 91 h 427"/>
                <a:gd name="T8" fmla="*/ 598 w 1000"/>
                <a:gd name="T9" fmla="*/ 106 h 427"/>
                <a:gd name="T10" fmla="*/ 496 w 1000"/>
                <a:gd name="T11" fmla="*/ 154 h 427"/>
                <a:gd name="T12" fmla="*/ 412 w 1000"/>
                <a:gd name="T13" fmla="*/ 155 h 427"/>
                <a:gd name="T14" fmla="*/ 301 w 1000"/>
                <a:gd name="T15" fmla="*/ 155 h 427"/>
                <a:gd name="T16" fmla="*/ 102 w 1000"/>
                <a:gd name="T17" fmla="*/ 156 h 427"/>
                <a:gd name="T18" fmla="*/ 0 w 1000"/>
                <a:gd name="T19" fmla="*/ 222 h 427"/>
                <a:gd name="T20" fmla="*/ 24 w 1000"/>
                <a:gd name="T21" fmla="*/ 252 h 427"/>
                <a:gd name="T22" fmla="*/ 42 w 1000"/>
                <a:gd name="T23" fmla="*/ 245 h 427"/>
                <a:gd name="T24" fmla="*/ 109 w 1000"/>
                <a:gd name="T25" fmla="*/ 173 h 427"/>
                <a:gd name="T26" fmla="*/ 411 w 1000"/>
                <a:gd name="T27" fmla="*/ 174 h 427"/>
                <a:gd name="T28" fmla="*/ 535 w 1000"/>
                <a:gd name="T29" fmla="*/ 168 h 427"/>
                <a:gd name="T30" fmla="*/ 596 w 1000"/>
                <a:gd name="T31" fmla="*/ 133 h 427"/>
                <a:gd name="T32" fmla="*/ 635 w 1000"/>
                <a:gd name="T33" fmla="*/ 172 h 427"/>
                <a:gd name="T34" fmla="*/ 678 w 1000"/>
                <a:gd name="T35" fmla="*/ 70 h 427"/>
                <a:gd name="T36" fmla="*/ 793 w 1000"/>
                <a:gd name="T37" fmla="*/ 24 h 427"/>
                <a:gd name="T38" fmla="*/ 909 w 1000"/>
                <a:gd name="T39" fmla="*/ 52 h 427"/>
                <a:gd name="T40" fmla="*/ 978 w 1000"/>
                <a:gd name="T41" fmla="*/ 165 h 427"/>
                <a:gd name="T42" fmla="*/ 956 w 1000"/>
                <a:gd name="T43" fmla="*/ 335 h 427"/>
                <a:gd name="T44" fmla="*/ 851 w 1000"/>
                <a:gd name="T45" fmla="*/ 407 h 427"/>
                <a:gd name="T46" fmla="*/ 713 w 1000"/>
                <a:gd name="T47" fmla="*/ 390 h 427"/>
                <a:gd name="T48" fmla="*/ 651 w 1000"/>
                <a:gd name="T49" fmla="*/ 274 h 427"/>
                <a:gd name="T50" fmla="*/ 561 w 1000"/>
                <a:gd name="T51" fmla="*/ 250 h 427"/>
                <a:gd name="T52" fmla="*/ 586 w 1000"/>
                <a:gd name="T53" fmla="*/ 338 h 427"/>
                <a:gd name="T54" fmla="*/ 541 w 1000"/>
                <a:gd name="T55" fmla="*/ 358 h 427"/>
                <a:gd name="T56" fmla="*/ 498 w 1000"/>
                <a:gd name="T57" fmla="*/ 278 h 427"/>
                <a:gd name="T58" fmla="*/ 535 w 1000"/>
                <a:gd name="T59" fmla="*/ 266 h 427"/>
                <a:gd name="T60" fmla="*/ 496 w 1000"/>
                <a:gd name="T61" fmla="*/ 248 h 427"/>
                <a:gd name="T62" fmla="*/ 485 w 1000"/>
                <a:gd name="T63" fmla="*/ 307 h 427"/>
                <a:gd name="T64" fmla="*/ 508 w 1000"/>
                <a:gd name="T65" fmla="*/ 366 h 427"/>
                <a:gd name="T66" fmla="*/ 446 w 1000"/>
                <a:gd name="T67" fmla="*/ 366 h 427"/>
                <a:gd name="T68" fmla="*/ 447 w 1000"/>
                <a:gd name="T69" fmla="*/ 324 h 427"/>
                <a:gd name="T70" fmla="*/ 461 w 1000"/>
                <a:gd name="T71" fmla="*/ 252 h 427"/>
                <a:gd name="T72" fmla="*/ 407 w 1000"/>
                <a:gd name="T73" fmla="*/ 263 h 427"/>
                <a:gd name="T74" fmla="*/ 400 w 1000"/>
                <a:gd name="T75" fmla="*/ 350 h 427"/>
                <a:gd name="T76" fmla="*/ 337 w 1000"/>
                <a:gd name="T77" fmla="*/ 327 h 427"/>
                <a:gd name="T78" fmla="*/ 356 w 1000"/>
                <a:gd name="T79" fmla="*/ 274 h 427"/>
                <a:gd name="T80" fmla="*/ 390 w 1000"/>
                <a:gd name="T81" fmla="*/ 262 h 427"/>
                <a:gd name="T82" fmla="*/ 340 w 1000"/>
                <a:gd name="T83" fmla="*/ 259 h 427"/>
                <a:gd name="T84" fmla="*/ 318 w 1000"/>
                <a:gd name="T85" fmla="*/ 330 h 427"/>
                <a:gd name="T86" fmla="*/ 308 w 1000"/>
                <a:gd name="T87" fmla="*/ 362 h 427"/>
                <a:gd name="T88" fmla="*/ 264 w 1000"/>
                <a:gd name="T89" fmla="*/ 338 h 427"/>
                <a:gd name="T90" fmla="*/ 308 w 1000"/>
                <a:gd name="T91" fmla="*/ 275 h 427"/>
                <a:gd name="T92" fmla="*/ 307 w 1000"/>
                <a:gd name="T93" fmla="*/ 251 h 427"/>
                <a:gd name="T94" fmla="*/ 244 w 1000"/>
                <a:gd name="T95" fmla="*/ 314 h 427"/>
                <a:gd name="T96" fmla="*/ 266 w 1000"/>
                <a:gd name="T97" fmla="*/ 375 h 427"/>
                <a:gd name="T98" fmla="*/ 331 w 1000"/>
                <a:gd name="T99" fmla="*/ 363 h 427"/>
                <a:gd name="T100" fmla="*/ 405 w 1000"/>
                <a:gd name="T101" fmla="*/ 364 h 427"/>
                <a:gd name="T102" fmla="*/ 466 w 1000"/>
                <a:gd name="T103" fmla="*/ 374 h 427"/>
                <a:gd name="T104" fmla="*/ 531 w 1000"/>
                <a:gd name="T105" fmla="*/ 376 h 427"/>
                <a:gd name="T106" fmla="*/ 610 w 1000"/>
                <a:gd name="T107" fmla="*/ 345 h 427"/>
                <a:gd name="T108" fmla="*/ 566 w 1000"/>
                <a:gd name="T109" fmla="*/ 281 h 427"/>
                <a:gd name="T110" fmla="*/ 628 w 1000"/>
                <a:gd name="T111" fmla="*/ 269 h 427"/>
                <a:gd name="T112" fmla="*/ 687 w 1000"/>
                <a:gd name="T113" fmla="*/ 398 h 427"/>
                <a:gd name="T114" fmla="*/ 795 w 1000"/>
                <a:gd name="T115" fmla="*/ 427 h 427"/>
                <a:gd name="T116" fmla="*/ 929 w 1000"/>
                <a:gd name="T117" fmla="*/ 403 h 427"/>
                <a:gd name="T118" fmla="*/ 1000 w 1000"/>
                <a:gd name="T119" fmla="*/ 220 h 427"/>
                <a:gd name="T120" fmla="*/ 420 w 1000"/>
                <a:gd name="T121" fmla="*/ 288 h 427"/>
                <a:gd name="T122" fmla="*/ 449 w 1000"/>
                <a:gd name="T123" fmla="*/ 270 h 427"/>
                <a:gd name="T124" fmla="*/ 417 w 1000"/>
                <a:gd name="T125" fmla="*/ 324 h 4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00" h="427">
                  <a:moveTo>
                    <a:pt x="994" y="155"/>
                  </a:moveTo>
                  <a:cubicBezTo>
                    <a:pt x="991" y="132"/>
                    <a:pt x="987" y="111"/>
                    <a:pt x="972" y="88"/>
                  </a:cubicBezTo>
                  <a:cubicBezTo>
                    <a:pt x="956" y="64"/>
                    <a:pt x="937" y="47"/>
                    <a:pt x="920" y="34"/>
                  </a:cubicBezTo>
                  <a:cubicBezTo>
                    <a:pt x="914" y="29"/>
                    <a:pt x="879" y="16"/>
                    <a:pt x="873" y="12"/>
                  </a:cubicBezTo>
                  <a:cubicBezTo>
                    <a:pt x="860" y="11"/>
                    <a:pt x="841" y="4"/>
                    <a:pt x="829" y="4"/>
                  </a:cubicBezTo>
                  <a:cubicBezTo>
                    <a:pt x="815" y="4"/>
                    <a:pt x="793" y="0"/>
                    <a:pt x="772" y="4"/>
                  </a:cubicBezTo>
                  <a:cubicBezTo>
                    <a:pt x="758" y="8"/>
                    <a:pt x="737" y="13"/>
                    <a:pt x="730" y="14"/>
                  </a:cubicBezTo>
                  <a:cubicBezTo>
                    <a:pt x="689" y="30"/>
                    <a:pt x="671" y="45"/>
                    <a:pt x="649" y="91"/>
                  </a:cubicBezTo>
                  <a:cubicBezTo>
                    <a:pt x="643" y="96"/>
                    <a:pt x="633" y="142"/>
                    <a:pt x="628" y="146"/>
                  </a:cubicBezTo>
                  <a:cubicBezTo>
                    <a:pt x="620" y="139"/>
                    <a:pt x="601" y="109"/>
                    <a:pt x="598" y="106"/>
                  </a:cubicBezTo>
                  <a:cubicBezTo>
                    <a:pt x="585" y="111"/>
                    <a:pt x="576" y="126"/>
                    <a:pt x="559" y="146"/>
                  </a:cubicBezTo>
                  <a:cubicBezTo>
                    <a:pt x="539" y="150"/>
                    <a:pt x="515" y="151"/>
                    <a:pt x="496" y="154"/>
                  </a:cubicBezTo>
                  <a:cubicBezTo>
                    <a:pt x="494" y="154"/>
                    <a:pt x="475" y="155"/>
                    <a:pt x="469" y="155"/>
                  </a:cubicBezTo>
                  <a:cubicBezTo>
                    <a:pt x="450" y="155"/>
                    <a:pt x="431" y="155"/>
                    <a:pt x="412" y="155"/>
                  </a:cubicBezTo>
                  <a:cubicBezTo>
                    <a:pt x="406" y="155"/>
                    <a:pt x="372" y="161"/>
                    <a:pt x="361" y="158"/>
                  </a:cubicBezTo>
                  <a:cubicBezTo>
                    <a:pt x="352" y="155"/>
                    <a:pt x="309" y="155"/>
                    <a:pt x="301" y="155"/>
                  </a:cubicBezTo>
                  <a:cubicBezTo>
                    <a:pt x="260" y="155"/>
                    <a:pt x="219" y="156"/>
                    <a:pt x="178" y="156"/>
                  </a:cubicBezTo>
                  <a:cubicBezTo>
                    <a:pt x="160" y="156"/>
                    <a:pt x="111" y="156"/>
                    <a:pt x="102" y="156"/>
                  </a:cubicBezTo>
                  <a:cubicBezTo>
                    <a:pt x="83" y="174"/>
                    <a:pt x="57" y="185"/>
                    <a:pt x="37" y="196"/>
                  </a:cubicBezTo>
                  <a:cubicBezTo>
                    <a:pt x="33" y="199"/>
                    <a:pt x="4" y="218"/>
                    <a:pt x="0" y="222"/>
                  </a:cubicBezTo>
                  <a:cubicBezTo>
                    <a:pt x="1" y="228"/>
                    <a:pt x="1" y="232"/>
                    <a:pt x="2" y="237"/>
                  </a:cubicBezTo>
                  <a:cubicBezTo>
                    <a:pt x="10" y="242"/>
                    <a:pt x="17" y="247"/>
                    <a:pt x="24" y="252"/>
                  </a:cubicBezTo>
                  <a:cubicBezTo>
                    <a:pt x="29" y="253"/>
                    <a:pt x="33" y="256"/>
                    <a:pt x="37" y="251"/>
                  </a:cubicBezTo>
                  <a:cubicBezTo>
                    <a:pt x="39" y="249"/>
                    <a:pt x="41" y="247"/>
                    <a:pt x="42" y="245"/>
                  </a:cubicBezTo>
                  <a:cubicBezTo>
                    <a:pt x="39" y="239"/>
                    <a:pt x="22" y="234"/>
                    <a:pt x="25" y="226"/>
                  </a:cubicBezTo>
                  <a:cubicBezTo>
                    <a:pt x="29" y="222"/>
                    <a:pt x="104" y="177"/>
                    <a:pt x="109" y="173"/>
                  </a:cubicBezTo>
                  <a:cubicBezTo>
                    <a:pt x="135" y="169"/>
                    <a:pt x="186" y="174"/>
                    <a:pt x="196" y="174"/>
                  </a:cubicBezTo>
                  <a:cubicBezTo>
                    <a:pt x="268" y="174"/>
                    <a:pt x="339" y="174"/>
                    <a:pt x="411" y="174"/>
                  </a:cubicBezTo>
                  <a:cubicBezTo>
                    <a:pt x="426" y="174"/>
                    <a:pt x="460" y="173"/>
                    <a:pt x="463" y="173"/>
                  </a:cubicBezTo>
                  <a:cubicBezTo>
                    <a:pt x="480" y="175"/>
                    <a:pt x="524" y="171"/>
                    <a:pt x="535" y="168"/>
                  </a:cubicBezTo>
                  <a:cubicBezTo>
                    <a:pt x="546" y="166"/>
                    <a:pt x="565" y="168"/>
                    <a:pt x="569" y="167"/>
                  </a:cubicBezTo>
                  <a:cubicBezTo>
                    <a:pt x="582" y="152"/>
                    <a:pt x="594" y="133"/>
                    <a:pt x="596" y="133"/>
                  </a:cubicBezTo>
                  <a:cubicBezTo>
                    <a:pt x="600" y="136"/>
                    <a:pt x="620" y="175"/>
                    <a:pt x="625" y="172"/>
                  </a:cubicBezTo>
                  <a:cubicBezTo>
                    <a:pt x="627" y="172"/>
                    <a:pt x="633" y="175"/>
                    <a:pt x="635" y="172"/>
                  </a:cubicBezTo>
                  <a:cubicBezTo>
                    <a:pt x="641" y="162"/>
                    <a:pt x="648" y="138"/>
                    <a:pt x="651" y="129"/>
                  </a:cubicBezTo>
                  <a:cubicBezTo>
                    <a:pt x="664" y="104"/>
                    <a:pt x="667" y="88"/>
                    <a:pt x="678" y="70"/>
                  </a:cubicBezTo>
                  <a:cubicBezTo>
                    <a:pt x="690" y="52"/>
                    <a:pt x="718" y="39"/>
                    <a:pt x="738" y="33"/>
                  </a:cubicBezTo>
                  <a:cubicBezTo>
                    <a:pt x="738" y="33"/>
                    <a:pt x="774" y="20"/>
                    <a:pt x="793" y="24"/>
                  </a:cubicBezTo>
                  <a:cubicBezTo>
                    <a:pt x="798" y="22"/>
                    <a:pt x="847" y="24"/>
                    <a:pt x="852" y="26"/>
                  </a:cubicBezTo>
                  <a:cubicBezTo>
                    <a:pt x="874" y="32"/>
                    <a:pt x="889" y="39"/>
                    <a:pt x="909" y="52"/>
                  </a:cubicBezTo>
                  <a:cubicBezTo>
                    <a:pt x="927" y="63"/>
                    <a:pt x="946" y="79"/>
                    <a:pt x="955" y="98"/>
                  </a:cubicBezTo>
                  <a:cubicBezTo>
                    <a:pt x="962" y="112"/>
                    <a:pt x="976" y="142"/>
                    <a:pt x="978" y="165"/>
                  </a:cubicBezTo>
                  <a:cubicBezTo>
                    <a:pt x="979" y="172"/>
                    <a:pt x="989" y="222"/>
                    <a:pt x="977" y="272"/>
                  </a:cubicBezTo>
                  <a:cubicBezTo>
                    <a:pt x="973" y="290"/>
                    <a:pt x="965" y="320"/>
                    <a:pt x="956" y="335"/>
                  </a:cubicBezTo>
                  <a:cubicBezTo>
                    <a:pt x="950" y="345"/>
                    <a:pt x="935" y="378"/>
                    <a:pt x="917" y="390"/>
                  </a:cubicBezTo>
                  <a:cubicBezTo>
                    <a:pt x="902" y="400"/>
                    <a:pt x="868" y="405"/>
                    <a:pt x="851" y="407"/>
                  </a:cubicBezTo>
                  <a:cubicBezTo>
                    <a:pt x="832" y="410"/>
                    <a:pt x="806" y="411"/>
                    <a:pt x="786" y="409"/>
                  </a:cubicBezTo>
                  <a:cubicBezTo>
                    <a:pt x="766" y="407"/>
                    <a:pt x="732" y="398"/>
                    <a:pt x="713" y="390"/>
                  </a:cubicBezTo>
                  <a:cubicBezTo>
                    <a:pt x="696" y="384"/>
                    <a:pt x="665" y="359"/>
                    <a:pt x="657" y="313"/>
                  </a:cubicBezTo>
                  <a:cubicBezTo>
                    <a:pt x="651" y="274"/>
                    <a:pt x="651" y="274"/>
                    <a:pt x="651" y="274"/>
                  </a:cubicBezTo>
                  <a:cubicBezTo>
                    <a:pt x="647" y="269"/>
                    <a:pt x="649" y="258"/>
                    <a:pt x="639" y="252"/>
                  </a:cubicBezTo>
                  <a:cubicBezTo>
                    <a:pt x="620" y="238"/>
                    <a:pt x="582" y="243"/>
                    <a:pt x="561" y="250"/>
                  </a:cubicBezTo>
                  <a:cubicBezTo>
                    <a:pt x="543" y="257"/>
                    <a:pt x="543" y="283"/>
                    <a:pt x="555" y="305"/>
                  </a:cubicBezTo>
                  <a:cubicBezTo>
                    <a:pt x="558" y="309"/>
                    <a:pt x="583" y="329"/>
                    <a:pt x="586" y="338"/>
                  </a:cubicBezTo>
                  <a:cubicBezTo>
                    <a:pt x="586" y="338"/>
                    <a:pt x="593" y="362"/>
                    <a:pt x="566" y="359"/>
                  </a:cubicBezTo>
                  <a:cubicBezTo>
                    <a:pt x="563" y="360"/>
                    <a:pt x="544" y="360"/>
                    <a:pt x="541" y="358"/>
                  </a:cubicBezTo>
                  <a:cubicBezTo>
                    <a:pt x="548" y="348"/>
                    <a:pt x="539" y="329"/>
                    <a:pt x="532" y="325"/>
                  </a:cubicBezTo>
                  <a:cubicBezTo>
                    <a:pt x="518" y="315"/>
                    <a:pt x="496" y="300"/>
                    <a:pt x="498" y="278"/>
                  </a:cubicBezTo>
                  <a:cubicBezTo>
                    <a:pt x="501" y="269"/>
                    <a:pt x="506" y="269"/>
                    <a:pt x="515" y="266"/>
                  </a:cubicBezTo>
                  <a:cubicBezTo>
                    <a:pt x="512" y="268"/>
                    <a:pt x="535" y="266"/>
                    <a:pt x="535" y="266"/>
                  </a:cubicBezTo>
                  <a:cubicBezTo>
                    <a:pt x="549" y="256"/>
                    <a:pt x="526" y="246"/>
                    <a:pt x="526" y="246"/>
                  </a:cubicBezTo>
                  <a:cubicBezTo>
                    <a:pt x="512" y="243"/>
                    <a:pt x="503" y="246"/>
                    <a:pt x="496" y="248"/>
                  </a:cubicBezTo>
                  <a:cubicBezTo>
                    <a:pt x="487" y="253"/>
                    <a:pt x="480" y="264"/>
                    <a:pt x="477" y="270"/>
                  </a:cubicBezTo>
                  <a:cubicBezTo>
                    <a:pt x="478" y="282"/>
                    <a:pt x="478" y="298"/>
                    <a:pt x="485" y="307"/>
                  </a:cubicBezTo>
                  <a:cubicBezTo>
                    <a:pt x="491" y="316"/>
                    <a:pt x="505" y="325"/>
                    <a:pt x="510" y="331"/>
                  </a:cubicBezTo>
                  <a:cubicBezTo>
                    <a:pt x="524" y="344"/>
                    <a:pt x="523" y="356"/>
                    <a:pt x="508" y="366"/>
                  </a:cubicBezTo>
                  <a:cubicBezTo>
                    <a:pt x="502" y="369"/>
                    <a:pt x="473" y="360"/>
                    <a:pt x="467" y="356"/>
                  </a:cubicBezTo>
                  <a:cubicBezTo>
                    <a:pt x="446" y="366"/>
                    <a:pt x="446" y="366"/>
                    <a:pt x="446" y="366"/>
                  </a:cubicBezTo>
                  <a:cubicBezTo>
                    <a:pt x="423" y="364"/>
                    <a:pt x="418" y="349"/>
                    <a:pt x="419" y="339"/>
                  </a:cubicBezTo>
                  <a:cubicBezTo>
                    <a:pt x="426" y="336"/>
                    <a:pt x="439" y="330"/>
                    <a:pt x="447" y="324"/>
                  </a:cubicBezTo>
                  <a:cubicBezTo>
                    <a:pt x="461" y="315"/>
                    <a:pt x="469" y="301"/>
                    <a:pt x="470" y="284"/>
                  </a:cubicBezTo>
                  <a:cubicBezTo>
                    <a:pt x="472" y="274"/>
                    <a:pt x="467" y="255"/>
                    <a:pt x="461" y="252"/>
                  </a:cubicBezTo>
                  <a:cubicBezTo>
                    <a:pt x="453" y="249"/>
                    <a:pt x="435" y="245"/>
                    <a:pt x="428" y="248"/>
                  </a:cubicBezTo>
                  <a:cubicBezTo>
                    <a:pt x="415" y="253"/>
                    <a:pt x="414" y="251"/>
                    <a:pt x="407" y="263"/>
                  </a:cubicBezTo>
                  <a:cubicBezTo>
                    <a:pt x="398" y="278"/>
                    <a:pt x="396" y="301"/>
                    <a:pt x="396" y="314"/>
                  </a:cubicBezTo>
                  <a:cubicBezTo>
                    <a:pt x="396" y="323"/>
                    <a:pt x="397" y="337"/>
                    <a:pt x="400" y="350"/>
                  </a:cubicBezTo>
                  <a:cubicBezTo>
                    <a:pt x="375" y="366"/>
                    <a:pt x="375" y="366"/>
                    <a:pt x="375" y="366"/>
                  </a:cubicBezTo>
                  <a:cubicBezTo>
                    <a:pt x="350" y="365"/>
                    <a:pt x="338" y="337"/>
                    <a:pt x="337" y="327"/>
                  </a:cubicBezTo>
                  <a:cubicBezTo>
                    <a:pt x="342" y="292"/>
                    <a:pt x="342" y="292"/>
                    <a:pt x="342" y="292"/>
                  </a:cubicBezTo>
                  <a:cubicBezTo>
                    <a:pt x="346" y="284"/>
                    <a:pt x="345" y="282"/>
                    <a:pt x="356" y="274"/>
                  </a:cubicBezTo>
                  <a:cubicBezTo>
                    <a:pt x="369" y="272"/>
                    <a:pt x="374" y="277"/>
                    <a:pt x="387" y="272"/>
                  </a:cubicBezTo>
                  <a:cubicBezTo>
                    <a:pt x="387" y="271"/>
                    <a:pt x="388" y="266"/>
                    <a:pt x="390" y="262"/>
                  </a:cubicBezTo>
                  <a:cubicBezTo>
                    <a:pt x="384" y="257"/>
                    <a:pt x="382" y="253"/>
                    <a:pt x="378" y="250"/>
                  </a:cubicBezTo>
                  <a:cubicBezTo>
                    <a:pt x="357" y="254"/>
                    <a:pt x="352" y="251"/>
                    <a:pt x="340" y="259"/>
                  </a:cubicBezTo>
                  <a:cubicBezTo>
                    <a:pt x="331" y="265"/>
                    <a:pt x="326" y="277"/>
                    <a:pt x="319" y="295"/>
                  </a:cubicBezTo>
                  <a:cubicBezTo>
                    <a:pt x="319" y="299"/>
                    <a:pt x="318" y="323"/>
                    <a:pt x="318" y="330"/>
                  </a:cubicBezTo>
                  <a:cubicBezTo>
                    <a:pt x="319" y="336"/>
                    <a:pt x="323" y="346"/>
                    <a:pt x="324" y="352"/>
                  </a:cubicBezTo>
                  <a:cubicBezTo>
                    <a:pt x="325" y="353"/>
                    <a:pt x="315" y="358"/>
                    <a:pt x="308" y="362"/>
                  </a:cubicBezTo>
                  <a:cubicBezTo>
                    <a:pt x="295" y="364"/>
                    <a:pt x="295" y="364"/>
                    <a:pt x="282" y="362"/>
                  </a:cubicBezTo>
                  <a:cubicBezTo>
                    <a:pt x="276" y="362"/>
                    <a:pt x="266" y="350"/>
                    <a:pt x="264" y="338"/>
                  </a:cubicBezTo>
                  <a:cubicBezTo>
                    <a:pt x="264" y="338"/>
                    <a:pt x="266" y="294"/>
                    <a:pt x="272" y="284"/>
                  </a:cubicBezTo>
                  <a:cubicBezTo>
                    <a:pt x="275" y="280"/>
                    <a:pt x="289" y="273"/>
                    <a:pt x="308" y="275"/>
                  </a:cubicBezTo>
                  <a:cubicBezTo>
                    <a:pt x="312" y="271"/>
                    <a:pt x="315" y="267"/>
                    <a:pt x="318" y="264"/>
                  </a:cubicBezTo>
                  <a:cubicBezTo>
                    <a:pt x="319" y="255"/>
                    <a:pt x="316" y="255"/>
                    <a:pt x="307" y="251"/>
                  </a:cubicBezTo>
                  <a:cubicBezTo>
                    <a:pt x="290" y="255"/>
                    <a:pt x="278" y="246"/>
                    <a:pt x="260" y="266"/>
                  </a:cubicBezTo>
                  <a:cubicBezTo>
                    <a:pt x="250" y="276"/>
                    <a:pt x="244" y="294"/>
                    <a:pt x="244" y="314"/>
                  </a:cubicBezTo>
                  <a:cubicBezTo>
                    <a:pt x="244" y="346"/>
                    <a:pt x="244" y="346"/>
                    <a:pt x="244" y="346"/>
                  </a:cubicBezTo>
                  <a:cubicBezTo>
                    <a:pt x="248" y="359"/>
                    <a:pt x="255" y="369"/>
                    <a:pt x="266" y="375"/>
                  </a:cubicBezTo>
                  <a:cubicBezTo>
                    <a:pt x="275" y="380"/>
                    <a:pt x="291" y="383"/>
                    <a:pt x="301" y="382"/>
                  </a:cubicBezTo>
                  <a:cubicBezTo>
                    <a:pt x="309" y="381"/>
                    <a:pt x="324" y="374"/>
                    <a:pt x="331" y="363"/>
                  </a:cubicBezTo>
                  <a:cubicBezTo>
                    <a:pt x="337" y="368"/>
                    <a:pt x="345" y="377"/>
                    <a:pt x="349" y="380"/>
                  </a:cubicBezTo>
                  <a:cubicBezTo>
                    <a:pt x="377" y="388"/>
                    <a:pt x="393" y="381"/>
                    <a:pt x="405" y="364"/>
                  </a:cubicBezTo>
                  <a:cubicBezTo>
                    <a:pt x="407" y="366"/>
                    <a:pt x="419" y="379"/>
                    <a:pt x="421" y="379"/>
                  </a:cubicBezTo>
                  <a:cubicBezTo>
                    <a:pt x="439" y="391"/>
                    <a:pt x="456" y="384"/>
                    <a:pt x="466" y="374"/>
                  </a:cubicBezTo>
                  <a:cubicBezTo>
                    <a:pt x="473" y="381"/>
                    <a:pt x="490" y="388"/>
                    <a:pt x="506" y="387"/>
                  </a:cubicBezTo>
                  <a:cubicBezTo>
                    <a:pt x="514" y="386"/>
                    <a:pt x="529" y="382"/>
                    <a:pt x="531" y="376"/>
                  </a:cubicBezTo>
                  <a:cubicBezTo>
                    <a:pt x="544" y="383"/>
                    <a:pt x="563" y="381"/>
                    <a:pt x="582" y="381"/>
                  </a:cubicBezTo>
                  <a:cubicBezTo>
                    <a:pt x="591" y="379"/>
                    <a:pt x="609" y="368"/>
                    <a:pt x="610" y="345"/>
                  </a:cubicBezTo>
                  <a:cubicBezTo>
                    <a:pt x="610" y="335"/>
                    <a:pt x="602" y="324"/>
                    <a:pt x="597" y="316"/>
                  </a:cubicBezTo>
                  <a:cubicBezTo>
                    <a:pt x="588" y="302"/>
                    <a:pt x="569" y="291"/>
                    <a:pt x="566" y="281"/>
                  </a:cubicBezTo>
                  <a:cubicBezTo>
                    <a:pt x="564" y="274"/>
                    <a:pt x="573" y="266"/>
                    <a:pt x="585" y="263"/>
                  </a:cubicBezTo>
                  <a:cubicBezTo>
                    <a:pt x="597" y="258"/>
                    <a:pt x="620" y="261"/>
                    <a:pt x="628" y="269"/>
                  </a:cubicBezTo>
                  <a:cubicBezTo>
                    <a:pt x="636" y="278"/>
                    <a:pt x="637" y="310"/>
                    <a:pt x="639" y="318"/>
                  </a:cubicBezTo>
                  <a:cubicBezTo>
                    <a:pt x="645" y="357"/>
                    <a:pt x="673" y="388"/>
                    <a:pt x="687" y="398"/>
                  </a:cubicBezTo>
                  <a:cubicBezTo>
                    <a:pt x="700" y="408"/>
                    <a:pt x="716" y="412"/>
                    <a:pt x="732" y="417"/>
                  </a:cubicBezTo>
                  <a:cubicBezTo>
                    <a:pt x="751" y="423"/>
                    <a:pt x="775" y="423"/>
                    <a:pt x="795" y="427"/>
                  </a:cubicBezTo>
                  <a:cubicBezTo>
                    <a:pt x="795" y="427"/>
                    <a:pt x="837" y="427"/>
                    <a:pt x="865" y="426"/>
                  </a:cubicBezTo>
                  <a:cubicBezTo>
                    <a:pt x="877" y="426"/>
                    <a:pt x="920" y="410"/>
                    <a:pt x="929" y="403"/>
                  </a:cubicBezTo>
                  <a:cubicBezTo>
                    <a:pt x="955" y="384"/>
                    <a:pt x="974" y="343"/>
                    <a:pt x="983" y="320"/>
                  </a:cubicBezTo>
                  <a:cubicBezTo>
                    <a:pt x="995" y="289"/>
                    <a:pt x="1000" y="255"/>
                    <a:pt x="1000" y="220"/>
                  </a:cubicBezTo>
                  <a:cubicBezTo>
                    <a:pt x="1000" y="193"/>
                    <a:pt x="996" y="173"/>
                    <a:pt x="994" y="155"/>
                  </a:cubicBezTo>
                  <a:close/>
                  <a:moveTo>
                    <a:pt x="420" y="288"/>
                  </a:moveTo>
                  <a:cubicBezTo>
                    <a:pt x="424" y="276"/>
                    <a:pt x="420" y="274"/>
                    <a:pt x="431" y="266"/>
                  </a:cubicBezTo>
                  <a:cubicBezTo>
                    <a:pt x="449" y="270"/>
                    <a:pt x="449" y="270"/>
                    <a:pt x="449" y="270"/>
                  </a:cubicBezTo>
                  <a:cubicBezTo>
                    <a:pt x="452" y="280"/>
                    <a:pt x="450" y="296"/>
                    <a:pt x="449" y="297"/>
                  </a:cubicBezTo>
                  <a:cubicBezTo>
                    <a:pt x="442" y="306"/>
                    <a:pt x="429" y="323"/>
                    <a:pt x="417" y="324"/>
                  </a:cubicBezTo>
                  <a:cubicBezTo>
                    <a:pt x="410" y="324"/>
                    <a:pt x="419" y="292"/>
                    <a:pt x="420" y="28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0" name="Freeform 27"/>
            <p:cNvSpPr>
              <a:spLocks/>
            </p:cNvSpPr>
            <p:nvPr/>
          </p:nvSpPr>
          <p:spPr bwMode="auto">
            <a:xfrm>
              <a:off x="1260475" y="2619375"/>
              <a:ext cx="195263" cy="149225"/>
            </a:xfrm>
            <a:custGeom>
              <a:avLst/>
              <a:gdLst>
                <a:gd name="T0" fmla="*/ 64 w 186"/>
                <a:gd name="T1" fmla="*/ 53 h 142"/>
                <a:gd name="T2" fmla="*/ 84 w 186"/>
                <a:gd name="T3" fmla="*/ 114 h 142"/>
                <a:gd name="T4" fmla="*/ 48 w 186"/>
                <a:gd name="T5" fmla="*/ 138 h 142"/>
                <a:gd name="T6" fmla="*/ 0 w 186"/>
                <a:gd name="T7" fmla="*/ 97 h 142"/>
                <a:gd name="T8" fmla="*/ 15 w 186"/>
                <a:gd name="T9" fmla="*/ 82 h 142"/>
                <a:gd name="T10" fmla="*/ 27 w 186"/>
                <a:gd name="T11" fmla="*/ 105 h 142"/>
                <a:gd name="T12" fmla="*/ 48 w 186"/>
                <a:gd name="T13" fmla="*/ 118 h 142"/>
                <a:gd name="T14" fmla="*/ 66 w 186"/>
                <a:gd name="T15" fmla="*/ 108 h 142"/>
                <a:gd name="T16" fmla="*/ 62 w 186"/>
                <a:gd name="T17" fmla="*/ 82 h 142"/>
                <a:gd name="T18" fmla="*/ 40 w 186"/>
                <a:gd name="T19" fmla="*/ 67 h 142"/>
                <a:gd name="T20" fmla="*/ 8 w 186"/>
                <a:gd name="T21" fmla="*/ 43 h 142"/>
                <a:gd name="T22" fmla="*/ 9 w 186"/>
                <a:gd name="T23" fmla="*/ 16 h 142"/>
                <a:gd name="T24" fmla="*/ 41 w 186"/>
                <a:gd name="T25" fmla="*/ 0 h 142"/>
                <a:gd name="T26" fmla="*/ 79 w 186"/>
                <a:gd name="T27" fmla="*/ 0 h 142"/>
                <a:gd name="T28" fmla="*/ 107 w 186"/>
                <a:gd name="T29" fmla="*/ 5 h 142"/>
                <a:gd name="T30" fmla="*/ 114 w 186"/>
                <a:gd name="T31" fmla="*/ 13 h 142"/>
                <a:gd name="T32" fmla="*/ 115 w 186"/>
                <a:gd name="T33" fmla="*/ 89 h 142"/>
                <a:gd name="T34" fmla="*/ 138 w 186"/>
                <a:gd name="T35" fmla="*/ 118 h 142"/>
                <a:gd name="T36" fmla="*/ 165 w 186"/>
                <a:gd name="T37" fmla="*/ 74 h 142"/>
                <a:gd name="T38" fmla="*/ 165 w 186"/>
                <a:gd name="T39" fmla="*/ 30 h 142"/>
                <a:gd name="T40" fmla="*/ 169 w 186"/>
                <a:gd name="T41" fmla="*/ 5 h 142"/>
                <a:gd name="T42" fmla="*/ 180 w 186"/>
                <a:gd name="T43" fmla="*/ 16 h 142"/>
                <a:gd name="T44" fmla="*/ 183 w 186"/>
                <a:gd name="T45" fmla="*/ 71 h 142"/>
                <a:gd name="T46" fmla="*/ 171 w 186"/>
                <a:gd name="T47" fmla="*/ 116 h 142"/>
                <a:gd name="T48" fmla="*/ 157 w 186"/>
                <a:gd name="T49" fmla="*/ 131 h 142"/>
                <a:gd name="T50" fmla="*/ 128 w 186"/>
                <a:gd name="T51" fmla="*/ 138 h 142"/>
                <a:gd name="T52" fmla="*/ 107 w 186"/>
                <a:gd name="T53" fmla="*/ 122 h 142"/>
                <a:gd name="T54" fmla="*/ 98 w 186"/>
                <a:gd name="T55" fmla="*/ 75 h 142"/>
                <a:gd name="T56" fmla="*/ 92 w 186"/>
                <a:gd name="T57" fmla="*/ 22 h 142"/>
                <a:gd name="T58" fmla="*/ 65 w 186"/>
                <a:gd name="T59" fmla="*/ 19 h 142"/>
                <a:gd name="T60" fmla="*/ 27 w 186"/>
                <a:gd name="T61" fmla="*/ 32 h 142"/>
                <a:gd name="T62" fmla="*/ 64 w 186"/>
                <a:gd name="T63" fmla="*/ 53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86" h="142">
                  <a:moveTo>
                    <a:pt x="64" y="53"/>
                  </a:moveTo>
                  <a:cubicBezTo>
                    <a:pt x="78" y="72"/>
                    <a:pt x="88" y="87"/>
                    <a:pt x="84" y="114"/>
                  </a:cubicBezTo>
                  <a:cubicBezTo>
                    <a:pt x="82" y="126"/>
                    <a:pt x="69" y="138"/>
                    <a:pt x="48" y="138"/>
                  </a:cubicBezTo>
                  <a:cubicBezTo>
                    <a:pt x="23" y="136"/>
                    <a:pt x="6" y="121"/>
                    <a:pt x="0" y="97"/>
                  </a:cubicBezTo>
                  <a:cubicBezTo>
                    <a:pt x="3" y="91"/>
                    <a:pt x="4" y="82"/>
                    <a:pt x="15" y="82"/>
                  </a:cubicBezTo>
                  <a:cubicBezTo>
                    <a:pt x="16" y="91"/>
                    <a:pt x="22" y="98"/>
                    <a:pt x="27" y="105"/>
                  </a:cubicBezTo>
                  <a:cubicBezTo>
                    <a:pt x="31" y="113"/>
                    <a:pt x="40" y="117"/>
                    <a:pt x="48" y="118"/>
                  </a:cubicBezTo>
                  <a:cubicBezTo>
                    <a:pt x="55" y="117"/>
                    <a:pt x="63" y="113"/>
                    <a:pt x="66" y="108"/>
                  </a:cubicBezTo>
                  <a:cubicBezTo>
                    <a:pt x="69" y="98"/>
                    <a:pt x="65" y="90"/>
                    <a:pt x="62" y="82"/>
                  </a:cubicBezTo>
                  <a:cubicBezTo>
                    <a:pt x="60" y="75"/>
                    <a:pt x="46" y="70"/>
                    <a:pt x="40" y="67"/>
                  </a:cubicBezTo>
                  <a:cubicBezTo>
                    <a:pt x="28" y="62"/>
                    <a:pt x="16" y="57"/>
                    <a:pt x="8" y="43"/>
                  </a:cubicBezTo>
                  <a:cubicBezTo>
                    <a:pt x="3" y="38"/>
                    <a:pt x="3" y="25"/>
                    <a:pt x="9" y="16"/>
                  </a:cubicBezTo>
                  <a:cubicBezTo>
                    <a:pt x="18" y="7"/>
                    <a:pt x="27" y="0"/>
                    <a:pt x="41" y="0"/>
                  </a:cubicBezTo>
                  <a:cubicBezTo>
                    <a:pt x="51" y="0"/>
                    <a:pt x="67" y="0"/>
                    <a:pt x="79" y="0"/>
                  </a:cubicBezTo>
                  <a:cubicBezTo>
                    <a:pt x="84" y="0"/>
                    <a:pt x="100" y="4"/>
                    <a:pt x="107" y="5"/>
                  </a:cubicBezTo>
                  <a:cubicBezTo>
                    <a:pt x="109" y="7"/>
                    <a:pt x="112" y="11"/>
                    <a:pt x="114" y="13"/>
                  </a:cubicBezTo>
                  <a:cubicBezTo>
                    <a:pt x="116" y="24"/>
                    <a:pt x="117" y="73"/>
                    <a:pt x="115" y="89"/>
                  </a:cubicBezTo>
                  <a:cubicBezTo>
                    <a:pt x="120" y="116"/>
                    <a:pt x="134" y="118"/>
                    <a:pt x="138" y="118"/>
                  </a:cubicBezTo>
                  <a:cubicBezTo>
                    <a:pt x="156" y="114"/>
                    <a:pt x="163" y="96"/>
                    <a:pt x="165" y="74"/>
                  </a:cubicBezTo>
                  <a:cubicBezTo>
                    <a:pt x="165" y="65"/>
                    <a:pt x="165" y="41"/>
                    <a:pt x="165" y="30"/>
                  </a:cubicBezTo>
                  <a:cubicBezTo>
                    <a:pt x="161" y="22"/>
                    <a:pt x="161" y="6"/>
                    <a:pt x="169" y="5"/>
                  </a:cubicBezTo>
                  <a:cubicBezTo>
                    <a:pt x="179" y="8"/>
                    <a:pt x="174" y="11"/>
                    <a:pt x="180" y="16"/>
                  </a:cubicBezTo>
                  <a:cubicBezTo>
                    <a:pt x="186" y="28"/>
                    <a:pt x="185" y="58"/>
                    <a:pt x="183" y="71"/>
                  </a:cubicBezTo>
                  <a:cubicBezTo>
                    <a:pt x="180" y="90"/>
                    <a:pt x="181" y="99"/>
                    <a:pt x="171" y="116"/>
                  </a:cubicBezTo>
                  <a:cubicBezTo>
                    <a:pt x="168" y="119"/>
                    <a:pt x="160" y="129"/>
                    <a:pt x="157" y="131"/>
                  </a:cubicBezTo>
                  <a:cubicBezTo>
                    <a:pt x="146" y="137"/>
                    <a:pt x="141" y="142"/>
                    <a:pt x="128" y="138"/>
                  </a:cubicBezTo>
                  <a:cubicBezTo>
                    <a:pt x="117" y="132"/>
                    <a:pt x="113" y="128"/>
                    <a:pt x="107" y="122"/>
                  </a:cubicBezTo>
                  <a:cubicBezTo>
                    <a:pt x="98" y="107"/>
                    <a:pt x="97" y="89"/>
                    <a:pt x="98" y="75"/>
                  </a:cubicBezTo>
                  <a:cubicBezTo>
                    <a:pt x="99" y="62"/>
                    <a:pt x="94" y="25"/>
                    <a:pt x="92" y="22"/>
                  </a:cubicBezTo>
                  <a:cubicBezTo>
                    <a:pt x="82" y="23"/>
                    <a:pt x="75" y="18"/>
                    <a:pt x="65" y="19"/>
                  </a:cubicBezTo>
                  <a:cubicBezTo>
                    <a:pt x="56" y="20"/>
                    <a:pt x="16" y="16"/>
                    <a:pt x="27" y="32"/>
                  </a:cubicBezTo>
                  <a:cubicBezTo>
                    <a:pt x="30" y="38"/>
                    <a:pt x="59" y="51"/>
                    <a:pt x="64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1" name="Freeform 28"/>
            <p:cNvSpPr>
              <a:spLocks noEditPoints="1"/>
            </p:cNvSpPr>
            <p:nvPr/>
          </p:nvSpPr>
          <p:spPr bwMode="auto">
            <a:xfrm>
              <a:off x="2090738" y="2473325"/>
              <a:ext cx="107950" cy="250825"/>
            </a:xfrm>
            <a:custGeom>
              <a:avLst/>
              <a:gdLst>
                <a:gd name="T0" fmla="*/ 64 w 102"/>
                <a:gd name="T1" fmla="*/ 238 h 238"/>
                <a:gd name="T2" fmla="*/ 38 w 102"/>
                <a:gd name="T3" fmla="*/ 237 h 238"/>
                <a:gd name="T4" fmla="*/ 11 w 102"/>
                <a:gd name="T5" fmla="*/ 201 h 238"/>
                <a:gd name="T6" fmla="*/ 0 w 102"/>
                <a:gd name="T7" fmla="*/ 122 h 238"/>
                <a:gd name="T8" fmla="*/ 5 w 102"/>
                <a:gd name="T9" fmla="*/ 27 h 238"/>
                <a:gd name="T10" fmla="*/ 35 w 102"/>
                <a:gd name="T11" fmla="*/ 0 h 238"/>
                <a:gd name="T12" fmla="*/ 61 w 102"/>
                <a:gd name="T13" fmla="*/ 3 h 238"/>
                <a:gd name="T14" fmla="*/ 87 w 102"/>
                <a:gd name="T15" fmla="*/ 46 h 238"/>
                <a:gd name="T16" fmla="*/ 99 w 102"/>
                <a:gd name="T17" fmla="*/ 99 h 238"/>
                <a:gd name="T18" fmla="*/ 102 w 102"/>
                <a:gd name="T19" fmla="*/ 171 h 238"/>
                <a:gd name="T20" fmla="*/ 91 w 102"/>
                <a:gd name="T21" fmla="*/ 206 h 238"/>
                <a:gd name="T22" fmla="*/ 64 w 102"/>
                <a:gd name="T23" fmla="*/ 238 h 238"/>
                <a:gd name="T24" fmla="*/ 52 w 102"/>
                <a:gd name="T25" fmla="*/ 221 h 238"/>
                <a:gd name="T26" fmla="*/ 81 w 102"/>
                <a:gd name="T27" fmla="*/ 191 h 238"/>
                <a:gd name="T28" fmla="*/ 83 w 102"/>
                <a:gd name="T29" fmla="*/ 139 h 238"/>
                <a:gd name="T30" fmla="*/ 77 w 102"/>
                <a:gd name="T31" fmla="*/ 69 h 238"/>
                <a:gd name="T32" fmla="*/ 59 w 102"/>
                <a:gd name="T33" fmla="*/ 21 h 238"/>
                <a:gd name="T34" fmla="*/ 35 w 102"/>
                <a:gd name="T35" fmla="*/ 19 h 238"/>
                <a:gd name="T36" fmla="*/ 20 w 102"/>
                <a:gd name="T37" fmla="*/ 63 h 238"/>
                <a:gd name="T38" fmla="*/ 19 w 102"/>
                <a:gd name="T39" fmla="*/ 108 h 238"/>
                <a:gd name="T40" fmla="*/ 25 w 102"/>
                <a:gd name="T41" fmla="*/ 188 h 238"/>
                <a:gd name="T42" fmla="*/ 52 w 102"/>
                <a:gd name="T43" fmla="*/ 221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02" h="238">
                  <a:moveTo>
                    <a:pt x="64" y="238"/>
                  </a:moveTo>
                  <a:cubicBezTo>
                    <a:pt x="55" y="238"/>
                    <a:pt x="46" y="237"/>
                    <a:pt x="38" y="237"/>
                  </a:cubicBezTo>
                  <a:cubicBezTo>
                    <a:pt x="24" y="227"/>
                    <a:pt x="18" y="215"/>
                    <a:pt x="11" y="201"/>
                  </a:cubicBezTo>
                  <a:cubicBezTo>
                    <a:pt x="3" y="178"/>
                    <a:pt x="3" y="146"/>
                    <a:pt x="0" y="122"/>
                  </a:cubicBezTo>
                  <a:cubicBezTo>
                    <a:pt x="0" y="120"/>
                    <a:pt x="0" y="43"/>
                    <a:pt x="5" y="27"/>
                  </a:cubicBezTo>
                  <a:cubicBezTo>
                    <a:pt x="12" y="7"/>
                    <a:pt x="25" y="4"/>
                    <a:pt x="35" y="0"/>
                  </a:cubicBezTo>
                  <a:cubicBezTo>
                    <a:pt x="43" y="0"/>
                    <a:pt x="60" y="3"/>
                    <a:pt x="61" y="3"/>
                  </a:cubicBezTo>
                  <a:cubicBezTo>
                    <a:pt x="80" y="16"/>
                    <a:pt x="80" y="23"/>
                    <a:pt x="87" y="46"/>
                  </a:cubicBezTo>
                  <a:cubicBezTo>
                    <a:pt x="90" y="57"/>
                    <a:pt x="98" y="87"/>
                    <a:pt x="99" y="99"/>
                  </a:cubicBezTo>
                  <a:cubicBezTo>
                    <a:pt x="102" y="120"/>
                    <a:pt x="102" y="167"/>
                    <a:pt x="102" y="171"/>
                  </a:cubicBezTo>
                  <a:cubicBezTo>
                    <a:pt x="101" y="184"/>
                    <a:pt x="98" y="196"/>
                    <a:pt x="91" y="206"/>
                  </a:cubicBezTo>
                  <a:cubicBezTo>
                    <a:pt x="88" y="221"/>
                    <a:pt x="69" y="234"/>
                    <a:pt x="64" y="238"/>
                  </a:cubicBezTo>
                  <a:close/>
                  <a:moveTo>
                    <a:pt x="52" y="221"/>
                  </a:moveTo>
                  <a:cubicBezTo>
                    <a:pt x="70" y="219"/>
                    <a:pt x="79" y="196"/>
                    <a:pt x="81" y="191"/>
                  </a:cubicBezTo>
                  <a:cubicBezTo>
                    <a:pt x="84" y="180"/>
                    <a:pt x="82" y="150"/>
                    <a:pt x="83" y="139"/>
                  </a:cubicBezTo>
                  <a:cubicBezTo>
                    <a:pt x="85" y="121"/>
                    <a:pt x="81" y="87"/>
                    <a:pt x="77" y="69"/>
                  </a:cubicBezTo>
                  <a:cubicBezTo>
                    <a:pt x="73" y="47"/>
                    <a:pt x="67" y="25"/>
                    <a:pt x="59" y="21"/>
                  </a:cubicBezTo>
                  <a:cubicBezTo>
                    <a:pt x="53" y="21"/>
                    <a:pt x="42" y="19"/>
                    <a:pt x="35" y="19"/>
                  </a:cubicBezTo>
                  <a:cubicBezTo>
                    <a:pt x="24" y="20"/>
                    <a:pt x="20" y="49"/>
                    <a:pt x="20" y="63"/>
                  </a:cubicBezTo>
                  <a:cubicBezTo>
                    <a:pt x="18" y="79"/>
                    <a:pt x="20" y="93"/>
                    <a:pt x="19" y="108"/>
                  </a:cubicBezTo>
                  <a:cubicBezTo>
                    <a:pt x="23" y="129"/>
                    <a:pt x="18" y="157"/>
                    <a:pt x="25" y="188"/>
                  </a:cubicBezTo>
                  <a:cubicBezTo>
                    <a:pt x="24" y="185"/>
                    <a:pt x="32" y="214"/>
                    <a:pt x="52" y="2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105" name="Freeform 32"/>
          <p:cNvSpPr>
            <a:spLocks noEditPoints="1"/>
          </p:cNvSpPr>
          <p:nvPr/>
        </p:nvSpPr>
        <p:spPr bwMode="auto">
          <a:xfrm>
            <a:off x="6426201" y="1985563"/>
            <a:ext cx="979487" cy="644525"/>
          </a:xfrm>
          <a:custGeom>
            <a:avLst/>
            <a:gdLst>
              <a:gd name="T0" fmla="*/ 405 w 726"/>
              <a:gd name="T1" fmla="*/ 59 h 475"/>
              <a:gd name="T2" fmla="*/ 495 w 726"/>
              <a:gd name="T3" fmla="*/ 64 h 475"/>
              <a:gd name="T4" fmla="*/ 586 w 726"/>
              <a:gd name="T5" fmla="*/ 7 h 475"/>
              <a:gd name="T6" fmla="*/ 658 w 726"/>
              <a:gd name="T7" fmla="*/ 64 h 475"/>
              <a:gd name="T8" fmla="*/ 721 w 726"/>
              <a:gd name="T9" fmla="*/ 214 h 475"/>
              <a:gd name="T10" fmla="*/ 641 w 726"/>
              <a:gd name="T11" fmla="*/ 253 h 475"/>
              <a:gd name="T12" fmla="*/ 579 w 726"/>
              <a:gd name="T13" fmla="*/ 263 h 475"/>
              <a:gd name="T14" fmla="*/ 520 w 726"/>
              <a:gd name="T15" fmla="*/ 316 h 475"/>
              <a:gd name="T16" fmla="*/ 461 w 726"/>
              <a:gd name="T17" fmla="*/ 409 h 475"/>
              <a:gd name="T18" fmla="*/ 408 w 726"/>
              <a:gd name="T19" fmla="*/ 448 h 475"/>
              <a:gd name="T20" fmla="*/ 405 w 726"/>
              <a:gd name="T21" fmla="*/ 423 h 475"/>
              <a:gd name="T22" fmla="*/ 452 w 726"/>
              <a:gd name="T23" fmla="*/ 383 h 475"/>
              <a:gd name="T24" fmla="*/ 488 w 726"/>
              <a:gd name="T25" fmla="*/ 352 h 475"/>
              <a:gd name="T26" fmla="*/ 519 w 726"/>
              <a:gd name="T27" fmla="*/ 287 h 475"/>
              <a:gd name="T28" fmla="*/ 400 w 726"/>
              <a:gd name="T29" fmla="*/ 195 h 475"/>
              <a:gd name="T30" fmla="*/ 256 w 726"/>
              <a:gd name="T31" fmla="*/ 203 h 475"/>
              <a:gd name="T32" fmla="*/ 286 w 726"/>
              <a:gd name="T33" fmla="*/ 141 h 475"/>
              <a:gd name="T34" fmla="*/ 232 w 726"/>
              <a:gd name="T35" fmla="*/ 113 h 475"/>
              <a:gd name="T36" fmla="*/ 174 w 726"/>
              <a:gd name="T37" fmla="*/ 271 h 475"/>
              <a:gd name="T38" fmla="*/ 229 w 726"/>
              <a:gd name="T39" fmla="*/ 270 h 475"/>
              <a:gd name="T40" fmla="*/ 325 w 726"/>
              <a:gd name="T41" fmla="*/ 311 h 475"/>
              <a:gd name="T42" fmla="*/ 394 w 726"/>
              <a:gd name="T43" fmla="*/ 346 h 475"/>
              <a:gd name="T44" fmla="*/ 393 w 726"/>
              <a:gd name="T45" fmla="*/ 403 h 475"/>
              <a:gd name="T46" fmla="*/ 345 w 726"/>
              <a:gd name="T47" fmla="*/ 468 h 475"/>
              <a:gd name="T48" fmla="*/ 266 w 726"/>
              <a:gd name="T49" fmla="*/ 452 h 475"/>
              <a:gd name="T50" fmla="*/ 210 w 726"/>
              <a:gd name="T51" fmla="*/ 415 h 475"/>
              <a:gd name="T52" fmla="*/ 152 w 726"/>
              <a:gd name="T53" fmla="*/ 355 h 475"/>
              <a:gd name="T54" fmla="*/ 148 w 726"/>
              <a:gd name="T55" fmla="*/ 259 h 475"/>
              <a:gd name="T56" fmla="*/ 42 w 726"/>
              <a:gd name="T57" fmla="*/ 263 h 475"/>
              <a:gd name="T58" fmla="*/ 65 w 726"/>
              <a:gd name="T59" fmla="*/ 135 h 475"/>
              <a:gd name="T60" fmla="*/ 116 w 726"/>
              <a:gd name="T61" fmla="*/ 30 h 475"/>
              <a:gd name="T62" fmla="*/ 225 w 726"/>
              <a:gd name="T63" fmla="*/ 79 h 475"/>
              <a:gd name="T64" fmla="*/ 342 w 726"/>
              <a:gd name="T65" fmla="*/ 96 h 475"/>
              <a:gd name="T66" fmla="*/ 395 w 726"/>
              <a:gd name="T67" fmla="*/ 85 h 475"/>
              <a:gd name="T68" fmla="*/ 288 w 726"/>
              <a:gd name="T69" fmla="*/ 204 h 475"/>
              <a:gd name="T70" fmla="*/ 350 w 726"/>
              <a:gd name="T71" fmla="*/ 170 h 475"/>
              <a:gd name="T72" fmla="*/ 411 w 726"/>
              <a:gd name="T73" fmla="*/ 180 h 475"/>
              <a:gd name="T74" fmla="*/ 517 w 726"/>
              <a:gd name="T75" fmla="*/ 254 h 475"/>
              <a:gd name="T76" fmla="*/ 585 w 726"/>
              <a:gd name="T77" fmla="*/ 219 h 475"/>
              <a:gd name="T78" fmla="*/ 540 w 726"/>
              <a:gd name="T79" fmla="*/ 128 h 475"/>
              <a:gd name="T80" fmla="*/ 128 w 726"/>
              <a:gd name="T81" fmla="*/ 249 h 475"/>
              <a:gd name="T82" fmla="*/ 208 w 726"/>
              <a:gd name="T83" fmla="*/ 94 h 475"/>
              <a:gd name="T84" fmla="*/ 108 w 726"/>
              <a:gd name="T85" fmla="*/ 99 h 475"/>
              <a:gd name="T86" fmla="*/ 34 w 726"/>
              <a:gd name="T87" fmla="*/ 212 h 475"/>
              <a:gd name="T88" fmla="*/ 106 w 726"/>
              <a:gd name="T89" fmla="*/ 274 h 475"/>
              <a:gd name="T90" fmla="*/ 662 w 726"/>
              <a:gd name="T91" fmla="*/ 109 h 475"/>
              <a:gd name="T92" fmla="*/ 582 w 726"/>
              <a:gd name="T93" fmla="*/ 33 h 475"/>
              <a:gd name="T94" fmla="*/ 540 w 726"/>
              <a:gd name="T95" fmla="*/ 91 h 475"/>
              <a:gd name="T96" fmla="*/ 596 w 726"/>
              <a:gd name="T97" fmla="*/ 195 h 475"/>
              <a:gd name="T98" fmla="*/ 701 w 726"/>
              <a:gd name="T99" fmla="*/ 201 h 475"/>
              <a:gd name="T100" fmla="*/ 286 w 726"/>
              <a:gd name="T101" fmla="*/ 431 h 475"/>
              <a:gd name="T102" fmla="*/ 342 w 726"/>
              <a:gd name="T103" fmla="*/ 337 h 475"/>
              <a:gd name="T104" fmla="*/ 279 w 726"/>
              <a:gd name="T105" fmla="*/ 398 h 475"/>
              <a:gd name="T106" fmla="*/ 299 w 726"/>
              <a:gd name="T107" fmla="*/ 350 h 475"/>
              <a:gd name="T108" fmla="*/ 283 w 726"/>
              <a:gd name="T109" fmla="*/ 318 h 475"/>
              <a:gd name="T110" fmla="*/ 254 w 726"/>
              <a:gd name="T111" fmla="*/ 307 h 475"/>
              <a:gd name="T112" fmla="*/ 197 w 726"/>
              <a:gd name="T113" fmla="*/ 324 h 475"/>
              <a:gd name="T114" fmla="*/ 233 w 726"/>
              <a:gd name="T115" fmla="*/ 403 h 475"/>
              <a:gd name="T116" fmla="*/ 372 w 726"/>
              <a:gd name="T117" fmla="*/ 401 h 475"/>
              <a:gd name="T118" fmla="*/ 333 w 726"/>
              <a:gd name="T119" fmla="*/ 405 h 4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726" h="475">
                <a:moveTo>
                  <a:pt x="342" y="96"/>
                </a:moveTo>
                <a:cubicBezTo>
                  <a:pt x="348" y="92"/>
                  <a:pt x="353" y="88"/>
                  <a:pt x="359" y="85"/>
                </a:cubicBezTo>
                <a:cubicBezTo>
                  <a:pt x="368" y="81"/>
                  <a:pt x="376" y="76"/>
                  <a:pt x="383" y="69"/>
                </a:cubicBezTo>
                <a:cubicBezTo>
                  <a:pt x="389" y="62"/>
                  <a:pt x="396" y="59"/>
                  <a:pt x="405" y="59"/>
                </a:cubicBezTo>
                <a:cubicBezTo>
                  <a:pt x="412" y="58"/>
                  <a:pt x="418" y="56"/>
                  <a:pt x="425" y="55"/>
                </a:cubicBezTo>
                <a:cubicBezTo>
                  <a:pt x="443" y="53"/>
                  <a:pt x="460" y="58"/>
                  <a:pt x="477" y="67"/>
                </a:cubicBezTo>
                <a:cubicBezTo>
                  <a:pt x="481" y="67"/>
                  <a:pt x="486" y="67"/>
                  <a:pt x="491" y="67"/>
                </a:cubicBezTo>
                <a:cubicBezTo>
                  <a:pt x="492" y="66"/>
                  <a:pt x="494" y="65"/>
                  <a:pt x="495" y="64"/>
                </a:cubicBezTo>
                <a:cubicBezTo>
                  <a:pt x="500" y="60"/>
                  <a:pt x="504" y="54"/>
                  <a:pt x="512" y="54"/>
                </a:cubicBezTo>
                <a:cubicBezTo>
                  <a:pt x="515" y="54"/>
                  <a:pt x="518" y="51"/>
                  <a:pt x="521" y="50"/>
                </a:cubicBezTo>
                <a:cubicBezTo>
                  <a:pt x="532" y="42"/>
                  <a:pt x="543" y="33"/>
                  <a:pt x="556" y="28"/>
                </a:cubicBezTo>
                <a:cubicBezTo>
                  <a:pt x="564" y="18"/>
                  <a:pt x="576" y="15"/>
                  <a:pt x="586" y="7"/>
                </a:cubicBezTo>
                <a:cubicBezTo>
                  <a:pt x="590" y="4"/>
                  <a:pt x="596" y="2"/>
                  <a:pt x="600" y="0"/>
                </a:cubicBezTo>
                <a:cubicBezTo>
                  <a:pt x="614" y="7"/>
                  <a:pt x="624" y="16"/>
                  <a:pt x="633" y="26"/>
                </a:cubicBezTo>
                <a:cubicBezTo>
                  <a:pt x="635" y="28"/>
                  <a:pt x="638" y="30"/>
                  <a:pt x="639" y="32"/>
                </a:cubicBezTo>
                <a:cubicBezTo>
                  <a:pt x="644" y="44"/>
                  <a:pt x="652" y="53"/>
                  <a:pt x="658" y="64"/>
                </a:cubicBezTo>
                <a:cubicBezTo>
                  <a:pt x="673" y="89"/>
                  <a:pt x="689" y="114"/>
                  <a:pt x="701" y="141"/>
                </a:cubicBezTo>
                <a:cubicBezTo>
                  <a:pt x="710" y="158"/>
                  <a:pt x="716" y="175"/>
                  <a:pt x="722" y="192"/>
                </a:cubicBezTo>
                <a:cubicBezTo>
                  <a:pt x="723" y="196"/>
                  <a:pt x="724" y="200"/>
                  <a:pt x="726" y="205"/>
                </a:cubicBezTo>
                <a:cubicBezTo>
                  <a:pt x="725" y="207"/>
                  <a:pt x="723" y="210"/>
                  <a:pt x="721" y="214"/>
                </a:cubicBezTo>
                <a:cubicBezTo>
                  <a:pt x="710" y="220"/>
                  <a:pt x="700" y="228"/>
                  <a:pt x="688" y="232"/>
                </a:cubicBezTo>
                <a:cubicBezTo>
                  <a:pt x="685" y="233"/>
                  <a:pt x="682" y="235"/>
                  <a:pt x="679" y="237"/>
                </a:cubicBezTo>
                <a:cubicBezTo>
                  <a:pt x="676" y="238"/>
                  <a:pt x="674" y="241"/>
                  <a:pt x="672" y="241"/>
                </a:cubicBezTo>
                <a:cubicBezTo>
                  <a:pt x="660" y="242"/>
                  <a:pt x="651" y="249"/>
                  <a:pt x="641" y="253"/>
                </a:cubicBezTo>
                <a:cubicBezTo>
                  <a:pt x="633" y="256"/>
                  <a:pt x="625" y="259"/>
                  <a:pt x="617" y="262"/>
                </a:cubicBezTo>
                <a:cubicBezTo>
                  <a:pt x="603" y="260"/>
                  <a:pt x="602" y="247"/>
                  <a:pt x="596" y="239"/>
                </a:cubicBezTo>
                <a:cubicBezTo>
                  <a:pt x="589" y="242"/>
                  <a:pt x="583" y="245"/>
                  <a:pt x="579" y="251"/>
                </a:cubicBezTo>
                <a:cubicBezTo>
                  <a:pt x="579" y="255"/>
                  <a:pt x="579" y="259"/>
                  <a:pt x="579" y="263"/>
                </a:cubicBezTo>
                <a:cubicBezTo>
                  <a:pt x="578" y="267"/>
                  <a:pt x="577" y="270"/>
                  <a:pt x="576" y="274"/>
                </a:cubicBezTo>
                <a:cubicBezTo>
                  <a:pt x="567" y="282"/>
                  <a:pt x="557" y="284"/>
                  <a:pt x="547" y="283"/>
                </a:cubicBezTo>
                <a:cubicBezTo>
                  <a:pt x="541" y="289"/>
                  <a:pt x="541" y="296"/>
                  <a:pt x="538" y="303"/>
                </a:cubicBezTo>
                <a:cubicBezTo>
                  <a:pt x="533" y="307"/>
                  <a:pt x="527" y="312"/>
                  <a:pt x="520" y="316"/>
                </a:cubicBezTo>
                <a:cubicBezTo>
                  <a:pt x="521" y="328"/>
                  <a:pt x="518" y="340"/>
                  <a:pt x="514" y="351"/>
                </a:cubicBezTo>
                <a:cubicBezTo>
                  <a:pt x="511" y="358"/>
                  <a:pt x="507" y="366"/>
                  <a:pt x="499" y="370"/>
                </a:cubicBezTo>
                <a:cubicBezTo>
                  <a:pt x="483" y="377"/>
                  <a:pt x="472" y="390"/>
                  <a:pt x="464" y="406"/>
                </a:cubicBezTo>
                <a:cubicBezTo>
                  <a:pt x="463" y="407"/>
                  <a:pt x="462" y="408"/>
                  <a:pt x="461" y="409"/>
                </a:cubicBezTo>
                <a:cubicBezTo>
                  <a:pt x="457" y="411"/>
                  <a:pt x="453" y="413"/>
                  <a:pt x="449" y="416"/>
                </a:cubicBezTo>
                <a:cubicBezTo>
                  <a:pt x="445" y="418"/>
                  <a:pt x="440" y="421"/>
                  <a:pt x="438" y="425"/>
                </a:cubicBezTo>
                <a:cubicBezTo>
                  <a:pt x="434" y="435"/>
                  <a:pt x="425" y="440"/>
                  <a:pt x="415" y="444"/>
                </a:cubicBezTo>
                <a:cubicBezTo>
                  <a:pt x="413" y="445"/>
                  <a:pt x="410" y="447"/>
                  <a:pt x="408" y="448"/>
                </a:cubicBezTo>
                <a:cubicBezTo>
                  <a:pt x="402" y="448"/>
                  <a:pt x="396" y="448"/>
                  <a:pt x="389" y="448"/>
                </a:cubicBezTo>
                <a:cubicBezTo>
                  <a:pt x="387" y="446"/>
                  <a:pt x="385" y="444"/>
                  <a:pt x="384" y="442"/>
                </a:cubicBezTo>
                <a:cubicBezTo>
                  <a:pt x="381" y="437"/>
                  <a:pt x="381" y="431"/>
                  <a:pt x="384" y="425"/>
                </a:cubicBezTo>
                <a:cubicBezTo>
                  <a:pt x="390" y="421"/>
                  <a:pt x="397" y="425"/>
                  <a:pt x="405" y="423"/>
                </a:cubicBezTo>
                <a:cubicBezTo>
                  <a:pt x="407" y="421"/>
                  <a:pt x="411" y="419"/>
                  <a:pt x="415" y="417"/>
                </a:cubicBezTo>
                <a:cubicBezTo>
                  <a:pt x="415" y="412"/>
                  <a:pt x="416" y="406"/>
                  <a:pt x="416" y="401"/>
                </a:cubicBezTo>
                <a:cubicBezTo>
                  <a:pt x="418" y="400"/>
                  <a:pt x="420" y="399"/>
                  <a:pt x="422" y="399"/>
                </a:cubicBezTo>
                <a:cubicBezTo>
                  <a:pt x="434" y="398"/>
                  <a:pt x="445" y="395"/>
                  <a:pt x="452" y="383"/>
                </a:cubicBezTo>
                <a:cubicBezTo>
                  <a:pt x="453" y="378"/>
                  <a:pt x="453" y="371"/>
                  <a:pt x="453" y="364"/>
                </a:cubicBezTo>
                <a:cubicBezTo>
                  <a:pt x="455" y="362"/>
                  <a:pt x="457" y="360"/>
                  <a:pt x="460" y="357"/>
                </a:cubicBezTo>
                <a:cubicBezTo>
                  <a:pt x="466" y="357"/>
                  <a:pt x="472" y="357"/>
                  <a:pt x="477" y="357"/>
                </a:cubicBezTo>
                <a:cubicBezTo>
                  <a:pt x="481" y="355"/>
                  <a:pt x="485" y="353"/>
                  <a:pt x="488" y="352"/>
                </a:cubicBezTo>
                <a:cubicBezTo>
                  <a:pt x="491" y="348"/>
                  <a:pt x="494" y="343"/>
                  <a:pt x="498" y="337"/>
                </a:cubicBezTo>
                <a:cubicBezTo>
                  <a:pt x="498" y="333"/>
                  <a:pt x="499" y="328"/>
                  <a:pt x="497" y="323"/>
                </a:cubicBezTo>
                <a:cubicBezTo>
                  <a:pt x="495" y="317"/>
                  <a:pt x="494" y="312"/>
                  <a:pt x="495" y="306"/>
                </a:cubicBezTo>
                <a:cubicBezTo>
                  <a:pt x="499" y="296"/>
                  <a:pt x="513" y="298"/>
                  <a:pt x="519" y="287"/>
                </a:cubicBezTo>
                <a:cubicBezTo>
                  <a:pt x="514" y="277"/>
                  <a:pt x="506" y="270"/>
                  <a:pt x="497" y="264"/>
                </a:cubicBezTo>
                <a:cubicBezTo>
                  <a:pt x="475" y="248"/>
                  <a:pt x="452" y="232"/>
                  <a:pt x="430" y="217"/>
                </a:cubicBezTo>
                <a:cubicBezTo>
                  <a:pt x="428" y="215"/>
                  <a:pt x="426" y="213"/>
                  <a:pt x="423" y="212"/>
                </a:cubicBezTo>
                <a:cubicBezTo>
                  <a:pt x="414" y="208"/>
                  <a:pt x="407" y="202"/>
                  <a:pt x="400" y="195"/>
                </a:cubicBezTo>
                <a:cubicBezTo>
                  <a:pt x="392" y="187"/>
                  <a:pt x="383" y="182"/>
                  <a:pt x="369" y="184"/>
                </a:cubicBezTo>
                <a:cubicBezTo>
                  <a:pt x="346" y="194"/>
                  <a:pt x="326" y="214"/>
                  <a:pt x="299" y="224"/>
                </a:cubicBezTo>
                <a:cubicBezTo>
                  <a:pt x="294" y="224"/>
                  <a:pt x="286" y="224"/>
                  <a:pt x="278" y="224"/>
                </a:cubicBezTo>
                <a:cubicBezTo>
                  <a:pt x="270" y="219"/>
                  <a:pt x="263" y="211"/>
                  <a:pt x="256" y="203"/>
                </a:cubicBezTo>
                <a:cubicBezTo>
                  <a:pt x="254" y="199"/>
                  <a:pt x="253" y="195"/>
                  <a:pt x="252" y="190"/>
                </a:cubicBezTo>
                <a:cubicBezTo>
                  <a:pt x="254" y="177"/>
                  <a:pt x="259" y="165"/>
                  <a:pt x="270" y="157"/>
                </a:cubicBezTo>
                <a:cubicBezTo>
                  <a:pt x="275" y="154"/>
                  <a:pt x="279" y="151"/>
                  <a:pt x="282" y="146"/>
                </a:cubicBezTo>
                <a:cubicBezTo>
                  <a:pt x="283" y="144"/>
                  <a:pt x="284" y="142"/>
                  <a:pt x="286" y="141"/>
                </a:cubicBezTo>
                <a:cubicBezTo>
                  <a:pt x="298" y="135"/>
                  <a:pt x="306" y="125"/>
                  <a:pt x="314" y="114"/>
                </a:cubicBezTo>
                <a:cubicBezTo>
                  <a:pt x="309" y="112"/>
                  <a:pt x="304" y="112"/>
                  <a:pt x="299" y="114"/>
                </a:cubicBezTo>
                <a:cubicBezTo>
                  <a:pt x="279" y="119"/>
                  <a:pt x="260" y="119"/>
                  <a:pt x="240" y="114"/>
                </a:cubicBezTo>
                <a:cubicBezTo>
                  <a:pt x="238" y="113"/>
                  <a:pt x="235" y="113"/>
                  <a:pt x="232" y="113"/>
                </a:cubicBezTo>
                <a:cubicBezTo>
                  <a:pt x="219" y="144"/>
                  <a:pt x="204" y="173"/>
                  <a:pt x="183" y="199"/>
                </a:cubicBezTo>
                <a:cubicBezTo>
                  <a:pt x="177" y="207"/>
                  <a:pt x="172" y="217"/>
                  <a:pt x="167" y="225"/>
                </a:cubicBezTo>
                <a:cubicBezTo>
                  <a:pt x="163" y="232"/>
                  <a:pt x="159" y="238"/>
                  <a:pt x="155" y="245"/>
                </a:cubicBezTo>
                <a:cubicBezTo>
                  <a:pt x="162" y="254"/>
                  <a:pt x="169" y="263"/>
                  <a:pt x="174" y="271"/>
                </a:cubicBezTo>
                <a:cubicBezTo>
                  <a:pt x="177" y="283"/>
                  <a:pt x="176" y="292"/>
                  <a:pt x="171" y="300"/>
                </a:cubicBezTo>
                <a:cubicBezTo>
                  <a:pt x="172" y="307"/>
                  <a:pt x="175" y="311"/>
                  <a:pt x="180" y="316"/>
                </a:cubicBezTo>
                <a:cubicBezTo>
                  <a:pt x="187" y="312"/>
                  <a:pt x="191" y="306"/>
                  <a:pt x="197" y="301"/>
                </a:cubicBezTo>
                <a:cubicBezTo>
                  <a:pt x="208" y="290"/>
                  <a:pt x="219" y="280"/>
                  <a:pt x="229" y="270"/>
                </a:cubicBezTo>
                <a:cubicBezTo>
                  <a:pt x="244" y="255"/>
                  <a:pt x="265" y="263"/>
                  <a:pt x="273" y="274"/>
                </a:cubicBezTo>
                <a:cubicBezTo>
                  <a:pt x="276" y="279"/>
                  <a:pt x="278" y="284"/>
                  <a:pt x="280" y="288"/>
                </a:cubicBezTo>
                <a:cubicBezTo>
                  <a:pt x="288" y="287"/>
                  <a:pt x="296" y="287"/>
                  <a:pt x="303" y="286"/>
                </a:cubicBezTo>
                <a:cubicBezTo>
                  <a:pt x="314" y="292"/>
                  <a:pt x="319" y="301"/>
                  <a:pt x="325" y="311"/>
                </a:cubicBezTo>
                <a:cubicBezTo>
                  <a:pt x="332" y="311"/>
                  <a:pt x="338" y="311"/>
                  <a:pt x="346" y="312"/>
                </a:cubicBezTo>
                <a:cubicBezTo>
                  <a:pt x="350" y="314"/>
                  <a:pt x="355" y="317"/>
                  <a:pt x="360" y="319"/>
                </a:cubicBezTo>
                <a:cubicBezTo>
                  <a:pt x="364" y="330"/>
                  <a:pt x="366" y="340"/>
                  <a:pt x="367" y="351"/>
                </a:cubicBezTo>
                <a:cubicBezTo>
                  <a:pt x="376" y="349"/>
                  <a:pt x="385" y="348"/>
                  <a:pt x="394" y="346"/>
                </a:cubicBezTo>
                <a:cubicBezTo>
                  <a:pt x="398" y="349"/>
                  <a:pt x="403" y="351"/>
                  <a:pt x="407" y="354"/>
                </a:cubicBezTo>
                <a:cubicBezTo>
                  <a:pt x="408" y="361"/>
                  <a:pt x="408" y="366"/>
                  <a:pt x="408" y="370"/>
                </a:cubicBezTo>
                <a:cubicBezTo>
                  <a:pt x="407" y="373"/>
                  <a:pt x="407" y="374"/>
                  <a:pt x="407" y="375"/>
                </a:cubicBezTo>
                <a:cubicBezTo>
                  <a:pt x="402" y="385"/>
                  <a:pt x="398" y="394"/>
                  <a:pt x="393" y="403"/>
                </a:cubicBezTo>
                <a:cubicBezTo>
                  <a:pt x="390" y="407"/>
                  <a:pt x="388" y="412"/>
                  <a:pt x="385" y="415"/>
                </a:cubicBezTo>
                <a:cubicBezTo>
                  <a:pt x="378" y="421"/>
                  <a:pt x="376" y="431"/>
                  <a:pt x="371" y="438"/>
                </a:cubicBezTo>
                <a:cubicBezTo>
                  <a:pt x="365" y="444"/>
                  <a:pt x="357" y="449"/>
                  <a:pt x="353" y="458"/>
                </a:cubicBezTo>
                <a:cubicBezTo>
                  <a:pt x="351" y="461"/>
                  <a:pt x="348" y="464"/>
                  <a:pt x="345" y="468"/>
                </a:cubicBezTo>
                <a:cubicBezTo>
                  <a:pt x="337" y="469"/>
                  <a:pt x="329" y="475"/>
                  <a:pt x="319" y="473"/>
                </a:cubicBezTo>
                <a:cubicBezTo>
                  <a:pt x="308" y="467"/>
                  <a:pt x="305" y="455"/>
                  <a:pt x="297" y="446"/>
                </a:cubicBezTo>
                <a:cubicBezTo>
                  <a:pt x="295" y="448"/>
                  <a:pt x="292" y="450"/>
                  <a:pt x="288" y="452"/>
                </a:cubicBezTo>
                <a:cubicBezTo>
                  <a:pt x="281" y="452"/>
                  <a:pt x="274" y="452"/>
                  <a:pt x="266" y="452"/>
                </a:cubicBezTo>
                <a:cubicBezTo>
                  <a:pt x="254" y="447"/>
                  <a:pt x="252" y="435"/>
                  <a:pt x="248" y="425"/>
                </a:cubicBezTo>
                <a:cubicBezTo>
                  <a:pt x="239" y="421"/>
                  <a:pt x="233" y="427"/>
                  <a:pt x="225" y="428"/>
                </a:cubicBezTo>
                <a:cubicBezTo>
                  <a:pt x="223" y="426"/>
                  <a:pt x="221" y="426"/>
                  <a:pt x="220" y="424"/>
                </a:cubicBezTo>
                <a:cubicBezTo>
                  <a:pt x="216" y="421"/>
                  <a:pt x="213" y="417"/>
                  <a:pt x="210" y="415"/>
                </a:cubicBezTo>
                <a:cubicBezTo>
                  <a:pt x="207" y="405"/>
                  <a:pt x="204" y="397"/>
                  <a:pt x="201" y="389"/>
                </a:cubicBezTo>
                <a:cubicBezTo>
                  <a:pt x="191" y="384"/>
                  <a:pt x="180" y="389"/>
                  <a:pt x="169" y="385"/>
                </a:cubicBezTo>
                <a:cubicBezTo>
                  <a:pt x="167" y="383"/>
                  <a:pt x="164" y="380"/>
                  <a:pt x="161" y="378"/>
                </a:cubicBezTo>
                <a:cubicBezTo>
                  <a:pt x="158" y="370"/>
                  <a:pt x="155" y="363"/>
                  <a:pt x="152" y="355"/>
                </a:cubicBezTo>
                <a:cubicBezTo>
                  <a:pt x="154" y="348"/>
                  <a:pt x="156" y="340"/>
                  <a:pt x="158" y="332"/>
                </a:cubicBezTo>
                <a:cubicBezTo>
                  <a:pt x="157" y="328"/>
                  <a:pt x="156" y="324"/>
                  <a:pt x="155" y="319"/>
                </a:cubicBezTo>
                <a:cubicBezTo>
                  <a:pt x="154" y="316"/>
                  <a:pt x="154" y="313"/>
                  <a:pt x="155" y="311"/>
                </a:cubicBezTo>
                <a:cubicBezTo>
                  <a:pt x="155" y="293"/>
                  <a:pt x="155" y="276"/>
                  <a:pt x="148" y="259"/>
                </a:cubicBezTo>
                <a:cubicBezTo>
                  <a:pt x="137" y="266"/>
                  <a:pt x="133" y="278"/>
                  <a:pt x="128" y="287"/>
                </a:cubicBezTo>
                <a:cubicBezTo>
                  <a:pt x="119" y="293"/>
                  <a:pt x="112" y="298"/>
                  <a:pt x="104" y="295"/>
                </a:cubicBezTo>
                <a:cubicBezTo>
                  <a:pt x="87" y="286"/>
                  <a:pt x="72" y="279"/>
                  <a:pt x="56" y="271"/>
                </a:cubicBezTo>
                <a:cubicBezTo>
                  <a:pt x="52" y="268"/>
                  <a:pt x="46" y="266"/>
                  <a:pt x="42" y="263"/>
                </a:cubicBezTo>
                <a:cubicBezTo>
                  <a:pt x="34" y="256"/>
                  <a:pt x="24" y="253"/>
                  <a:pt x="13" y="254"/>
                </a:cubicBezTo>
                <a:cubicBezTo>
                  <a:pt x="9" y="246"/>
                  <a:pt x="0" y="241"/>
                  <a:pt x="2" y="228"/>
                </a:cubicBezTo>
                <a:cubicBezTo>
                  <a:pt x="12" y="214"/>
                  <a:pt x="20" y="195"/>
                  <a:pt x="34" y="181"/>
                </a:cubicBezTo>
                <a:cubicBezTo>
                  <a:pt x="43" y="165"/>
                  <a:pt x="56" y="151"/>
                  <a:pt x="65" y="135"/>
                </a:cubicBezTo>
                <a:cubicBezTo>
                  <a:pt x="72" y="122"/>
                  <a:pt x="80" y="110"/>
                  <a:pt x="88" y="98"/>
                </a:cubicBezTo>
                <a:cubicBezTo>
                  <a:pt x="93" y="89"/>
                  <a:pt x="98" y="80"/>
                  <a:pt x="101" y="70"/>
                </a:cubicBezTo>
                <a:cubicBezTo>
                  <a:pt x="103" y="61"/>
                  <a:pt x="106" y="52"/>
                  <a:pt x="109" y="43"/>
                </a:cubicBezTo>
                <a:cubicBezTo>
                  <a:pt x="111" y="39"/>
                  <a:pt x="113" y="35"/>
                  <a:pt x="116" y="30"/>
                </a:cubicBezTo>
                <a:cubicBezTo>
                  <a:pt x="133" y="36"/>
                  <a:pt x="150" y="42"/>
                  <a:pt x="166" y="50"/>
                </a:cubicBezTo>
                <a:cubicBezTo>
                  <a:pt x="174" y="54"/>
                  <a:pt x="181" y="58"/>
                  <a:pt x="190" y="62"/>
                </a:cubicBezTo>
                <a:cubicBezTo>
                  <a:pt x="198" y="65"/>
                  <a:pt x="207" y="67"/>
                  <a:pt x="217" y="70"/>
                </a:cubicBezTo>
                <a:cubicBezTo>
                  <a:pt x="219" y="72"/>
                  <a:pt x="222" y="75"/>
                  <a:pt x="225" y="79"/>
                </a:cubicBezTo>
                <a:cubicBezTo>
                  <a:pt x="227" y="82"/>
                  <a:pt x="229" y="86"/>
                  <a:pt x="230" y="90"/>
                </a:cubicBezTo>
                <a:cubicBezTo>
                  <a:pt x="246" y="95"/>
                  <a:pt x="261" y="97"/>
                  <a:pt x="277" y="96"/>
                </a:cubicBezTo>
                <a:cubicBezTo>
                  <a:pt x="283" y="95"/>
                  <a:pt x="288" y="94"/>
                  <a:pt x="293" y="94"/>
                </a:cubicBezTo>
                <a:cubicBezTo>
                  <a:pt x="310" y="91"/>
                  <a:pt x="326" y="89"/>
                  <a:pt x="342" y="96"/>
                </a:cubicBezTo>
                <a:close/>
                <a:moveTo>
                  <a:pt x="510" y="86"/>
                </a:moveTo>
                <a:cubicBezTo>
                  <a:pt x="503" y="87"/>
                  <a:pt x="497" y="89"/>
                  <a:pt x="492" y="88"/>
                </a:cubicBezTo>
                <a:cubicBezTo>
                  <a:pt x="478" y="86"/>
                  <a:pt x="465" y="84"/>
                  <a:pt x="452" y="79"/>
                </a:cubicBezTo>
                <a:cubicBezTo>
                  <a:pt x="432" y="72"/>
                  <a:pt x="413" y="75"/>
                  <a:pt x="395" y="85"/>
                </a:cubicBezTo>
                <a:cubicBezTo>
                  <a:pt x="373" y="96"/>
                  <a:pt x="353" y="111"/>
                  <a:pt x="334" y="127"/>
                </a:cubicBezTo>
                <a:cubicBezTo>
                  <a:pt x="321" y="138"/>
                  <a:pt x="307" y="149"/>
                  <a:pt x="293" y="160"/>
                </a:cubicBezTo>
                <a:cubicBezTo>
                  <a:pt x="284" y="167"/>
                  <a:pt x="276" y="175"/>
                  <a:pt x="275" y="187"/>
                </a:cubicBezTo>
                <a:cubicBezTo>
                  <a:pt x="278" y="193"/>
                  <a:pt x="280" y="200"/>
                  <a:pt x="288" y="204"/>
                </a:cubicBezTo>
                <a:cubicBezTo>
                  <a:pt x="291" y="203"/>
                  <a:pt x="295" y="204"/>
                  <a:pt x="299" y="202"/>
                </a:cubicBezTo>
                <a:cubicBezTo>
                  <a:pt x="306" y="199"/>
                  <a:pt x="314" y="195"/>
                  <a:pt x="320" y="190"/>
                </a:cubicBezTo>
                <a:cubicBezTo>
                  <a:pt x="327" y="185"/>
                  <a:pt x="333" y="178"/>
                  <a:pt x="342" y="176"/>
                </a:cubicBezTo>
                <a:cubicBezTo>
                  <a:pt x="345" y="176"/>
                  <a:pt x="347" y="172"/>
                  <a:pt x="350" y="170"/>
                </a:cubicBezTo>
                <a:cubicBezTo>
                  <a:pt x="354" y="166"/>
                  <a:pt x="358" y="162"/>
                  <a:pt x="362" y="158"/>
                </a:cubicBezTo>
                <a:cubicBezTo>
                  <a:pt x="366" y="158"/>
                  <a:pt x="371" y="158"/>
                  <a:pt x="375" y="158"/>
                </a:cubicBezTo>
                <a:cubicBezTo>
                  <a:pt x="382" y="162"/>
                  <a:pt x="388" y="165"/>
                  <a:pt x="394" y="168"/>
                </a:cubicBezTo>
                <a:cubicBezTo>
                  <a:pt x="401" y="171"/>
                  <a:pt x="406" y="175"/>
                  <a:pt x="411" y="180"/>
                </a:cubicBezTo>
                <a:cubicBezTo>
                  <a:pt x="419" y="189"/>
                  <a:pt x="429" y="195"/>
                  <a:pt x="439" y="201"/>
                </a:cubicBezTo>
                <a:cubicBezTo>
                  <a:pt x="447" y="205"/>
                  <a:pt x="455" y="210"/>
                  <a:pt x="463" y="216"/>
                </a:cubicBezTo>
                <a:cubicBezTo>
                  <a:pt x="476" y="227"/>
                  <a:pt x="491" y="236"/>
                  <a:pt x="505" y="245"/>
                </a:cubicBezTo>
                <a:cubicBezTo>
                  <a:pt x="509" y="247"/>
                  <a:pt x="514" y="250"/>
                  <a:pt x="517" y="254"/>
                </a:cubicBezTo>
                <a:cubicBezTo>
                  <a:pt x="522" y="263"/>
                  <a:pt x="530" y="269"/>
                  <a:pt x="538" y="276"/>
                </a:cubicBezTo>
                <a:cubicBezTo>
                  <a:pt x="539" y="273"/>
                  <a:pt x="540" y="270"/>
                  <a:pt x="541" y="266"/>
                </a:cubicBezTo>
                <a:cubicBezTo>
                  <a:pt x="546" y="263"/>
                  <a:pt x="550" y="260"/>
                  <a:pt x="555" y="257"/>
                </a:cubicBezTo>
                <a:cubicBezTo>
                  <a:pt x="557" y="238"/>
                  <a:pt x="571" y="228"/>
                  <a:pt x="585" y="219"/>
                </a:cubicBezTo>
                <a:cubicBezTo>
                  <a:pt x="584" y="216"/>
                  <a:pt x="584" y="215"/>
                  <a:pt x="584" y="214"/>
                </a:cubicBezTo>
                <a:cubicBezTo>
                  <a:pt x="578" y="204"/>
                  <a:pt x="571" y="194"/>
                  <a:pt x="567" y="183"/>
                </a:cubicBezTo>
                <a:cubicBezTo>
                  <a:pt x="562" y="167"/>
                  <a:pt x="551" y="153"/>
                  <a:pt x="546" y="137"/>
                </a:cubicBezTo>
                <a:cubicBezTo>
                  <a:pt x="544" y="134"/>
                  <a:pt x="543" y="131"/>
                  <a:pt x="540" y="128"/>
                </a:cubicBezTo>
                <a:cubicBezTo>
                  <a:pt x="530" y="115"/>
                  <a:pt x="522" y="99"/>
                  <a:pt x="510" y="86"/>
                </a:cubicBezTo>
                <a:close/>
                <a:moveTo>
                  <a:pt x="106" y="274"/>
                </a:moveTo>
                <a:cubicBezTo>
                  <a:pt x="108" y="272"/>
                  <a:pt x="111" y="271"/>
                  <a:pt x="113" y="268"/>
                </a:cubicBezTo>
                <a:cubicBezTo>
                  <a:pt x="119" y="262"/>
                  <a:pt x="124" y="255"/>
                  <a:pt x="128" y="249"/>
                </a:cubicBezTo>
                <a:cubicBezTo>
                  <a:pt x="136" y="237"/>
                  <a:pt x="146" y="228"/>
                  <a:pt x="151" y="215"/>
                </a:cubicBezTo>
                <a:cubicBezTo>
                  <a:pt x="155" y="206"/>
                  <a:pt x="161" y="198"/>
                  <a:pt x="167" y="190"/>
                </a:cubicBezTo>
                <a:cubicBezTo>
                  <a:pt x="184" y="169"/>
                  <a:pt x="197" y="145"/>
                  <a:pt x="208" y="122"/>
                </a:cubicBezTo>
                <a:cubicBezTo>
                  <a:pt x="208" y="111"/>
                  <a:pt x="208" y="102"/>
                  <a:pt x="208" y="94"/>
                </a:cubicBezTo>
                <a:cubicBezTo>
                  <a:pt x="205" y="90"/>
                  <a:pt x="204" y="87"/>
                  <a:pt x="202" y="85"/>
                </a:cubicBezTo>
                <a:cubicBezTo>
                  <a:pt x="177" y="72"/>
                  <a:pt x="152" y="60"/>
                  <a:pt x="126" y="48"/>
                </a:cubicBezTo>
                <a:cubicBezTo>
                  <a:pt x="122" y="61"/>
                  <a:pt x="118" y="73"/>
                  <a:pt x="113" y="86"/>
                </a:cubicBezTo>
                <a:cubicBezTo>
                  <a:pt x="112" y="90"/>
                  <a:pt x="110" y="95"/>
                  <a:pt x="108" y="99"/>
                </a:cubicBezTo>
                <a:cubicBezTo>
                  <a:pt x="98" y="113"/>
                  <a:pt x="90" y="128"/>
                  <a:pt x="82" y="143"/>
                </a:cubicBezTo>
                <a:cubicBezTo>
                  <a:pt x="75" y="154"/>
                  <a:pt x="66" y="164"/>
                  <a:pt x="61" y="176"/>
                </a:cubicBezTo>
                <a:cubicBezTo>
                  <a:pt x="60" y="176"/>
                  <a:pt x="60" y="177"/>
                  <a:pt x="59" y="177"/>
                </a:cubicBezTo>
                <a:cubicBezTo>
                  <a:pt x="48" y="187"/>
                  <a:pt x="42" y="200"/>
                  <a:pt x="34" y="212"/>
                </a:cubicBezTo>
                <a:cubicBezTo>
                  <a:pt x="29" y="218"/>
                  <a:pt x="27" y="225"/>
                  <a:pt x="23" y="232"/>
                </a:cubicBezTo>
                <a:cubicBezTo>
                  <a:pt x="33" y="237"/>
                  <a:pt x="42" y="241"/>
                  <a:pt x="50" y="247"/>
                </a:cubicBezTo>
                <a:cubicBezTo>
                  <a:pt x="59" y="254"/>
                  <a:pt x="69" y="256"/>
                  <a:pt x="78" y="261"/>
                </a:cubicBezTo>
                <a:cubicBezTo>
                  <a:pt x="87" y="265"/>
                  <a:pt x="94" y="274"/>
                  <a:pt x="106" y="274"/>
                </a:cubicBezTo>
                <a:close/>
                <a:moveTo>
                  <a:pt x="701" y="201"/>
                </a:moveTo>
                <a:cubicBezTo>
                  <a:pt x="701" y="196"/>
                  <a:pt x="701" y="192"/>
                  <a:pt x="700" y="188"/>
                </a:cubicBezTo>
                <a:cubicBezTo>
                  <a:pt x="695" y="178"/>
                  <a:pt x="691" y="167"/>
                  <a:pt x="686" y="156"/>
                </a:cubicBezTo>
                <a:cubicBezTo>
                  <a:pt x="678" y="140"/>
                  <a:pt x="670" y="124"/>
                  <a:pt x="662" y="109"/>
                </a:cubicBezTo>
                <a:cubicBezTo>
                  <a:pt x="660" y="105"/>
                  <a:pt x="659" y="102"/>
                  <a:pt x="657" y="100"/>
                </a:cubicBezTo>
                <a:cubicBezTo>
                  <a:pt x="652" y="94"/>
                  <a:pt x="647" y="90"/>
                  <a:pt x="646" y="82"/>
                </a:cubicBezTo>
                <a:cubicBezTo>
                  <a:pt x="636" y="68"/>
                  <a:pt x="629" y="51"/>
                  <a:pt x="617" y="38"/>
                </a:cubicBezTo>
                <a:cubicBezTo>
                  <a:pt x="604" y="24"/>
                  <a:pt x="596" y="21"/>
                  <a:pt x="582" y="33"/>
                </a:cubicBezTo>
                <a:cubicBezTo>
                  <a:pt x="566" y="45"/>
                  <a:pt x="548" y="54"/>
                  <a:pt x="530" y="60"/>
                </a:cubicBezTo>
                <a:cubicBezTo>
                  <a:pt x="528" y="61"/>
                  <a:pt x="526" y="63"/>
                  <a:pt x="525" y="64"/>
                </a:cubicBezTo>
                <a:cubicBezTo>
                  <a:pt x="525" y="65"/>
                  <a:pt x="525" y="66"/>
                  <a:pt x="525" y="66"/>
                </a:cubicBezTo>
                <a:cubicBezTo>
                  <a:pt x="530" y="75"/>
                  <a:pt x="534" y="83"/>
                  <a:pt x="540" y="91"/>
                </a:cubicBezTo>
                <a:cubicBezTo>
                  <a:pt x="549" y="102"/>
                  <a:pt x="555" y="115"/>
                  <a:pt x="562" y="128"/>
                </a:cubicBezTo>
                <a:cubicBezTo>
                  <a:pt x="566" y="134"/>
                  <a:pt x="571" y="139"/>
                  <a:pt x="572" y="145"/>
                </a:cubicBezTo>
                <a:cubicBezTo>
                  <a:pt x="575" y="155"/>
                  <a:pt x="582" y="161"/>
                  <a:pt x="585" y="169"/>
                </a:cubicBezTo>
                <a:cubicBezTo>
                  <a:pt x="588" y="178"/>
                  <a:pt x="592" y="187"/>
                  <a:pt x="596" y="195"/>
                </a:cubicBezTo>
                <a:cubicBezTo>
                  <a:pt x="602" y="207"/>
                  <a:pt x="608" y="218"/>
                  <a:pt x="615" y="230"/>
                </a:cubicBezTo>
                <a:cubicBezTo>
                  <a:pt x="618" y="232"/>
                  <a:pt x="622" y="234"/>
                  <a:pt x="627" y="237"/>
                </a:cubicBezTo>
                <a:cubicBezTo>
                  <a:pt x="635" y="233"/>
                  <a:pt x="643" y="227"/>
                  <a:pt x="651" y="225"/>
                </a:cubicBezTo>
                <a:cubicBezTo>
                  <a:pt x="670" y="221"/>
                  <a:pt x="685" y="211"/>
                  <a:pt x="701" y="201"/>
                </a:cubicBezTo>
                <a:close/>
                <a:moveTo>
                  <a:pt x="254" y="398"/>
                </a:moveTo>
                <a:cubicBezTo>
                  <a:pt x="268" y="410"/>
                  <a:pt x="268" y="410"/>
                  <a:pt x="271" y="427"/>
                </a:cubicBezTo>
                <a:cubicBezTo>
                  <a:pt x="272" y="428"/>
                  <a:pt x="273" y="429"/>
                  <a:pt x="274" y="431"/>
                </a:cubicBezTo>
                <a:cubicBezTo>
                  <a:pt x="278" y="431"/>
                  <a:pt x="282" y="431"/>
                  <a:pt x="286" y="431"/>
                </a:cubicBezTo>
                <a:cubicBezTo>
                  <a:pt x="293" y="423"/>
                  <a:pt x="300" y="415"/>
                  <a:pt x="310" y="417"/>
                </a:cubicBezTo>
                <a:cubicBezTo>
                  <a:pt x="315" y="407"/>
                  <a:pt x="318" y="397"/>
                  <a:pt x="324" y="389"/>
                </a:cubicBezTo>
                <a:cubicBezTo>
                  <a:pt x="336" y="375"/>
                  <a:pt x="339" y="359"/>
                  <a:pt x="344" y="343"/>
                </a:cubicBezTo>
                <a:cubicBezTo>
                  <a:pt x="345" y="341"/>
                  <a:pt x="343" y="339"/>
                  <a:pt x="342" y="337"/>
                </a:cubicBezTo>
                <a:cubicBezTo>
                  <a:pt x="339" y="337"/>
                  <a:pt x="336" y="337"/>
                  <a:pt x="334" y="337"/>
                </a:cubicBezTo>
                <a:cubicBezTo>
                  <a:pt x="326" y="345"/>
                  <a:pt x="319" y="353"/>
                  <a:pt x="312" y="360"/>
                </a:cubicBezTo>
                <a:cubicBezTo>
                  <a:pt x="300" y="371"/>
                  <a:pt x="290" y="382"/>
                  <a:pt x="282" y="396"/>
                </a:cubicBezTo>
                <a:cubicBezTo>
                  <a:pt x="281" y="397"/>
                  <a:pt x="280" y="398"/>
                  <a:pt x="279" y="398"/>
                </a:cubicBezTo>
                <a:cubicBezTo>
                  <a:pt x="277" y="398"/>
                  <a:pt x="276" y="398"/>
                  <a:pt x="275" y="398"/>
                </a:cubicBezTo>
                <a:cubicBezTo>
                  <a:pt x="273" y="398"/>
                  <a:pt x="272" y="396"/>
                  <a:pt x="271" y="396"/>
                </a:cubicBezTo>
                <a:cubicBezTo>
                  <a:pt x="269" y="389"/>
                  <a:pt x="274" y="383"/>
                  <a:pt x="277" y="379"/>
                </a:cubicBezTo>
                <a:cubicBezTo>
                  <a:pt x="284" y="368"/>
                  <a:pt x="292" y="359"/>
                  <a:pt x="299" y="350"/>
                </a:cubicBezTo>
                <a:cubicBezTo>
                  <a:pt x="300" y="345"/>
                  <a:pt x="299" y="341"/>
                  <a:pt x="300" y="337"/>
                </a:cubicBezTo>
                <a:cubicBezTo>
                  <a:pt x="301" y="334"/>
                  <a:pt x="302" y="331"/>
                  <a:pt x="303" y="327"/>
                </a:cubicBezTo>
                <a:cubicBezTo>
                  <a:pt x="301" y="323"/>
                  <a:pt x="299" y="320"/>
                  <a:pt x="297" y="315"/>
                </a:cubicBezTo>
                <a:cubicBezTo>
                  <a:pt x="292" y="316"/>
                  <a:pt x="287" y="316"/>
                  <a:pt x="283" y="318"/>
                </a:cubicBezTo>
                <a:cubicBezTo>
                  <a:pt x="271" y="326"/>
                  <a:pt x="258" y="333"/>
                  <a:pt x="250" y="345"/>
                </a:cubicBezTo>
                <a:cubicBezTo>
                  <a:pt x="247" y="350"/>
                  <a:pt x="243" y="355"/>
                  <a:pt x="238" y="357"/>
                </a:cubicBezTo>
                <a:cubicBezTo>
                  <a:pt x="232" y="354"/>
                  <a:pt x="233" y="350"/>
                  <a:pt x="235" y="346"/>
                </a:cubicBezTo>
                <a:cubicBezTo>
                  <a:pt x="241" y="333"/>
                  <a:pt x="248" y="320"/>
                  <a:pt x="254" y="307"/>
                </a:cubicBezTo>
                <a:cubicBezTo>
                  <a:pt x="254" y="303"/>
                  <a:pt x="254" y="299"/>
                  <a:pt x="254" y="295"/>
                </a:cubicBezTo>
                <a:cubicBezTo>
                  <a:pt x="254" y="292"/>
                  <a:pt x="254" y="289"/>
                  <a:pt x="250" y="288"/>
                </a:cubicBezTo>
                <a:cubicBezTo>
                  <a:pt x="236" y="291"/>
                  <a:pt x="223" y="299"/>
                  <a:pt x="213" y="310"/>
                </a:cubicBezTo>
                <a:cubicBezTo>
                  <a:pt x="208" y="315"/>
                  <a:pt x="203" y="320"/>
                  <a:pt x="197" y="324"/>
                </a:cubicBezTo>
                <a:cubicBezTo>
                  <a:pt x="189" y="329"/>
                  <a:pt x="183" y="336"/>
                  <a:pt x="177" y="342"/>
                </a:cubicBezTo>
                <a:cubicBezTo>
                  <a:pt x="176" y="353"/>
                  <a:pt x="176" y="353"/>
                  <a:pt x="182" y="364"/>
                </a:cubicBezTo>
                <a:cubicBezTo>
                  <a:pt x="192" y="369"/>
                  <a:pt x="201" y="356"/>
                  <a:pt x="212" y="363"/>
                </a:cubicBezTo>
                <a:cubicBezTo>
                  <a:pt x="224" y="373"/>
                  <a:pt x="223" y="390"/>
                  <a:pt x="233" y="403"/>
                </a:cubicBezTo>
                <a:cubicBezTo>
                  <a:pt x="240" y="401"/>
                  <a:pt x="247" y="399"/>
                  <a:pt x="254" y="398"/>
                </a:cubicBezTo>
                <a:close/>
                <a:moveTo>
                  <a:pt x="329" y="448"/>
                </a:moveTo>
                <a:cubicBezTo>
                  <a:pt x="339" y="444"/>
                  <a:pt x="345" y="438"/>
                  <a:pt x="350" y="430"/>
                </a:cubicBezTo>
                <a:cubicBezTo>
                  <a:pt x="357" y="419"/>
                  <a:pt x="365" y="410"/>
                  <a:pt x="372" y="401"/>
                </a:cubicBezTo>
                <a:cubicBezTo>
                  <a:pt x="376" y="392"/>
                  <a:pt x="381" y="384"/>
                  <a:pt x="385" y="375"/>
                </a:cubicBezTo>
                <a:cubicBezTo>
                  <a:pt x="378" y="375"/>
                  <a:pt x="376" y="376"/>
                  <a:pt x="367" y="379"/>
                </a:cubicBezTo>
                <a:cubicBezTo>
                  <a:pt x="362" y="381"/>
                  <a:pt x="356" y="383"/>
                  <a:pt x="348" y="385"/>
                </a:cubicBezTo>
                <a:cubicBezTo>
                  <a:pt x="344" y="391"/>
                  <a:pt x="338" y="398"/>
                  <a:pt x="333" y="405"/>
                </a:cubicBezTo>
                <a:cubicBezTo>
                  <a:pt x="328" y="412"/>
                  <a:pt x="323" y="419"/>
                  <a:pt x="318" y="426"/>
                </a:cubicBezTo>
                <a:cubicBezTo>
                  <a:pt x="321" y="433"/>
                  <a:pt x="325" y="440"/>
                  <a:pt x="329" y="448"/>
                </a:cubicBezTo>
                <a:close/>
              </a:path>
            </a:pathLst>
          </a:custGeom>
          <a:solidFill>
            <a:srgbClr val="F4B48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  <p:sp>
        <p:nvSpPr>
          <p:cNvPr id="108" name="Freeform 36"/>
          <p:cNvSpPr>
            <a:spLocks noEditPoints="1"/>
          </p:cNvSpPr>
          <p:nvPr/>
        </p:nvSpPr>
        <p:spPr bwMode="auto">
          <a:xfrm>
            <a:off x="6553995" y="3145837"/>
            <a:ext cx="723899" cy="558800"/>
          </a:xfrm>
          <a:custGeom>
            <a:avLst/>
            <a:gdLst>
              <a:gd name="T0" fmla="*/ 7 w 598"/>
              <a:gd name="T1" fmla="*/ 123 h 462"/>
              <a:gd name="T2" fmla="*/ 109 w 598"/>
              <a:gd name="T3" fmla="*/ 45 h 462"/>
              <a:gd name="T4" fmla="*/ 212 w 598"/>
              <a:gd name="T5" fmla="*/ 16 h 462"/>
              <a:gd name="T6" fmla="*/ 417 w 598"/>
              <a:gd name="T7" fmla="*/ 11 h 462"/>
              <a:gd name="T8" fmla="*/ 585 w 598"/>
              <a:gd name="T9" fmla="*/ 124 h 462"/>
              <a:gd name="T10" fmla="*/ 594 w 598"/>
              <a:gd name="T11" fmla="*/ 265 h 462"/>
              <a:gd name="T12" fmla="*/ 477 w 598"/>
              <a:gd name="T13" fmla="*/ 323 h 462"/>
              <a:gd name="T14" fmla="*/ 305 w 598"/>
              <a:gd name="T15" fmla="*/ 352 h 462"/>
              <a:gd name="T16" fmla="*/ 220 w 598"/>
              <a:gd name="T17" fmla="*/ 394 h 462"/>
              <a:gd name="T18" fmla="*/ 113 w 598"/>
              <a:gd name="T19" fmla="*/ 453 h 462"/>
              <a:gd name="T20" fmla="*/ 41 w 598"/>
              <a:gd name="T21" fmla="*/ 376 h 462"/>
              <a:gd name="T22" fmla="*/ 77 w 598"/>
              <a:gd name="T23" fmla="*/ 304 h 462"/>
              <a:gd name="T24" fmla="*/ 4 w 598"/>
              <a:gd name="T25" fmla="*/ 261 h 462"/>
              <a:gd name="T26" fmla="*/ 24 w 598"/>
              <a:gd name="T27" fmla="*/ 135 h 462"/>
              <a:gd name="T28" fmla="*/ 172 w 598"/>
              <a:gd name="T29" fmla="*/ 192 h 462"/>
              <a:gd name="T30" fmla="*/ 280 w 598"/>
              <a:gd name="T31" fmla="*/ 136 h 462"/>
              <a:gd name="T32" fmla="*/ 273 w 598"/>
              <a:gd name="T33" fmla="*/ 105 h 462"/>
              <a:gd name="T34" fmla="*/ 137 w 598"/>
              <a:gd name="T35" fmla="*/ 63 h 462"/>
              <a:gd name="T36" fmla="*/ 364 w 598"/>
              <a:gd name="T37" fmla="*/ 111 h 462"/>
              <a:gd name="T38" fmla="*/ 480 w 598"/>
              <a:gd name="T39" fmla="*/ 163 h 462"/>
              <a:gd name="T40" fmla="*/ 573 w 598"/>
              <a:gd name="T41" fmla="*/ 152 h 462"/>
              <a:gd name="T42" fmla="*/ 505 w 598"/>
              <a:gd name="T43" fmla="*/ 64 h 462"/>
              <a:gd name="T44" fmla="*/ 391 w 598"/>
              <a:gd name="T45" fmla="*/ 22 h 462"/>
              <a:gd name="T46" fmla="*/ 512 w 598"/>
              <a:gd name="T47" fmla="*/ 238 h 462"/>
              <a:gd name="T48" fmla="*/ 364 w 598"/>
              <a:gd name="T49" fmla="*/ 276 h 462"/>
              <a:gd name="T50" fmla="*/ 349 w 598"/>
              <a:gd name="T51" fmla="*/ 328 h 462"/>
              <a:gd name="T52" fmla="*/ 531 w 598"/>
              <a:gd name="T53" fmla="*/ 284 h 462"/>
              <a:gd name="T54" fmla="*/ 561 w 598"/>
              <a:gd name="T55" fmla="*/ 204 h 462"/>
              <a:gd name="T56" fmla="*/ 299 w 598"/>
              <a:gd name="T57" fmla="*/ 255 h 462"/>
              <a:gd name="T58" fmla="*/ 442 w 598"/>
              <a:gd name="T59" fmla="*/ 245 h 462"/>
              <a:gd name="T60" fmla="*/ 416 w 598"/>
              <a:gd name="T61" fmla="*/ 154 h 462"/>
              <a:gd name="T62" fmla="*/ 328 w 598"/>
              <a:gd name="T63" fmla="*/ 177 h 462"/>
              <a:gd name="T64" fmla="*/ 250 w 598"/>
              <a:gd name="T65" fmla="*/ 235 h 462"/>
              <a:gd name="T66" fmla="*/ 171 w 598"/>
              <a:gd name="T67" fmla="*/ 267 h 462"/>
              <a:gd name="T68" fmla="*/ 62 w 598"/>
              <a:gd name="T69" fmla="*/ 331 h 462"/>
              <a:gd name="T70" fmla="*/ 180 w 598"/>
              <a:gd name="T71" fmla="*/ 321 h 462"/>
              <a:gd name="T72" fmla="*/ 184 w 598"/>
              <a:gd name="T73" fmla="*/ 416 h 462"/>
              <a:gd name="T74" fmla="*/ 279 w 598"/>
              <a:gd name="T75" fmla="*/ 290 h 462"/>
              <a:gd name="T76" fmla="*/ 283 w 598"/>
              <a:gd name="T77" fmla="*/ 217 h 462"/>
              <a:gd name="T78" fmla="*/ 192 w 598"/>
              <a:gd name="T79" fmla="*/ 338 h 462"/>
              <a:gd name="T80" fmla="*/ 290 w 598"/>
              <a:gd name="T81" fmla="*/ 195 h 462"/>
              <a:gd name="T82" fmla="*/ 301 w 598"/>
              <a:gd name="T83" fmla="*/ 147 h 462"/>
              <a:gd name="T84" fmla="*/ 197 w 598"/>
              <a:gd name="T85" fmla="*/ 204 h 462"/>
              <a:gd name="T86" fmla="*/ 105 w 598"/>
              <a:gd name="T87" fmla="*/ 266 h 462"/>
              <a:gd name="T88" fmla="*/ 186 w 598"/>
              <a:gd name="T89" fmla="*/ 242 h 462"/>
              <a:gd name="T90" fmla="*/ 241 w 598"/>
              <a:gd name="T91" fmla="*/ 211 h 462"/>
              <a:gd name="T92" fmla="*/ 214 w 598"/>
              <a:gd name="T93" fmla="*/ 33 h 462"/>
              <a:gd name="T94" fmla="*/ 254 w 598"/>
              <a:gd name="T95" fmla="*/ 79 h 462"/>
              <a:gd name="T96" fmla="*/ 278 w 598"/>
              <a:gd name="T97" fmla="*/ 45 h 462"/>
              <a:gd name="T98" fmla="*/ 148 w 598"/>
              <a:gd name="T99" fmla="*/ 417 h 462"/>
              <a:gd name="T100" fmla="*/ 93 w 598"/>
              <a:gd name="T101" fmla="*/ 371 h 462"/>
              <a:gd name="T102" fmla="*/ 60 w 598"/>
              <a:gd name="T103" fmla="*/ 409 h 462"/>
              <a:gd name="T104" fmla="*/ 148 w 598"/>
              <a:gd name="T105" fmla="*/ 417 h 462"/>
              <a:gd name="T106" fmla="*/ 92 w 598"/>
              <a:gd name="T107" fmla="*/ 241 h 462"/>
              <a:gd name="T108" fmla="*/ 22 w 598"/>
              <a:gd name="T109" fmla="*/ 251 h 462"/>
              <a:gd name="T110" fmla="*/ 90 w 598"/>
              <a:gd name="T111" fmla="*/ 282 h 462"/>
              <a:gd name="T112" fmla="*/ 355 w 598"/>
              <a:gd name="T113" fmla="*/ 74 h 462"/>
              <a:gd name="T114" fmla="*/ 328 w 598"/>
              <a:gd name="T115" fmla="*/ 18 h 4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598" h="462">
                <a:moveTo>
                  <a:pt x="4" y="261"/>
                </a:moveTo>
                <a:cubicBezTo>
                  <a:pt x="4" y="253"/>
                  <a:pt x="0" y="184"/>
                  <a:pt x="0" y="176"/>
                </a:cubicBezTo>
                <a:cubicBezTo>
                  <a:pt x="1" y="164"/>
                  <a:pt x="1" y="134"/>
                  <a:pt x="7" y="123"/>
                </a:cubicBezTo>
                <a:cubicBezTo>
                  <a:pt x="13" y="113"/>
                  <a:pt x="26" y="103"/>
                  <a:pt x="32" y="93"/>
                </a:cubicBezTo>
                <a:cubicBezTo>
                  <a:pt x="37" y="85"/>
                  <a:pt x="64" y="71"/>
                  <a:pt x="67" y="69"/>
                </a:cubicBezTo>
                <a:cubicBezTo>
                  <a:pt x="75" y="60"/>
                  <a:pt x="104" y="48"/>
                  <a:pt x="109" y="45"/>
                </a:cubicBezTo>
                <a:cubicBezTo>
                  <a:pt x="122" y="39"/>
                  <a:pt x="136" y="34"/>
                  <a:pt x="150" y="30"/>
                </a:cubicBezTo>
                <a:cubicBezTo>
                  <a:pt x="168" y="24"/>
                  <a:pt x="187" y="18"/>
                  <a:pt x="206" y="17"/>
                </a:cubicBezTo>
                <a:cubicBezTo>
                  <a:pt x="208" y="17"/>
                  <a:pt x="211" y="17"/>
                  <a:pt x="212" y="16"/>
                </a:cubicBezTo>
                <a:cubicBezTo>
                  <a:pt x="220" y="10"/>
                  <a:pt x="229" y="11"/>
                  <a:pt x="237" y="10"/>
                </a:cubicBezTo>
                <a:cubicBezTo>
                  <a:pt x="247" y="9"/>
                  <a:pt x="312" y="0"/>
                  <a:pt x="325" y="2"/>
                </a:cubicBezTo>
                <a:cubicBezTo>
                  <a:pt x="334" y="4"/>
                  <a:pt x="397" y="7"/>
                  <a:pt x="417" y="11"/>
                </a:cubicBezTo>
                <a:cubicBezTo>
                  <a:pt x="444" y="17"/>
                  <a:pt x="470" y="26"/>
                  <a:pt x="495" y="37"/>
                </a:cubicBezTo>
                <a:cubicBezTo>
                  <a:pt x="506" y="42"/>
                  <a:pt x="530" y="62"/>
                  <a:pt x="534" y="64"/>
                </a:cubicBezTo>
                <a:cubicBezTo>
                  <a:pt x="557" y="79"/>
                  <a:pt x="574" y="99"/>
                  <a:pt x="585" y="124"/>
                </a:cubicBezTo>
                <a:cubicBezTo>
                  <a:pt x="591" y="126"/>
                  <a:pt x="590" y="145"/>
                  <a:pt x="593" y="152"/>
                </a:cubicBezTo>
                <a:cubicBezTo>
                  <a:pt x="595" y="173"/>
                  <a:pt x="596" y="196"/>
                  <a:pt x="598" y="217"/>
                </a:cubicBezTo>
                <a:cubicBezTo>
                  <a:pt x="597" y="237"/>
                  <a:pt x="594" y="249"/>
                  <a:pt x="594" y="265"/>
                </a:cubicBezTo>
                <a:cubicBezTo>
                  <a:pt x="590" y="272"/>
                  <a:pt x="576" y="282"/>
                  <a:pt x="567" y="288"/>
                </a:cubicBezTo>
                <a:cubicBezTo>
                  <a:pt x="557" y="289"/>
                  <a:pt x="536" y="303"/>
                  <a:pt x="531" y="304"/>
                </a:cubicBezTo>
                <a:cubicBezTo>
                  <a:pt x="522" y="306"/>
                  <a:pt x="486" y="321"/>
                  <a:pt x="477" y="323"/>
                </a:cubicBezTo>
                <a:cubicBezTo>
                  <a:pt x="457" y="328"/>
                  <a:pt x="406" y="340"/>
                  <a:pt x="400" y="341"/>
                </a:cubicBezTo>
                <a:cubicBezTo>
                  <a:pt x="385" y="344"/>
                  <a:pt x="335" y="351"/>
                  <a:pt x="325" y="352"/>
                </a:cubicBezTo>
                <a:cubicBezTo>
                  <a:pt x="319" y="352"/>
                  <a:pt x="312" y="354"/>
                  <a:pt x="305" y="352"/>
                </a:cubicBezTo>
                <a:cubicBezTo>
                  <a:pt x="298" y="353"/>
                  <a:pt x="287" y="354"/>
                  <a:pt x="277" y="348"/>
                </a:cubicBezTo>
                <a:cubicBezTo>
                  <a:pt x="277" y="342"/>
                  <a:pt x="281" y="326"/>
                  <a:pt x="279" y="317"/>
                </a:cubicBezTo>
                <a:cubicBezTo>
                  <a:pt x="262" y="340"/>
                  <a:pt x="233" y="369"/>
                  <a:pt x="220" y="394"/>
                </a:cubicBezTo>
                <a:cubicBezTo>
                  <a:pt x="210" y="403"/>
                  <a:pt x="203" y="415"/>
                  <a:pt x="197" y="427"/>
                </a:cubicBezTo>
                <a:cubicBezTo>
                  <a:pt x="190" y="439"/>
                  <a:pt x="177" y="451"/>
                  <a:pt x="163" y="462"/>
                </a:cubicBezTo>
                <a:cubicBezTo>
                  <a:pt x="144" y="462"/>
                  <a:pt x="130" y="457"/>
                  <a:pt x="113" y="453"/>
                </a:cubicBezTo>
                <a:cubicBezTo>
                  <a:pt x="92" y="449"/>
                  <a:pt x="73" y="439"/>
                  <a:pt x="53" y="431"/>
                </a:cubicBezTo>
                <a:cubicBezTo>
                  <a:pt x="52" y="431"/>
                  <a:pt x="45" y="428"/>
                  <a:pt x="43" y="426"/>
                </a:cubicBezTo>
                <a:cubicBezTo>
                  <a:pt x="41" y="423"/>
                  <a:pt x="39" y="384"/>
                  <a:pt x="41" y="376"/>
                </a:cubicBezTo>
                <a:cubicBezTo>
                  <a:pt x="43" y="365"/>
                  <a:pt x="41" y="355"/>
                  <a:pt x="42" y="344"/>
                </a:cubicBezTo>
                <a:cubicBezTo>
                  <a:pt x="44" y="334"/>
                  <a:pt x="42" y="321"/>
                  <a:pt x="50" y="314"/>
                </a:cubicBezTo>
                <a:cubicBezTo>
                  <a:pt x="59" y="310"/>
                  <a:pt x="66" y="308"/>
                  <a:pt x="77" y="304"/>
                </a:cubicBezTo>
                <a:cubicBezTo>
                  <a:pt x="71" y="303"/>
                  <a:pt x="68" y="303"/>
                  <a:pt x="66" y="302"/>
                </a:cubicBezTo>
                <a:cubicBezTo>
                  <a:pt x="53" y="296"/>
                  <a:pt x="41" y="285"/>
                  <a:pt x="28" y="279"/>
                </a:cubicBezTo>
                <a:cubicBezTo>
                  <a:pt x="26" y="278"/>
                  <a:pt x="8" y="262"/>
                  <a:pt x="4" y="261"/>
                </a:cubicBezTo>
                <a:close/>
                <a:moveTo>
                  <a:pt x="110" y="65"/>
                </a:moveTo>
                <a:cubicBezTo>
                  <a:pt x="86" y="73"/>
                  <a:pt x="56" y="97"/>
                  <a:pt x="45" y="106"/>
                </a:cubicBezTo>
                <a:cubicBezTo>
                  <a:pt x="35" y="113"/>
                  <a:pt x="26" y="126"/>
                  <a:pt x="24" y="135"/>
                </a:cubicBezTo>
                <a:cubicBezTo>
                  <a:pt x="20" y="152"/>
                  <a:pt x="54" y="195"/>
                  <a:pt x="63" y="201"/>
                </a:cubicBezTo>
                <a:cubicBezTo>
                  <a:pt x="71" y="206"/>
                  <a:pt x="98" y="230"/>
                  <a:pt x="101" y="228"/>
                </a:cubicBezTo>
                <a:cubicBezTo>
                  <a:pt x="107" y="226"/>
                  <a:pt x="152" y="199"/>
                  <a:pt x="172" y="192"/>
                </a:cubicBezTo>
                <a:cubicBezTo>
                  <a:pt x="185" y="188"/>
                  <a:pt x="197" y="183"/>
                  <a:pt x="208" y="176"/>
                </a:cubicBezTo>
                <a:cubicBezTo>
                  <a:pt x="227" y="164"/>
                  <a:pt x="246" y="155"/>
                  <a:pt x="265" y="145"/>
                </a:cubicBezTo>
                <a:cubicBezTo>
                  <a:pt x="270" y="143"/>
                  <a:pt x="275" y="139"/>
                  <a:pt x="280" y="136"/>
                </a:cubicBezTo>
                <a:cubicBezTo>
                  <a:pt x="289" y="131"/>
                  <a:pt x="297" y="127"/>
                  <a:pt x="307" y="124"/>
                </a:cubicBezTo>
                <a:cubicBezTo>
                  <a:pt x="310" y="124"/>
                  <a:pt x="312" y="122"/>
                  <a:pt x="314" y="120"/>
                </a:cubicBezTo>
                <a:cubicBezTo>
                  <a:pt x="302" y="112"/>
                  <a:pt x="287" y="110"/>
                  <a:pt x="273" y="105"/>
                </a:cubicBezTo>
                <a:cubicBezTo>
                  <a:pt x="261" y="101"/>
                  <a:pt x="248" y="97"/>
                  <a:pt x="236" y="93"/>
                </a:cubicBezTo>
                <a:cubicBezTo>
                  <a:pt x="214" y="85"/>
                  <a:pt x="192" y="77"/>
                  <a:pt x="169" y="71"/>
                </a:cubicBezTo>
                <a:cubicBezTo>
                  <a:pt x="159" y="68"/>
                  <a:pt x="147" y="66"/>
                  <a:pt x="137" y="63"/>
                </a:cubicBezTo>
                <a:cubicBezTo>
                  <a:pt x="133" y="62"/>
                  <a:pt x="129" y="61"/>
                  <a:pt x="124" y="60"/>
                </a:cubicBezTo>
                <a:cubicBezTo>
                  <a:pt x="119" y="62"/>
                  <a:pt x="115" y="64"/>
                  <a:pt x="110" y="65"/>
                </a:cubicBezTo>
                <a:close/>
                <a:moveTo>
                  <a:pt x="364" y="111"/>
                </a:moveTo>
                <a:cubicBezTo>
                  <a:pt x="368" y="116"/>
                  <a:pt x="372" y="120"/>
                  <a:pt x="379" y="121"/>
                </a:cubicBezTo>
                <a:cubicBezTo>
                  <a:pt x="383" y="121"/>
                  <a:pt x="387" y="123"/>
                  <a:pt x="390" y="125"/>
                </a:cubicBezTo>
                <a:cubicBezTo>
                  <a:pt x="419" y="140"/>
                  <a:pt x="450" y="150"/>
                  <a:pt x="480" y="163"/>
                </a:cubicBezTo>
                <a:cubicBezTo>
                  <a:pt x="496" y="166"/>
                  <a:pt x="510" y="176"/>
                  <a:pt x="525" y="180"/>
                </a:cubicBezTo>
                <a:cubicBezTo>
                  <a:pt x="531" y="181"/>
                  <a:pt x="539" y="193"/>
                  <a:pt x="545" y="196"/>
                </a:cubicBezTo>
                <a:cubicBezTo>
                  <a:pt x="557" y="189"/>
                  <a:pt x="568" y="165"/>
                  <a:pt x="573" y="152"/>
                </a:cubicBezTo>
                <a:cubicBezTo>
                  <a:pt x="578" y="138"/>
                  <a:pt x="568" y="126"/>
                  <a:pt x="563" y="119"/>
                </a:cubicBezTo>
                <a:cubicBezTo>
                  <a:pt x="556" y="106"/>
                  <a:pt x="543" y="94"/>
                  <a:pt x="533" y="84"/>
                </a:cubicBezTo>
                <a:cubicBezTo>
                  <a:pt x="523" y="76"/>
                  <a:pt x="515" y="72"/>
                  <a:pt x="505" y="64"/>
                </a:cubicBezTo>
                <a:cubicBezTo>
                  <a:pt x="497" y="56"/>
                  <a:pt x="476" y="45"/>
                  <a:pt x="465" y="43"/>
                </a:cubicBezTo>
                <a:cubicBezTo>
                  <a:pt x="461" y="42"/>
                  <a:pt x="451" y="37"/>
                  <a:pt x="426" y="29"/>
                </a:cubicBezTo>
                <a:cubicBezTo>
                  <a:pt x="423" y="28"/>
                  <a:pt x="395" y="22"/>
                  <a:pt x="391" y="22"/>
                </a:cubicBezTo>
                <a:cubicBezTo>
                  <a:pt x="378" y="50"/>
                  <a:pt x="370" y="83"/>
                  <a:pt x="364" y="111"/>
                </a:cubicBezTo>
                <a:close/>
                <a:moveTo>
                  <a:pt x="561" y="204"/>
                </a:moveTo>
                <a:cubicBezTo>
                  <a:pt x="550" y="212"/>
                  <a:pt x="524" y="232"/>
                  <a:pt x="512" y="238"/>
                </a:cubicBezTo>
                <a:cubicBezTo>
                  <a:pt x="493" y="246"/>
                  <a:pt x="474" y="255"/>
                  <a:pt x="455" y="261"/>
                </a:cubicBezTo>
                <a:cubicBezTo>
                  <a:pt x="444" y="264"/>
                  <a:pt x="416" y="271"/>
                  <a:pt x="412" y="272"/>
                </a:cubicBezTo>
                <a:cubicBezTo>
                  <a:pt x="402" y="274"/>
                  <a:pt x="369" y="276"/>
                  <a:pt x="364" y="276"/>
                </a:cubicBezTo>
                <a:cubicBezTo>
                  <a:pt x="343" y="278"/>
                  <a:pt x="295" y="273"/>
                  <a:pt x="295" y="274"/>
                </a:cubicBezTo>
                <a:cubicBezTo>
                  <a:pt x="297" y="287"/>
                  <a:pt x="293" y="317"/>
                  <a:pt x="297" y="331"/>
                </a:cubicBezTo>
                <a:cubicBezTo>
                  <a:pt x="299" y="332"/>
                  <a:pt x="346" y="328"/>
                  <a:pt x="349" y="328"/>
                </a:cubicBezTo>
                <a:cubicBezTo>
                  <a:pt x="365" y="329"/>
                  <a:pt x="390" y="323"/>
                  <a:pt x="408" y="322"/>
                </a:cubicBezTo>
                <a:cubicBezTo>
                  <a:pt x="433" y="319"/>
                  <a:pt x="462" y="310"/>
                  <a:pt x="485" y="301"/>
                </a:cubicBezTo>
                <a:cubicBezTo>
                  <a:pt x="501" y="295"/>
                  <a:pt x="515" y="290"/>
                  <a:pt x="531" y="284"/>
                </a:cubicBezTo>
                <a:cubicBezTo>
                  <a:pt x="540" y="280"/>
                  <a:pt x="574" y="261"/>
                  <a:pt x="582" y="254"/>
                </a:cubicBezTo>
                <a:cubicBezTo>
                  <a:pt x="580" y="229"/>
                  <a:pt x="587" y="198"/>
                  <a:pt x="581" y="170"/>
                </a:cubicBezTo>
                <a:cubicBezTo>
                  <a:pt x="578" y="174"/>
                  <a:pt x="572" y="196"/>
                  <a:pt x="561" y="204"/>
                </a:cubicBezTo>
                <a:close/>
                <a:moveTo>
                  <a:pt x="328" y="177"/>
                </a:moveTo>
                <a:cubicBezTo>
                  <a:pt x="325" y="191"/>
                  <a:pt x="319" y="204"/>
                  <a:pt x="314" y="218"/>
                </a:cubicBezTo>
                <a:cubicBezTo>
                  <a:pt x="310" y="228"/>
                  <a:pt x="299" y="252"/>
                  <a:pt x="299" y="255"/>
                </a:cubicBezTo>
                <a:cubicBezTo>
                  <a:pt x="302" y="256"/>
                  <a:pt x="307" y="255"/>
                  <a:pt x="309" y="255"/>
                </a:cubicBezTo>
                <a:cubicBezTo>
                  <a:pt x="315" y="257"/>
                  <a:pt x="361" y="260"/>
                  <a:pt x="368" y="259"/>
                </a:cubicBezTo>
                <a:cubicBezTo>
                  <a:pt x="377" y="258"/>
                  <a:pt x="428" y="248"/>
                  <a:pt x="442" y="245"/>
                </a:cubicBezTo>
                <a:cubicBezTo>
                  <a:pt x="448" y="244"/>
                  <a:pt x="473" y="234"/>
                  <a:pt x="478" y="234"/>
                </a:cubicBezTo>
                <a:cubicBezTo>
                  <a:pt x="488" y="229"/>
                  <a:pt x="522" y="215"/>
                  <a:pt x="528" y="208"/>
                </a:cubicBezTo>
                <a:cubicBezTo>
                  <a:pt x="528" y="207"/>
                  <a:pt x="436" y="163"/>
                  <a:pt x="416" y="154"/>
                </a:cubicBezTo>
                <a:cubicBezTo>
                  <a:pt x="396" y="145"/>
                  <a:pt x="375" y="137"/>
                  <a:pt x="354" y="128"/>
                </a:cubicBezTo>
                <a:cubicBezTo>
                  <a:pt x="351" y="127"/>
                  <a:pt x="347" y="128"/>
                  <a:pt x="343" y="128"/>
                </a:cubicBezTo>
                <a:cubicBezTo>
                  <a:pt x="336" y="145"/>
                  <a:pt x="331" y="160"/>
                  <a:pt x="328" y="177"/>
                </a:cubicBezTo>
                <a:close/>
                <a:moveTo>
                  <a:pt x="216" y="277"/>
                </a:moveTo>
                <a:cubicBezTo>
                  <a:pt x="219" y="272"/>
                  <a:pt x="223" y="268"/>
                  <a:pt x="227" y="263"/>
                </a:cubicBezTo>
                <a:cubicBezTo>
                  <a:pt x="235" y="254"/>
                  <a:pt x="242" y="244"/>
                  <a:pt x="250" y="235"/>
                </a:cubicBezTo>
                <a:cubicBezTo>
                  <a:pt x="251" y="234"/>
                  <a:pt x="268" y="215"/>
                  <a:pt x="268" y="214"/>
                </a:cubicBezTo>
                <a:cubicBezTo>
                  <a:pt x="266" y="214"/>
                  <a:pt x="247" y="229"/>
                  <a:pt x="246" y="229"/>
                </a:cubicBezTo>
                <a:cubicBezTo>
                  <a:pt x="222" y="244"/>
                  <a:pt x="196" y="255"/>
                  <a:pt x="171" y="267"/>
                </a:cubicBezTo>
                <a:cubicBezTo>
                  <a:pt x="154" y="276"/>
                  <a:pt x="137" y="286"/>
                  <a:pt x="121" y="296"/>
                </a:cubicBezTo>
                <a:cubicBezTo>
                  <a:pt x="108" y="304"/>
                  <a:pt x="96" y="314"/>
                  <a:pt x="82" y="320"/>
                </a:cubicBezTo>
                <a:cubicBezTo>
                  <a:pt x="77" y="322"/>
                  <a:pt x="64" y="325"/>
                  <a:pt x="62" y="331"/>
                </a:cubicBezTo>
                <a:cubicBezTo>
                  <a:pt x="70" y="341"/>
                  <a:pt x="99" y="356"/>
                  <a:pt x="106" y="356"/>
                </a:cubicBezTo>
                <a:cubicBezTo>
                  <a:pt x="120" y="357"/>
                  <a:pt x="134" y="365"/>
                  <a:pt x="150" y="360"/>
                </a:cubicBezTo>
                <a:cubicBezTo>
                  <a:pt x="159" y="350"/>
                  <a:pt x="176" y="335"/>
                  <a:pt x="180" y="321"/>
                </a:cubicBezTo>
                <a:cubicBezTo>
                  <a:pt x="188" y="310"/>
                  <a:pt x="214" y="280"/>
                  <a:pt x="216" y="277"/>
                </a:cubicBezTo>
                <a:close/>
                <a:moveTo>
                  <a:pt x="165" y="439"/>
                </a:moveTo>
                <a:cubicBezTo>
                  <a:pt x="167" y="438"/>
                  <a:pt x="182" y="421"/>
                  <a:pt x="184" y="416"/>
                </a:cubicBezTo>
                <a:cubicBezTo>
                  <a:pt x="191" y="403"/>
                  <a:pt x="200" y="392"/>
                  <a:pt x="208" y="380"/>
                </a:cubicBezTo>
                <a:cubicBezTo>
                  <a:pt x="218" y="367"/>
                  <a:pt x="227" y="354"/>
                  <a:pt x="238" y="342"/>
                </a:cubicBezTo>
                <a:cubicBezTo>
                  <a:pt x="253" y="327"/>
                  <a:pt x="276" y="294"/>
                  <a:pt x="279" y="290"/>
                </a:cubicBezTo>
                <a:cubicBezTo>
                  <a:pt x="278" y="283"/>
                  <a:pt x="278" y="268"/>
                  <a:pt x="277" y="260"/>
                </a:cubicBezTo>
                <a:cubicBezTo>
                  <a:pt x="281" y="250"/>
                  <a:pt x="282" y="247"/>
                  <a:pt x="286" y="237"/>
                </a:cubicBezTo>
                <a:cubicBezTo>
                  <a:pt x="285" y="230"/>
                  <a:pt x="286" y="224"/>
                  <a:pt x="283" y="217"/>
                </a:cubicBezTo>
                <a:cubicBezTo>
                  <a:pt x="278" y="221"/>
                  <a:pt x="263" y="247"/>
                  <a:pt x="260" y="250"/>
                </a:cubicBezTo>
                <a:cubicBezTo>
                  <a:pt x="249" y="260"/>
                  <a:pt x="241" y="274"/>
                  <a:pt x="231" y="285"/>
                </a:cubicBezTo>
                <a:cubicBezTo>
                  <a:pt x="221" y="297"/>
                  <a:pt x="200" y="330"/>
                  <a:pt x="192" y="338"/>
                </a:cubicBezTo>
                <a:cubicBezTo>
                  <a:pt x="184" y="346"/>
                  <a:pt x="172" y="367"/>
                  <a:pt x="162" y="373"/>
                </a:cubicBezTo>
                <a:cubicBezTo>
                  <a:pt x="165" y="424"/>
                  <a:pt x="161" y="432"/>
                  <a:pt x="165" y="439"/>
                </a:cubicBezTo>
                <a:close/>
                <a:moveTo>
                  <a:pt x="290" y="195"/>
                </a:moveTo>
                <a:cubicBezTo>
                  <a:pt x="292" y="199"/>
                  <a:pt x="293" y="211"/>
                  <a:pt x="295" y="215"/>
                </a:cubicBezTo>
                <a:cubicBezTo>
                  <a:pt x="301" y="201"/>
                  <a:pt x="319" y="148"/>
                  <a:pt x="320" y="140"/>
                </a:cubicBezTo>
                <a:cubicBezTo>
                  <a:pt x="311" y="141"/>
                  <a:pt x="306" y="142"/>
                  <a:pt x="301" y="147"/>
                </a:cubicBezTo>
                <a:cubicBezTo>
                  <a:pt x="297" y="150"/>
                  <a:pt x="292" y="151"/>
                  <a:pt x="288" y="153"/>
                </a:cubicBezTo>
                <a:cubicBezTo>
                  <a:pt x="280" y="157"/>
                  <a:pt x="272" y="162"/>
                  <a:pt x="263" y="166"/>
                </a:cubicBezTo>
                <a:cubicBezTo>
                  <a:pt x="241" y="179"/>
                  <a:pt x="219" y="191"/>
                  <a:pt x="197" y="204"/>
                </a:cubicBezTo>
                <a:cubicBezTo>
                  <a:pt x="194" y="205"/>
                  <a:pt x="192" y="207"/>
                  <a:pt x="188" y="208"/>
                </a:cubicBezTo>
                <a:cubicBezTo>
                  <a:pt x="161" y="217"/>
                  <a:pt x="132" y="230"/>
                  <a:pt x="107" y="243"/>
                </a:cubicBezTo>
                <a:cubicBezTo>
                  <a:pt x="106" y="249"/>
                  <a:pt x="105" y="259"/>
                  <a:pt x="105" y="266"/>
                </a:cubicBezTo>
                <a:cubicBezTo>
                  <a:pt x="104" y="272"/>
                  <a:pt x="104" y="278"/>
                  <a:pt x="103" y="285"/>
                </a:cubicBezTo>
                <a:cubicBezTo>
                  <a:pt x="116" y="283"/>
                  <a:pt x="130" y="272"/>
                  <a:pt x="140" y="266"/>
                </a:cubicBezTo>
                <a:cubicBezTo>
                  <a:pt x="155" y="258"/>
                  <a:pt x="170" y="249"/>
                  <a:pt x="186" y="242"/>
                </a:cubicBezTo>
                <a:cubicBezTo>
                  <a:pt x="191" y="240"/>
                  <a:pt x="196" y="238"/>
                  <a:pt x="200" y="234"/>
                </a:cubicBezTo>
                <a:cubicBezTo>
                  <a:pt x="201" y="232"/>
                  <a:pt x="204" y="231"/>
                  <a:pt x="206" y="230"/>
                </a:cubicBezTo>
                <a:cubicBezTo>
                  <a:pt x="218" y="224"/>
                  <a:pt x="230" y="219"/>
                  <a:pt x="241" y="211"/>
                </a:cubicBezTo>
                <a:cubicBezTo>
                  <a:pt x="252" y="204"/>
                  <a:pt x="263" y="198"/>
                  <a:pt x="274" y="191"/>
                </a:cubicBezTo>
                <a:cubicBezTo>
                  <a:pt x="280" y="192"/>
                  <a:pt x="285" y="193"/>
                  <a:pt x="290" y="195"/>
                </a:cubicBezTo>
                <a:close/>
                <a:moveTo>
                  <a:pt x="214" y="33"/>
                </a:moveTo>
                <a:cubicBezTo>
                  <a:pt x="202" y="36"/>
                  <a:pt x="194" y="32"/>
                  <a:pt x="182" y="38"/>
                </a:cubicBezTo>
                <a:cubicBezTo>
                  <a:pt x="177" y="41"/>
                  <a:pt x="156" y="47"/>
                  <a:pt x="147" y="48"/>
                </a:cubicBezTo>
                <a:cubicBezTo>
                  <a:pt x="181" y="61"/>
                  <a:pt x="222" y="69"/>
                  <a:pt x="254" y="79"/>
                </a:cubicBezTo>
                <a:cubicBezTo>
                  <a:pt x="259" y="81"/>
                  <a:pt x="305" y="95"/>
                  <a:pt x="323" y="100"/>
                </a:cubicBezTo>
                <a:cubicBezTo>
                  <a:pt x="326" y="98"/>
                  <a:pt x="323" y="97"/>
                  <a:pt x="322" y="96"/>
                </a:cubicBezTo>
                <a:cubicBezTo>
                  <a:pt x="304" y="82"/>
                  <a:pt x="290" y="64"/>
                  <a:pt x="278" y="45"/>
                </a:cubicBezTo>
                <a:cubicBezTo>
                  <a:pt x="274" y="39"/>
                  <a:pt x="265" y="30"/>
                  <a:pt x="261" y="25"/>
                </a:cubicBezTo>
                <a:cubicBezTo>
                  <a:pt x="244" y="27"/>
                  <a:pt x="230" y="32"/>
                  <a:pt x="214" y="33"/>
                </a:cubicBezTo>
                <a:close/>
                <a:moveTo>
                  <a:pt x="148" y="417"/>
                </a:moveTo>
                <a:cubicBezTo>
                  <a:pt x="147" y="401"/>
                  <a:pt x="147" y="401"/>
                  <a:pt x="145" y="385"/>
                </a:cubicBezTo>
                <a:cubicBezTo>
                  <a:pt x="143" y="382"/>
                  <a:pt x="139" y="383"/>
                  <a:pt x="136" y="383"/>
                </a:cubicBezTo>
                <a:cubicBezTo>
                  <a:pt x="129" y="383"/>
                  <a:pt x="99" y="371"/>
                  <a:pt x="93" y="371"/>
                </a:cubicBezTo>
                <a:cubicBezTo>
                  <a:pt x="83" y="368"/>
                  <a:pt x="71" y="361"/>
                  <a:pt x="62" y="356"/>
                </a:cubicBezTo>
                <a:cubicBezTo>
                  <a:pt x="61" y="357"/>
                  <a:pt x="60" y="364"/>
                  <a:pt x="60" y="365"/>
                </a:cubicBezTo>
                <a:cubicBezTo>
                  <a:pt x="61" y="377"/>
                  <a:pt x="58" y="404"/>
                  <a:pt x="60" y="409"/>
                </a:cubicBezTo>
                <a:cubicBezTo>
                  <a:pt x="64" y="412"/>
                  <a:pt x="93" y="427"/>
                  <a:pt x="98" y="428"/>
                </a:cubicBezTo>
                <a:cubicBezTo>
                  <a:pt x="113" y="432"/>
                  <a:pt x="131" y="438"/>
                  <a:pt x="146" y="441"/>
                </a:cubicBezTo>
                <a:cubicBezTo>
                  <a:pt x="145" y="430"/>
                  <a:pt x="145" y="419"/>
                  <a:pt x="148" y="417"/>
                </a:cubicBezTo>
                <a:close/>
                <a:moveTo>
                  <a:pt x="90" y="282"/>
                </a:moveTo>
                <a:cubicBezTo>
                  <a:pt x="89" y="275"/>
                  <a:pt x="92" y="268"/>
                  <a:pt x="90" y="259"/>
                </a:cubicBezTo>
                <a:cubicBezTo>
                  <a:pt x="92" y="253"/>
                  <a:pt x="92" y="248"/>
                  <a:pt x="92" y="241"/>
                </a:cubicBezTo>
                <a:cubicBezTo>
                  <a:pt x="79" y="235"/>
                  <a:pt x="49" y="213"/>
                  <a:pt x="37" y="195"/>
                </a:cubicBezTo>
                <a:cubicBezTo>
                  <a:pt x="32" y="186"/>
                  <a:pt x="22" y="180"/>
                  <a:pt x="18" y="170"/>
                </a:cubicBezTo>
                <a:cubicBezTo>
                  <a:pt x="17" y="196"/>
                  <a:pt x="20" y="223"/>
                  <a:pt x="22" y="251"/>
                </a:cubicBezTo>
                <a:cubicBezTo>
                  <a:pt x="30" y="259"/>
                  <a:pt x="38" y="264"/>
                  <a:pt x="47" y="270"/>
                </a:cubicBezTo>
                <a:cubicBezTo>
                  <a:pt x="55" y="275"/>
                  <a:pt x="64" y="281"/>
                  <a:pt x="76" y="285"/>
                </a:cubicBezTo>
                <a:cubicBezTo>
                  <a:pt x="85" y="291"/>
                  <a:pt x="89" y="289"/>
                  <a:pt x="90" y="282"/>
                </a:cubicBezTo>
                <a:close/>
                <a:moveTo>
                  <a:pt x="324" y="76"/>
                </a:moveTo>
                <a:cubicBezTo>
                  <a:pt x="331" y="84"/>
                  <a:pt x="339" y="90"/>
                  <a:pt x="347" y="98"/>
                </a:cubicBezTo>
                <a:cubicBezTo>
                  <a:pt x="352" y="95"/>
                  <a:pt x="353" y="78"/>
                  <a:pt x="355" y="74"/>
                </a:cubicBezTo>
                <a:cubicBezTo>
                  <a:pt x="356" y="70"/>
                  <a:pt x="361" y="55"/>
                  <a:pt x="362" y="51"/>
                </a:cubicBezTo>
                <a:cubicBezTo>
                  <a:pt x="364" y="47"/>
                  <a:pt x="371" y="26"/>
                  <a:pt x="373" y="22"/>
                </a:cubicBezTo>
                <a:cubicBezTo>
                  <a:pt x="370" y="22"/>
                  <a:pt x="349" y="18"/>
                  <a:pt x="328" y="18"/>
                </a:cubicBezTo>
                <a:cubicBezTo>
                  <a:pt x="320" y="16"/>
                  <a:pt x="293" y="18"/>
                  <a:pt x="283" y="21"/>
                </a:cubicBezTo>
                <a:cubicBezTo>
                  <a:pt x="284" y="33"/>
                  <a:pt x="318" y="67"/>
                  <a:pt x="324" y="76"/>
                </a:cubicBezTo>
                <a:close/>
              </a:path>
            </a:pathLst>
          </a:custGeom>
          <a:solidFill>
            <a:srgbClr val="9CDCF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  <p:sp>
        <p:nvSpPr>
          <p:cNvPr id="109" name="Rectangle 3"/>
          <p:cNvSpPr txBox="1">
            <a:spLocks noChangeArrowheads="1"/>
          </p:cNvSpPr>
          <p:nvPr/>
        </p:nvSpPr>
        <p:spPr bwMode="auto">
          <a:xfrm>
            <a:off x="3948163" y="1964197"/>
            <a:ext cx="2018367" cy="738664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342900" indent="-342900" eaLnBrk="0" hangingPunct="0">
              <a:spcBef>
                <a:spcPct val="20000"/>
              </a:spcBef>
              <a:buFont typeface="Arial" charset="0"/>
              <a:buNone/>
              <a:defRPr lang="en-US" altLang="ko-KR" sz="2000" dirty="0" smtClean="0">
                <a:latin typeface="Microsoft Sans Serif" pitchFamily="34" charset="0"/>
                <a:ea typeface="+mj-ea"/>
                <a:cs typeface="Microsoft Sans Serif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latin typeface="+mn-lt"/>
                <a:ea typeface="+mn-ea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latin typeface="+mn-lt"/>
                <a:ea typeface="+mn-ea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latin typeface="+mn-lt"/>
                <a:ea typeface="+mn-ea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latin typeface="+mn-lt"/>
                <a:ea typeface="+mn-ea"/>
              </a:defRPr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9pPr>
          </a:lstStyle>
          <a:p>
            <a:pPr marL="0" indent="0">
              <a:defRPr/>
            </a:pPr>
            <a:r>
              <a:rPr lang="en-US" sz="1200" dirty="0">
                <a:solidFill>
                  <a:schemeClr val="bg1"/>
                </a:solidFill>
                <a:latin typeface="+mn-lt"/>
                <a:ea typeface="Tahoma" pitchFamily="34" charset="0"/>
                <a:cs typeface="Arial" panose="020B0604020202020204" pitchFamily="34" charset="0"/>
              </a:rPr>
              <a:t>We create power point templates based on new visual trends that’s fresh, relevant and always on the cutting edge. </a:t>
            </a:r>
          </a:p>
        </p:txBody>
      </p:sp>
      <p:sp>
        <p:nvSpPr>
          <p:cNvPr id="110" name="speed"/>
          <p:cNvSpPr txBox="1">
            <a:spLocks noChangeArrowheads="1"/>
          </p:cNvSpPr>
          <p:nvPr/>
        </p:nvSpPr>
        <p:spPr bwMode="auto">
          <a:xfrm>
            <a:off x="2574736" y="1983247"/>
            <a:ext cx="1223144" cy="221599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  <a:sp3d prstMaterial="matte">
            <a:bevelT w="1270" h="1270"/>
          </a:sp3d>
        </p:spPr>
        <p:txBody>
          <a:bodyPr wrap="square" lIns="0" tIns="0" rIns="0" bIns="0" anchor="t" anchorCtr="0">
            <a:spAutoFit/>
            <a:sp3d/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pPr>
              <a:lnSpc>
                <a:spcPct val="90000"/>
              </a:lnSpc>
              <a:buClr>
                <a:prstClr val="white"/>
              </a:buClr>
              <a:defRPr/>
            </a:pPr>
            <a:r>
              <a:rPr lang="en-US" altLang="ko-KR" sz="1600" b="1" dirty="0">
                <a:solidFill>
                  <a:schemeClr val="bg1"/>
                </a:solidFill>
                <a:latin typeface="+mn-lt"/>
                <a:ea typeface="Tahoma" pitchFamily="34" charset="0"/>
                <a:cs typeface="Arial" panose="020B0604020202020204" pitchFamily="34" charset="0"/>
              </a:rPr>
              <a:t>Stylish design</a:t>
            </a:r>
          </a:p>
        </p:txBody>
      </p:sp>
      <p:sp>
        <p:nvSpPr>
          <p:cNvPr id="111" name="Rectangle 3"/>
          <p:cNvSpPr txBox="1">
            <a:spLocks noChangeArrowheads="1"/>
          </p:cNvSpPr>
          <p:nvPr/>
        </p:nvSpPr>
        <p:spPr bwMode="auto">
          <a:xfrm>
            <a:off x="3948163" y="3045543"/>
            <a:ext cx="2018367" cy="738664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342900" indent="-342900" eaLnBrk="0" hangingPunct="0">
              <a:spcBef>
                <a:spcPct val="20000"/>
              </a:spcBef>
              <a:buFont typeface="Arial" charset="0"/>
              <a:buNone/>
              <a:defRPr lang="en-US" altLang="ko-KR" sz="2000" dirty="0" smtClean="0">
                <a:latin typeface="Microsoft Sans Serif" pitchFamily="34" charset="0"/>
                <a:ea typeface="+mj-ea"/>
                <a:cs typeface="Microsoft Sans Serif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latin typeface="+mn-lt"/>
                <a:ea typeface="+mn-ea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latin typeface="+mn-lt"/>
                <a:ea typeface="+mn-ea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latin typeface="+mn-lt"/>
                <a:ea typeface="+mn-ea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latin typeface="+mn-lt"/>
                <a:ea typeface="+mn-ea"/>
              </a:defRPr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9pPr>
          </a:lstStyle>
          <a:p>
            <a:pPr marL="0" indent="0">
              <a:defRPr/>
            </a:pPr>
            <a:r>
              <a:rPr lang="en-US" sz="1200" dirty="0">
                <a:solidFill>
                  <a:schemeClr val="bg1"/>
                </a:solidFill>
                <a:latin typeface="+mn-lt"/>
                <a:ea typeface="Tahoma" pitchFamily="34" charset="0"/>
                <a:cs typeface="Arial" panose="020B0604020202020204" pitchFamily="34" charset="0"/>
              </a:rPr>
              <a:t>We create power point templates based on new visual trends that’s fresh, relevant and always on the cutting edge. </a:t>
            </a:r>
          </a:p>
        </p:txBody>
      </p:sp>
      <p:sp>
        <p:nvSpPr>
          <p:cNvPr id="112" name="speed"/>
          <p:cNvSpPr txBox="1">
            <a:spLocks noChangeArrowheads="1"/>
          </p:cNvSpPr>
          <p:nvPr/>
        </p:nvSpPr>
        <p:spPr bwMode="auto">
          <a:xfrm>
            <a:off x="2574736" y="3053078"/>
            <a:ext cx="1223144" cy="221599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  <a:sp3d prstMaterial="matte">
            <a:bevelT w="1270" h="1270"/>
          </a:sp3d>
        </p:spPr>
        <p:txBody>
          <a:bodyPr wrap="square" lIns="0" tIns="0" rIns="0" bIns="0" anchor="t" anchorCtr="0">
            <a:spAutoFit/>
            <a:sp3d/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pPr>
              <a:lnSpc>
                <a:spcPct val="90000"/>
              </a:lnSpc>
              <a:buClr>
                <a:prstClr val="white"/>
              </a:buClr>
              <a:defRPr/>
            </a:pPr>
            <a:r>
              <a:rPr lang="en-US" altLang="ko-KR" sz="1600" b="1" dirty="0">
                <a:solidFill>
                  <a:schemeClr val="bg1"/>
                </a:solidFill>
                <a:latin typeface="+mn-lt"/>
                <a:ea typeface="Tahoma" pitchFamily="34" charset="0"/>
                <a:cs typeface="Arial" panose="020B0604020202020204" pitchFamily="34" charset="0"/>
              </a:rPr>
              <a:t>Stylish design</a:t>
            </a:r>
          </a:p>
        </p:txBody>
      </p:sp>
      <p:sp>
        <p:nvSpPr>
          <p:cNvPr id="113" name="Rectangle 3"/>
          <p:cNvSpPr txBox="1">
            <a:spLocks noChangeArrowheads="1"/>
          </p:cNvSpPr>
          <p:nvPr/>
        </p:nvSpPr>
        <p:spPr bwMode="auto">
          <a:xfrm>
            <a:off x="9121304" y="1956875"/>
            <a:ext cx="2018367" cy="738664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342900" indent="-342900" eaLnBrk="0" hangingPunct="0">
              <a:spcBef>
                <a:spcPct val="20000"/>
              </a:spcBef>
              <a:buFont typeface="Arial" charset="0"/>
              <a:buNone/>
              <a:defRPr lang="en-US" altLang="ko-KR" sz="2000" dirty="0" smtClean="0">
                <a:latin typeface="Microsoft Sans Serif" pitchFamily="34" charset="0"/>
                <a:ea typeface="+mj-ea"/>
                <a:cs typeface="Microsoft Sans Serif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latin typeface="+mn-lt"/>
                <a:ea typeface="+mn-ea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latin typeface="+mn-lt"/>
                <a:ea typeface="+mn-ea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latin typeface="+mn-lt"/>
                <a:ea typeface="+mn-ea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latin typeface="+mn-lt"/>
                <a:ea typeface="+mn-ea"/>
              </a:defRPr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9pPr>
          </a:lstStyle>
          <a:p>
            <a:pPr marL="0" indent="0">
              <a:defRPr/>
            </a:pPr>
            <a:r>
              <a:rPr lang="en-US" sz="1200" dirty="0">
                <a:solidFill>
                  <a:schemeClr val="bg1"/>
                </a:solidFill>
                <a:latin typeface="+mn-lt"/>
                <a:ea typeface="Tahoma" pitchFamily="34" charset="0"/>
                <a:cs typeface="Arial" panose="020B0604020202020204" pitchFamily="34" charset="0"/>
              </a:rPr>
              <a:t>We create power point templates based on new visual trends that’s fresh, relevant and always on the cutting edge. </a:t>
            </a:r>
          </a:p>
        </p:txBody>
      </p:sp>
      <p:sp>
        <p:nvSpPr>
          <p:cNvPr id="114" name="speed"/>
          <p:cNvSpPr txBox="1">
            <a:spLocks noChangeArrowheads="1"/>
          </p:cNvSpPr>
          <p:nvPr/>
        </p:nvSpPr>
        <p:spPr bwMode="auto">
          <a:xfrm>
            <a:off x="7747877" y="1962419"/>
            <a:ext cx="1223144" cy="221599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  <a:sp3d prstMaterial="matte">
            <a:bevelT w="1270" h="1270"/>
          </a:sp3d>
        </p:spPr>
        <p:txBody>
          <a:bodyPr wrap="square" lIns="0" tIns="0" rIns="0" bIns="0" anchor="t" anchorCtr="0">
            <a:spAutoFit/>
            <a:sp3d/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pPr>
              <a:lnSpc>
                <a:spcPct val="90000"/>
              </a:lnSpc>
              <a:buClr>
                <a:prstClr val="white"/>
              </a:buClr>
              <a:defRPr/>
            </a:pPr>
            <a:r>
              <a:rPr lang="en-US" altLang="ko-KR" sz="1600" b="1" dirty="0">
                <a:solidFill>
                  <a:schemeClr val="bg1"/>
                </a:solidFill>
                <a:latin typeface="+mn-lt"/>
                <a:ea typeface="Tahoma" pitchFamily="34" charset="0"/>
                <a:cs typeface="Arial" panose="020B0604020202020204" pitchFamily="34" charset="0"/>
              </a:rPr>
              <a:t>Stylish design</a:t>
            </a:r>
          </a:p>
        </p:txBody>
      </p:sp>
      <p:sp>
        <p:nvSpPr>
          <p:cNvPr id="115" name="Rectangle 3"/>
          <p:cNvSpPr txBox="1">
            <a:spLocks noChangeArrowheads="1"/>
          </p:cNvSpPr>
          <p:nvPr/>
        </p:nvSpPr>
        <p:spPr bwMode="auto">
          <a:xfrm>
            <a:off x="9121304" y="3020012"/>
            <a:ext cx="2018367" cy="738664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342900" indent="-342900" eaLnBrk="0" hangingPunct="0">
              <a:spcBef>
                <a:spcPct val="20000"/>
              </a:spcBef>
              <a:buFont typeface="Arial" charset="0"/>
              <a:buNone/>
              <a:defRPr lang="en-US" altLang="ko-KR" sz="2000" dirty="0" smtClean="0">
                <a:latin typeface="Microsoft Sans Serif" pitchFamily="34" charset="0"/>
                <a:ea typeface="+mj-ea"/>
                <a:cs typeface="Microsoft Sans Serif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latin typeface="+mn-lt"/>
                <a:ea typeface="+mn-ea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latin typeface="+mn-lt"/>
                <a:ea typeface="+mn-ea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latin typeface="+mn-lt"/>
                <a:ea typeface="+mn-ea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latin typeface="+mn-lt"/>
                <a:ea typeface="+mn-ea"/>
              </a:defRPr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9pPr>
          </a:lstStyle>
          <a:p>
            <a:pPr marL="0" indent="0">
              <a:defRPr/>
            </a:pPr>
            <a:r>
              <a:rPr lang="en-US" sz="1200" dirty="0">
                <a:solidFill>
                  <a:schemeClr val="bg1"/>
                </a:solidFill>
                <a:latin typeface="+mn-lt"/>
                <a:ea typeface="Tahoma" pitchFamily="34" charset="0"/>
                <a:cs typeface="Arial" panose="020B0604020202020204" pitchFamily="34" charset="0"/>
              </a:rPr>
              <a:t>We create power point templates based on new visual trends that’s fresh, relevant and always on the cutting edge. </a:t>
            </a:r>
          </a:p>
        </p:txBody>
      </p:sp>
      <p:sp>
        <p:nvSpPr>
          <p:cNvPr id="116" name="speed"/>
          <p:cNvSpPr txBox="1">
            <a:spLocks noChangeArrowheads="1"/>
          </p:cNvSpPr>
          <p:nvPr/>
        </p:nvSpPr>
        <p:spPr bwMode="auto">
          <a:xfrm>
            <a:off x="7747877" y="3032251"/>
            <a:ext cx="1223144" cy="221599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  <a:sp3d prstMaterial="matte">
            <a:bevelT w="1270" h="1270"/>
          </a:sp3d>
        </p:spPr>
        <p:txBody>
          <a:bodyPr wrap="square" lIns="0" tIns="0" rIns="0" bIns="0" anchor="t" anchorCtr="0">
            <a:spAutoFit/>
            <a:sp3d/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pPr>
              <a:lnSpc>
                <a:spcPct val="90000"/>
              </a:lnSpc>
              <a:buClr>
                <a:prstClr val="white"/>
              </a:buClr>
              <a:defRPr/>
            </a:pPr>
            <a:r>
              <a:rPr lang="en-US" altLang="ko-KR" sz="1600" b="1" dirty="0">
                <a:solidFill>
                  <a:schemeClr val="bg1"/>
                </a:solidFill>
                <a:latin typeface="+mn-lt"/>
                <a:ea typeface="Tahoma" pitchFamily="34" charset="0"/>
                <a:cs typeface="Arial" panose="020B0604020202020204" pitchFamily="34" charset="0"/>
              </a:rPr>
              <a:t>Stylish design</a:t>
            </a:r>
          </a:p>
        </p:txBody>
      </p:sp>
    </p:spTree>
    <p:extLst>
      <p:ext uri="{BB962C8B-B14F-4D97-AF65-F5344CB8AC3E}">
        <p14:creationId xmlns:p14="http://schemas.microsoft.com/office/powerpoint/2010/main" val="41529004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b="1" dirty="0"/>
              <a:t>BAR</a:t>
            </a:r>
            <a:r>
              <a:rPr lang="en-US" dirty="0"/>
              <a:t> CHART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Sub title text here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13603" y="916147"/>
            <a:ext cx="11544415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</a:rPr>
              <a:t>PowerPoint offers word processing, outlining, drawing, graphing, and presentation management tools all designed to be easy to use and learn.</a:t>
            </a:r>
          </a:p>
        </p:txBody>
      </p:sp>
      <p:grpSp>
        <p:nvGrpSpPr>
          <p:cNvPr id="141" name="Group 140"/>
          <p:cNvGrpSpPr/>
          <p:nvPr/>
        </p:nvGrpSpPr>
        <p:grpSpPr>
          <a:xfrm>
            <a:off x="1185019" y="2396533"/>
            <a:ext cx="9821962" cy="3047231"/>
            <a:chOff x="1185019" y="2924943"/>
            <a:chExt cx="9821962" cy="3047231"/>
          </a:xfrm>
        </p:grpSpPr>
        <p:graphicFrame>
          <p:nvGraphicFramePr>
            <p:cNvPr id="130" name="차트 12"/>
            <p:cNvGraphicFramePr/>
            <p:nvPr>
              <p:extLst>
                <p:ext uri="{D42A27DB-BD31-4B8C-83A1-F6EECF244321}">
                  <p14:modId xmlns:p14="http://schemas.microsoft.com/office/powerpoint/2010/main" val="2345966214"/>
                </p:ext>
              </p:extLst>
            </p:nvPr>
          </p:nvGraphicFramePr>
          <p:xfrm>
            <a:off x="6519341" y="2924943"/>
            <a:ext cx="4487640" cy="3047231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  <p:graphicFrame>
          <p:nvGraphicFramePr>
            <p:cNvPr id="131" name="차트 13"/>
            <p:cNvGraphicFramePr/>
            <p:nvPr>
              <p:extLst>
                <p:ext uri="{D42A27DB-BD31-4B8C-83A1-F6EECF244321}">
                  <p14:modId xmlns:p14="http://schemas.microsoft.com/office/powerpoint/2010/main" val="1318919370"/>
                </p:ext>
              </p:extLst>
            </p:nvPr>
          </p:nvGraphicFramePr>
          <p:xfrm>
            <a:off x="1185019" y="2924943"/>
            <a:ext cx="4487640" cy="3047231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sp>
          <p:nvSpPr>
            <p:cNvPr id="132" name="Rectangle 3"/>
            <p:cNvSpPr txBox="1">
              <a:spLocks noChangeArrowheads="1"/>
            </p:cNvSpPr>
            <p:nvPr/>
          </p:nvSpPr>
          <p:spPr bwMode="auto">
            <a:xfrm>
              <a:off x="5772000" y="3222295"/>
              <a:ext cx="648000" cy="166199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square" lIns="0" tIns="0" rIns="0" bIns="0" anchor="t" anchorCtr="0">
              <a:spAutoFit/>
              <a:sp3d/>
            </a:bodyPr>
            <a:lstStyle>
              <a:defPPr>
                <a:defRPr lang="ko-KR"/>
              </a:defPPr>
              <a:lvl1pPr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>
                  <a:prstClr val="white"/>
                </a:buClr>
                <a:defRPr kumimoji="1" sz="2000" b="1">
                  <a:solidFill>
                    <a:schemeClr val="bg1"/>
                  </a:solidFill>
                  <a:latin typeface="Calibri" panose="020F0502020204030204" pitchFamily="34" charset="0"/>
                  <a:ea typeface="Tahoma" pitchFamily="34" charset="0"/>
                  <a:cs typeface="Tahoma" pitchFamily="34" charset="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굴림" pitchFamily="50" charset="-127"/>
                  <a:ea typeface="굴림" pitchFamily="50" charset="-127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굴림" pitchFamily="50" charset="-127"/>
                  <a:ea typeface="굴림" pitchFamily="50" charset="-127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굴림" pitchFamily="50" charset="-127"/>
                  <a:ea typeface="굴림" pitchFamily="50" charset="-127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굴림" pitchFamily="50" charset="-127"/>
                  <a:ea typeface="굴림" pitchFamily="50" charset="-127"/>
                </a:defRPr>
              </a:lvl5pPr>
              <a:lvl6pPr>
                <a:defRPr kumimoji="1">
                  <a:latin typeface="굴림" pitchFamily="50" charset="-127"/>
                  <a:ea typeface="굴림" pitchFamily="50" charset="-127"/>
                </a:defRPr>
              </a:lvl6pPr>
              <a:lvl7pPr>
                <a:defRPr kumimoji="1">
                  <a:latin typeface="굴림" pitchFamily="50" charset="-127"/>
                  <a:ea typeface="굴림" pitchFamily="50" charset="-127"/>
                </a:defRPr>
              </a:lvl7pPr>
              <a:lvl8pPr>
                <a:defRPr kumimoji="1">
                  <a:latin typeface="굴림" pitchFamily="50" charset="-127"/>
                  <a:ea typeface="굴림" pitchFamily="50" charset="-127"/>
                </a:defRPr>
              </a:lvl8pPr>
              <a:lvl9pPr>
                <a:defRPr kumimoji="1">
                  <a:latin typeface="굴림" pitchFamily="50" charset="-127"/>
                  <a:ea typeface="굴림" pitchFamily="50" charset="-127"/>
                </a:defRPr>
              </a:lvl9pPr>
            </a:lstStyle>
            <a:p>
              <a:pPr algn="ctr"/>
              <a:r>
                <a:rPr lang="en-US" sz="1200" b="0" dirty="0"/>
                <a:t>Value01</a:t>
              </a:r>
            </a:p>
          </p:txBody>
        </p:sp>
        <p:sp>
          <p:nvSpPr>
            <p:cNvPr id="133" name="Rectangle 3"/>
            <p:cNvSpPr txBox="1">
              <a:spLocks noChangeArrowheads="1"/>
            </p:cNvSpPr>
            <p:nvPr/>
          </p:nvSpPr>
          <p:spPr bwMode="auto">
            <a:xfrm>
              <a:off x="5772000" y="3745597"/>
              <a:ext cx="648000" cy="166199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square" lIns="0" tIns="0" rIns="0" bIns="0" anchor="t" anchorCtr="0">
              <a:spAutoFit/>
              <a:sp3d/>
            </a:bodyPr>
            <a:lstStyle>
              <a:defPPr>
                <a:defRPr lang="ko-KR"/>
              </a:defPPr>
              <a:lvl1pPr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>
                  <a:prstClr val="white"/>
                </a:buClr>
                <a:defRPr kumimoji="1" sz="2000" b="1">
                  <a:solidFill>
                    <a:schemeClr val="bg1"/>
                  </a:solidFill>
                  <a:latin typeface="Calibri" panose="020F0502020204030204" pitchFamily="34" charset="0"/>
                  <a:ea typeface="Tahoma" pitchFamily="34" charset="0"/>
                  <a:cs typeface="Tahoma" pitchFamily="34" charset="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굴림" pitchFamily="50" charset="-127"/>
                  <a:ea typeface="굴림" pitchFamily="50" charset="-127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굴림" pitchFamily="50" charset="-127"/>
                  <a:ea typeface="굴림" pitchFamily="50" charset="-127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굴림" pitchFamily="50" charset="-127"/>
                  <a:ea typeface="굴림" pitchFamily="50" charset="-127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굴림" pitchFamily="50" charset="-127"/>
                  <a:ea typeface="굴림" pitchFamily="50" charset="-127"/>
                </a:defRPr>
              </a:lvl5pPr>
              <a:lvl6pPr>
                <a:defRPr kumimoji="1">
                  <a:latin typeface="굴림" pitchFamily="50" charset="-127"/>
                  <a:ea typeface="굴림" pitchFamily="50" charset="-127"/>
                </a:defRPr>
              </a:lvl6pPr>
              <a:lvl7pPr>
                <a:defRPr kumimoji="1">
                  <a:latin typeface="굴림" pitchFamily="50" charset="-127"/>
                  <a:ea typeface="굴림" pitchFamily="50" charset="-127"/>
                </a:defRPr>
              </a:lvl7pPr>
              <a:lvl8pPr>
                <a:defRPr kumimoji="1">
                  <a:latin typeface="굴림" pitchFamily="50" charset="-127"/>
                  <a:ea typeface="굴림" pitchFamily="50" charset="-127"/>
                </a:defRPr>
              </a:lvl8pPr>
              <a:lvl9pPr>
                <a:defRPr kumimoji="1">
                  <a:latin typeface="굴림" pitchFamily="50" charset="-127"/>
                  <a:ea typeface="굴림" pitchFamily="50" charset="-127"/>
                </a:defRPr>
              </a:lvl9pPr>
            </a:lstStyle>
            <a:p>
              <a:pPr algn="ctr"/>
              <a:r>
                <a:rPr lang="en-US" sz="1200" b="0" dirty="0"/>
                <a:t>Value02</a:t>
              </a:r>
            </a:p>
          </p:txBody>
        </p:sp>
        <p:sp>
          <p:nvSpPr>
            <p:cNvPr id="134" name="Rectangle 3"/>
            <p:cNvSpPr txBox="1">
              <a:spLocks noChangeArrowheads="1"/>
            </p:cNvSpPr>
            <p:nvPr/>
          </p:nvSpPr>
          <p:spPr bwMode="auto">
            <a:xfrm>
              <a:off x="5772000" y="4268899"/>
              <a:ext cx="648000" cy="166199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square" lIns="0" tIns="0" rIns="0" bIns="0" anchor="t" anchorCtr="0">
              <a:spAutoFit/>
              <a:sp3d/>
            </a:bodyPr>
            <a:lstStyle>
              <a:defPPr>
                <a:defRPr lang="ko-KR"/>
              </a:defPPr>
              <a:lvl1pPr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>
                  <a:prstClr val="white"/>
                </a:buClr>
                <a:defRPr kumimoji="1" sz="2000" b="1">
                  <a:solidFill>
                    <a:schemeClr val="bg1"/>
                  </a:solidFill>
                  <a:latin typeface="Calibri" panose="020F0502020204030204" pitchFamily="34" charset="0"/>
                  <a:ea typeface="Tahoma" pitchFamily="34" charset="0"/>
                  <a:cs typeface="Tahoma" pitchFamily="34" charset="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굴림" pitchFamily="50" charset="-127"/>
                  <a:ea typeface="굴림" pitchFamily="50" charset="-127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굴림" pitchFamily="50" charset="-127"/>
                  <a:ea typeface="굴림" pitchFamily="50" charset="-127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굴림" pitchFamily="50" charset="-127"/>
                  <a:ea typeface="굴림" pitchFamily="50" charset="-127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굴림" pitchFamily="50" charset="-127"/>
                  <a:ea typeface="굴림" pitchFamily="50" charset="-127"/>
                </a:defRPr>
              </a:lvl5pPr>
              <a:lvl6pPr>
                <a:defRPr kumimoji="1">
                  <a:latin typeface="굴림" pitchFamily="50" charset="-127"/>
                  <a:ea typeface="굴림" pitchFamily="50" charset="-127"/>
                </a:defRPr>
              </a:lvl6pPr>
              <a:lvl7pPr>
                <a:defRPr kumimoji="1">
                  <a:latin typeface="굴림" pitchFamily="50" charset="-127"/>
                  <a:ea typeface="굴림" pitchFamily="50" charset="-127"/>
                </a:defRPr>
              </a:lvl7pPr>
              <a:lvl8pPr>
                <a:defRPr kumimoji="1">
                  <a:latin typeface="굴림" pitchFamily="50" charset="-127"/>
                  <a:ea typeface="굴림" pitchFamily="50" charset="-127"/>
                </a:defRPr>
              </a:lvl8pPr>
              <a:lvl9pPr>
                <a:defRPr kumimoji="1">
                  <a:latin typeface="굴림" pitchFamily="50" charset="-127"/>
                  <a:ea typeface="굴림" pitchFamily="50" charset="-127"/>
                </a:defRPr>
              </a:lvl9pPr>
            </a:lstStyle>
            <a:p>
              <a:pPr algn="ctr"/>
              <a:r>
                <a:rPr lang="en-US" sz="1200" b="0" dirty="0"/>
                <a:t>Value03</a:t>
              </a:r>
            </a:p>
          </p:txBody>
        </p:sp>
        <p:sp>
          <p:nvSpPr>
            <p:cNvPr id="135" name="Rectangle 3"/>
            <p:cNvSpPr txBox="1">
              <a:spLocks noChangeArrowheads="1"/>
            </p:cNvSpPr>
            <p:nvPr/>
          </p:nvSpPr>
          <p:spPr bwMode="auto">
            <a:xfrm>
              <a:off x="5772000" y="4792201"/>
              <a:ext cx="648000" cy="166199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square" lIns="0" tIns="0" rIns="0" bIns="0" anchor="t" anchorCtr="0">
              <a:spAutoFit/>
              <a:sp3d/>
            </a:bodyPr>
            <a:lstStyle>
              <a:defPPr>
                <a:defRPr lang="ko-KR"/>
              </a:defPPr>
              <a:lvl1pPr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>
                  <a:prstClr val="white"/>
                </a:buClr>
                <a:defRPr kumimoji="1" sz="2000" b="1">
                  <a:solidFill>
                    <a:schemeClr val="bg1"/>
                  </a:solidFill>
                  <a:latin typeface="Calibri" panose="020F0502020204030204" pitchFamily="34" charset="0"/>
                  <a:ea typeface="Tahoma" pitchFamily="34" charset="0"/>
                  <a:cs typeface="Tahoma" pitchFamily="34" charset="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굴림" pitchFamily="50" charset="-127"/>
                  <a:ea typeface="굴림" pitchFamily="50" charset="-127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굴림" pitchFamily="50" charset="-127"/>
                  <a:ea typeface="굴림" pitchFamily="50" charset="-127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굴림" pitchFamily="50" charset="-127"/>
                  <a:ea typeface="굴림" pitchFamily="50" charset="-127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굴림" pitchFamily="50" charset="-127"/>
                  <a:ea typeface="굴림" pitchFamily="50" charset="-127"/>
                </a:defRPr>
              </a:lvl5pPr>
              <a:lvl6pPr>
                <a:defRPr kumimoji="1">
                  <a:latin typeface="굴림" pitchFamily="50" charset="-127"/>
                  <a:ea typeface="굴림" pitchFamily="50" charset="-127"/>
                </a:defRPr>
              </a:lvl6pPr>
              <a:lvl7pPr>
                <a:defRPr kumimoji="1">
                  <a:latin typeface="굴림" pitchFamily="50" charset="-127"/>
                  <a:ea typeface="굴림" pitchFamily="50" charset="-127"/>
                </a:defRPr>
              </a:lvl7pPr>
              <a:lvl8pPr>
                <a:defRPr kumimoji="1">
                  <a:latin typeface="굴림" pitchFamily="50" charset="-127"/>
                  <a:ea typeface="굴림" pitchFamily="50" charset="-127"/>
                </a:defRPr>
              </a:lvl8pPr>
              <a:lvl9pPr>
                <a:defRPr kumimoji="1">
                  <a:latin typeface="굴림" pitchFamily="50" charset="-127"/>
                  <a:ea typeface="굴림" pitchFamily="50" charset="-127"/>
                </a:defRPr>
              </a:lvl9pPr>
            </a:lstStyle>
            <a:p>
              <a:pPr algn="ctr"/>
              <a:r>
                <a:rPr lang="en-US" sz="1200" b="0" dirty="0"/>
                <a:t>Value04</a:t>
              </a:r>
            </a:p>
          </p:txBody>
        </p:sp>
        <p:sp>
          <p:nvSpPr>
            <p:cNvPr id="136" name="Rectangle 3"/>
            <p:cNvSpPr txBox="1">
              <a:spLocks noChangeArrowheads="1"/>
            </p:cNvSpPr>
            <p:nvPr/>
          </p:nvSpPr>
          <p:spPr bwMode="auto">
            <a:xfrm>
              <a:off x="5772000" y="5315504"/>
              <a:ext cx="648000" cy="166199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square" lIns="0" tIns="0" rIns="0" bIns="0" anchor="t" anchorCtr="0">
              <a:spAutoFit/>
              <a:sp3d/>
            </a:bodyPr>
            <a:lstStyle>
              <a:defPPr>
                <a:defRPr lang="ko-KR"/>
              </a:defPPr>
              <a:lvl1pPr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>
                  <a:prstClr val="white"/>
                </a:buClr>
                <a:defRPr kumimoji="1" sz="2000" b="1">
                  <a:solidFill>
                    <a:schemeClr val="bg1"/>
                  </a:solidFill>
                  <a:latin typeface="Calibri" panose="020F0502020204030204" pitchFamily="34" charset="0"/>
                  <a:ea typeface="Tahoma" pitchFamily="34" charset="0"/>
                  <a:cs typeface="Tahoma" pitchFamily="34" charset="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굴림" pitchFamily="50" charset="-127"/>
                  <a:ea typeface="굴림" pitchFamily="50" charset="-127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굴림" pitchFamily="50" charset="-127"/>
                  <a:ea typeface="굴림" pitchFamily="50" charset="-127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굴림" pitchFamily="50" charset="-127"/>
                  <a:ea typeface="굴림" pitchFamily="50" charset="-127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굴림" pitchFamily="50" charset="-127"/>
                  <a:ea typeface="굴림" pitchFamily="50" charset="-127"/>
                </a:defRPr>
              </a:lvl5pPr>
              <a:lvl6pPr>
                <a:defRPr kumimoji="1">
                  <a:latin typeface="굴림" pitchFamily="50" charset="-127"/>
                  <a:ea typeface="굴림" pitchFamily="50" charset="-127"/>
                </a:defRPr>
              </a:lvl6pPr>
              <a:lvl7pPr>
                <a:defRPr kumimoji="1">
                  <a:latin typeface="굴림" pitchFamily="50" charset="-127"/>
                  <a:ea typeface="굴림" pitchFamily="50" charset="-127"/>
                </a:defRPr>
              </a:lvl7pPr>
              <a:lvl8pPr>
                <a:defRPr kumimoji="1">
                  <a:latin typeface="굴림" pitchFamily="50" charset="-127"/>
                  <a:ea typeface="굴림" pitchFamily="50" charset="-127"/>
                </a:defRPr>
              </a:lvl8pPr>
              <a:lvl9pPr>
                <a:defRPr kumimoji="1">
                  <a:latin typeface="굴림" pitchFamily="50" charset="-127"/>
                  <a:ea typeface="굴림" pitchFamily="50" charset="-127"/>
                </a:defRPr>
              </a:lvl9pPr>
            </a:lstStyle>
            <a:p>
              <a:pPr algn="ctr"/>
              <a:r>
                <a:rPr lang="en-US" sz="1200" b="0" dirty="0"/>
                <a:t>Value05</a:t>
              </a:r>
            </a:p>
          </p:txBody>
        </p:sp>
      </p:grpSp>
      <p:sp>
        <p:nvSpPr>
          <p:cNvPr id="137" name="Rectangle 3"/>
          <p:cNvSpPr txBox="1">
            <a:spLocks noChangeArrowheads="1"/>
          </p:cNvSpPr>
          <p:nvPr/>
        </p:nvSpPr>
        <p:spPr bwMode="auto">
          <a:xfrm>
            <a:off x="1121984" y="1883786"/>
            <a:ext cx="9948032" cy="184666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342900" indent="-342900" eaLnBrk="0" hangingPunct="0">
              <a:spcBef>
                <a:spcPct val="20000"/>
              </a:spcBef>
              <a:buFont typeface="Arial" charset="0"/>
              <a:buNone/>
              <a:defRPr lang="en-US" altLang="ko-KR" sz="2000" dirty="0" smtClean="0">
                <a:latin typeface="Microsoft Sans Serif" pitchFamily="34" charset="0"/>
                <a:ea typeface="+mj-ea"/>
                <a:cs typeface="Microsoft Sans Serif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latin typeface="+mn-lt"/>
                <a:ea typeface="+mn-ea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latin typeface="+mn-lt"/>
                <a:ea typeface="+mn-ea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latin typeface="+mn-lt"/>
                <a:ea typeface="+mn-ea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latin typeface="+mn-lt"/>
                <a:ea typeface="+mn-ea"/>
              </a:defRPr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9pPr>
          </a:lstStyle>
          <a:p>
            <a:pPr marL="0" indent="0" algn="ctr">
              <a:defRPr/>
            </a:pPr>
            <a:r>
              <a:rPr lang="en-US" sz="1200" dirty="0"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rPr>
              <a:t>Our easy-to-use and functional search engine helps you locate the right templates quickly, saving you time. </a:t>
            </a:r>
          </a:p>
        </p:txBody>
      </p:sp>
      <p:sp>
        <p:nvSpPr>
          <p:cNvPr id="138" name="speed"/>
          <p:cNvSpPr txBox="1">
            <a:spLocks noChangeArrowheads="1"/>
          </p:cNvSpPr>
          <p:nvPr/>
        </p:nvSpPr>
        <p:spPr bwMode="auto">
          <a:xfrm>
            <a:off x="3965062" y="1583469"/>
            <a:ext cx="4261875" cy="276999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  <a:sp3d prstMaterial="matte">
            <a:bevelT w="1270" h="1270"/>
          </a:sp3d>
        </p:spPr>
        <p:txBody>
          <a:bodyPr wrap="square" lIns="0" tIns="0" rIns="0" bIns="0" anchor="t" anchorCtr="0">
            <a:spAutoFit/>
            <a:sp3d/>
          </a:bodyPr>
          <a:lstStyle>
            <a:defPPr>
              <a:defRPr lang="ko-KR"/>
            </a:defPPr>
            <a:lvl1pPr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prstClr val="white"/>
              </a:buClr>
              <a:defRPr kumimoji="1" sz="1400" b="1">
                <a:solidFill>
                  <a:schemeClr val="tx1">
                    <a:lumMod val="95000"/>
                    <a:lumOff val="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 kumimoji="1">
                <a:latin typeface="굴림" pitchFamily="50" charset="-127"/>
                <a:ea typeface="굴림" pitchFamily="50" charset="-127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 kumimoji="1">
                <a:latin typeface="굴림" pitchFamily="50" charset="-127"/>
                <a:ea typeface="굴림" pitchFamily="50" charset="-127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 kumimoji="1">
                <a:latin typeface="굴림" pitchFamily="50" charset="-127"/>
                <a:ea typeface="굴림" pitchFamily="50" charset="-127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 kumimoji="1">
                <a:latin typeface="굴림" pitchFamily="50" charset="-127"/>
                <a:ea typeface="굴림" pitchFamily="50" charset="-127"/>
              </a:defRPr>
            </a:lvl5pPr>
            <a:lvl6pPr>
              <a:defRPr kumimoji="1">
                <a:latin typeface="굴림" pitchFamily="50" charset="-127"/>
                <a:ea typeface="굴림" pitchFamily="50" charset="-127"/>
              </a:defRPr>
            </a:lvl6pPr>
            <a:lvl7pPr>
              <a:defRPr kumimoji="1">
                <a:latin typeface="굴림" pitchFamily="50" charset="-127"/>
                <a:ea typeface="굴림" pitchFamily="50" charset="-127"/>
              </a:defRPr>
            </a:lvl7pPr>
            <a:lvl8pPr>
              <a:defRPr kumimoji="1">
                <a:latin typeface="굴림" pitchFamily="50" charset="-127"/>
                <a:ea typeface="굴림" pitchFamily="50" charset="-127"/>
              </a:defRPr>
            </a:lvl8pPr>
            <a:lvl9pPr>
              <a:defRPr kumimoji="1">
                <a:latin typeface="굴림" pitchFamily="50" charset="-127"/>
                <a:ea typeface="굴림" pitchFamily="50" charset="-127"/>
              </a:defRPr>
            </a:lvl9pPr>
          </a:lstStyle>
          <a:p>
            <a:pPr algn="ctr"/>
            <a:r>
              <a:rPr lang="en-US" altLang="ko-KR" sz="2000" dirty="0">
                <a:solidFill>
                  <a:schemeClr val="bg1"/>
                </a:solidFill>
                <a:latin typeface="+mn-lt"/>
                <a:cs typeface="Times New Roman" panose="02020603050405020304" pitchFamily="18" charset="0"/>
              </a:rPr>
              <a:t>Tremendous visual appeal</a:t>
            </a:r>
          </a:p>
        </p:txBody>
      </p:sp>
      <p:sp>
        <p:nvSpPr>
          <p:cNvPr id="142" name="Rectangle 141"/>
          <p:cNvSpPr/>
          <p:nvPr/>
        </p:nvSpPr>
        <p:spPr>
          <a:xfrm>
            <a:off x="1498755" y="5824807"/>
            <a:ext cx="4019864" cy="5539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/>
            <a:r>
              <a:rPr lang="en-US" sz="1200" dirty="0" err="1">
                <a:solidFill>
                  <a:schemeClr val="bg1"/>
                </a:solidFill>
              </a:rPr>
              <a:t>Lorem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Ipsum</a:t>
            </a:r>
            <a:r>
              <a:rPr lang="en-US" sz="1200" dirty="0">
                <a:solidFill>
                  <a:schemeClr val="bg1"/>
                </a:solidFill>
              </a:rPr>
              <a:t> has been the industry's standard dummy text ever since the 1500s, when an unknown printer took a galley of type and scrambled it to make a type specimen book.</a:t>
            </a:r>
          </a:p>
        </p:txBody>
      </p:sp>
      <p:sp>
        <p:nvSpPr>
          <p:cNvPr id="143" name="Rectangle 142"/>
          <p:cNvSpPr/>
          <p:nvPr/>
        </p:nvSpPr>
        <p:spPr>
          <a:xfrm>
            <a:off x="3757558" y="5556128"/>
            <a:ext cx="1761060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/>
            <a:r>
              <a:rPr lang="en-US" altLang="ko-KR" sz="1400" b="1" dirty="0">
                <a:solidFill>
                  <a:srgbClr val="F4B486"/>
                </a:solidFill>
              </a:rPr>
              <a:t>Eye-catching visual</a:t>
            </a:r>
          </a:p>
        </p:txBody>
      </p:sp>
      <p:sp>
        <p:nvSpPr>
          <p:cNvPr id="144" name="Rectangle 143"/>
          <p:cNvSpPr/>
          <p:nvPr/>
        </p:nvSpPr>
        <p:spPr>
          <a:xfrm>
            <a:off x="6658436" y="5847980"/>
            <a:ext cx="4059130" cy="5539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US" sz="1200" dirty="0" err="1">
                <a:solidFill>
                  <a:schemeClr val="bg1"/>
                </a:solidFill>
              </a:rPr>
              <a:t>Lorem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Ipsum</a:t>
            </a:r>
            <a:r>
              <a:rPr lang="en-US" sz="1200" dirty="0">
                <a:solidFill>
                  <a:schemeClr val="bg1"/>
                </a:solidFill>
              </a:rPr>
              <a:t> has been the industry's standard dummy text ever since the 1500s, when an unknown printer took a galley of type and scrambled it to make a type specimen book.</a:t>
            </a:r>
          </a:p>
        </p:txBody>
      </p:sp>
      <p:sp>
        <p:nvSpPr>
          <p:cNvPr id="145" name="Rectangle 144"/>
          <p:cNvSpPr/>
          <p:nvPr/>
        </p:nvSpPr>
        <p:spPr>
          <a:xfrm>
            <a:off x="6658436" y="5579301"/>
            <a:ext cx="1761060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US" altLang="ko-KR" sz="1400" b="1" dirty="0">
                <a:solidFill>
                  <a:srgbClr val="9CDCFF"/>
                </a:solidFill>
              </a:rPr>
              <a:t>Eye-catching visual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29A7DA-48D8-4CCA-90C3-58ECD964762F}" type="slidenum">
              <a:rPr lang="en-US" smtClean="0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58178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4298515" y="2744427"/>
            <a:ext cx="3594971" cy="1540027"/>
            <a:chOff x="4712526" y="2744427"/>
            <a:chExt cx="3594971" cy="1540027"/>
          </a:xfrm>
        </p:grpSpPr>
        <p:sp>
          <p:nvSpPr>
            <p:cNvPr id="6" name="Text Placeholder 2"/>
            <p:cNvSpPr txBox="1">
              <a:spLocks/>
            </p:cNvSpPr>
            <p:nvPr/>
          </p:nvSpPr>
          <p:spPr>
            <a:xfrm>
              <a:off x="4727684" y="2744427"/>
              <a:ext cx="3579813" cy="652462"/>
            </a:xfrm>
            <a:prstGeom prst="rect">
              <a:avLst/>
            </a:prstGeom>
          </p:spPr>
          <p:txBody>
            <a:bodyPr lIns="0" tIns="0" rIns="0" bIns="0"/>
            <a:lstStyle>
              <a:lvl1pPr marL="0" indent="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4400" kern="1200" baseline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lt"/>
                  <a:ea typeface="+mn-ea"/>
                  <a:cs typeface="+mn-cs"/>
                </a:defRPr>
              </a:lvl1pPr>
              <a:lvl2pPr marL="4572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bg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bg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bg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bg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5400" dirty="0">
                  <a:solidFill>
                    <a:schemeClr val="accent4">
                      <a:lumMod val="20000"/>
                      <a:lumOff val="80000"/>
                    </a:schemeClr>
                  </a:solidFill>
                  <a:latin typeface="Edo" panose="02000000000000000000" pitchFamily="2" charset="0"/>
                </a:rPr>
                <a:t>SECTION </a:t>
              </a:r>
              <a:r>
                <a:rPr lang="en-US" sz="5400" b="1" dirty="0">
                  <a:solidFill>
                    <a:schemeClr val="accent4">
                      <a:lumMod val="20000"/>
                      <a:lumOff val="80000"/>
                    </a:schemeClr>
                  </a:solidFill>
                  <a:latin typeface="Edo" panose="02000000000000000000" pitchFamily="2" charset="0"/>
                </a:rPr>
                <a:t>02</a:t>
              </a: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4867126" y="3730456"/>
              <a:ext cx="3300928" cy="55399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12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PowerPoint offers word processing, outlining, drawing, graphing, and presentation management tools all designed to be easy to use and learn.</a:t>
              </a:r>
            </a:p>
          </p:txBody>
        </p:sp>
        <p:pic>
          <p:nvPicPr>
            <p:cNvPr id="8" name="Picture 7"/>
            <p:cNvPicPr>
              <a:picLocks noChangeAspect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712526" y="3597741"/>
              <a:ext cx="3594971" cy="36000"/>
            </a:xfrm>
            <a:prstGeom prst="rect">
              <a:avLst/>
            </a:prstGeom>
          </p:spPr>
        </p:pic>
      </p:grpSp>
      <p:pic>
        <p:nvPicPr>
          <p:cNvPr id="10" name="Picture 9"/>
          <p:cNvPicPr>
            <a:picLocks noChangeAspect="1"/>
          </p:cNvPicPr>
          <p:nvPr/>
        </p:nvPicPr>
        <p:blipFill>
          <a:blip r:embed="rId3" cstate="email">
            <a:lum contrast="-77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436152">
            <a:off x="1735461" y="5787463"/>
            <a:ext cx="1305986" cy="51354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4" cstate="email">
            <a:lum contrast="-77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7767302">
            <a:off x="11080548" y="5899223"/>
            <a:ext cx="544025" cy="489893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5" cstate="email">
            <a:lum contrast="-77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205556">
            <a:off x="10478925" y="2119512"/>
            <a:ext cx="1997703" cy="194090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6" cstate="email">
            <a:lum contrast="-77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64651" y="6152532"/>
            <a:ext cx="641565" cy="539093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7" cstate="email">
            <a:lum contrast="-77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956956">
            <a:off x="73797" y="1305213"/>
            <a:ext cx="1543050" cy="709657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8" cstate="email">
            <a:lum contrast="-77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462126">
            <a:off x="3015047" y="6188250"/>
            <a:ext cx="664380" cy="682144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9" cstate="email">
            <a:lum contrast="-77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28905" y="2862394"/>
            <a:ext cx="659531" cy="605048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10" cstate="email">
            <a:lum contrast="-77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91408" y="4850137"/>
            <a:ext cx="1083263" cy="921396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11" cstate="email">
            <a:lum contrast="-77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115785">
            <a:off x="8755180" y="1416307"/>
            <a:ext cx="1762425" cy="180453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12" cstate="email">
            <a:lum contrast="-77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25566" y="1596961"/>
            <a:ext cx="395334" cy="370625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13" cstate="email">
            <a:lum contrast="-77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602784">
            <a:off x="11350672" y="2408289"/>
            <a:ext cx="397146" cy="524696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06406" y="5978322"/>
            <a:ext cx="971258" cy="789915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15" cstate="email">
            <a:lum contrast="-77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98975" y="5792095"/>
            <a:ext cx="958584" cy="931486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 rotWithShape="1">
          <a:blip r:embed="rId16" cstate="email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25097" b="43436"/>
          <a:stretch/>
        </p:blipFill>
        <p:spPr>
          <a:xfrm>
            <a:off x="5782507" y="2978822"/>
            <a:ext cx="5766738" cy="3879178"/>
          </a:xfrm>
          <a:prstGeom prst="rect">
            <a:avLst/>
          </a:prstGeom>
          <a:effectLst>
            <a:outerShdw blurRad="139700" dist="762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4" name="Picture 23"/>
          <p:cNvPicPr>
            <a:picLocks noChangeAspect="1"/>
          </p:cNvPicPr>
          <p:nvPr/>
        </p:nvPicPr>
        <p:blipFill rotWithShape="1">
          <a:blip r:embed="rId1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8027" r="-1" b="34813"/>
          <a:stretch/>
        </p:blipFill>
        <p:spPr>
          <a:xfrm rot="3331711">
            <a:off x="704220" y="2636222"/>
            <a:ext cx="324291" cy="2341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2236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b="1" dirty="0"/>
              <a:t>BAR</a:t>
            </a:r>
            <a:r>
              <a:rPr lang="en-US" dirty="0"/>
              <a:t> CHART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Sub title text here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13603" y="916147"/>
            <a:ext cx="11544415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</a:rPr>
              <a:t>PowerPoint offers word processing, outlining, drawing, graphing, and presentation management tools all designed to be easy to use and learn.</a:t>
            </a:r>
          </a:p>
        </p:txBody>
      </p:sp>
      <p:graphicFrame>
        <p:nvGraphicFramePr>
          <p:cNvPr id="5" name="차트 76"/>
          <p:cNvGraphicFramePr/>
          <p:nvPr>
            <p:extLst>
              <p:ext uri="{D42A27DB-BD31-4B8C-83A1-F6EECF244321}">
                <p14:modId xmlns:p14="http://schemas.microsoft.com/office/powerpoint/2010/main" val="235394308"/>
              </p:ext>
            </p:extLst>
          </p:nvPr>
        </p:nvGraphicFramePr>
        <p:xfrm>
          <a:off x="1439847" y="2234514"/>
          <a:ext cx="9650935" cy="30423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Rectangle 3"/>
          <p:cNvSpPr txBox="1">
            <a:spLocks noChangeArrowheads="1"/>
          </p:cNvSpPr>
          <p:nvPr/>
        </p:nvSpPr>
        <p:spPr bwMode="auto">
          <a:xfrm>
            <a:off x="1121984" y="1883786"/>
            <a:ext cx="9948032" cy="184666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342900" indent="-342900" eaLnBrk="0" hangingPunct="0">
              <a:spcBef>
                <a:spcPct val="20000"/>
              </a:spcBef>
              <a:buFont typeface="Arial" charset="0"/>
              <a:buNone/>
              <a:defRPr lang="en-US" altLang="ko-KR" sz="2000" dirty="0" smtClean="0">
                <a:latin typeface="Microsoft Sans Serif" pitchFamily="34" charset="0"/>
                <a:ea typeface="+mj-ea"/>
                <a:cs typeface="Microsoft Sans Serif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latin typeface="+mn-lt"/>
                <a:ea typeface="+mn-ea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latin typeface="+mn-lt"/>
                <a:ea typeface="+mn-ea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latin typeface="+mn-lt"/>
                <a:ea typeface="+mn-ea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latin typeface="+mn-lt"/>
                <a:ea typeface="+mn-ea"/>
              </a:defRPr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9pPr>
          </a:lstStyle>
          <a:p>
            <a:pPr marL="0" indent="0" algn="ctr">
              <a:defRPr/>
            </a:pPr>
            <a:r>
              <a:rPr lang="en-US" sz="1200" dirty="0"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rPr>
              <a:t>Our easy-to-use and functional search engine helps you locate the right templates quickly, saving you time. </a:t>
            </a:r>
          </a:p>
        </p:txBody>
      </p:sp>
      <p:sp>
        <p:nvSpPr>
          <p:cNvPr id="7" name="speed"/>
          <p:cNvSpPr txBox="1">
            <a:spLocks noChangeArrowheads="1"/>
          </p:cNvSpPr>
          <p:nvPr/>
        </p:nvSpPr>
        <p:spPr bwMode="auto">
          <a:xfrm>
            <a:off x="3965062" y="1583469"/>
            <a:ext cx="4261875" cy="276999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  <a:sp3d prstMaterial="matte">
            <a:bevelT w="1270" h="1270"/>
          </a:sp3d>
        </p:spPr>
        <p:txBody>
          <a:bodyPr wrap="square" lIns="0" tIns="0" rIns="0" bIns="0" anchor="t" anchorCtr="0">
            <a:spAutoFit/>
            <a:sp3d/>
          </a:bodyPr>
          <a:lstStyle>
            <a:defPPr>
              <a:defRPr lang="ko-KR"/>
            </a:defPPr>
            <a:lvl1pPr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prstClr val="white"/>
              </a:buClr>
              <a:defRPr kumimoji="1" sz="1400" b="1">
                <a:solidFill>
                  <a:schemeClr val="tx1">
                    <a:lumMod val="95000"/>
                    <a:lumOff val="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 kumimoji="1">
                <a:latin typeface="굴림" pitchFamily="50" charset="-127"/>
                <a:ea typeface="굴림" pitchFamily="50" charset="-127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 kumimoji="1">
                <a:latin typeface="굴림" pitchFamily="50" charset="-127"/>
                <a:ea typeface="굴림" pitchFamily="50" charset="-127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 kumimoji="1">
                <a:latin typeface="굴림" pitchFamily="50" charset="-127"/>
                <a:ea typeface="굴림" pitchFamily="50" charset="-127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 kumimoji="1">
                <a:latin typeface="굴림" pitchFamily="50" charset="-127"/>
                <a:ea typeface="굴림" pitchFamily="50" charset="-127"/>
              </a:defRPr>
            </a:lvl5pPr>
            <a:lvl6pPr>
              <a:defRPr kumimoji="1">
                <a:latin typeface="굴림" pitchFamily="50" charset="-127"/>
                <a:ea typeface="굴림" pitchFamily="50" charset="-127"/>
              </a:defRPr>
            </a:lvl6pPr>
            <a:lvl7pPr>
              <a:defRPr kumimoji="1">
                <a:latin typeface="굴림" pitchFamily="50" charset="-127"/>
                <a:ea typeface="굴림" pitchFamily="50" charset="-127"/>
              </a:defRPr>
            </a:lvl7pPr>
            <a:lvl8pPr>
              <a:defRPr kumimoji="1">
                <a:latin typeface="굴림" pitchFamily="50" charset="-127"/>
                <a:ea typeface="굴림" pitchFamily="50" charset="-127"/>
              </a:defRPr>
            </a:lvl8pPr>
            <a:lvl9pPr>
              <a:defRPr kumimoji="1">
                <a:latin typeface="굴림" pitchFamily="50" charset="-127"/>
                <a:ea typeface="굴림" pitchFamily="50" charset="-127"/>
              </a:defRPr>
            </a:lvl9pPr>
          </a:lstStyle>
          <a:p>
            <a:pPr algn="ctr"/>
            <a:r>
              <a:rPr lang="en-US" altLang="ko-KR" sz="2000" dirty="0">
                <a:solidFill>
                  <a:schemeClr val="bg1"/>
                </a:solidFill>
                <a:latin typeface="+mn-lt"/>
                <a:cs typeface="Times New Roman" panose="02020603050405020304" pitchFamily="18" charset="0"/>
              </a:rPr>
              <a:t>Tremendous visual appeal</a:t>
            </a:r>
          </a:p>
        </p:txBody>
      </p:sp>
      <p:sp>
        <p:nvSpPr>
          <p:cNvPr id="8" name="Rectangle 7"/>
          <p:cNvSpPr/>
          <p:nvPr/>
        </p:nvSpPr>
        <p:spPr>
          <a:xfrm>
            <a:off x="1619249" y="5701352"/>
            <a:ext cx="9267825" cy="5539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/>
            <a:r>
              <a:rPr lang="en-US" altLang="ko-KR" sz="1200" dirty="0">
                <a:solidFill>
                  <a:schemeClr val="bg1"/>
                </a:solidFill>
                <a:ea typeface="Tahoma" panose="020B0604030504040204" pitchFamily="34" charset="0"/>
              </a:rPr>
              <a:t>We create PowerPoint templates based on new visual trend that’s fresh, relevant and always on the cutting edge. </a:t>
            </a:r>
            <a:endParaRPr lang="en-US" sz="1200" dirty="0">
              <a:solidFill>
                <a:schemeClr val="bg1"/>
              </a:solidFill>
            </a:endParaRPr>
          </a:p>
          <a:p>
            <a:pPr algn="ctr"/>
            <a:r>
              <a:rPr lang="en-US" sz="1200" dirty="0" err="1">
                <a:solidFill>
                  <a:schemeClr val="bg1"/>
                </a:solidFill>
              </a:rPr>
              <a:t>Lorem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Ipsum</a:t>
            </a:r>
            <a:r>
              <a:rPr lang="en-US" sz="1200" dirty="0">
                <a:solidFill>
                  <a:schemeClr val="bg1"/>
                </a:solidFill>
              </a:rPr>
              <a:t> is simply dummy text of the printing and typesetting industry. </a:t>
            </a:r>
            <a:r>
              <a:rPr lang="en-US" sz="1200" dirty="0" err="1">
                <a:solidFill>
                  <a:schemeClr val="bg1"/>
                </a:solidFill>
              </a:rPr>
              <a:t>Lorem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Ipsum</a:t>
            </a:r>
            <a:r>
              <a:rPr lang="en-US" sz="1200" dirty="0">
                <a:solidFill>
                  <a:schemeClr val="bg1"/>
                </a:solidFill>
              </a:rPr>
              <a:t> has been the industry's standard dummy text ever since the 1500s, when an unknown printer took a galley of type and scrambled it to make a type specimen book.</a:t>
            </a:r>
          </a:p>
        </p:txBody>
      </p:sp>
      <p:sp>
        <p:nvSpPr>
          <p:cNvPr id="9" name="Rectangle 8"/>
          <p:cNvSpPr/>
          <p:nvPr/>
        </p:nvSpPr>
        <p:spPr>
          <a:xfrm>
            <a:off x="5372631" y="5385048"/>
            <a:ext cx="1761060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/>
            <a:r>
              <a:rPr lang="en-US" altLang="ko-KR" sz="1400" b="1" dirty="0">
                <a:solidFill>
                  <a:schemeClr val="bg1"/>
                </a:solidFill>
              </a:rPr>
              <a:t>Eye-catching visual</a:t>
            </a: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29A7DA-48D8-4CCA-90C3-58ECD964762F}" type="slidenum">
              <a:rPr lang="en-US" smtClean="0"/>
              <a:pPr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72715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171450" y="2390775"/>
            <a:ext cx="11849100" cy="4467225"/>
          </a:xfrm>
          <a:prstGeom prst="rect">
            <a:avLst/>
          </a:prstGeom>
          <a:solidFill>
            <a:schemeClr val="bg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4294967295"/>
          </p:nvPr>
        </p:nvSpPr>
        <p:spPr>
          <a:xfrm>
            <a:off x="669695" y="289768"/>
            <a:ext cx="10815638" cy="513508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en-US" sz="3600" b="1" dirty="0">
                <a:solidFill>
                  <a:schemeClr val="bg1"/>
                </a:solidFill>
              </a:rPr>
              <a:t>FOUR </a:t>
            </a:r>
            <a:r>
              <a:rPr lang="en-US" sz="3600" dirty="0">
                <a:solidFill>
                  <a:schemeClr val="bg1"/>
                </a:solidFill>
              </a:rPr>
              <a:t>COLUMN TEXT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4294967295"/>
          </p:nvPr>
        </p:nvSpPr>
        <p:spPr>
          <a:xfrm>
            <a:off x="810983" y="803276"/>
            <a:ext cx="10533063" cy="317500"/>
          </a:xfrm>
          <a:prstGeom prst="rect">
            <a:avLst/>
          </a:prstGeom>
        </p:spPr>
        <p:txBody>
          <a:bodyPr/>
          <a:lstStyle/>
          <a:p>
            <a:pPr marL="0" indent="0" algn="ctr">
              <a:buNone/>
            </a:pPr>
            <a:r>
              <a:rPr lang="en-US" sz="2000" dirty="0">
                <a:solidFill>
                  <a:schemeClr val="bg1"/>
                </a:solidFill>
              </a:rPr>
              <a:t>Sub title text here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089661" y="1205730"/>
            <a:ext cx="9975708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</a:rPr>
              <a:t>PowerPoint offers word processing, outlining, drawing, graphing, and presentation management tools all designed to be easy to use and learn.</a:t>
            </a:r>
          </a:p>
        </p:txBody>
      </p:sp>
      <p:sp>
        <p:nvSpPr>
          <p:cNvPr id="9" name="Rectangle 3"/>
          <p:cNvSpPr txBox="1">
            <a:spLocks noChangeArrowheads="1"/>
          </p:cNvSpPr>
          <p:nvPr/>
        </p:nvSpPr>
        <p:spPr bwMode="auto">
          <a:xfrm>
            <a:off x="756187" y="4112368"/>
            <a:ext cx="2513649" cy="738664"/>
          </a:xfrm>
          <a:prstGeom prst="rect">
            <a:avLst/>
          </a:prstGeom>
          <a:noFill/>
          <a:extLst/>
        </p:spPr>
        <p:txBody>
          <a:bodyPr wrap="square" lIns="0" tIns="0" rIns="0" bIns="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defRPr>
            </a:lvl1pPr>
          </a:lstStyle>
          <a:p>
            <a:pPr algn="l" latinLnBrk="0"/>
            <a:r>
              <a:rPr lang="en-US" altLang="ko-KR" sz="1200" b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Calibri" panose="020F0502020204030204" pitchFamily="34" charset="0"/>
              </a:rPr>
              <a:t>PowerPoint is a complete presentation graphic package it gives you everything you need to produce a professional-looking presentation</a:t>
            </a:r>
          </a:p>
        </p:txBody>
      </p:sp>
      <p:sp>
        <p:nvSpPr>
          <p:cNvPr id="10" name="speed"/>
          <p:cNvSpPr txBox="1">
            <a:spLocks noChangeArrowheads="1"/>
          </p:cNvSpPr>
          <p:nvPr/>
        </p:nvSpPr>
        <p:spPr bwMode="auto">
          <a:xfrm>
            <a:off x="743067" y="3775524"/>
            <a:ext cx="2311284" cy="221599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  <a:sp3d prstMaterial="matte">
            <a:bevelT w="1270" h="1270"/>
          </a:sp3d>
        </p:spPr>
        <p:txBody>
          <a:bodyPr wrap="square" lIns="0" tIns="0" rIns="0" bIns="0" anchor="t" anchorCtr="0">
            <a:spAutoFit/>
            <a:sp3d/>
          </a:bodyPr>
          <a:lstStyle>
            <a:defPPr>
              <a:defRPr lang="ko-KR"/>
            </a:defPPr>
            <a:lvl1pPr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prstClr val="white"/>
              </a:buClr>
              <a:defRPr kumimoji="1" sz="1200" b="1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 kumimoji="1">
                <a:latin typeface="굴림" pitchFamily="50" charset="-127"/>
                <a:ea typeface="굴림" pitchFamily="50" charset="-127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 kumimoji="1">
                <a:latin typeface="굴림" pitchFamily="50" charset="-127"/>
                <a:ea typeface="굴림" pitchFamily="50" charset="-127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 kumimoji="1">
                <a:latin typeface="굴림" pitchFamily="50" charset="-127"/>
                <a:ea typeface="굴림" pitchFamily="50" charset="-127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 kumimoji="1">
                <a:latin typeface="굴림" pitchFamily="50" charset="-127"/>
                <a:ea typeface="굴림" pitchFamily="50" charset="-127"/>
              </a:defRPr>
            </a:lvl5pPr>
            <a:lvl6pPr>
              <a:defRPr kumimoji="1">
                <a:latin typeface="굴림" pitchFamily="50" charset="-127"/>
                <a:ea typeface="굴림" pitchFamily="50" charset="-127"/>
              </a:defRPr>
            </a:lvl6pPr>
            <a:lvl7pPr>
              <a:defRPr kumimoji="1">
                <a:latin typeface="굴림" pitchFamily="50" charset="-127"/>
                <a:ea typeface="굴림" pitchFamily="50" charset="-127"/>
              </a:defRPr>
            </a:lvl7pPr>
            <a:lvl8pPr>
              <a:defRPr kumimoji="1">
                <a:latin typeface="굴림" pitchFamily="50" charset="-127"/>
                <a:ea typeface="굴림" pitchFamily="50" charset="-127"/>
              </a:defRPr>
            </a:lvl8pPr>
            <a:lvl9pPr>
              <a:defRPr kumimoji="1">
                <a:latin typeface="굴림" pitchFamily="50" charset="-127"/>
                <a:ea typeface="굴림" pitchFamily="50" charset="-127"/>
              </a:defRPr>
            </a:lvl9pPr>
          </a:lstStyle>
          <a:p>
            <a:pPr latinLnBrk="0"/>
            <a:r>
              <a:rPr lang="en-US" altLang="ko-KR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</a:rPr>
              <a:t>Stylish design</a:t>
            </a:r>
          </a:p>
        </p:txBody>
      </p:sp>
      <p:sp>
        <p:nvSpPr>
          <p:cNvPr id="11" name="Rectangle 3"/>
          <p:cNvSpPr txBox="1">
            <a:spLocks noChangeArrowheads="1"/>
          </p:cNvSpPr>
          <p:nvPr/>
        </p:nvSpPr>
        <p:spPr bwMode="auto">
          <a:xfrm>
            <a:off x="3488335" y="4112368"/>
            <a:ext cx="2513649" cy="738664"/>
          </a:xfrm>
          <a:prstGeom prst="rect">
            <a:avLst/>
          </a:prstGeom>
          <a:noFill/>
          <a:extLst/>
        </p:spPr>
        <p:txBody>
          <a:bodyPr wrap="square" lIns="0" tIns="0" rIns="0" bIns="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defRPr>
            </a:lvl1pPr>
          </a:lstStyle>
          <a:p>
            <a:pPr algn="l" latinLnBrk="0"/>
            <a:r>
              <a:rPr lang="en-US" altLang="ko-KR" sz="1200" b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Calibri" panose="020F0502020204030204" pitchFamily="34" charset="0"/>
              </a:rPr>
              <a:t>PowerPoint is a complete presentation graphic package it gives you everything you need to produce a professional-looking presentation</a:t>
            </a:r>
          </a:p>
        </p:txBody>
      </p:sp>
      <p:sp>
        <p:nvSpPr>
          <p:cNvPr id="12" name="speed"/>
          <p:cNvSpPr txBox="1">
            <a:spLocks noChangeArrowheads="1"/>
          </p:cNvSpPr>
          <p:nvPr/>
        </p:nvSpPr>
        <p:spPr bwMode="auto">
          <a:xfrm>
            <a:off x="3494684" y="3775524"/>
            <a:ext cx="2507298" cy="221599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  <a:sp3d prstMaterial="matte">
            <a:bevelT w="1270" h="1270"/>
          </a:sp3d>
        </p:spPr>
        <p:txBody>
          <a:bodyPr wrap="square" lIns="0" tIns="0" rIns="0" bIns="0" anchor="t" anchorCtr="0">
            <a:spAutoFit/>
            <a:sp3d/>
          </a:bodyPr>
          <a:lstStyle>
            <a:defPPr>
              <a:defRPr lang="ko-KR"/>
            </a:defPPr>
            <a:lvl1pPr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prstClr val="white"/>
              </a:buClr>
              <a:defRPr kumimoji="1" sz="1200" b="1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 kumimoji="1">
                <a:latin typeface="굴림" pitchFamily="50" charset="-127"/>
                <a:ea typeface="굴림" pitchFamily="50" charset="-127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 kumimoji="1">
                <a:latin typeface="굴림" pitchFamily="50" charset="-127"/>
                <a:ea typeface="굴림" pitchFamily="50" charset="-127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 kumimoji="1">
                <a:latin typeface="굴림" pitchFamily="50" charset="-127"/>
                <a:ea typeface="굴림" pitchFamily="50" charset="-127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 kumimoji="1">
                <a:latin typeface="굴림" pitchFamily="50" charset="-127"/>
                <a:ea typeface="굴림" pitchFamily="50" charset="-127"/>
              </a:defRPr>
            </a:lvl5pPr>
            <a:lvl6pPr>
              <a:defRPr kumimoji="1">
                <a:latin typeface="굴림" pitchFamily="50" charset="-127"/>
                <a:ea typeface="굴림" pitchFamily="50" charset="-127"/>
              </a:defRPr>
            </a:lvl6pPr>
            <a:lvl7pPr>
              <a:defRPr kumimoji="1">
                <a:latin typeface="굴림" pitchFamily="50" charset="-127"/>
                <a:ea typeface="굴림" pitchFamily="50" charset="-127"/>
              </a:defRPr>
            </a:lvl7pPr>
            <a:lvl8pPr>
              <a:defRPr kumimoji="1">
                <a:latin typeface="굴림" pitchFamily="50" charset="-127"/>
                <a:ea typeface="굴림" pitchFamily="50" charset="-127"/>
              </a:defRPr>
            </a:lvl8pPr>
            <a:lvl9pPr>
              <a:defRPr kumimoji="1">
                <a:latin typeface="굴림" pitchFamily="50" charset="-127"/>
                <a:ea typeface="굴림" pitchFamily="50" charset="-127"/>
              </a:defRPr>
            </a:lvl9pPr>
          </a:lstStyle>
          <a:p>
            <a:r>
              <a:rPr lang="en-US" altLang="ko-KR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</a:rPr>
              <a:t>Sleek Diagram &amp; chart</a:t>
            </a:r>
          </a:p>
        </p:txBody>
      </p:sp>
      <p:sp>
        <p:nvSpPr>
          <p:cNvPr id="13" name="Rectangle 3"/>
          <p:cNvSpPr txBox="1">
            <a:spLocks noChangeArrowheads="1"/>
          </p:cNvSpPr>
          <p:nvPr/>
        </p:nvSpPr>
        <p:spPr bwMode="auto">
          <a:xfrm>
            <a:off x="6226834" y="4112368"/>
            <a:ext cx="2513649" cy="738664"/>
          </a:xfrm>
          <a:prstGeom prst="rect">
            <a:avLst/>
          </a:prstGeom>
          <a:noFill/>
          <a:extLst/>
        </p:spPr>
        <p:txBody>
          <a:bodyPr wrap="square" lIns="0" tIns="0" rIns="0" bIns="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defRPr>
            </a:lvl1pPr>
          </a:lstStyle>
          <a:p>
            <a:pPr algn="l" latinLnBrk="0"/>
            <a:r>
              <a:rPr lang="en-US" altLang="ko-KR" sz="1200" b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Calibri" panose="020F0502020204030204" pitchFamily="34" charset="0"/>
              </a:rPr>
              <a:t>PowerPoint is a complete presentation graphic package it gives you everything you need to produce a professional-looking presentation</a:t>
            </a:r>
          </a:p>
        </p:txBody>
      </p:sp>
      <p:sp>
        <p:nvSpPr>
          <p:cNvPr id="14" name="speed"/>
          <p:cNvSpPr txBox="1">
            <a:spLocks noChangeArrowheads="1"/>
          </p:cNvSpPr>
          <p:nvPr/>
        </p:nvSpPr>
        <p:spPr bwMode="auto">
          <a:xfrm>
            <a:off x="6233182" y="3775524"/>
            <a:ext cx="2513649" cy="221599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  <a:sp3d prstMaterial="matte">
            <a:bevelT w="1270" h="1270"/>
          </a:sp3d>
        </p:spPr>
        <p:txBody>
          <a:bodyPr wrap="square" lIns="0" tIns="0" rIns="0" bIns="0" anchor="t" anchorCtr="0">
            <a:spAutoFit/>
            <a:sp3d/>
          </a:bodyPr>
          <a:lstStyle>
            <a:defPPr>
              <a:defRPr lang="ko-KR"/>
            </a:defPPr>
            <a:lvl1pPr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prstClr val="white"/>
              </a:buClr>
              <a:defRPr kumimoji="1" sz="1200" b="1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 kumimoji="1">
                <a:latin typeface="굴림" pitchFamily="50" charset="-127"/>
                <a:ea typeface="굴림" pitchFamily="50" charset="-127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 kumimoji="1">
                <a:latin typeface="굴림" pitchFamily="50" charset="-127"/>
                <a:ea typeface="굴림" pitchFamily="50" charset="-127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 kumimoji="1">
                <a:latin typeface="굴림" pitchFamily="50" charset="-127"/>
                <a:ea typeface="굴림" pitchFamily="50" charset="-127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 kumimoji="1">
                <a:latin typeface="굴림" pitchFamily="50" charset="-127"/>
                <a:ea typeface="굴림" pitchFamily="50" charset="-127"/>
              </a:defRPr>
            </a:lvl5pPr>
            <a:lvl6pPr>
              <a:defRPr kumimoji="1">
                <a:latin typeface="굴림" pitchFamily="50" charset="-127"/>
                <a:ea typeface="굴림" pitchFamily="50" charset="-127"/>
              </a:defRPr>
            </a:lvl6pPr>
            <a:lvl7pPr>
              <a:defRPr kumimoji="1">
                <a:latin typeface="굴림" pitchFamily="50" charset="-127"/>
                <a:ea typeface="굴림" pitchFamily="50" charset="-127"/>
              </a:defRPr>
            </a:lvl7pPr>
            <a:lvl8pPr>
              <a:defRPr kumimoji="1">
                <a:latin typeface="굴림" pitchFamily="50" charset="-127"/>
                <a:ea typeface="굴림" pitchFamily="50" charset="-127"/>
              </a:defRPr>
            </a:lvl8pPr>
            <a:lvl9pPr>
              <a:defRPr kumimoji="1">
                <a:latin typeface="굴림" pitchFamily="50" charset="-127"/>
                <a:ea typeface="굴림" pitchFamily="50" charset="-127"/>
              </a:defRPr>
            </a:lvl9pPr>
          </a:lstStyle>
          <a:p>
            <a:r>
              <a:rPr lang="en-US" altLang="ko-KR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</a:rPr>
              <a:t>Top quality design</a:t>
            </a:r>
          </a:p>
        </p:txBody>
      </p:sp>
      <p:sp>
        <p:nvSpPr>
          <p:cNvPr id="15" name="Rectangle 3"/>
          <p:cNvSpPr txBox="1">
            <a:spLocks noChangeArrowheads="1"/>
          </p:cNvSpPr>
          <p:nvPr/>
        </p:nvSpPr>
        <p:spPr bwMode="auto">
          <a:xfrm>
            <a:off x="8971684" y="4112368"/>
            <a:ext cx="2513649" cy="738664"/>
          </a:xfrm>
          <a:prstGeom prst="rect">
            <a:avLst/>
          </a:prstGeom>
          <a:noFill/>
          <a:extLst/>
        </p:spPr>
        <p:txBody>
          <a:bodyPr wrap="square" lIns="0" tIns="0" rIns="0" bIns="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defRPr>
            </a:lvl1pPr>
          </a:lstStyle>
          <a:p>
            <a:pPr algn="l" latinLnBrk="0"/>
            <a:r>
              <a:rPr lang="en-US" altLang="ko-KR" sz="1200" b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Calibri" panose="020F0502020204030204" pitchFamily="34" charset="0"/>
              </a:rPr>
              <a:t>PowerPoint is a complete presentation graphic package it gives you everything you need to produce a professional-looking presentation</a:t>
            </a:r>
          </a:p>
        </p:txBody>
      </p:sp>
      <p:sp>
        <p:nvSpPr>
          <p:cNvPr id="16" name="speed"/>
          <p:cNvSpPr txBox="1">
            <a:spLocks noChangeArrowheads="1"/>
          </p:cNvSpPr>
          <p:nvPr/>
        </p:nvSpPr>
        <p:spPr bwMode="auto">
          <a:xfrm>
            <a:off x="8978032" y="3775524"/>
            <a:ext cx="2500947" cy="221599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  <a:sp3d prstMaterial="matte">
            <a:bevelT w="1270" h="1270"/>
          </a:sp3d>
        </p:spPr>
        <p:txBody>
          <a:bodyPr wrap="square" lIns="0" tIns="0" rIns="0" bIns="0" anchor="t" anchorCtr="0">
            <a:spAutoFit/>
            <a:sp3d/>
          </a:bodyPr>
          <a:lstStyle>
            <a:defPPr>
              <a:defRPr lang="ko-KR"/>
            </a:defPPr>
            <a:lvl1pPr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prstClr val="white"/>
              </a:buClr>
              <a:defRPr kumimoji="1" sz="1200" b="1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 kumimoji="1">
                <a:latin typeface="굴림" pitchFamily="50" charset="-127"/>
                <a:ea typeface="굴림" pitchFamily="50" charset="-127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 kumimoji="1">
                <a:latin typeface="굴림" pitchFamily="50" charset="-127"/>
                <a:ea typeface="굴림" pitchFamily="50" charset="-127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 kumimoji="1">
                <a:latin typeface="굴림" pitchFamily="50" charset="-127"/>
                <a:ea typeface="굴림" pitchFamily="50" charset="-127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 kumimoji="1">
                <a:latin typeface="굴림" pitchFamily="50" charset="-127"/>
                <a:ea typeface="굴림" pitchFamily="50" charset="-127"/>
              </a:defRPr>
            </a:lvl5pPr>
            <a:lvl6pPr>
              <a:defRPr kumimoji="1">
                <a:latin typeface="굴림" pitchFamily="50" charset="-127"/>
                <a:ea typeface="굴림" pitchFamily="50" charset="-127"/>
              </a:defRPr>
            </a:lvl6pPr>
            <a:lvl7pPr>
              <a:defRPr kumimoji="1">
                <a:latin typeface="굴림" pitchFamily="50" charset="-127"/>
                <a:ea typeface="굴림" pitchFamily="50" charset="-127"/>
              </a:defRPr>
            </a:lvl7pPr>
            <a:lvl8pPr>
              <a:defRPr kumimoji="1">
                <a:latin typeface="굴림" pitchFamily="50" charset="-127"/>
                <a:ea typeface="굴림" pitchFamily="50" charset="-127"/>
              </a:defRPr>
            </a:lvl8pPr>
            <a:lvl9pPr>
              <a:defRPr kumimoji="1">
                <a:latin typeface="굴림" pitchFamily="50" charset="-127"/>
                <a:ea typeface="굴림" pitchFamily="50" charset="-127"/>
              </a:defRPr>
            </a:lvl9pPr>
          </a:lstStyle>
          <a:p>
            <a:r>
              <a:rPr lang="en-US" altLang="ko-KR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</a:rPr>
              <a:t>Contemporary Colors</a:t>
            </a:r>
          </a:p>
        </p:txBody>
      </p:sp>
      <p:sp>
        <p:nvSpPr>
          <p:cNvPr id="17" name="Rectangle 3"/>
          <p:cNvSpPr txBox="1">
            <a:spLocks noChangeArrowheads="1"/>
          </p:cNvSpPr>
          <p:nvPr/>
        </p:nvSpPr>
        <p:spPr bwMode="auto">
          <a:xfrm>
            <a:off x="756187" y="5010712"/>
            <a:ext cx="2513649" cy="553998"/>
          </a:xfrm>
          <a:prstGeom prst="rect">
            <a:avLst/>
          </a:prstGeom>
          <a:noFill/>
          <a:extLst/>
        </p:spPr>
        <p:txBody>
          <a:bodyPr wrap="square" lIns="0" tIns="0" rIns="0" bIns="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defRPr>
            </a:lvl1pPr>
          </a:lstStyle>
          <a:p>
            <a:pPr algn="l"/>
            <a:r>
              <a:rPr lang="en-US" altLang="ko-KR" sz="1200" b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Calibri" panose="020F0502020204030204" pitchFamily="34" charset="0"/>
              </a:rPr>
              <a:t>Our easy-to-use and functional search engine helps you locate the right templates quickly, saving you time. </a:t>
            </a:r>
          </a:p>
        </p:txBody>
      </p:sp>
      <p:sp>
        <p:nvSpPr>
          <p:cNvPr id="18" name="Rectangle 3"/>
          <p:cNvSpPr txBox="1">
            <a:spLocks noChangeArrowheads="1"/>
          </p:cNvSpPr>
          <p:nvPr/>
        </p:nvSpPr>
        <p:spPr bwMode="auto">
          <a:xfrm>
            <a:off x="3488335" y="5010712"/>
            <a:ext cx="2513649" cy="553998"/>
          </a:xfrm>
          <a:prstGeom prst="rect">
            <a:avLst/>
          </a:prstGeom>
          <a:noFill/>
          <a:extLst/>
        </p:spPr>
        <p:txBody>
          <a:bodyPr wrap="square" lIns="0" tIns="0" rIns="0" bIns="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defRPr>
            </a:lvl1pPr>
          </a:lstStyle>
          <a:p>
            <a:pPr algn="l"/>
            <a:r>
              <a:rPr lang="en-US" altLang="ko-KR" sz="1200" b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Calibri" panose="020F0502020204030204" pitchFamily="34" charset="0"/>
              </a:rPr>
              <a:t>Our easy-to-use and functional search engine helps you locate the right templates quickly, saving you time. </a:t>
            </a:r>
          </a:p>
        </p:txBody>
      </p:sp>
      <p:sp>
        <p:nvSpPr>
          <p:cNvPr id="19" name="Rectangle 3"/>
          <p:cNvSpPr txBox="1">
            <a:spLocks noChangeArrowheads="1"/>
          </p:cNvSpPr>
          <p:nvPr/>
        </p:nvSpPr>
        <p:spPr bwMode="auto">
          <a:xfrm>
            <a:off x="6226834" y="5010712"/>
            <a:ext cx="2513649" cy="553998"/>
          </a:xfrm>
          <a:prstGeom prst="rect">
            <a:avLst/>
          </a:prstGeom>
          <a:noFill/>
          <a:extLst/>
        </p:spPr>
        <p:txBody>
          <a:bodyPr wrap="square" lIns="0" tIns="0" rIns="0" bIns="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defRPr>
            </a:lvl1pPr>
          </a:lstStyle>
          <a:p>
            <a:pPr algn="l"/>
            <a:r>
              <a:rPr lang="en-US" altLang="ko-KR" sz="1200" b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Calibri" panose="020F0502020204030204" pitchFamily="34" charset="0"/>
              </a:rPr>
              <a:t>Our easy-to-use and functional search engine helps you locate the right templates quickly, saving you time. </a:t>
            </a:r>
          </a:p>
        </p:txBody>
      </p:sp>
      <p:sp>
        <p:nvSpPr>
          <p:cNvPr id="20" name="Rectangle 3"/>
          <p:cNvSpPr txBox="1">
            <a:spLocks noChangeArrowheads="1"/>
          </p:cNvSpPr>
          <p:nvPr/>
        </p:nvSpPr>
        <p:spPr bwMode="auto">
          <a:xfrm>
            <a:off x="8971684" y="5010712"/>
            <a:ext cx="2513649" cy="553998"/>
          </a:xfrm>
          <a:prstGeom prst="rect">
            <a:avLst/>
          </a:prstGeom>
          <a:noFill/>
          <a:extLst/>
        </p:spPr>
        <p:txBody>
          <a:bodyPr wrap="square" lIns="0" tIns="0" rIns="0" bIns="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defRPr>
            </a:lvl1pPr>
          </a:lstStyle>
          <a:p>
            <a:pPr algn="l"/>
            <a:r>
              <a:rPr lang="en-US" altLang="ko-KR" sz="1200" b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Calibri" panose="020F0502020204030204" pitchFamily="34" charset="0"/>
              </a:rPr>
              <a:t>Our easy-to-use and functional search engine helps you locate the right templates quickly, saving you time. </a:t>
            </a:r>
          </a:p>
        </p:txBody>
      </p:sp>
      <p:grpSp>
        <p:nvGrpSpPr>
          <p:cNvPr id="21" name="Group 20"/>
          <p:cNvGrpSpPr/>
          <p:nvPr/>
        </p:nvGrpSpPr>
        <p:grpSpPr>
          <a:xfrm>
            <a:off x="810983" y="2853785"/>
            <a:ext cx="751644" cy="646819"/>
            <a:chOff x="2486025" y="2882900"/>
            <a:chExt cx="1001713" cy="86201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2" name="Freeform 5"/>
            <p:cNvSpPr>
              <a:spLocks noEditPoints="1"/>
            </p:cNvSpPr>
            <p:nvPr/>
          </p:nvSpPr>
          <p:spPr bwMode="auto">
            <a:xfrm>
              <a:off x="2486025" y="2882900"/>
              <a:ext cx="573088" cy="584200"/>
            </a:xfrm>
            <a:custGeom>
              <a:avLst/>
              <a:gdLst>
                <a:gd name="T0" fmla="*/ 263 w 307"/>
                <a:gd name="T1" fmla="*/ 43 h 313"/>
                <a:gd name="T2" fmla="*/ 301 w 307"/>
                <a:gd name="T3" fmla="*/ 96 h 313"/>
                <a:gd name="T4" fmla="*/ 274 w 307"/>
                <a:gd name="T5" fmla="*/ 116 h 313"/>
                <a:gd name="T6" fmla="*/ 277 w 307"/>
                <a:gd name="T7" fmla="*/ 133 h 313"/>
                <a:gd name="T8" fmla="*/ 307 w 307"/>
                <a:gd name="T9" fmla="*/ 157 h 313"/>
                <a:gd name="T10" fmla="*/ 303 w 307"/>
                <a:gd name="T11" fmla="*/ 200 h 313"/>
                <a:gd name="T12" fmla="*/ 252 w 307"/>
                <a:gd name="T13" fmla="*/ 226 h 313"/>
                <a:gd name="T14" fmla="*/ 259 w 307"/>
                <a:gd name="T15" fmla="*/ 264 h 313"/>
                <a:gd name="T16" fmla="*/ 235 w 307"/>
                <a:gd name="T17" fmla="*/ 287 h 313"/>
                <a:gd name="T18" fmla="*/ 215 w 307"/>
                <a:gd name="T19" fmla="*/ 289 h 313"/>
                <a:gd name="T20" fmla="*/ 167 w 307"/>
                <a:gd name="T21" fmla="*/ 279 h 313"/>
                <a:gd name="T22" fmla="*/ 153 w 307"/>
                <a:gd name="T23" fmla="*/ 310 h 313"/>
                <a:gd name="T24" fmla="*/ 97 w 307"/>
                <a:gd name="T25" fmla="*/ 295 h 313"/>
                <a:gd name="T26" fmla="*/ 89 w 307"/>
                <a:gd name="T27" fmla="*/ 265 h 313"/>
                <a:gd name="T28" fmla="*/ 41 w 307"/>
                <a:gd name="T29" fmla="*/ 256 h 313"/>
                <a:gd name="T30" fmla="*/ 23 w 307"/>
                <a:gd name="T31" fmla="*/ 235 h 313"/>
                <a:gd name="T32" fmla="*/ 6 w 307"/>
                <a:gd name="T33" fmla="*/ 201 h 313"/>
                <a:gd name="T34" fmla="*/ 30 w 307"/>
                <a:gd name="T35" fmla="*/ 180 h 313"/>
                <a:gd name="T36" fmla="*/ 24 w 307"/>
                <a:gd name="T37" fmla="*/ 142 h 313"/>
                <a:gd name="T38" fmla="*/ 1 w 307"/>
                <a:gd name="T39" fmla="*/ 122 h 313"/>
                <a:gd name="T40" fmla="*/ 24 w 307"/>
                <a:gd name="T41" fmla="*/ 73 h 313"/>
                <a:gd name="T42" fmla="*/ 63 w 307"/>
                <a:gd name="T43" fmla="*/ 56 h 313"/>
                <a:gd name="T44" fmla="*/ 96 w 307"/>
                <a:gd name="T45" fmla="*/ 6 h 313"/>
                <a:gd name="T46" fmla="*/ 141 w 307"/>
                <a:gd name="T47" fmla="*/ 28 h 313"/>
                <a:gd name="T48" fmla="*/ 155 w 307"/>
                <a:gd name="T49" fmla="*/ 2 h 313"/>
                <a:gd name="T50" fmla="*/ 208 w 307"/>
                <a:gd name="T51" fmla="*/ 7 h 313"/>
                <a:gd name="T52" fmla="*/ 214 w 307"/>
                <a:gd name="T53" fmla="*/ 32 h 313"/>
                <a:gd name="T54" fmla="*/ 242 w 307"/>
                <a:gd name="T55" fmla="*/ 51 h 313"/>
                <a:gd name="T56" fmla="*/ 155 w 307"/>
                <a:gd name="T57" fmla="*/ 39 h 313"/>
                <a:gd name="T58" fmla="*/ 109 w 307"/>
                <a:gd name="T59" fmla="*/ 48 h 313"/>
                <a:gd name="T60" fmla="*/ 74 w 307"/>
                <a:gd name="T61" fmla="*/ 37 h 313"/>
                <a:gd name="T62" fmla="*/ 59 w 307"/>
                <a:gd name="T63" fmla="*/ 98 h 313"/>
                <a:gd name="T64" fmla="*/ 32 w 307"/>
                <a:gd name="T65" fmla="*/ 91 h 313"/>
                <a:gd name="T66" fmla="*/ 35 w 307"/>
                <a:gd name="T67" fmla="*/ 124 h 313"/>
                <a:gd name="T68" fmla="*/ 43 w 307"/>
                <a:gd name="T69" fmla="*/ 167 h 313"/>
                <a:gd name="T70" fmla="*/ 26 w 307"/>
                <a:gd name="T71" fmla="*/ 202 h 313"/>
                <a:gd name="T72" fmla="*/ 48 w 307"/>
                <a:gd name="T73" fmla="*/ 234 h 313"/>
                <a:gd name="T74" fmla="*/ 95 w 307"/>
                <a:gd name="T75" fmla="*/ 245 h 313"/>
                <a:gd name="T76" fmla="*/ 107 w 307"/>
                <a:gd name="T77" fmla="*/ 282 h 313"/>
                <a:gd name="T78" fmla="*/ 154 w 307"/>
                <a:gd name="T79" fmla="*/ 265 h 313"/>
                <a:gd name="T80" fmla="*/ 207 w 307"/>
                <a:gd name="T81" fmla="*/ 250 h 313"/>
                <a:gd name="T82" fmla="*/ 247 w 307"/>
                <a:gd name="T83" fmla="*/ 254 h 313"/>
                <a:gd name="T84" fmla="*/ 241 w 307"/>
                <a:gd name="T85" fmla="*/ 217 h 313"/>
                <a:gd name="T86" fmla="*/ 261 w 307"/>
                <a:gd name="T87" fmla="*/ 188 h 313"/>
                <a:gd name="T88" fmla="*/ 288 w 307"/>
                <a:gd name="T89" fmla="*/ 152 h 313"/>
                <a:gd name="T90" fmla="*/ 261 w 307"/>
                <a:gd name="T91" fmla="*/ 146 h 313"/>
                <a:gd name="T92" fmla="*/ 261 w 307"/>
                <a:gd name="T93" fmla="*/ 103 h 313"/>
                <a:gd name="T94" fmla="*/ 273 w 307"/>
                <a:gd name="T95" fmla="*/ 79 h 313"/>
                <a:gd name="T96" fmla="*/ 249 w 307"/>
                <a:gd name="T97" fmla="*/ 67 h 313"/>
                <a:gd name="T98" fmla="*/ 203 w 307"/>
                <a:gd name="T99" fmla="*/ 51 h 313"/>
                <a:gd name="T100" fmla="*/ 198 w 307"/>
                <a:gd name="T101" fmla="*/ 24 h 313"/>
                <a:gd name="T102" fmla="*/ 158 w 307"/>
                <a:gd name="T103" fmla="*/ 19 h 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07" h="313">
                  <a:moveTo>
                    <a:pt x="254" y="39"/>
                  </a:moveTo>
                  <a:cubicBezTo>
                    <a:pt x="257" y="41"/>
                    <a:pt x="261" y="42"/>
                    <a:pt x="263" y="43"/>
                  </a:cubicBezTo>
                  <a:cubicBezTo>
                    <a:pt x="276" y="59"/>
                    <a:pt x="288" y="75"/>
                    <a:pt x="301" y="91"/>
                  </a:cubicBezTo>
                  <a:cubicBezTo>
                    <a:pt x="301" y="92"/>
                    <a:pt x="301" y="94"/>
                    <a:pt x="301" y="96"/>
                  </a:cubicBezTo>
                  <a:cubicBezTo>
                    <a:pt x="298" y="101"/>
                    <a:pt x="294" y="103"/>
                    <a:pt x="288" y="105"/>
                  </a:cubicBezTo>
                  <a:cubicBezTo>
                    <a:pt x="283" y="107"/>
                    <a:pt x="279" y="112"/>
                    <a:pt x="274" y="116"/>
                  </a:cubicBezTo>
                  <a:cubicBezTo>
                    <a:pt x="274" y="118"/>
                    <a:pt x="274" y="121"/>
                    <a:pt x="275" y="123"/>
                  </a:cubicBezTo>
                  <a:cubicBezTo>
                    <a:pt x="277" y="128"/>
                    <a:pt x="275" y="130"/>
                    <a:pt x="277" y="133"/>
                  </a:cubicBezTo>
                  <a:cubicBezTo>
                    <a:pt x="284" y="139"/>
                    <a:pt x="297" y="135"/>
                    <a:pt x="304" y="140"/>
                  </a:cubicBezTo>
                  <a:cubicBezTo>
                    <a:pt x="305" y="144"/>
                    <a:pt x="306" y="152"/>
                    <a:pt x="307" y="157"/>
                  </a:cubicBezTo>
                  <a:cubicBezTo>
                    <a:pt x="303" y="170"/>
                    <a:pt x="304" y="183"/>
                    <a:pt x="306" y="197"/>
                  </a:cubicBezTo>
                  <a:cubicBezTo>
                    <a:pt x="305" y="198"/>
                    <a:pt x="305" y="199"/>
                    <a:pt x="303" y="200"/>
                  </a:cubicBezTo>
                  <a:cubicBezTo>
                    <a:pt x="292" y="203"/>
                    <a:pt x="282" y="198"/>
                    <a:pt x="270" y="201"/>
                  </a:cubicBezTo>
                  <a:cubicBezTo>
                    <a:pt x="268" y="203"/>
                    <a:pt x="254" y="223"/>
                    <a:pt x="252" y="226"/>
                  </a:cubicBezTo>
                  <a:cubicBezTo>
                    <a:pt x="253" y="234"/>
                    <a:pt x="268" y="246"/>
                    <a:pt x="270" y="254"/>
                  </a:cubicBezTo>
                  <a:cubicBezTo>
                    <a:pt x="268" y="258"/>
                    <a:pt x="264" y="261"/>
                    <a:pt x="259" y="264"/>
                  </a:cubicBezTo>
                  <a:cubicBezTo>
                    <a:pt x="255" y="266"/>
                    <a:pt x="253" y="271"/>
                    <a:pt x="249" y="275"/>
                  </a:cubicBezTo>
                  <a:cubicBezTo>
                    <a:pt x="245" y="280"/>
                    <a:pt x="237" y="282"/>
                    <a:pt x="235" y="287"/>
                  </a:cubicBezTo>
                  <a:cubicBezTo>
                    <a:pt x="231" y="291"/>
                    <a:pt x="226" y="293"/>
                    <a:pt x="220" y="294"/>
                  </a:cubicBezTo>
                  <a:cubicBezTo>
                    <a:pt x="218" y="293"/>
                    <a:pt x="216" y="291"/>
                    <a:pt x="215" y="289"/>
                  </a:cubicBezTo>
                  <a:cubicBezTo>
                    <a:pt x="212" y="283"/>
                    <a:pt x="204" y="274"/>
                    <a:pt x="199" y="270"/>
                  </a:cubicBezTo>
                  <a:cubicBezTo>
                    <a:pt x="188" y="271"/>
                    <a:pt x="178" y="277"/>
                    <a:pt x="167" y="279"/>
                  </a:cubicBezTo>
                  <a:cubicBezTo>
                    <a:pt x="164" y="283"/>
                    <a:pt x="159" y="286"/>
                    <a:pt x="158" y="292"/>
                  </a:cubicBezTo>
                  <a:cubicBezTo>
                    <a:pt x="157" y="298"/>
                    <a:pt x="157" y="302"/>
                    <a:pt x="153" y="310"/>
                  </a:cubicBezTo>
                  <a:cubicBezTo>
                    <a:pt x="142" y="313"/>
                    <a:pt x="133" y="309"/>
                    <a:pt x="123" y="306"/>
                  </a:cubicBezTo>
                  <a:cubicBezTo>
                    <a:pt x="119" y="306"/>
                    <a:pt x="101" y="297"/>
                    <a:pt x="97" y="295"/>
                  </a:cubicBezTo>
                  <a:cubicBezTo>
                    <a:pt x="96" y="296"/>
                    <a:pt x="85" y="288"/>
                    <a:pt x="83" y="285"/>
                  </a:cubicBezTo>
                  <a:cubicBezTo>
                    <a:pt x="86" y="274"/>
                    <a:pt x="90" y="274"/>
                    <a:pt x="89" y="265"/>
                  </a:cubicBezTo>
                  <a:cubicBezTo>
                    <a:pt x="82" y="257"/>
                    <a:pt x="74" y="249"/>
                    <a:pt x="62" y="246"/>
                  </a:cubicBezTo>
                  <a:cubicBezTo>
                    <a:pt x="59" y="249"/>
                    <a:pt x="45" y="256"/>
                    <a:pt x="41" y="256"/>
                  </a:cubicBezTo>
                  <a:cubicBezTo>
                    <a:pt x="39" y="254"/>
                    <a:pt x="34" y="252"/>
                    <a:pt x="32" y="250"/>
                  </a:cubicBezTo>
                  <a:cubicBezTo>
                    <a:pt x="31" y="248"/>
                    <a:pt x="26" y="238"/>
                    <a:pt x="23" y="235"/>
                  </a:cubicBezTo>
                  <a:cubicBezTo>
                    <a:pt x="18" y="231"/>
                    <a:pt x="15" y="222"/>
                    <a:pt x="12" y="217"/>
                  </a:cubicBezTo>
                  <a:cubicBezTo>
                    <a:pt x="9" y="212"/>
                    <a:pt x="8" y="207"/>
                    <a:pt x="6" y="201"/>
                  </a:cubicBezTo>
                  <a:cubicBezTo>
                    <a:pt x="7" y="197"/>
                    <a:pt x="10" y="194"/>
                    <a:pt x="14" y="192"/>
                  </a:cubicBezTo>
                  <a:cubicBezTo>
                    <a:pt x="19" y="188"/>
                    <a:pt x="25" y="185"/>
                    <a:pt x="30" y="180"/>
                  </a:cubicBezTo>
                  <a:cubicBezTo>
                    <a:pt x="29" y="172"/>
                    <a:pt x="28" y="168"/>
                    <a:pt x="27" y="159"/>
                  </a:cubicBezTo>
                  <a:cubicBezTo>
                    <a:pt x="28" y="155"/>
                    <a:pt x="28" y="147"/>
                    <a:pt x="24" y="142"/>
                  </a:cubicBezTo>
                  <a:cubicBezTo>
                    <a:pt x="17" y="138"/>
                    <a:pt x="9" y="135"/>
                    <a:pt x="3" y="132"/>
                  </a:cubicBezTo>
                  <a:cubicBezTo>
                    <a:pt x="0" y="128"/>
                    <a:pt x="1" y="125"/>
                    <a:pt x="1" y="122"/>
                  </a:cubicBezTo>
                  <a:cubicBezTo>
                    <a:pt x="3" y="115"/>
                    <a:pt x="7" y="105"/>
                    <a:pt x="8" y="98"/>
                  </a:cubicBezTo>
                  <a:cubicBezTo>
                    <a:pt x="10" y="88"/>
                    <a:pt x="15" y="78"/>
                    <a:pt x="24" y="73"/>
                  </a:cubicBezTo>
                  <a:cubicBezTo>
                    <a:pt x="31" y="76"/>
                    <a:pt x="39" y="81"/>
                    <a:pt x="48" y="79"/>
                  </a:cubicBezTo>
                  <a:cubicBezTo>
                    <a:pt x="53" y="72"/>
                    <a:pt x="61" y="66"/>
                    <a:pt x="63" y="56"/>
                  </a:cubicBezTo>
                  <a:cubicBezTo>
                    <a:pt x="57" y="47"/>
                    <a:pt x="51" y="39"/>
                    <a:pt x="58" y="29"/>
                  </a:cubicBezTo>
                  <a:cubicBezTo>
                    <a:pt x="69" y="22"/>
                    <a:pt x="84" y="13"/>
                    <a:pt x="96" y="6"/>
                  </a:cubicBezTo>
                  <a:cubicBezTo>
                    <a:pt x="101" y="4"/>
                    <a:pt x="114" y="25"/>
                    <a:pt x="120" y="32"/>
                  </a:cubicBezTo>
                  <a:cubicBezTo>
                    <a:pt x="127" y="32"/>
                    <a:pt x="138" y="28"/>
                    <a:pt x="141" y="28"/>
                  </a:cubicBezTo>
                  <a:cubicBezTo>
                    <a:pt x="144" y="19"/>
                    <a:pt x="143" y="15"/>
                    <a:pt x="143" y="8"/>
                  </a:cubicBezTo>
                  <a:cubicBezTo>
                    <a:pt x="146" y="2"/>
                    <a:pt x="151" y="0"/>
                    <a:pt x="155" y="2"/>
                  </a:cubicBezTo>
                  <a:cubicBezTo>
                    <a:pt x="164" y="6"/>
                    <a:pt x="173" y="5"/>
                    <a:pt x="182" y="7"/>
                  </a:cubicBezTo>
                  <a:cubicBezTo>
                    <a:pt x="190" y="9"/>
                    <a:pt x="200" y="7"/>
                    <a:pt x="208" y="7"/>
                  </a:cubicBezTo>
                  <a:cubicBezTo>
                    <a:pt x="210" y="9"/>
                    <a:pt x="212" y="10"/>
                    <a:pt x="214" y="12"/>
                  </a:cubicBezTo>
                  <a:cubicBezTo>
                    <a:pt x="214" y="19"/>
                    <a:pt x="214" y="26"/>
                    <a:pt x="214" y="32"/>
                  </a:cubicBezTo>
                  <a:cubicBezTo>
                    <a:pt x="216" y="36"/>
                    <a:pt x="217" y="38"/>
                    <a:pt x="218" y="40"/>
                  </a:cubicBezTo>
                  <a:cubicBezTo>
                    <a:pt x="226" y="44"/>
                    <a:pt x="234" y="47"/>
                    <a:pt x="242" y="51"/>
                  </a:cubicBezTo>
                  <a:cubicBezTo>
                    <a:pt x="248" y="50"/>
                    <a:pt x="250" y="43"/>
                    <a:pt x="254" y="39"/>
                  </a:cubicBezTo>
                  <a:close/>
                  <a:moveTo>
                    <a:pt x="155" y="39"/>
                  </a:moveTo>
                  <a:cubicBezTo>
                    <a:pt x="147" y="46"/>
                    <a:pt x="124" y="47"/>
                    <a:pt x="119" y="49"/>
                  </a:cubicBezTo>
                  <a:cubicBezTo>
                    <a:pt x="115" y="48"/>
                    <a:pt x="112" y="48"/>
                    <a:pt x="109" y="48"/>
                  </a:cubicBezTo>
                  <a:cubicBezTo>
                    <a:pt x="102" y="41"/>
                    <a:pt x="102" y="31"/>
                    <a:pt x="95" y="24"/>
                  </a:cubicBezTo>
                  <a:cubicBezTo>
                    <a:pt x="88" y="28"/>
                    <a:pt x="80" y="33"/>
                    <a:pt x="74" y="37"/>
                  </a:cubicBezTo>
                  <a:cubicBezTo>
                    <a:pt x="72" y="47"/>
                    <a:pt x="84" y="50"/>
                    <a:pt x="85" y="61"/>
                  </a:cubicBezTo>
                  <a:cubicBezTo>
                    <a:pt x="80" y="65"/>
                    <a:pt x="63" y="90"/>
                    <a:pt x="59" y="98"/>
                  </a:cubicBezTo>
                  <a:cubicBezTo>
                    <a:pt x="56" y="99"/>
                    <a:pt x="51" y="94"/>
                    <a:pt x="47" y="96"/>
                  </a:cubicBezTo>
                  <a:cubicBezTo>
                    <a:pt x="38" y="96"/>
                    <a:pt x="38" y="91"/>
                    <a:pt x="32" y="91"/>
                  </a:cubicBezTo>
                  <a:cubicBezTo>
                    <a:pt x="25" y="95"/>
                    <a:pt x="23" y="115"/>
                    <a:pt x="20" y="120"/>
                  </a:cubicBezTo>
                  <a:cubicBezTo>
                    <a:pt x="25" y="125"/>
                    <a:pt x="29" y="122"/>
                    <a:pt x="35" y="124"/>
                  </a:cubicBezTo>
                  <a:cubicBezTo>
                    <a:pt x="37" y="127"/>
                    <a:pt x="40" y="130"/>
                    <a:pt x="42" y="132"/>
                  </a:cubicBezTo>
                  <a:cubicBezTo>
                    <a:pt x="42" y="146"/>
                    <a:pt x="43" y="157"/>
                    <a:pt x="43" y="167"/>
                  </a:cubicBezTo>
                  <a:cubicBezTo>
                    <a:pt x="45" y="175"/>
                    <a:pt x="45" y="182"/>
                    <a:pt x="44" y="186"/>
                  </a:cubicBezTo>
                  <a:cubicBezTo>
                    <a:pt x="40" y="198"/>
                    <a:pt x="34" y="198"/>
                    <a:pt x="26" y="202"/>
                  </a:cubicBezTo>
                  <a:cubicBezTo>
                    <a:pt x="26" y="205"/>
                    <a:pt x="28" y="207"/>
                    <a:pt x="28" y="209"/>
                  </a:cubicBezTo>
                  <a:cubicBezTo>
                    <a:pt x="33" y="219"/>
                    <a:pt x="38" y="228"/>
                    <a:pt x="48" y="234"/>
                  </a:cubicBezTo>
                  <a:cubicBezTo>
                    <a:pt x="53" y="231"/>
                    <a:pt x="62" y="228"/>
                    <a:pt x="67" y="226"/>
                  </a:cubicBezTo>
                  <a:cubicBezTo>
                    <a:pt x="71" y="226"/>
                    <a:pt x="89" y="243"/>
                    <a:pt x="95" y="245"/>
                  </a:cubicBezTo>
                  <a:cubicBezTo>
                    <a:pt x="98" y="247"/>
                    <a:pt x="106" y="254"/>
                    <a:pt x="109" y="257"/>
                  </a:cubicBezTo>
                  <a:cubicBezTo>
                    <a:pt x="108" y="261"/>
                    <a:pt x="104" y="277"/>
                    <a:pt x="107" y="282"/>
                  </a:cubicBezTo>
                  <a:cubicBezTo>
                    <a:pt x="108" y="282"/>
                    <a:pt x="134" y="291"/>
                    <a:pt x="143" y="294"/>
                  </a:cubicBezTo>
                  <a:cubicBezTo>
                    <a:pt x="149" y="287"/>
                    <a:pt x="146" y="271"/>
                    <a:pt x="154" y="265"/>
                  </a:cubicBezTo>
                  <a:cubicBezTo>
                    <a:pt x="159" y="266"/>
                    <a:pt x="174" y="262"/>
                    <a:pt x="183" y="257"/>
                  </a:cubicBezTo>
                  <a:cubicBezTo>
                    <a:pt x="188" y="257"/>
                    <a:pt x="202" y="250"/>
                    <a:pt x="207" y="250"/>
                  </a:cubicBezTo>
                  <a:cubicBezTo>
                    <a:pt x="210" y="254"/>
                    <a:pt x="221" y="264"/>
                    <a:pt x="223" y="268"/>
                  </a:cubicBezTo>
                  <a:cubicBezTo>
                    <a:pt x="230" y="267"/>
                    <a:pt x="241" y="258"/>
                    <a:pt x="247" y="254"/>
                  </a:cubicBezTo>
                  <a:cubicBezTo>
                    <a:pt x="247" y="251"/>
                    <a:pt x="233" y="231"/>
                    <a:pt x="233" y="228"/>
                  </a:cubicBezTo>
                  <a:cubicBezTo>
                    <a:pt x="235" y="225"/>
                    <a:pt x="238" y="221"/>
                    <a:pt x="241" y="217"/>
                  </a:cubicBezTo>
                  <a:cubicBezTo>
                    <a:pt x="243" y="217"/>
                    <a:pt x="255" y="196"/>
                    <a:pt x="255" y="193"/>
                  </a:cubicBezTo>
                  <a:cubicBezTo>
                    <a:pt x="258" y="191"/>
                    <a:pt x="258" y="190"/>
                    <a:pt x="261" y="188"/>
                  </a:cubicBezTo>
                  <a:cubicBezTo>
                    <a:pt x="269" y="187"/>
                    <a:pt x="281" y="188"/>
                    <a:pt x="289" y="186"/>
                  </a:cubicBezTo>
                  <a:cubicBezTo>
                    <a:pt x="290" y="184"/>
                    <a:pt x="288" y="154"/>
                    <a:pt x="288" y="152"/>
                  </a:cubicBezTo>
                  <a:cubicBezTo>
                    <a:pt x="281" y="150"/>
                    <a:pt x="276" y="151"/>
                    <a:pt x="270" y="150"/>
                  </a:cubicBezTo>
                  <a:cubicBezTo>
                    <a:pt x="268" y="147"/>
                    <a:pt x="263" y="148"/>
                    <a:pt x="261" y="146"/>
                  </a:cubicBezTo>
                  <a:cubicBezTo>
                    <a:pt x="261" y="138"/>
                    <a:pt x="257" y="117"/>
                    <a:pt x="254" y="113"/>
                  </a:cubicBezTo>
                  <a:cubicBezTo>
                    <a:pt x="254" y="109"/>
                    <a:pt x="260" y="106"/>
                    <a:pt x="261" y="103"/>
                  </a:cubicBezTo>
                  <a:cubicBezTo>
                    <a:pt x="267" y="97"/>
                    <a:pt x="275" y="100"/>
                    <a:pt x="280" y="93"/>
                  </a:cubicBezTo>
                  <a:cubicBezTo>
                    <a:pt x="279" y="87"/>
                    <a:pt x="276" y="83"/>
                    <a:pt x="273" y="79"/>
                  </a:cubicBezTo>
                  <a:cubicBezTo>
                    <a:pt x="268" y="73"/>
                    <a:pt x="266" y="64"/>
                    <a:pt x="256" y="61"/>
                  </a:cubicBezTo>
                  <a:cubicBezTo>
                    <a:pt x="254" y="64"/>
                    <a:pt x="251" y="64"/>
                    <a:pt x="249" y="67"/>
                  </a:cubicBezTo>
                  <a:cubicBezTo>
                    <a:pt x="248" y="68"/>
                    <a:pt x="241" y="73"/>
                    <a:pt x="239" y="73"/>
                  </a:cubicBezTo>
                  <a:cubicBezTo>
                    <a:pt x="237" y="73"/>
                    <a:pt x="206" y="51"/>
                    <a:pt x="203" y="51"/>
                  </a:cubicBezTo>
                  <a:cubicBezTo>
                    <a:pt x="195" y="47"/>
                    <a:pt x="199" y="47"/>
                    <a:pt x="197" y="42"/>
                  </a:cubicBezTo>
                  <a:cubicBezTo>
                    <a:pt x="198" y="38"/>
                    <a:pt x="198" y="24"/>
                    <a:pt x="198" y="24"/>
                  </a:cubicBezTo>
                  <a:cubicBezTo>
                    <a:pt x="187" y="18"/>
                    <a:pt x="173" y="22"/>
                    <a:pt x="162" y="18"/>
                  </a:cubicBezTo>
                  <a:cubicBezTo>
                    <a:pt x="161" y="18"/>
                    <a:pt x="160" y="19"/>
                    <a:pt x="158" y="19"/>
                  </a:cubicBezTo>
                  <a:cubicBezTo>
                    <a:pt x="158" y="24"/>
                    <a:pt x="155" y="39"/>
                    <a:pt x="155" y="3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" name="Freeform 6"/>
            <p:cNvSpPr>
              <a:spLocks noEditPoints="1"/>
            </p:cNvSpPr>
            <p:nvPr/>
          </p:nvSpPr>
          <p:spPr bwMode="auto">
            <a:xfrm>
              <a:off x="3060700" y="2890838"/>
              <a:ext cx="427038" cy="414338"/>
            </a:xfrm>
            <a:custGeom>
              <a:avLst/>
              <a:gdLst>
                <a:gd name="T0" fmla="*/ 198 w 229"/>
                <a:gd name="T1" fmla="*/ 72 h 222"/>
                <a:gd name="T2" fmla="*/ 229 w 229"/>
                <a:gd name="T3" fmla="*/ 131 h 222"/>
                <a:gd name="T4" fmla="*/ 195 w 229"/>
                <a:gd name="T5" fmla="*/ 142 h 222"/>
                <a:gd name="T6" fmla="*/ 186 w 229"/>
                <a:gd name="T7" fmla="*/ 177 h 222"/>
                <a:gd name="T8" fmla="*/ 134 w 229"/>
                <a:gd name="T9" fmla="*/ 221 h 222"/>
                <a:gd name="T10" fmla="*/ 99 w 229"/>
                <a:gd name="T11" fmla="*/ 195 h 222"/>
                <a:gd name="T12" fmla="*/ 59 w 229"/>
                <a:gd name="T13" fmla="*/ 204 h 222"/>
                <a:gd name="T14" fmla="*/ 46 w 229"/>
                <a:gd name="T15" fmla="*/ 162 h 222"/>
                <a:gd name="T16" fmla="*/ 12 w 229"/>
                <a:gd name="T17" fmla="*/ 140 h 222"/>
                <a:gd name="T18" fmla="*/ 2 w 229"/>
                <a:gd name="T19" fmla="*/ 105 h 222"/>
                <a:gd name="T20" fmla="*/ 23 w 229"/>
                <a:gd name="T21" fmla="*/ 80 h 222"/>
                <a:gd name="T22" fmla="*/ 33 w 229"/>
                <a:gd name="T23" fmla="*/ 42 h 222"/>
                <a:gd name="T24" fmla="*/ 60 w 229"/>
                <a:gd name="T25" fmla="*/ 15 h 222"/>
                <a:gd name="T26" fmla="*/ 91 w 229"/>
                <a:gd name="T27" fmla="*/ 22 h 222"/>
                <a:gd name="T28" fmla="*/ 122 w 229"/>
                <a:gd name="T29" fmla="*/ 22 h 222"/>
                <a:gd name="T30" fmla="*/ 168 w 229"/>
                <a:gd name="T31" fmla="*/ 6 h 222"/>
                <a:gd name="T32" fmla="*/ 185 w 229"/>
                <a:gd name="T33" fmla="*/ 42 h 222"/>
                <a:gd name="T34" fmla="*/ 75 w 229"/>
                <a:gd name="T35" fmla="*/ 24 h 222"/>
                <a:gd name="T36" fmla="*/ 49 w 229"/>
                <a:gd name="T37" fmla="*/ 38 h 222"/>
                <a:gd name="T38" fmla="*/ 45 w 229"/>
                <a:gd name="T39" fmla="*/ 76 h 222"/>
                <a:gd name="T40" fmla="*/ 17 w 229"/>
                <a:gd name="T41" fmla="*/ 98 h 222"/>
                <a:gd name="T42" fmla="*/ 40 w 229"/>
                <a:gd name="T43" fmla="*/ 119 h 222"/>
                <a:gd name="T44" fmla="*/ 61 w 229"/>
                <a:gd name="T45" fmla="*/ 153 h 222"/>
                <a:gd name="T46" fmla="*/ 54 w 229"/>
                <a:gd name="T47" fmla="*/ 181 h 222"/>
                <a:gd name="T48" fmla="*/ 79 w 229"/>
                <a:gd name="T49" fmla="*/ 196 h 222"/>
                <a:gd name="T50" fmla="*/ 106 w 229"/>
                <a:gd name="T51" fmla="*/ 178 h 222"/>
                <a:gd name="T52" fmla="*/ 144 w 229"/>
                <a:gd name="T53" fmla="*/ 200 h 222"/>
                <a:gd name="T54" fmla="*/ 166 w 229"/>
                <a:gd name="T55" fmla="*/ 179 h 222"/>
                <a:gd name="T56" fmla="*/ 172 w 229"/>
                <a:gd name="T57" fmla="*/ 146 h 222"/>
                <a:gd name="T58" fmla="*/ 212 w 229"/>
                <a:gd name="T59" fmla="*/ 125 h 222"/>
                <a:gd name="T60" fmla="*/ 215 w 229"/>
                <a:gd name="T61" fmla="*/ 95 h 222"/>
                <a:gd name="T62" fmla="*/ 174 w 229"/>
                <a:gd name="T63" fmla="*/ 58 h 222"/>
                <a:gd name="T64" fmla="*/ 176 w 229"/>
                <a:gd name="T65" fmla="*/ 27 h 222"/>
                <a:gd name="T66" fmla="*/ 134 w 229"/>
                <a:gd name="T67" fmla="*/ 37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29" h="222">
                  <a:moveTo>
                    <a:pt x="185" y="42"/>
                  </a:moveTo>
                  <a:cubicBezTo>
                    <a:pt x="187" y="51"/>
                    <a:pt x="193" y="64"/>
                    <a:pt x="198" y="72"/>
                  </a:cubicBezTo>
                  <a:cubicBezTo>
                    <a:pt x="209" y="76"/>
                    <a:pt x="226" y="78"/>
                    <a:pt x="229" y="81"/>
                  </a:cubicBezTo>
                  <a:cubicBezTo>
                    <a:pt x="229" y="97"/>
                    <a:pt x="229" y="116"/>
                    <a:pt x="229" y="131"/>
                  </a:cubicBezTo>
                  <a:cubicBezTo>
                    <a:pt x="227" y="134"/>
                    <a:pt x="226" y="137"/>
                    <a:pt x="225" y="139"/>
                  </a:cubicBezTo>
                  <a:cubicBezTo>
                    <a:pt x="221" y="143"/>
                    <a:pt x="211" y="142"/>
                    <a:pt x="195" y="142"/>
                  </a:cubicBezTo>
                  <a:cubicBezTo>
                    <a:pt x="189" y="148"/>
                    <a:pt x="182" y="155"/>
                    <a:pt x="180" y="164"/>
                  </a:cubicBezTo>
                  <a:cubicBezTo>
                    <a:pt x="181" y="168"/>
                    <a:pt x="185" y="173"/>
                    <a:pt x="186" y="177"/>
                  </a:cubicBezTo>
                  <a:cubicBezTo>
                    <a:pt x="189" y="186"/>
                    <a:pt x="189" y="186"/>
                    <a:pt x="185" y="195"/>
                  </a:cubicBezTo>
                  <a:cubicBezTo>
                    <a:pt x="172" y="206"/>
                    <a:pt x="137" y="222"/>
                    <a:pt x="134" y="221"/>
                  </a:cubicBezTo>
                  <a:cubicBezTo>
                    <a:pt x="130" y="215"/>
                    <a:pt x="126" y="202"/>
                    <a:pt x="122" y="195"/>
                  </a:cubicBezTo>
                  <a:cubicBezTo>
                    <a:pt x="120" y="194"/>
                    <a:pt x="104" y="195"/>
                    <a:pt x="99" y="195"/>
                  </a:cubicBezTo>
                  <a:cubicBezTo>
                    <a:pt x="94" y="201"/>
                    <a:pt x="91" y="211"/>
                    <a:pt x="83" y="215"/>
                  </a:cubicBezTo>
                  <a:cubicBezTo>
                    <a:pt x="80" y="215"/>
                    <a:pt x="64" y="208"/>
                    <a:pt x="59" y="204"/>
                  </a:cubicBezTo>
                  <a:cubicBezTo>
                    <a:pt x="49" y="202"/>
                    <a:pt x="40" y="190"/>
                    <a:pt x="34" y="181"/>
                  </a:cubicBezTo>
                  <a:cubicBezTo>
                    <a:pt x="37" y="173"/>
                    <a:pt x="44" y="167"/>
                    <a:pt x="46" y="162"/>
                  </a:cubicBezTo>
                  <a:cubicBezTo>
                    <a:pt x="45" y="155"/>
                    <a:pt x="39" y="148"/>
                    <a:pt x="33" y="138"/>
                  </a:cubicBezTo>
                  <a:cubicBezTo>
                    <a:pt x="29" y="140"/>
                    <a:pt x="15" y="139"/>
                    <a:pt x="12" y="140"/>
                  </a:cubicBezTo>
                  <a:cubicBezTo>
                    <a:pt x="8" y="137"/>
                    <a:pt x="8" y="137"/>
                    <a:pt x="5" y="133"/>
                  </a:cubicBezTo>
                  <a:cubicBezTo>
                    <a:pt x="4" y="123"/>
                    <a:pt x="4" y="114"/>
                    <a:pt x="2" y="105"/>
                  </a:cubicBezTo>
                  <a:cubicBezTo>
                    <a:pt x="0" y="97"/>
                    <a:pt x="1" y="88"/>
                    <a:pt x="1" y="80"/>
                  </a:cubicBezTo>
                  <a:cubicBezTo>
                    <a:pt x="3" y="78"/>
                    <a:pt x="20" y="81"/>
                    <a:pt x="23" y="80"/>
                  </a:cubicBezTo>
                  <a:cubicBezTo>
                    <a:pt x="29" y="73"/>
                    <a:pt x="36" y="61"/>
                    <a:pt x="42" y="53"/>
                  </a:cubicBezTo>
                  <a:cubicBezTo>
                    <a:pt x="39" y="50"/>
                    <a:pt x="36" y="46"/>
                    <a:pt x="33" y="42"/>
                  </a:cubicBezTo>
                  <a:cubicBezTo>
                    <a:pt x="33" y="39"/>
                    <a:pt x="30" y="39"/>
                    <a:pt x="30" y="35"/>
                  </a:cubicBezTo>
                  <a:cubicBezTo>
                    <a:pt x="32" y="31"/>
                    <a:pt x="54" y="17"/>
                    <a:pt x="60" y="15"/>
                  </a:cubicBezTo>
                  <a:cubicBezTo>
                    <a:pt x="62" y="13"/>
                    <a:pt x="83" y="6"/>
                    <a:pt x="85" y="8"/>
                  </a:cubicBezTo>
                  <a:cubicBezTo>
                    <a:pt x="89" y="12"/>
                    <a:pt x="87" y="18"/>
                    <a:pt x="91" y="22"/>
                  </a:cubicBezTo>
                  <a:cubicBezTo>
                    <a:pt x="98" y="22"/>
                    <a:pt x="101" y="22"/>
                    <a:pt x="106" y="22"/>
                  </a:cubicBezTo>
                  <a:cubicBezTo>
                    <a:pt x="111" y="22"/>
                    <a:pt x="116" y="22"/>
                    <a:pt x="122" y="22"/>
                  </a:cubicBezTo>
                  <a:cubicBezTo>
                    <a:pt x="128" y="12"/>
                    <a:pt x="130" y="7"/>
                    <a:pt x="139" y="0"/>
                  </a:cubicBezTo>
                  <a:cubicBezTo>
                    <a:pt x="141" y="0"/>
                    <a:pt x="161" y="5"/>
                    <a:pt x="168" y="6"/>
                  </a:cubicBezTo>
                  <a:cubicBezTo>
                    <a:pt x="176" y="8"/>
                    <a:pt x="194" y="20"/>
                    <a:pt x="196" y="24"/>
                  </a:cubicBezTo>
                  <a:cubicBezTo>
                    <a:pt x="193" y="29"/>
                    <a:pt x="188" y="36"/>
                    <a:pt x="185" y="42"/>
                  </a:cubicBezTo>
                  <a:close/>
                  <a:moveTo>
                    <a:pt x="91" y="38"/>
                  </a:moveTo>
                  <a:cubicBezTo>
                    <a:pt x="86" y="40"/>
                    <a:pt x="80" y="27"/>
                    <a:pt x="75" y="24"/>
                  </a:cubicBezTo>
                  <a:cubicBezTo>
                    <a:pt x="68" y="27"/>
                    <a:pt x="59" y="32"/>
                    <a:pt x="53" y="36"/>
                  </a:cubicBezTo>
                  <a:cubicBezTo>
                    <a:pt x="53" y="36"/>
                    <a:pt x="49" y="38"/>
                    <a:pt x="49" y="38"/>
                  </a:cubicBezTo>
                  <a:cubicBezTo>
                    <a:pt x="49" y="42"/>
                    <a:pt x="57" y="55"/>
                    <a:pt x="60" y="58"/>
                  </a:cubicBezTo>
                  <a:cubicBezTo>
                    <a:pt x="55" y="64"/>
                    <a:pt x="49" y="70"/>
                    <a:pt x="45" y="76"/>
                  </a:cubicBezTo>
                  <a:cubicBezTo>
                    <a:pt x="41" y="82"/>
                    <a:pt x="38" y="90"/>
                    <a:pt x="35" y="96"/>
                  </a:cubicBezTo>
                  <a:cubicBezTo>
                    <a:pt x="30" y="99"/>
                    <a:pt x="21" y="93"/>
                    <a:pt x="17" y="98"/>
                  </a:cubicBezTo>
                  <a:cubicBezTo>
                    <a:pt x="16" y="105"/>
                    <a:pt x="19" y="113"/>
                    <a:pt x="20" y="123"/>
                  </a:cubicBezTo>
                  <a:cubicBezTo>
                    <a:pt x="23" y="121"/>
                    <a:pt x="36" y="120"/>
                    <a:pt x="40" y="119"/>
                  </a:cubicBezTo>
                  <a:cubicBezTo>
                    <a:pt x="46" y="122"/>
                    <a:pt x="45" y="125"/>
                    <a:pt x="48" y="131"/>
                  </a:cubicBezTo>
                  <a:cubicBezTo>
                    <a:pt x="52" y="139"/>
                    <a:pt x="55" y="147"/>
                    <a:pt x="61" y="153"/>
                  </a:cubicBezTo>
                  <a:cubicBezTo>
                    <a:pt x="64" y="157"/>
                    <a:pt x="66" y="155"/>
                    <a:pt x="65" y="161"/>
                  </a:cubicBezTo>
                  <a:cubicBezTo>
                    <a:pt x="62" y="165"/>
                    <a:pt x="54" y="174"/>
                    <a:pt x="54" y="181"/>
                  </a:cubicBezTo>
                  <a:cubicBezTo>
                    <a:pt x="55" y="183"/>
                    <a:pt x="62" y="187"/>
                    <a:pt x="64" y="189"/>
                  </a:cubicBezTo>
                  <a:cubicBezTo>
                    <a:pt x="68" y="190"/>
                    <a:pt x="75" y="195"/>
                    <a:pt x="79" y="196"/>
                  </a:cubicBezTo>
                  <a:cubicBezTo>
                    <a:pt x="82" y="193"/>
                    <a:pt x="92" y="179"/>
                    <a:pt x="94" y="176"/>
                  </a:cubicBezTo>
                  <a:cubicBezTo>
                    <a:pt x="100" y="177"/>
                    <a:pt x="100" y="177"/>
                    <a:pt x="106" y="178"/>
                  </a:cubicBezTo>
                  <a:cubicBezTo>
                    <a:pt x="113" y="179"/>
                    <a:pt x="123" y="180"/>
                    <a:pt x="130" y="180"/>
                  </a:cubicBezTo>
                  <a:cubicBezTo>
                    <a:pt x="134" y="183"/>
                    <a:pt x="142" y="199"/>
                    <a:pt x="144" y="200"/>
                  </a:cubicBezTo>
                  <a:cubicBezTo>
                    <a:pt x="152" y="197"/>
                    <a:pt x="163" y="191"/>
                    <a:pt x="171" y="186"/>
                  </a:cubicBezTo>
                  <a:cubicBezTo>
                    <a:pt x="171" y="182"/>
                    <a:pt x="166" y="180"/>
                    <a:pt x="166" y="179"/>
                  </a:cubicBezTo>
                  <a:cubicBezTo>
                    <a:pt x="162" y="173"/>
                    <a:pt x="163" y="169"/>
                    <a:pt x="160" y="164"/>
                  </a:cubicBezTo>
                  <a:cubicBezTo>
                    <a:pt x="163" y="156"/>
                    <a:pt x="164" y="149"/>
                    <a:pt x="172" y="146"/>
                  </a:cubicBezTo>
                  <a:cubicBezTo>
                    <a:pt x="175" y="144"/>
                    <a:pt x="185" y="130"/>
                    <a:pt x="187" y="128"/>
                  </a:cubicBezTo>
                  <a:cubicBezTo>
                    <a:pt x="195" y="129"/>
                    <a:pt x="203" y="129"/>
                    <a:pt x="212" y="125"/>
                  </a:cubicBezTo>
                  <a:cubicBezTo>
                    <a:pt x="213" y="123"/>
                    <a:pt x="211" y="119"/>
                    <a:pt x="213" y="117"/>
                  </a:cubicBezTo>
                  <a:cubicBezTo>
                    <a:pt x="213" y="110"/>
                    <a:pt x="215" y="102"/>
                    <a:pt x="215" y="95"/>
                  </a:cubicBezTo>
                  <a:cubicBezTo>
                    <a:pt x="207" y="90"/>
                    <a:pt x="199" y="89"/>
                    <a:pt x="189" y="88"/>
                  </a:cubicBezTo>
                  <a:cubicBezTo>
                    <a:pt x="186" y="77"/>
                    <a:pt x="180" y="66"/>
                    <a:pt x="174" y="58"/>
                  </a:cubicBezTo>
                  <a:cubicBezTo>
                    <a:pt x="170" y="56"/>
                    <a:pt x="165" y="50"/>
                    <a:pt x="165" y="46"/>
                  </a:cubicBezTo>
                  <a:cubicBezTo>
                    <a:pt x="169" y="42"/>
                    <a:pt x="176" y="28"/>
                    <a:pt x="176" y="27"/>
                  </a:cubicBezTo>
                  <a:cubicBezTo>
                    <a:pt x="168" y="24"/>
                    <a:pt x="159" y="16"/>
                    <a:pt x="146" y="17"/>
                  </a:cubicBezTo>
                  <a:cubicBezTo>
                    <a:pt x="141" y="21"/>
                    <a:pt x="137" y="30"/>
                    <a:pt x="134" y="37"/>
                  </a:cubicBezTo>
                  <a:cubicBezTo>
                    <a:pt x="131" y="39"/>
                    <a:pt x="101" y="35"/>
                    <a:pt x="91" y="3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" name="Freeform 7"/>
            <p:cNvSpPr>
              <a:spLocks noEditPoints="1"/>
            </p:cNvSpPr>
            <p:nvPr/>
          </p:nvSpPr>
          <p:spPr bwMode="auto">
            <a:xfrm>
              <a:off x="2962275" y="3327400"/>
              <a:ext cx="439738" cy="417513"/>
            </a:xfrm>
            <a:custGeom>
              <a:avLst/>
              <a:gdLst>
                <a:gd name="T0" fmla="*/ 177 w 236"/>
                <a:gd name="T1" fmla="*/ 59 h 224"/>
                <a:gd name="T2" fmla="*/ 159 w 236"/>
                <a:gd name="T3" fmla="*/ 16 h 224"/>
                <a:gd name="T4" fmla="*/ 128 w 236"/>
                <a:gd name="T5" fmla="*/ 39 h 224"/>
                <a:gd name="T6" fmla="*/ 83 w 236"/>
                <a:gd name="T7" fmla="*/ 16 h 224"/>
                <a:gd name="T8" fmla="*/ 64 w 236"/>
                <a:gd name="T9" fmla="*/ 60 h 224"/>
                <a:gd name="T10" fmla="*/ 33 w 236"/>
                <a:gd name="T11" fmla="*/ 91 h 224"/>
                <a:gd name="T12" fmla="*/ 18 w 236"/>
                <a:gd name="T13" fmla="*/ 130 h 224"/>
                <a:gd name="T14" fmla="*/ 62 w 236"/>
                <a:gd name="T15" fmla="*/ 164 h 224"/>
                <a:gd name="T16" fmla="*/ 64 w 236"/>
                <a:gd name="T17" fmla="*/ 193 h 224"/>
                <a:gd name="T18" fmla="*/ 88 w 236"/>
                <a:gd name="T19" fmla="*/ 200 h 224"/>
                <a:gd name="T20" fmla="*/ 116 w 236"/>
                <a:gd name="T21" fmla="*/ 181 h 224"/>
                <a:gd name="T22" fmla="*/ 164 w 236"/>
                <a:gd name="T23" fmla="*/ 191 h 224"/>
                <a:gd name="T24" fmla="*/ 191 w 236"/>
                <a:gd name="T25" fmla="*/ 170 h 224"/>
                <a:gd name="T26" fmla="*/ 181 w 236"/>
                <a:gd name="T27" fmla="*/ 141 h 224"/>
                <a:gd name="T28" fmla="*/ 218 w 236"/>
                <a:gd name="T29" fmla="*/ 115 h 224"/>
                <a:gd name="T30" fmla="*/ 213 w 236"/>
                <a:gd name="T31" fmla="*/ 86 h 224"/>
                <a:gd name="T32" fmla="*/ 51 w 236"/>
                <a:gd name="T33" fmla="*/ 56 h 224"/>
                <a:gd name="T34" fmla="*/ 39 w 236"/>
                <a:gd name="T35" fmla="*/ 23 h 224"/>
                <a:gd name="T36" fmla="*/ 69 w 236"/>
                <a:gd name="T37" fmla="*/ 3 h 224"/>
                <a:gd name="T38" fmla="*/ 107 w 236"/>
                <a:gd name="T39" fmla="*/ 25 h 224"/>
                <a:gd name="T40" fmla="*/ 155 w 236"/>
                <a:gd name="T41" fmla="*/ 0 h 224"/>
                <a:gd name="T42" fmla="*/ 193 w 236"/>
                <a:gd name="T43" fmla="*/ 21 h 224"/>
                <a:gd name="T44" fmla="*/ 193 w 236"/>
                <a:gd name="T45" fmla="*/ 55 h 224"/>
                <a:gd name="T46" fmla="*/ 231 w 236"/>
                <a:gd name="T47" fmla="*/ 73 h 224"/>
                <a:gd name="T48" fmla="*/ 232 w 236"/>
                <a:gd name="T49" fmla="*/ 130 h 224"/>
                <a:gd name="T50" fmla="*/ 202 w 236"/>
                <a:gd name="T51" fmla="*/ 129 h 224"/>
                <a:gd name="T52" fmla="*/ 207 w 236"/>
                <a:gd name="T53" fmla="*/ 162 h 224"/>
                <a:gd name="T54" fmla="*/ 197 w 236"/>
                <a:gd name="T55" fmla="*/ 188 h 224"/>
                <a:gd name="T56" fmla="*/ 167 w 236"/>
                <a:gd name="T57" fmla="*/ 211 h 224"/>
                <a:gd name="T58" fmla="*/ 142 w 236"/>
                <a:gd name="T59" fmla="*/ 192 h 224"/>
                <a:gd name="T60" fmla="*/ 104 w 236"/>
                <a:gd name="T61" fmla="*/ 210 h 224"/>
                <a:gd name="T62" fmla="*/ 74 w 236"/>
                <a:gd name="T63" fmla="*/ 215 h 224"/>
                <a:gd name="T64" fmla="*/ 62 w 236"/>
                <a:gd name="T65" fmla="*/ 211 h 224"/>
                <a:gd name="T66" fmla="*/ 42 w 236"/>
                <a:gd name="T67" fmla="*/ 168 h 224"/>
                <a:gd name="T68" fmla="*/ 3 w 236"/>
                <a:gd name="T69" fmla="*/ 141 h 224"/>
                <a:gd name="T70" fmla="*/ 4 w 236"/>
                <a:gd name="T71" fmla="*/ 73 h 224"/>
                <a:gd name="T72" fmla="*/ 51 w 236"/>
                <a:gd name="T73" fmla="*/ 56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36" h="224">
                  <a:moveTo>
                    <a:pt x="195" y="88"/>
                  </a:moveTo>
                  <a:cubicBezTo>
                    <a:pt x="191" y="81"/>
                    <a:pt x="180" y="61"/>
                    <a:pt x="177" y="59"/>
                  </a:cubicBezTo>
                  <a:cubicBezTo>
                    <a:pt x="178" y="52"/>
                    <a:pt x="186" y="38"/>
                    <a:pt x="186" y="33"/>
                  </a:cubicBezTo>
                  <a:cubicBezTo>
                    <a:pt x="179" y="29"/>
                    <a:pt x="166" y="18"/>
                    <a:pt x="159" y="16"/>
                  </a:cubicBezTo>
                  <a:cubicBezTo>
                    <a:pt x="152" y="19"/>
                    <a:pt x="148" y="34"/>
                    <a:pt x="144" y="38"/>
                  </a:cubicBezTo>
                  <a:cubicBezTo>
                    <a:pt x="141" y="39"/>
                    <a:pt x="132" y="39"/>
                    <a:pt x="128" y="39"/>
                  </a:cubicBezTo>
                  <a:cubicBezTo>
                    <a:pt x="122" y="38"/>
                    <a:pt x="103" y="39"/>
                    <a:pt x="98" y="40"/>
                  </a:cubicBezTo>
                  <a:cubicBezTo>
                    <a:pt x="93" y="32"/>
                    <a:pt x="92" y="22"/>
                    <a:pt x="83" y="16"/>
                  </a:cubicBezTo>
                  <a:cubicBezTo>
                    <a:pt x="71" y="19"/>
                    <a:pt x="60" y="22"/>
                    <a:pt x="52" y="31"/>
                  </a:cubicBezTo>
                  <a:cubicBezTo>
                    <a:pt x="56" y="37"/>
                    <a:pt x="60" y="53"/>
                    <a:pt x="64" y="60"/>
                  </a:cubicBezTo>
                  <a:cubicBezTo>
                    <a:pt x="61" y="62"/>
                    <a:pt x="50" y="77"/>
                    <a:pt x="47" y="81"/>
                  </a:cubicBezTo>
                  <a:cubicBezTo>
                    <a:pt x="40" y="89"/>
                    <a:pt x="44" y="85"/>
                    <a:pt x="33" y="91"/>
                  </a:cubicBezTo>
                  <a:cubicBezTo>
                    <a:pt x="31" y="91"/>
                    <a:pt x="20" y="87"/>
                    <a:pt x="18" y="89"/>
                  </a:cubicBezTo>
                  <a:cubicBezTo>
                    <a:pt x="18" y="99"/>
                    <a:pt x="14" y="120"/>
                    <a:pt x="18" y="130"/>
                  </a:cubicBezTo>
                  <a:cubicBezTo>
                    <a:pt x="23" y="128"/>
                    <a:pt x="34" y="129"/>
                    <a:pt x="36" y="130"/>
                  </a:cubicBezTo>
                  <a:cubicBezTo>
                    <a:pt x="43" y="142"/>
                    <a:pt x="47" y="154"/>
                    <a:pt x="62" y="164"/>
                  </a:cubicBezTo>
                  <a:cubicBezTo>
                    <a:pt x="63" y="167"/>
                    <a:pt x="53" y="182"/>
                    <a:pt x="52" y="185"/>
                  </a:cubicBezTo>
                  <a:cubicBezTo>
                    <a:pt x="50" y="188"/>
                    <a:pt x="62" y="192"/>
                    <a:pt x="64" y="193"/>
                  </a:cubicBezTo>
                  <a:cubicBezTo>
                    <a:pt x="68" y="195"/>
                    <a:pt x="73" y="197"/>
                    <a:pt x="77" y="198"/>
                  </a:cubicBezTo>
                  <a:cubicBezTo>
                    <a:pt x="79" y="199"/>
                    <a:pt x="86" y="203"/>
                    <a:pt x="88" y="200"/>
                  </a:cubicBezTo>
                  <a:cubicBezTo>
                    <a:pt x="90" y="195"/>
                    <a:pt x="98" y="188"/>
                    <a:pt x="99" y="181"/>
                  </a:cubicBezTo>
                  <a:cubicBezTo>
                    <a:pt x="106" y="181"/>
                    <a:pt x="107" y="180"/>
                    <a:pt x="116" y="181"/>
                  </a:cubicBezTo>
                  <a:cubicBezTo>
                    <a:pt x="126" y="181"/>
                    <a:pt x="136" y="179"/>
                    <a:pt x="146" y="176"/>
                  </a:cubicBezTo>
                  <a:cubicBezTo>
                    <a:pt x="149" y="175"/>
                    <a:pt x="160" y="187"/>
                    <a:pt x="164" y="191"/>
                  </a:cubicBezTo>
                  <a:cubicBezTo>
                    <a:pt x="171" y="192"/>
                    <a:pt x="178" y="185"/>
                    <a:pt x="183" y="182"/>
                  </a:cubicBezTo>
                  <a:cubicBezTo>
                    <a:pt x="187" y="181"/>
                    <a:pt x="190" y="178"/>
                    <a:pt x="191" y="170"/>
                  </a:cubicBezTo>
                  <a:cubicBezTo>
                    <a:pt x="186" y="165"/>
                    <a:pt x="183" y="158"/>
                    <a:pt x="178" y="153"/>
                  </a:cubicBezTo>
                  <a:cubicBezTo>
                    <a:pt x="178" y="150"/>
                    <a:pt x="179" y="142"/>
                    <a:pt x="181" y="141"/>
                  </a:cubicBezTo>
                  <a:cubicBezTo>
                    <a:pt x="183" y="135"/>
                    <a:pt x="194" y="117"/>
                    <a:pt x="195" y="116"/>
                  </a:cubicBezTo>
                  <a:cubicBezTo>
                    <a:pt x="199" y="114"/>
                    <a:pt x="215" y="116"/>
                    <a:pt x="218" y="115"/>
                  </a:cubicBezTo>
                  <a:cubicBezTo>
                    <a:pt x="218" y="110"/>
                    <a:pt x="216" y="100"/>
                    <a:pt x="216" y="95"/>
                  </a:cubicBezTo>
                  <a:cubicBezTo>
                    <a:pt x="216" y="92"/>
                    <a:pt x="217" y="87"/>
                    <a:pt x="213" y="86"/>
                  </a:cubicBezTo>
                  <a:cubicBezTo>
                    <a:pt x="209" y="86"/>
                    <a:pt x="200" y="88"/>
                    <a:pt x="195" y="88"/>
                  </a:cubicBezTo>
                  <a:close/>
                  <a:moveTo>
                    <a:pt x="51" y="56"/>
                  </a:moveTo>
                  <a:cubicBezTo>
                    <a:pt x="48" y="50"/>
                    <a:pt x="45" y="39"/>
                    <a:pt x="40" y="34"/>
                  </a:cubicBezTo>
                  <a:cubicBezTo>
                    <a:pt x="38" y="31"/>
                    <a:pt x="38" y="27"/>
                    <a:pt x="39" y="23"/>
                  </a:cubicBezTo>
                  <a:cubicBezTo>
                    <a:pt x="43" y="19"/>
                    <a:pt x="48" y="15"/>
                    <a:pt x="52" y="11"/>
                  </a:cubicBezTo>
                  <a:cubicBezTo>
                    <a:pt x="59" y="11"/>
                    <a:pt x="63" y="4"/>
                    <a:pt x="69" y="3"/>
                  </a:cubicBezTo>
                  <a:cubicBezTo>
                    <a:pt x="73" y="2"/>
                    <a:pt x="81" y="2"/>
                    <a:pt x="86" y="0"/>
                  </a:cubicBezTo>
                  <a:cubicBezTo>
                    <a:pt x="88" y="0"/>
                    <a:pt x="103" y="18"/>
                    <a:pt x="107" y="25"/>
                  </a:cubicBezTo>
                  <a:cubicBezTo>
                    <a:pt x="112" y="25"/>
                    <a:pt x="131" y="23"/>
                    <a:pt x="137" y="24"/>
                  </a:cubicBezTo>
                  <a:cubicBezTo>
                    <a:pt x="142" y="15"/>
                    <a:pt x="144" y="3"/>
                    <a:pt x="155" y="0"/>
                  </a:cubicBezTo>
                  <a:cubicBezTo>
                    <a:pt x="158" y="1"/>
                    <a:pt x="162" y="2"/>
                    <a:pt x="164" y="4"/>
                  </a:cubicBezTo>
                  <a:cubicBezTo>
                    <a:pt x="173" y="12"/>
                    <a:pt x="184" y="15"/>
                    <a:pt x="193" y="21"/>
                  </a:cubicBezTo>
                  <a:cubicBezTo>
                    <a:pt x="197" y="24"/>
                    <a:pt x="201" y="26"/>
                    <a:pt x="203" y="31"/>
                  </a:cubicBezTo>
                  <a:cubicBezTo>
                    <a:pt x="202" y="39"/>
                    <a:pt x="193" y="45"/>
                    <a:pt x="193" y="55"/>
                  </a:cubicBezTo>
                  <a:cubicBezTo>
                    <a:pt x="198" y="62"/>
                    <a:pt x="204" y="73"/>
                    <a:pt x="204" y="73"/>
                  </a:cubicBezTo>
                  <a:cubicBezTo>
                    <a:pt x="209" y="74"/>
                    <a:pt x="228" y="69"/>
                    <a:pt x="231" y="73"/>
                  </a:cubicBezTo>
                  <a:cubicBezTo>
                    <a:pt x="234" y="84"/>
                    <a:pt x="231" y="98"/>
                    <a:pt x="235" y="109"/>
                  </a:cubicBezTo>
                  <a:cubicBezTo>
                    <a:pt x="236" y="112"/>
                    <a:pt x="232" y="125"/>
                    <a:pt x="232" y="130"/>
                  </a:cubicBezTo>
                  <a:cubicBezTo>
                    <a:pt x="230" y="132"/>
                    <a:pt x="223" y="128"/>
                    <a:pt x="218" y="128"/>
                  </a:cubicBezTo>
                  <a:cubicBezTo>
                    <a:pt x="215" y="130"/>
                    <a:pt x="205" y="127"/>
                    <a:pt x="202" y="129"/>
                  </a:cubicBezTo>
                  <a:cubicBezTo>
                    <a:pt x="199" y="135"/>
                    <a:pt x="195" y="143"/>
                    <a:pt x="192" y="150"/>
                  </a:cubicBezTo>
                  <a:cubicBezTo>
                    <a:pt x="195" y="152"/>
                    <a:pt x="202" y="158"/>
                    <a:pt x="207" y="162"/>
                  </a:cubicBezTo>
                  <a:cubicBezTo>
                    <a:pt x="208" y="164"/>
                    <a:pt x="210" y="169"/>
                    <a:pt x="212" y="173"/>
                  </a:cubicBezTo>
                  <a:cubicBezTo>
                    <a:pt x="209" y="180"/>
                    <a:pt x="206" y="186"/>
                    <a:pt x="197" y="188"/>
                  </a:cubicBezTo>
                  <a:cubicBezTo>
                    <a:pt x="193" y="189"/>
                    <a:pt x="189" y="193"/>
                    <a:pt x="185" y="196"/>
                  </a:cubicBezTo>
                  <a:cubicBezTo>
                    <a:pt x="181" y="202"/>
                    <a:pt x="177" y="210"/>
                    <a:pt x="167" y="211"/>
                  </a:cubicBezTo>
                  <a:cubicBezTo>
                    <a:pt x="162" y="208"/>
                    <a:pt x="157" y="205"/>
                    <a:pt x="152" y="201"/>
                  </a:cubicBezTo>
                  <a:cubicBezTo>
                    <a:pt x="145" y="196"/>
                    <a:pt x="145" y="196"/>
                    <a:pt x="142" y="192"/>
                  </a:cubicBezTo>
                  <a:cubicBezTo>
                    <a:pt x="136" y="192"/>
                    <a:pt x="118" y="196"/>
                    <a:pt x="113" y="196"/>
                  </a:cubicBezTo>
                  <a:cubicBezTo>
                    <a:pt x="108" y="198"/>
                    <a:pt x="105" y="204"/>
                    <a:pt x="104" y="210"/>
                  </a:cubicBezTo>
                  <a:cubicBezTo>
                    <a:pt x="102" y="213"/>
                    <a:pt x="99" y="222"/>
                    <a:pt x="96" y="224"/>
                  </a:cubicBezTo>
                  <a:cubicBezTo>
                    <a:pt x="93" y="224"/>
                    <a:pt x="78" y="217"/>
                    <a:pt x="74" y="215"/>
                  </a:cubicBezTo>
                  <a:cubicBezTo>
                    <a:pt x="72" y="214"/>
                    <a:pt x="70" y="213"/>
                    <a:pt x="68" y="212"/>
                  </a:cubicBezTo>
                  <a:cubicBezTo>
                    <a:pt x="66" y="212"/>
                    <a:pt x="63" y="212"/>
                    <a:pt x="62" y="211"/>
                  </a:cubicBezTo>
                  <a:cubicBezTo>
                    <a:pt x="56" y="205"/>
                    <a:pt x="35" y="193"/>
                    <a:pt x="34" y="192"/>
                  </a:cubicBezTo>
                  <a:cubicBezTo>
                    <a:pt x="41" y="181"/>
                    <a:pt x="42" y="178"/>
                    <a:pt x="42" y="168"/>
                  </a:cubicBezTo>
                  <a:cubicBezTo>
                    <a:pt x="36" y="160"/>
                    <a:pt x="33" y="150"/>
                    <a:pt x="27" y="142"/>
                  </a:cubicBezTo>
                  <a:cubicBezTo>
                    <a:pt x="22" y="143"/>
                    <a:pt x="5" y="143"/>
                    <a:pt x="3" y="141"/>
                  </a:cubicBezTo>
                  <a:cubicBezTo>
                    <a:pt x="3" y="136"/>
                    <a:pt x="3" y="116"/>
                    <a:pt x="2" y="109"/>
                  </a:cubicBezTo>
                  <a:cubicBezTo>
                    <a:pt x="0" y="100"/>
                    <a:pt x="2" y="75"/>
                    <a:pt x="4" y="73"/>
                  </a:cubicBezTo>
                  <a:cubicBezTo>
                    <a:pt x="13" y="73"/>
                    <a:pt x="22" y="78"/>
                    <a:pt x="30" y="76"/>
                  </a:cubicBezTo>
                  <a:cubicBezTo>
                    <a:pt x="38" y="71"/>
                    <a:pt x="45" y="63"/>
                    <a:pt x="51" y="5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" name="Freeform 8"/>
            <p:cNvSpPr>
              <a:spLocks noEditPoints="1"/>
            </p:cNvSpPr>
            <p:nvPr/>
          </p:nvSpPr>
          <p:spPr bwMode="auto">
            <a:xfrm>
              <a:off x="2620963" y="3013075"/>
              <a:ext cx="303213" cy="304800"/>
            </a:xfrm>
            <a:custGeom>
              <a:avLst/>
              <a:gdLst>
                <a:gd name="T0" fmla="*/ 13 w 163"/>
                <a:gd name="T1" fmla="*/ 40 h 163"/>
                <a:gd name="T2" fmla="*/ 33 w 163"/>
                <a:gd name="T3" fmla="*/ 14 h 163"/>
                <a:gd name="T4" fmla="*/ 63 w 163"/>
                <a:gd name="T5" fmla="*/ 0 h 163"/>
                <a:gd name="T6" fmla="*/ 84 w 163"/>
                <a:gd name="T7" fmla="*/ 0 h 163"/>
                <a:gd name="T8" fmla="*/ 108 w 163"/>
                <a:gd name="T9" fmla="*/ 6 h 163"/>
                <a:gd name="T10" fmla="*/ 119 w 163"/>
                <a:gd name="T11" fmla="*/ 11 h 163"/>
                <a:gd name="T12" fmla="*/ 147 w 163"/>
                <a:gd name="T13" fmla="*/ 30 h 163"/>
                <a:gd name="T14" fmla="*/ 161 w 163"/>
                <a:gd name="T15" fmla="*/ 63 h 163"/>
                <a:gd name="T16" fmla="*/ 161 w 163"/>
                <a:gd name="T17" fmla="*/ 92 h 163"/>
                <a:gd name="T18" fmla="*/ 153 w 163"/>
                <a:gd name="T19" fmla="*/ 117 h 163"/>
                <a:gd name="T20" fmla="*/ 136 w 163"/>
                <a:gd name="T21" fmla="*/ 143 h 163"/>
                <a:gd name="T22" fmla="*/ 124 w 163"/>
                <a:gd name="T23" fmla="*/ 153 h 163"/>
                <a:gd name="T24" fmla="*/ 49 w 163"/>
                <a:gd name="T25" fmla="*/ 159 h 163"/>
                <a:gd name="T26" fmla="*/ 31 w 163"/>
                <a:gd name="T27" fmla="*/ 149 h 163"/>
                <a:gd name="T28" fmla="*/ 3 w 163"/>
                <a:gd name="T29" fmla="*/ 109 h 163"/>
                <a:gd name="T30" fmla="*/ 1 w 163"/>
                <a:gd name="T31" fmla="*/ 101 h 163"/>
                <a:gd name="T32" fmla="*/ 1 w 163"/>
                <a:gd name="T33" fmla="*/ 88 h 163"/>
                <a:gd name="T34" fmla="*/ 4 w 163"/>
                <a:gd name="T35" fmla="*/ 63 h 163"/>
                <a:gd name="T36" fmla="*/ 7 w 163"/>
                <a:gd name="T37" fmla="*/ 54 h 163"/>
                <a:gd name="T38" fmla="*/ 13 w 163"/>
                <a:gd name="T39" fmla="*/ 40 h 163"/>
                <a:gd name="T40" fmla="*/ 145 w 163"/>
                <a:gd name="T41" fmla="*/ 63 h 163"/>
                <a:gd name="T42" fmla="*/ 128 w 163"/>
                <a:gd name="T43" fmla="*/ 35 h 163"/>
                <a:gd name="T44" fmla="*/ 105 w 163"/>
                <a:gd name="T45" fmla="*/ 20 h 163"/>
                <a:gd name="T46" fmla="*/ 92 w 163"/>
                <a:gd name="T47" fmla="*/ 16 h 163"/>
                <a:gd name="T48" fmla="*/ 56 w 163"/>
                <a:gd name="T49" fmla="*/ 21 h 163"/>
                <a:gd name="T50" fmla="*/ 46 w 163"/>
                <a:gd name="T51" fmla="*/ 24 h 163"/>
                <a:gd name="T52" fmla="*/ 35 w 163"/>
                <a:gd name="T53" fmla="*/ 36 h 163"/>
                <a:gd name="T54" fmla="*/ 18 w 163"/>
                <a:gd name="T55" fmla="*/ 80 h 163"/>
                <a:gd name="T56" fmla="*/ 21 w 163"/>
                <a:gd name="T57" fmla="*/ 111 h 163"/>
                <a:gd name="T58" fmla="*/ 49 w 163"/>
                <a:gd name="T59" fmla="*/ 142 h 163"/>
                <a:gd name="T60" fmla="*/ 99 w 163"/>
                <a:gd name="T61" fmla="*/ 146 h 163"/>
                <a:gd name="T62" fmla="*/ 141 w 163"/>
                <a:gd name="T63" fmla="*/ 107 h 163"/>
                <a:gd name="T64" fmla="*/ 145 w 163"/>
                <a:gd name="T65" fmla="*/ 63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3" h="163">
                  <a:moveTo>
                    <a:pt x="13" y="40"/>
                  </a:moveTo>
                  <a:cubicBezTo>
                    <a:pt x="19" y="32"/>
                    <a:pt x="26" y="23"/>
                    <a:pt x="33" y="14"/>
                  </a:cubicBezTo>
                  <a:cubicBezTo>
                    <a:pt x="44" y="9"/>
                    <a:pt x="53" y="5"/>
                    <a:pt x="63" y="0"/>
                  </a:cubicBezTo>
                  <a:cubicBezTo>
                    <a:pt x="76" y="0"/>
                    <a:pt x="80" y="0"/>
                    <a:pt x="84" y="0"/>
                  </a:cubicBezTo>
                  <a:cubicBezTo>
                    <a:pt x="92" y="2"/>
                    <a:pt x="99" y="6"/>
                    <a:pt x="108" y="6"/>
                  </a:cubicBezTo>
                  <a:cubicBezTo>
                    <a:pt x="112" y="6"/>
                    <a:pt x="116" y="8"/>
                    <a:pt x="119" y="11"/>
                  </a:cubicBezTo>
                  <a:cubicBezTo>
                    <a:pt x="128" y="17"/>
                    <a:pt x="139" y="22"/>
                    <a:pt x="147" y="30"/>
                  </a:cubicBezTo>
                  <a:cubicBezTo>
                    <a:pt x="147" y="30"/>
                    <a:pt x="157" y="40"/>
                    <a:pt x="161" y="63"/>
                  </a:cubicBezTo>
                  <a:cubicBezTo>
                    <a:pt x="162" y="68"/>
                    <a:pt x="163" y="88"/>
                    <a:pt x="161" y="92"/>
                  </a:cubicBezTo>
                  <a:cubicBezTo>
                    <a:pt x="159" y="98"/>
                    <a:pt x="154" y="115"/>
                    <a:pt x="153" y="117"/>
                  </a:cubicBezTo>
                  <a:cubicBezTo>
                    <a:pt x="148" y="129"/>
                    <a:pt x="147" y="135"/>
                    <a:pt x="136" y="143"/>
                  </a:cubicBezTo>
                  <a:cubicBezTo>
                    <a:pt x="131" y="146"/>
                    <a:pt x="128" y="150"/>
                    <a:pt x="124" y="153"/>
                  </a:cubicBezTo>
                  <a:cubicBezTo>
                    <a:pt x="111" y="163"/>
                    <a:pt x="61" y="162"/>
                    <a:pt x="49" y="159"/>
                  </a:cubicBezTo>
                  <a:cubicBezTo>
                    <a:pt x="42" y="157"/>
                    <a:pt x="37" y="153"/>
                    <a:pt x="31" y="149"/>
                  </a:cubicBezTo>
                  <a:cubicBezTo>
                    <a:pt x="18" y="139"/>
                    <a:pt x="7" y="127"/>
                    <a:pt x="3" y="109"/>
                  </a:cubicBezTo>
                  <a:cubicBezTo>
                    <a:pt x="2" y="106"/>
                    <a:pt x="2" y="104"/>
                    <a:pt x="1" y="101"/>
                  </a:cubicBezTo>
                  <a:cubicBezTo>
                    <a:pt x="1" y="96"/>
                    <a:pt x="2" y="92"/>
                    <a:pt x="1" y="88"/>
                  </a:cubicBezTo>
                  <a:cubicBezTo>
                    <a:pt x="0" y="83"/>
                    <a:pt x="3" y="72"/>
                    <a:pt x="4" y="63"/>
                  </a:cubicBezTo>
                  <a:cubicBezTo>
                    <a:pt x="4" y="60"/>
                    <a:pt x="5" y="57"/>
                    <a:pt x="7" y="54"/>
                  </a:cubicBezTo>
                  <a:cubicBezTo>
                    <a:pt x="8" y="51"/>
                    <a:pt x="10" y="47"/>
                    <a:pt x="13" y="40"/>
                  </a:cubicBezTo>
                  <a:close/>
                  <a:moveTo>
                    <a:pt x="145" y="63"/>
                  </a:moveTo>
                  <a:cubicBezTo>
                    <a:pt x="141" y="53"/>
                    <a:pt x="131" y="37"/>
                    <a:pt x="128" y="35"/>
                  </a:cubicBezTo>
                  <a:cubicBezTo>
                    <a:pt x="121" y="30"/>
                    <a:pt x="113" y="24"/>
                    <a:pt x="105" y="20"/>
                  </a:cubicBezTo>
                  <a:cubicBezTo>
                    <a:pt x="102" y="17"/>
                    <a:pt x="97" y="16"/>
                    <a:pt x="92" y="16"/>
                  </a:cubicBezTo>
                  <a:cubicBezTo>
                    <a:pt x="80" y="15"/>
                    <a:pt x="67" y="14"/>
                    <a:pt x="56" y="21"/>
                  </a:cubicBezTo>
                  <a:cubicBezTo>
                    <a:pt x="54" y="22"/>
                    <a:pt x="51" y="22"/>
                    <a:pt x="46" y="24"/>
                  </a:cubicBezTo>
                  <a:cubicBezTo>
                    <a:pt x="44" y="27"/>
                    <a:pt x="39" y="32"/>
                    <a:pt x="35" y="36"/>
                  </a:cubicBezTo>
                  <a:cubicBezTo>
                    <a:pt x="23" y="48"/>
                    <a:pt x="21" y="64"/>
                    <a:pt x="18" y="80"/>
                  </a:cubicBezTo>
                  <a:cubicBezTo>
                    <a:pt x="22" y="89"/>
                    <a:pt x="18" y="99"/>
                    <a:pt x="21" y="111"/>
                  </a:cubicBezTo>
                  <a:cubicBezTo>
                    <a:pt x="27" y="123"/>
                    <a:pt x="39" y="132"/>
                    <a:pt x="49" y="142"/>
                  </a:cubicBezTo>
                  <a:cubicBezTo>
                    <a:pt x="65" y="147"/>
                    <a:pt x="81" y="148"/>
                    <a:pt x="99" y="146"/>
                  </a:cubicBezTo>
                  <a:cubicBezTo>
                    <a:pt x="119" y="139"/>
                    <a:pt x="132" y="128"/>
                    <a:pt x="141" y="107"/>
                  </a:cubicBezTo>
                  <a:cubicBezTo>
                    <a:pt x="144" y="99"/>
                    <a:pt x="147" y="66"/>
                    <a:pt x="145" y="6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9"/>
            <p:cNvSpPr>
              <a:spLocks noEditPoints="1"/>
            </p:cNvSpPr>
            <p:nvPr/>
          </p:nvSpPr>
          <p:spPr bwMode="auto">
            <a:xfrm>
              <a:off x="3165475" y="2981325"/>
              <a:ext cx="217488" cy="214313"/>
            </a:xfrm>
            <a:custGeom>
              <a:avLst/>
              <a:gdLst>
                <a:gd name="T0" fmla="*/ 104 w 117"/>
                <a:gd name="T1" fmla="*/ 91 h 115"/>
                <a:gd name="T2" fmla="*/ 73 w 117"/>
                <a:gd name="T3" fmla="*/ 113 h 115"/>
                <a:gd name="T4" fmla="*/ 58 w 117"/>
                <a:gd name="T5" fmla="*/ 115 h 115"/>
                <a:gd name="T6" fmla="*/ 21 w 117"/>
                <a:gd name="T7" fmla="*/ 97 h 115"/>
                <a:gd name="T8" fmla="*/ 0 w 117"/>
                <a:gd name="T9" fmla="*/ 58 h 115"/>
                <a:gd name="T10" fmla="*/ 1 w 117"/>
                <a:gd name="T11" fmla="*/ 54 h 115"/>
                <a:gd name="T12" fmla="*/ 22 w 117"/>
                <a:gd name="T13" fmla="*/ 18 h 115"/>
                <a:gd name="T14" fmla="*/ 51 w 117"/>
                <a:gd name="T15" fmla="*/ 2 h 115"/>
                <a:gd name="T16" fmla="*/ 84 w 117"/>
                <a:gd name="T17" fmla="*/ 6 h 115"/>
                <a:gd name="T18" fmla="*/ 107 w 117"/>
                <a:gd name="T19" fmla="*/ 27 h 115"/>
                <a:gd name="T20" fmla="*/ 117 w 117"/>
                <a:gd name="T21" fmla="*/ 49 h 115"/>
                <a:gd name="T22" fmla="*/ 104 w 117"/>
                <a:gd name="T23" fmla="*/ 91 h 115"/>
                <a:gd name="T24" fmla="*/ 94 w 117"/>
                <a:gd name="T25" fmla="*/ 36 h 115"/>
                <a:gd name="T26" fmla="*/ 81 w 117"/>
                <a:gd name="T27" fmla="*/ 26 h 115"/>
                <a:gd name="T28" fmla="*/ 47 w 117"/>
                <a:gd name="T29" fmla="*/ 20 h 115"/>
                <a:gd name="T30" fmla="*/ 21 w 117"/>
                <a:gd name="T31" fmla="*/ 43 h 115"/>
                <a:gd name="T32" fmla="*/ 27 w 117"/>
                <a:gd name="T33" fmla="*/ 81 h 115"/>
                <a:gd name="T34" fmla="*/ 62 w 117"/>
                <a:gd name="T35" fmla="*/ 98 h 115"/>
                <a:gd name="T36" fmla="*/ 78 w 117"/>
                <a:gd name="T37" fmla="*/ 94 h 115"/>
                <a:gd name="T38" fmla="*/ 100 w 117"/>
                <a:gd name="T39" fmla="*/ 69 h 115"/>
                <a:gd name="T40" fmla="*/ 94 w 117"/>
                <a:gd name="T41" fmla="*/ 36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7" h="115">
                  <a:moveTo>
                    <a:pt x="104" y="91"/>
                  </a:moveTo>
                  <a:cubicBezTo>
                    <a:pt x="99" y="99"/>
                    <a:pt x="80" y="110"/>
                    <a:pt x="73" y="113"/>
                  </a:cubicBezTo>
                  <a:cubicBezTo>
                    <a:pt x="69" y="114"/>
                    <a:pt x="64" y="114"/>
                    <a:pt x="58" y="115"/>
                  </a:cubicBezTo>
                  <a:cubicBezTo>
                    <a:pt x="45" y="111"/>
                    <a:pt x="31" y="106"/>
                    <a:pt x="21" y="97"/>
                  </a:cubicBezTo>
                  <a:cubicBezTo>
                    <a:pt x="10" y="86"/>
                    <a:pt x="3" y="73"/>
                    <a:pt x="0" y="58"/>
                  </a:cubicBezTo>
                  <a:cubicBezTo>
                    <a:pt x="0" y="58"/>
                    <a:pt x="1" y="56"/>
                    <a:pt x="1" y="54"/>
                  </a:cubicBezTo>
                  <a:cubicBezTo>
                    <a:pt x="1" y="38"/>
                    <a:pt x="10" y="27"/>
                    <a:pt x="22" y="18"/>
                  </a:cubicBezTo>
                  <a:cubicBezTo>
                    <a:pt x="30" y="11"/>
                    <a:pt x="39" y="4"/>
                    <a:pt x="51" y="2"/>
                  </a:cubicBezTo>
                  <a:cubicBezTo>
                    <a:pt x="62" y="0"/>
                    <a:pt x="72" y="2"/>
                    <a:pt x="84" y="6"/>
                  </a:cubicBezTo>
                  <a:cubicBezTo>
                    <a:pt x="91" y="12"/>
                    <a:pt x="99" y="20"/>
                    <a:pt x="107" y="27"/>
                  </a:cubicBezTo>
                  <a:cubicBezTo>
                    <a:pt x="113" y="33"/>
                    <a:pt x="117" y="40"/>
                    <a:pt x="117" y="49"/>
                  </a:cubicBezTo>
                  <a:cubicBezTo>
                    <a:pt x="117" y="52"/>
                    <a:pt x="117" y="79"/>
                    <a:pt x="104" y="91"/>
                  </a:cubicBezTo>
                  <a:close/>
                  <a:moveTo>
                    <a:pt x="94" y="36"/>
                  </a:moveTo>
                  <a:cubicBezTo>
                    <a:pt x="89" y="33"/>
                    <a:pt x="86" y="28"/>
                    <a:pt x="81" y="26"/>
                  </a:cubicBezTo>
                  <a:cubicBezTo>
                    <a:pt x="76" y="23"/>
                    <a:pt x="67" y="17"/>
                    <a:pt x="47" y="20"/>
                  </a:cubicBezTo>
                  <a:cubicBezTo>
                    <a:pt x="36" y="29"/>
                    <a:pt x="29" y="33"/>
                    <a:pt x="21" y="43"/>
                  </a:cubicBezTo>
                  <a:cubicBezTo>
                    <a:pt x="20" y="50"/>
                    <a:pt x="16" y="69"/>
                    <a:pt x="27" y="81"/>
                  </a:cubicBezTo>
                  <a:cubicBezTo>
                    <a:pt x="38" y="91"/>
                    <a:pt x="50" y="95"/>
                    <a:pt x="62" y="98"/>
                  </a:cubicBezTo>
                  <a:cubicBezTo>
                    <a:pt x="67" y="96"/>
                    <a:pt x="73" y="95"/>
                    <a:pt x="78" y="94"/>
                  </a:cubicBezTo>
                  <a:cubicBezTo>
                    <a:pt x="88" y="87"/>
                    <a:pt x="93" y="76"/>
                    <a:pt x="100" y="69"/>
                  </a:cubicBezTo>
                  <a:cubicBezTo>
                    <a:pt x="101" y="62"/>
                    <a:pt x="104" y="44"/>
                    <a:pt x="94" y="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10"/>
            <p:cNvSpPr>
              <a:spLocks noEditPoints="1"/>
            </p:cNvSpPr>
            <p:nvPr/>
          </p:nvSpPr>
          <p:spPr bwMode="auto">
            <a:xfrm>
              <a:off x="3063875" y="3421063"/>
              <a:ext cx="222250" cy="206375"/>
            </a:xfrm>
            <a:custGeom>
              <a:avLst/>
              <a:gdLst>
                <a:gd name="T0" fmla="*/ 35 w 119"/>
                <a:gd name="T1" fmla="*/ 6 h 111"/>
                <a:gd name="T2" fmla="*/ 71 w 119"/>
                <a:gd name="T3" fmla="*/ 3 h 111"/>
                <a:gd name="T4" fmla="*/ 91 w 119"/>
                <a:gd name="T5" fmla="*/ 9 h 111"/>
                <a:gd name="T6" fmla="*/ 115 w 119"/>
                <a:gd name="T7" fmla="*/ 34 h 111"/>
                <a:gd name="T8" fmla="*/ 116 w 119"/>
                <a:gd name="T9" fmla="*/ 74 h 111"/>
                <a:gd name="T10" fmla="*/ 106 w 119"/>
                <a:gd name="T11" fmla="*/ 96 h 111"/>
                <a:gd name="T12" fmla="*/ 95 w 119"/>
                <a:gd name="T13" fmla="*/ 104 h 111"/>
                <a:gd name="T14" fmla="*/ 80 w 119"/>
                <a:gd name="T15" fmla="*/ 108 h 111"/>
                <a:gd name="T16" fmla="*/ 61 w 119"/>
                <a:gd name="T17" fmla="*/ 111 h 111"/>
                <a:gd name="T18" fmla="*/ 31 w 119"/>
                <a:gd name="T19" fmla="*/ 104 h 111"/>
                <a:gd name="T20" fmla="*/ 3 w 119"/>
                <a:gd name="T21" fmla="*/ 67 h 111"/>
                <a:gd name="T22" fmla="*/ 3 w 119"/>
                <a:gd name="T23" fmla="*/ 39 h 111"/>
                <a:gd name="T24" fmla="*/ 13 w 119"/>
                <a:gd name="T25" fmla="*/ 21 h 111"/>
                <a:gd name="T26" fmla="*/ 35 w 119"/>
                <a:gd name="T27" fmla="*/ 6 h 111"/>
                <a:gd name="T28" fmla="*/ 27 w 119"/>
                <a:gd name="T29" fmla="*/ 27 h 111"/>
                <a:gd name="T30" fmla="*/ 16 w 119"/>
                <a:gd name="T31" fmla="*/ 70 h 111"/>
                <a:gd name="T32" fmla="*/ 40 w 119"/>
                <a:gd name="T33" fmla="*/ 93 h 111"/>
                <a:gd name="T34" fmla="*/ 78 w 119"/>
                <a:gd name="T35" fmla="*/ 93 h 111"/>
                <a:gd name="T36" fmla="*/ 90 w 119"/>
                <a:gd name="T37" fmla="*/ 89 h 111"/>
                <a:gd name="T38" fmla="*/ 100 w 119"/>
                <a:gd name="T39" fmla="*/ 78 h 111"/>
                <a:gd name="T40" fmla="*/ 106 w 119"/>
                <a:gd name="T41" fmla="*/ 43 h 111"/>
                <a:gd name="T42" fmla="*/ 101 w 119"/>
                <a:gd name="T43" fmla="*/ 35 h 111"/>
                <a:gd name="T44" fmla="*/ 77 w 119"/>
                <a:gd name="T45" fmla="*/ 19 h 111"/>
                <a:gd name="T46" fmla="*/ 49 w 119"/>
                <a:gd name="T47" fmla="*/ 16 h 111"/>
                <a:gd name="T48" fmla="*/ 27 w 119"/>
                <a:gd name="T49" fmla="*/ 27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9" h="111">
                  <a:moveTo>
                    <a:pt x="35" y="6"/>
                  </a:moveTo>
                  <a:cubicBezTo>
                    <a:pt x="41" y="5"/>
                    <a:pt x="64" y="0"/>
                    <a:pt x="71" y="3"/>
                  </a:cubicBezTo>
                  <a:cubicBezTo>
                    <a:pt x="76" y="6"/>
                    <a:pt x="86" y="7"/>
                    <a:pt x="91" y="9"/>
                  </a:cubicBezTo>
                  <a:cubicBezTo>
                    <a:pt x="103" y="16"/>
                    <a:pt x="110" y="22"/>
                    <a:pt x="115" y="34"/>
                  </a:cubicBezTo>
                  <a:cubicBezTo>
                    <a:pt x="118" y="38"/>
                    <a:pt x="119" y="65"/>
                    <a:pt x="116" y="74"/>
                  </a:cubicBezTo>
                  <a:cubicBezTo>
                    <a:pt x="113" y="82"/>
                    <a:pt x="109" y="89"/>
                    <a:pt x="106" y="96"/>
                  </a:cubicBezTo>
                  <a:cubicBezTo>
                    <a:pt x="101" y="99"/>
                    <a:pt x="99" y="101"/>
                    <a:pt x="95" y="104"/>
                  </a:cubicBezTo>
                  <a:cubicBezTo>
                    <a:pt x="91" y="106"/>
                    <a:pt x="85" y="108"/>
                    <a:pt x="80" y="108"/>
                  </a:cubicBezTo>
                  <a:cubicBezTo>
                    <a:pt x="77" y="108"/>
                    <a:pt x="63" y="110"/>
                    <a:pt x="61" y="111"/>
                  </a:cubicBezTo>
                  <a:cubicBezTo>
                    <a:pt x="59" y="111"/>
                    <a:pt x="40" y="108"/>
                    <a:pt x="31" y="104"/>
                  </a:cubicBezTo>
                  <a:cubicBezTo>
                    <a:pt x="13" y="97"/>
                    <a:pt x="5" y="85"/>
                    <a:pt x="3" y="67"/>
                  </a:cubicBezTo>
                  <a:cubicBezTo>
                    <a:pt x="2" y="64"/>
                    <a:pt x="0" y="46"/>
                    <a:pt x="3" y="39"/>
                  </a:cubicBezTo>
                  <a:cubicBezTo>
                    <a:pt x="7" y="33"/>
                    <a:pt x="10" y="27"/>
                    <a:pt x="13" y="21"/>
                  </a:cubicBezTo>
                  <a:cubicBezTo>
                    <a:pt x="20" y="15"/>
                    <a:pt x="27" y="11"/>
                    <a:pt x="35" y="6"/>
                  </a:cubicBezTo>
                  <a:close/>
                  <a:moveTo>
                    <a:pt x="27" y="27"/>
                  </a:moveTo>
                  <a:cubicBezTo>
                    <a:pt x="20" y="41"/>
                    <a:pt x="13" y="54"/>
                    <a:pt x="16" y="70"/>
                  </a:cubicBezTo>
                  <a:cubicBezTo>
                    <a:pt x="22" y="84"/>
                    <a:pt x="31" y="90"/>
                    <a:pt x="40" y="93"/>
                  </a:cubicBezTo>
                  <a:cubicBezTo>
                    <a:pt x="55" y="97"/>
                    <a:pt x="66" y="98"/>
                    <a:pt x="78" y="93"/>
                  </a:cubicBezTo>
                  <a:cubicBezTo>
                    <a:pt x="82" y="91"/>
                    <a:pt x="86" y="90"/>
                    <a:pt x="90" y="89"/>
                  </a:cubicBezTo>
                  <a:cubicBezTo>
                    <a:pt x="95" y="88"/>
                    <a:pt x="97" y="83"/>
                    <a:pt x="100" y="78"/>
                  </a:cubicBezTo>
                  <a:cubicBezTo>
                    <a:pt x="104" y="73"/>
                    <a:pt x="106" y="50"/>
                    <a:pt x="106" y="43"/>
                  </a:cubicBezTo>
                  <a:cubicBezTo>
                    <a:pt x="104" y="40"/>
                    <a:pt x="102" y="37"/>
                    <a:pt x="101" y="35"/>
                  </a:cubicBezTo>
                  <a:cubicBezTo>
                    <a:pt x="98" y="32"/>
                    <a:pt x="85" y="21"/>
                    <a:pt x="77" y="19"/>
                  </a:cubicBezTo>
                  <a:cubicBezTo>
                    <a:pt x="71" y="18"/>
                    <a:pt x="56" y="17"/>
                    <a:pt x="49" y="16"/>
                  </a:cubicBezTo>
                  <a:cubicBezTo>
                    <a:pt x="40" y="17"/>
                    <a:pt x="33" y="21"/>
                    <a:pt x="27" y="2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8" name="Group 27"/>
          <p:cNvGrpSpPr/>
          <p:nvPr/>
        </p:nvGrpSpPr>
        <p:grpSpPr>
          <a:xfrm>
            <a:off x="3457322" y="2803525"/>
            <a:ext cx="716383" cy="734235"/>
            <a:chOff x="4587875" y="2830513"/>
            <a:chExt cx="1019176" cy="1044574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9" name="Freeform 14"/>
            <p:cNvSpPr>
              <a:spLocks noEditPoints="1"/>
            </p:cNvSpPr>
            <p:nvPr/>
          </p:nvSpPr>
          <p:spPr bwMode="auto">
            <a:xfrm>
              <a:off x="4714875" y="2990850"/>
              <a:ext cx="741363" cy="884237"/>
            </a:xfrm>
            <a:custGeom>
              <a:avLst/>
              <a:gdLst>
                <a:gd name="T0" fmla="*/ 340 w 408"/>
                <a:gd name="T1" fmla="*/ 51 h 486"/>
                <a:gd name="T2" fmla="*/ 308 w 408"/>
                <a:gd name="T3" fmla="*/ 29 h 486"/>
                <a:gd name="T4" fmla="*/ 217 w 408"/>
                <a:gd name="T5" fmla="*/ 1 h 486"/>
                <a:gd name="T6" fmla="*/ 147 w 408"/>
                <a:gd name="T7" fmla="*/ 3 h 486"/>
                <a:gd name="T8" fmla="*/ 48 w 408"/>
                <a:gd name="T9" fmla="*/ 56 h 486"/>
                <a:gd name="T10" fmla="*/ 17 w 408"/>
                <a:gd name="T11" fmla="*/ 93 h 486"/>
                <a:gd name="T12" fmla="*/ 5 w 408"/>
                <a:gd name="T13" fmla="*/ 200 h 486"/>
                <a:gd name="T14" fmla="*/ 42 w 408"/>
                <a:gd name="T15" fmla="*/ 266 h 486"/>
                <a:gd name="T16" fmla="*/ 128 w 408"/>
                <a:gd name="T17" fmla="*/ 307 h 486"/>
                <a:gd name="T18" fmla="*/ 138 w 408"/>
                <a:gd name="T19" fmla="*/ 364 h 486"/>
                <a:gd name="T20" fmla="*/ 149 w 408"/>
                <a:gd name="T21" fmla="*/ 422 h 486"/>
                <a:gd name="T22" fmla="*/ 173 w 408"/>
                <a:gd name="T23" fmla="*/ 459 h 486"/>
                <a:gd name="T24" fmla="*/ 204 w 408"/>
                <a:gd name="T25" fmla="*/ 486 h 486"/>
                <a:gd name="T26" fmla="*/ 239 w 408"/>
                <a:gd name="T27" fmla="*/ 451 h 486"/>
                <a:gd name="T28" fmla="*/ 251 w 408"/>
                <a:gd name="T29" fmla="*/ 428 h 486"/>
                <a:gd name="T30" fmla="*/ 275 w 408"/>
                <a:gd name="T31" fmla="*/ 385 h 486"/>
                <a:gd name="T32" fmla="*/ 266 w 408"/>
                <a:gd name="T33" fmla="*/ 326 h 486"/>
                <a:gd name="T34" fmla="*/ 352 w 408"/>
                <a:gd name="T35" fmla="*/ 271 h 486"/>
                <a:gd name="T36" fmla="*/ 399 w 408"/>
                <a:gd name="T37" fmla="*/ 204 h 486"/>
                <a:gd name="T38" fmla="*/ 404 w 408"/>
                <a:gd name="T39" fmla="*/ 131 h 486"/>
                <a:gd name="T40" fmla="*/ 209 w 408"/>
                <a:gd name="T41" fmla="*/ 469 h 486"/>
                <a:gd name="T42" fmla="*/ 183 w 408"/>
                <a:gd name="T43" fmla="*/ 452 h 486"/>
                <a:gd name="T44" fmla="*/ 224 w 408"/>
                <a:gd name="T45" fmla="*/ 442 h 486"/>
                <a:gd name="T46" fmla="*/ 168 w 408"/>
                <a:gd name="T47" fmla="*/ 422 h 486"/>
                <a:gd name="T48" fmla="*/ 204 w 408"/>
                <a:gd name="T49" fmla="*/ 410 h 486"/>
                <a:gd name="T50" fmla="*/ 254 w 408"/>
                <a:gd name="T51" fmla="*/ 389 h 486"/>
                <a:gd name="T52" fmla="*/ 151 w 408"/>
                <a:gd name="T53" fmla="*/ 388 h 486"/>
                <a:gd name="T54" fmla="*/ 181 w 408"/>
                <a:gd name="T55" fmla="*/ 378 h 486"/>
                <a:gd name="T56" fmla="*/ 252 w 408"/>
                <a:gd name="T57" fmla="*/ 374 h 486"/>
                <a:gd name="T58" fmla="*/ 189 w 408"/>
                <a:gd name="T59" fmla="*/ 346 h 486"/>
                <a:gd name="T60" fmla="*/ 254 w 408"/>
                <a:gd name="T61" fmla="*/ 345 h 486"/>
                <a:gd name="T62" fmla="*/ 210 w 408"/>
                <a:gd name="T63" fmla="*/ 360 h 486"/>
                <a:gd name="T64" fmla="*/ 152 w 408"/>
                <a:gd name="T65" fmla="*/ 347 h 486"/>
                <a:gd name="T66" fmla="*/ 181 w 408"/>
                <a:gd name="T67" fmla="*/ 299 h 486"/>
                <a:gd name="T68" fmla="*/ 167 w 408"/>
                <a:gd name="T69" fmla="*/ 245 h 486"/>
                <a:gd name="T70" fmla="*/ 185 w 408"/>
                <a:gd name="T71" fmla="*/ 265 h 486"/>
                <a:gd name="T72" fmla="*/ 210 w 408"/>
                <a:gd name="T73" fmla="*/ 243 h 486"/>
                <a:gd name="T74" fmla="*/ 230 w 408"/>
                <a:gd name="T75" fmla="*/ 256 h 486"/>
                <a:gd name="T76" fmla="*/ 245 w 408"/>
                <a:gd name="T77" fmla="*/ 248 h 486"/>
                <a:gd name="T78" fmla="*/ 217 w 408"/>
                <a:gd name="T79" fmla="*/ 330 h 486"/>
                <a:gd name="T80" fmla="*/ 391 w 408"/>
                <a:gd name="T81" fmla="*/ 183 h 486"/>
                <a:gd name="T82" fmla="*/ 292 w 408"/>
                <a:gd name="T83" fmla="*/ 291 h 486"/>
                <a:gd name="T84" fmla="*/ 232 w 408"/>
                <a:gd name="T85" fmla="*/ 329 h 486"/>
                <a:gd name="T86" fmla="*/ 257 w 408"/>
                <a:gd name="T87" fmla="*/ 230 h 486"/>
                <a:gd name="T88" fmla="*/ 222 w 408"/>
                <a:gd name="T89" fmla="*/ 229 h 486"/>
                <a:gd name="T90" fmla="*/ 173 w 408"/>
                <a:gd name="T91" fmla="*/ 223 h 486"/>
                <a:gd name="T92" fmla="*/ 179 w 408"/>
                <a:gd name="T93" fmla="*/ 327 h 486"/>
                <a:gd name="T94" fmla="*/ 137 w 408"/>
                <a:gd name="T95" fmla="*/ 294 h 486"/>
                <a:gd name="T96" fmla="*/ 48 w 408"/>
                <a:gd name="T97" fmla="*/ 245 h 486"/>
                <a:gd name="T98" fmla="*/ 25 w 408"/>
                <a:gd name="T99" fmla="*/ 182 h 486"/>
                <a:gd name="T100" fmla="*/ 44 w 408"/>
                <a:gd name="T101" fmla="*/ 87 h 486"/>
                <a:gd name="T102" fmla="*/ 100 w 408"/>
                <a:gd name="T103" fmla="*/ 40 h 486"/>
                <a:gd name="T104" fmla="*/ 166 w 408"/>
                <a:gd name="T105" fmla="*/ 19 h 486"/>
                <a:gd name="T106" fmla="*/ 280 w 408"/>
                <a:gd name="T107" fmla="*/ 37 h 486"/>
                <a:gd name="T108" fmla="*/ 386 w 408"/>
                <a:gd name="T109" fmla="*/ 129 h 4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408" h="486">
                  <a:moveTo>
                    <a:pt x="404" y="131"/>
                  </a:moveTo>
                  <a:cubicBezTo>
                    <a:pt x="400" y="122"/>
                    <a:pt x="394" y="114"/>
                    <a:pt x="392" y="105"/>
                  </a:cubicBezTo>
                  <a:cubicBezTo>
                    <a:pt x="377" y="84"/>
                    <a:pt x="364" y="62"/>
                    <a:pt x="340" y="51"/>
                  </a:cubicBezTo>
                  <a:cubicBezTo>
                    <a:pt x="339" y="50"/>
                    <a:pt x="338" y="48"/>
                    <a:pt x="337" y="47"/>
                  </a:cubicBezTo>
                  <a:cubicBezTo>
                    <a:pt x="330" y="44"/>
                    <a:pt x="325" y="40"/>
                    <a:pt x="317" y="36"/>
                  </a:cubicBezTo>
                  <a:cubicBezTo>
                    <a:pt x="314" y="35"/>
                    <a:pt x="313" y="32"/>
                    <a:pt x="308" y="29"/>
                  </a:cubicBezTo>
                  <a:cubicBezTo>
                    <a:pt x="308" y="28"/>
                    <a:pt x="273" y="11"/>
                    <a:pt x="269" y="10"/>
                  </a:cubicBezTo>
                  <a:cubicBezTo>
                    <a:pt x="261" y="9"/>
                    <a:pt x="253" y="4"/>
                    <a:pt x="244" y="5"/>
                  </a:cubicBezTo>
                  <a:cubicBezTo>
                    <a:pt x="235" y="6"/>
                    <a:pt x="226" y="2"/>
                    <a:pt x="217" y="1"/>
                  </a:cubicBezTo>
                  <a:cubicBezTo>
                    <a:pt x="202" y="1"/>
                    <a:pt x="186" y="1"/>
                    <a:pt x="170" y="0"/>
                  </a:cubicBezTo>
                  <a:cubicBezTo>
                    <a:pt x="168" y="0"/>
                    <a:pt x="164" y="0"/>
                    <a:pt x="162" y="1"/>
                  </a:cubicBezTo>
                  <a:cubicBezTo>
                    <a:pt x="157" y="4"/>
                    <a:pt x="152" y="3"/>
                    <a:pt x="147" y="3"/>
                  </a:cubicBezTo>
                  <a:cubicBezTo>
                    <a:pt x="140" y="3"/>
                    <a:pt x="126" y="9"/>
                    <a:pt x="119" y="9"/>
                  </a:cubicBezTo>
                  <a:cubicBezTo>
                    <a:pt x="109" y="14"/>
                    <a:pt x="94" y="22"/>
                    <a:pt x="85" y="28"/>
                  </a:cubicBezTo>
                  <a:cubicBezTo>
                    <a:pt x="68" y="40"/>
                    <a:pt x="62" y="41"/>
                    <a:pt x="48" y="56"/>
                  </a:cubicBezTo>
                  <a:cubicBezTo>
                    <a:pt x="41" y="63"/>
                    <a:pt x="34" y="69"/>
                    <a:pt x="25" y="77"/>
                  </a:cubicBezTo>
                  <a:cubicBezTo>
                    <a:pt x="24" y="79"/>
                    <a:pt x="22" y="82"/>
                    <a:pt x="21" y="85"/>
                  </a:cubicBezTo>
                  <a:cubicBezTo>
                    <a:pt x="19" y="88"/>
                    <a:pt x="18" y="90"/>
                    <a:pt x="17" y="93"/>
                  </a:cubicBezTo>
                  <a:cubicBezTo>
                    <a:pt x="11" y="108"/>
                    <a:pt x="10" y="110"/>
                    <a:pt x="5" y="125"/>
                  </a:cubicBezTo>
                  <a:cubicBezTo>
                    <a:pt x="2" y="135"/>
                    <a:pt x="0" y="153"/>
                    <a:pt x="0" y="166"/>
                  </a:cubicBezTo>
                  <a:cubicBezTo>
                    <a:pt x="0" y="167"/>
                    <a:pt x="1" y="190"/>
                    <a:pt x="5" y="200"/>
                  </a:cubicBezTo>
                  <a:cubicBezTo>
                    <a:pt x="8" y="204"/>
                    <a:pt x="11" y="213"/>
                    <a:pt x="12" y="221"/>
                  </a:cubicBezTo>
                  <a:cubicBezTo>
                    <a:pt x="18" y="226"/>
                    <a:pt x="17" y="234"/>
                    <a:pt x="21" y="239"/>
                  </a:cubicBezTo>
                  <a:cubicBezTo>
                    <a:pt x="28" y="248"/>
                    <a:pt x="35" y="257"/>
                    <a:pt x="42" y="266"/>
                  </a:cubicBezTo>
                  <a:cubicBezTo>
                    <a:pt x="43" y="268"/>
                    <a:pt x="45" y="270"/>
                    <a:pt x="47" y="271"/>
                  </a:cubicBezTo>
                  <a:cubicBezTo>
                    <a:pt x="56" y="274"/>
                    <a:pt x="64" y="280"/>
                    <a:pt x="73" y="283"/>
                  </a:cubicBezTo>
                  <a:cubicBezTo>
                    <a:pt x="93" y="288"/>
                    <a:pt x="111" y="297"/>
                    <a:pt x="128" y="307"/>
                  </a:cubicBezTo>
                  <a:cubicBezTo>
                    <a:pt x="135" y="310"/>
                    <a:pt x="140" y="315"/>
                    <a:pt x="144" y="322"/>
                  </a:cubicBezTo>
                  <a:cubicBezTo>
                    <a:pt x="139" y="328"/>
                    <a:pt x="133" y="329"/>
                    <a:pt x="130" y="338"/>
                  </a:cubicBezTo>
                  <a:cubicBezTo>
                    <a:pt x="129" y="350"/>
                    <a:pt x="133" y="360"/>
                    <a:pt x="138" y="364"/>
                  </a:cubicBezTo>
                  <a:cubicBezTo>
                    <a:pt x="133" y="372"/>
                    <a:pt x="133" y="376"/>
                    <a:pt x="131" y="386"/>
                  </a:cubicBezTo>
                  <a:cubicBezTo>
                    <a:pt x="132" y="398"/>
                    <a:pt x="143" y="400"/>
                    <a:pt x="149" y="407"/>
                  </a:cubicBezTo>
                  <a:cubicBezTo>
                    <a:pt x="149" y="412"/>
                    <a:pt x="149" y="417"/>
                    <a:pt x="149" y="422"/>
                  </a:cubicBezTo>
                  <a:cubicBezTo>
                    <a:pt x="151" y="426"/>
                    <a:pt x="152" y="429"/>
                    <a:pt x="153" y="431"/>
                  </a:cubicBezTo>
                  <a:cubicBezTo>
                    <a:pt x="158" y="434"/>
                    <a:pt x="162" y="436"/>
                    <a:pt x="165" y="439"/>
                  </a:cubicBezTo>
                  <a:cubicBezTo>
                    <a:pt x="166" y="446"/>
                    <a:pt x="167" y="454"/>
                    <a:pt x="173" y="459"/>
                  </a:cubicBezTo>
                  <a:cubicBezTo>
                    <a:pt x="178" y="462"/>
                    <a:pt x="182" y="461"/>
                    <a:pt x="187" y="464"/>
                  </a:cubicBezTo>
                  <a:cubicBezTo>
                    <a:pt x="188" y="468"/>
                    <a:pt x="188" y="475"/>
                    <a:pt x="189" y="478"/>
                  </a:cubicBezTo>
                  <a:cubicBezTo>
                    <a:pt x="189" y="484"/>
                    <a:pt x="197" y="486"/>
                    <a:pt x="204" y="486"/>
                  </a:cubicBezTo>
                  <a:cubicBezTo>
                    <a:pt x="209" y="486"/>
                    <a:pt x="214" y="485"/>
                    <a:pt x="218" y="483"/>
                  </a:cubicBezTo>
                  <a:cubicBezTo>
                    <a:pt x="225" y="477"/>
                    <a:pt x="222" y="471"/>
                    <a:pt x="223" y="463"/>
                  </a:cubicBezTo>
                  <a:cubicBezTo>
                    <a:pt x="228" y="459"/>
                    <a:pt x="235" y="459"/>
                    <a:pt x="239" y="451"/>
                  </a:cubicBezTo>
                  <a:cubicBezTo>
                    <a:pt x="239" y="447"/>
                    <a:pt x="239" y="442"/>
                    <a:pt x="239" y="436"/>
                  </a:cubicBezTo>
                  <a:cubicBezTo>
                    <a:pt x="242" y="435"/>
                    <a:pt x="245" y="434"/>
                    <a:pt x="248" y="434"/>
                  </a:cubicBezTo>
                  <a:cubicBezTo>
                    <a:pt x="249" y="432"/>
                    <a:pt x="250" y="430"/>
                    <a:pt x="251" y="428"/>
                  </a:cubicBezTo>
                  <a:cubicBezTo>
                    <a:pt x="253" y="426"/>
                    <a:pt x="255" y="424"/>
                    <a:pt x="257" y="421"/>
                  </a:cubicBezTo>
                  <a:cubicBezTo>
                    <a:pt x="257" y="416"/>
                    <a:pt x="257" y="409"/>
                    <a:pt x="257" y="403"/>
                  </a:cubicBezTo>
                  <a:cubicBezTo>
                    <a:pt x="267" y="400"/>
                    <a:pt x="272" y="394"/>
                    <a:pt x="275" y="385"/>
                  </a:cubicBezTo>
                  <a:cubicBezTo>
                    <a:pt x="274" y="379"/>
                    <a:pt x="277" y="372"/>
                    <a:pt x="271" y="368"/>
                  </a:cubicBezTo>
                  <a:cubicBezTo>
                    <a:pt x="276" y="364"/>
                    <a:pt x="278" y="354"/>
                    <a:pt x="278" y="343"/>
                  </a:cubicBezTo>
                  <a:cubicBezTo>
                    <a:pt x="277" y="333"/>
                    <a:pt x="266" y="337"/>
                    <a:pt x="266" y="326"/>
                  </a:cubicBezTo>
                  <a:cubicBezTo>
                    <a:pt x="274" y="322"/>
                    <a:pt x="281" y="313"/>
                    <a:pt x="288" y="309"/>
                  </a:cubicBezTo>
                  <a:cubicBezTo>
                    <a:pt x="300" y="302"/>
                    <a:pt x="315" y="294"/>
                    <a:pt x="324" y="289"/>
                  </a:cubicBezTo>
                  <a:cubicBezTo>
                    <a:pt x="337" y="282"/>
                    <a:pt x="340" y="281"/>
                    <a:pt x="352" y="271"/>
                  </a:cubicBezTo>
                  <a:cubicBezTo>
                    <a:pt x="361" y="262"/>
                    <a:pt x="369" y="252"/>
                    <a:pt x="377" y="243"/>
                  </a:cubicBezTo>
                  <a:cubicBezTo>
                    <a:pt x="381" y="238"/>
                    <a:pt x="385" y="233"/>
                    <a:pt x="388" y="227"/>
                  </a:cubicBezTo>
                  <a:cubicBezTo>
                    <a:pt x="392" y="219"/>
                    <a:pt x="395" y="212"/>
                    <a:pt x="399" y="204"/>
                  </a:cubicBezTo>
                  <a:cubicBezTo>
                    <a:pt x="401" y="197"/>
                    <a:pt x="404" y="191"/>
                    <a:pt x="406" y="185"/>
                  </a:cubicBezTo>
                  <a:cubicBezTo>
                    <a:pt x="407" y="177"/>
                    <a:pt x="408" y="151"/>
                    <a:pt x="408" y="146"/>
                  </a:cubicBezTo>
                  <a:cubicBezTo>
                    <a:pt x="408" y="140"/>
                    <a:pt x="406" y="136"/>
                    <a:pt x="404" y="131"/>
                  </a:cubicBezTo>
                  <a:close/>
                  <a:moveTo>
                    <a:pt x="211" y="475"/>
                  </a:moveTo>
                  <a:cubicBezTo>
                    <a:pt x="203" y="480"/>
                    <a:pt x="197" y="477"/>
                    <a:pt x="200" y="470"/>
                  </a:cubicBezTo>
                  <a:cubicBezTo>
                    <a:pt x="201" y="466"/>
                    <a:pt x="209" y="465"/>
                    <a:pt x="209" y="469"/>
                  </a:cubicBezTo>
                  <a:cubicBezTo>
                    <a:pt x="212" y="467"/>
                    <a:pt x="213" y="472"/>
                    <a:pt x="211" y="475"/>
                  </a:cubicBezTo>
                  <a:close/>
                  <a:moveTo>
                    <a:pt x="218" y="452"/>
                  </a:moveTo>
                  <a:cubicBezTo>
                    <a:pt x="210" y="452"/>
                    <a:pt x="190" y="454"/>
                    <a:pt x="183" y="452"/>
                  </a:cubicBezTo>
                  <a:cubicBezTo>
                    <a:pt x="181" y="450"/>
                    <a:pt x="177" y="443"/>
                    <a:pt x="181" y="440"/>
                  </a:cubicBezTo>
                  <a:cubicBezTo>
                    <a:pt x="186" y="439"/>
                    <a:pt x="195" y="442"/>
                    <a:pt x="200" y="440"/>
                  </a:cubicBezTo>
                  <a:cubicBezTo>
                    <a:pt x="204" y="439"/>
                    <a:pt x="219" y="440"/>
                    <a:pt x="224" y="442"/>
                  </a:cubicBezTo>
                  <a:cubicBezTo>
                    <a:pt x="224" y="447"/>
                    <a:pt x="226" y="450"/>
                    <a:pt x="218" y="452"/>
                  </a:cubicBezTo>
                  <a:close/>
                  <a:moveTo>
                    <a:pt x="232" y="424"/>
                  </a:moveTo>
                  <a:cubicBezTo>
                    <a:pt x="212" y="425"/>
                    <a:pt x="180" y="424"/>
                    <a:pt x="168" y="422"/>
                  </a:cubicBezTo>
                  <a:cubicBezTo>
                    <a:pt x="168" y="421"/>
                    <a:pt x="164" y="418"/>
                    <a:pt x="163" y="415"/>
                  </a:cubicBezTo>
                  <a:cubicBezTo>
                    <a:pt x="159" y="412"/>
                    <a:pt x="165" y="409"/>
                    <a:pt x="166" y="407"/>
                  </a:cubicBezTo>
                  <a:cubicBezTo>
                    <a:pt x="179" y="409"/>
                    <a:pt x="191" y="408"/>
                    <a:pt x="204" y="410"/>
                  </a:cubicBezTo>
                  <a:cubicBezTo>
                    <a:pt x="211" y="407"/>
                    <a:pt x="231" y="410"/>
                    <a:pt x="243" y="412"/>
                  </a:cubicBezTo>
                  <a:cubicBezTo>
                    <a:pt x="244" y="420"/>
                    <a:pt x="241" y="421"/>
                    <a:pt x="232" y="424"/>
                  </a:cubicBezTo>
                  <a:close/>
                  <a:moveTo>
                    <a:pt x="254" y="389"/>
                  </a:moveTo>
                  <a:cubicBezTo>
                    <a:pt x="243" y="397"/>
                    <a:pt x="228" y="394"/>
                    <a:pt x="215" y="393"/>
                  </a:cubicBezTo>
                  <a:cubicBezTo>
                    <a:pt x="207" y="392"/>
                    <a:pt x="196" y="396"/>
                    <a:pt x="189" y="393"/>
                  </a:cubicBezTo>
                  <a:cubicBezTo>
                    <a:pt x="178" y="390"/>
                    <a:pt x="162" y="393"/>
                    <a:pt x="151" y="388"/>
                  </a:cubicBezTo>
                  <a:cubicBezTo>
                    <a:pt x="149" y="384"/>
                    <a:pt x="149" y="381"/>
                    <a:pt x="148" y="379"/>
                  </a:cubicBezTo>
                  <a:cubicBezTo>
                    <a:pt x="149" y="376"/>
                    <a:pt x="155" y="376"/>
                    <a:pt x="157" y="376"/>
                  </a:cubicBezTo>
                  <a:cubicBezTo>
                    <a:pt x="165" y="375"/>
                    <a:pt x="173" y="378"/>
                    <a:pt x="181" y="378"/>
                  </a:cubicBezTo>
                  <a:cubicBezTo>
                    <a:pt x="190" y="378"/>
                    <a:pt x="199" y="378"/>
                    <a:pt x="207" y="379"/>
                  </a:cubicBezTo>
                  <a:cubicBezTo>
                    <a:pt x="219" y="380"/>
                    <a:pt x="229" y="380"/>
                    <a:pt x="240" y="376"/>
                  </a:cubicBezTo>
                  <a:cubicBezTo>
                    <a:pt x="242" y="376"/>
                    <a:pt x="250" y="375"/>
                    <a:pt x="252" y="374"/>
                  </a:cubicBezTo>
                  <a:cubicBezTo>
                    <a:pt x="259" y="375"/>
                    <a:pt x="257" y="379"/>
                    <a:pt x="259" y="381"/>
                  </a:cubicBezTo>
                  <a:cubicBezTo>
                    <a:pt x="260" y="385"/>
                    <a:pt x="257" y="390"/>
                    <a:pt x="254" y="389"/>
                  </a:cubicBezTo>
                  <a:close/>
                  <a:moveTo>
                    <a:pt x="189" y="346"/>
                  </a:moveTo>
                  <a:cubicBezTo>
                    <a:pt x="202" y="346"/>
                    <a:pt x="210" y="348"/>
                    <a:pt x="217" y="348"/>
                  </a:cubicBezTo>
                  <a:cubicBezTo>
                    <a:pt x="223" y="347"/>
                    <a:pt x="227" y="348"/>
                    <a:pt x="233" y="346"/>
                  </a:cubicBezTo>
                  <a:cubicBezTo>
                    <a:pt x="239" y="344"/>
                    <a:pt x="245" y="345"/>
                    <a:pt x="254" y="345"/>
                  </a:cubicBezTo>
                  <a:cubicBezTo>
                    <a:pt x="259" y="347"/>
                    <a:pt x="261" y="352"/>
                    <a:pt x="256" y="354"/>
                  </a:cubicBezTo>
                  <a:cubicBezTo>
                    <a:pt x="252" y="357"/>
                    <a:pt x="241" y="357"/>
                    <a:pt x="240" y="357"/>
                  </a:cubicBezTo>
                  <a:cubicBezTo>
                    <a:pt x="226" y="358"/>
                    <a:pt x="222" y="360"/>
                    <a:pt x="210" y="360"/>
                  </a:cubicBezTo>
                  <a:cubicBezTo>
                    <a:pt x="208" y="361"/>
                    <a:pt x="195" y="361"/>
                    <a:pt x="193" y="360"/>
                  </a:cubicBezTo>
                  <a:cubicBezTo>
                    <a:pt x="183" y="359"/>
                    <a:pt x="178" y="360"/>
                    <a:pt x="166" y="358"/>
                  </a:cubicBezTo>
                  <a:cubicBezTo>
                    <a:pt x="162" y="356"/>
                    <a:pt x="151" y="356"/>
                    <a:pt x="152" y="347"/>
                  </a:cubicBezTo>
                  <a:cubicBezTo>
                    <a:pt x="165" y="347"/>
                    <a:pt x="166" y="346"/>
                    <a:pt x="174" y="347"/>
                  </a:cubicBezTo>
                  <a:cubicBezTo>
                    <a:pt x="177" y="348"/>
                    <a:pt x="181" y="348"/>
                    <a:pt x="189" y="346"/>
                  </a:cubicBezTo>
                  <a:close/>
                  <a:moveTo>
                    <a:pt x="181" y="299"/>
                  </a:moveTo>
                  <a:cubicBezTo>
                    <a:pt x="177" y="288"/>
                    <a:pt x="173" y="276"/>
                    <a:pt x="169" y="265"/>
                  </a:cubicBezTo>
                  <a:cubicBezTo>
                    <a:pt x="168" y="262"/>
                    <a:pt x="167" y="260"/>
                    <a:pt x="166" y="257"/>
                  </a:cubicBezTo>
                  <a:cubicBezTo>
                    <a:pt x="166" y="253"/>
                    <a:pt x="167" y="249"/>
                    <a:pt x="167" y="245"/>
                  </a:cubicBezTo>
                  <a:cubicBezTo>
                    <a:pt x="170" y="243"/>
                    <a:pt x="175" y="244"/>
                    <a:pt x="176" y="246"/>
                  </a:cubicBezTo>
                  <a:cubicBezTo>
                    <a:pt x="178" y="249"/>
                    <a:pt x="178" y="256"/>
                    <a:pt x="180" y="259"/>
                  </a:cubicBezTo>
                  <a:cubicBezTo>
                    <a:pt x="182" y="262"/>
                    <a:pt x="182" y="263"/>
                    <a:pt x="185" y="265"/>
                  </a:cubicBezTo>
                  <a:cubicBezTo>
                    <a:pt x="188" y="263"/>
                    <a:pt x="191" y="262"/>
                    <a:pt x="192" y="260"/>
                  </a:cubicBezTo>
                  <a:cubicBezTo>
                    <a:pt x="195" y="256"/>
                    <a:pt x="194" y="249"/>
                    <a:pt x="196" y="246"/>
                  </a:cubicBezTo>
                  <a:cubicBezTo>
                    <a:pt x="198" y="244"/>
                    <a:pt x="208" y="244"/>
                    <a:pt x="210" y="243"/>
                  </a:cubicBezTo>
                  <a:cubicBezTo>
                    <a:pt x="213" y="244"/>
                    <a:pt x="214" y="247"/>
                    <a:pt x="214" y="256"/>
                  </a:cubicBezTo>
                  <a:cubicBezTo>
                    <a:pt x="217" y="258"/>
                    <a:pt x="216" y="262"/>
                    <a:pt x="221" y="264"/>
                  </a:cubicBezTo>
                  <a:cubicBezTo>
                    <a:pt x="224" y="262"/>
                    <a:pt x="227" y="259"/>
                    <a:pt x="230" y="256"/>
                  </a:cubicBezTo>
                  <a:cubicBezTo>
                    <a:pt x="231" y="252"/>
                    <a:pt x="232" y="247"/>
                    <a:pt x="233" y="242"/>
                  </a:cubicBezTo>
                  <a:cubicBezTo>
                    <a:pt x="236" y="241"/>
                    <a:pt x="238" y="241"/>
                    <a:pt x="241" y="241"/>
                  </a:cubicBezTo>
                  <a:cubicBezTo>
                    <a:pt x="246" y="241"/>
                    <a:pt x="245" y="246"/>
                    <a:pt x="245" y="248"/>
                  </a:cubicBezTo>
                  <a:cubicBezTo>
                    <a:pt x="243" y="256"/>
                    <a:pt x="240" y="265"/>
                    <a:pt x="238" y="272"/>
                  </a:cubicBezTo>
                  <a:cubicBezTo>
                    <a:pt x="235" y="287"/>
                    <a:pt x="229" y="299"/>
                    <a:pt x="224" y="313"/>
                  </a:cubicBezTo>
                  <a:cubicBezTo>
                    <a:pt x="222" y="319"/>
                    <a:pt x="219" y="323"/>
                    <a:pt x="217" y="330"/>
                  </a:cubicBezTo>
                  <a:cubicBezTo>
                    <a:pt x="211" y="332"/>
                    <a:pt x="202" y="329"/>
                    <a:pt x="196" y="330"/>
                  </a:cubicBezTo>
                  <a:cubicBezTo>
                    <a:pt x="191" y="319"/>
                    <a:pt x="186" y="309"/>
                    <a:pt x="181" y="299"/>
                  </a:cubicBezTo>
                  <a:close/>
                  <a:moveTo>
                    <a:pt x="391" y="183"/>
                  </a:moveTo>
                  <a:cubicBezTo>
                    <a:pt x="388" y="191"/>
                    <a:pt x="372" y="227"/>
                    <a:pt x="360" y="240"/>
                  </a:cubicBezTo>
                  <a:cubicBezTo>
                    <a:pt x="349" y="251"/>
                    <a:pt x="338" y="263"/>
                    <a:pt x="325" y="272"/>
                  </a:cubicBezTo>
                  <a:cubicBezTo>
                    <a:pt x="320" y="275"/>
                    <a:pt x="297" y="287"/>
                    <a:pt x="292" y="291"/>
                  </a:cubicBezTo>
                  <a:cubicBezTo>
                    <a:pt x="279" y="293"/>
                    <a:pt x="276" y="302"/>
                    <a:pt x="265" y="312"/>
                  </a:cubicBezTo>
                  <a:cubicBezTo>
                    <a:pt x="261" y="314"/>
                    <a:pt x="253" y="326"/>
                    <a:pt x="249" y="328"/>
                  </a:cubicBezTo>
                  <a:cubicBezTo>
                    <a:pt x="249" y="325"/>
                    <a:pt x="232" y="329"/>
                    <a:pt x="232" y="329"/>
                  </a:cubicBezTo>
                  <a:cubicBezTo>
                    <a:pt x="243" y="310"/>
                    <a:pt x="242" y="307"/>
                    <a:pt x="249" y="285"/>
                  </a:cubicBezTo>
                  <a:cubicBezTo>
                    <a:pt x="251" y="280"/>
                    <a:pt x="263" y="252"/>
                    <a:pt x="263" y="243"/>
                  </a:cubicBezTo>
                  <a:cubicBezTo>
                    <a:pt x="262" y="238"/>
                    <a:pt x="259" y="235"/>
                    <a:pt x="257" y="230"/>
                  </a:cubicBezTo>
                  <a:cubicBezTo>
                    <a:pt x="255" y="227"/>
                    <a:pt x="253" y="223"/>
                    <a:pt x="248" y="222"/>
                  </a:cubicBezTo>
                  <a:cubicBezTo>
                    <a:pt x="242" y="220"/>
                    <a:pt x="244" y="220"/>
                    <a:pt x="237" y="220"/>
                  </a:cubicBezTo>
                  <a:cubicBezTo>
                    <a:pt x="231" y="221"/>
                    <a:pt x="228" y="223"/>
                    <a:pt x="222" y="229"/>
                  </a:cubicBezTo>
                  <a:cubicBezTo>
                    <a:pt x="218" y="226"/>
                    <a:pt x="214" y="225"/>
                    <a:pt x="203" y="225"/>
                  </a:cubicBezTo>
                  <a:cubicBezTo>
                    <a:pt x="196" y="226"/>
                    <a:pt x="191" y="229"/>
                    <a:pt x="186" y="231"/>
                  </a:cubicBezTo>
                  <a:cubicBezTo>
                    <a:pt x="181" y="226"/>
                    <a:pt x="177" y="225"/>
                    <a:pt x="173" y="223"/>
                  </a:cubicBezTo>
                  <a:cubicBezTo>
                    <a:pt x="169" y="221"/>
                    <a:pt x="154" y="222"/>
                    <a:pt x="151" y="229"/>
                  </a:cubicBezTo>
                  <a:cubicBezTo>
                    <a:pt x="149" y="233"/>
                    <a:pt x="148" y="238"/>
                    <a:pt x="146" y="243"/>
                  </a:cubicBezTo>
                  <a:cubicBezTo>
                    <a:pt x="151" y="273"/>
                    <a:pt x="163" y="301"/>
                    <a:pt x="179" y="327"/>
                  </a:cubicBezTo>
                  <a:cubicBezTo>
                    <a:pt x="170" y="329"/>
                    <a:pt x="158" y="328"/>
                    <a:pt x="156" y="321"/>
                  </a:cubicBezTo>
                  <a:cubicBezTo>
                    <a:pt x="154" y="316"/>
                    <a:pt x="151" y="311"/>
                    <a:pt x="149" y="306"/>
                  </a:cubicBezTo>
                  <a:cubicBezTo>
                    <a:pt x="146" y="300"/>
                    <a:pt x="142" y="296"/>
                    <a:pt x="137" y="294"/>
                  </a:cubicBezTo>
                  <a:cubicBezTo>
                    <a:pt x="121" y="285"/>
                    <a:pt x="106" y="276"/>
                    <a:pt x="89" y="271"/>
                  </a:cubicBezTo>
                  <a:cubicBezTo>
                    <a:pt x="80" y="268"/>
                    <a:pt x="71" y="263"/>
                    <a:pt x="62" y="261"/>
                  </a:cubicBezTo>
                  <a:cubicBezTo>
                    <a:pt x="57" y="255"/>
                    <a:pt x="53" y="250"/>
                    <a:pt x="48" y="245"/>
                  </a:cubicBezTo>
                  <a:cubicBezTo>
                    <a:pt x="44" y="241"/>
                    <a:pt x="40" y="236"/>
                    <a:pt x="39" y="231"/>
                  </a:cubicBezTo>
                  <a:cubicBezTo>
                    <a:pt x="38" y="222"/>
                    <a:pt x="32" y="215"/>
                    <a:pt x="30" y="208"/>
                  </a:cubicBezTo>
                  <a:cubicBezTo>
                    <a:pt x="28" y="197"/>
                    <a:pt x="28" y="189"/>
                    <a:pt x="25" y="182"/>
                  </a:cubicBezTo>
                  <a:cubicBezTo>
                    <a:pt x="23" y="174"/>
                    <a:pt x="23" y="167"/>
                    <a:pt x="23" y="160"/>
                  </a:cubicBezTo>
                  <a:cubicBezTo>
                    <a:pt x="23" y="155"/>
                    <a:pt x="23" y="151"/>
                    <a:pt x="23" y="147"/>
                  </a:cubicBezTo>
                  <a:cubicBezTo>
                    <a:pt x="24" y="125"/>
                    <a:pt x="30" y="105"/>
                    <a:pt x="44" y="87"/>
                  </a:cubicBezTo>
                  <a:cubicBezTo>
                    <a:pt x="47" y="82"/>
                    <a:pt x="53" y="73"/>
                    <a:pt x="59" y="70"/>
                  </a:cubicBezTo>
                  <a:cubicBezTo>
                    <a:pt x="63" y="68"/>
                    <a:pt x="74" y="54"/>
                    <a:pt x="81" y="51"/>
                  </a:cubicBezTo>
                  <a:cubicBezTo>
                    <a:pt x="86" y="48"/>
                    <a:pt x="94" y="42"/>
                    <a:pt x="100" y="40"/>
                  </a:cubicBezTo>
                  <a:cubicBezTo>
                    <a:pt x="105" y="39"/>
                    <a:pt x="114" y="34"/>
                    <a:pt x="118" y="31"/>
                  </a:cubicBezTo>
                  <a:cubicBezTo>
                    <a:pt x="131" y="24"/>
                    <a:pt x="138" y="26"/>
                    <a:pt x="149" y="21"/>
                  </a:cubicBezTo>
                  <a:cubicBezTo>
                    <a:pt x="154" y="20"/>
                    <a:pt x="161" y="20"/>
                    <a:pt x="166" y="19"/>
                  </a:cubicBezTo>
                  <a:cubicBezTo>
                    <a:pt x="170" y="19"/>
                    <a:pt x="189" y="19"/>
                    <a:pt x="192" y="19"/>
                  </a:cubicBezTo>
                  <a:cubicBezTo>
                    <a:pt x="211" y="20"/>
                    <a:pt x="213" y="21"/>
                    <a:pt x="231" y="23"/>
                  </a:cubicBezTo>
                  <a:cubicBezTo>
                    <a:pt x="248" y="25"/>
                    <a:pt x="265" y="28"/>
                    <a:pt x="280" y="37"/>
                  </a:cubicBezTo>
                  <a:cubicBezTo>
                    <a:pt x="290" y="43"/>
                    <a:pt x="301" y="48"/>
                    <a:pt x="312" y="54"/>
                  </a:cubicBezTo>
                  <a:cubicBezTo>
                    <a:pt x="329" y="61"/>
                    <a:pt x="341" y="74"/>
                    <a:pt x="355" y="85"/>
                  </a:cubicBezTo>
                  <a:cubicBezTo>
                    <a:pt x="368" y="102"/>
                    <a:pt x="380" y="107"/>
                    <a:pt x="386" y="129"/>
                  </a:cubicBezTo>
                  <a:cubicBezTo>
                    <a:pt x="387" y="134"/>
                    <a:pt x="392" y="146"/>
                    <a:pt x="392" y="151"/>
                  </a:cubicBezTo>
                  <a:cubicBezTo>
                    <a:pt x="392" y="158"/>
                    <a:pt x="391" y="176"/>
                    <a:pt x="391" y="18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" name="Freeform 15"/>
            <p:cNvSpPr>
              <a:spLocks/>
            </p:cNvSpPr>
            <p:nvPr/>
          </p:nvSpPr>
          <p:spPr bwMode="auto">
            <a:xfrm>
              <a:off x="5354638" y="2916238"/>
              <a:ext cx="87313" cy="125412"/>
            </a:xfrm>
            <a:custGeom>
              <a:avLst/>
              <a:gdLst>
                <a:gd name="T0" fmla="*/ 0 w 48"/>
                <a:gd name="T1" fmla="*/ 66 h 69"/>
                <a:gd name="T2" fmla="*/ 0 w 48"/>
                <a:gd name="T3" fmla="*/ 53 h 69"/>
                <a:gd name="T4" fmla="*/ 18 w 48"/>
                <a:gd name="T5" fmla="*/ 22 h 69"/>
                <a:gd name="T6" fmla="*/ 33 w 48"/>
                <a:gd name="T7" fmla="*/ 0 h 69"/>
                <a:gd name="T8" fmla="*/ 48 w 48"/>
                <a:gd name="T9" fmla="*/ 8 h 69"/>
                <a:gd name="T10" fmla="*/ 45 w 48"/>
                <a:gd name="T11" fmla="*/ 15 h 69"/>
                <a:gd name="T12" fmla="*/ 13 w 48"/>
                <a:gd name="T13" fmla="*/ 62 h 69"/>
                <a:gd name="T14" fmla="*/ 0 w 48"/>
                <a:gd name="T15" fmla="*/ 66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8" h="69">
                  <a:moveTo>
                    <a:pt x="0" y="66"/>
                  </a:moveTo>
                  <a:cubicBezTo>
                    <a:pt x="0" y="62"/>
                    <a:pt x="0" y="58"/>
                    <a:pt x="0" y="53"/>
                  </a:cubicBezTo>
                  <a:cubicBezTo>
                    <a:pt x="6" y="43"/>
                    <a:pt x="12" y="32"/>
                    <a:pt x="18" y="22"/>
                  </a:cubicBezTo>
                  <a:cubicBezTo>
                    <a:pt x="23" y="14"/>
                    <a:pt x="28" y="7"/>
                    <a:pt x="33" y="0"/>
                  </a:cubicBezTo>
                  <a:cubicBezTo>
                    <a:pt x="42" y="0"/>
                    <a:pt x="42" y="0"/>
                    <a:pt x="48" y="8"/>
                  </a:cubicBezTo>
                  <a:cubicBezTo>
                    <a:pt x="47" y="10"/>
                    <a:pt x="47" y="13"/>
                    <a:pt x="45" y="15"/>
                  </a:cubicBezTo>
                  <a:cubicBezTo>
                    <a:pt x="27" y="32"/>
                    <a:pt x="25" y="36"/>
                    <a:pt x="13" y="62"/>
                  </a:cubicBezTo>
                  <a:cubicBezTo>
                    <a:pt x="11" y="67"/>
                    <a:pt x="7" y="69"/>
                    <a:pt x="0" y="6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" name="Freeform 16"/>
            <p:cNvSpPr>
              <a:spLocks/>
            </p:cNvSpPr>
            <p:nvPr/>
          </p:nvSpPr>
          <p:spPr bwMode="auto">
            <a:xfrm>
              <a:off x="5416550" y="3036888"/>
              <a:ext cx="120650" cy="93662"/>
            </a:xfrm>
            <a:custGeom>
              <a:avLst/>
              <a:gdLst>
                <a:gd name="T0" fmla="*/ 5 w 66"/>
                <a:gd name="T1" fmla="*/ 52 h 52"/>
                <a:gd name="T2" fmla="*/ 0 w 66"/>
                <a:gd name="T3" fmla="*/ 38 h 52"/>
                <a:gd name="T4" fmla="*/ 29 w 66"/>
                <a:gd name="T5" fmla="*/ 15 h 52"/>
                <a:gd name="T6" fmla="*/ 62 w 66"/>
                <a:gd name="T7" fmla="*/ 0 h 52"/>
                <a:gd name="T8" fmla="*/ 66 w 66"/>
                <a:gd name="T9" fmla="*/ 5 h 52"/>
                <a:gd name="T10" fmla="*/ 61 w 66"/>
                <a:gd name="T11" fmla="*/ 12 h 52"/>
                <a:gd name="T12" fmla="*/ 45 w 66"/>
                <a:gd name="T13" fmla="*/ 21 h 52"/>
                <a:gd name="T14" fmla="*/ 11 w 66"/>
                <a:gd name="T15" fmla="*/ 47 h 52"/>
                <a:gd name="T16" fmla="*/ 5 w 66"/>
                <a:gd name="T17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6" h="52">
                  <a:moveTo>
                    <a:pt x="5" y="52"/>
                  </a:moveTo>
                  <a:cubicBezTo>
                    <a:pt x="1" y="46"/>
                    <a:pt x="1" y="46"/>
                    <a:pt x="0" y="38"/>
                  </a:cubicBezTo>
                  <a:cubicBezTo>
                    <a:pt x="7" y="28"/>
                    <a:pt x="20" y="23"/>
                    <a:pt x="29" y="15"/>
                  </a:cubicBezTo>
                  <a:cubicBezTo>
                    <a:pt x="39" y="7"/>
                    <a:pt x="50" y="3"/>
                    <a:pt x="62" y="0"/>
                  </a:cubicBezTo>
                  <a:cubicBezTo>
                    <a:pt x="64" y="0"/>
                    <a:pt x="66" y="2"/>
                    <a:pt x="66" y="5"/>
                  </a:cubicBezTo>
                  <a:cubicBezTo>
                    <a:pt x="66" y="8"/>
                    <a:pt x="64" y="10"/>
                    <a:pt x="61" y="12"/>
                  </a:cubicBezTo>
                  <a:cubicBezTo>
                    <a:pt x="56" y="15"/>
                    <a:pt x="50" y="18"/>
                    <a:pt x="45" y="21"/>
                  </a:cubicBezTo>
                  <a:cubicBezTo>
                    <a:pt x="32" y="28"/>
                    <a:pt x="21" y="37"/>
                    <a:pt x="11" y="47"/>
                  </a:cubicBezTo>
                  <a:cubicBezTo>
                    <a:pt x="10" y="49"/>
                    <a:pt x="8" y="50"/>
                    <a:pt x="5" y="5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" name="Freeform 17"/>
            <p:cNvSpPr>
              <a:spLocks/>
            </p:cNvSpPr>
            <p:nvPr/>
          </p:nvSpPr>
          <p:spPr bwMode="auto">
            <a:xfrm>
              <a:off x="5462588" y="3367088"/>
              <a:ext cx="128588" cy="73025"/>
            </a:xfrm>
            <a:custGeom>
              <a:avLst/>
              <a:gdLst>
                <a:gd name="T0" fmla="*/ 71 w 71"/>
                <a:gd name="T1" fmla="*/ 35 h 40"/>
                <a:gd name="T2" fmla="*/ 66 w 71"/>
                <a:gd name="T3" fmla="*/ 40 h 40"/>
                <a:gd name="T4" fmla="*/ 45 w 71"/>
                <a:gd name="T5" fmla="*/ 28 h 40"/>
                <a:gd name="T6" fmla="*/ 23 w 71"/>
                <a:gd name="T7" fmla="*/ 19 h 40"/>
                <a:gd name="T8" fmla="*/ 3 w 71"/>
                <a:gd name="T9" fmla="*/ 18 h 40"/>
                <a:gd name="T10" fmla="*/ 0 w 71"/>
                <a:gd name="T11" fmla="*/ 14 h 40"/>
                <a:gd name="T12" fmla="*/ 0 w 71"/>
                <a:gd name="T13" fmla="*/ 3 h 40"/>
                <a:gd name="T14" fmla="*/ 3 w 71"/>
                <a:gd name="T15" fmla="*/ 1 h 40"/>
                <a:gd name="T16" fmla="*/ 13 w 71"/>
                <a:gd name="T17" fmla="*/ 2 h 40"/>
                <a:gd name="T18" fmla="*/ 46 w 71"/>
                <a:gd name="T19" fmla="*/ 15 h 40"/>
                <a:gd name="T20" fmla="*/ 71 w 71"/>
                <a:gd name="T21" fmla="*/ 35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1" h="40">
                  <a:moveTo>
                    <a:pt x="71" y="35"/>
                  </a:moveTo>
                  <a:cubicBezTo>
                    <a:pt x="69" y="37"/>
                    <a:pt x="67" y="39"/>
                    <a:pt x="66" y="40"/>
                  </a:cubicBezTo>
                  <a:cubicBezTo>
                    <a:pt x="59" y="36"/>
                    <a:pt x="52" y="32"/>
                    <a:pt x="45" y="28"/>
                  </a:cubicBezTo>
                  <a:cubicBezTo>
                    <a:pt x="38" y="25"/>
                    <a:pt x="31" y="23"/>
                    <a:pt x="23" y="19"/>
                  </a:cubicBezTo>
                  <a:cubicBezTo>
                    <a:pt x="18" y="19"/>
                    <a:pt x="11" y="18"/>
                    <a:pt x="3" y="18"/>
                  </a:cubicBezTo>
                  <a:cubicBezTo>
                    <a:pt x="2" y="16"/>
                    <a:pt x="1" y="15"/>
                    <a:pt x="0" y="14"/>
                  </a:cubicBezTo>
                  <a:cubicBezTo>
                    <a:pt x="0" y="9"/>
                    <a:pt x="0" y="6"/>
                    <a:pt x="0" y="3"/>
                  </a:cubicBezTo>
                  <a:cubicBezTo>
                    <a:pt x="1" y="2"/>
                    <a:pt x="2" y="1"/>
                    <a:pt x="3" y="1"/>
                  </a:cubicBezTo>
                  <a:cubicBezTo>
                    <a:pt x="7" y="1"/>
                    <a:pt x="11" y="0"/>
                    <a:pt x="13" y="2"/>
                  </a:cubicBezTo>
                  <a:cubicBezTo>
                    <a:pt x="24" y="7"/>
                    <a:pt x="36" y="8"/>
                    <a:pt x="46" y="15"/>
                  </a:cubicBezTo>
                  <a:cubicBezTo>
                    <a:pt x="55" y="21"/>
                    <a:pt x="64" y="26"/>
                    <a:pt x="71" y="3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" name="Freeform 18"/>
            <p:cNvSpPr>
              <a:spLocks/>
            </p:cNvSpPr>
            <p:nvPr/>
          </p:nvSpPr>
          <p:spPr bwMode="auto">
            <a:xfrm>
              <a:off x="5468938" y="3189288"/>
              <a:ext cx="138113" cy="49212"/>
            </a:xfrm>
            <a:custGeom>
              <a:avLst/>
              <a:gdLst>
                <a:gd name="T0" fmla="*/ 11 w 76"/>
                <a:gd name="T1" fmla="*/ 27 h 27"/>
                <a:gd name="T2" fmla="*/ 6 w 76"/>
                <a:gd name="T3" fmla="*/ 24 h 27"/>
                <a:gd name="T4" fmla="*/ 0 w 76"/>
                <a:gd name="T5" fmla="*/ 17 h 27"/>
                <a:gd name="T6" fmla="*/ 5 w 76"/>
                <a:gd name="T7" fmla="*/ 9 h 27"/>
                <a:gd name="T8" fmla="*/ 57 w 76"/>
                <a:gd name="T9" fmla="*/ 2 h 27"/>
                <a:gd name="T10" fmla="*/ 76 w 76"/>
                <a:gd name="T11" fmla="*/ 14 h 27"/>
                <a:gd name="T12" fmla="*/ 11 w 76"/>
                <a:gd name="T13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6" h="27">
                  <a:moveTo>
                    <a:pt x="11" y="27"/>
                  </a:moveTo>
                  <a:cubicBezTo>
                    <a:pt x="9" y="26"/>
                    <a:pt x="8" y="25"/>
                    <a:pt x="6" y="24"/>
                  </a:cubicBezTo>
                  <a:cubicBezTo>
                    <a:pt x="4" y="22"/>
                    <a:pt x="3" y="19"/>
                    <a:pt x="0" y="17"/>
                  </a:cubicBezTo>
                  <a:cubicBezTo>
                    <a:pt x="2" y="14"/>
                    <a:pt x="3" y="12"/>
                    <a:pt x="5" y="9"/>
                  </a:cubicBezTo>
                  <a:cubicBezTo>
                    <a:pt x="23" y="10"/>
                    <a:pt x="39" y="0"/>
                    <a:pt x="57" y="2"/>
                  </a:cubicBezTo>
                  <a:cubicBezTo>
                    <a:pt x="64" y="4"/>
                    <a:pt x="73" y="3"/>
                    <a:pt x="76" y="14"/>
                  </a:cubicBezTo>
                  <a:cubicBezTo>
                    <a:pt x="53" y="13"/>
                    <a:pt x="33" y="19"/>
                    <a:pt x="11" y="2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" name="Freeform 19"/>
            <p:cNvSpPr>
              <a:spLocks/>
            </p:cNvSpPr>
            <p:nvPr/>
          </p:nvSpPr>
          <p:spPr bwMode="auto">
            <a:xfrm>
              <a:off x="5216525" y="2840038"/>
              <a:ext cx="50800" cy="131762"/>
            </a:xfrm>
            <a:custGeom>
              <a:avLst/>
              <a:gdLst>
                <a:gd name="T0" fmla="*/ 6 w 28"/>
                <a:gd name="T1" fmla="*/ 73 h 73"/>
                <a:gd name="T2" fmla="*/ 1 w 28"/>
                <a:gd name="T3" fmla="*/ 63 h 73"/>
                <a:gd name="T4" fmla="*/ 3 w 28"/>
                <a:gd name="T5" fmla="*/ 55 h 73"/>
                <a:gd name="T6" fmla="*/ 12 w 28"/>
                <a:gd name="T7" fmla="*/ 6 h 73"/>
                <a:gd name="T8" fmla="*/ 17 w 28"/>
                <a:gd name="T9" fmla="*/ 0 h 73"/>
                <a:gd name="T10" fmla="*/ 28 w 28"/>
                <a:gd name="T11" fmla="*/ 14 h 73"/>
                <a:gd name="T12" fmla="*/ 12 w 28"/>
                <a:gd name="T13" fmla="*/ 67 h 73"/>
                <a:gd name="T14" fmla="*/ 6 w 28"/>
                <a:gd name="T15" fmla="*/ 7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" h="73">
                  <a:moveTo>
                    <a:pt x="6" y="73"/>
                  </a:moveTo>
                  <a:cubicBezTo>
                    <a:pt x="1" y="70"/>
                    <a:pt x="0" y="67"/>
                    <a:pt x="1" y="63"/>
                  </a:cubicBezTo>
                  <a:cubicBezTo>
                    <a:pt x="1" y="60"/>
                    <a:pt x="2" y="58"/>
                    <a:pt x="3" y="55"/>
                  </a:cubicBezTo>
                  <a:cubicBezTo>
                    <a:pt x="8" y="39"/>
                    <a:pt x="13" y="24"/>
                    <a:pt x="12" y="6"/>
                  </a:cubicBezTo>
                  <a:cubicBezTo>
                    <a:pt x="13" y="4"/>
                    <a:pt x="15" y="3"/>
                    <a:pt x="17" y="0"/>
                  </a:cubicBezTo>
                  <a:cubicBezTo>
                    <a:pt x="22" y="5"/>
                    <a:pt x="25" y="9"/>
                    <a:pt x="28" y="14"/>
                  </a:cubicBezTo>
                  <a:cubicBezTo>
                    <a:pt x="25" y="32"/>
                    <a:pt x="20" y="50"/>
                    <a:pt x="12" y="67"/>
                  </a:cubicBezTo>
                  <a:cubicBezTo>
                    <a:pt x="11" y="69"/>
                    <a:pt x="8" y="71"/>
                    <a:pt x="6" y="7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" name="Freeform 20"/>
            <p:cNvSpPr>
              <a:spLocks/>
            </p:cNvSpPr>
            <p:nvPr/>
          </p:nvSpPr>
          <p:spPr bwMode="auto">
            <a:xfrm>
              <a:off x="4870450" y="2844800"/>
              <a:ext cx="58738" cy="106362"/>
            </a:xfrm>
            <a:custGeom>
              <a:avLst/>
              <a:gdLst>
                <a:gd name="T0" fmla="*/ 32 w 32"/>
                <a:gd name="T1" fmla="*/ 52 h 58"/>
                <a:gd name="T2" fmla="*/ 27 w 32"/>
                <a:gd name="T3" fmla="*/ 58 h 58"/>
                <a:gd name="T4" fmla="*/ 25 w 32"/>
                <a:gd name="T5" fmla="*/ 57 h 58"/>
                <a:gd name="T6" fmla="*/ 10 w 32"/>
                <a:gd name="T7" fmla="*/ 25 h 58"/>
                <a:gd name="T8" fmla="*/ 1 w 32"/>
                <a:gd name="T9" fmla="*/ 9 h 58"/>
                <a:gd name="T10" fmla="*/ 8 w 32"/>
                <a:gd name="T11" fmla="*/ 0 h 58"/>
                <a:gd name="T12" fmla="*/ 15 w 32"/>
                <a:gd name="T13" fmla="*/ 6 h 58"/>
                <a:gd name="T14" fmla="*/ 32 w 32"/>
                <a:gd name="T15" fmla="*/ 52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2" h="58">
                  <a:moveTo>
                    <a:pt x="32" y="52"/>
                  </a:moveTo>
                  <a:cubicBezTo>
                    <a:pt x="30" y="54"/>
                    <a:pt x="31" y="58"/>
                    <a:pt x="27" y="58"/>
                  </a:cubicBezTo>
                  <a:cubicBezTo>
                    <a:pt x="26" y="58"/>
                    <a:pt x="25" y="58"/>
                    <a:pt x="25" y="57"/>
                  </a:cubicBezTo>
                  <a:cubicBezTo>
                    <a:pt x="20" y="47"/>
                    <a:pt x="14" y="36"/>
                    <a:pt x="10" y="25"/>
                  </a:cubicBezTo>
                  <a:cubicBezTo>
                    <a:pt x="8" y="19"/>
                    <a:pt x="5" y="13"/>
                    <a:pt x="1" y="9"/>
                  </a:cubicBezTo>
                  <a:cubicBezTo>
                    <a:pt x="0" y="4"/>
                    <a:pt x="2" y="1"/>
                    <a:pt x="8" y="0"/>
                  </a:cubicBezTo>
                  <a:cubicBezTo>
                    <a:pt x="10" y="1"/>
                    <a:pt x="12" y="4"/>
                    <a:pt x="15" y="6"/>
                  </a:cubicBezTo>
                  <a:cubicBezTo>
                    <a:pt x="19" y="22"/>
                    <a:pt x="27" y="36"/>
                    <a:pt x="32" y="5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" name="Freeform 21"/>
            <p:cNvSpPr>
              <a:spLocks/>
            </p:cNvSpPr>
            <p:nvPr/>
          </p:nvSpPr>
          <p:spPr bwMode="auto">
            <a:xfrm>
              <a:off x="4695825" y="2933700"/>
              <a:ext cx="100013" cy="100012"/>
            </a:xfrm>
            <a:custGeom>
              <a:avLst/>
              <a:gdLst>
                <a:gd name="T0" fmla="*/ 0 w 55"/>
                <a:gd name="T1" fmla="*/ 7 h 55"/>
                <a:gd name="T2" fmla="*/ 12 w 55"/>
                <a:gd name="T3" fmla="*/ 2 h 55"/>
                <a:gd name="T4" fmla="*/ 51 w 55"/>
                <a:gd name="T5" fmla="*/ 47 h 55"/>
                <a:gd name="T6" fmla="*/ 50 w 55"/>
                <a:gd name="T7" fmla="*/ 55 h 55"/>
                <a:gd name="T8" fmla="*/ 39 w 55"/>
                <a:gd name="T9" fmla="*/ 47 h 55"/>
                <a:gd name="T10" fmla="*/ 28 w 55"/>
                <a:gd name="T11" fmla="*/ 38 h 55"/>
                <a:gd name="T12" fmla="*/ 18 w 55"/>
                <a:gd name="T13" fmla="*/ 29 h 55"/>
                <a:gd name="T14" fmla="*/ 0 w 55"/>
                <a:gd name="T15" fmla="*/ 7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5" h="55">
                  <a:moveTo>
                    <a:pt x="0" y="7"/>
                  </a:moveTo>
                  <a:cubicBezTo>
                    <a:pt x="2" y="1"/>
                    <a:pt x="6" y="0"/>
                    <a:pt x="12" y="2"/>
                  </a:cubicBezTo>
                  <a:cubicBezTo>
                    <a:pt x="23" y="20"/>
                    <a:pt x="36" y="32"/>
                    <a:pt x="51" y="47"/>
                  </a:cubicBezTo>
                  <a:cubicBezTo>
                    <a:pt x="51" y="51"/>
                    <a:pt x="55" y="54"/>
                    <a:pt x="50" y="55"/>
                  </a:cubicBezTo>
                  <a:cubicBezTo>
                    <a:pt x="48" y="52"/>
                    <a:pt x="43" y="50"/>
                    <a:pt x="39" y="47"/>
                  </a:cubicBezTo>
                  <a:cubicBezTo>
                    <a:pt x="35" y="44"/>
                    <a:pt x="33" y="41"/>
                    <a:pt x="28" y="38"/>
                  </a:cubicBezTo>
                  <a:cubicBezTo>
                    <a:pt x="25" y="35"/>
                    <a:pt x="22" y="31"/>
                    <a:pt x="18" y="29"/>
                  </a:cubicBezTo>
                  <a:cubicBezTo>
                    <a:pt x="14" y="26"/>
                    <a:pt x="2" y="11"/>
                    <a:pt x="0" y="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" name="Freeform 22"/>
            <p:cNvSpPr>
              <a:spLocks/>
            </p:cNvSpPr>
            <p:nvPr/>
          </p:nvSpPr>
          <p:spPr bwMode="auto">
            <a:xfrm>
              <a:off x="5037138" y="2830513"/>
              <a:ext cx="42863" cy="114300"/>
            </a:xfrm>
            <a:custGeom>
              <a:avLst/>
              <a:gdLst>
                <a:gd name="T0" fmla="*/ 17 w 24"/>
                <a:gd name="T1" fmla="*/ 8 h 63"/>
                <a:gd name="T2" fmla="*/ 24 w 24"/>
                <a:gd name="T3" fmla="*/ 48 h 63"/>
                <a:gd name="T4" fmla="*/ 24 w 24"/>
                <a:gd name="T5" fmla="*/ 57 h 63"/>
                <a:gd name="T6" fmla="*/ 18 w 24"/>
                <a:gd name="T7" fmla="*/ 63 h 63"/>
                <a:gd name="T8" fmla="*/ 14 w 24"/>
                <a:gd name="T9" fmla="*/ 62 h 63"/>
                <a:gd name="T10" fmla="*/ 10 w 24"/>
                <a:gd name="T11" fmla="*/ 44 h 63"/>
                <a:gd name="T12" fmla="*/ 2 w 24"/>
                <a:gd name="T13" fmla="*/ 15 h 63"/>
                <a:gd name="T14" fmla="*/ 0 w 24"/>
                <a:gd name="T15" fmla="*/ 8 h 63"/>
                <a:gd name="T16" fmla="*/ 1 w 24"/>
                <a:gd name="T17" fmla="*/ 2 h 63"/>
                <a:gd name="T18" fmla="*/ 7 w 24"/>
                <a:gd name="T19" fmla="*/ 0 h 63"/>
                <a:gd name="T20" fmla="*/ 17 w 24"/>
                <a:gd name="T21" fmla="*/ 8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4" h="63">
                  <a:moveTo>
                    <a:pt x="17" y="8"/>
                  </a:moveTo>
                  <a:cubicBezTo>
                    <a:pt x="19" y="22"/>
                    <a:pt x="22" y="35"/>
                    <a:pt x="24" y="48"/>
                  </a:cubicBezTo>
                  <a:cubicBezTo>
                    <a:pt x="24" y="51"/>
                    <a:pt x="24" y="54"/>
                    <a:pt x="24" y="57"/>
                  </a:cubicBezTo>
                  <a:cubicBezTo>
                    <a:pt x="22" y="59"/>
                    <a:pt x="20" y="61"/>
                    <a:pt x="18" y="63"/>
                  </a:cubicBezTo>
                  <a:cubicBezTo>
                    <a:pt x="17" y="63"/>
                    <a:pt x="16" y="62"/>
                    <a:pt x="14" y="62"/>
                  </a:cubicBezTo>
                  <a:cubicBezTo>
                    <a:pt x="13" y="56"/>
                    <a:pt x="11" y="50"/>
                    <a:pt x="10" y="44"/>
                  </a:cubicBezTo>
                  <a:cubicBezTo>
                    <a:pt x="9" y="34"/>
                    <a:pt x="6" y="24"/>
                    <a:pt x="2" y="15"/>
                  </a:cubicBezTo>
                  <a:cubicBezTo>
                    <a:pt x="1" y="13"/>
                    <a:pt x="1" y="10"/>
                    <a:pt x="0" y="8"/>
                  </a:cubicBezTo>
                  <a:cubicBezTo>
                    <a:pt x="0" y="7"/>
                    <a:pt x="1" y="5"/>
                    <a:pt x="1" y="2"/>
                  </a:cubicBezTo>
                  <a:cubicBezTo>
                    <a:pt x="3" y="2"/>
                    <a:pt x="5" y="1"/>
                    <a:pt x="7" y="0"/>
                  </a:cubicBezTo>
                  <a:cubicBezTo>
                    <a:pt x="10" y="3"/>
                    <a:pt x="13" y="5"/>
                    <a:pt x="17" y="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" name="Freeform 23"/>
            <p:cNvSpPr>
              <a:spLocks/>
            </p:cNvSpPr>
            <p:nvPr/>
          </p:nvSpPr>
          <p:spPr bwMode="auto">
            <a:xfrm>
              <a:off x="4598988" y="3092450"/>
              <a:ext cx="107950" cy="57150"/>
            </a:xfrm>
            <a:custGeom>
              <a:avLst/>
              <a:gdLst>
                <a:gd name="T0" fmla="*/ 3 w 60"/>
                <a:gd name="T1" fmla="*/ 0 h 31"/>
                <a:gd name="T2" fmla="*/ 8 w 60"/>
                <a:gd name="T3" fmla="*/ 2 h 31"/>
                <a:gd name="T4" fmla="*/ 39 w 60"/>
                <a:gd name="T5" fmla="*/ 14 h 31"/>
                <a:gd name="T6" fmla="*/ 59 w 60"/>
                <a:gd name="T7" fmla="*/ 24 h 31"/>
                <a:gd name="T8" fmla="*/ 60 w 60"/>
                <a:gd name="T9" fmla="*/ 30 h 31"/>
                <a:gd name="T10" fmla="*/ 56 w 60"/>
                <a:gd name="T11" fmla="*/ 31 h 31"/>
                <a:gd name="T12" fmla="*/ 25 w 60"/>
                <a:gd name="T13" fmla="*/ 21 h 31"/>
                <a:gd name="T14" fmla="*/ 1 w 60"/>
                <a:gd name="T15" fmla="*/ 13 h 31"/>
                <a:gd name="T16" fmla="*/ 3 w 60"/>
                <a:gd name="T17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0" h="31">
                  <a:moveTo>
                    <a:pt x="3" y="0"/>
                  </a:moveTo>
                  <a:cubicBezTo>
                    <a:pt x="5" y="1"/>
                    <a:pt x="7" y="1"/>
                    <a:pt x="8" y="2"/>
                  </a:cubicBezTo>
                  <a:cubicBezTo>
                    <a:pt x="20" y="9"/>
                    <a:pt x="26" y="11"/>
                    <a:pt x="39" y="14"/>
                  </a:cubicBezTo>
                  <a:cubicBezTo>
                    <a:pt x="44" y="16"/>
                    <a:pt x="55" y="19"/>
                    <a:pt x="59" y="24"/>
                  </a:cubicBezTo>
                  <a:cubicBezTo>
                    <a:pt x="59" y="26"/>
                    <a:pt x="60" y="28"/>
                    <a:pt x="60" y="30"/>
                  </a:cubicBezTo>
                  <a:cubicBezTo>
                    <a:pt x="58" y="30"/>
                    <a:pt x="57" y="31"/>
                    <a:pt x="56" y="31"/>
                  </a:cubicBezTo>
                  <a:cubicBezTo>
                    <a:pt x="41" y="26"/>
                    <a:pt x="35" y="25"/>
                    <a:pt x="25" y="21"/>
                  </a:cubicBezTo>
                  <a:cubicBezTo>
                    <a:pt x="16" y="21"/>
                    <a:pt x="8" y="17"/>
                    <a:pt x="1" y="13"/>
                  </a:cubicBezTo>
                  <a:cubicBezTo>
                    <a:pt x="0" y="6"/>
                    <a:pt x="0" y="6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" name="Freeform 24"/>
            <p:cNvSpPr>
              <a:spLocks/>
            </p:cNvSpPr>
            <p:nvPr/>
          </p:nvSpPr>
          <p:spPr bwMode="auto">
            <a:xfrm>
              <a:off x="4624388" y="3419475"/>
              <a:ext cx="93663" cy="53975"/>
            </a:xfrm>
            <a:custGeom>
              <a:avLst/>
              <a:gdLst>
                <a:gd name="T0" fmla="*/ 8 w 52"/>
                <a:gd name="T1" fmla="*/ 29 h 29"/>
                <a:gd name="T2" fmla="*/ 0 w 52"/>
                <a:gd name="T3" fmla="*/ 21 h 29"/>
                <a:gd name="T4" fmla="*/ 10 w 52"/>
                <a:gd name="T5" fmla="*/ 12 h 29"/>
                <a:gd name="T6" fmla="*/ 48 w 52"/>
                <a:gd name="T7" fmla="*/ 0 h 29"/>
                <a:gd name="T8" fmla="*/ 52 w 52"/>
                <a:gd name="T9" fmla="*/ 5 h 29"/>
                <a:gd name="T10" fmla="*/ 47 w 52"/>
                <a:gd name="T11" fmla="*/ 14 h 29"/>
                <a:gd name="T12" fmla="*/ 8 w 52"/>
                <a:gd name="T13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" h="29">
                  <a:moveTo>
                    <a:pt x="8" y="29"/>
                  </a:moveTo>
                  <a:cubicBezTo>
                    <a:pt x="3" y="25"/>
                    <a:pt x="0" y="25"/>
                    <a:pt x="0" y="21"/>
                  </a:cubicBezTo>
                  <a:cubicBezTo>
                    <a:pt x="2" y="16"/>
                    <a:pt x="6" y="13"/>
                    <a:pt x="10" y="12"/>
                  </a:cubicBezTo>
                  <a:cubicBezTo>
                    <a:pt x="23" y="8"/>
                    <a:pt x="35" y="4"/>
                    <a:pt x="48" y="0"/>
                  </a:cubicBezTo>
                  <a:cubicBezTo>
                    <a:pt x="49" y="1"/>
                    <a:pt x="52" y="0"/>
                    <a:pt x="52" y="5"/>
                  </a:cubicBezTo>
                  <a:cubicBezTo>
                    <a:pt x="52" y="9"/>
                    <a:pt x="48" y="11"/>
                    <a:pt x="47" y="14"/>
                  </a:cubicBezTo>
                  <a:cubicBezTo>
                    <a:pt x="34" y="19"/>
                    <a:pt x="21" y="24"/>
                    <a:pt x="8" y="2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" name="Freeform 25"/>
            <p:cNvSpPr>
              <a:spLocks/>
            </p:cNvSpPr>
            <p:nvPr/>
          </p:nvSpPr>
          <p:spPr bwMode="auto">
            <a:xfrm>
              <a:off x="5364163" y="3514725"/>
              <a:ext cx="88900" cy="80962"/>
            </a:xfrm>
            <a:custGeom>
              <a:avLst/>
              <a:gdLst>
                <a:gd name="T0" fmla="*/ 4 w 49"/>
                <a:gd name="T1" fmla="*/ 3 h 44"/>
                <a:gd name="T2" fmla="*/ 15 w 49"/>
                <a:gd name="T3" fmla="*/ 6 h 44"/>
                <a:gd name="T4" fmla="*/ 47 w 49"/>
                <a:gd name="T5" fmla="*/ 36 h 44"/>
                <a:gd name="T6" fmla="*/ 45 w 49"/>
                <a:gd name="T7" fmla="*/ 44 h 44"/>
                <a:gd name="T8" fmla="*/ 44 w 49"/>
                <a:gd name="T9" fmla="*/ 44 h 44"/>
                <a:gd name="T10" fmla="*/ 42 w 49"/>
                <a:gd name="T11" fmla="*/ 43 h 44"/>
                <a:gd name="T12" fmla="*/ 4 w 49"/>
                <a:gd name="T13" fmla="*/ 14 h 44"/>
                <a:gd name="T14" fmla="*/ 4 w 49"/>
                <a:gd name="T15" fmla="*/ 3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9" h="44">
                  <a:moveTo>
                    <a:pt x="4" y="3"/>
                  </a:moveTo>
                  <a:cubicBezTo>
                    <a:pt x="9" y="0"/>
                    <a:pt x="12" y="5"/>
                    <a:pt x="15" y="6"/>
                  </a:cubicBezTo>
                  <a:cubicBezTo>
                    <a:pt x="26" y="16"/>
                    <a:pt x="39" y="24"/>
                    <a:pt x="47" y="36"/>
                  </a:cubicBezTo>
                  <a:cubicBezTo>
                    <a:pt x="48" y="39"/>
                    <a:pt x="49" y="42"/>
                    <a:pt x="45" y="44"/>
                  </a:cubicBezTo>
                  <a:cubicBezTo>
                    <a:pt x="45" y="44"/>
                    <a:pt x="44" y="44"/>
                    <a:pt x="44" y="44"/>
                  </a:cubicBezTo>
                  <a:cubicBezTo>
                    <a:pt x="43" y="44"/>
                    <a:pt x="42" y="44"/>
                    <a:pt x="42" y="43"/>
                  </a:cubicBezTo>
                  <a:cubicBezTo>
                    <a:pt x="29" y="34"/>
                    <a:pt x="17" y="24"/>
                    <a:pt x="4" y="14"/>
                  </a:cubicBezTo>
                  <a:cubicBezTo>
                    <a:pt x="4" y="11"/>
                    <a:pt x="0" y="7"/>
                    <a:pt x="4" y="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" name="Freeform 26"/>
            <p:cNvSpPr>
              <a:spLocks/>
            </p:cNvSpPr>
            <p:nvPr/>
          </p:nvSpPr>
          <p:spPr bwMode="auto">
            <a:xfrm>
              <a:off x="4587875" y="3281363"/>
              <a:ext cx="100013" cy="23812"/>
            </a:xfrm>
            <a:custGeom>
              <a:avLst/>
              <a:gdLst>
                <a:gd name="T0" fmla="*/ 5 w 55"/>
                <a:gd name="T1" fmla="*/ 10 h 13"/>
                <a:gd name="T2" fmla="*/ 4 w 55"/>
                <a:gd name="T3" fmla="*/ 2 h 13"/>
                <a:gd name="T4" fmla="*/ 10 w 55"/>
                <a:gd name="T5" fmla="*/ 0 h 13"/>
                <a:gd name="T6" fmla="*/ 42 w 55"/>
                <a:gd name="T7" fmla="*/ 1 h 13"/>
                <a:gd name="T8" fmla="*/ 55 w 55"/>
                <a:gd name="T9" fmla="*/ 3 h 13"/>
                <a:gd name="T10" fmla="*/ 55 w 55"/>
                <a:gd name="T11" fmla="*/ 11 h 13"/>
                <a:gd name="T12" fmla="*/ 29 w 55"/>
                <a:gd name="T13" fmla="*/ 11 h 13"/>
                <a:gd name="T14" fmla="*/ 5 w 55"/>
                <a:gd name="T15" fmla="*/ 1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5" h="13">
                  <a:moveTo>
                    <a:pt x="5" y="10"/>
                  </a:moveTo>
                  <a:cubicBezTo>
                    <a:pt x="0" y="5"/>
                    <a:pt x="2" y="3"/>
                    <a:pt x="4" y="2"/>
                  </a:cubicBezTo>
                  <a:cubicBezTo>
                    <a:pt x="5" y="2"/>
                    <a:pt x="8" y="1"/>
                    <a:pt x="10" y="0"/>
                  </a:cubicBezTo>
                  <a:cubicBezTo>
                    <a:pt x="16" y="0"/>
                    <a:pt x="38" y="0"/>
                    <a:pt x="42" y="1"/>
                  </a:cubicBezTo>
                  <a:cubicBezTo>
                    <a:pt x="47" y="2"/>
                    <a:pt x="49" y="1"/>
                    <a:pt x="55" y="3"/>
                  </a:cubicBezTo>
                  <a:cubicBezTo>
                    <a:pt x="55" y="6"/>
                    <a:pt x="55" y="8"/>
                    <a:pt x="55" y="11"/>
                  </a:cubicBezTo>
                  <a:cubicBezTo>
                    <a:pt x="46" y="13"/>
                    <a:pt x="38" y="11"/>
                    <a:pt x="29" y="11"/>
                  </a:cubicBezTo>
                  <a:cubicBezTo>
                    <a:pt x="19" y="13"/>
                    <a:pt x="13" y="12"/>
                    <a:pt x="5" y="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" name="Freeform 27"/>
            <p:cNvSpPr>
              <a:spLocks/>
            </p:cNvSpPr>
            <p:nvPr/>
          </p:nvSpPr>
          <p:spPr bwMode="auto">
            <a:xfrm>
              <a:off x="4699000" y="3508375"/>
              <a:ext cx="90488" cy="84137"/>
            </a:xfrm>
            <a:custGeom>
              <a:avLst/>
              <a:gdLst>
                <a:gd name="T0" fmla="*/ 9 w 50"/>
                <a:gd name="T1" fmla="*/ 47 h 47"/>
                <a:gd name="T2" fmla="*/ 0 w 50"/>
                <a:gd name="T3" fmla="*/ 43 h 47"/>
                <a:gd name="T4" fmla="*/ 37 w 50"/>
                <a:gd name="T5" fmla="*/ 7 h 47"/>
                <a:gd name="T6" fmla="*/ 50 w 50"/>
                <a:gd name="T7" fmla="*/ 7 h 47"/>
                <a:gd name="T8" fmla="*/ 9 w 50"/>
                <a:gd name="T9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47">
                  <a:moveTo>
                    <a:pt x="9" y="47"/>
                  </a:moveTo>
                  <a:cubicBezTo>
                    <a:pt x="3" y="46"/>
                    <a:pt x="3" y="46"/>
                    <a:pt x="0" y="43"/>
                  </a:cubicBezTo>
                  <a:cubicBezTo>
                    <a:pt x="15" y="30"/>
                    <a:pt x="22" y="20"/>
                    <a:pt x="37" y="7"/>
                  </a:cubicBezTo>
                  <a:cubicBezTo>
                    <a:pt x="47" y="0"/>
                    <a:pt x="49" y="6"/>
                    <a:pt x="50" y="7"/>
                  </a:cubicBezTo>
                  <a:cubicBezTo>
                    <a:pt x="49" y="11"/>
                    <a:pt x="26" y="34"/>
                    <a:pt x="9" y="4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" name="Freeform 28"/>
            <p:cNvSpPr>
              <a:spLocks noEditPoints="1"/>
            </p:cNvSpPr>
            <p:nvPr/>
          </p:nvSpPr>
          <p:spPr bwMode="auto">
            <a:xfrm>
              <a:off x="4949825" y="3167063"/>
              <a:ext cx="133350" cy="168275"/>
            </a:xfrm>
            <a:custGeom>
              <a:avLst/>
              <a:gdLst>
                <a:gd name="T0" fmla="*/ 51 w 74"/>
                <a:gd name="T1" fmla="*/ 40 h 92"/>
                <a:gd name="T2" fmla="*/ 48 w 74"/>
                <a:gd name="T3" fmla="*/ 9 h 92"/>
                <a:gd name="T4" fmla="*/ 56 w 74"/>
                <a:gd name="T5" fmla="*/ 0 h 92"/>
                <a:gd name="T6" fmla="*/ 63 w 74"/>
                <a:gd name="T7" fmla="*/ 3 h 92"/>
                <a:gd name="T8" fmla="*/ 66 w 74"/>
                <a:gd name="T9" fmla="*/ 14 h 92"/>
                <a:gd name="T10" fmla="*/ 67 w 74"/>
                <a:gd name="T11" fmla="*/ 35 h 92"/>
                <a:gd name="T12" fmla="*/ 68 w 74"/>
                <a:gd name="T13" fmla="*/ 58 h 92"/>
                <a:gd name="T14" fmla="*/ 74 w 74"/>
                <a:gd name="T15" fmla="*/ 84 h 92"/>
                <a:gd name="T16" fmla="*/ 66 w 74"/>
                <a:gd name="T17" fmla="*/ 92 h 92"/>
                <a:gd name="T18" fmla="*/ 59 w 74"/>
                <a:gd name="T19" fmla="*/ 88 h 92"/>
                <a:gd name="T20" fmla="*/ 54 w 74"/>
                <a:gd name="T21" fmla="*/ 78 h 92"/>
                <a:gd name="T22" fmla="*/ 20 w 74"/>
                <a:gd name="T23" fmla="*/ 89 h 92"/>
                <a:gd name="T24" fmla="*/ 2 w 74"/>
                <a:gd name="T25" fmla="*/ 75 h 92"/>
                <a:gd name="T26" fmla="*/ 3 w 74"/>
                <a:gd name="T27" fmla="*/ 52 h 92"/>
                <a:gd name="T28" fmla="*/ 12 w 74"/>
                <a:gd name="T29" fmla="*/ 42 h 92"/>
                <a:gd name="T30" fmla="*/ 51 w 74"/>
                <a:gd name="T31" fmla="*/ 40 h 92"/>
                <a:gd name="T32" fmla="*/ 36 w 74"/>
                <a:gd name="T33" fmla="*/ 51 h 92"/>
                <a:gd name="T34" fmla="*/ 26 w 74"/>
                <a:gd name="T35" fmla="*/ 53 h 92"/>
                <a:gd name="T36" fmla="*/ 20 w 74"/>
                <a:gd name="T37" fmla="*/ 62 h 92"/>
                <a:gd name="T38" fmla="*/ 24 w 74"/>
                <a:gd name="T39" fmla="*/ 70 h 92"/>
                <a:gd name="T40" fmla="*/ 43 w 74"/>
                <a:gd name="T41" fmla="*/ 65 h 92"/>
                <a:gd name="T42" fmla="*/ 42 w 74"/>
                <a:gd name="T43" fmla="*/ 55 h 92"/>
                <a:gd name="T44" fmla="*/ 36 w 74"/>
                <a:gd name="T45" fmla="*/ 51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74" h="92">
                  <a:moveTo>
                    <a:pt x="51" y="40"/>
                  </a:moveTo>
                  <a:cubicBezTo>
                    <a:pt x="47" y="29"/>
                    <a:pt x="47" y="19"/>
                    <a:pt x="48" y="9"/>
                  </a:cubicBezTo>
                  <a:cubicBezTo>
                    <a:pt x="48" y="5"/>
                    <a:pt x="51" y="0"/>
                    <a:pt x="56" y="0"/>
                  </a:cubicBezTo>
                  <a:cubicBezTo>
                    <a:pt x="60" y="0"/>
                    <a:pt x="61" y="0"/>
                    <a:pt x="63" y="3"/>
                  </a:cubicBezTo>
                  <a:cubicBezTo>
                    <a:pt x="64" y="5"/>
                    <a:pt x="65" y="9"/>
                    <a:pt x="66" y="14"/>
                  </a:cubicBezTo>
                  <a:cubicBezTo>
                    <a:pt x="65" y="19"/>
                    <a:pt x="67" y="26"/>
                    <a:pt x="67" y="35"/>
                  </a:cubicBezTo>
                  <a:cubicBezTo>
                    <a:pt x="67" y="42"/>
                    <a:pt x="67" y="50"/>
                    <a:pt x="68" y="58"/>
                  </a:cubicBezTo>
                  <a:cubicBezTo>
                    <a:pt x="69" y="67"/>
                    <a:pt x="72" y="75"/>
                    <a:pt x="74" y="84"/>
                  </a:cubicBezTo>
                  <a:cubicBezTo>
                    <a:pt x="73" y="88"/>
                    <a:pt x="71" y="90"/>
                    <a:pt x="66" y="92"/>
                  </a:cubicBezTo>
                  <a:cubicBezTo>
                    <a:pt x="62" y="92"/>
                    <a:pt x="61" y="90"/>
                    <a:pt x="59" y="88"/>
                  </a:cubicBezTo>
                  <a:cubicBezTo>
                    <a:pt x="57" y="85"/>
                    <a:pt x="56" y="82"/>
                    <a:pt x="54" y="78"/>
                  </a:cubicBezTo>
                  <a:cubicBezTo>
                    <a:pt x="44" y="86"/>
                    <a:pt x="33" y="90"/>
                    <a:pt x="20" y="89"/>
                  </a:cubicBezTo>
                  <a:cubicBezTo>
                    <a:pt x="13" y="86"/>
                    <a:pt x="7" y="83"/>
                    <a:pt x="2" y="75"/>
                  </a:cubicBezTo>
                  <a:cubicBezTo>
                    <a:pt x="0" y="69"/>
                    <a:pt x="0" y="62"/>
                    <a:pt x="3" y="52"/>
                  </a:cubicBezTo>
                  <a:cubicBezTo>
                    <a:pt x="5" y="48"/>
                    <a:pt x="9" y="44"/>
                    <a:pt x="12" y="42"/>
                  </a:cubicBezTo>
                  <a:cubicBezTo>
                    <a:pt x="25" y="37"/>
                    <a:pt x="37" y="33"/>
                    <a:pt x="51" y="40"/>
                  </a:cubicBezTo>
                  <a:close/>
                  <a:moveTo>
                    <a:pt x="36" y="51"/>
                  </a:moveTo>
                  <a:cubicBezTo>
                    <a:pt x="31" y="49"/>
                    <a:pt x="29" y="52"/>
                    <a:pt x="26" y="53"/>
                  </a:cubicBezTo>
                  <a:cubicBezTo>
                    <a:pt x="22" y="54"/>
                    <a:pt x="20" y="57"/>
                    <a:pt x="20" y="62"/>
                  </a:cubicBezTo>
                  <a:cubicBezTo>
                    <a:pt x="20" y="65"/>
                    <a:pt x="21" y="68"/>
                    <a:pt x="24" y="70"/>
                  </a:cubicBezTo>
                  <a:cubicBezTo>
                    <a:pt x="32" y="73"/>
                    <a:pt x="38" y="70"/>
                    <a:pt x="43" y="65"/>
                  </a:cubicBezTo>
                  <a:cubicBezTo>
                    <a:pt x="46" y="62"/>
                    <a:pt x="44" y="56"/>
                    <a:pt x="42" y="55"/>
                  </a:cubicBezTo>
                  <a:cubicBezTo>
                    <a:pt x="40" y="53"/>
                    <a:pt x="39" y="52"/>
                    <a:pt x="36" y="5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" name="Freeform 29"/>
            <p:cNvSpPr>
              <a:spLocks noEditPoints="1"/>
            </p:cNvSpPr>
            <p:nvPr/>
          </p:nvSpPr>
          <p:spPr bwMode="auto">
            <a:xfrm>
              <a:off x="5214938" y="3213100"/>
              <a:ext cx="155575" cy="128587"/>
            </a:xfrm>
            <a:custGeom>
              <a:avLst/>
              <a:gdLst>
                <a:gd name="T0" fmla="*/ 2 w 86"/>
                <a:gd name="T1" fmla="*/ 39 h 71"/>
                <a:gd name="T2" fmla="*/ 9 w 86"/>
                <a:gd name="T3" fmla="*/ 17 h 71"/>
                <a:gd name="T4" fmla="*/ 21 w 86"/>
                <a:gd name="T5" fmla="*/ 5 h 71"/>
                <a:gd name="T6" fmla="*/ 54 w 86"/>
                <a:gd name="T7" fmla="*/ 6 h 71"/>
                <a:gd name="T8" fmla="*/ 60 w 86"/>
                <a:gd name="T9" fmla="*/ 18 h 71"/>
                <a:gd name="T10" fmla="*/ 58 w 86"/>
                <a:gd name="T11" fmla="*/ 38 h 71"/>
                <a:gd name="T12" fmla="*/ 59 w 86"/>
                <a:gd name="T13" fmla="*/ 49 h 71"/>
                <a:gd name="T14" fmla="*/ 70 w 86"/>
                <a:gd name="T15" fmla="*/ 50 h 71"/>
                <a:gd name="T16" fmla="*/ 82 w 86"/>
                <a:gd name="T17" fmla="*/ 47 h 71"/>
                <a:gd name="T18" fmla="*/ 84 w 86"/>
                <a:gd name="T19" fmla="*/ 58 h 71"/>
                <a:gd name="T20" fmla="*/ 71 w 86"/>
                <a:gd name="T21" fmla="*/ 67 h 71"/>
                <a:gd name="T22" fmla="*/ 46 w 86"/>
                <a:gd name="T23" fmla="*/ 63 h 71"/>
                <a:gd name="T24" fmla="*/ 21 w 86"/>
                <a:gd name="T25" fmla="*/ 71 h 71"/>
                <a:gd name="T26" fmla="*/ 2 w 86"/>
                <a:gd name="T27" fmla="*/ 58 h 71"/>
                <a:gd name="T28" fmla="*/ 2 w 86"/>
                <a:gd name="T29" fmla="*/ 39 h 71"/>
                <a:gd name="T30" fmla="*/ 19 w 86"/>
                <a:gd name="T31" fmla="*/ 51 h 71"/>
                <a:gd name="T32" fmla="*/ 35 w 86"/>
                <a:gd name="T33" fmla="*/ 47 h 71"/>
                <a:gd name="T34" fmla="*/ 35 w 86"/>
                <a:gd name="T35" fmla="*/ 23 h 71"/>
                <a:gd name="T36" fmla="*/ 19 w 86"/>
                <a:gd name="T37" fmla="*/ 31 h 71"/>
                <a:gd name="T38" fmla="*/ 19 w 86"/>
                <a:gd name="T39" fmla="*/ 51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6" h="71">
                  <a:moveTo>
                    <a:pt x="2" y="39"/>
                  </a:moveTo>
                  <a:cubicBezTo>
                    <a:pt x="2" y="30"/>
                    <a:pt x="6" y="23"/>
                    <a:pt x="9" y="17"/>
                  </a:cubicBezTo>
                  <a:cubicBezTo>
                    <a:pt x="12" y="12"/>
                    <a:pt x="15" y="10"/>
                    <a:pt x="21" y="5"/>
                  </a:cubicBezTo>
                  <a:cubicBezTo>
                    <a:pt x="37" y="0"/>
                    <a:pt x="37" y="0"/>
                    <a:pt x="54" y="6"/>
                  </a:cubicBezTo>
                  <a:cubicBezTo>
                    <a:pt x="59" y="10"/>
                    <a:pt x="61" y="14"/>
                    <a:pt x="60" y="18"/>
                  </a:cubicBezTo>
                  <a:cubicBezTo>
                    <a:pt x="60" y="25"/>
                    <a:pt x="61" y="32"/>
                    <a:pt x="58" y="38"/>
                  </a:cubicBezTo>
                  <a:cubicBezTo>
                    <a:pt x="56" y="41"/>
                    <a:pt x="55" y="48"/>
                    <a:pt x="59" y="49"/>
                  </a:cubicBezTo>
                  <a:cubicBezTo>
                    <a:pt x="62" y="49"/>
                    <a:pt x="66" y="50"/>
                    <a:pt x="70" y="50"/>
                  </a:cubicBezTo>
                  <a:cubicBezTo>
                    <a:pt x="74" y="49"/>
                    <a:pt x="78" y="48"/>
                    <a:pt x="82" y="47"/>
                  </a:cubicBezTo>
                  <a:cubicBezTo>
                    <a:pt x="86" y="50"/>
                    <a:pt x="85" y="54"/>
                    <a:pt x="84" y="58"/>
                  </a:cubicBezTo>
                  <a:cubicBezTo>
                    <a:pt x="81" y="63"/>
                    <a:pt x="75" y="64"/>
                    <a:pt x="71" y="67"/>
                  </a:cubicBezTo>
                  <a:cubicBezTo>
                    <a:pt x="62" y="69"/>
                    <a:pt x="53" y="66"/>
                    <a:pt x="46" y="63"/>
                  </a:cubicBezTo>
                  <a:cubicBezTo>
                    <a:pt x="36" y="66"/>
                    <a:pt x="30" y="70"/>
                    <a:pt x="21" y="71"/>
                  </a:cubicBezTo>
                  <a:cubicBezTo>
                    <a:pt x="15" y="71"/>
                    <a:pt x="5" y="66"/>
                    <a:pt x="2" y="58"/>
                  </a:cubicBezTo>
                  <a:cubicBezTo>
                    <a:pt x="0" y="53"/>
                    <a:pt x="2" y="39"/>
                    <a:pt x="2" y="39"/>
                  </a:cubicBezTo>
                  <a:close/>
                  <a:moveTo>
                    <a:pt x="19" y="51"/>
                  </a:moveTo>
                  <a:cubicBezTo>
                    <a:pt x="24" y="56"/>
                    <a:pt x="31" y="53"/>
                    <a:pt x="35" y="47"/>
                  </a:cubicBezTo>
                  <a:cubicBezTo>
                    <a:pt x="38" y="39"/>
                    <a:pt x="41" y="31"/>
                    <a:pt x="35" y="23"/>
                  </a:cubicBezTo>
                  <a:cubicBezTo>
                    <a:pt x="27" y="20"/>
                    <a:pt x="23" y="26"/>
                    <a:pt x="19" y="31"/>
                  </a:cubicBezTo>
                  <a:cubicBezTo>
                    <a:pt x="17" y="38"/>
                    <a:pt x="17" y="45"/>
                    <a:pt x="19" y="5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" name="Freeform 30"/>
            <p:cNvSpPr>
              <a:spLocks noEditPoints="1"/>
            </p:cNvSpPr>
            <p:nvPr/>
          </p:nvSpPr>
          <p:spPr bwMode="auto">
            <a:xfrm>
              <a:off x="5103813" y="3198813"/>
              <a:ext cx="117475" cy="141287"/>
            </a:xfrm>
            <a:custGeom>
              <a:avLst/>
              <a:gdLst>
                <a:gd name="T0" fmla="*/ 59 w 65"/>
                <a:gd name="T1" fmla="*/ 64 h 78"/>
                <a:gd name="T2" fmla="*/ 13 w 65"/>
                <a:gd name="T3" fmla="*/ 76 h 78"/>
                <a:gd name="T4" fmla="*/ 0 w 65"/>
                <a:gd name="T5" fmla="*/ 60 h 78"/>
                <a:gd name="T6" fmla="*/ 3 w 65"/>
                <a:gd name="T7" fmla="*/ 29 h 78"/>
                <a:gd name="T8" fmla="*/ 18 w 65"/>
                <a:gd name="T9" fmla="*/ 7 h 78"/>
                <a:gd name="T10" fmla="*/ 32 w 65"/>
                <a:gd name="T11" fmla="*/ 1 h 78"/>
                <a:gd name="T12" fmla="*/ 62 w 65"/>
                <a:gd name="T13" fmla="*/ 13 h 78"/>
                <a:gd name="T14" fmla="*/ 56 w 65"/>
                <a:gd name="T15" fmla="*/ 33 h 78"/>
                <a:gd name="T16" fmla="*/ 37 w 65"/>
                <a:gd name="T17" fmla="*/ 49 h 78"/>
                <a:gd name="T18" fmla="*/ 25 w 65"/>
                <a:gd name="T19" fmla="*/ 58 h 78"/>
                <a:gd name="T20" fmla="*/ 40 w 65"/>
                <a:gd name="T21" fmla="*/ 58 h 78"/>
                <a:gd name="T22" fmla="*/ 55 w 65"/>
                <a:gd name="T23" fmla="*/ 56 h 78"/>
                <a:gd name="T24" fmla="*/ 59 w 65"/>
                <a:gd name="T25" fmla="*/ 64 h 78"/>
                <a:gd name="T26" fmla="*/ 31 w 65"/>
                <a:gd name="T27" fmla="*/ 16 h 78"/>
                <a:gd name="T28" fmla="*/ 19 w 65"/>
                <a:gd name="T29" fmla="*/ 40 h 78"/>
                <a:gd name="T30" fmla="*/ 45 w 65"/>
                <a:gd name="T31" fmla="*/ 26 h 78"/>
                <a:gd name="T32" fmla="*/ 45 w 65"/>
                <a:gd name="T33" fmla="*/ 16 h 78"/>
                <a:gd name="T34" fmla="*/ 31 w 65"/>
                <a:gd name="T35" fmla="*/ 16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5" h="78">
                  <a:moveTo>
                    <a:pt x="59" y="64"/>
                  </a:moveTo>
                  <a:cubicBezTo>
                    <a:pt x="44" y="76"/>
                    <a:pt x="35" y="78"/>
                    <a:pt x="13" y="76"/>
                  </a:cubicBezTo>
                  <a:cubicBezTo>
                    <a:pt x="7" y="74"/>
                    <a:pt x="3" y="67"/>
                    <a:pt x="0" y="60"/>
                  </a:cubicBezTo>
                  <a:cubicBezTo>
                    <a:pt x="0" y="50"/>
                    <a:pt x="0" y="40"/>
                    <a:pt x="3" y="29"/>
                  </a:cubicBezTo>
                  <a:cubicBezTo>
                    <a:pt x="6" y="18"/>
                    <a:pt x="9" y="13"/>
                    <a:pt x="18" y="7"/>
                  </a:cubicBezTo>
                  <a:cubicBezTo>
                    <a:pt x="22" y="4"/>
                    <a:pt x="29" y="2"/>
                    <a:pt x="32" y="1"/>
                  </a:cubicBezTo>
                  <a:cubicBezTo>
                    <a:pt x="45" y="0"/>
                    <a:pt x="52" y="0"/>
                    <a:pt x="62" y="13"/>
                  </a:cubicBezTo>
                  <a:cubicBezTo>
                    <a:pt x="65" y="21"/>
                    <a:pt x="61" y="28"/>
                    <a:pt x="56" y="33"/>
                  </a:cubicBezTo>
                  <a:cubicBezTo>
                    <a:pt x="50" y="41"/>
                    <a:pt x="46" y="44"/>
                    <a:pt x="37" y="49"/>
                  </a:cubicBezTo>
                  <a:cubicBezTo>
                    <a:pt x="34" y="50"/>
                    <a:pt x="27" y="54"/>
                    <a:pt x="25" y="58"/>
                  </a:cubicBezTo>
                  <a:cubicBezTo>
                    <a:pt x="30" y="60"/>
                    <a:pt x="35" y="60"/>
                    <a:pt x="40" y="58"/>
                  </a:cubicBezTo>
                  <a:cubicBezTo>
                    <a:pt x="46" y="56"/>
                    <a:pt x="49" y="56"/>
                    <a:pt x="55" y="56"/>
                  </a:cubicBezTo>
                  <a:cubicBezTo>
                    <a:pt x="55" y="56"/>
                    <a:pt x="60" y="60"/>
                    <a:pt x="59" y="64"/>
                  </a:cubicBezTo>
                  <a:close/>
                  <a:moveTo>
                    <a:pt x="31" y="16"/>
                  </a:moveTo>
                  <a:cubicBezTo>
                    <a:pt x="22" y="24"/>
                    <a:pt x="22" y="26"/>
                    <a:pt x="19" y="40"/>
                  </a:cubicBezTo>
                  <a:cubicBezTo>
                    <a:pt x="28" y="38"/>
                    <a:pt x="39" y="32"/>
                    <a:pt x="45" y="26"/>
                  </a:cubicBezTo>
                  <a:cubicBezTo>
                    <a:pt x="46" y="22"/>
                    <a:pt x="47" y="18"/>
                    <a:pt x="45" y="16"/>
                  </a:cubicBezTo>
                  <a:cubicBezTo>
                    <a:pt x="42" y="14"/>
                    <a:pt x="34" y="15"/>
                    <a:pt x="31" y="1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6" name="Freeform 31"/>
            <p:cNvSpPr>
              <a:spLocks/>
            </p:cNvSpPr>
            <p:nvPr/>
          </p:nvSpPr>
          <p:spPr bwMode="auto">
            <a:xfrm>
              <a:off x="4879975" y="3232150"/>
              <a:ext cx="53975" cy="123825"/>
            </a:xfrm>
            <a:custGeom>
              <a:avLst/>
              <a:gdLst>
                <a:gd name="T0" fmla="*/ 3 w 30"/>
                <a:gd name="T1" fmla="*/ 0 h 68"/>
                <a:gd name="T2" fmla="*/ 14 w 30"/>
                <a:gd name="T3" fmla="*/ 6 h 68"/>
                <a:gd name="T4" fmla="*/ 22 w 30"/>
                <a:gd name="T5" fmla="*/ 23 h 68"/>
                <a:gd name="T6" fmla="*/ 27 w 30"/>
                <a:gd name="T7" fmla="*/ 62 h 68"/>
                <a:gd name="T8" fmla="*/ 19 w 30"/>
                <a:gd name="T9" fmla="*/ 68 h 68"/>
                <a:gd name="T10" fmla="*/ 11 w 30"/>
                <a:gd name="T11" fmla="*/ 63 h 68"/>
                <a:gd name="T12" fmla="*/ 11 w 30"/>
                <a:gd name="T13" fmla="*/ 57 h 68"/>
                <a:gd name="T14" fmla="*/ 3 w 30"/>
                <a:gd name="T15" fmla="*/ 19 h 68"/>
                <a:gd name="T16" fmla="*/ 3 w 30"/>
                <a:gd name="T17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" h="68">
                  <a:moveTo>
                    <a:pt x="3" y="0"/>
                  </a:moveTo>
                  <a:cubicBezTo>
                    <a:pt x="9" y="0"/>
                    <a:pt x="12" y="2"/>
                    <a:pt x="14" y="6"/>
                  </a:cubicBezTo>
                  <a:cubicBezTo>
                    <a:pt x="15" y="8"/>
                    <a:pt x="21" y="18"/>
                    <a:pt x="22" y="23"/>
                  </a:cubicBezTo>
                  <a:cubicBezTo>
                    <a:pt x="25" y="36"/>
                    <a:pt x="30" y="48"/>
                    <a:pt x="27" y="62"/>
                  </a:cubicBezTo>
                  <a:cubicBezTo>
                    <a:pt x="26" y="66"/>
                    <a:pt x="23" y="68"/>
                    <a:pt x="19" y="68"/>
                  </a:cubicBezTo>
                  <a:cubicBezTo>
                    <a:pt x="15" y="68"/>
                    <a:pt x="13" y="65"/>
                    <a:pt x="11" y="63"/>
                  </a:cubicBezTo>
                  <a:cubicBezTo>
                    <a:pt x="11" y="60"/>
                    <a:pt x="11" y="58"/>
                    <a:pt x="11" y="57"/>
                  </a:cubicBezTo>
                  <a:cubicBezTo>
                    <a:pt x="12" y="43"/>
                    <a:pt x="9" y="31"/>
                    <a:pt x="3" y="19"/>
                  </a:cubicBezTo>
                  <a:cubicBezTo>
                    <a:pt x="0" y="13"/>
                    <a:pt x="0" y="8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" name="Freeform 32"/>
            <p:cNvSpPr>
              <a:spLocks/>
            </p:cNvSpPr>
            <p:nvPr/>
          </p:nvSpPr>
          <p:spPr bwMode="auto">
            <a:xfrm>
              <a:off x="4865688" y="3181350"/>
              <a:ext cx="30163" cy="31750"/>
            </a:xfrm>
            <a:custGeom>
              <a:avLst/>
              <a:gdLst>
                <a:gd name="T0" fmla="*/ 5 w 17"/>
                <a:gd name="T1" fmla="*/ 17 h 17"/>
                <a:gd name="T2" fmla="*/ 0 w 17"/>
                <a:gd name="T3" fmla="*/ 10 h 17"/>
                <a:gd name="T4" fmla="*/ 7 w 17"/>
                <a:gd name="T5" fmla="*/ 0 h 17"/>
                <a:gd name="T6" fmla="*/ 17 w 17"/>
                <a:gd name="T7" fmla="*/ 4 h 17"/>
                <a:gd name="T8" fmla="*/ 5 w 17"/>
                <a:gd name="T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7">
                  <a:moveTo>
                    <a:pt x="5" y="17"/>
                  </a:moveTo>
                  <a:cubicBezTo>
                    <a:pt x="2" y="15"/>
                    <a:pt x="0" y="13"/>
                    <a:pt x="0" y="10"/>
                  </a:cubicBezTo>
                  <a:cubicBezTo>
                    <a:pt x="0" y="6"/>
                    <a:pt x="1" y="2"/>
                    <a:pt x="7" y="0"/>
                  </a:cubicBezTo>
                  <a:cubicBezTo>
                    <a:pt x="14" y="0"/>
                    <a:pt x="14" y="3"/>
                    <a:pt x="17" y="4"/>
                  </a:cubicBezTo>
                  <a:cubicBezTo>
                    <a:pt x="17" y="15"/>
                    <a:pt x="16" y="16"/>
                    <a:pt x="5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48" name="Group 47"/>
          <p:cNvGrpSpPr/>
          <p:nvPr/>
        </p:nvGrpSpPr>
        <p:grpSpPr>
          <a:xfrm>
            <a:off x="6235030" y="2845063"/>
            <a:ext cx="635683" cy="655622"/>
            <a:chOff x="10526713" y="3411537"/>
            <a:chExt cx="860425" cy="88741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49" name="Freeform 5"/>
            <p:cNvSpPr>
              <a:spLocks noEditPoints="1"/>
            </p:cNvSpPr>
            <p:nvPr/>
          </p:nvSpPr>
          <p:spPr bwMode="auto">
            <a:xfrm>
              <a:off x="10526713" y="3411537"/>
              <a:ext cx="860425" cy="887413"/>
            </a:xfrm>
            <a:custGeom>
              <a:avLst/>
              <a:gdLst>
                <a:gd name="T0" fmla="*/ 119 w 426"/>
                <a:gd name="T1" fmla="*/ 437 h 440"/>
                <a:gd name="T2" fmla="*/ 22 w 426"/>
                <a:gd name="T3" fmla="*/ 392 h 440"/>
                <a:gd name="T4" fmla="*/ 18 w 426"/>
                <a:gd name="T5" fmla="*/ 297 h 440"/>
                <a:gd name="T6" fmla="*/ 11 w 426"/>
                <a:gd name="T7" fmla="*/ 203 h 440"/>
                <a:gd name="T8" fmla="*/ 57 w 426"/>
                <a:gd name="T9" fmla="*/ 61 h 440"/>
                <a:gd name="T10" fmla="*/ 227 w 426"/>
                <a:gd name="T11" fmla="*/ 3 h 440"/>
                <a:gd name="T12" fmla="*/ 292 w 426"/>
                <a:gd name="T13" fmla="*/ 10 h 440"/>
                <a:gd name="T14" fmla="*/ 382 w 426"/>
                <a:gd name="T15" fmla="*/ 106 h 440"/>
                <a:gd name="T16" fmla="*/ 419 w 426"/>
                <a:gd name="T17" fmla="*/ 149 h 440"/>
                <a:gd name="T18" fmla="*/ 349 w 426"/>
                <a:gd name="T19" fmla="*/ 254 h 440"/>
                <a:gd name="T20" fmla="*/ 353 w 426"/>
                <a:gd name="T21" fmla="*/ 348 h 440"/>
                <a:gd name="T22" fmla="*/ 221 w 426"/>
                <a:gd name="T23" fmla="*/ 440 h 440"/>
                <a:gd name="T24" fmla="*/ 318 w 426"/>
                <a:gd name="T25" fmla="*/ 138 h 440"/>
                <a:gd name="T26" fmla="*/ 263 w 426"/>
                <a:gd name="T27" fmla="*/ 20 h 440"/>
                <a:gd name="T28" fmla="*/ 179 w 426"/>
                <a:gd name="T29" fmla="*/ 26 h 440"/>
                <a:gd name="T30" fmla="*/ 47 w 426"/>
                <a:gd name="T31" fmla="*/ 143 h 440"/>
                <a:gd name="T32" fmla="*/ 233 w 426"/>
                <a:gd name="T33" fmla="*/ 173 h 440"/>
                <a:gd name="T34" fmla="*/ 69 w 426"/>
                <a:gd name="T35" fmla="*/ 333 h 440"/>
                <a:gd name="T36" fmla="*/ 52 w 426"/>
                <a:gd name="T37" fmla="*/ 375 h 440"/>
                <a:gd name="T38" fmla="*/ 152 w 426"/>
                <a:gd name="T39" fmla="*/ 395 h 440"/>
                <a:gd name="T40" fmla="*/ 302 w 426"/>
                <a:gd name="T41" fmla="*/ 366 h 440"/>
                <a:gd name="T42" fmla="*/ 340 w 426"/>
                <a:gd name="T43" fmla="*/ 308 h 440"/>
                <a:gd name="T44" fmla="*/ 218 w 426"/>
                <a:gd name="T45" fmla="*/ 343 h 440"/>
                <a:gd name="T46" fmla="*/ 119 w 426"/>
                <a:gd name="T47" fmla="*/ 295 h 440"/>
                <a:gd name="T48" fmla="*/ 261 w 426"/>
                <a:gd name="T49" fmla="*/ 288 h 440"/>
                <a:gd name="T50" fmla="*/ 259 w 426"/>
                <a:gd name="T51" fmla="*/ 273 h 440"/>
                <a:gd name="T52" fmla="*/ 114 w 426"/>
                <a:gd name="T53" fmla="*/ 236 h 440"/>
                <a:gd name="T54" fmla="*/ 42 w 426"/>
                <a:gd name="T55" fmla="*/ 194 h 440"/>
                <a:gd name="T56" fmla="*/ 44 w 426"/>
                <a:gd name="T57" fmla="*/ 272 h 440"/>
                <a:gd name="T58" fmla="*/ 338 w 426"/>
                <a:gd name="T59" fmla="*/ 184 h 440"/>
                <a:gd name="T60" fmla="*/ 201 w 426"/>
                <a:gd name="T61" fmla="*/ 229 h 440"/>
                <a:gd name="T62" fmla="*/ 219 w 426"/>
                <a:gd name="T63" fmla="*/ 239 h 440"/>
                <a:gd name="T64" fmla="*/ 392 w 426"/>
                <a:gd name="T65" fmla="*/ 141 h 440"/>
                <a:gd name="T66" fmla="*/ 364 w 426"/>
                <a:gd name="T67" fmla="*/ 149 h 440"/>
                <a:gd name="T68" fmla="*/ 188 w 426"/>
                <a:gd name="T69" fmla="*/ 312 h 440"/>
                <a:gd name="T70" fmla="*/ 64 w 426"/>
                <a:gd name="T71" fmla="*/ 296 h 440"/>
                <a:gd name="T72" fmla="*/ 103 w 426"/>
                <a:gd name="T73" fmla="*/ 323 h 440"/>
                <a:gd name="T74" fmla="*/ 186 w 426"/>
                <a:gd name="T75" fmla="*/ 327 h 440"/>
                <a:gd name="T76" fmla="*/ 336 w 426"/>
                <a:gd name="T77" fmla="*/ 286 h 440"/>
                <a:gd name="T78" fmla="*/ 310 w 426"/>
                <a:gd name="T79" fmla="*/ 292 h 440"/>
                <a:gd name="T80" fmla="*/ 121 w 426"/>
                <a:gd name="T81" fmla="*/ 210 h 440"/>
                <a:gd name="T82" fmla="*/ 348 w 426"/>
                <a:gd name="T83" fmla="*/ 149 h 440"/>
                <a:gd name="T84" fmla="*/ 277 w 426"/>
                <a:gd name="T85" fmla="*/ 177 h 440"/>
                <a:gd name="T86" fmla="*/ 84 w 426"/>
                <a:gd name="T87" fmla="*/ 186 h 440"/>
                <a:gd name="T88" fmla="*/ 121 w 426"/>
                <a:gd name="T89" fmla="*/ 210 h 440"/>
                <a:gd name="T90" fmla="*/ 238 w 426"/>
                <a:gd name="T91" fmla="*/ 422 h 440"/>
                <a:gd name="T92" fmla="*/ 266 w 426"/>
                <a:gd name="T93" fmla="*/ 395 h 440"/>
                <a:gd name="T94" fmla="*/ 118 w 426"/>
                <a:gd name="T95" fmla="*/ 408 h 440"/>
                <a:gd name="T96" fmla="*/ 70 w 426"/>
                <a:gd name="T97" fmla="*/ 410 h 440"/>
                <a:gd name="T98" fmla="*/ 406 w 426"/>
                <a:gd name="T99" fmla="*/ 171 h 440"/>
                <a:gd name="T100" fmla="*/ 308 w 426"/>
                <a:gd name="T101" fmla="*/ 239 h 440"/>
                <a:gd name="T102" fmla="*/ 140 w 426"/>
                <a:gd name="T103" fmla="*/ 243 h 440"/>
                <a:gd name="T104" fmla="*/ 324 w 426"/>
                <a:gd name="T105" fmla="*/ 248 h 440"/>
                <a:gd name="T106" fmla="*/ 409 w 426"/>
                <a:gd name="T107" fmla="*/ 155 h 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426" h="440">
                  <a:moveTo>
                    <a:pt x="221" y="440"/>
                  </a:moveTo>
                  <a:cubicBezTo>
                    <a:pt x="204" y="440"/>
                    <a:pt x="130" y="437"/>
                    <a:pt x="119" y="437"/>
                  </a:cubicBezTo>
                  <a:cubicBezTo>
                    <a:pt x="93" y="437"/>
                    <a:pt x="76" y="430"/>
                    <a:pt x="50" y="417"/>
                  </a:cubicBezTo>
                  <a:cubicBezTo>
                    <a:pt x="37" y="411"/>
                    <a:pt x="29" y="405"/>
                    <a:pt x="22" y="392"/>
                  </a:cubicBezTo>
                  <a:cubicBezTo>
                    <a:pt x="16" y="381"/>
                    <a:pt x="9" y="369"/>
                    <a:pt x="6" y="357"/>
                  </a:cubicBezTo>
                  <a:cubicBezTo>
                    <a:pt x="0" y="333"/>
                    <a:pt x="5" y="317"/>
                    <a:pt x="18" y="297"/>
                  </a:cubicBezTo>
                  <a:cubicBezTo>
                    <a:pt x="7" y="276"/>
                    <a:pt x="4" y="262"/>
                    <a:pt x="4" y="238"/>
                  </a:cubicBezTo>
                  <a:cubicBezTo>
                    <a:pt x="4" y="225"/>
                    <a:pt x="3" y="215"/>
                    <a:pt x="11" y="203"/>
                  </a:cubicBezTo>
                  <a:cubicBezTo>
                    <a:pt x="17" y="194"/>
                    <a:pt x="25" y="186"/>
                    <a:pt x="33" y="177"/>
                  </a:cubicBezTo>
                  <a:cubicBezTo>
                    <a:pt x="19" y="140"/>
                    <a:pt x="26" y="87"/>
                    <a:pt x="57" y="61"/>
                  </a:cubicBezTo>
                  <a:cubicBezTo>
                    <a:pt x="92" y="33"/>
                    <a:pt x="99" y="31"/>
                    <a:pt x="141" y="16"/>
                  </a:cubicBezTo>
                  <a:cubicBezTo>
                    <a:pt x="158" y="10"/>
                    <a:pt x="210" y="2"/>
                    <a:pt x="227" y="3"/>
                  </a:cubicBezTo>
                  <a:cubicBezTo>
                    <a:pt x="238" y="3"/>
                    <a:pt x="246" y="0"/>
                    <a:pt x="257" y="1"/>
                  </a:cubicBezTo>
                  <a:cubicBezTo>
                    <a:pt x="269" y="3"/>
                    <a:pt x="280" y="5"/>
                    <a:pt x="292" y="10"/>
                  </a:cubicBezTo>
                  <a:cubicBezTo>
                    <a:pt x="332" y="24"/>
                    <a:pt x="355" y="53"/>
                    <a:pt x="363" y="95"/>
                  </a:cubicBezTo>
                  <a:cubicBezTo>
                    <a:pt x="368" y="101"/>
                    <a:pt x="375" y="103"/>
                    <a:pt x="382" y="106"/>
                  </a:cubicBezTo>
                  <a:cubicBezTo>
                    <a:pt x="391" y="110"/>
                    <a:pt x="399" y="118"/>
                    <a:pt x="406" y="125"/>
                  </a:cubicBezTo>
                  <a:cubicBezTo>
                    <a:pt x="412" y="136"/>
                    <a:pt x="413" y="138"/>
                    <a:pt x="419" y="149"/>
                  </a:cubicBezTo>
                  <a:cubicBezTo>
                    <a:pt x="426" y="162"/>
                    <a:pt x="423" y="178"/>
                    <a:pt x="423" y="193"/>
                  </a:cubicBezTo>
                  <a:cubicBezTo>
                    <a:pt x="411" y="223"/>
                    <a:pt x="379" y="241"/>
                    <a:pt x="349" y="254"/>
                  </a:cubicBezTo>
                  <a:cubicBezTo>
                    <a:pt x="356" y="263"/>
                    <a:pt x="357" y="276"/>
                    <a:pt x="352" y="292"/>
                  </a:cubicBezTo>
                  <a:cubicBezTo>
                    <a:pt x="369" y="319"/>
                    <a:pt x="350" y="332"/>
                    <a:pt x="353" y="348"/>
                  </a:cubicBezTo>
                  <a:cubicBezTo>
                    <a:pt x="351" y="373"/>
                    <a:pt x="333" y="419"/>
                    <a:pt x="274" y="431"/>
                  </a:cubicBezTo>
                  <a:cubicBezTo>
                    <a:pt x="262" y="433"/>
                    <a:pt x="229" y="439"/>
                    <a:pt x="221" y="440"/>
                  </a:cubicBezTo>
                  <a:close/>
                  <a:moveTo>
                    <a:pt x="233" y="173"/>
                  </a:moveTo>
                  <a:cubicBezTo>
                    <a:pt x="261" y="162"/>
                    <a:pt x="293" y="155"/>
                    <a:pt x="318" y="138"/>
                  </a:cubicBezTo>
                  <a:cubicBezTo>
                    <a:pt x="347" y="119"/>
                    <a:pt x="352" y="91"/>
                    <a:pt x="335" y="61"/>
                  </a:cubicBezTo>
                  <a:cubicBezTo>
                    <a:pt x="317" y="32"/>
                    <a:pt x="293" y="31"/>
                    <a:pt x="263" y="20"/>
                  </a:cubicBezTo>
                  <a:cubicBezTo>
                    <a:pt x="252" y="16"/>
                    <a:pt x="234" y="18"/>
                    <a:pt x="223" y="19"/>
                  </a:cubicBezTo>
                  <a:cubicBezTo>
                    <a:pt x="208" y="20"/>
                    <a:pt x="194" y="23"/>
                    <a:pt x="179" y="26"/>
                  </a:cubicBezTo>
                  <a:cubicBezTo>
                    <a:pt x="151" y="32"/>
                    <a:pt x="114" y="42"/>
                    <a:pt x="88" y="58"/>
                  </a:cubicBezTo>
                  <a:cubicBezTo>
                    <a:pt x="61" y="75"/>
                    <a:pt x="47" y="104"/>
                    <a:pt x="47" y="143"/>
                  </a:cubicBezTo>
                  <a:cubicBezTo>
                    <a:pt x="52" y="150"/>
                    <a:pt x="79" y="173"/>
                    <a:pt x="108" y="178"/>
                  </a:cubicBezTo>
                  <a:cubicBezTo>
                    <a:pt x="149" y="185"/>
                    <a:pt x="200" y="182"/>
                    <a:pt x="233" y="173"/>
                  </a:cubicBezTo>
                  <a:close/>
                  <a:moveTo>
                    <a:pt x="138" y="343"/>
                  </a:moveTo>
                  <a:cubicBezTo>
                    <a:pt x="113" y="343"/>
                    <a:pt x="87" y="339"/>
                    <a:pt x="69" y="333"/>
                  </a:cubicBezTo>
                  <a:cubicBezTo>
                    <a:pt x="57" y="327"/>
                    <a:pt x="39" y="313"/>
                    <a:pt x="27" y="312"/>
                  </a:cubicBezTo>
                  <a:cubicBezTo>
                    <a:pt x="6" y="334"/>
                    <a:pt x="28" y="366"/>
                    <a:pt x="52" y="375"/>
                  </a:cubicBezTo>
                  <a:cubicBezTo>
                    <a:pt x="67" y="381"/>
                    <a:pt x="89" y="392"/>
                    <a:pt x="105" y="392"/>
                  </a:cubicBezTo>
                  <a:cubicBezTo>
                    <a:pt x="121" y="392"/>
                    <a:pt x="137" y="395"/>
                    <a:pt x="152" y="395"/>
                  </a:cubicBezTo>
                  <a:cubicBezTo>
                    <a:pt x="186" y="395"/>
                    <a:pt x="223" y="393"/>
                    <a:pt x="255" y="383"/>
                  </a:cubicBezTo>
                  <a:cubicBezTo>
                    <a:pt x="271" y="379"/>
                    <a:pt x="288" y="374"/>
                    <a:pt x="302" y="366"/>
                  </a:cubicBezTo>
                  <a:cubicBezTo>
                    <a:pt x="310" y="362"/>
                    <a:pt x="317" y="357"/>
                    <a:pt x="324" y="352"/>
                  </a:cubicBezTo>
                  <a:cubicBezTo>
                    <a:pt x="332" y="345"/>
                    <a:pt x="354" y="324"/>
                    <a:pt x="340" y="308"/>
                  </a:cubicBezTo>
                  <a:cubicBezTo>
                    <a:pt x="325" y="323"/>
                    <a:pt x="305" y="328"/>
                    <a:pt x="285" y="332"/>
                  </a:cubicBezTo>
                  <a:cubicBezTo>
                    <a:pt x="266" y="336"/>
                    <a:pt x="236" y="341"/>
                    <a:pt x="218" y="343"/>
                  </a:cubicBezTo>
                  <a:cubicBezTo>
                    <a:pt x="200" y="345"/>
                    <a:pt x="143" y="343"/>
                    <a:pt x="138" y="343"/>
                  </a:cubicBezTo>
                  <a:close/>
                  <a:moveTo>
                    <a:pt x="119" y="295"/>
                  </a:moveTo>
                  <a:cubicBezTo>
                    <a:pt x="133" y="295"/>
                    <a:pt x="178" y="300"/>
                    <a:pt x="191" y="300"/>
                  </a:cubicBezTo>
                  <a:cubicBezTo>
                    <a:pt x="214" y="299"/>
                    <a:pt x="239" y="291"/>
                    <a:pt x="261" y="288"/>
                  </a:cubicBezTo>
                  <a:cubicBezTo>
                    <a:pt x="289" y="283"/>
                    <a:pt x="332" y="275"/>
                    <a:pt x="336" y="260"/>
                  </a:cubicBezTo>
                  <a:cubicBezTo>
                    <a:pt x="311" y="266"/>
                    <a:pt x="283" y="269"/>
                    <a:pt x="259" y="273"/>
                  </a:cubicBezTo>
                  <a:cubicBezTo>
                    <a:pt x="231" y="278"/>
                    <a:pt x="200" y="281"/>
                    <a:pt x="172" y="275"/>
                  </a:cubicBezTo>
                  <a:cubicBezTo>
                    <a:pt x="148" y="269"/>
                    <a:pt x="126" y="261"/>
                    <a:pt x="114" y="236"/>
                  </a:cubicBezTo>
                  <a:cubicBezTo>
                    <a:pt x="107" y="223"/>
                    <a:pt x="93" y="223"/>
                    <a:pt x="80" y="218"/>
                  </a:cubicBezTo>
                  <a:cubicBezTo>
                    <a:pt x="65" y="213"/>
                    <a:pt x="56" y="201"/>
                    <a:pt x="42" y="194"/>
                  </a:cubicBezTo>
                  <a:cubicBezTo>
                    <a:pt x="30" y="196"/>
                    <a:pt x="29" y="208"/>
                    <a:pt x="22" y="214"/>
                  </a:cubicBezTo>
                  <a:cubicBezTo>
                    <a:pt x="12" y="239"/>
                    <a:pt x="22" y="260"/>
                    <a:pt x="44" y="272"/>
                  </a:cubicBezTo>
                  <a:cubicBezTo>
                    <a:pt x="64" y="284"/>
                    <a:pt x="106" y="295"/>
                    <a:pt x="119" y="295"/>
                  </a:cubicBezTo>
                  <a:close/>
                  <a:moveTo>
                    <a:pt x="338" y="184"/>
                  </a:moveTo>
                  <a:cubicBezTo>
                    <a:pt x="313" y="203"/>
                    <a:pt x="285" y="219"/>
                    <a:pt x="251" y="222"/>
                  </a:cubicBezTo>
                  <a:cubicBezTo>
                    <a:pt x="236" y="224"/>
                    <a:pt x="217" y="229"/>
                    <a:pt x="201" y="229"/>
                  </a:cubicBezTo>
                  <a:cubicBezTo>
                    <a:pt x="186" y="228"/>
                    <a:pt x="165" y="227"/>
                    <a:pt x="151" y="230"/>
                  </a:cubicBezTo>
                  <a:cubicBezTo>
                    <a:pt x="173" y="239"/>
                    <a:pt x="193" y="242"/>
                    <a:pt x="219" y="239"/>
                  </a:cubicBezTo>
                  <a:cubicBezTo>
                    <a:pt x="231" y="238"/>
                    <a:pt x="287" y="230"/>
                    <a:pt x="301" y="228"/>
                  </a:cubicBezTo>
                  <a:cubicBezTo>
                    <a:pt x="340" y="221"/>
                    <a:pt x="402" y="191"/>
                    <a:pt x="392" y="141"/>
                  </a:cubicBezTo>
                  <a:cubicBezTo>
                    <a:pt x="385" y="127"/>
                    <a:pt x="384" y="125"/>
                    <a:pt x="370" y="119"/>
                  </a:cubicBezTo>
                  <a:cubicBezTo>
                    <a:pt x="365" y="129"/>
                    <a:pt x="369" y="139"/>
                    <a:pt x="364" y="149"/>
                  </a:cubicBezTo>
                  <a:cubicBezTo>
                    <a:pt x="358" y="160"/>
                    <a:pt x="346" y="172"/>
                    <a:pt x="338" y="184"/>
                  </a:cubicBezTo>
                  <a:close/>
                  <a:moveTo>
                    <a:pt x="188" y="312"/>
                  </a:moveTo>
                  <a:cubicBezTo>
                    <a:pt x="161" y="312"/>
                    <a:pt x="130" y="313"/>
                    <a:pt x="104" y="308"/>
                  </a:cubicBezTo>
                  <a:cubicBezTo>
                    <a:pt x="92" y="305"/>
                    <a:pt x="75" y="300"/>
                    <a:pt x="64" y="296"/>
                  </a:cubicBezTo>
                  <a:cubicBezTo>
                    <a:pt x="57" y="292"/>
                    <a:pt x="29" y="281"/>
                    <a:pt x="26" y="274"/>
                  </a:cubicBezTo>
                  <a:cubicBezTo>
                    <a:pt x="28" y="301"/>
                    <a:pt x="81" y="318"/>
                    <a:pt x="103" y="323"/>
                  </a:cubicBezTo>
                  <a:cubicBezTo>
                    <a:pt x="116" y="325"/>
                    <a:pt x="129" y="326"/>
                    <a:pt x="143" y="326"/>
                  </a:cubicBezTo>
                  <a:cubicBezTo>
                    <a:pt x="153" y="326"/>
                    <a:pt x="176" y="327"/>
                    <a:pt x="186" y="327"/>
                  </a:cubicBezTo>
                  <a:cubicBezTo>
                    <a:pt x="205" y="327"/>
                    <a:pt x="232" y="326"/>
                    <a:pt x="258" y="319"/>
                  </a:cubicBezTo>
                  <a:cubicBezTo>
                    <a:pt x="286" y="311"/>
                    <a:pt x="319" y="310"/>
                    <a:pt x="336" y="286"/>
                  </a:cubicBezTo>
                  <a:cubicBezTo>
                    <a:pt x="337" y="285"/>
                    <a:pt x="336" y="284"/>
                    <a:pt x="336" y="282"/>
                  </a:cubicBezTo>
                  <a:cubicBezTo>
                    <a:pt x="332" y="285"/>
                    <a:pt x="313" y="289"/>
                    <a:pt x="310" y="292"/>
                  </a:cubicBezTo>
                  <a:cubicBezTo>
                    <a:pt x="273" y="301"/>
                    <a:pt x="234" y="312"/>
                    <a:pt x="188" y="312"/>
                  </a:cubicBezTo>
                  <a:close/>
                  <a:moveTo>
                    <a:pt x="121" y="210"/>
                  </a:moveTo>
                  <a:cubicBezTo>
                    <a:pt x="146" y="214"/>
                    <a:pt x="173" y="212"/>
                    <a:pt x="198" y="211"/>
                  </a:cubicBezTo>
                  <a:cubicBezTo>
                    <a:pt x="252" y="209"/>
                    <a:pt x="327" y="190"/>
                    <a:pt x="348" y="149"/>
                  </a:cubicBezTo>
                  <a:cubicBezTo>
                    <a:pt x="354" y="137"/>
                    <a:pt x="356" y="124"/>
                    <a:pt x="356" y="122"/>
                  </a:cubicBezTo>
                  <a:cubicBezTo>
                    <a:pt x="342" y="143"/>
                    <a:pt x="301" y="167"/>
                    <a:pt x="277" y="177"/>
                  </a:cubicBezTo>
                  <a:cubicBezTo>
                    <a:pt x="252" y="188"/>
                    <a:pt x="222" y="193"/>
                    <a:pt x="195" y="197"/>
                  </a:cubicBezTo>
                  <a:cubicBezTo>
                    <a:pt x="164" y="202"/>
                    <a:pt x="95" y="191"/>
                    <a:pt x="84" y="186"/>
                  </a:cubicBezTo>
                  <a:cubicBezTo>
                    <a:pt x="77" y="182"/>
                    <a:pt x="47" y="159"/>
                    <a:pt x="50" y="167"/>
                  </a:cubicBezTo>
                  <a:cubicBezTo>
                    <a:pt x="63" y="204"/>
                    <a:pt x="112" y="209"/>
                    <a:pt x="121" y="210"/>
                  </a:cubicBezTo>
                  <a:close/>
                  <a:moveTo>
                    <a:pt x="142" y="424"/>
                  </a:moveTo>
                  <a:cubicBezTo>
                    <a:pt x="166" y="423"/>
                    <a:pt x="214" y="422"/>
                    <a:pt x="238" y="422"/>
                  </a:cubicBezTo>
                  <a:cubicBezTo>
                    <a:pt x="267" y="421"/>
                    <a:pt x="331" y="398"/>
                    <a:pt x="338" y="360"/>
                  </a:cubicBezTo>
                  <a:cubicBezTo>
                    <a:pt x="324" y="379"/>
                    <a:pt x="276" y="391"/>
                    <a:pt x="266" y="395"/>
                  </a:cubicBezTo>
                  <a:cubicBezTo>
                    <a:pt x="245" y="404"/>
                    <a:pt x="220" y="405"/>
                    <a:pt x="198" y="408"/>
                  </a:cubicBezTo>
                  <a:cubicBezTo>
                    <a:pt x="183" y="410"/>
                    <a:pt x="135" y="408"/>
                    <a:pt x="118" y="408"/>
                  </a:cubicBezTo>
                  <a:cubicBezTo>
                    <a:pt x="107" y="409"/>
                    <a:pt x="45" y="386"/>
                    <a:pt x="29" y="378"/>
                  </a:cubicBezTo>
                  <a:cubicBezTo>
                    <a:pt x="36" y="388"/>
                    <a:pt x="49" y="401"/>
                    <a:pt x="70" y="410"/>
                  </a:cubicBezTo>
                  <a:cubicBezTo>
                    <a:pt x="95" y="420"/>
                    <a:pt x="129" y="424"/>
                    <a:pt x="142" y="424"/>
                  </a:cubicBezTo>
                  <a:close/>
                  <a:moveTo>
                    <a:pt x="406" y="171"/>
                  </a:moveTo>
                  <a:cubicBezTo>
                    <a:pt x="402" y="186"/>
                    <a:pt x="380" y="210"/>
                    <a:pt x="367" y="219"/>
                  </a:cubicBezTo>
                  <a:cubicBezTo>
                    <a:pt x="351" y="230"/>
                    <a:pt x="327" y="233"/>
                    <a:pt x="308" y="239"/>
                  </a:cubicBezTo>
                  <a:cubicBezTo>
                    <a:pt x="286" y="245"/>
                    <a:pt x="247" y="252"/>
                    <a:pt x="210" y="252"/>
                  </a:cubicBezTo>
                  <a:cubicBezTo>
                    <a:pt x="184" y="252"/>
                    <a:pt x="157" y="247"/>
                    <a:pt x="140" y="243"/>
                  </a:cubicBezTo>
                  <a:cubicBezTo>
                    <a:pt x="145" y="261"/>
                    <a:pt x="183" y="269"/>
                    <a:pt x="222" y="267"/>
                  </a:cubicBezTo>
                  <a:cubicBezTo>
                    <a:pt x="262" y="265"/>
                    <a:pt x="303" y="253"/>
                    <a:pt x="324" y="248"/>
                  </a:cubicBezTo>
                  <a:cubicBezTo>
                    <a:pt x="351" y="241"/>
                    <a:pt x="415" y="209"/>
                    <a:pt x="414" y="180"/>
                  </a:cubicBezTo>
                  <a:cubicBezTo>
                    <a:pt x="416" y="172"/>
                    <a:pt x="411" y="159"/>
                    <a:pt x="409" y="155"/>
                  </a:cubicBezTo>
                  <a:cubicBezTo>
                    <a:pt x="403" y="141"/>
                    <a:pt x="407" y="160"/>
                    <a:pt x="406" y="17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0" name="Freeform 6"/>
            <p:cNvSpPr>
              <a:spLocks/>
            </p:cNvSpPr>
            <p:nvPr/>
          </p:nvSpPr>
          <p:spPr bwMode="auto">
            <a:xfrm>
              <a:off x="10721975" y="3479800"/>
              <a:ext cx="346075" cy="260350"/>
            </a:xfrm>
            <a:custGeom>
              <a:avLst/>
              <a:gdLst>
                <a:gd name="T0" fmla="*/ 43 w 172"/>
                <a:gd name="T1" fmla="*/ 60 h 129"/>
                <a:gd name="T2" fmla="*/ 75 w 172"/>
                <a:gd name="T3" fmla="*/ 58 h 129"/>
                <a:gd name="T4" fmla="*/ 104 w 172"/>
                <a:gd name="T5" fmla="*/ 53 h 129"/>
                <a:gd name="T6" fmla="*/ 108 w 172"/>
                <a:gd name="T7" fmla="*/ 65 h 129"/>
                <a:gd name="T8" fmla="*/ 87 w 172"/>
                <a:gd name="T9" fmla="*/ 68 h 129"/>
                <a:gd name="T10" fmla="*/ 49 w 172"/>
                <a:gd name="T11" fmla="*/ 75 h 129"/>
                <a:gd name="T12" fmla="*/ 33 w 172"/>
                <a:gd name="T13" fmla="*/ 79 h 129"/>
                <a:gd name="T14" fmla="*/ 33 w 172"/>
                <a:gd name="T15" fmla="*/ 85 h 129"/>
                <a:gd name="T16" fmla="*/ 45 w 172"/>
                <a:gd name="T17" fmla="*/ 87 h 129"/>
                <a:gd name="T18" fmla="*/ 56 w 172"/>
                <a:gd name="T19" fmla="*/ 85 h 129"/>
                <a:gd name="T20" fmla="*/ 100 w 172"/>
                <a:gd name="T21" fmla="*/ 81 h 129"/>
                <a:gd name="T22" fmla="*/ 104 w 172"/>
                <a:gd name="T23" fmla="*/ 92 h 129"/>
                <a:gd name="T24" fmla="*/ 102 w 172"/>
                <a:gd name="T25" fmla="*/ 93 h 129"/>
                <a:gd name="T26" fmla="*/ 97 w 172"/>
                <a:gd name="T27" fmla="*/ 93 h 129"/>
                <a:gd name="T28" fmla="*/ 69 w 172"/>
                <a:gd name="T29" fmla="*/ 97 h 129"/>
                <a:gd name="T30" fmla="*/ 47 w 172"/>
                <a:gd name="T31" fmla="*/ 100 h 129"/>
                <a:gd name="T32" fmla="*/ 43 w 172"/>
                <a:gd name="T33" fmla="*/ 104 h 129"/>
                <a:gd name="T34" fmla="*/ 55 w 172"/>
                <a:gd name="T35" fmla="*/ 112 h 129"/>
                <a:gd name="T36" fmla="*/ 103 w 172"/>
                <a:gd name="T37" fmla="*/ 112 h 129"/>
                <a:gd name="T38" fmla="*/ 123 w 172"/>
                <a:gd name="T39" fmla="*/ 105 h 129"/>
                <a:gd name="T40" fmla="*/ 163 w 172"/>
                <a:gd name="T41" fmla="*/ 87 h 129"/>
                <a:gd name="T42" fmla="*/ 171 w 172"/>
                <a:gd name="T43" fmla="*/ 98 h 129"/>
                <a:gd name="T44" fmla="*/ 158 w 172"/>
                <a:gd name="T45" fmla="*/ 106 h 129"/>
                <a:gd name="T46" fmla="*/ 103 w 172"/>
                <a:gd name="T47" fmla="*/ 127 h 129"/>
                <a:gd name="T48" fmla="*/ 69 w 172"/>
                <a:gd name="T49" fmla="*/ 129 h 129"/>
                <a:gd name="T50" fmla="*/ 26 w 172"/>
                <a:gd name="T51" fmla="*/ 112 h 129"/>
                <a:gd name="T52" fmla="*/ 20 w 172"/>
                <a:gd name="T53" fmla="*/ 106 h 129"/>
                <a:gd name="T54" fmla="*/ 8 w 172"/>
                <a:gd name="T55" fmla="*/ 109 h 129"/>
                <a:gd name="T56" fmla="*/ 0 w 172"/>
                <a:gd name="T57" fmla="*/ 102 h 129"/>
                <a:gd name="T58" fmla="*/ 4 w 172"/>
                <a:gd name="T59" fmla="*/ 94 h 129"/>
                <a:gd name="T60" fmla="*/ 18 w 172"/>
                <a:gd name="T61" fmla="*/ 89 h 129"/>
                <a:gd name="T62" fmla="*/ 10 w 172"/>
                <a:gd name="T63" fmla="*/ 76 h 129"/>
                <a:gd name="T64" fmla="*/ 10 w 172"/>
                <a:gd name="T65" fmla="*/ 67 h 129"/>
                <a:gd name="T66" fmla="*/ 23 w 172"/>
                <a:gd name="T67" fmla="*/ 62 h 129"/>
                <a:gd name="T68" fmla="*/ 25 w 172"/>
                <a:gd name="T69" fmla="*/ 59 h 129"/>
                <a:gd name="T70" fmla="*/ 35 w 172"/>
                <a:gd name="T71" fmla="*/ 41 h 129"/>
                <a:gd name="T72" fmla="*/ 58 w 172"/>
                <a:gd name="T73" fmla="*/ 23 h 129"/>
                <a:gd name="T74" fmla="*/ 103 w 172"/>
                <a:gd name="T75" fmla="*/ 2 h 129"/>
                <a:gd name="T76" fmla="*/ 149 w 172"/>
                <a:gd name="T77" fmla="*/ 11 h 129"/>
                <a:gd name="T78" fmla="*/ 153 w 172"/>
                <a:gd name="T79" fmla="*/ 20 h 129"/>
                <a:gd name="T80" fmla="*/ 136 w 172"/>
                <a:gd name="T81" fmla="*/ 20 h 129"/>
                <a:gd name="T82" fmla="*/ 85 w 172"/>
                <a:gd name="T83" fmla="*/ 24 h 129"/>
                <a:gd name="T84" fmla="*/ 60 w 172"/>
                <a:gd name="T85" fmla="*/ 39 h 129"/>
                <a:gd name="T86" fmla="*/ 43 w 172"/>
                <a:gd name="T87" fmla="*/ 60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72" h="129">
                  <a:moveTo>
                    <a:pt x="43" y="60"/>
                  </a:moveTo>
                  <a:cubicBezTo>
                    <a:pt x="49" y="62"/>
                    <a:pt x="70" y="60"/>
                    <a:pt x="75" y="58"/>
                  </a:cubicBezTo>
                  <a:cubicBezTo>
                    <a:pt x="85" y="56"/>
                    <a:pt x="95" y="56"/>
                    <a:pt x="104" y="53"/>
                  </a:cubicBezTo>
                  <a:cubicBezTo>
                    <a:pt x="114" y="56"/>
                    <a:pt x="109" y="65"/>
                    <a:pt x="108" y="65"/>
                  </a:cubicBezTo>
                  <a:cubicBezTo>
                    <a:pt x="101" y="64"/>
                    <a:pt x="94" y="67"/>
                    <a:pt x="87" y="68"/>
                  </a:cubicBezTo>
                  <a:cubicBezTo>
                    <a:pt x="74" y="71"/>
                    <a:pt x="62" y="74"/>
                    <a:pt x="49" y="75"/>
                  </a:cubicBezTo>
                  <a:cubicBezTo>
                    <a:pt x="43" y="75"/>
                    <a:pt x="38" y="78"/>
                    <a:pt x="33" y="79"/>
                  </a:cubicBezTo>
                  <a:cubicBezTo>
                    <a:pt x="33" y="82"/>
                    <a:pt x="33" y="84"/>
                    <a:pt x="33" y="85"/>
                  </a:cubicBezTo>
                  <a:cubicBezTo>
                    <a:pt x="38" y="88"/>
                    <a:pt x="42" y="87"/>
                    <a:pt x="45" y="87"/>
                  </a:cubicBezTo>
                  <a:cubicBezTo>
                    <a:pt x="49" y="87"/>
                    <a:pt x="53" y="86"/>
                    <a:pt x="56" y="85"/>
                  </a:cubicBezTo>
                  <a:cubicBezTo>
                    <a:pt x="71" y="83"/>
                    <a:pt x="85" y="78"/>
                    <a:pt x="100" y="81"/>
                  </a:cubicBezTo>
                  <a:cubicBezTo>
                    <a:pt x="104" y="84"/>
                    <a:pt x="107" y="87"/>
                    <a:pt x="104" y="92"/>
                  </a:cubicBezTo>
                  <a:cubicBezTo>
                    <a:pt x="103" y="92"/>
                    <a:pt x="103" y="93"/>
                    <a:pt x="102" y="93"/>
                  </a:cubicBezTo>
                  <a:cubicBezTo>
                    <a:pt x="100" y="94"/>
                    <a:pt x="98" y="93"/>
                    <a:pt x="97" y="93"/>
                  </a:cubicBezTo>
                  <a:cubicBezTo>
                    <a:pt x="87" y="93"/>
                    <a:pt x="78" y="94"/>
                    <a:pt x="69" y="97"/>
                  </a:cubicBezTo>
                  <a:cubicBezTo>
                    <a:pt x="62" y="99"/>
                    <a:pt x="54" y="101"/>
                    <a:pt x="47" y="100"/>
                  </a:cubicBezTo>
                  <a:cubicBezTo>
                    <a:pt x="45" y="100"/>
                    <a:pt x="43" y="104"/>
                    <a:pt x="43" y="104"/>
                  </a:cubicBezTo>
                  <a:cubicBezTo>
                    <a:pt x="47" y="107"/>
                    <a:pt x="50" y="109"/>
                    <a:pt x="55" y="112"/>
                  </a:cubicBezTo>
                  <a:cubicBezTo>
                    <a:pt x="71" y="113"/>
                    <a:pt x="88" y="112"/>
                    <a:pt x="103" y="112"/>
                  </a:cubicBezTo>
                  <a:cubicBezTo>
                    <a:pt x="111" y="110"/>
                    <a:pt x="117" y="107"/>
                    <a:pt x="123" y="105"/>
                  </a:cubicBezTo>
                  <a:cubicBezTo>
                    <a:pt x="137" y="100"/>
                    <a:pt x="153" y="97"/>
                    <a:pt x="163" y="87"/>
                  </a:cubicBezTo>
                  <a:cubicBezTo>
                    <a:pt x="170" y="89"/>
                    <a:pt x="172" y="92"/>
                    <a:pt x="171" y="98"/>
                  </a:cubicBezTo>
                  <a:cubicBezTo>
                    <a:pt x="167" y="100"/>
                    <a:pt x="162" y="104"/>
                    <a:pt x="158" y="106"/>
                  </a:cubicBezTo>
                  <a:cubicBezTo>
                    <a:pt x="140" y="115"/>
                    <a:pt x="122" y="122"/>
                    <a:pt x="103" y="127"/>
                  </a:cubicBezTo>
                  <a:cubicBezTo>
                    <a:pt x="100" y="128"/>
                    <a:pt x="77" y="129"/>
                    <a:pt x="69" y="129"/>
                  </a:cubicBezTo>
                  <a:cubicBezTo>
                    <a:pt x="53" y="128"/>
                    <a:pt x="37" y="125"/>
                    <a:pt x="26" y="112"/>
                  </a:cubicBezTo>
                  <a:cubicBezTo>
                    <a:pt x="25" y="110"/>
                    <a:pt x="22" y="108"/>
                    <a:pt x="20" y="106"/>
                  </a:cubicBezTo>
                  <a:cubicBezTo>
                    <a:pt x="16" y="107"/>
                    <a:pt x="13" y="108"/>
                    <a:pt x="8" y="109"/>
                  </a:cubicBezTo>
                  <a:cubicBezTo>
                    <a:pt x="6" y="107"/>
                    <a:pt x="3" y="105"/>
                    <a:pt x="0" y="102"/>
                  </a:cubicBezTo>
                  <a:cubicBezTo>
                    <a:pt x="1" y="99"/>
                    <a:pt x="2" y="97"/>
                    <a:pt x="4" y="94"/>
                  </a:cubicBezTo>
                  <a:cubicBezTo>
                    <a:pt x="8" y="92"/>
                    <a:pt x="13" y="90"/>
                    <a:pt x="18" y="89"/>
                  </a:cubicBezTo>
                  <a:cubicBezTo>
                    <a:pt x="18" y="87"/>
                    <a:pt x="13" y="79"/>
                    <a:pt x="10" y="76"/>
                  </a:cubicBezTo>
                  <a:cubicBezTo>
                    <a:pt x="10" y="73"/>
                    <a:pt x="10" y="70"/>
                    <a:pt x="10" y="67"/>
                  </a:cubicBezTo>
                  <a:cubicBezTo>
                    <a:pt x="14" y="65"/>
                    <a:pt x="18" y="63"/>
                    <a:pt x="23" y="62"/>
                  </a:cubicBezTo>
                  <a:cubicBezTo>
                    <a:pt x="24" y="61"/>
                    <a:pt x="25" y="60"/>
                    <a:pt x="25" y="59"/>
                  </a:cubicBezTo>
                  <a:cubicBezTo>
                    <a:pt x="28" y="56"/>
                    <a:pt x="32" y="44"/>
                    <a:pt x="35" y="41"/>
                  </a:cubicBezTo>
                  <a:cubicBezTo>
                    <a:pt x="40" y="37"/>
                    <a:pt x="52" y="25"/>
                    <a:pt x="58" y="23"/>
                  </a:cubicBezTo>
                  <a:cubicBezTo>
                    <a:pt x="73" y="16"/>
                    <a:pt x="89" y="8"/>
                    <a:pt x="103" y="2"/>
                  </a:cubicBezTo>
                  <a:cubicBezTo>
                    <a:pt x="121" y="0"/>
                    <a:pt x="136" y="5"/>
                    <a:pt x="149" y="11"/>
                  </a:cubicBezTo>
                  <a:cubicBezTo>
                    <a:pt x="152" y="13"/>
                    <a:pt x="155" y="15"/>
                    <a:pt x="153" y="20"/>
                  </a:cubicBezTo>
                  <a:cubicBezTo>
                    <a:pt x="148" y="21"/>
                    <a:pt x="142" y="21"/>
                    <a:pt x="136" y="20"/>
                  </a:cubicBezTo>
                  <a:cubicBezTo>
                    <a:pt x="118" y="15"/>
                    <a:pt x="102" y="16"/>
                    <a:pt x="85" y="24"/>
                  </a:cubicBezTo>
                  <a:cubicBezTo>
                    <a:pt x="76" y="28"/>
                    <a:pt x="67" y="32"/>
                    <a:pt x="60" y="39"/>
                  </a:cubicBezTo>
                  <a:cubicBezTo>
                    <a:pt x="49" y="45"/>
                    <a:pt x="46" y="55"/>
                    <a:pt x="43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51" name="Group 50"/>
          <p:cNvGrpSpPr/>
          <p:nvPr/>
        </p:nvGrpSpPr>
        <p:grpSpPr>
          <a:xfrm>
            <a:off x="8971684" y="2845062"/>
            <a:ext cx="783738" cy="567393"/>
            <a:chOff x="10338307" y="4233492"/>
            <a:chExt cx="914400" cy="661987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52" name="Freeform 36"/>
            <p:cNvSpPr>
              <a:spLocks noEditPoints="1"/>
            </p:cNvSpPr>
            <p:nvPr/>
          </p:nvSpPr>
          <p:spPr bwMode="auto">
            <a:xfrm>
              <a:off x="10928857" y="4285879"/>
              <a:ext cx="323850" cy="293687"/>
            </a:xfrm>
            <a:custGeom>
              <a:avLst/>
              <a:gdLst>
                <a:gd name="T0" fmla="*/ 157 w 167"/>
                <a:gd name="T1" fmla="*/ 49 h 151"/>
                <a:gd name="T2" fmla="*/ 99 w 167"/>
                <a:gd name="T3" fmla="*/ 5 h 151"/>
                <a:gd name="T4" fmla="*/ 65 w 167"/>
                <a:gd name="T5" fmla="*/ 5 h 151"/>
                <a:gd name="T6" fmla="*/ 36 w 167"/>
                <a:gd name="T7" fmla="*/ 129 h 151"/>
                <a:gd name="T8" fmla="*/ 101 w 167"/>
                <a:gd name="T9" fmla="*/ 147 h 151"/>
                <a:gd name="T10" fmla="*/ 156 w 167"/>
                <a:gd name="T11" fmla="*/ 101 h 151"/>
                <a:gd name="T12" fmla="*/ 157 w 167"/>
                <a:gd name="T13" fmla="*/ 49 h 151"/>
                <a:gd name="T14" fmla="*/ 157 w 167"/>
                <a:gd name="T15" fmla="*/ 49 h 151"/>
                <a:gd name="T16" fmla="*/ 140 w 167"/>
                <a:gd name="T17" fmla="*/ 94 h 151"/>
                <a:gd name="T18" fmla="*/ 75 w 167"/>
                <a:gd name="T19" fmla="*/ 131 h 151"/>
                <a:gd name="T20" fmla="*/ 39 w 167"/>
                <a:gd name="T21" fmla="*/ 85 h 151"/>
                <a:gd name="T22" fmla="*/ 42 w 167"/>
                <a:gd name="T23" fmla="*/ 53 h 151"/>
                <a:gd name="T24" fmla="*/ 71 w 167"/>
                <a:gd name="T25" fmla="*/ 26 h 151"/>
                <a:gd name="T26" fmla="*/ 116 w 167"/>
                <a:gd name="T27" fmla="*/ 29 h 151"/>
                <a:gd name="T28" fmla="*/ 145 w 167"/>
                <a:gd name="T29" fmla="*/ 65 h 151"/>
                <a:gd name="T30" fmla="*/ 140 w 167"/>
                <a:gd name="T31" fmla="*/ 94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67" h="151">
                  <a:moveTo>
                    <a:pt x="157" y="49"/>
                  </a:moveTo>
                  <a:cubicBezTo>
                    <a:pt x="144" y="33"/>
                    <a:pt x="124" y="5"/>
                    <a:pt x="99" y="5"/>
                  </a:cubicBezTo>
                  <a:cubicBezTo>
                    <a:pt x="88" y="5"/>
                    <a:pt x="75" y="0"/>
                    <a:pt x="65" y="5"/>
                  </a:cubicBezTo>
                  <a:cubicBezTo>
                    <a:pt x="19" y="30"/>
                    <a:pt x="0" y="88"/>
                    <a:pt x="36" y="129"/>
                  </a:cubicBezTo>
                  <a:cubicBezTo>
                    <a:pt x="54" y="149"/>
                    <a:pt x="77" y="151"/>
                    <a:pt x="101" y="147"/>
                  </a:cubicBezTo>
                  <a:cubicBezTo>
                    <a:pt x="128" y="142"/>
                    <a:pt x="144" y="122"/>
                    <a:pt x="156" y="101"/>
                  </a:cubicBezTo>
                  <a:cubicBezTo>
                    <a:pt x="167" y="82"/>
                    <a:pt x="164" y="65"/>
                    <a:pt x="157" y="49"/>
                  </a:cubicBezTo>
                  <a:cubicBezTo>
                    <a:pt x="149" y="40"/>
                    <a:pt x="164" y="65"/>
                    <a:pt x="157" y="49"/>
                  </a:cubicBezTo>
                  <a:close/>
                  <a:moveTo>
                    <a:pt x="140" y="94"/>
                  </a:moveTo>
                  <a:cubicBezTo>
                    <a:pt x="135" y="122"/>
                    <a:pt x="100" y="134"/>
                    <a:pt x="75" y="131"/>
                  </a:cubicBezTo>
                  <a:cubicBezTo>
                    <a:pt x="48" y="131"/>
                    <a:pt x="39" y="105"/>
                    <a:pt x="39" y="85"/>
                  </a:cubicBezTo>
                  <a:cubicBezTo>
                    <a:pt x="39" y="74"/>
                    <a:pt x="38" y="63"/>
                    <a:pt x="42" y="53"/>
                  </a:cubicBezTo>
                  <a:cubicBezTo>
                    <a:pt x="47" y="35"/>
                    <a:pt x="59" y="35"/>
                    <a:pt x="71" y="26"/>
                  </a:cubicBezTo>
                  <a:cubicBezTo>
                    <a:pt x="87" y="25"/>
                    <a:pt x="100" y="22"/>
                    <a:pt x="116" y="29"/>
                  </a:cubicBezTo>
                  <a:cubicBezTo>
                    <a:pt x="139" y="39"/>
                    <a:pt x="135" y="48"/>
                    <a:pt x="145" y="65"/>
                  </a:cubicBezTo>
                  <a:cubicBezTo>
                    <a:pt x="146" y="71"/>
                    <a:pt x="141" y="88"/>
                    <a:pt x="140" y="9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3" name="Freeform 37"/>
            <p:cNvSpPr>
              <a:spLocks/>
            </p:cNvSpPr>
            <p:nvPr/>
          </p:nvSpPr>
          <p:spPr bwMode="auto">
            <a:xfrm>
              <a:off x="11030457" y="4422404"/>
              <a:ext cx="158750" cy="96837"/>
            </a:xfrm>
            <a:custGeom>
              <a:avLst/>
              <a:gdLst>
                <a:gd name="T0" fmla="*/ 74 w 82"/>
                <a:gd name="T1" fmla="*/ 0 h 50"/>
                <a:gd name="T2" fmla="*/ 66 w 82"/>
                <a:gd name="T3" fmla="*/ 6 h 50"/>
                <a:gd name="T4" fmla="*/ 48 w 82"/>
                <a:gd name="T5" fmla="*/ 28 h 50"/>
                <a:gd name="T6" fmla="*/ 35 w 82"/>
                <a:gd name="T7" fmla="*/ 33 h 50"/>
                <a:gd name="T8" fmla="*/ 26 w 82"/>
                <a:gd name="T9" fmla="*/ 29 h 50"/>
                <a:gd name="T10" fmla="*/ 26 w 82"/>
                <a:gd name="T11" fmla="*/ 27 h 50"/>
                <a:gd name="T12" fmla="*/ 23 w 82"/>
                <a:gd name="T13" fmla="*/ 25 h 50"/>
                <a:gd name="T14" fmla="*/ 6 w 82"/>
                <a:gd name="T15" fmla="*/ 9 h 50"/>
                <a:gd name="T16" fmla="*/ 5 w 82"/>
                <a:gd name="T17" fmla="*/ 10 h 50"/>
                <a:gd name="T18" fmla="*/ 0 w 82"/>
                <a:gd name="T19" fmla="*/ 17 h 50"/>
                <a:gd name="T20" fmla="*/ 16 w 82"/>
                <a:gd name="T21" fmla="*/ 45 h 50"/>
                <a:gd name="T22" fmla="*/ 21 w 82"/>
                <a:gd name="T23" fmla="*/ 48 h 50"/>
                <a:gd name="T24" fmla="*/ 74 w 82"/>
                <a:gd name="T25" fmla="*/ 29 h 50"/>
                <a:gd name="T26" fmla="*/ 74 w 82"/>
                <a:gd name="T27" fmla="*/ 28 h 50"/>
                <a:gd name="T28" fmla="*/ 76 w 82"/>
                <a:gd name="T29" fmla="*/ 24 h 50"/>
                <a:gd name="T30" fmla="*/ 77 w 82"/>
                <a:gd name="T31" fmla="*/ 22 h 50"/>
                <a:gd name="T32" fmla="*/ 82 w 82"/>
                <a:gd name="T33" fmla="*/ 10 h 50"/>
                <a:gd name="T34" fmla="*/ 74 w 82"/>
                <a:gd name="T35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2" h="50">
                  <a:moveTo>
                    <a:pt x="74" y="0"/>
                  </a:moveTo>
                  <a:cubicBezTo>
                    <a:pt x="71" y="1"/>
                    <a:pt x="68" y="4"/>
                    <a:pt x="66" y="6"/>
                  </a:cubicBezTo>
                  <a:cubicBezTo>
                    <a:pt x="62" y="14"/>
                    <a:pt x="56" y="22"/>
                    <a:pt x="48" y="28"/>
                  </a:cubicBezTo>
                  <a:cubicBezTo>
                    <a:pt x="45" y="30"/>
                    <a:pt x="40" y="31"/>
                    <a:pt x="35" y="33"/>
                  </a:cubicBezTo>
                  <a:cubicBezTo>
                    <a:pt x="32" y="32"/>
                    <a:pt x="29" y="30"/>
                    <a:pt x="26" y="29"/>
                  </a:cubicBezTo>
                  <a:cubicBezTo>
                    <a:pt x="26" y="28"/>
                    <a:pt x="26" y="28"/>
                    <a:pt x="26" y="27"/>
                  </a:cubicBezTo>
                  <a:cubicBezTo>
                    <a:pt x="25" y="27"/>
                    <a:pt x="24" y="26"/>
                    <a:pt x="23" y="25"/>
                  </a:cubicBezTo>
                  <a:cubicBezTo>
                    <a:pt x="20" y="23"/>
                    <a:pt x="12" y="13"/>
                    <a:pt x="6" y="9"/>
                  </a:cubicBezTo>
                  <a:cubicBezTo>
                    <a:pt x="6" y="9"/>
                    <a:pt x="5" y="9"/>
                    <a:pt x="5" y="10"/>
                  </a:cubicBezTo>
                  <a:cubicBezTo>
                    <a:pt x="3" y="12"/>
                    <a:pt x="1" y="14"/>
                    <a:pt x="0" y="17"/>
                  </a:cubicBezTo>
                  <a:cubicBezTo>
                    <a:pt x="1" y="29"/>
                    <a:pt x="11" y="36"/>
                    <a:pt x="16" y="45"/>
                  </a:cubicBezTo>
                  <a:cubicBezTo>
                    <a:pt x="17" y="46"/>
                    <a:pt x="19" y="47"/>
                    <a:pt x="21" y="48"/>
                  </a:cubicBezTo>
                  <a:cubicBezTo>
                    <a:pt x="40" y="50"/>
                    <a:pt x="65" y="47"/>
                    <a:pt x="74" y="29"/>
                  </a:cubicBezTo>
                  <a:cubicBezTo>
                    <a:pt x="74" y="28"/>
                    <a:pt x="74" y="28"/>
                    <a:pt x="74" y="28"/>
                  </a:cubicBezTo>
                  <a:cubicBezTo>
                    <a:pt x="75" y="26"/>
                    <a:pt x="75" y="25"/>
                    <a:pt x="76" y="24"/>
                  </a:cubicBezTo>
                  <a:cubicBezTo>
                    <a:pt x="76" y="23"/>
                    <a:pt x="76" y="22"/>
                    <a:pt x="77" y="22"/>
                  </a:cubicBezTo>
                  <a:cubicBezTo>
                    <a:pt x="78" y="18"/>
                    <a:pt x="80" y="14"/>
                    <a:pt x="82" y="10"/>
                  </a:cubicBezTo>
                  <a:cubicBezTo>
                    <a:pt x="79" y="6"/>
                    <a:pt x="76" y="3"/>
                    <a:pt x="7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" name="Freeform 38"/>
            <p:cNvSpPr>
              <a:spLocks/>
            </p:cNvSpPr>
            <p:nvPr/>
          </p:nvSpPr>
          <p:spPr bwMode="auto">
            <a:xfrm>
              <a:off x="10555794" y="4603379"/>
              <a:ext cx="198438" cy="269875"/>
            </a:xfrm>
            <a:custGeom>
              <a:avLst/>
              <a:gdLst>
                <a:gd name="T0" fmla="*/ 63 w 103"/>
                <a:gd name="T1" fmla="*/ 112 h 139"/>
                <a:gd name="T2" fmla="*/ 46 w 103"/>
                <a:gd name="T3" fmla="*/ 116 h 139"/>
                <a:gd name="T4" fmla="*/ 19 w 103"/>
                <a:gd name="T5" fmla="*/ 114 h 139"/>
                <a:gd name="T6" fmla="*/ 22 w 103"/>
                <a:gd name="T7" fmla="*/ 84 h 139"/>
                <a:gd name="T8" fmla="*/ 68 w 103"/>
                <a:gd name="T9" fmla="*/ 79 h 139"/>
                <a:gd name="T10" fmla="*/ 80 w 103"/>
                <a:gd name="T11" fmla="*/ 73 h 139"/>
                <a:gd name="T12" fmla="*/ 78 w 103"/>
                <a:gd name="T13" fmla="*/ 65 h 139"/>
                <a:gd name="T14" fmla="*/ 70 w 103"/>
                <a:gd name="T15" fmla="*/ 60 h 139"/>
                <a:gd name="T16" fmla="*/ 22 w 103"/>
                <a:gd name="T17" fmla="*/ 62 h 139"/>
                <a:gd name="T18" fmla="*/ 24 w 103"/>
                <a:gd name="T19" fmla="*/ 32 h 139"/>
                <a:gd name="T20" fmla="*/ 29 w 103"/>
                <a:gd name="T21" fmla="*/ 26 h 139"/>
                <a:gd name="T22" fmla="*/ 60 w 103"/>
                <a:gd name="T23" fmla="*/ 28 h 139"/>
                <a:gd name="T24" fmla="*/ 92 w 103"/>
                <a:gd name="T25" fmla="*/ 37 h 139"/>
                <a:gd name="T26" fmla="*/ 95 w 103"/>
                <a:gd name="T27" fmla="*/ 36 h 139"/>
                <a:gd name="T28" fmla="*/ 98 w 103"/>
                <a:gd name="T29" fmla="*/ 20 h 139"/>
                <a:gd name="T30" fmla="*/ 69 w 103"/>
                <a:gd name="T31" fmla="*/ 10 h 139"/>
                <a:gd name="T32" fmla="*/ 63 w 103"/>
                <a:gd name="T33" fmla="*/ 8 h 139"/>
                <a:gd name="T34" fmla="*/ 54 w 103"/>
                <a:gd name="T35" fmla="*/ 8 h 139"/>
                <a:gd name="T36" fmla="*/ 40 w 103"/>
                <a:gd name="T37" fmla="*/ 8 h 139"/>
                <a:gd name="T38" fmla="*/ 9 w 103"/>
                <a:gd name="T39" fmla="*/ 9 h 139"/>
                <a:gd name="T40" fmla="*/ 5 w 103"/>
                <a:gd name="T41" fmla="*/ 33 h 139"/>
                <a:gd name="T42" fmla="*/ 5 w 103"/>
                <a:gd name="T43" fmla="*/ 61 h 139"/>
                <a:gd name="T44" fmla="*/ 0 w 103"/>
                <a:gd name="T45" fmla="*/ 136 h 139"/>
                <a:gd name="T46" fmla="*/ 18 w 103"/>
                <a:gd name="T47" fmla="*/ 137 h 139"/>
                <a:gd name="T48" fmla="*/ 75 w 103"/>
                <a:gd name="T49" fmla="*/ 130 h 139"/>
                <a:gd name="T50" fmla="*/ 83 w 103"/>
                <a:gd name="T51" fmla="*/ 118 h 139"/>
                <a:gd name="T52" fmla="*/ 77 w 103"/>
                <a:gd name="T53" fmla="*/ 111 h 139"/>
                <a:gd name="T54" fmla="*/ 63 w 103"/>
                <a:gd name="T55" fmla="*/ 112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03" h="139">
                  <a:moveTo>
                    <a:pt x="63" y="112"/>
                  </a:moveTo>
                  <a:cubicBezTo>
                    <a:pt x="57" y="113"/>
                    <a:pt x="51" y="115"/>
                    <a:pt x="46" y="116"/>
                  </a:cubicBezTo>
                  <a:cubicBezTo>
                    <a:pt x="37" y="117"/>
                    <a:pt x="28" y="118"/>
                    <a:pt x="19" y="114"/>
                  </a:cubicBezTo>
                  <a:cubicBezTo>
                    <a:pt x="20" y="105"/>
                    <a:pt x="20" y="91"/>
                    <a:pt x="22" y="84"/>
                  </a:cubicBezTo>
                  <a:cubicBezTo>
                    <a:pt x="30" y="79"/>
                    <a:pt x="68" y="79"/>
                    <a:pt x="68" y="79"/>
                  </a:cubicBezTo>
                  <a:cubicBezTo>
                    <a:pt x="72" y="77"/>
                    <a:pt x="76" y="75"/>
                    <a:pt x="80" y="73"/>
                  </a:cubicBezTo>
                  <a:cubicBezTo>
                    <a:pt x="79" y="70"/>
                    <a:pt x="79" y="67"/>
                    <a:pt x="78" y="65"/>
                  </a:cubicBezTo>
                  <a:cubicBezTo>
                    <a:pt x="75" y="63"/>
                    <a:pt x="72" y="62"/>
                    <a:pt x="70" y="60"/>
                  </a:cubicBezTo>
                  <a:cubicBezTo>
                    <a:pt x="54" y="62"/>
                    <a:pt x="39" y="69"/>
                    <a:pt x="22" y="62"/>
                  </a:cubicBezTo>
                  <a:cubicBezTo>
                    <a:pt x="23" y="52"/>
                    <a:pt x="23" y="42"/>
                    <a:pt x="24" y="32"/>
                  </a:cubicBezTo>
                  <a:cubicBezTo>
                    <a:pt x="24" y="31"/>
                    <a:pt x="28" y="26"/>
                    <a:pt x="29" y="26"/>
                  </a:cubicBezTo>
                  <a:cubicBezTo>
                    <a:pt x="38" y="26"/>
                    <a:pt x="59" y="27"/>
                    <a:pt x="60" y="28"/>
                  </a:cubicBezTo>
                  <a:cubicBezTo>
                    <a:pt x="70" y="34"/>
                    <a:pt x="82" y="32"/>
                    <a:pt x="92" y="37"/>
                  </a:cubicBezTo>
                  <a:cubicBezTo>
                    <a:pt x="93" y="37"/>
                    <a:pt x="94" y="37"/>
                    <a:pt x="95" y="36"/>
                  </a:cubicBezTo>
                  <a:cubicBezTo>
                    <a:pt x="102" y="34"/>
                    <a:pt x="103" y="25"/>
                    <a:pt x="98" y="20"/>
                  </a:cubicBezTo>
                  <a:cubicBezTo>
                    <a:pt x="97" y="19"/>
                    <a:pt x="77" y="14"/>
                    <a:pt x="69" y="10"/>
                  </a:cubicBezTo>
                  <a:cubicBezTo>
                    <a:pt x="67" y="9"/>
                    <a:pt x="65" y="9"/>
                    <a:pt x="63" y="8"/>
                  </a:cubicBezTo>
                  <a:cubicBezTo>
                    <a:pt x="60" y="8"/>
                    <a:pt x="57" y="8"/>
                    <a:pt x="54" y="8"/>
                  </a:cubicBezTo>
                  <a:cubicBezTo>
                    <a:pt x="52" y="9"/>
                    <a:pt x="43" y="8"/>
                    <a:pt x="40" y="8"/>
                  </a:cubicBezTo>
                  <a:cubicBezTo>
                    <a:pt x="39" y="8"/>
                    <a:pt x="11" y="0"/>
                    <a:pt x="9" y="9"/>
                  </a:cubicBezTo>
                  <a:cubicBezTo>
                    <a:pt x="6" y="17"/>
                    <a:pt x="7" y="25"/>
                    <a:pt x="5" y="33"/>
                  </a:cubicBezTo>
                  <a:cubicBezTo>
                    <a:pt x="5" y="42"/>
                    <a:pt x="4" y="52"/>
                    <a:pt x="5" y="61"/>
                  </a:cubicBezTo>
                  <a:cubicBezTo>
                    <a:pt x="6" y="71"/>
                    <a:pt x="0" y="122"/>
                    <a:pt x="0" y="136"/>
                  </a:cubicBezTo>
                  <a:cubicBezTo>
                    <a:pt x="12" y="139"/>
                    <a:pt x="12" y="139"/>
                    <a:pt x="18" y="137"/>
                  </a:cubicBezTo>
                  <a:cubicBezTo>
                    <a:pt x="22" y="136"/>
                    <a:pt x="73" y="129"/>
                    <a:pt x="75" y="130"/>
                  </a:cubicBezTo>
                  <a:cubicBezTo>
                    <a:pt x="78" y="126"/>
                    <a:pt x="83" y="124"/>
                    <a:pt x="83" y="118"/>
                  </a:cubicBezTo>
                  <a:cubicBezTo>
                    <a:pt x="81" y="116"/>
                    <a:pt x="79" y="114"/>
                    <a:pt x="77" y="111"/>
                  </a:cubicBezTo>
                  <a:cubicBezTo>
                    <a:pt x="72" y="111"/>
                    <a:pt x="68" y="111"/>
                    <a:pt x="63" y="1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" name="Freeform 39"/>
            <p:cNvSpPr>
              <a:spLocks/>
            </p:cNvSpPr>
            <p:nvPr/>
          </p:nvSpPr>
          <p:spPr bwMode="auto">
            <a:xfrm>
              <a:off x="10355769" y="4627191"/>
              <a:ext cx="193675" cy="227012"/>
            </a:xfrm>
            <a:custGeom>
              <a:avLst/>
              <a:gdLst>
                <a:gd name="T0" fmla="*/ 99 w 100"/>
                <a:gd name="T1" fmla="*/ 1 h 117"/>
                <a:gd name="T2" fmla="*/ 96 w 100"/>
                <a:gd name="T3" fmla="*/ 0 h 117"/>
                <a:gd name="T4" fmla="*/ 44 w 100"/>
                <a:gd name="T5" fmla="*/ 3 h 117"/>
                <a:gd name="T6" fmla="*/ 19 w 100"/>
                <a:gd name="T7" fmla="*/ 6 h 117"/>
                <a:gd name="T8" fmla="*/ 3 w 100"/>
                <a:gd name="T9" fmla="*/ 7 h 117"/>
                <a:gd name="T10" fmla="*/ 3 w 100"/>
                <a:gd name="T11" fmla="*/ 20 h 117"/>
                <a:gd name="T12" fmla="*/ 12 w 100"/>
                <a:gd name="T13" fmla="*/ 26 h 117"/>
                <a:gd name="T14" fmla="*/ 40 w 100"/>
                <a:gd name="T15" fmla="*/ 22 h 117"/>
                <a:gd name="T16" fmla="*/ 42 w 100"/>
                <a:gd name="T17" fmla="*/ 56 h 117"/>
                <a:gd name="T18" fmla="*/ 40 w 100"/>
                <a:gd name="T19" fmla="*/ 101 h 117"/>
                <a:gd name="T20" fmla="*/ 44 w 100"/>
                <a:gd name="T21" fmla="*/ 114 h 117"/>
                <a:gd name="T22" fmla="*/ 58 w 100"/>
                <a:gd name="T23" fmla="*/ 114 h 117"/>
                <a:gd name="T24" fmla="*/ 60 w 100"/>
                <a:gd name="T25" fmla="*/ 111 h 117"/>
                <a:gd name="T26" fmla="*/ 55 w 100"/>
                <a:gd name="T27" fmla="*/ 40 h 117"/>
                <a:gd name="T28" fmla="*/ 60 w 100"/>
                <a:gd name="T29" fmla="*/ 22 h 117"/>
                <a:gd name="T30" fmla="*/ 80 w 100"/>
                <a:gd name="T31" fmla="*/ 21 h 117"/>
                <a:gd name="T32" fmla="*/ 99 w 100"/>
                <a:gd name="T33" fmla="*/ 22 h 117"/>
                <a:gd name="T34" fmla="*/ 99 w 100"/>
                <a:gd name="T35" fmla="*/ 1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00" h="117">
                  <a:moveTo>
                    <a:pt x="99" y="1"/>
                  </a:moveTo>
                  <a:cubicBezTo>
                    <a:pt x="98" y="1"/>
                    <a:pt x="97" y="1"/>
                    <a:pt x="96" y="0"/>
                  </a:cubicBezTo>
                  <a:cubicBezTo>
                    <a:pt x="83" y="6"/>
                    <a:pt x="49" y="1"/>
                    <a:pt x="44" y="3"/>
                  </a:cubicBezTo>
                  <a:cubicBezTo>
                    <a:pt x="36" y="5"/>
                    <a:pt x="27" y="2"/>
                    <a:pt x="19" y="6"/>
                  </a:cubicBezTo>
                  <a:cubicBezTo>
                    <a:pt x="16" y="7"/>
                    <a:pt x="4" y="7"/>
                    <a:pt x="3" y="7"/>
                  </a:cubicBezTo>
                  <a:cubicBezTo>
                    <a:pt x="1" y="12"/>
                    <a:pt x="0" y="16"/>
                    <a:pt x="3" y="20"/>
                  </a:cubicBezTo>
                  <a:cubicBezTo>
                    <a:pt x="5" y="22"/>
                    <a:pt x="8" y="24"/>
                    <a:pt x="12" y="26"/>
                  </a:cubicBezTo>
                  <a:cubicBezTo>
                    <a:pt x="16" y="24"/>
                    <a:pt x="36" y="18"/>
                    <a:pt x="40" y="22"/>
                  </a:cubicBezTo>
                  <a:cubicBezTo>
                    <a:pt x="41" y="31"/>
                    <a:pt x="42" y="53"/>
                    <a:pt x="42" y="56"/>
                  </a:cubicBezTo>
                  <a:cubicBezTo>
                    <a:pt x="41" y="65"/>
                    <a:pt x="41" y="94"/>
                    <a:pt x="40" y="101"/>
                  </a:cubicBezTo>
                  <a:cubicBezTo>
                    <a:pt x="41" y="105"/>
                    <a:pt x="43" y="110"/>
                    <a:pt x="44" y="114"/>
                  </a:cubicBezTo>
                  <a:cubicBezTo>
                    <a:pt x="49" y="115"/>
                    <a:pt x="54" y="117"/>
                    <a:pt x="58" y="114"/>
                  </a:cubicBezTo>
                  <a:cubicBezTo>
                    <a:pt x="59" y="113"/>
                    <a:pt x="60" y="112"/>
                    <a:pt x="60" y="111"/>
                  </a:cubicBezTo>
                  <a:cubicBezTo>
                    <a:pt x="58" y="87"/>
                    <a:pt x="56" y="64"/>
                    <a:pt x="55" y="40"/>
                  </a:cubicBezTo>
                  <a:cubicBezTo>
                    <a:pt x="56" y="35"/>
                    <a:pt x="58" y="29"/>
                    <a:pt x="60" y="22"/>
                  </a:cubicBezTo>
                  <a:cubicBezTo>
                    <a:pt x="67" y="22"/>
                    <a:pt x="74" y="24"/>
                    <a:pt x="80" y="21"/>
                  </a:cubicBezTo>
                  <a:cubicBezTo>
                    <a:pt x="86" y="19"/>
                    <a:pt x="92" y="25"/>
                    <a:pt x="99" y="22"/>
                  </a:cubicBezTo>
                  <a:cubicBezTo>
                    <a:pt x="100" y="15"/>
                    <a:pt x="99" y="8"/>
                    <a:pt x="99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" name="Freeform 40"/>
            <p:cNvSpPr>
              <a:spLocks/>
            </p:cNvSpPr>
            <p:nvPr/>
          </p:nvSpPr>
          <p:spPr bwMode="auto">
            <a:xfrm>
              <a:off x="10716132" y="4439866"/>
              <a:ext cx="141288" cy="93662"/>
            </a:xfrm>
            <a:custGeom>
              <a:avLst/>
              <a:gdLst>
                <a:gd name="T0" fmla="*/ 70 w 73"/>
                <a:gd name="T1" fmla="*/ 4 h 48"/>
                <a:gd name="T2" fmla="*/ 59 w 73"/>
                <a:gd name="T3" fmla="*/ 5 h 48"/>
                <a:gd name="T4" fmla="*/ 51 w 73"/>
                <a:gd name="T5" fmla="*/ 18 h 48"/>
                <a:gd name="T6" fmla="*/ 26 w 73"/>
                <a:gd name="T7" fmla="*/ 28 h 48"/>
                <a:gd name="T8" fmla="*/ 23 w 73"/>
                <a:gd name="T9" fmla="*/ 25 h 48"/>
                <a:gd name="T10" fmla="*/ 10 w 73"/>
                <a:gd name="T11" fmla="*/ 11 h 48"/>
                <a:gd name="T12" fmla="*/ 7 w 73"/>
                <a:gd name="T13" fmla="*/ 9 h 48"/>
                <a:gd name="T14" fmla="*/ 7 w 73"/>
                <a:gd name="T15" fmla="*/ 9 h 48"/>
                <a:gd name="T16" fmla="*/ 0 w 73"/>
                <a:gd name="T17" fmla="*/ 14 h 48"/>
                <a:gd name="T18" fmla="*/ 0 w 73"/>
                <a:gd name="T19" fmla="*/ 20 h 48"/>
                <a:gd name="T20" fmla="*/ 13 w 73"/>
                <a:gd name="T21" fmla="*/ 40 h 48"/>
                <a:gd name="T22" fmla="*/ 66 w 73"/>
                <a:gd name="T23" fmla="*/ 27 h 48"/>
                <a:gd name="T24" fmla="*/ 67 w 73"/>
                <a:gd name="T25" fmla="*/ 27 h 48"/>
                <a:gd name="T26" fmla="*/ 70 w 73"/>
                <a:gd name="T27" fmla="*/ 4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3" h="48">
                  <a:moveTo>
                    <a:pt x="70" y="4"/>
                  </a:moveTo>
                  <a:cubicBezTo>
                    <a:pt x="66" y="0"/>
                    <a:pt x="62" y="1"/>
                    <a:pt x="59" y="5"/>
                  </a:cubicBezTo>
                  <a:cubicBezTo>
                    <a:pt x="56" y="9"/>
                    <a:pt x="54" y="14"/>
                    <a:pt x="51" y="18"/>
                  </a:cubicBezTo>
                  <a:cubicBezTo>
                    <a:pt x="44" y="26"/>
                    <a:pt x="36" y="31"/>
                    <a:pt x="26" y="28"/>
                  </a:cubicBezTo>
                  <a:cubicBezTo>
                    <a:pt x="25" y="27"/>
                    <a:pt x="24" y="26"/>
                    <a:pt x="23" y="25"/>
                  </a:cubicBezTo>
                  <a:cubicBezTo>
                    <a:pt x="18" y="22"/>
                    <a:pt x="13" y="17"/>
                    <a:pt x="10" y="11"/>
                  </a:cubicBezTo>
                  <a:cubicBezTo>
                    <a:pt x="9" y="10"/>
                    <a:pt x="8" y="10"/>
                    <a:pt x="7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4" y="11"/>
                    <a:pt x="2" y="13"/>
                    <a:pt x="0" y="14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2" y="28"/>
                    <a:pt x="5" y="36"/>
                    <a:pt x="13" y="40"/>
                  </a:cubicBezTo>
                  <a:cubicBezTo>
                    <a:pt x="31" y="48"/>
                    <a:pt x="53" y="40"/>
                    <a:pt x="66" y="27"/>
                  </a:cubicBezTo>
                  <a:cubicBezTo>
                    <a:pt x="67" y="27"/>
                    <a:pt x="67" y="27"/>
                    <a:pt x="67" y="27"/>
                  </a:cubicBezTo>
                  <a:cubicBezTo>
                    <a:pt x="71" y="20"/>
                    <a:pt x="73" y="12"/>
                    <a:pt x="7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" name="Freeform 41"/>
            <p:cNvSpPr>
              <a:spLocks noEditPoints="1"/>
            </p:cNvSpPr>
            <p:nvPr/>
          </p:nvSpPr>
          <p:spPr bwMode="auto">
            <a:xfrm>
              <a:off x="10630407" y="4235079"/>
              <a:ext cx="295275" cy="336550"/>
            </a:xfrm>
            <a:custGeom>
              <a:avLst/>
              <a:gdLst>
                <a:gd name="T0" fmla="*/ 144 w 152"/>
                <a:gd name="T1" fmla="*/ 63 h 173"/>
                <a:gd name="T2" fmla="*/ 34 w 152"/>
                <a:gd name="T3" fmla="*/ 39 h 173"/>
                <a:gd name="T4" fmla="*/ 51 w 152"/>
                <a:gd name="T5" fmla="*/ 173 h 173"/>
                <a:gd name="T6" fmla="*/ 99 w 152"/>
                <a:gd name="T7" fmla="*/ 173 h 173"/>
                <a:gd name="T8" fmla="*/ 148 w 152"/>
                <a:gd name="T9" fmla="*/ 111 h 173"/>
                <a:gd name="T10" fmla="*/ 144 w 152"/>
                <a:gd name="T11" fmla="*/ 63 h 173"/>
                <a:gd name="T12" fmla="*/ 129 w 152"/>
                <a:gd name="T13" fmla="*/ 120 h 173"/>
                <a:gd name="T14" fmla="*/ 112 w 152"/>
                <a:gd name="T15" fmla="*/ 143 h 173"/>
                <a:gd name="T16" fmla="*/ 52 w 152"/>
                <a:gd name="T17" fmla="*/ 152 h 173"/>
                <a:gd name="T18" fmla="*/ 31 w 152"/>
                <a:gd name="T19" fmla="*/ 95 h 173"/>
                <a:gd name="T20" fmla="*/ 67 w 152"/>
                <a:gd name="T21" fmla="*/ 35 h 173"/>
                <a:gd name="T22" fmla="*/ 101 w 152"/>
                <a:gd name="T23" fmla="*/ 40 h 173"/>
                <a:gd name="T24" fmla="*/ 129 w 152"/>
                <a:gd name="T25" fmla="*/ 71 h 173"/>
                <a:gd name="T26" fmla="*/ 129 w 152"/>
                <a:gd name="T27" fmla="*/ 120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52" h="173">
                  <a:moveTo>
                    <a:pt x="144" y="63"/>
                  </a:moveTo>
                  <a:cubicBezTo>
                    <a:pt x="123" y="24"/>
                    <a:pt x="70" y="0"/>
                    <a:pt x="34" y="39"/>
                  </a:cubicBezTo>
                  <a:cubicBezTo>
                    <a:pt x="0" y="77"/>
                    <a:pt x="10" y="144"/>
                    <a:pt x="51" y="173"/>
                  </a:cubicBezTo>
                  <a:cubicBezTo>
                    <a:pt x="99" y="173"/>
                    <a:pt x="99" y="173"/>
                    <a:pt x="99" y="173"/>
                  </a:cubicBezTo>
                  <a:cubicBezTo>
                    <a:pt x="120" y="160"/>
                    <a:pt x="148" y="140"/>
                    <a:pt x="148" y="111"/>
                  </a:cubicBezTo>
                  <a:cubicBezTo>
                    <a:pt x="148" y="97"/>
                    <a:pt x="152" y="77"/>
                    <a:pt x="144" y="63"/>
                  </a:cubicBezTo>
                  <a:close/>
                  <a:moveTo>
                    <a:pt x="129" y="120"/>
                  </a:moveTo>
                  <a:cubicBezTo>
                    <a:pt x="124" y="134"/>
                    <a:pt x="109" y="149"/>
                    <a:pt x="112" y="143"/>
                  </a:cubicBezTo>
                  <a:cubicBezTo>
                    <a:pt x="100" y="164"/>
                    <a:pt x="62" y="162"/>
                    <a:pt x="52" y="152"/>
                  </a:cubicBezTo>
                  <a:cubicBezTo>
                    <a:pt x="37" y="137"/>
                    <a:pt x="29" y="116"/>
                    <a:pt x="31" y="95"/>
                  </a:cubicBezTo>
                  <a:cubicBezTo>
                    <a:pt x="33" y="67"/>
                    <a:pt x="44" y="50"/>
                    <a:pt x="67" y="35"/>
                  </a:cubicBezTo>
                  <a:cubicBezTo>
                    <a:pt x="101" y="40"/>
                    <a:pt x="101" y="40"/>
                    <a:pt x="101" y="40"/>
                  </a:cubicBezTo>
                  <a:cubicBezTo>
                    <a:pt x="113" y="48"/>
                    <a:pt x="125" y="54"/>
                    <a:pt x="129" y="71"/>
                  </a:cubicBezTo>
                  <a:cubicBezTo>
                    <a:pt x="134" y="87"/>
                    <a:pt x="135" y="104"/>
                    <a:pt x="129" y="1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8" name="Freeform 42"/>
            <p:cNvSpPr>
              <a:spLocks/>
            </p:cNvSpPr>
            <p:nvPr/>
          </p:nvSpPr>
          <p:spPr bwMode="auto">
            <a:xfrm>
              <a:off x="10428794" y="4423991"/>
              <a:ext cx="127000" cy="77787"/>
            </a:xfrm>
            <a:custGeom>
              <a:avLst/>
              <a:gdLst>
                <a:gd name="T0" fmla="*/ 44 w 65"/>
                <a:gd name="T1" fmla="*/ 36 h 40"/>
                <a:gd name="T2" fmla="*/ 58 w 65"/>
                <a:gd name="T3" fmla="*/ 28 h 40"/>
                <a:gd name="T4" fmla="*/ 65 w 65"/>
                <a:gd name="T5" fmla="*/ 16 h 40"/>
                <a:gd name="T6" fmla="*/ 65 w 65"/>
                <a:gd name="T7" fmla="*/ 4 h 40"/>
                <a:gd name="T8" fmla="*/ 62 w 65"/>
                <a:gd name="T9" fmla="*/ 1 h 40"/>
                <a:gd name="T10" fmla="*/ 55 w 65"/>
                <a:gd name="T11" fmla="*/ 4 h 40"/>
                <a:gd name="T12" fmla="*/ 41 w 65"/>
                <a:gd name="T13" fmla="*/ 24 h 40"/>
                <a:gd name="T14" fmla="*/ 24 w 65"/>
                <a:gd name="T15" fmla="*/ 20 h 40"/>
                <a:gd name="T16" fmla="*/ 17 w 65"/>
                <a:gd name="T17" fmla="*/ 7 h 40"/>
                <a:gd name="T18" fmla="*/ 5 w 65"/>
                <a:gd name="T19" fmla="*/ 2 h 40"/>
                <a:gd name="T20" fmla="*/ 1 w 65"/>
                <a:gd name="T21" fmla="*/ 8 h 40"/>
                <a:gd name="T22" fmla="*/ 1 w 65"/>
                <a:gd name="T23" fmla="*/ 13 h 40"/>
                <a:gd name="T24" fmla="*/ 5 w 65"/>
                <a:gd name="T25" fmla="*/ 24 h 40"/>
                <a:gd name="T26" fmla="*/ 44 w 65"/>
                <a:gd name="T27" fmla="*/ 3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5" h="40">
                  <a:moveTo>
                    <a:pt x="44" y="36"/>
                  </a:moveTo>
                  <a:cubicBezTo>
                    <a:pt x="49" y="34"/>
                    <a:pt x="54" y="31"/>
                    <a:pt x="58" y="28"/>
                  </a:cubicBezTo>
                  <a:cubicBezTo>
                    <a:pt x="61" y="25"/>
                    <a:pt x="63" y="20"/>
                    <a:pt x="65" y="16"/>
                  </a:cubicBezTo>
                  <a:cubicBezTo>
                    <a:pt x="65" y="4"/>
                    <a:pt x="65" y="4"/>
                    <a:pt x="65" y="4"/>
                  </a:cubicBezTo>
                  <a:cubicBezTo>
                    <a:pt x="64" y="3"/>
                    <a:pt x="63" y="2"/>
                    <a:pt x="62" y="1"/>
                  </a:cubicBezTo>
                  <a:cubicBezTo>
                    <a:pt x="59" y="1"/>
                    <a:pt x="57" y="2"/>
                    <a:pt x="55" y="4"/>
                  </a:cubicBezTo>
                  <a:cubicBezTo>
                    <a:pt x="51" y="11"/>
                    <a:pt x="49" y="20"/>
                    <a:pt x="41" y="24"/>
                  </a:cubicBezTo>
                  <a:cubicBezTo>
                    <a:pt x="32" y="25"/>
                    <a:pt x="32" y="25"/>
                    <a:pt x="24" y="20"/>
                  </a:cubicBezTo>
                  <a:cubicBezTo>
                    <a:pt x="22" y="16"/>
                    <a:pt x="20" y="11"/>
                    <a:pt x="17" y="7"/>
                  </a:cubicBezTo>
                  <a:cubicBezTo>
                    <a:pt x="15" y="2"/>
                    <a:pt x="11" y="0"/>
                    <a:pt x="5" y="2"/>
                  </a:cubicBezTo>
                  <a:cubicBezTo>
                    <a:pt x="4" y="4"/>
                    <a:pt x="2" y="6"/>
                    <a:pt x="1" y="8"/>
                  </a:cubicBezTo>
                  <a:cubicBezTo>
                    <a:pt x="1" y="10"/>
                    <a:pt x="0" y="11"/>
                    <a:pt x="1" y="13"/>
                  </a:cubicBezTo>
                  <a:cubicBezTo>
                    <a:pt x="2" y="16"/>
                    <a:pt x="4" y="20"/>
                    <a:pt x="5" y="24"/>
                  </a:cubicBezTo>
                  <a:cubicBezTo>
                    <a:pt x="16" y="34"/>
                    <a:pt x="29" y="40"/>
                    <a:pt x="44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9" name="Freeform 43"/>
            <p:cNvSpPr>
              <a:spLocks noEditPoints="1"/>
            </p:cNvSpPr>
            <p:nvPr/>
          </p:nvSpPr>
          <p:spPr bwMode="auto">
            <a:xfrm>
              <a:off x="10338307" y="4233492"/>
              <a:ext cx="292100" cy="328612"/>
            </a:xfrm>
            <a:custGeom>
              <a:avLst/>
              <a:gdLst>
                <a:gd name="T0" fmla="*/ 151 w 151"/>
                <a:gd name="T1" fmla="*/ 87 h 169"/>
                <a:gd name="T2" fmla="*/ 53 w 151"/>
                <a:gd name="T3" fmla="*/ 22 h 169"/>
                <a:gd name="T4" fmla="*/ 40 w 151"/>
                <a:gd name="T5" fmla="*/ 148 h 169"/>
                <a:gd name="T6" fmla="*/ 125 w 151"/>
                <a:gd name="T7" fmla="*/ 150 h 169"/>
                <a:gd name="T8" fmla="*/ 151 w 151"/>
                <a:gd name="T9" fmla="*/ 87 h 169"/>
                <a:gd name="T10" fmla="*/ 151 w 151"/>
                <a:gd name="T11" fmla="*/ 87 h 169"/>
                <a:gd name="T12" fmla="*/ 126 w 151"/>
                <a:gd name="T13" fmla="*/ 114 h 169"/>
                <a:gd name="T14" fmla="*/ 110 w 151"/>
                <a:gd name="T15" fmla="*/ 138 h 169"/>
                <a:gd name="T16" fmla="*/ 33 w 151"/>
                <a:gd name="T17" fmla="*/ 105 h 169"/>
                <a:gd name="T18" fmla="*/ 39 w 151"/>
                <a:gd name="T19" fmla="*/ 52 h 169"/>
                <a:gd name="T20" fmla="*/ 103 w 151"/>
                <a:gd name="T21" fmla="*/ 36 h 169"/>
                <a:gd name="T22" fmla="*/ 129 w 151"/>
                <a:gd name="T23" fmla="*/ 58 h 169"/>
                <a:gd name="T24" fmla="*/ 126 w 151"/>
                <a:gd name="T25" fmla="*/ 114 h 169"/>
                <a:gd name="T26" fmla="*/ 126 w 151"/>
                <a:gd name="T27" fmla="*/ 114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51" h="169">
                  <a:moveTo>
                    <a:pt x="151" y="87"/>
                  </a:moveTo>
                  <a:cubicBezTo>
                    <a:pt x="144" y="37"/>
                    <a:pt x="106" y="0"/>
                    <a:pt x="53" y="22"/>
                  </a:cubicBezTo>
                  <a:cubicBezTo>
                    <a:pt x="0" y="44"/>
                    <a:pt x="1" y="112"/>
                    <a:pt x="40" y="148"/>
                  </a:cubicBezTo>
                  <a:cubicBezTo>
                    <a:pt x="69" y="169"/>
                    <a:pt x="98" y="166"/>
                    <a:pt x="125" y="150"/>
                  </a:cubicBezTo>
                  <a:cubicBezTo>
                    <a:pt x="143" y="135"/>
                    <a:pt x="150" y="109"/>
                    <a:pt x="151" y="87"/>
                  </a:cubicBezTo>
                  <a:cubicBezTo>
                    <a:pt x="151" y="82"/>
                    <a:pt x="151" y="89"/>
                    <a:pt x="151" y="87"/>
                  </a:cubicBezTo>
                  <a:close/>
                  <a:moveTo>
                    <a:pt x="126" y="114"/>
                  </a:moveTo>
                  <a:cubicBezTo>
                    <a:pt x="124" y="124"/>
                    <a:pt x="118" y="132"/>
                    <a:pt x="110" y="138"/>
                  </a:cubicBezTo>
                  <a:cubicBezTo>
                    <a:pt x="81" y="159"/>
                    <a:pt x="42" y="136"/>
                    <a:pt x="33" y="105"/>
                  </a:cubicBezTo>
                  <a:cubicBezTo>
                    <a:pt x="27" y="87"/>
                    <a:pt x="27" y="67"/>
                    <a:pt x="39" y="52"/>
                  </a:cubicBezTo>
                  <a:cubicBezTo>
                    <a:pt x="54" y="33"/>
                    <a:pt x="81" y="36"/>
                    <a:pt x="103" y="36"/>
                  </a:cubicBezTo>
                  <a:cubicBezTo>
                    <a:pt x="116" y="41"/>
                    <a:pt x="122" y="49"/>
                    <a:pt x="129" y="58"/>
                  </a:cubicBezTo>
                  <a:cubicBezTo>
                    <a:pt x="128" y="80"/>
                    <a:pt x="138" y="92"/>
                    <a:pt x="126" y="114"/>
                  </a:cubicBezTo>
                  <a:cubicBezTo>
                    <a:pt x="124" y="124"/>
                    <a:pt x="131" y="105"/>
                    <a:pt x="126" y="1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0" name="Freeform 44"/>
            <p:cNvSpPr>
              <a:spLocks/>
            </p:cNvSpPr>
            <p:nvPr/>
          </p:nvSpPr>
          <p:spPr bwMode="auto">
            <a:xfrm>
              <a:off x="10992357" y="4619254"/>
              <a:ext cx="255588" cy="276225"/>
            </a:xfrm>
            <a:custGeom>
              <a:avLst/>
              <a:gdLst>
                <a:gd name="T0" fmla="*/ 20 w 132"/>
                <a:gd name="T1" fmla="*/ 37 h 142"/>
                <a:gd name="T2" fmla="*/ 19 w 132"/>
                <a:gd name="T3" fmla="*/ 64 h 142"/>
                <a:gd name="T4" fmla="*/ 19 w 132"/>
                <a:gd name="T5" fmla="*/ 89 h 142"/>
                <a:gd name="T6" fmla="*/ 22 w 132"/>
                <a:gd name="T7" fmla="*/ 113 h 142"/>
                <a:gd name="T8" fmla="*/ 12 w 132"/>
                <a:gd name="T9" fmla="*/ 122 h 142"/>
                <a:gd name="T10" fmla="*/ 5 w 132"/>
                <a:gd name="T11" fmla="*/ 117 h 142"/>
                <a:gd name="T12" fmla="*/ 4 w 132"/>
                <a:gd name="T13" fmla="*/ 114 h 142"/>
                <a:gd name="T14" fmla="*/ 6 w 132"/>
                <a:gd name="T15" fmla="*/ 84 h 142"/>
                <a:gd name="T16" fmla="*/ 5 w 132"/>
                <a:gd name="T17" fmla="*/ 59 h 142"/>
                <a:gd name="T18" fmla="*/ 5 w 132"/>
                <a:gd name="T19" fmla="*/ 32 h 142"/>
                <a:gd name="T20" fmla="*/ 0 w 132"/>
                <a:gd name="T21" fmla="*/ 16 h 142"/>
                <a:gd name="T22" fmla="*/ 12 w 132"/>
                <a:gd name="T23" fmla="*/ 6 h 142"/>
                <a:gd name="T24" fmla="*/ 26 w 132"/>
                <a:gd name="T25" fmla="*/ 23 h 142"/>
                <a:gd name="T26" fmla="*/ 41 w 132"/>
                <a:gd name="T27" fmla="*/ 41 h 142"/>
                <a:gd name="T28" fmla="*/ 57 w 132"/>
                <a:gd name="T29" fmla="*/ 58 h 142"/>
                <a:gd name="T30" fmla="*/ 76 w 132"/>
                <a:gd name="T31" fmla="*/ 26 h 142"/>
                <a:gd name="T32" fmla="*/ 85 w 132"/>
                <a:gd name="T33" fmla="*/ 4 h 142"/>
                <a:gd name="T34" fmla="*/ 102 w 132"/>
                <a:gd name="T35" fmla="*/ 10 h 142"/>
                <a:gd name="T36" fmla="*/ 109 w 132"/>
                <a:gd name="T37" fmla="*/ 47 h 142"/>
                <a:gd name="T38" fmla="*/ 130 w 132"/>
                <a:gd name="T39" fmla="*/ 128 h 142"/>
                <a:gd name="T40" fmla="*/ 129 w 132"/>
                <a:gd name="T41" fmla="*/ 135 h 142"/>
                <a:gd name="T42" fmla="*/ 114 w 132"/>
                <a:gd name="T43" fmla="*/ 140 h 142"/>
                <a:gd name="T44" fmla="*/ 110 w 132"/>
                <a:gd name="T45" fmla="*/ 122 h 142"/>
                <a:gd name="T46" fmla="*/ 107 w 132"/>
                <a:gd name="T47" fmla="*/ 104 h 142"/>
                <a:gd name="T48" fmla="*/ 98 w 132"/>
                <a:gd name="T49" fmla="*/ 64 h 142"/>
                <a:gd name="T50" fmla="*/ 89 w 132"/>
                <a:gd name="T51" fmla="*/ 38 h 142"/>
                <a:gd name="T52" fmla="*/ 80 w 132"/>
                <a:gd name="T53" fmla="*/ 50 h 142"/>
                <a:gd name="T54" fmla="*/ 73 w 132"/>
                <a:gd name="T55" fmla="*/ 64 h 142"/>
                <a:gd name="T56" fmla="*/ 53 w 132"/>
                <a:gd name="T57" fmla="*/ 80 h 142"/>
                <a:gd name="T58" fmla="*/ 38 w 132"/>
                <a:gd name="T59" fmla="*/ 61 h 142"/>
                <a:gd name="T60" fmla="*/ 20 w 132"/>
                <a:gd name="T61" fmla="*/ 37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32" h="142">
                  <a:moveTo>
                    <a:pt x="20" y="37"/>
                  </a:moveTo>
                  <a:cubicBezTo>
                    <a:pt x="19" y="47"/>
                    <a:pt x="18" y="56"/>
                    <a:pt x="19" y="64"/>
                  </a:cubicBezTo>
                  <a:cubicBezTo>
                    <a:pt x="21" y="72"/>
                    <a:pt x="20" y="81"/>
                    <a:pt x="19" y="89"/>
                  </a:cubicBezTo>
                  <a:cubicBezTo>
                    <a:pt x="19" y="97"/>
                    <a:pt x="18" y="105"/>
                    <a:pt x="22" y="113"/>
                  </a:cubicBezTo>
                  <a:cubicBezTo>
                    <a:pt x="18" y="117"/>
                    <a:pt x="15" y="120"/>
                    <a:pt x="12" y="122"/>
                  </a:cubicBezTo>
                  <a:cubicBezTo>
                    <a:pt x="8" y="122"/>
                    <a:pt x="6" y="120"/>
                    <a:pt x="5" y="117"/>
                  </a:cubicBezTo>
                  <a:cubicBezTo>
                    <a:pt x="4" y="116"/>
                    <a:pt x="4" y="115"/>
                    <a:pt x="4" y="114"/>
                  </a:cubicBezTo>
                  <a:cubicBezTo>
                    <a:pt x="5" y="104"/>
                    <a:pt x="5" y="94"/>
                    <a:pt x="6" y="84"/>
                  </a:cubicBezTo>
                  <a:cubicBezTo>
                    <a:pt x="6" y="76"/>
                    <a:pt x="7" y="68"/>
                    <a:pt x="5" y="59"/>
                  </a:cubicBezTo>
                  <a:cubicBezTo>
                    <a:pt x="3" y="51"/>
                    <a:pt x="5" y="42"/>
                    <a:pt x="5" y="32"/>
                  </a:cubicBezTo>
                  <a:cubicBezTo>
                    <a:pt x="4" y="27"/>
                    <a:pt x="2" y="22"/>
                    <a:pt x="0" y="16"/>
                  </a:cubicBezTo>
                  <a:cubicBezTo>
                    <a:pt x="3" y="12"/>
                    <a:pt x="6" y="8"/>
                    <a:pt x="12" y="6"/>
                  </a:cubicBezTo>
                  <a:cubicBezTo>
                    <a:pt x="18" y="10"/>
                    <a:pt x="21" y="18"/>
                    <a:pt x="26" y="23"/>
                  </a:cubicBezTo>
                  <a:cubicBezTo>
                    <a:pt x="31" y="29"/>
                    <a:pt x="36" y="36"/>
                    <a:pt x="41" y="41"/>
                  </a:cubicBezTo>
                  <a:cubicBezTo>
                    <a:pt x="46" y="47"/>
                    <a:pt x="49" y="55"/>
                    <a:pt x="57" y="58"/>
                  </a:cubicBezTo>
                  <a:cubicBezTo>
                    <a:pt x="63" y="47"/>
                    <a:pt x="70" y="37"/>
                    <a:pt x="76" y="26"/>
                  </a:cubicBezTo>
                  <a:cubicBezTo>
                    <a:pt x="79" y="20"/>
                    <a:pt x="82" y="13"/>
                    <a:pt x="85" y="4"/>
                  </a:cubicBezTo>
                  <a:cubicBezTo>
                    <a:pt x="91" y="0"/>
                    <a:pt x="96" y="5"/>
                    <a:pt x="102" y="10"/>
                  </a:cubicBezTo>
                  <a:cubicBezTo>
                    <a:pt x="105" y="16"/>
                    <a:pt x="108" y="43"/>
                    <a:pt x="109" y="47"/>
                  </a:cubicBezTo>
                  <a:cubicBezTo>
                    <a:pt x="114" y="75"/>
                    <a:pt x="118" y="101"/>
                    <a:pt x="130" y="128"/>
                  </a:cubicBezTo>
                  <a:cubicBezTo>
                    <a:pt x="130" y="127"/>
                    <a:pt x="132" y="132"/>
                    <a:pt x="129" y="135"/>
                  </a:cubicBezTo>
                  <a:cubicBezTo>
                    <a:pt x="125" y="138"/>
                    <a:pt x="120" y="142"/>
                    <a:pt x="114" y="140"/>
                  </a:cubicBezTo>
                  <a:cubicBezTo>
                    <a:pt x="112" y="134"/>
                    <a:pt x="110" y="128"/>
                    <a:pt x="110" y="122"/>
                  </a:cubicBezTo>
                  <a:cubicBezTo>
                    <a:pt x="110" y="116"/>
                    <a:pt x="109" y="110"/>
                    <a:pt x="107" y="104"/>
                  </a:cubicBezTo>
                  <a:cubicBezTo>
                    <a:pt x="103" y="91"/>
                    <a:pt x="101" y="78"/>
                    <a:pt x="98" y="64"/>
                  </a:cubicBezTo>
                  <a:cubicBezTo>
                    <a:pt x="97" y="60"/>
                    <a:pt x="91" y="42"/>
                    <a:pt x="89" y="38"/>
                  </a:cubicBezTo>
                  <a:cubicBezTo>
                    <a:pt x="87" y="39"/>
                    <a:pt x="82" y="46"/>
                    <a:pt x="80" y="50"/>
                  </a:cubicBezTo>
                  <a:cubicBezTo>
                    <a:pt x="78" y="55"/>
                    <a:pt x="76" y="60"/>
                    <a:pt x="73" y="64"/>
                  </a:cubicBezTo>
                  <a:cubicBezTo>
                    <a:pt x="69" y="73"/>
                    <a:pt x="63" y="79"/>
                    <a:pt x="53" y="80"/>
                  </a:cubicBezTo>
                  <a:cubicBezTo>
                    <a:pt x="50" y="76"/>
                    <a:pt x="40" y="63"/>
                    <a:pt x="38" y="61"/>
                  </a:cubicBezTo>
                  <a:cubicBezTo>
                    <a:pt x="33" y="52"/>
                    <a:pt x="28" y="44"/>
                    <a:pt x="20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1" name="Freeform 45"/>
            <p:cNvSpPr>
              <a:spLocks noEditPoints="1"/>
            </p:cNvSpPr>
            <p:nvPr/>
          </p:nvSpPr>
          <p:spPr bwMode="auto">
            <a:xfrm>
              <a:off x="10749469" y="4627191"/>
              <a:ext cx="211138" cy="249237"/>
            </a:xfrm>
            <a:custGeom>
              <a:avLst/>
              <a:gdLst>
                <a:gd name="T0" fmla="*/ 37 w 109"/>
                <a:gd name="T1" fmla="*/ 6 h 129"/>
                <a:gd name="T2" fmla="*/ 45 w 109"/>
                <a:gd name="T3" fmla="*/ 0 h 129"/>
                <a:gd name="T4" fmla="*/ 57 w 109"/>
                <a:gd name="T5" fmla="*/ 7 h 129"/>
                <a:gd name="T6" fmla="*/ 73 w 109"/>
                <a:gd name="T7" fmla="*/ 41 h 129"/>
                <a:gd name="T8" fmla="*/ 86 w 109"/>
                <a:gd name="T9" fmla="*/ 67 h 129"/>
                <a:gd name="T10" fmla="*/ 97 w 109"/>
                <a:gd name="T11" fmla="*/ 77 h 129"/>
                <a:gd name="T12" fmla="*/ 94 w 109"/>
                <a:gd name="T13" fmla="*/ 85 h 129"/>
                <a:gd name="T14" fmla="*/ 104 w 109"/>
                <a:gd name="T15" fmla="*/ 121 h 129"/>
                <a:gd name="T16" fmla="*/ 95 w 109"/>
                <a:gd name="T17" fmla="*/ 126 h 129"/>
                <a:gd name="T18" fmla="*/ 76 w 109"/>
                <a:gd name="T19" fmla="*/ 83 h 129"/>
                <a:gd name="T20" fmla="*/ 33 w 109"/>
                <a:gd name="T21" fmla="*/ 88 h 129"/>
                <a:gd name="T22" fmla="*/ 22 w 109"/>
                <a:gd name="T23" fmla="*/ 112 h 129"/>
                <a:gd name="T24" fmla="*/ 14 w 109"/>
                <a:gd name="T25" fmla="*/ 128 h 129"/>
                <a:gd name="T26" fmla="*/ 0 w 109"/>
                <a:gd name="T27" fmla="*/ 118 h 129"/>
                <a:gd name="T28" fmla="*/ 13 w 109"/>
                <a:gd name="T29" fmla="*/ 90 h 129"/>
                <a:gd name="T30" fmla="*/ 24 w 109"/>
                <a:gd name="T31" fmla="*/ 59 h 129"/>
                <a:gd name="T32" fmla="*/ 34 w 109"/>
                <a:gd name="T33" fmla="*/ 28 h 129"/>
                <a:gd name="T34" fmla="*/ 37 w 109"/>
                <a:gd name="T35" fmla="*/ 6 h 129"/>
                <a:gd name="T36" fmla="*/ 40 w 109"/>
                <a:gd name="T37" fmla="*/ 67 h 129"/>
                <a:gd name="T38" fmla="*/ 67 w 109"/>
                <a:gd name="T39" fmla="*/ 63 h 129"/>
                <a:gd name="T40" fmla="*/ 50 w 109"/>
                <a:gd name="T41" fmla="*/ 33 h 129"/>
                <a:gd name="T42" fmla="*/ 40 w 109"/>
                <a:gd name="T43" fmla="*/ 67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09" h="129">
                  <a:moveTo>
                    <a:pt x="37" y="6"/>
                  </a:moveTo>
                  <a:cubicBezTo>
                    <a:pt x="39" y="4"/>
                    <a:pt x="42" y="2"/>
                    <a:pt x="45" y="0"/>
                  </a:cubicBezTo>
                  <a:cubicBezTo>
                    <a:pt x="49" y="2"/>
                    <a:pt x="53" y="5"/>
                    <a:pt x="57" y="7"/>
                  </a:cubicBezTo>
                  <a:cubicBezTo>
                    <a:pt x="61" y="19"/>
                    <a:pt x="66" y="30"/>
                    <a:pt x="73" y="41"/>
                  </a:cubicBezTo>
                  <a:cubicBezTo>
                    <a:pt x="78" y="49"/>
                    <a:pt x="81" y="57"/>
                    <a:pt x="86" y="67"/>
                  </a:cubicBezTo>
                  <a:cubicBezTo>
                    <a:pt x="88" y="69"/>
                    <a:pt x="92" y="73"/>
                    <a:pt x="97" y="77"/>
                  </a:cubicBezTo>
                  <a:cubicBezTo>
                    <a:pt x="96" y="80"/>
                    <a:pt x="95" y="82"/>
                    <a:pt x="94" y="85"/>
                  </a:cubicBezTo>
                  <a:cubicBezTo>
                    <a:pt x="96" y="97"/>
                    <a:pt x="109" y="106"/>
                    <a:pt x="104" y="121"/>
                  </a:cubicBezTo>
                  <a:cubicBezTo>
                    <a:pt x="101" y="125"/>
                    <a:pt x="101" y="125"/>
                    <a:pt x="95" y="126"/>
                  </a:cubicBezTo>
                  <a:cubicBezTo>
                    <a:pt x="86" y="114"/>
                    <a:pt x="84" y="96"/>
                    <a:pt x="76" y="83"/>
                  </a:cubicBezTo>
                  <a:cubicBezTo>
                    <a:pt x="61" y="81"/>
                    <a:pt x="61" y="81"/>
                    <a:pt x="33" y="88"/>
                  </a:cubicBezTo>
                  <a:cubicBezTo>
                    <a:pt x="29" y="95"/>
                    <a:pt x="24" y="102"/>
                    <a:pt x="22" y="112"/>
                  </a:cubicBezTo>
                  <a:cubicBezTo>
                    <a:pt x="21" y="118"/>
                    <a:pt x="18" y="124"/>
                    <a:pt x="14" y="128"/>
                  </a:cubicBezTo>
                  <a:cubicBezTo>
                    <a:pt x="3" y="129"/>
                    <a:pt x="3" y="129"/>
                    <a:pt x="0" y="118"/>
                  </a:cubicBezTo>
                  <a:cubicBezTo>
                    <a:pt x="5" y="109"/>
                    <a:pt x="9" y="99"/>
                    <a:pt x="13" y="90"/>
                  </a:cubicBezTo>
                  <a:cubicBezTo>
                    <a:pt x="19" y="80"/>
                    <a:pt x="21" y="70"/>
                    <a:pt x="24" y="59"/>
                  </a:cubicBezTo>
                  <a:cubicBezTo>
                    <a:pt x="27" y="49"/>
                    <a:pt x="31" y="39"/>
                    <a:pt x="34" y="28"/>
                  </a:cubicBezTo>
                  <a:cubicBezTo>
                    <a:pt x="36" y="21"/>
                    <a:pt x="36" y="14"/>
                    <a:pt x="37" y="6"/>
                  </a:cubicBezTo>
                  <a:close/>
                  <a:moveTo>
                    <a:pt x="40" y="67"/>
                  </a:moveTo>
                  <a:cubicBezTo>
                    <a:pt x="51" y="68"/>
                    <a:pt x="60" y="71"/>
                    <a:pt x="67" y="63"/>
                  </a:cubicBezTo>
                  <a:cubicBezTo>
                    <a:pt x="60" y="54"/>
                    <a:pt x="60" y="41"/>
                    <a:pt x="50" y="33"/>
                  </a:cubicBezTo>
                  <a:cubicBezTo>
                    <a:pt x="44" y="44"/>
                    <a:pt x="41" y="54"/>
                    <a:pt x="40" y="6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" name="Freeform 46"/>
            <p:cNvSpPr>
              <a:spLocks/>
            </p:cNvSpPr>
            <p:nvPr/>
          </p:nvSpPr>
          <p:spPr bwMode="auto">
            <a:xfrm>
              <a:off x="11049507" y="4362079"/>
              <a:ext cx="26988" cy="63500"/>
            </a:xfrm>
            <a:custGeom>
              <a:avLst/>
              <a:gdLst>
                <a:gd name="T0" fmla="*/ 13 w 14"/>
                <a:gd name="T1" fmla="*/ 2 h 33"/>
                <a:gd name="T2" fmla="*/ 1 w 14"/>
                <a:gd name="T3" fmla="*/ 6 h 33"/>
                <a:gd name="T4" fmla="*/ 0 w 14"/>
                <a:gd name="T5" fmla="*/ 10 h 33"/>
                <a:gd name="T6" fmla="*/ 0 w 14"/>
                <a:gd name="T7" fmla="*/ 21 h 33"/>
                <a:gd name="T8" fmla="*/ 9 w 14"/>
                <a:gd name="T9" fmla="*/ 33 h 33"/>
                <a:gd name="T10" fmla="*/ 14 w 14"/>
                <a:gd name="T11" fmla="*/ 27 h 33"/>
                <a:gd name="T12" fmla="*/ 14 w 14"/>
                <a:gd name="T13" fmla="*/ 4 h 33"/>
                <a:gd name="T14" fmla="*/ 13 w 14"/>
                <a:gd name="T15" fmla="*/ 2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" h="33">
                  <a:moveTo>
                    <a:pt x="13" y="2"/>
                  </a:moveTo>
                  <a:cubicBezTo>
                    <a:pt x="9" y="0"/>
                    <a:pt x="0" y="1"/>
                    <a:pt x="1" y="6"/>
                  </a:cubicBezTo>
                  <a:cubicBezTo>
                    <a:pt x="2" y="8"/>
                    <a:pt x="1" y="9"/>
                    <a:pt x="0" y="10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3" y="26"/>
                    <a:pt x="2" y="32"/>
                    <a:pt x="9" y="33"/>
                  </a:cubicBezTo>
                  <a:cubicBezTo>
                    <a:pt x="11" y="31"/>
                    <a:pt x="13" y="29"/>
                    <a:pt x="14" y="27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4" y="3"/>
                    <a:pt x="13" y="2"/>
                    <a:pt x="1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3" name="Freeform 47"/>
            <p:cNvSpPr>
              <a:spLocks/>
            </p:cNvSpPr>
            <p:nvPr/>
          </p:nvSpPr>
          <p:spPr bwMode="auto">
            <a:xfrm>
              <a:off x="11103482" y="4358904"/>
              <a:ext cx="41275" cy="61912"/>
            </a:xfrm>
            <a:custGeom>
              <a:avLst/>
              <a:gdLst>
                <a:gd name="T0" fmla="*/ 18 w 21"/>
                <a:gd name="T1" fmla="*/ 6 h 32"/>
                <a:gd name="T2" fmla="*/ 5 w 21"/>
                <a:gd name="T3" fmla="*/ 1 h 32"/>
                <a:gd name="T4" fmla="*/ 1 w 21"/>
                <a:gd name="T5" fmla="*/ 6 h 32"/>
                <a:gd name="T6" fmla="*/ 4 w 21"/>
                <a:gd name="T7" fmla="*/ 24 h 32"/>
                <a:gd name="T8" fmla="*/ 12 w 21"/>
                <a:gd name="T9" fmla="*/ 32 h 32"/>
                <a:gd name="T10" fmla="*/ 18 w 21"/>
                <a:gd name="T11" fmla="*/ 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32">
                  <a:moveTo>
                    <a:pt x="18" y="6"/>
                  </a:moveTo>
                  <a:cubicBezTo>
                    <a:pt x="14" y="3"/>
                    <a:pt x="11" y="0"/>
                    <a:pt x="5" y="1"/>
                  </a:cubicBezTo>
                  <a:cubicBezTo>
                    <a:pt x="4" y="2"/>
                    <a:pt x="2" y="4"/>
                    <a:pt x="1" y="6"/>
                  </a:cubicBezTo>
                  <a:cubicBezTo>
                    <a:pt x="0" y="11"/>
                    <a:pt x="2" y="18"/>
                    <a:pt x="4" y="24"/>
                  </a:cubicBezTo>
                  <a:cubicBezTo>
                    <a:pt x="6" y="27"/>
                    <a:pt x="8" y="30"/>
                    <a:pt x="12" y="32"/>
                  </a:cubicBezTo>
                  <a:cubicBezTo>
                    <a:pt x="19" y="24"/>
                    <a:pt x="21" y="16"/>
                    <a:pt x="18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4" name="Freeform 48"/>
            <p:cNvSpPr>
              <a:spLocks/>
            </p:cNvSpPr>
            <p:nvPr/>
          </p:nvSpPr>
          <p:spPr bwMode="auto">
            <a:xfrm>
              <a:off x="10766932" y="4412879"/>
              <a:ext cx="38100" cy="65087"/>
            </a:xfrm>
            <a:custGeom>
              <a:avLst/>
              <a:gdLst>
                <a:gd name="T0" fmla="*/ 17 w 20"/>
                <a:gd name="T1" fmla="*/ 23 h 34"/>
                <a:gd name="T2" fmla="*/ 11 w 20"/>
                <a:gd name="T3" fmla="*/ 0 h 34"/>
                <a:gd name="T4" fmla="*/ 4 w 20"/>
                <a:gd name="T5" fmla="*/ 1 h 34"/>
                <a:gd name="T6" fmla="*/ 0 w 20"/>
                <a:gd name="T7" fmla="*/ 9 h 34"/>
                <a:gd name="T8" fmla="*/ 11 w 20"/>
                <a:gd name="T9" fmla="*/ 34 h 34"/>
                <a:gd name="T10" fmla="*/ 17 w 20"/>
                <a:gd name="T11" fmla="*/ 26 h 34"/>
                <a:gd name="T12" fmla="*/ 17 w 20"/>
                <a:gd name="T13" fmla="*/ 23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34">
                  <a:moveTo>
                    <a:pt x="17" y="23"/>
                  </a:moveTo>
                  <a:cubicBezTo>
                    <a:pt x="20" y="14"/>
                    <a:pt x="15" y="8"/>
                    <a:pt x="11" y="0"/>
                  </a:cubicBezTo>
                  <a:cubicBezTo>
                    <a:pt x="9" y="0"/>
                    <a:pt x="6" y="0"/>
                    <a:pt x="4" y="1"/>
                  </a:cubicBezTo>
                  <a:cubicBezTo>
                    <a:pt x="2" y="4"/>
                    <a:pt x="1" y="6"/>
                    <a:pt x="0" y="9"/>
                  </a:cubicBezTo>
                  <a:cubicBezTo>
                    <a:pt x="3" y="17"/>
                    <a:pt x="3" y="28"/>
                    <a:pt x="11" y="34"/>
                  </a:cubicBezTo>
                  <a:cubicBezTo>
                    <a:pt x="15" y="32"/>
                    <a:pt x="16" y="29"/>
                    <a:pt x="17" y="26"/>
                  </a:cubicBezTo>
                  <a:cubicBezTo>
                    <a:pt x="17" y="25"/>
                    <a:pt x="17" y="24"/>
                    <a:pt x="17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5" name="Freeform 49"/>
            <p:cNvSpPr>
              <a:spLocks/>
            </p:cNvSpPr>
            <p:nvPr/>
          </p:nvSpPr>
          <p:spPr bwMode="auto">
            <a:xfrm>
              <a:off x="10735182" y="4355729"/>
              <a:ext cx="36513" cy="50800"/>
            </a:xfrm>
            <a:custGeom>
              <a:avLst/>
              <a:gdLst>
                <a:gd name="T0" fmla="*/ 4 w 19"/>
                <a:gd name="T1" fmla="*/ 24 h 26"/>
                <a:gd name="T2" fmla="*/ 12 w 19"/>
                <a:gd name="T3" fmla="*/ 26 h 26"/>
                <a:gd name="T4" fmla="*/ 18 w 19"/>
                <a:gd name="T5" fmla="*/ 19 h 26"/>
                <a:gd name="T6" fmla="*/ 18 w 19"/>
                <a:gd name="T7" fmla="*/ 19 h 26"/>
                <a:gd name="T8" fmla="*/ 18 w 19"/>
                <a:gd name="T9" fmla="*/ 8 h 26"/>
                <a:gd name="T10" fmla="*/ 2 w 19"/>
                <a:gd name="T11" fmla="*/ 2 h 26"/>
                <a:gd name="T12" fmla="*/ 0 w 19"/>
                <a:gd name="T13" fmla="*/ 10 h 26"/>
                <a:gd name="T14" fmla="*/ 4 w 19"/>
                <a:gd name="T15" fmla="*/ 2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" h="26">
                  <a:moveTo>
                    <a:pt x="4" y="24"/>
                  </a:moveTo>
                  <a:cubicBezTo>
                    <a:pt x="7" y="25"/>
                    <a:pt x="9" y="26"/>
                    <a:pt x="12" y="26"/>
                  </a:cubicBezTo>
                  <a:cubicBezTo>
                    <a:pt x="13" y="24"/>
                    <a:pt x="16" y="21"/>
                    <a:pt x="18" y="19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9" y="15"/>
                    <a:pt x="19" y="11"/>
                    <a:pt x="18" y="8"/>
                  </a:cubicBezTo>
                  <a:cubicBezTo>
                    <a:pt x="14" y="0"/>
                    <a:pt x="9" y="0"/>
                    <a:pt x="2" y="2"/>
                  </a:cubicBezTo>
                  <a:cubicBezTo>
                    <a:pt x="2" y="4"/>
                    <a:pt x="0" y="8"/>
                    <a:pt x="0" y="10"/>
                  </a:cubicBezTo>
                  <a:cubicBezTo>
                    <a:pt x="2" y="15"/>
                    <a:pt x="3" y="19"/>
                    <a:pt x="4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6" name="Freeform 50"/>
            <p:cNvSpPr>
              <a:spLocks/>
            </p:cNvSpPr>
            <p:nvPr/>
          </p:nvSpPr>
          <p:spPr bwMode="auto">
            <a:xfrm>
              <a:off x="10797094" y="4354141"/>
              <a:ext cx="36513" cy="50800"/>
            </a:xfrm>
            <a:custGeom>
              <a:avLst/>
              <a:gdLst>
                <a:gd name="T0" fmla="*/ 4 w 19"/>
                <a:gd name="T1" fmla="*/ 21 h 26"/>
                <a:gd name="T2" fmla="*/ 15 w 19"/>
                <a:gd name="T3" fmla="*/ 26 h 26"/>
                <a:gd name="T4" fmla="*/ 17 w 19"/>
                <a:gd name="T5" fmla="*/ 6 h 26"/>
                <a:gd name="T6" fmla="*/ 2 w 19"/>
                <a:gd name="T7" fmla="*/ 3 h 26"/>
                <a:gd name="T8" fmla="*/ 2 w 19"/>
                <a:gd name="T9" fmla="*/ 18 h 26"/>
                <a:gd name="T10" fmla="*/ 4 w 19"/>
                <a:gd name="T11" fmla="*/ 21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26">
                  <a:moveTo>
                    <a:pt x="4" y="21"/>
                  </a:moveTo>
                  <a:cubicBezTo>
                    <a:pt x="7" y="24"/>
                    <a:pt x="11" y="26"/>
                    <a:pt x="15" y="26"/>
                  </a:cubicBezTo>
                  <a:cubicBezTo>
                    <a:pt x="19" y="18"/>
                    <a:pt x="19" y="16"/>
                    <a:pt x="17" y="6"/>
                  </a:cubicBezTo>
                  <a:cubicBezTo>
                    <a:pt x="13" y="1"/>
                    <a:pt x="8" y="0"/>
                    <a:pt x="2" y="3"/>
                  </a:cubicBezTo>
                  <a:cubicBezTo>
                    <a:pt x="0" y="9"/>
                    <a:pt x="1" y="13"/>
                    <a:pt x="2" y="18"/>
                  </a:cubicBezTo>
                  <a:cubicBezTo>
                    <a:pt x="3" y="19"/>
                    <a:pt x="3" y="20"/>
                    <a:pt x="4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7" name="Freeform 51"/>
            <p:cNvSpPr>
              <a:spLocks/>
            </p:cNvSpPr>
            <p:nvPr/>
          </p:nvSpPr>
          <p:spPr bwMode="auto">
            <a:xfrm>
              <a:off x="10478007" y="4371604"/>
              <a:ext cx="38100" cy="76200"/>
            </a:xfrm>
            <a:custGeom>
              <a:avLst/>
              <a:gdLst>
                <a:gd name="T0" fmla="*/ 14 w 20"/>
                <a:gd name="T1" fmla="*/ 38 h 39"/>
                <a:gd name="T2" fmla="*/ 18 w 20"/>
                <a:gd name="T3" fmla="*/ 10 h 39"/>
                <a:gd name="T4" fmla="*/ 11 w 20"/>
                <a:gd name="T5" fmla="*/ 3 h 39"/>
                <a:gd name="T6" fmla="*/ 2 w 20"/>
                <a:gd name="T7" fmla="*/ 3 h 39"/>
                <a:gd name="T8" fmla="*/ 2 w 20"/>
                <a:gd name="T9" fmla="*/ 26 h 39"/>
                <a:gd name="T10" fmla="*/ 14 w 20"/>
                <a:gd name="T11" fmla="*/ 38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39">
                  <a:moveTo>
                    <a:pt x="14" y="38"/>
                  </a:moveTo>
                  <a:cubicBezTo>
                    <a:pt x="17" y="29"/>
                    <a:pt x="20" y="21"/>
                    <a:pt x="18" y="10"/>
                  </a:cubicBezTo>
                  <a:cubicBezTo>
                    <a:pt x="16" y="8"/>
                    <a:pt x="14" y="5"/>
                    <a:pt x="11" y="3"/>
                  </a:cubicBezTo>
                  <a:cubicBezTo>
                    <a:pt x="8" y="0"/>
                    <a:pt x="5" y="0"/>
                    <a:pt x="2" y="3"/>
                  </a:cubicBezTo>
                  <a:cubicBezTo>
                    <a:pt x="0" y="14"/>
                    <a:pt x="0" y="17"/>
                    <a:pt x="2" y="26"/>
                  </a:cubicBezTo>
                  <a:cubicBezTo>
                    <a:pt x="5" y="32"/>
                    <a:pt x="10" y="39"/>
                    <a:pt x="14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8" name="Freeform 52"/>
            <p:cNvSpPr>
              <a:spLocks/>
            </p:cNvSpPr>
            <p:nvPr/>
          </p:nvSpPr>
          <p:spPr bwMode="auto">
            <a:xfrm>
              <a:off x="10428794" y="4347791"/>
              <a:ext cx="33338" cy="50800"/>
            </a:xfrm>
            <a:custGeom>
              <a:avLst/>
              <a:gdLst>
                <a:gd name="T0" fmla="*/ 12 w 17"/>
                <a:gd name="T1" fmla="*/ 23 h 26"/>
                <a:gd name="T2" fmla="*/ 17 w 17"/>
                <a:gd name="T3" fmla="*/ 9 h 26"/>
                <a:gd name="T4" fmla="*/ 12 w 17"/>
                <a:gd name="T5" fmla="*/ 1 h 26"/>
                <a:gd name="T6" fmla="*/ 0 w 17"/>
                <a:gd name="T7" fmla="*/ 4 h 26"/>
                <a:gd name="T8" fmla="*/ 0 w 17"/>
                <a:gd name="T9" fmla="*/ 13 h 26"/>
                <a:gd name="T10" fmla="*/ 6 w 17"/>
                <a:gd name="T11" fmla="*/ 26 h 26"/>
                <a:gd name="T12" fmla="*/ 12 w 17"/>
                <a:gd name="T13" fmla="*/ 2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26">
                  <a:moveTo>
                    <a:pt x="12" y="23"/>
                  </a:moveTo>
                  <a:cubicBezTo>
                    <a:pt x="15" y="20"/>
                    <a:pt x="17" y="14"/>
                    <a:pt x="17" y="9"/>
                  </a:cubicBezTo>
                  <a:cubicBezTo>
                    <a:pt x="16" y="6"/>
                    <a:pt x="14" y="3"/>
                    <a:pt x="12" y="1"/>
                  </a:cubicBezTo>
                  <a:cubicBezTo>
                    <a:pt x="9" y="0"/>
                    <a:pt x="5" y="2"/>
                    <a:pt x="0" y="4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3" y="17"/>
                    <a:pt x="4" y="22"/>
                    <a:pt x="6" y="26"/>
                  </a:cubicBezTo>
                  <a:cubicBezTo>
                    <a:pt x="8" y="26"/>
                    <a:pt x="10" y="25"/>
                    <a:pt x="12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9" name="Freeform 53"/>
            <p:cNvSpPr>
              <a:spLocks/>
            </p:cNvSpPr>
            <p:nvPr/>
          </p:nvSpPr>
          <p:spPr bwMode="auto">
            <a:xfrm>
              <a:off x="10516107" y="4343029"/>
              <a:ext cx="33338" cy="50800"/>
            </a:xfrm>
            <a:custGeom>
              <a:avLst/>
              <a:gdLst>
                <a:gd name="T0" fmla="*/ 1 w 17"/>
                <a:gd name="T1" fmla="*/ 12 h 26"/>
                <a:gd name="T2" fmla="*/ 1 w 17"/>
                <a:gd name="T3" fmla="*/ 12 h 26"/>
                <a:gd name="T4" fmla="*/ 5 w 17"/>
                <a:gd name="T5" fmla="*/ 21 h 26"/>
                <a:gd name="T6" fmla="*/ 17 w 17"/>
                <a:gd name="T7" fmla="*/ 22 h 26"/>
                <a:gd name="T8" fmla="*/ 16 w 17"/>
                <a:gd name="T9" fmla="*/ 5 h 26"/>
                <a:gd name="T10" fmla="*/ 15 w 17"/>
                <a:gd name="T11" fmla="*/ 2 h 26"/>
                <a:gd name="T12" fmla="*/ 1 w 17"/>
                <a:gd name="T13" fmla="*/ 7 h 26"/>
                <a:gd name="T14" fmla="*/ 0 w 17"/>
                <a:gd name="T15" fmla="*/ 9 h 26"/>
                <a:gd name="T16" fmla="*/ 0 w 17"/>
                <a:gd name="T17" fmla="*/ 10 h 26"/>
                <a:gd name="T18" fmla="*/ 1 w 17"/>
                <a:gd name="T19" fmla="*/ 1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" h="26"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2" y="16"/>
                    <a:pt x="3" y="19"/>
                    <a:pt x="5" y="21"/>
                  </a:cubicBezTo>
                  <a:cubicBezTo>
                    <a:pt x="9" y="26"/>
                    <a:pt x="13" y="25"/>
                    <a:pt x="17" y="22"/>
                  </a:cubicBezTo>
                  <a:cubicBezTo>
                    <a:pt x="17" y="16"/>
                    <a:pt x="17" y="11"/>
                    <a:pt x="16" y="5"/>
                  </a:cubicBezTo>
                  <a:cubicBezTo>
                    <a:pt x="16" y="4"/>
                    <a:pt x="16" y="3"/>
                    <a:pt x="15" y="2"/>
                  </a:cubicBezTo>
                  <a:cubicBezTo>
                    <a:pt x="10" y="0"/>
                    <a:pt x="3" y="3"/>
                    <a:pt x="1" y="7"/>
                  </a:cubicBezTo>
                  <a:cubicBezTo>
                    <a:pt x="0" y="8"/>
                    <a:pt x="0" y="8"/>
                    <a:pt x="0" y="9"/>
                  </a:cubicBezTo>
                  <a:cubicBezTo>
                    <a:pt x="0" y="9"/>
                    <a:pt x="0" y="10"/>
                    <a:pt x="0" y="10"/>
                  </a:cubicBezTo>
                  <a:cubicBezTo>
                    <a:pt x="0" y="11"/>
                    <a:pt x="0" y="12"/>
                    <a:pt x="1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5256511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b="1" dirty="0"/>
              <a:t>WORLD</a:t>
            </a:r>
            <a:r>
              <a:rPr lang="en-US" dirty="0"/>
              <a:t> MAP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Sub title text here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13603" y="916147"/>
            <a:ext cx="11544415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</a:rPr>
              <a:t>PowerPoint offers word processing, outlining, drawing, graphing, and presentation management tools all designed to be easy to use and learn.</a:t>
            </a:r>
          </a:p>
        </p:txBody>
      </p:sp>
      <p:sp>
        <p:nvSpPr>
          <p:cNvPr id="206" name="Rectangle 3"/>
          <p:cNvSpPr txBox="1">
            <a:spLocks noChangeArrowheads="1"/>
          </p:cNvSpPr>
          <p:nvPr/>
        </p:nvSpPr>
        <p:spPr bwMode="auto">
          <a:xfrm>
            <a:off x="1121984" y="1883786"/>
            <a:ext cx="9948032" cy="184666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342900" indent="-342900" eaLnBrk="0" hangingPunct="0">
              <a:spcBef>
                <a:spcPct val="20000"/>
              </a:spcBef>
              <a:buFont typeface="Arial" charset="0"/>
              <a:buNone/>
              <a:defRPr lang="en-US" altLang="ko-KR" sz="2000" dirty="0" smtClean="0">
                <a:latin typeface="Microsoft Sans Serif" pitchFamily="34" charset="0"/>
                <a:ea typeface="+mj-ea"/>
                <a:cs typeface="Microsoft Sans Serif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latin typeface="+mn-lt"/>
                <a:ea typeface="+mn-ea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latin typeface="+mn-lt"/>
                <a:ea typeface="+mn-ea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latin typeface="+mn-lt"/>
                <a:ea typeface="+mn-ea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latin typeface="+mn-lt"/>
                <a:ea typeface="+mn-ea"/>
              </a:defRPr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9pPr>
          </a:lstStyle>
          <a:p>
            <a:pPr marL="0" indent="0" algn="ctr">
              <a:defRPr/>
            </a:pPr>
            <a:r>
              <a:rPr lang="en-US" sz="1200" dirty="0"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rPr>
              <a:t>Our easy-to-use and functional search engine helps you locate the right templates quickly, saving you time. </a:t>
            </a:r>
          </a:p>
        </p:txBody>
      </p:sp>
      <p:sp>
        <p:nvSpPr>
          <p:cNvPr id="207" name="speed"/>
          <p:cNvSpPr txBox="1">
            <a:spLocks noChangeArrowheads="1"/>
          </p:cNvSpPr>
          <p:nvPr/>
        </p:nvSpPr>
        <p:spPr bwMode="auto">
          <a:xfrm>
            <a:off x="3965062" y="1583469"/>
            <a:ext cx="4261875" cy="276999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  <a:sp3d prstMaterial="matte">
            <a:bevelT w="1270" h="1270"/>
          </a:sp3d>
        </p:spPr>
        <p:txBody>
          <a:bodyPr wrap="square" lIns="0" tIns="0" rIns="0" bIns="0" anchor="t" anchorCtr="0">
            <a:spAutoFit/>
            <a:sp3d/>
          </a:bodyPr>
          <a:lstStyle>
            <a:defPPr>
              <a:defRPr lang="ko-KR"/>
            </a:defPPr>
            <a:lvl1pPr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prstClr val="white"/>
              </a:buClr>
              <a:defRPr kumimoji="1" sz="1400" b="1">
                <a:solidFill>
                  <a:schemeClr val="tx1">
                    <a:lumMod val="95000"/>
                    <a:lumOff val="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 kumimoji="1">
                <a:latin typeface="굴림" pitchFamily="50" charset="-127"/>
                <a:ea typeface="굴림" pitchFamily="50" charset="-127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 kumimoji="1">
                <a:latin typeface="굴림" pitchFamily="50" charset="-127"/>
                <a:ea typeface="굴림" pitchFamily="50" charset="-127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 kumimoji="1">
                <a:latin typeface="굴림" pitchFamily="50" charset="-127"/>
                <a:ea typeface="굴림" pitchFamily="50" charset="-127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 kumimoji="1">
                <a:latin typeface="굴림" pitchFamily="50" charset="-127"/>
                <a:ea typeface="굴림" pitchFamily="50" charset="-127"/>
              </a:defRPr>
            </a:lvl5pPr>
            <a:lvl6pPr>
              <a:defRPr kumimoji="1">
                <a:latin typeface="굴림" pitchFamily="50" charset="-127"/>
                <a:ea typeface="굴림" pitchFamily="50" charset="-127"/>
              </a:defRPr>
            </a:lvl6pPr>
            <a:lvl7pPr>
              <a:defRPr kumimoji="1">
                <a:latin typeface="굴림" pitchFamily="50" charset="-127"/>
                <a:ea typeface="굴림" pitchFamily="50" charset="-127"/>
              </a:defRPr>
            </a:lvl7pPr>
            <a:lvl8pPr>
              <a:defRPr kumimoji="1">
                <a:latin typeface="굴림" pitchFamily="50" charset="-127"/>
                <a:ea typeface="굴림" pitchFamily="50" charset="-127"/>
              </a:defRPr>
            </a:lvl8pPr>
            <a:lvl9pPr>
              <a:defRPr kumimoji="1">
                <a:latin typeface="굴림" pitchFamily="50" charset="-127"/>
                <a:ea typeface="굴림" pitchFamily="50" charset="-127"/>
              </a:defRPr>
            </a:lvl9pPr>
          </a:lstStyle>
          <a:p>
            <a:pPr algn="ctr"/>
            <a:r>
              <a:rPr lang="en-US" altLang="ko-KR" sz="2000" dirty="0">
                <a:solidFill>
                  <a:schemeClr val="bg1"/>
                </a:solidFill>
                <a:latin typeface="+mn-lt"/>
                <a:cs typeface="Times New Roman" panose="02020603050405020304" pitchFamily="18" charset="0"/>
              </a:rPr>
              <a:t>Tremendous visual appeal</a:t>
            </a:r>
          </a:p>
        </p:txBody>
      </p:sp>
      <p:grpSp>
        <p:nvGrpSpPr>
          <p:cNvPr id="231" name="그룹 9"/>
          <p:cNvGrpSpPr/>
          <p:nvPr/>
        </p:nvGrpSpPr>
        <p:grpSpPr>
          <a:xfrm>
            <a:off x="2355515" y="2262797"/>
            <a:ext cx="7416046" cy="3782671"/>
            <a:chOff x="260350" y="1492250"/>
            <a:chExt cx="8620125" cy="4689475"/>
          </a:xfrm>
          <a:solidFill>
            <a:schemeClr val="bg1">
              <a:lumMod val="95000"/>
            </a:schemeClr>
          </a:solidFill>
          <a:effectLst>
            <a:outerShdw blurRad="63500" dist="25400" dir="2700000" algn="tl" rotWithShape="0">
              <a:prstClr val="black">
                <a:alpha val="30000"/>
              </a:prstClr>
            </a:outerShdw>
          </a:effectLst>
        </p:grpSpPr>
        <p:grpSp>
          <p:nvGrpSpPr>
            <p:cNvPr id="232" name="그룹 10"/>
            <p:cNvGrpSpPr/>
            <p:nvPr/>
          </p:nvGrpSpPr>
          <p:grpSpPr>
            <a:xfrm>
              <a:off x="260350" y="1555750"/>
              <a:ext cx="4768850" cy="4340225"/>
              <a:chOff x="260350" y="1555750"/>
              <a:chExt cx="4768850" cy="4340225"/>
            </a:xfrm>
            <a:grpFill/>
          </p:grpSpPr>
          <p:sp>
            <p:nvSpPr>
              <p:cNvPr id="408" name="Freeform 1477"/>
              <p:cNvSpPr>
                <a:spLocks/>
              </p:cNvSpPr>
              <p:nvPr/>
            </p:nvSpPr>
            <p:spPr bwMode="auto">
              <a:xfrm>
                <a:off x="1241425" y="4889500"/>
                <a:ext cx="177800" cy="209550"/>
              </a:xfrm>
              <a:custGeom>
                <a:avLst/>
                <a:gdLst>
                  <a:gd name="T0" fmla="*/ 74 w 112"/>
                  <a:gd name="T1" fmla="*/ 12 h 132"/>
                  <a:gd name="T2" fmla="*/ 90 w 112"/>
                  <a:gd name="T3" fmla="*/ 16 h 132"/>
                  <a:gd name="T4" fmla="*/ 108 w 112"/>
                  <a:gd name="T5" fmla="*/ 26 h 132"/>
                  <a:gd name="T6" fmla="*/ 110 w 112"/>
                  <a:gd name="T7" fmla="*/ 34 h 132"/>
                  <a:gd name="T8" fmla="*/ 108 w 112"/>
                  <a:gd name="T9" fmla="*/ 42 h 132"/>
                  <a:gd name="T10" fmla="*/ 108 w 112"/>
                  <a:gd name="T11" fmla="*/ 52 h 132"/>
                  <a:gd name="T12" fmla="*/ 108 w 112"/>
                  <a:gd name="T13" fmla="*/ 66 h 132"/>
                  <a:gd name="T14" fmla="*/ 106 w 112"/>
                  <a:gd name="T15" fmla="*/ 70 h 132"/>
                  <a:gd name="T16" fmla="*/ 108 w 112"/>
                  <a:gd name="T17" fmla="*/ 76 h 132"/>
                  <a:gd name="T18" fmla="*/ 108 w 112"/>
                  <a:gd name="T19" fmla="*/ 84 h 132"/>
                  <a:gd name="T20" fmla="*/ 106 w 112"/>
                  <a:gd name="T21" fmla="*/ 92 h 132"/>
                  <a:gd name="T22" fmla="*/ 108 w 112"/>
                  <a:gd name="T23" fmla="*/ 98 h 132"/>
                  <a:gd name="T24" fmla="*/ 108 w 112"/>
                  <a:gd name="T25" fmla="*/ 106 h 132"/>
                  <a:gd name="T26" fmla="*/ 110 w 112"/>
                  <a:gd name="T27" fmla="*/ 110 h 132"/>
                  <a:gd name="T28" fmla="*/ 92 w 112"/>
                  <a:gd name="T29" fmla="*/ 132 h 132"/>
                  <a:gd name="T30" fmla="*/ 84 w 112"/>
                  <a:gd name="T31" fmla="*/ 130 h 132"/>
                  <a:gd name="T32" fmla="*/ 80 w 112"/>
                  <a:gd name="T33" fmla="*/ 128 h 132"/>
                  <a:gd name="T34" fmla="*/ 70 w 112"/>
                  <a:gd name="T35" fmla="*/ 130 h 132"/>
                  <a:gd name="T36" fmla="*/ 62 w 112"/>
                  <a:gd name="T37" fmla="*/ 128 h 132"/>
                  <a:gd name="T38" fmla="*/ 56 w 112"/>
                  <a:gd name="T39" fmla="*/ 122 h 132"/>
                  <a:gd name="T40" fmla="*/ 52 w 112"/>
                  <a:gd name="T41" fmla="*/ 122 h 132"/>
                  <a:gd name="T42" fmla="*/ 46 w 112"/>
                  <a:gd name="T43" fmla="*/ 120 h 132"/>
                  <a:gd name="T44" fmla="*/ 44 w 112"/>
                  <a:gd name="T45" fmla="*/ 110 h 132"/>
                  <a:gd name="T46" fmla="*/ 46 w 112"/>
                  <a:gd name="T47" fmla="*/ 104 h 132"/>
                  <a:gd name="T48" fmla="*/ 40 w 112"/>
                  <a:gd name="T49" fmla="*/ 102 h 132"/>
                  <a:gd name="T50" fmla="*/ 36 w 112"/>
                  <a:gd name="T51" fmla="*/ 96 h 132"/>
                  <a:gd name="T52" fmla="*/ 30 w 112"/>
                  <a:gd name="T53" fmla="*/ 86 h 132"/>
                  <a:gd name="T54" fmla="*/ 22 w 112"/>
                  <a:gd name="T55" fmla="*/ 84 h 132"/>
                  <a:gd name="T56" fmla="*/ 18 w 112"/>
                  <a:gd name="T57" fmla="*/ 80 h 132"/>
                  <a:gd name="T58" fmla="*/ 16 w 112"/>
                  <a:gd name="T59" fmla="*/ 78 h 132"/>
                  <a:gd name="T60" fmla="*/ 8 w 112"/>
                  <a:gd name="T61" fmla="*/ 66 h 132"/>
                  <a:gd name="T62" fmla="*/ 4 w 112"/>
                  <a:gd name="T63" fmla="*/ 60 h 132"/>
                  <a:gd name="T64" fmla="*/ 2 w 112"/>
                  <a:gd name="T65" fmla="*/ 58 h 132"/>
                  <a:gd name="T66" fmla="*/ 0 w 112"/>
                  <a:gd name="T67" fmla="*/ 48 h 132"/>
                  <a:gd name="T68" fmla="*/ 8 w 112"/>
                  <a:gd name="T69" fmla="*/ 50 h 132"/>
                  <a:gd name="T70" fmla="*/ 16 w 112"/>
                  <a:gd name="T71" fmla="*/ 48 h 132"/>
                  <a:gd name="T72" fmla="*/ 22 w 112"/>
                  <a:gd name="T73" fmla="*/ 48 h 132"/>
                  <a:gd name="T74" fmla="*/ 38 w 112"/>
                  <a:gd name="T75" fmla="*/ 44 h 132"/>
                  <a:gd name="T76" fmla="*/ 44 w 112"/>
                  <a:gd name="T77" fmla="*/ 34 h 132"/>
                  <a:gd name="T78" fmla="*/ 46 w 112"/>
                  <a:gd name="T79" fmla="*/ 26 h 132"/>
                  <a:gd name="T80" fmla="*/ 52 w 112"/>
                  <a:gd name="T81" fmla="*/ 24 h 132"/>
                  <a:gd name="T82" fmla="*/ 54 w 112"/>
                  <a:gd name="T83" fmla="*/ 18 h 132"/>
                  <a:gd name="T84" fmla="*/ 58 w 112"/>
                  <a:gd name="T85" fmla="*/ 12 h 132"/>
                  <a:gd name="T86" fmla="*/ 76 w 112"/>
                  <a:gd name="T87" fmla="*/ 0 h 132"/>
                  <a:gd name="T88" fmla="*/ 76 w 112"/>
                  <a:gd name="T89" fmla="*/ 0 h 1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112" h="132">
                    <a:moveTo>
                      <a:pt x="76" y="0"/>
                    </a:moveTo>
                    <a:lnTo>
                      <a:pt x="74" y="12"/>
                    </a:lnTo>
                    <a:lnTo>
                      <a:pt x="82" y="14"/>
                    </a:lnTo>
                    <a:lnTo>
                      <a:pt x="90" y="16"/>
                    </a:lnTo>
                    <a:lnTo>
                      <a:pt x="98" y="22"/>
                    </a:lnTo>
                    <a:lnTo>
                      <a:pt x="108" y="26"/>
                    </a:lnTo>
                    <a:lnTo>
                      <a:pt x="110" y="32"/>
                    </a:lnTo>
                    <a:lnTo>
                      <a:pt x="110" y="34"/>
                    </a:lnTo>
                    <a:lnTo>
                      <a:pt x="108" y="36"/>
                    </a:lnTo>
                    <a:lnTo>
                      <a:pt x="108" y="42"/>
                    </a:lnTo>
                    <a:lnTo>
                      <a:pt x="106" y="48"/>
                    </a:lnTo>
                    <a:lnTo>
                      <a:pt x="108" y="52"/>
                    </a:lnTo>
                    <a:lnTo>
                      <a:pt x="112" y="60"/>
                    </a:lnTo>
                    <a:lnTo>
                      <a:pt x="108" y="66"/>
                    </a:lnTo>
                    <a:lnTo>
                      <a:pt x="106" y="68"/>
                    </a:lnTo>
                    <a:lnTo>
                      <a:pt x="106" y="70"/>
                    </a:lnTo>
                    <a:lnTo>
                      <a:pt x="106" y="72"/>
                    </a:lnTo>
                    <a:lnTo>
                      <a:pt x="108" y="76"/>
                    </a:lnTo>
                    <a:lnTo>
                      <a:pt x="108" y="78"/>
                    </a:lnTo>
                    <a:lnTo>
                      <a:pt x="108" y="84"/>
                    </a:lnTo>
                    <a:lnTo>
                      <a:pt x="108" y="88"/>
                    </a:lnTo>
                    <a:lnTo>
                      <a:pt x="106" y="92"/>
                    </a:lnTo>
                    <a:lnTo>
                      <a:pt x="108" y="94"/>
                    </a:lnTo>
                    <a:lnTo>
                      <a:pt x="108" y="98"/>
                    </a:lnTo>
                    <a:lnTo>
                      <a:pt x="106" y="104"/>
                    </a:lnTo>
                    <a:lnTo>
                      <a:pt x="108" y="106"/>
                    </a:lnTo>
                    <a:lnTo>
                      <a:pt x="110" y="106"/>
                    </a:lnTo>
                    <a:lnTo>
                      <a:pt x="110" y="110"/>
                    </a:lnTo>
                    <a:lnTo>
                      <a:pt x="102" y="120"/>
                    </a:lnTo>
                    <a:lnTo>
                      <a:pt x="92" y="132"/>
                    </a:lnTo>
                    <a:lnTo>
                      <a:pt x="90" y="130"/>
                    </a:lnTo>
                    <a:lnTo>
                      <a:pt x="84" y="130"/>
                    </a:lnTo>
                    <a:lnTo>
                      <a:pt x="80" y="130"/>
                    </a:lnTo>
                    <a:lnTo>
                      <a:pt x="80" y="128"/>
                    </a:lnTo>
                    <a:lnTo>
                      <a:pt x="74" y="128"/>
                    </a:lnTo>
                    <a:lnTo>
                      <a:pt x="70" y="130"/>
                    </a:lnTo>
                    <a:lnTo>
                      <a:pt x="64" y="128"/>
                    </a:lnTo>
                    <a:lnTo>
                      <a:pt x="62" y="128"/>
                    </a:lnTo>
                    <a:lnTo>
                      <a:pt x="58" y="128"/>
                    </a:lnTo>
                    <a:lnTo>
                      <a:pt x="56" y="122"/>
                    </a:lnTo>
                    <a:lnTo>
                      <a:pt x="54" y="122"/>
                    </a:lnTo>
                    <a:lnTo>
                      <a:pt x="52" y="122"/>
                    </a:lnTo>
                    <a:lnTo>
                      <a:pt x="48" y="122"/>
                    </a:lnTo>
                    <a:lnTo>
                      <a:pt x="46" y="120"/>
                    </a:lnTo>
                    <a:lnTo>
                      <a:pt x="44" y="116"/>
                    </a:lnTo>
                    <a:lnTo>
                      <a:pt x="44" y="110"/>
                    </a:lnTo>
                    <a:lnTo>
                      <a:pt x="46" y="106"/>
                    </a:lnTo>
                    <a:lnTo>
                      <a:pt x="46" y="104"/>
                    </a:lnTo>
                    <a:lnTo>
                      <a:pt x="44" y="104"/>
                    </a:lnTo>
                    <a:lnTo>
                      <a:pt x="40" y="102"/>
                    </a:lnTo>
                    <a:lnTo>
                      <a:pt x="38" y="98"/>
                    </a:lnTo>
                    <a:lnTo>
                      <a:pt x="36" y="96"/>
                    </a:lnTo>
                    <a:lnTo>
                      <a:pt x="36" y="88"/>
                    </a:lnTo>
                    <a:lnTo>
                      <a:pt x="30" y="86"/>
                    </a:lnTo>
                    <a:lnTo>
                      <a:pt x="26" y="80"/>
                    </a:lnTo>
                    <a:lnTo>
                      <a:pt x="22" y="84"/>
                    </a:lnTo>
                    <a:lnTo>
                      <a:pt x="20" y="84"/>
                    </a:lnTo>
                    <a:lnTo>
                      <a:pt x="18" y="80"/>
                    </a:lnTo>
                    <a:lnTo>
                      <a:pt x="18" y="78"/>
                    </a:lnTo>
                    <a:lnTo>
                      <a:pt x="16" y="78"/>
                    </a:lnTo>
                    <a:lnTo>
                      <a:pt x="10" y="70"/>
                    </a:lnTo>
                    <a:lnTo>
                      <a:pt x="8" y="66"/>
                    </a:lnTo>
                    <a:lnTo>
                      <a:pt x="8" y="62"/>
                    </a:lnTo>
                    <a:lnTo>
                      <a:pt x="4" y="60"/>
                    </a:lnTo>
                    <a:lnTo>
                      <a:pt x="4" y="58"/>
                    </a:lnTo>
                    <a:lnTo>
                      <a:pt x="2" y="58"/>
                    </a:lnTo>
                    <a:lnTo>
                      <a:pt x="0" y="52"/>
                    </a:lnTo>
                    <a:lnTo>
                      <a:pt x="0" y="48"/>
                    </a:lnTo>
                    <a:lnTo>
                      <a:pt x="2" y="50"/>
                    </a:lnTo>
                    <a:lnTo>
                      <a:pt x="8" y="50"/>
                    </a:lnTo>
                    <a:lnTo>
                      <a:pt x="10" y="50"/>
                    </a:lnTo>
                    <a:lnTo>
                      <a:pt x="16" y="48"/>
                    </a:lnTo>
                    <a:lnTo>
                      <a:pt x="20" y="48"/>
                    </a:lnTo>
                    <a:lnTo>
                      <a:pt x="22" y="48"/>
                    </a:lnTo>
                    <a:lnTo>
                      <a:pt x="34" y="44"/>
                    </a:lnTo>
                    <a:lnTo>
                      <a:pt x="38" y="44"/>
                    </a:lnTo>
                    <a:lnTo>
                      <a:pt x="44" y="42"/>
                    </a:lnTo>
                    <a:lnTo>
                      <a:pt x="44" y="34"/>
                    </a:lnTo>
                    <a:lnTo>
                      <a:pt x="46" y="30"/>
                    </a:lnTo>
                    <a:lnTo>
                      <a:pt x="46" y="26"/>
                    </a:lnTo>
                    <a:lnTo>
                      <a:pt x="48" y="26"/>
                    </a:lnTo>
                    <a:lnTo>
                      <a:pt x="52" y="24"/>
                    </a:lnTo>
                    <a:lnTo>
                      <a:pt x="54" y="22"/>
                    </a:lnTo>
                    <a:lnTo>
                      <a:pt x="54" y="18"/>
                    </a:lnTo>
                    <a:lnTo>
                      <a:pt x="56" y="14"/>
                    </a:lnTo>
                    <a:lnTo>
                      <a:pt x="58" y="12"/>
                    </a:lnTo>
                    <a:lnTo>
                      <a:pt x="64" y="8"/>
                    </a:lnTo>
                    <a:lnTo>
                      <a:pt x="76" y="0"/>
                    </a:lnTo>
                    <a:lnTo>
                      <a:pt x="76" y="0"/>
                    </a:lnTo>
                    <a:lnTo>
                      <a:pt x="76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409" name="Freeform 1478"/>
              <p:cNvSpPr>
                <a:spLocks/>
              </p:cNvSpPr>
              <p:nvPr/>
            </p:nvSpPr>
            <p:spPr bwMode="auto">
              <a:xfrm>
                <a:off x="1165225" y="4692650"/>
                <a:ext cx="263525" cy="276225"/>
              </a:xfrm>
              <a:custGeom>
                <a:avLst/>
                <a:gdLst>
                  <a:gd name="T0" fmla="*/ 36 w 166"/>
                  <a:gd name="T1" fmla="*/ 166 h 174"/>
                  <a:gd name="T2" fmla="*/ 42 w 166"/>
                  <a:gd name="T3" fmla="*/ 168 h 174"/>
                  <a:gd name="T4" fmla="*/ 46 w 166"/>
                  <a:gd name="T5" fmla="*/ 172 h 174"/>
                  <a:gd name="T6" fmla="*/ 54 w 166"/>
                  <a:gd name="T7" fmla="*/ 174 h 174"/>
                  <a:gd name="T8" fmla="*/ 62 w 166"/>
                  <a:gd name="T9" fmla="*/ 172 h 174"/>
                  <a:gd name="T10" fmla="*/ 70 w 166"/>
                  <a:gd name="T11" fmla="*/ 172 h 174"/>
                  <a:gd name="T12" fmla="*/ 84 w 166"/>
                  <a:gd name="T13" fmla="*/ 168 h 174"/>
                  <a:gd name="T14" fmla="*/ 90 w 166"/>
                  <a:gd name="T15" fmla="*/ 158 h 174"/>
                  <a:gd name="T16" fmla="*/ 92 w 166"/>
                  <a:gd name="T17" fmla="*/ 150 h 174"/>
                  <a:gd name="T18" fmla="*/ 98 w 166"/>
                  <a:gd name="T19" fmla="*/ 148 h 174"/>
                  <a:gd name="T20" fmla="*/ 100 w 166"/>
                  <a:gd name="T21" fmla="*/ 142 h 174"/>
                  <a:gd name="T22" fmla="*/ 106 w 166"/>
                  <a:gd name="T23" fmla="*/ 136 h 174"/>
                  <a:gd name="T24" fmla="*/ 124 w 166"/>
                  <a:gd name="T25" fmla="*/ 128 h 174"/>
                  <a:gd name="T26" fmla="*/ 124 w 166"/>
                  <a:gd name="T27" fmla="*/ 122 h 174"/>
                  <a:gd name="T28" fmla="*/ 118 w 166"/>
                  <a:gd name="T29" fmla="*/ 118 h 174"/>
                  <a:gd name="T30" fmla="*/ 152 w 166"/>
                  <a:gd name="T31" fmla="*/ 96 h 174"/>
                  <a:gd name="T32" fmla="*/ 152 w 166"/>
                  <a:gd name="T33" fmla="*/ 86 h 174"/>
                  <a:gd name="T34" fmla="*/ 154 w 166"/>
                  <a:gd name="T35" fmla="*/ 76 h 174"/>
                  <a:gd name="T36" fmla="*/ 162 w 166"/>
                  <a:gd name="T37" fmla="*/ 68 h 174"/>
                  <a:gd name="T38" fmla="*/ 162 w 166"/>
                  <a:gd name="T39" fmla="*/ 64 h 174"/>
                  <a:gd name="T40" fmla="*/ 156 w 166"/>
                  <a:gd name="T41" fmla="*/ 50 h 174"/>
                  <a:gd name="T42" fmla="*/ 158 w 166"/>
                  <a:gd name="T43" fmla="*/ 48 h 174"/>
                  <a:gd name="T44" fmla="*/ 166 w 166"/>
                  <a:gd name="T45" fmla="*/ 40 h 174"/>
                  <a:gd name="T46" fmla="*/ 164 w 166"/>
                  <a:gd name="T47" fmla="*/ 36 h 174"/>
                  <a:gd name="T48" fmla="*/ 164 w 166"/>
                  <a:gd name="T49" fmla="*/ 24 h 174"/>
                  <a:gd name="T50" fmla="*/ 156 w 166"/>
                  <a:gd name="T51" fmla="*/ 18 h 174"/>
                  <a:gd name="T52" fmla="*/ 148 w 166"/>
                  <a:gd name="T53" fmla="*/ 12 h 174"/>
                  <a:gd name="T54" fmla="*/ 144 w 166"/>
                  <a:gd name="T55" fmla="*/ 10 h 174"/>
                  <a:gd name="T56" fmla="*/ 144 w 166"/>
                  <a:gd name="T57" fmla="*/ 4 h 174"/>
                  <a:gd name="T58" fmla="*/ 138 w 166"/>
                  <a:gd name="T59" fmla="*/ 4 h 174"/>
                  <a:gd name="T60" fmla="*/ 128 w 166"/>
                  <a:gd name="T61" fmla="*/ 6 h 174"/>
                  <a:gd name="T62" fmla="*/ 124 w 166"/>
                  <a:gd name="T63" fmla="*/ 0 h 174"/>
                  <a:gd name="T64" fmla="*/ 92 w 166"/>
                  <a:gd name="T65" fmla="*/ 12 h 174"/>
                  <a:gd name="T66" fmla="*/ 88 w 166"/>
                  <a:gd name="T67" fmla="*/ 18 h 174"/>
                  <a:gd name="T68" fmla="*/ 90 w 166"/>
                  <a:gd name="T69" fmla="*/ 28 h 174"/>
                  <a:gd name="T70" fmla="*/ 92 w 166"/>
                  <a:gd name="T71" fmla="*/ 36 h 174"/>
                  <a:gd name="T72" fmla="*/ 90 w 166"/>
                  <a:gd name="T73" fmla="*/ 48 h 174"/>
                  <a:gd name="T74" fmla="*/ 98 w 166"/>
                  <a:gd name="T75" fmla="*/ 56 h 174"/>
                  <a:gd name="T76" fmla="*/ 108 w 166"/>
                  <a:gd name="T77" fmla="*/ 60 h 174"/>
                  <a:gd name="T78" fmla="*/ 112 w 166"/>
                  <a:gd name="T79" fmla="*/ 64 h 174"/>
                  <a:gd name="T80" fmla="*/ 120 w 166"/>
                  <a:gd name="T81" fmla="*/ 82 h 174"/>
                  <a:gd name="T82" fmla="*/ 108 w 166"/>
                  <a:gd name="T83" fmla="*/ 82 h 174"/>
                  <a:gd name="T84" fmla="*/ 100 w 166"/>
                  <a:gd name="T85" fmla="*/ 78 h 174"/>
                  <a:gd name="T86" fmla="*/ 100 w 166"/>
                  <a:gd name="T87" fmla="*/ 70 h 174"/>
                  <a:gd name="T88" fmla="*/ 96 w 166"/>
                  <a:gd name="T89" fmla="*/ 68 h 174"/>
                  <a:gd name="T90" fmla="*/ 90 w 166"/>
                  <a:gd name="T91" fmla="*/ 66 h 174"/>
                  <a:gd name="T92" fmla="*/ 84 w 166"/>
                  <a:gd name="T93" fmla="*/ 58 h 174"/>
                  <a:gd name="T94" fmla="*/ 82 w 166"/>
                  <a:gd name="T95" fmla="*/ 52 h 174"/>
                  <a:gd name="T96" fmla="*/ 74 w 166"/>
                  <a:gd name="T97" fmla="*/ 52 h 174"/>
                  <a:gd name="T98" fmla="*/ 70 w 166"/>
                  <a:gd name="T99" fmla="*/ 58 h 174"/>
                  <a:gd name="T100" fmla="*/ 54 w 166"/>
                  <a:gd name="T101" fmla="*/ 56 h 174"/>
                  <a:gd name="T102" fmla="*/ 52 w 166"/>
                  <a:gd name="T103" fmla="*/ 46 h 174"/>
                  <a:gd name="T104" fmla="*/ 44 w 166"/>
                  <a:gd name="T105" fmla="*/ 50 h 174"/>
                  <a:gd name="T106" fmla="*/ 42 w 166"/>
                  <a:gd name="T107" fmla="*/ 40 h 174"/>
                  <a:gd name="T108" fmla="*/ 36 w 166"/>
                  <a:gd name="T109" fmla="*/ 52 h 174"/>
                  <a:gd name="T110" fmla="*/ 34 w 166"/>
                  <a:gd name="T111" fmla="*/ 60 h 174"/>
                  <a:gd name="T112" fmla="*/ 34 w 166"/>
                  <a:gd name="T113" fmla="*/ 74 h 174"/>
                  <a:gd name="T114" fmla="*/ 0 w 166"/>
                  <a:gd name="T115" fmla="*/ 138 h 174"/>
                  <a:gd name="T116" fmla="*/ 6 w 166"/>
                  <a:gd name="T117" fmla="*/ 146 h 174"/>
                  <a:gd name="T118" fmla="*/ 10 w 166"/>
                  <a:gd name="T119" fmla="*/ 158 h 174"/>
                  <a:gd name="T120" fmla="*/ 16 w 166"/>
                  <a:gd name="T121" fmla="*/ 166 h 174"/>
                  <a:gd name="T122" fmla="*/ 20 w 166"/>
                  <a:gd name="T123" fmla="*/ 168 h 174"/>
                  <a:gd name="T124" fmla="*/ 20 w 166"/>
                  <a:gd name="T125" fmla="*/ 168 h 1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66" h="174">
                    <a:moveTo>
                      <a:pt x="20" y="168"/>
                    </a:moveTo>
                    <a:lnTo>
                      <a:pt x="36" y="166"/>
                    </a:lnTo>
                    <a:lnTo>
                      <a:pt x="38" y="166"/>
                    </a:lnTo>
                    <a:lnTo>
                      <a:pt x="42" y="168"/>
                    </a:lnTo>
                    <a:lnTo>
                      <a:pt x="44" y="172"/>
                    </a:lnTo>
                    <a:lnTo>
                      <a:pt x="46" y="172"/>
                    </a:lnTo>
                    <a:lnTo>
                      <a:pt x="50" y="174"/>
                    </a:lnTo>
                    <a:lnTo>
                      <a:pt x="54" y="174"/>
                    </a:lnTo>
                    <a:lnTo>
                      <a:pt x="56" y="174"/>
                    </a:lnTo>
                    <a:lnTo>
                      <a:pt x="62" y="172"/>
                    </a:lnTo>
                    <a:lnTo>
                      <a:pt x="66" y="172"/>
                    </a:lnTo>
                    <a:lnTo>
                      <a:pt x="70" y="172"/>
                    </a:lnTo>
                    <a:lnTo>
                      <a:pt x="80" y="168"/>
                    </a:lnTo>
                    <a:lnTo>
                      <a:pt x="84" y="168"/>
                    </a:lnTo>
                    <a:lnTo>
                      <a:pt x="90" y="166"/>
                    </a:lnTo>
                    <a:lnTo>
                      <a:pt x="90" y="158"/>
                    </a:lnTo>
                    <a:lnTo>
                      <a:pt x="92" y="154"/>
                    </a:lnTo>
                    <a:lnTo>
                      <a:pt x="92" y="150"/>
                    </a:lnTo>
                    <a:lnTo>
                      <a:pt x="96" y="150"/>
                    </a:lnTo>
                    <a:lnTo>
                      <a:pt x="98" y="148"/>
                    </a:lnTo>
                    <a:lnTo>
                      <a:pt x="100" y="146"/>
                    </a:lnTo>
                    <a:lnTo>
                      <a:pt x="100" y="142"/>
                    </a:lnTo>
                    <a:lnTo>
                      <a:pt x="102" y="138"/>
                    </a:lnTo>
                    <a:lnTo>
                      <a:pt x="106" y="136"/>
                    </a:lnTo>
                    <a:lnTo>
                      <a:pt x="110" y="132"/>
                    </a:lnTo>
                    <a:lnTo>
                      <a:pt x="124" y="128"/>
                    </a:lnTo>
                    <a:lnTo>
                      <a:pt x="124" y="124"/>
                    </a:lnTo>
                    <a:lnTo>
                      <a:pt x="124" y="122"/>
                    </a:lnTo>
                    <a:lnTo>
                      <a:pt x="120" y="120"/>
                    </a:lnTo>
                    <a:lnTo>
                      <a:pt x="118" y="118"/>
                    </a:lnTo>
                    <a:lnTo>
                      <a:pt x="152" y="106"/>
                    </a:lnTo>
                    <a:lnTo>
                      <a:pt x="152" y="96"/>
                    </a:lnTo>
                    <a:lnTo>
                      <a:pt x="152" y="92"/>
                    </a:lnTo>
                    <a:lnTo>
                      <a:pt x="152" y="86"/>
                    </a:lnTo>
                    <a:lnTo>
                      <a:pt x="152" y="82"/>
                    </a:lnTo>
                    <a:lnTo>
                      <a:pt x="154" y="76"/>
                    </a:lnTo>
                    <a:lnTo>
                      <a:pt x="158" y="70"/>
                    </a:lnTo>
                    <a:lnTo>
                      <a:pt x="162" y="68"/>
                    </a:lnTo>
                    <a:lnTo>
                      <a:pt x="164" y="66"/>
                    </a:lnTo>
                    <a:lnTo>
                      <a:pt x="162" y="64"/>
                    </a:lnTo>
                    <a:lnTo>
                      <a:pt x="158" y="64"/>
                    </a:lnTo>
                    <a:lnTo>
                      <a:pt x="156" y="50"/>
                    </a:lnTo>
                    <a:lnTo>
                      <a:pt x="158" y="50"/>
                    </a:lnTo>
                    <a:lnTo>
                      <a:pt x="158" y="48"/>
                    </a:lnTo>
                    <a:lnTo>
                      <a:pt x="164" y="46"/>
                    </a:lnTo>
                    <a:lnTo>
                      <a:pt x="166" y="40"/>
                    </a:lnTo>
                    <a:lnTo>
                      <a:pt x="166" y="38"/>
                    </a:lnTo>
                    <a:lnTo>
                      <a:pt x="164" y="36"/>
                    </a:lnTo>
                    <a:lnTo>
                      <a:pt x="164" y="30"/>
                    </a:lnTo>
                    <a:lnTo>
                      <a:pt x="164" y="24"/>
                    </a:lnTo>
                    <a:lnTo>
                      <a:pt x="158" y="20"/>
                    </a:lnTo>
                    <a:lnTo>
                      <a:pt x="156" y="18"/>
                    </a:lnTo>
                    <a:lnTo>
                      <a:pt x="152" y="14"/>
                    </a:lnTo>
                    <a:lnTo>
                      <a:pt x="148" y="12"/>
                    </a:lnTo>
                    <a:lnTo>
                      <a:pt x="146" y="12"/>
                    </a:lnTo>
                    <a:lnTo>
                      <a:pt x="144" y="10"/>
                    </a:lnTo>
                    <a:lnTo>
                      <a:pt x="144" y="6"/>
                    </a:lnTo>
                    <a:lnTo>
                      <a:pt x="144" y="4"/>
                    </a:lnTo>
                    <a:lnTo>
                      <a:pt x="138" y="2"/>
                    </a:lnTo>
                    <a:lnTo>
                      <a:pt x="138" y="4"/>
                    </a:lnTo>
                    <a:lnTo>
                      <a:pt x="134" y="6"/>
                    </a:lnTo>
                    <a:lnTo>
                      <a:pt x="128" y="6"/>
                    </a:lnTo>
                    <a:lnTo>
                      <a:pt x="126" y="4"/>
                    </a:lnTo>
                    <a:lnTo>
                      <a:pt x="124" y="0"/>
                    </a:lnTo>
                    <a:lnTo>
                      <a:pt x="100" y="4"/>
                    </a:lnTo>
                    <a:lnTo>
                      <a:pt x="92" y="12"/>
                    </a:lnTo>
                    <a:lnTo>
                      <a:pt x="90" y="18"/>
                    </a:lnTo>
                    <a:lnTo>
                      <a:pt x="88" y="18"/>
                    </a:lnTo>
                    <a:lnTo>
                      <a:pt x="88" y="24"/>
                    </a:lnTo>
                    <a:lnTo>
                      <a:pt x="90" y="28"/>
                    </a:lnTo>
                    <a:lnTo>
                      <a:pt x="90" y="30"/>
                    </a:lnTo>
                    <a:lnTo>
                      <a:pt x="92" y="36"/>
                    </a:lnTo>
                    <a:lnTo>
                      <a:pt x="92" y="40"/>
                    </a:lnTo>
                    <a:lnTo>
                      <a:pt x="90" y="48"/>
                    </a:lnTo>
                    <a:lnTo>
                      <a:pt x="92" y="50"/>
                    </a:lnTo>
                    <a:lnTo>
                      <a:pt x="98" y="56"/>
                    </a:lnTo>
                    <a:lnTo>
                      <a:pt x="102" y="58"/>
                    </a:lnTo>
                    <a:lnTo>
                      <a:pt x="108" y="60"/>
                    </a:lnTo>
                    <a:lnTo>
                      <a:pt x="110" y="66"/>
                    </a:lnTo>
                    <a:lnTo>
                      <a:pt x="112" y="64"/>
                    </a:lnTo>
                    <a:lnTo>
                      <a:pt x="120" y="64"/>
                    </a:lnTo>
                    <a:lnTo>
                      <a:pt x="120" y="82"/>
                    </a:lnTo>
                    <a:lnTo>
                      <a:pt x="112" y="78"/>
                    </a:lnTo>
                    <a:lnTo>
                      <a:pt x="108" y="82"/>
                    </a:lnTo>
                    <a:lnTo>
                      <a:pt x="102" y="82"/>
                    </a:lnTo>
                    <a:lnTo>
                      <a:pt x="100" y="78"/>
                    </a:lnTo>
                    <a:lnTo>
                      <a:pt x="100" y="74"/>
                    </a:lnTo>
                    <a:lnTo>
                      <a:pt x="100" y="70"/>
                    </a:lnTo>
                    <a:lnTo>
                      <a:pt x="98" y="68"/>
                    </a:lnTo>
                    <a:lnTo>
                      <a:pt x="96" y="68"/>
                    </a:lnTo>
                    <a:lnTo>
                      <a:pt x="92" y="66"/>
                    </a:lnTo>
                    <a:lnTo>
                      <a:pt x="90" y="66"/>
                    </a:lnTo>
                    <a:lnTo>
                      <a:pt x="88" y="60"/>
                    </a:lnTo>
                    <a:lnTo>
                      <a:pt x="84" y="58"/>
                    </a:lnTo>
                    <a:lnTo>
                      <a:pt x="84" y="56"/>
                    </a:lnTo>
                    <a:lnTo>
                      <a:pt x="82" y="52"/>
                    </a:lnTo>
                    <a:lnTo>
                      <a:pt x="78" y="52"/>
                    </a:lnTo>
                    <a:lnTo>
                      <a:pt x="74" y="52"/>
                    </a:lnTo>
                    <a:lnTo>
                      <a:pt x="72" y="58"/>
                    </a:lnTo>
                    <a:lnTo>
                      <a:pt x="70" y="58"/>
                    </a:lnTo>
                    <a:lnTo>
                      <a:pt x="56" y="58"/>
                    </a:lnTo>
                    <a:lnTo>
                      <a:pt x="54" y="56"/>
                    </a:lnTo>
                    <a:lnTo>
                      <a:pt x="54" y="50"/>
                    </a:lnTo>
                    <a:lnTo>
                      <a:pt x="52" y="46"/>
                    </a:lnTo>
                    <a:lnTo>
                      <a:pt x="50" y="48"/>
                    </a:lnTo>
                    <a:lnTo>
                      <a:pt x="44" y="50"/>
                    </a:lnTo>
                    <a:lnTo>
                      <a:pt x="44" y="48"/>
                    </a:lnTo>
                    <a:lnTo>
                      <a:pt x="42" y="40"/>
                    </a:lnTo>
                    <a:lnTo>
                      <a:pt x="34" y="40"/>
                    </a:lnTo>
                    <a:lnTo>
                      <a:pt x="36" y="52"/>
                    </a:lnTo>
                    <a:lnTo>
                      <a:pt x="34" y="56"/>
                    </a:lnTo>
                    <a:lnTo>
                      <a:pt x="34" y="60"/>
                    </a:lnTo>
                    <a:lnTo>
                      <a:pt x="34" y="68"/>
                    </a:lnTo>
                    <a:lnTo>
                      <a:pt x="34" y="74"/>
                    </a:lnTo>
                    <a:lnTo>
                      <a:pt x="0" y="74"/>
                    </a:lnTo>
                    <a:lnTo>
                      <a:pt x="0" y="138"/>
                    </a:lnTo>
                    <a:lnTo>
                      <a:pt x="4" y="140"/>
                    </a:lnTo>
                    <a:lnTo>
                      <a:pt x="6" y="146"/>
                    </a:lnTo>
                    <a:lnTo>
                      <a:pt x="6" y="154"/>
                    </a:lnTo>
                    <a:lnTo>
                      <a:pt x="10" y="158"/>
                    </a:lnTo>
                    <a:lnTo>
                      <a:pt x="16" y="160"/>
                    </a:lnTo>
                    <a:lnTo>
                      <a:pt x="16" y="166"/>
                    </a:lnTo>
                    <a:lnTo>
                      <a:pt x="18" y="168"/>
                    </a:lnTo>
                    <a:lnTo>
                      <a:pt x="20" y="168"/>
                    </a:lnTo>
                    <a:lnTo>
                      <a:pt x="20" y="168"/>
                    </a:lnTo>
                    <a:lnTo>
                      <a:pt x="20" y="168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410" name="Freeform 1479"/>
              <p:cNvSpPr>
                <a:spLocks noEditPoints="1"/>
              </p:cNvSpPr>
              <p:nvPr/>
            </p:nvSpPr>
            <p:spPr bwMode="auto">
              <a:xfrm>
                <a:off x="930275" y="4283075"/>
                <a:ext cx="460375" cy="539750"/>
              </a:xfrm>
              <a:custGeom>
                <a:avLst/>
                <a:gdLst>
                  <a:gd name="T0" fmla="*/ 108 w 290"/>
                  <a:gd name="T1" fmla="*/ 14 h 340"/>
                  <a:gd name="T2" fmla="*/ 132 w 290"/>
                  <a:gd name="T3" fmla="*/ 8 h 340"/>
                  <a:gd name="T4" fmla="*/ 164 w 290"/>
                  <a:gd name="T5" fmla="*/ 18 h 340"/>
                  <a:gd name="T6" fmla="*/ 176 w 290"/>
                  <a:gd name="T7" fmla="*/ 14 h 340"/>
                  <a:gd name="T8" fmla="*/ 190 w 290"/>
                  <a:gd name="T9" fmla="*/ 6 h 340"/>
                  <a:gd name="T10" fmla="*/ 200 w 290"/>
                  <a:gd name="T11" fmla="*/ 0 h 340"/>
                  <a:gd name="T12" fmla="*/ 232 w 290"/>
                  <a:gd name="T13" fmla="*/ 10 h 340"/>
                  <a:gd name="T14" fmla="*/ 242 w 290"/>
                  <a:gd name="T15" fmla="*/ 14 h 340"/>
                  <a:gd name="T16" fmla="*/ 258 w 290"/>
                  <a:gd name="T17" fmla="*/ 14 h 340"/>
                  <a:gd name="T18" fmla="*/ 280 w 290"/>
                  <a:gd name="T19" fmla="*/ 34 h 340"/>
                  <a:gd name="T20" fmla="*/ 288 w 290"/>
                  <a:gd name="T21" fmla="*/ 50 h 340"/>
                  <a:gd name="T22" fmla="*/ 282 w 290"/>
                  <a:gd name="T23" fmla="*/ 68 h 340"/>
                  <a:gd name="T24" fmla="*/ 282 w 290"/>
                  <a:gd name="T25" fmla="*/ 76 h 340"/>
                  <a:gd name="T26" fmla="*/ 264 w 290"/>
                  <a:gd name="T27" fmla="*/ 96 h 340"/>
                  <a:gd name="T28" fmla="*/ 254 w 290"/>
                  <a:gd name="T29" fmla="*/ 116 h 340"/>
                  <a:gd name="T30" fmla="*/ 254 w 290"/>
                  <a:gd name="T31" fmla="*/ 122 h 340"/>
                  <a:gd name="T32" fmla="*/ 254 w 290"/>
                  <a:gd name="T33" fmla="*/ 144 h 340"/>
                  <a:gd name="T34" fmla="*/ 246 w 290"/>
                  <a:gd name="T35" fmla="*/ 152 h 340"/>
                  <a:gd name="T36" fmla="*/ 254 w 290"/>
                  <a:gd name="T37" fmla="*/ 170 h 340"/>
                  <a:gd name="T38" fmla="*/ 252 w 290"/>
                  <a:gd name="T39" fmla="*/ 188 h 340"/>
                  <a:gd name="T40" fmla="*/ 250 w 290"/>
                  <a:gd name="T41" fmla="*/ 212 h 340"/>
                  <a:gd name="T42" fmla="*/ 272 w 290"/>
                  <a:gd name="T43" fmla="*/ 258 h 340"/>
                  <a:gd name="T44" fmla="*/ 234 w 290"/>
                  <a:gd name="T45" fmla="*/ 276 h 340"/>
                  <a:gd name="T46" fmla="*/ 242 w 290"/>
                  <a:gd name="T47" fmla="*/ 294 h 340"/>
                  <a:gd name="T48" fmla="*/ 252 w 290"/>
                  <a:gd name="T49" fmla="*/ 316 h 340"/>
                  <a:gd name="T50" fmla="*/ 270 w 290"/>
                  <a:gd name="T51" fmla="*/ 340 h 340"/>
                  <a:gd name="T52" fmla="*/ 250 w 290"/>
                  <a:gd name="T53" fmla="*/ 332 h 340"/>
                  <a:gd name="T54" fmla="*/ 240 w 290"/>
                  <a:gd name="T55" fmla="*/ 324 h 340"/>
                  <a:gd name="T56" fmla="*/ 226 w 290"/>
                  <a:gd name="T57" fmla="*/ 312 h 340"/>
                  <a:gd name="T58" fmla="*/ 204 w 290"/>
                  <a:gd name="T59" fmla="*/ 314 h 340"/>
                  <a:gd name="T60" fmla="*/ 194 w 290"/>
                  <a:gd name="T61" fmla="*/ 306 h 340"/>
                  <a:gd name="T62" fmla="*/ 164 w 290"/>
                  <a:gd name="T63" fmla="*/ 302 h 340"/>
                  <a:gd name="T64" fmla="*/ 154 w 290"/>
                  <a:gd name="T65" fmla="*/ 286 h 340"/>
                  <a:gd name="T66" fmla="*/ 152 w 290"/>
                  <a:gd name="T67" fmla="*/ 266 h 340"/>
                  <a:gd name="T68" fmla="*/ 146 w 290"/>
                  <a:gd name="T69" fmla="*/ 244 h 340"/>
                  <a:gd name="T70" fmla="*/ 134 w 290"/>
                  <a:gd name="T71" fmla="*/ 232 h 340"/>
                  <a:gd name="T72" fmla="*/ 118 w 290"/>
                  <a:gd name="T73" fmla="*/ 226 h 340"/>
                  <a:gd name="T74" fmla="*/ 112 w 290"/>
                  <a:gd name="T75" fmla="*/ 242 h 340"/>
                  <a:gd name="T76" fmla="*/ 94 w 290"/>
                  <a:gd name="T77" fmla="*/ 242 h 340"/>
                  <a:gd name="T78" fmla="*/ 88 w 290"/>
                  <a:gd name="T79" fmla="*/ 218 h 340"/>
                  <a:gd name="T80" fmla="*/ 26 w 290"/>
                  <a:gd name="T81" fmla="*/ 204 h 340"/>
                  <a:gd name="T82" fmla="*/ 0 w 290"/>
                  <a:gd name="T83" fmla="*/ 200 h 340"/>
                  <a:gd name="T84" fmla="*/ 18 w 290"/>
                  <a:gd name="T85" fmla="*/ 180 h 340"/>
                  <a:gd name="T86" fmla="*/ 34 w 290"/>
                  <a:gd name="T87" fmla="*/ 176 h 340"/>
                  <a:gd name="T88" fmla="*/ 46 w 290"/>
                  <a:gd name="T89" fmla="*/ 180 h 340"/>
                  <a:gd name="T90" fmla="*/ 70 w 290"/>
                  <a:gd name="T91" fmla="*/ 176 h 340"/>
                  <a:gd name="T92" fmla="*/ 72 w 290"/>
                  <a:gd name="T93" fmla="*/ 160 h 340"/>
                  <a:gd name="T94" fmla="*/ 76 w 290"/>
                  <a:gd name="T95" fmla="*/ 132 h 340"/>
                  <a:gd name="T96" fmla="*/ 86 w 290"/>
                  <a:gd name="T97" fmla="*/ 112 h 340"/>
                  <a:gd name="T98" fmla="*/ 94 w 290"/>
                  <a:gd name="T99" fmla="*/ 62 h 340"/>
                  <a:gd name="T100" fmla="*/ 100 w 290"/>
                  <a:gd name="T101" fmla="*/ 34 h 340"/>
                  <a:gd name="T102" fmla="*/ 252 w 290"/>
                  <a:gd name="T103" fmla="*/ 150 h 3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290" h="340">
                    <a:moveTo>
                      <a:pt x="100" y="34"/>
                    </a:moveTo>
                    <a:lnTo>
                      <a:pt x="100" y="18"/>
                    </a:lnTo>
                    <a:lnTo>
                      <a:pt x="106" y="18"/>
                    </a:lnTo>
                    <a:lnTo>
                      <a:pt x="108" y="16"/>
                    </a:lnTo>
                    <a:lnTo>
                      <a:pt x="108" y="14"/>
                    </a:lnTo>
                    <a:lnTo>
                      <a:pt x="112" y="6"/>
                    </a:lnTo>
                    <a:lnTo>
                      <a:pt x="114" y="4"/>
                    </a:lnTo>
                    <a:lnTo>
                      <a:pt x="118" y="4"/>
                    </a:lnTo>
                    <a:lnTo>
                      <a:pt x="126" y="6"/>
                    </a:lnTo>
                    <a:lnTo>
                      <a:pt x="132" y="8"/>
                    </a:lnTo>
                    <a:lnTo>
                      <a:pt x="134" y="14"/>
                    </a:lnTo>
                    <a:lnTo>
                      <a:pt x="142" y="14"/>
                    </a:lnTo>
                    <a:lnTo>
                      <a:pt x="146" y="14"/>
                    </a:lnTo>
                    <a:lnTo>
                      <a:pt x="158" y="16"/>
                    </a:lnTo>
                    <a:lnTo>
                      <a:pt x="164" y="18"/>
                    </a:lnTo>
                    <a:lnTo>
                      <a:pt x="164" y="14"/>
                    </a:lnTo>
                    <a:lnTo>
                      <a:pt x="168" y="10"/>
                    </a:lnTo>
                    <a:lnTo>
                      <a:pt x="168" y="8"/>
                    </a:lnTo>
                    <a:lnTo>
                      <a:pt x="172" y="10"/>
                    </a:lnTo>
                    <a:lnTo>
                      <a:pt x="176" y="14"/>
                    </a:lnTo>
                    <a:lnTo>
                      <a:pt x="178" y="14"/>
                    </a:lnTo>
                    <a:lnTo>
                      <a:pt x="186" y="10"/>
                    </a:lnTo>
                    <a:lnTo>
                      <a:pt x="186" y="8"/>
                    </a:lnTo>
                    <a:lnTo>
                      <a:pt x="188" y="6"/>
                    </a:lnTo>
                    <a:lnTo>
                      <a:pt x="190" y="6"/>
                    </a:lnTo>
                    <a:lnTo>
                      <a:pt x="190" y="8"/>
                    </a:lnTo>
                    <a:lnTo>
                      <a:pt x="194" y="8"/>
                    </a:lnTo>
                    <a:lnTo>
                      <a:pt x="196" y="6"/>
                    </a:lnTo>
                    <a:lnTo>
                      <a:pt x="198" y="4"/>
                    </a:lnTo>
                    <a:lnTo>
                      <a:pt x="200" y="0"/>
                    </a:lnTo>
                    <a:lnTo>
                      <a:pt x="214" y="0"/>
                    </a:lnTo>
                    <a:lnTo>
                      <a:pt x="216" y="4"/>
                    </a:lnTo>
                    <a:lnTo>
                      <a:pt x="218" y="4"/>
                    </a:lnTo>
                    <a:lnTo>
                      <a:pt x="226" y="4"/>
                    </a:lnTo>
                    <a:lnTo>
                      <a:pt x="232" y="10"/>
                    </a:lnTo>
                    <a:lnTo>
                      <a:pt x="232" y="14"/>
                    </a:lnTo>
                    <a:lnTo>
                      <a:pt x="234" y="18"/>
                    </a:lnTo>
                    <a:lnTo>
                      <a:pt x="236" y="18"/>
                    </a:lnTo>
                    <a:lnTo>
                      <a:pt x="240" y="14"/>
                    </a:lnTo>
                    <a:lnTo>
                      <a:pt x="242" y="14"/>
                    </a:lnTo>
                    <a:lnTo>
                      <a:pt x="244" y="14"/>
                    </a:lnTo>
                    <a:lnTo>
                      <a:pt x="250" y="18"/>
                    </a:lnTo>
                    <a:lnTo>
                      <a:pt x="252" y="18"/>
                    </a:lnTo>
                    <a:lnTo>
                      <a:pt x="254" y="16"/>
                    </a:lnTo>
                    <a:lnTo>
                      <a:pt x="258" y="14"/>
                    </a:lnTo>
                    <a:lnTo>
                      <a:pt x="260" y="14"/>
                    </a:lnTo>
                    <a:lnTo>
                      <a:pt x="262" y="18"/>
                    </a:lnTo>
                    <a:lnTo>
                      <a:pt x="268" y="26"/>
                    </a:lnTo>
                    <a:lnTo>
                      <a:pt x="278" y="32"/>
                    </a:lnTo>
                    <a:lnTo>
                      <a:pt x="280" y="34"/>
                    </a:lnTo>
                    <a:lnTo>
                      <a:pt x="282" y="32"/>
                    </a:lnTo>
                    <a:lnTo>
                      <a:pt x="290" y="36"/>
                    </a:lnTo>
                    <a:lnTo>
                      <a:pt x="290" y="40"/>
                    </a:lnTo>
                    <a:lnTo>
                      <a:pt x="290" y="44"/>
                    </a:lnTo>
                    <a:lnTo>
                      <a:pt x="288" y="50"/>
                    </a:lnTo>
                    <a:lnTo>
                      <a:pt x="286" y="52"/>
                    </a:lnTo>
                    <a:lnTo>
                      <a:pt x="288" y="54"/>
                    </a:lnTo>
                    <a:lnTo>
                      <a:pt x="282" y="60"/>
                    </a:lnTo>
                    <a:lnTo>
                      <a:pt x="282" y="64"/>
                    </a:lnTo>
                    <a:lnTo>
                      <a:pt x="282" y="68"/>
                    </a:lnTo>
                    <a:lnTo>
                      <a:pt x="282" y="70"/>
                    </a:lnTo>
                    <a:lnTo>
                      <a:pt x="286" y="70"/>
                    </a:lnTo>
                    <a:lnTo>
                      <a:pt x="286" y="76"/>
                    </a:lnTo>
                    <a:lnTo>
                      <a:pt x="280" y="80"/>
                    </a:lnTo>
                    <a:lnTo>
                      <a:pt x="282" y="76"/>
                    </a:lnTo>
                    <a:lnTo>
                      <a:pt x="278" y="80"/>
                    </a:lnTo>
                    <a:lnTo>
                      <a:pt x="272" y="82"/>
                    </a:lnTo>
                    <a:lnTo>
                      <a:pt x="272" y="90"/>
                    </a:lnTo>
                    <a:lnTo>
                      <a:pt x="264" y="94"/>
                    </a:lnTo>
                    <a:lnTo>
                      <a:pt x="264" y="96"/>
                    </a:lnTo>
                    <a:lnTo>
                      <a:pt x="262" y="100"/>
                    </a:lnTo>
                    <a:lnTo>
                      <a:pt x="260" y="108"/>
                    </a:lnTo>
                    <a:lnTo>
                      <a:pt x="258" y="116"/>
                    </a:lnTo>
                    <a:lnTo>
                      <a:pt x="258" y="114"/>
                    </a:lnTo>
                    <a:lnTo>
                      <a:pt x="254" y="116"/>
                    </a:lnTo>
                    <a:lnTo>
                      <a:pt x="250" y="118"/>
                    </a:lnTo>
                    <a:lnTo>
                      <a:pt x="250" y="122"/>
                    </a:lnTo>
                    <a:lnTo>
                      <a:pt x="250" y="126"/>
                    </a:lnTo>
                    <a:lnTo>
                      <a:pt x="254" y="126"/>
                    </a:lnTo>
                    <a:lnTo>
                      <a:pt x="254" y="122"/>
                    </a:lnTo>
                    <a:lnTo>
                      <a:pt x="254" y="126"/>
                    </a:lnTo>
                    <a:lnTo>
                      <a:pt x="252" y="132"/>
                    </a:lnTo>
                    <a:lnTo>
                      <a:pt x="252" y="134"/>
                    </a:lnTo>
                    <a:lnTo>
                      <a:pt x="254" y="136"/>
                    </a:lnTo>
                    <a:lnTo>
                      <a:pt x="254" y="144"/>
                    </a:lnTo>
                    <a:lnTo>
                      <a:pt x="246" y="136"/>
                    </a:lnTo>
                    <a:lnTo>
                      <a:pt x="244" y="148"/>
                    </a:lnTo>
                    <a:lnTo>
                      <a:pt x="242" y="152"/>
                    </a:lnTo>
                    <a:lnTo>
                      <a:pt x="244" y="152"/>
                    </a:lnTo>
                    <a:lnTo>
                      <a:pt x="246" y="152"/>
                    </a:lnTo>
                    <a:lnTo>
                      <a:pt x="246" y="158"/>
                    </a:lnTo>
                    <a:lnTo>
                      <a:pt x="250" y="160"/>
                    </a:lnTo>
                    <a:lnTo>
                      <a:pt x="254" y="160"/>
                    </a:lnTo>
                    <a:lnTo>
                      <a:pt x="254" y="168"/>
                    </a:lnTo>
                    <a:lnTo>
                      <a:pt x="254" y="170"/>
                    </a:lnTo>
                    <a:lnTo>
                      <a:pt x="252" y="170"/>
                    </a:lnTo>
                    <a:lnTo>
                      <a:pt x="246" y="180"/>
                    </a:lnTo>
                    <a:lnTo>
                      <a:pt x="246" y="186"/>
                    </a:lnTo>
                    <a:lnTo>
                      <a:pt x="250" y="186"/>
                    </a:lnTo>
                    <a:lnTo>
                      <a:pt x="252" y="188"/>
                    </a:lnTo>
                    <a:lnTo>
                      <a:pt x="250" y="190"/>
                    </a:lnTo>
                    <a:lnTo>
                      <a:pt x="250" y="196"/>
                    </a:lnTo>
                    <a:lnTo>
                      <a:pt x="254" y="200"/>
                    </a:lnTo>
                    <a:lnTo>
                      <a:pt x="252" y="206"/>
                    </a:lnTo>
                    <a:lnTo>
                      <a:pt x="250" y="212"/>
                    </a:lnTo>
                    <a:lnTo>
                      <a:pt x="258" y="232"/>
                    </a:lnTo>
                    <a:lnTo>
                      <a:pt x="270" y="240"/>
                    </a:lnTo>
                    <a:lnTo>
                      <a:pt x="270" y="244"/>
                    </a:lnTo>
                    <a:lnTo>
                      <a:pt x="270" y="248"/>
                    </a:lnTo>
                    <a:lnTo>
                      <a:pt x="272" y="258"/>
                    </a:lnTo>
                    <a:lnTo>
                      <a:pt x="250" y="262"/>
                    </a:lnTo>
                    <a:lnTo>
                      <a:pt x="242" y="270"/>
                    </a:lnTo>
                    <a:lnTo>
                      <a:pt x="242" y="266"/>
                    </a:lnTo>
                    <a:lnTo>
                      <a:pt x="232" y="272"/>
                    </a:lnTo>
                    <a:lnTo>
                      <a:pt x="234" y="276"/>
                    </a:lnTo>
                    <a:lnTo>
                      <a:pt x="236" y="276"/>
                    </a:lnTo>
                    <a:lnTo>
                      <a:pt x="236" y="284"/>
                    </a:lnTo>
                    <a:lnTo>
                      <a:pt x="240" y="286"/>
                    </a:lnTo>
                    <a:lnTo>
                      <a:pt x="240" y="288"/>
                    </a:lnTo>
                    <a:lnTo>
                      <a:pt x="242" y="294"/>
                    </a:lnTo>
                    <a:lnTo>
                      <a:pt x="242" y="298"/>
                    </a:lnTo>
                    <a:lnTo>
                      <a:pt x="240" y="306"/>
                    </a:lnTo>
                    <a:lnTo>
                      <a:pt x="242" y="308"/>
                    </a:lnTo>
                    <a:lnTo>
                      <a:pt x="246" y="314"/>
                    </a:lnTo>
                    <a:lnTo>
                      <a:pt x="252" y="316"/>
                    </a:lnTo>
                    <a:lnTo>
                      <a:pt x="258" y="320"/>
                    </a:lnTo>
                    <a:lnTo>
                      <a:pt x="260" y="324"/>
                    </a:lnTo>
                    <a:lnTo>
                      <a:pt x="262" y="322"/>
                    </a:lnTo>
                    <a:lnTo>
                      <a:pt x="270" y="322"/>
                    </a:lnTo>
                    <a:lnTo>
                      <a:pt x="270" y="340"/>
                    </a:lnTo>
                    <a:lnTo>
                      <a:pt x="262" y="338"/>
                    </a:lnTo>
                    <a:lnTo>
                      <a:pt x="258" y="340"/>
                    </a:lnTo>
                    <a:lnTo>
                      <a:pt x="252" y="340"/>
                    </a:lnTo>
                    <a:lnTo>
                      <a:pt x="250" y="338"/>
                    </a:lnTo>
                    <a:lnTo>
                      <a:pt x="250" y="332"/>
                    </a:lnTo>
                    <a:lnTo>
                      <a:pt x="250" y="330"/>
                    </a:lnTo>
                    <a:lnTo>
                      <a:pt x="246" y="326"/>
                    </a:lnTo>
                    <a:lnTo>
                      <a:pt x="244" y="326"/>
                    </a:lnTo>
                    <a:lnTo>
                      <a:pt x="242" y="324"/>
                    </a:lnTo>
                    <a:lnTo>
                      <a:pt x="240" y="324"/>
                    </a:lnTo>
                    <a:lnTo>
                      <a:pt x="236" y="320"/>
                    </a:lnTo>
                    <a:lnTo>
                      <a:pt x="234" y="316"/>
                    </a:lnTo>
                    <a:lnTo>
                      <a:pt x="234" y="314"/>
                    </a:lnTo>
                    <a:lnTo>
                      <a:pt x="232" y="312"/>
                    </a:lnTo>
                    <a:lnTo>
                      <a:pt x="226" y="312"/>
                    </a:lnTo>
                    <a:lnTo>
                      <a:pt x="224" y="312"/>
                    </a:lnTo>
                    <a:lnTo>
                      <a:pt x="222" y="316"/>
                    </a:lnTo>
                    <a:lnTo>
                      <a:pt x="218" y="316"/>
                    </a:lnTo>
                    <a:lnTo>
                      <a:pt x="206" y="316"/>
                    </a:lnTo>
                    <a:lnTo>
                      <a:pt x="204" y="314"/>
                    </a:lnTo>
                    <a:lnTo>
                      <a:pt x="204" y="308"/>
                    </a:lnTo>
                    <a:lnTo>
                      <a:pt x="200" y="304"/>
                    </a:lnTo>
                    <a:lnTo>
                      <a:pt x="198" y="306"/>
                    </a:lnTo>
                    <a:lnTo>
                      <a:pt x="194" y="308"/>
                    </a:lnTo>
                    <a:lnTo>
                      <a:pt x="194" y="306"/>
                    </a:lnTo>
                    <a:lnTo>
                      <a:pt x="190" y="298"/>
                    </a:lnTo>
                    <a:lnTo>
                      <a:pt x="182" y="298"/>
                    </a:lnTo>
                    <a:lnTo>
                      <a:pt x="172" y="298"/>
                    </a:lnTo>
                    <a:lnTo>
                      <a:pt x="168" y="298"/>
                    </a:lnTo>
                    <a:lnTo>
                      <a:pt x="164" y="302"/>
                    </a:lnTo>
                    <a:lnTo>
                      <a:pt x="162" y="304"/>
                    </a:lnTo>
                    <a:lnTo>
                      <a:pt x="160" y="302"/>
                    </a:lnTo>
                    <a:lnTo>
                      <a:pt x="158" y="296"/>
                    </a:lnTo>
                    <a:lnTo>
                      <a:pt x="158" y="290"/>
                    </a:lnTo>
                    <a:lnTo>
                      <a:pt x="154" y="286"/>
                    </a:lnTo>
                    <a:lnTo>
                      <a:pt x="158" y="280"/>
                    </a:lnTo>
                    <a:lnTo>
                      <a:pt x="158" y="278"/>
                    </a:lnTo>
                    <a:lnTo>
                      <a:pt x="154" y="272"/>
                    </a:lnTo>
                    <a:lnTo>
                      <a:pt x="154" y="270"/>
                    </a:lnTo>
                    <a:lnTo>
                      <a:pt x="152" y="266"/>
                    </a:lnTo>
                    <a:lnTo>
                      <a:pt x="150" y="254"/>
                    </a:lnTo>
                    <a:lnTo>
                      <a:pt x="150" y="250"/>
                    </a:lnTo>
                    <a:lnTo>
                      <a:pt x="150" y="248"/>
                    </a:lnTo>
                    <a:lnTo>
                      <a:pt x="150" y="244"/>
                    </a:lnTo>
                    <a:lnTo>
                      <a:pt x="146" y="244"/>
                    </a:lnTo>
                    <a:lnTo>
                      <a:pt x="146" y="242"/>
                    </a:lnTo>
                    <a:lnTo>
                      <a:pt x="146" y="236"/>
                    </a:lnTo>
                    <a:lnTo>
                      <a:pt x="144" y="232"/>
                    </a:lnTo>
                    <a:lnTo>
                      <a:pt x="140" y="232"/>
                    </a:lnTo>
                    <a:lnTo>
                      <a:pt x="134" y="232"/>
                    </a:lnTo>
                    <a:lnTo>
                      <a:pt x="134" y="230"/>
                    </a:lnTo>
                    <a:lnTo>
                      <a:pt x="134" y="226"/>
                    </a:lnTo>
                    <a:lnTo>
                      <a:pt x="132" y="226"/>
                    </a:lnTo>
                    <a:lnTo>
                      <a:pt x="126" y="226"/>
                    </a:lnTo>
                    <a:lnTo>
                      <a:pt x="118" y="226"/>
                    </a:lnTo>
                    <a:lnTo>
                      <a:pt x="116" y="226"/>
                    </a:lnTo>
                    <a:lnTo>
                      <a:pt x="116" y="234"/>
                    </a:lnTo>
                    <a:lnTo>
                      <a:pt x="116" y="240"/>
                    </a:lnTo>
                    <a:lnTo>
                      <a:pt x="116" y="242"/>
                    </a:lnTo>
                    <a:lnTo>
                      <a:pt x="112" y="242"/>
                    </a:lnTo>
                    <a:lnTo>
                      <a:pt x="112" y="240"/>
                    </a:lnTo>
                    <a:lnTo>
                      <a:pt x="108" y="242"/>
                    </a:lnTo>
                    <a:lnTo>
                      <a:pt x="104" y="244"/>
                    </a:lnTo>
                    <a:lnTo>
                      <a:pt x="98" y="244"/>
                    </a:lnTo>
                    <a:lnTo>
                      <a:pt x="94" y="242"/>
                    </a:lnTo>
                    <a:lnTo>
                      <a:pt x="90" y="240"/>
                    </a:lnTo>
                    <a:lnTo>
                      <a:pt x="90" y="234"/>
                    </a:lnTo>
                    <a:lnTo>
                      <a:pt x="88" y="230"/>
                    </a:lnTo>
                    <a:lnTo>
                      <a:pt x="88" y="224"/>
                    </a:lnTo>
                    <a:lnTo>
                      <a:pt x="88" y="218"/>
                    </a:lnTo>
                    <a:lnTo>
                      <a:pt x="88" y="214"/>
                    </a:lnTo>
                    <a:lnTo>
                      <a:pt x="82" y="204"/>
                    </a:lnTo>
                    <a:lnTo>
                      <a:pt x="54" y="206"/>
                    </a:lnTo>
                    <a:lnTo>
                      <a:pt x="36" y="204"/>
                    </a:lnTo>
                    <a:lnTo>
                      <a:pt x="26" y="204"/>
                    </a:lnTo>
                    <a:lnTo>
                      <a:pt x="22" y="208"/>
                    </a:lnTo>
                    <a:lnTo>
                      <a:pt x="8" y="214"/>
                    </a:lnTo>
                    <a:lnTo>
                      <a:pt x="8" y="216"/>
                    </a:lnTo>
                    <a:lnTo>
                      <a:pt x="6" y="206"/>
                    </a:lnTo>
                    <a:lnTo>
                      <a:pt x="0" y="200"/>
                    </a:lnTo>
                    <a:lnTo>
                      <a:pt x="0" y="198"/>
                    </a:lnTo>
                    <a:lnTo>
                      <a:pt x="4" y="198"/>
                    </a:lnTo>
                    <a:lnTo>
                      <a:pt x="14" y="190"/>
                    </a:lnTo>
                    <a:lnTo>
                      <a:pt x="16" y="186"/>
                    </a:lnTo>
                    <a:lnTo>
                      <a:pt x="18" y="180"/>
                    </a:lnTo>
                    <a:lnTo>
                      <a:pt x="22" y="180"/>
                    </a:lnTo>
                    <a:lnTo>
                      <a:pt x="24" y="178"/>
                    </a:lnTo>
                    <a:lnTo>
                      <a:pt x="26" y="178"/>
                    </a:lnTo>
                    <a:lnTo>
                      <a:pt x="34" y="178"/>
                    </a:lnTo>
                    <a:lnTo>
                      <a:pt x="34" y="176"/>
                    </a:lnTo>
                    <a:lnTo>
                      <a:pt x="34" y="172"/>
                    </a:lnTo>
                    <a:lnTo>
                      <a:pt x="40" y="172"/>
                    </a:lnTo>
                    <a:lnTo>
                      <a:pt x="44" y="172"/>
                    </a:lnTo>
                    <a:lnTo>
                      <a:pt x="46" y="170"/>
                    </a:lnTo>
                    <a:lnTo>
                      <a:pt x="46" y="180"/>
                    </a:lnTo>
                    <a:lnTo>
                      <a:pt x="54" y="180"/>
                    </a:lnTo>
                    <a:lnTo>
                      <a:pt x="60" y="180"/>
                    </a:lnTo>
                    <a:lnTo>
                      <a:pt x="62" y="178"/>
                    </a:lnTo>
                    <a:lnTo>
                      <a:pt x="68" y="178"/>
                    </a:lnTo>
                    <a:lnTo>
                      <a:pt x="70" y="176"/>
                    </a:lnTo>
                    <a:lnTo>
                      <a:pt x="70" y="170"/>
                    </a:lnTo>
                    <a:lnTo>
                      <a:pt x="70" y="166"/>
                    </a:lnTo>
                    <a:lnTo>
                      <a:pt x="70" y="162"/>
                    </a:lnTo>
                    <a:lnTo>
                      <a:pt x="72" y="162"/>
                    </a:lnTo>
                    <a:lnTo>
                      <a:pt x="72" y="160"/>
                    </a:lnTo>
                    <a:lnTo>
                      <a:pt x="76" y="158"/>
                    </a:lnTo>
                    <a:lnTo>
                      <a:pt x="78" y="150"/>
                    </a:lnTo>
                    <a:lnTo>
                      <a:pt x="76" y="144"/>
                    </a:lnTo>
                    <a:lnTo>
                      <a:pt x="72" y="140"/>
                    </a:lnTo>
                    <a:lnTo>
                      <a:pt x="76" y="132"/>
                    </a:lnTo>
                    <a:lnTo>
                      <a:pt x="78" y="126"/>
                    </a:lnTo>
                    <a:lnTo>
                      <a:pt x="80" y="124"/>
                    </a:lnTo>
                    <a:lnTo>
                      <a:pt x="82" y="122"/>
                    </a:lnTo>
                    <a:lnTo>
                      <a:pt x="82" y="118"/>
                    </a:lnTo>
                    <a:lnTo>
                      <a:pt x="86" y="112"/>
                    </a:lnTo>
                    <a:lnTo>
                      <a:pt x="88" y="104"/>
                    </a:lnTo>
                    <a:lnTo>
                      <a:pt x="90" y="96"/>
                    </a:lnTo>
                    <a:lnTo>
                      <a:pt x="90" y="88"/>
                    </a:lnTo>
                    <a:lnTo>
                      <a:pt x="90" y="76"/>
                    </a:lnTo>
                    <a:lnTo>
                      <a:pt x="94" y="62"/>
                    </a:lnTo>
                    <a:lnTo>
                      <a:pt x="94" y="54"/>
                    </a:lnTo>
                    <a:lnTo>
                      <a:pt x="96" y="52"/>
                    </a:lnTo>
                    <a:lnTo>
                      <a:pt x="98" y="42"/>
                    </a:lnTo>
                    <a:lnTo>
                      <a:pt x="100" y="34"/>
                    </a:lnTo>
                    <a:lnTo>
                      <a:pt x="100" y="34"/>
                    </a:lnTo>
                    <a:lnTo>
                      <a:pt x="100" y="34"/>
                    </a:lnTo>
                    <a:close/>
                    <a:moveTo>
                      <a:pt x="254" y="144"/>
                    </a:moveTo>
                    <a:lnTo>
                      <a:pt x="254" y="144"/>
                    </a:lnTo>
                    <a:lnTo>
                      <a:pt x="252" y="148"/>
                    </a:lnTo>
                    <a:lnTo>
                      <a:pt x="252" y="150"/>
                    </a:lnTo>
                    <a:lnTo>
                      <a:pt x="252" y="148"/>
                    </a:lnTo>
                    <a:lnTo>
                      <a:pt x="254" y="144"/>
                    </a:lnTo>
                    <a:lnTo>
                      <a:pt x="254" y="144"/>
                    </a:lnTo>
                    <a:lnTo>
                      <a:pt x="254" y="144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411" name="Freeform 1480"/>
              <p:cNvSpPr>
                <a:spLocks/>
              </p:cNvSpPr>
              <p:nvPr/>
            </p:nvSpPr>
            <p:spPr bwMode="auto">
              <a:xfrm>
                <a:off x="1085850" y="3076575"/>
                <a:ext cx="120650" cy="133350"/>
              </a:xfrm>
              <a:custGeom>
                <a:avLst/>
                <a:gdLst>
                  <a:gd name="T0" fmla="*/ 0 w 76"/>
                  <a:gd name="T1" fmla="*/ 74 h 84"/>
                  <a:gd name="T2" fmla="*/ 14 w 76"/>
                  <a:gd name="T3" fmla="*/ 76 h 84"/>
                  <a:gd name="T4" fmla="*/ 24 w 76"/>
                  <a:gd name="T5" fmla="*/ 76 h 84"/>
                  <a:gd name="T6" fmla="*/ 34 w 76"/>
                  <a:gd name="T7" fmla="*/ 78 h 84"/>
                  <a:gd name="T8" fmla="*/ 44 w 76"/>
                  <a:gd name="T9" fmla="*/ 78 h 84"/>
                  <a:gd name="T10" fmla="*/ 54 w 76"/>
                  <a:gd name="T11" fmla="*/ 74 h 84"/>
                  <a:gd name="T12" fmla="*/ 68 w 76"/>
                  <a:gd name="T13" fmla="*/ 64 h 84"/>
                  <a:gd name="T14" fmla="*/ 74 w 76"/>
                  <a:gd name="T15" fmla="*/ 54 h 84"/>
                  <a:gd name="T16" fmla="*/ 66 w 76"/>
                  <a:gd name="T17" fmla="*/ 48 h 84"/>
                  <a:gd name="T18" fmla="*/ 66 w 76"/>
                  <a:gd name="T19" fmla="*/ 42 h 84"/>
                  <a:gd name="T20" fmla="*/ 68 w 76"/>
                  <a:gd name="T21" fmla="*/ 38 h 84"/>
                  <a:gd name="T22" fmla="*/ 76 w 76"/>
                  <a:gd name="T23" fmla="*/ 30 h 84"/>
                  <a:gd name="T24" fmla="*/ 68 w 76"/>
                  <a:gd name="T25" fmla="*/ 26 h 84"/>
                  <a:gd name="T26" fmla="*/ 68 w 76"/>
                  <a:gd name="T27" fmla="*/ 20 h 84"/>
                  <a:gd name="T28" fmla="*/ 72 w 76"/>
                  <a:gd name="T29" fmla="*/ 18 h 84"/>
                  <a:gd name="T30" fmla="*/ 64 w 76"/>
                  <a:gd name="T31" fmla="*/ 14 h 84"/>
                  <a:gd name="T32" fmla="*/ 58 w 76"/>
                  <a:gd name="T33" fmla="*/ 20 h 84"/>
                  <a:gd name="T34" fmla="*/ 54 w 76"/>
                  <a:gd name="T35" fmla="*/ 14 h 84"/>
                  <a:gd name="T36" fmla="*/ 48 w 76"/>
                  <a:gd name="T37" fmla="*/ 12 h 84"/>
                  <a:gd name="T38" fmla="*/ 48 w 76"/>
                  <a:gd name="T39" fmla="*/ 8 h 84"/>
                  <a:gd name="T40" fmla="*/ 42 w 76"/>
                  <a:gd name="T41" fmla="*/ 0 h 84"/>
                  <a:gd name="T42" fmla="*/ 28 w 76"/>
                  <a:gd name="T43" fmla="*/ 0 h 84"/>
                  <a:gd name="T44" fmla="*/ 20 w 76"/>
                  <a:gd name="T45" fmla="*/ 4 h 84"/>
                  <a:gd name="T46" fmla="*/ 16 w 76"/>
                  <a:gd name="T47" fmla="*/ 10 h 84"/>
                  <a:gd name="T48" fmla="*/ 16 w 76"/>
                  <a:gd name="T49" fmla="*/ 14 h 84"/>
                  <a:gd name="T50" fmla="*/ 18 w 76"/>
                  <a:gd name="T51" fmla="*/ 20 h 84"/>
                  <a:gd name="T52" fmla="*/ 16 w 76"/>
                  <a:gd name="T53" fmla="*/ 28 h 84"/>
                  <a:gd name="T54" fmla="*/ 18 w 76"/>
                  <a:gd name="T55" fmla="*/ 36 h 84"/>
                  <a:gd name="T56" fmla="*/ 14 w 76"/>
                  <a:gd name="T57" fmla="*/ 38 h 84"/>
                  <a:gd name="T58" fmla="*/ 16 w 76"/>
                  <a:gd name="T59" fmla="*/ 40 h 84"/>
                  <a:gd name="T60" fmla="*/ 20 w 76"/>
                  <a:gd name="T61" fmla="*/ 46 h 84"/>
                  <a:gd name="T62" fmla="*/ 14 w 76"/>
                  <a:gd name="T63" fmla="*/ 48 h 84"/>
                  <a:gd name="T64" fmla="*/ 4 w 76"/>
                  <a:gd name="T65" fmla="*/ 56 h 84"/>
                  <a:gd name="T66" fmla="*/ 4 w 76"/>
                  <a:gd name="T67" fmla="*/ 64 h 84"/>
                  <a:gd name="T68" fmla="*/ 4 w 76"/>
                  <a:gd name="T69" fmla="*/ 72 h 84"/>
                  <a:gd name="T70" fmla="*/ 0 w 76"/>
                  <a:gd name="T71" fmla="*/ 74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76" h="84">
                    <a:moveTo>
                      <a:pt x="0" y="74"/>
                    </a:moveTo>
                    <a:lnTo>
                      <a:pt x="0" y="74"/>
                    </a:lnTo>
                    <a:lnTo>
                      <a:pt x="14" y="78"/>
                    </a:lnTo>
                    <a:lnTo>
                      <a:pt x="14" y="76"/>
                    </a:lnTo>
                    <a:lnTo>
                      <a:pt x="20" y="72"/>
                    </a:lnTo>
                    <a:lnTo>
                      <a:pt x="24" y="76"/>
                    </a:lnTo>
                    <a:lnTo>
                      <a:pt x="28" y="72"/>
                    </a:lnTo>
                    <a:lnTo>
                      <a:pt x="34" y="78"/>
                    </a:lnTo>
                    <a:lnTo>
                      <a:pt x="36" y="84"/>
                    </a:lnTo>
                    <a:lnTo>
                      <a:pt x="44" y="78"/>
                    </a:lnTo>
                    <a:lnTo>
                      <a:pt x="48" y="78"/>
                    </a:lnTo>
                    <a:lnTo>
                      <a:pt x="54" y="74"/>
                    </a:lnTo>
                    <a:lnTo>
                      <a:pt x="68" y="68"/>
                    </a:lnTo>
                    <a:lnTo>
                      <a:pt x="68" y="64"/>
                    </a:lnTo>
                    <a:lnTo>
                      <a:pt x="72" y="58"/>
                    </a:lnTo>
                    <a:lnTo>
                      <a:pt x="74" y="54"/>
                    </a:lnTo>
                    <a:lnTo>
                      <a:pt x="74" y="50"/>
                    </a:lnTo>
                    <a:lnTo>
                      <a:pt x="66" y="48"/>
                    </a:lnTo>
                    <a:lnTo>
                      <a:pt x="66" y="46"/>
                    </a:lnTo>
                    <a:lnTo>
                      <a:pt x="66" y="42"/>
                    </a:lnTo>
                    <a:lnTo>
                      <a:pt x="66" y="40"/>
                    </a:lnTo>
                    <a:lnTo>
                      <a:pt x="68" y="38"/>
                    </a:lnTo>
                    <a:lnTo>
                      <a:pt x="74" y="32"/>
                    </a:lnTo>
                    <a:lnTo>
                      <a:pt x="76" y="30"/>
                    </a:lnTo>
                    <a:lnTo>
                      <a:pt x="74" y="30"/>
                    </a:lnTo>
                    <a:lnTo>
                      <a:pt x="68" y="26"/>
                    </a:lnTo>
                    <a:lnTo>
                      <a:pt x="66" y="22"/>
                    </a:lnTo>
                    <a:lnTo>
                      <a:pt x="68" y="20"/>
                    </a:lnTo>
                    <a:lnTo>
                      <a:pt x="74" y="20"/>
                    </a:lnTo>
                    <a:lnTo>
                      <a:pt x="72" y="18"/>
                    </a:lnTo>
                    <a:lnTo>
                      <a:pt x="66" y="14"/>
                    </a:lnTo>
                    <a:lnTo>
                      <a:pt x="64" y="14"/>
                    </a:lnTo>
                    <a:lnTo>
                      <a:pt x="62" y="14"/>
                    </a:lnTo>
                    <a:lnTo>
                      <a:pt x="58" y="20"/>
                    </a:lnTo>
                    <a:lnTo>
                      <a:pt x="56" y="18"/>
                    </a:lnTo>
                    <a:lnTo>
                      <a:pt x="54" y="14"/>
                    </a:lnTo>
                    <a:lnTo>
                      <a:pt x="52" y="14"/>
                    </a:lnTo>
                    <a:lnTo>
                      <a:pt x="48" y="12"/>
                    </a:lnTo>
                    <a:lnTo>
                      <a:pt x="48" y="10"/>
                    </a:lnTo>
                    <a:lnTo>
                      <a:pt x="48" y="8"/>
                    </a:lnTo>
                    <a:lnTo>
                      <a:pt x="46" y="2"/>
                    </a:lnTo>
                    <a:lnTo>
                      <a:pt x="42" y="0"/>
                    </a:lnTo>
                    <a:lnTo>
                      <a:pt x="34" y="0"/>
                    </a:lnTo>
                    <a:lnTo>
                      <a:pt x="28" y="0"/>
                    </a:lnTo>
                    <a:lnTo>
                      <a:pt x="24" y="2"/>
                    </a:lnTo>
                    <a:lnTo>
                      <a:pt x="20" y="4"/>
                    </a:lnTo>
                    <a:lnTo>
                      <a:pt x="18" y="8"/>
                    </a:lnTo>
                    <a:lnTo>
                      <a:pt x="16" y="10"/>
                    </a:lnTo>
                    <a:lnTo>
                      <a:pt x="16" y="12"/>
                    </a:lnTo>
                    <a:lnTo>
                      <a:pt x="16" y="14"/>
                    </a:lnTo>
                    <a:lnTo>
                      <a:pt x="18" y="18"/>
                    </a:lnTo>
                    <a:lnTo>
                      <a:pt x="18" y="20"/>
                    </a:lnTo>
                    <a:lnTo>
                      <a:pt x="16" y="22"/>
                    </a:lnTo>
                    <a:lnTo>
                      <a:pt x="16" y="28"/>
                    </a:lnTo>
                    <a:lnTo>
                      <a:pt x="18" y="32"/>
                    </a:lnTo>
                    <a:lnTo>
                      <a:pt x="18" y="36"/>
                    </a:lnTo>
                    <a:lnTo>
                      <a:pt x="16" y="38"/>
                    </a:lnTo>
                    <a:lnTo>
                      <a:pt x="14" y="38"/>
                    </a:lnTo>
                    <a:lnTo>
                      <a:pt x="14" y="40"/>
                    </a:lnTo>
                    <a:lnTo>
                      <a:pt x="16" y="40"/>
                    </a:lnTo>
                    <a:lnTo>
                      <a:pt x="18" y="42"/>
                    </a:lnTo>
                    <a:lnTo>
                      <a:pt x="20" y="46"/>
                    </a:lnTo>
                    <a:lnTo>
                      <a:pt x="18" y="48"/>
                    </a:lnTo>
                    <a:lnTo>
                      <a:pt x="14" y="48"/>
                    </a:lnTo>
                    <a:lnTo>
                      <a:pt x="10" y="54"/>
                    </a:lnTo>
                    <a:lnTo>
                      <a:pt x="4" y="56"/>
                    </a:lnTo>
                    <a:lnTo>
                      <a:pt x="4" y="58"/>
                    </a:lnTo>
                    <a:lnTo>
                      <a:pt x="4" y="64"/>
                    </a:lnTo>
                    <a:lnTo>
                      <a:pt x="4" y="66"/>
                    </a:lnTo>
                    <a:lnTo>
                      <a:pt x="4" y="72"/>
                    </a:lnTo>
                    <a:lnTo>
                      <a:pt x="0" y="74"/>
                    </a:lnTo>
                    <a:lnTo>
                      <a:pt x="0" y="74"/>
                    </a:lnTo>
                    <a:lnTo>
                      <a:pt x="0" y="74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412" name="Freeform 1481"/>
              <p:cNvSpPr>
                <a:spLocks noEditPoints="1"/>
              </p:cNvSpPr>
              <p:nvPr/>
            </p:nvSpPr>
            <p:spPr bwMode="auto">
              <a:xfrm>
                <a:off x="1644650" y="3905250"/>
                <a:ext cx="269875" cy="177800"/>
              </a:xfrm>
              <a:custGeom>
                <a:avLst/>
                <a:gdLst>
                  <a:gd name="T0" fmla="*/ 2 w 170"/>
                  <a:gd name="T1" fmla="*/ 38 h 112"/>
                  <a:gd name="T2" fmla="*/ 6 w 170"/>
                  <a:gd name="T3" fmla="*/ 34 h 112"/>
                  <a:gd name="T4" fmla="*/ 10 w 170"/>
                  <a:gd name="T5" fmla="*/ 28 h 112"/>
                  <a:gd name="T6" fmla="*/ 12 w 170"/>
                  <a:gd name="T7" fmla="*/ 24 h 112"/>
                  <a:gd name="T8" fmla="*/ 16 w 170"/>
                  <a:gd name="T9" fmla="*/ 22 h 112"/>
                  <a:gd name="T10" fmla="*/ 20 w 170"/>
                  <a:gd name="T11" fmla="*/ 26 h 112"/>
                  <a:gd name="T12" fmla="*/ 28 w 170"/>
                  <a:gd name="T13" fmla="*/ 26 h 112"/>
                  <a:gd name="T14" fmla="*/ 52 w 170"/>
                  <a:gd name="T15" fmla="*/ 34 h 112"/>
                  <a:gd name="T16" fmla="*/ 62 w 170"/>
                  <a:gd name="T17" fmla="*/ 42 h 112"/>
                  <a:gd name="T18" fmla="*/ 134 w 170"/>
                  <a:gd name="T19" fmla="*/ 0 h 112"/>
                  <a:gd name="T20" fmla="*/ 146 w 170"/>
                  <a:gd name="T21" fmla="*/ 32 h 112"/>
                  <a:gd name="T22" fmla="*/ 154 w 170"/>
                  <a:gd name="T23" fmla="*/ 38 h 112"/>
                  <a:gd name="T24" fmla="*/ 136 w 170"/>
                  <a:gd name="T25" fmla="*/ 44 h 112"/>
                  <a:gd name="T26" fmla="*/ 136 w 170"/>
                  <a:gd name="T27" fmla="*/ 52 h 112"/>
                  <a:gd name="T28" fmla="*/ 134 w 170"/>
                  <a:gd name="T29" fmla="*/ 56 h 112"/>
                  <a:gd name="T30" fmla="*/ 130 w 170"/>
                  <a:gd name="T31" fmla="*/ 62 h 112"/>
                  <a:gd name="T32" fmla="*/ 118 w 170"/>
                  <a:gd name="T33" fmla="*/ 70 h 112"/>
                  <a:gd name="T34" fmla="*/ 102 w 170"/>
                  <a:gd name="T35" fmla="*/ 78 h 112"/>
                  <a:gd name="T36" fmla="*/ 88 w 170"/>
                  <a:gd name="T37" fmla="*/ 84 h 112"/>
                  <a:gd name="T38" fmla="*/ 78 w 170"/>
                  <a:gd name="T39" fmla="*/ 90 h 112"/>
                  <a:gd name="T40" fmla="*/ 68 w 170"/>
                  <a:gd name="T41" fmla="*/ 88 h 112"/>
                  <a:gd name="T42" fmla="*/ 56 w 170"/>
                  <a:gd name="T43" fmla="*/ 92 h 112"/>
                  <a:gd name="T44" fmla="*/ 42 w 170"/>
                  <a:gd name="T45" fmla="*/ 96 h 112"/>
                  <a:gd name="T46" fmla="*/ 32 w 170"/>
                  <a:gd name="T47" fmla="*/ 102 h 112"/>
                  <a:gd name="T48" fmla="*/ 16 w 170"/>
                  <a:gd name="T49" fmla="*/ 106 h 112"/>
                  <a:gd name="T50" fmla="*/ 10 w 170"/>
                  <a:gd name="T51" fmla="*/ 84 h 112"/>
                  <a:gd name="T52" fmla="*/ 2 w 170"/>
                  <a:gd name="T53" fmla="*/ 78 h 112"/>
                  <a:gd name="T54" fmla="*/ 4 w 170"/>
                  <a:gd name="T55" fmla="*/ 74 h 112"/>
                  <a:gd name="T56" fmla="*/ 0 w 170"/>
                  <a:gd name="T57" fmla="*/ 50 h 112"/>
                  <a:gd name="T58" fmla="*/ 2 w 170"/>
                  <a:gd name="T59" fmla="*/ 42 h 112"/>
                  <a:gd name="T60" fmla="*/ 2 w 170"/>
                  <a:gd name="T61" fmla="*/ 38 h 112"/>
                  <a:gd name="T62" fmla="*/ 162 w 170"/>
                  <a:gd name="T63" fmla="*/ 110 h 112"/>
                  <a:gd name="T64" fmla="*/ 160 w 170"/>
                  <a:gd name="T65" fmla="*/ 110 h 112"/>
                  <a:gd name="T66" fmla="*/ 170 w 170"/>
                  <a:gd name="T67" fmla="*/ 112 h 112"/>
                  <a:gd name="T68" fmla="*/ 168 w 170"/>
                  <a:gd name="T69" fmla="*/ 110 h 112"/>
                  <a:gd name="T70" fmla="*/ 162 w 170"/>
                  <a:gd name="T71" fmla="*/ 110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70" h="112">
                    <a:moveTo>
                      <a:pt x="2" y="38"/>
                    </a:moveTo>
                    <a:lnTo>
                      <a:pt x="2" y="38"/>
                    </a:lnTo>
                    <a:lnTo>
                      <a:pt x="4" y="36"/>
                    </a:lnTo>
                    <a:lnTo>
                      <a:pt x="6" y="34"/>
                    </a:lnTo>
                    <a:lnTo>
                      <a:pt x="6" y="32"/>
                    </a:lnTo>
                    <a:lnTo>
                      <a:pt x="10" y="28"/>
                    </a:lnTo>
                    <a:lnTo>
                      <a:pt x="10" y="26"/>
                    </a:lnTo>
                    <a:lnTo>
                      <a:pt x="12" y="24"/>
                    </a:lnTo>
                    <a:lnTo>
                      <a:pt x="14" y="22"/>
                    </a:lnTo>
                    <a:lnTo>
                      <a:pt x="16" y="22"/>
                    </a:lnTo>
                    <a:lnTo>
                      <a:pt x="16" y="24"/>
                    </a:lnTo>
                    <a:lnTo>
                      <a:pt x="20" y="26"/>
                    </a:lnTo>
                    <a:lnTo>
                      <a:pt x="22" y="26"/>
                    </a:lnTo>
                    <a:lnTo>
                      <a:pt x="28" y="26"/>
                    </a:lnTo>
                    <a:lnTo>
                      <a:pt x="42" y="28"/>
                    </a:lnTo>
                    <a:lnTo>
                      <a:pt x="52" y="34"/>
                    </a:lnTo>
                    <a:lnTo>
                      <a:pt x="56" y="52"/>
                    </a:lnTo>
                    <a:lnTo>
                      <a:pt x="62" y="42"/>
                    </a:lnTo>
                    <a:lnTo>
                      <a:pt x="84" y="18"/>
                    </a:lnTo>
                    <a:lnTo>
                      <a:pt x="134" y="0"/>
                    </a:lnTo>
                    <a:lnTo>
                      <a:pt x="134" y="4"/>
                    </a:lnTo>
                    <a:lnTo>
                      <a:pt x="146" y="32"/>
                    </a:lnTo>
                    <a:lnTo>
                      <a:pt x="158" y="38"/>
                    </a:lnTo>
                    <a:lnTo>
                      <a:pt x="154" y="38"/>
                    </a:lnTo>
                    <a:lnTo>
                      <a:pt x="144" y="42"/>
                    </a:lnTo>
                    <a:lnTo>
                      <a:pt x="136" y="44"/>
                    </a:lnTo>
                    <a:lnTo>
                      <a:pt x="136" y="46"/>
                    </a:lnTo>
                    <a:lnTo>
                      <a:pt x="136" y="52"/>
                    </a:lnTo>
                    <a:lnTo>
                      <a:pt x="136" y="56"/>
                    </a:lnTo>
                    <a:lnTo>
                      <a:pt x="134" y="56"/>
                    </a:lnTo>
                    <a:lnTo>
                      <a:pt x="132" y="62"/>
                    </a:lnTo>
                    <a:lnTo>
                      <a:pt x="130" y="62"/>
                    </a:lnTo>
                    <a:lnTo>
                      <a:pt x="130" y="64"/>
                    </a:lnTo>
                    <a:lnTo>
                      <a:pt x="118" y="70"/>
                    </a:lnTo>
                    <a:lnTo>
                      <a:pt x="112" y="72"/>
                    </a:lnTo>
                    <a:lnTo>
                      <a:pt x="102" y="78"/>
                    </a:lnTo>
                    <a:lnTo>
                      <a:pt x="90" y="80"/>
                    </a:lnTo>
                    <a:lnTo>
                      <a:pt x="88" y="84"/>
                    </a:lnTo>
                    <a:lnTo>
                      <a:pt x="86" y="90"/>
                    </a:lnTo>
                    <a:lnTo>
                      <a:pt x="78" y="90"/>
                    </a:lnTo>
                    <a:lnTo>
                      <a:pt x="76" y="90"/>
                    </a:lnTo>
                    <a:lnTo>
                      <a:pt x="68" y="88"/>
                    </a:lnTo>
                    <a:lnTo>
                      <a:pt x="62" y="92"/>
                    </a:lnTo>
                    <a:lnTo>
                      <a:pt x="56" y="92"/>
                    </a:lnTo>
                    <a:lnTo>
                      <a:pt x="50" y="92"/>
                    </a:lnTo>
                    <a:lnTo>
                      <a:pt x="42" y="96"/>
                    </a:lnTo>
                    <a:lnTo>
                      <a:pt x="40" y="98"/>
                    </a:lnTo>
                    <a:lnTo>
                      <a:pt x="32" y="102"/>
                    </a:lnTo>
                    <a:lnTo>
                      <a:pt x="28" y="106"/>
                    </a:lnTo>
                    <a:lnTo>
                      <a:pt x="16" y="106"/>
                    </a:lnTo>
                    <a:lnTo>
                      <a:pt x="12" y="100"/>
                    </a:lnTo>
                    <a:lnTo>
                      <a:pt x="10" y="84"/>
                    </a:lnTo>
                    <a:lnTo>
                      <a:pt x="6" y="82"/>
                    </a:lnTo>
                    <a:lnTo>
                      <a:pt x="2" y="78"/>
                    </a:lnTo>
                    <a:lnTo>
                      <a:pt x="2" y="74"/>
                    </a:lnTo>
                    <a:lnTo>
                      <a:pt x="4" y="74"/>
                    </a:lnTo>
                    <a:lnTo>
                      <a:pt x="2" y="60"/>
                    </a:lnTo>
                    <a:lnTo>
                      <a:pt x="0" y="50"/>
                    </a:lnTo>
                    <a:lnTo>
                      <a:pt x="0" y="44"/>
                    </a:lnTo>
                    <a:lnTo>
                      <a:pt x="2" y="42"/>
                    </a:lnTo>
                    <a:lnTo>
                      <a:pt x="2" y="38"/>
                    </a:lnTo>
                    <a:lnTo>
                      <a:pt x="2" y="38"/>
                    </a:lnTo>
                    <a:lnTo>
                      <a:pt x="2" y="38"/>
                    </a:lnTo>
                    <a:close/>
                    <a:moveTo>
                      <a:pt x="162" y="110"/>
                    </a:moveTo>
                    <a:lnTo>
                      <a:pt x="162" y="110"/>
                    </a:lnTo>
                    <a:lnTo>
                      <a:pt x="160" y="110"/>
                    </a:lnTo>
                    <a:lnTo>
                      <a:pt x="164" y="112"/>
                    </a:lnTo>
                    <a:lnTo>
                      <a:pt x="170" y="112"/>
                    </a:lnTo>
                    <a:lnTo>
                      <a:pt x="170" y="110"/>
                    </a:lnTo>
                    <a:lnTo>
                      <a:pt x="168" y="110"/>
                    </a:lnTo>
                    <a:lnTo>
                      <a:pt x="162" y="110"/>
                    </a:lnTo>
                    <a:lnTo>
                      <a:pt x="162" y="110"/>
                    </a:lnTo>
                    <a:lnTo>
                      <a:pt x="162" y="11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413" name="Freeform 1482"/>
              <p:cNvSpPr>
                <a:spLocks/>
              </p:cNvSpPr>
              <p:nvPr/>
            </p:nvSpPr>
            <p:spPr bwMode="auto">
              <a:xfrm>
                <a:off x="269875" y="3644900"/>
                <a:ext cx="206375" cy="196850"/>
              </a:xfrm>
              <a:custGeom>
                <a:avLst/>
                <a:gdLst>
                  <a:gd name="T0" fmla="*/ 68 w 130"/>
                  <a:gd name="T1" fmla="*/ 0 h 124"/>
                  <a:gd name="T2" fmla="*/ 68 w 130"/>
                  <a:gd name="T3" fmla="*/ 0 h 124"/>
                  <a:gd name="T4" fmla="*/ 66 w 130"/>
                  <a:gd name="T5" fmla="*/ 8 h 124"/>
                  <a:gd name="T6" fmla="*/ 60 w 130"/>
                  <a:gd name="T7" fmla="*/ 8 h 124"/>
                  <a:gd name="T8" fmla="*/ 58 w 130"/>
                  <a:gd name="T9" fmla="*/ 8 h 124"/>
                  <a:gd name="T10" fmla="*/ 56 w 130"/>
                  <a:gd name="T11" fmla="*/ 10 h 124"/>
                  <a:gd name="T12" fmla="*/ 52 w 130"/>
                  <a:gd name="T13" fmla="*/ 16 h 124"/>
                  <a:gd name="T14" fmla="*/ 50 w 130"/>
                  <a:gd name="T15" fmla="*/ 22 h 124"/>
                  <a:gd name="T16" fmla="*/ 46 w 130"/>
                  <a:gd name="T17" fmla="*/ 28 h 124"/>
                  <a:gd name="T18" fmla="*/ 40 w 130"/>
                  <a:gd name="T19" fmla="*/ 30 h 124"/>
                  <a:gd name="T20" fmla="*/ 38 w 130"/>
                  <a:gd name="T21" fmla="*/ 38 h 124"/>
                  <a:gd name="T22" fmla="*/ 34 w 130"/>
                  <a:gd name="T23" fmla="*/ 48 h 124"/>
                  <a:gd name="T24" fmla="*/ 32 w 130"/>
                  <a:gd name="T25" fmla="*/ 56 h 124"/>
                  <a:gd name="T26" fmla="*/ 28 w 130"/>
                  <a:gd name="T27" fmla="*/ 64 h 124"/>
                  <a:gd name="T28" fmla="*/ 22 w 130"/>
                  <a:gd name="T29" fmla="*/ 72 h 124"/>
                  <a:gd name="T30" fmla="*/ 18 w 130"/>
                  <a:gd name="T31" fmla="*/ 78 h 124"/>
                  <a:gd name="T32" fmla="*/ 12 w 130"/>
                  <a:gd name="T33" fmla="*/ 90 h 124"/>
                  <a:gd name="T34" fmla="*/ 12 w 130"/>
                  <a:gd name="T35" fmla="*/ 98 h 124"/>
                  <a:gd name="T36" fmla="*/ 10 w 130"/>
                  <a:gd name="T37" fmla="*/ 104 h 124"/>
                  <a:gd name="T38" fmla="*/ 2 w 130"/>
                  <a:gd name="T39" fmla="*/ 108 h 124"/>
                  <a:gd name="T40" fmla="*/ 0 w 130"/>
                  <a:gd name="T41" fmla="*/ 116 h 124"/>
                  <a:gd name="T42" fmla="*/ 0 w 130"/>
                  <a:gd name="T43" fmla="*/ 124 h 124"/>
                  <a:gd name="T44" fmla="*/ 4 w 130"/>
                  <a:gd name="T45" fmla="*/ 120 h 124"/>
                  <a:gd name="T46" fmla="*/ 58 w 130"/>
                  <a:gd name="T47" fmla="*/ 120 h 124"/>
                  <a:gd name="T48" fmla="*/ 58 w 130"/>
                  <a:gd name="T49" fmla="*/ 90 h 124"/>
                  <a:gd name="T50" fmla="*/ 58 w 130"/>
                  <a:gd name="T51" fmla="*/ 86 h 124"/>
                  <a:gd name="T52" fmla="*/ 60 w 130"/>
                  <a:gd name="T53" fmla="*/ 82 h 124"/>
                  <a:gd name="T54" fmla="*/ 66 w 130"/>
                  <a:gd name="T55" fmla="*/ 80 h 124"/>
                  <a:gd name="T56" fmla="*/ 74 w 130"/>
                  <a:gd name="T57" fmla="*/ 78 h 124"/>
                  <a:gd name="T58" fmla="*/ 76 w 130"/>
                  <a:gd name="T59" fmla="*/ 38 h 124"/>
                  <a:gd name="T60" fmla="*/ 130 w 130"/>
                  <a:gd name="T61" fmla="*/ 38 h 124"/>
                  <a:gd name="T62" fmla="*/ 130 w 130"/>
                  <a:gd name="T63" fmla="*/ 10 h 124"/>
                  <a:gd name="T64" fmla="*/ 130 w 130"/>
                  <a:gd name="T65" fmla="*/ 0 h 124"/>
                  <a:gd name="T66" fmla="*/ 68 w 130"/>
                  <a:gd name="T67" fmla="*/ 0 h 124"/>
                  <a:gd name="T68" fmla="*/ 68 w 130"/>
                  <a:gd name="T69" fmla="*/ 0 h 124"/>
                  <a:gd name="T70" fmla="*/ 68 w 130"/>
                  <a:gd name="T71" fmla="*/ 0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30" h="124">
                    <a:moveTo>
                      <a:pt x="68" y="0"/>
                    </a:moveTo>
                    <a:lnTo>
                      <a:pt x="68" y="0"/>
                    </a:lnTo>
                    <a:lnTo>
                      <a:pt x="66" y="8"/>
                    </a:lnTo>
                    <a:lnTo>
                      <a:pt x="60" y="8"/>
                    </a:lnTo>
                    <a:lnTo>
                      <a:pt x="58" y="8"/>
                    </a:lnTo>
                    <a:lnTo>
                      <a:pt x="56" y="10"/>
                    </a:lnTo>
                    <a:lnTo>
                      <a:pt x="52" y="16"/>
                    </a:lnTo>
                    <a:lnTo>
                      <a:pt x="50" y="22"/>
                    </a:lnTo>
                    <a:lnTo>
                      <a:pt x="46" y="28"/>
                    </a:lnTo>
                    <a:lnTo>
                      <a:pt x="40" y="30"/>
                    </a:lnTo>
                    <a:lnTo>
                      <a:pt x="38" y="38"/>
                    </a:lnTo>
                    <a:lnTo>
                      <a:pt x="34" y="48"/>
                    </a:lnTo>
                    <a:lnTo>
                      <a:pt x="32" y="56"/>
                    </a:lnTo>
                    <a:lnTo>
                      <a:pt x="28" y="64"/>
                    </a:lnTo>
                    <a:lnTo>
                      <a:pt x="22" y="72"/>
                    </a:lnTo>
                    <a:lnTo>
                      <a:pt x="18" y="78"/>
                    </a:lnTo>
                    <a:lnTo>
                      <a:pt x="12" y="90"/>
                    </a:lnTo>
                    <a:lnTo>
                      <a:pt x="12" y="98"/>
                    </a:lnTo>
                    <a:lnTo>
                      <a:pt x="10" y="104"/>
                    </a:lnTo>
                    <a:lnTo>
                      <a:pt x="2" y="108"/>
                    </a:lnTo>
                    <a:lnTo>
                      <a:pt x="0" y="116"/>
                    </a:lnTo>
                    <a:lnTo>
                      <a:pt x="0" y="124"/>
                    </a:lnTo>
                    <a:lnTo>
                      <a:pt x="4" y="120"/>
                    </a:lnTo>
                    <a:lnTo>
                      <a:pt x="58" y="120"/>
                    </a:lnTo>
                    <a:lnTo>
                      <a:pt x="58" y="90"/>
                    </a:lnTo>
                    <a:lnTo>
                      <a:pt x="58" y="86"/>
                    </a:lnTo>
                    <a:lnTo>
                      <a:pt x="60" y="82"/>
                    </a:lnTo>
                    <a:lnTo>
                      <a:pt x="66" y="80"/>
                    </a:lnTo>
                    <a:lnTo>
                      <a:pt x="74" y="78"/>
                    </a:lnTo>
                    <a:lnTo>
                      <a:pt x="76" y="38"/>
                    </a:lnTo>
                    <a:lnTo>
                      <a:pt x="130" y="38"/>
                    </a:lnTo>
                    <a:lnTo>
                      <a:pt x="130" y="10"/>
                    </a:lnTo>
                    <a:lnTo>
                      <a:pt x="130" y="0"/>
                    </a:lnTo>
                    <a:lnTo>
                      <a:pt x="68" y="0"/>
                    </a:lnTo>
                    <a:lnTo>
                      <a:pt x="68" y="0"/>
                    </a:lnTo>
                    <a:lnTo>
                      <a:pt x="68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414" name="Freeform 1483"/>
              <p:cNvSpPr>
                <a:spLocks noEditPoints="1"/>
              </p:cNvSpPr>
              <p:nvPr/>
            </p:nvSpPr>
            <p:spPr bwMode="auto">
              <a:xfrm>
                <a:off x="3028950" y="3790950"/>
                <a:ext cx="152400" cy="415925"/>
              </a:xfrm>
              <a:custGeom>
                <a:avLst/>
                <a:gdLst>
                  <a:gd name="T0" fmla="*/ 62 w 96"/>
                  <a:gd name="T1" fmla="*/ 26 h 262"/>
                  <a:gd name="T2" fmla="*/ 52 w 96"/>
                  <a:gd name="T3" fmla="*/ 14 h 262"/>
                  <a:gd name="T4" fmla="*/ 40 w 96"/>
                  <a:gd name="T5" fmla="*/ 4 h 262"/>
                  <a:gd name="T6" fmla="*/ 20 w 96"/>
                  <a:gd name="T7" fmla="*/ 6 h 262"/>
                  <a:gd name="T8" fmla="*/ 2 w 96"/>
                  <a:gd name="T9" fmla="*/ 6 h 262"/>
                  <a:gd name="T10" fmla="*/ 10 w 96"/>
                  <a:gd name="T11" fmla="*/ 22 h 262"/>
                  <a:gd name="T12" fmla="*/ 22 w 96"/>
                  <a:gd name="T13" fmla="*/ 22 h 262"/>
                  <a:gd name="T14" fmla="*/ 36 w 96"/>
                  <a:gd name="T15" fmla="*/ 40 h 262"/>
                  <a:gd name="T16" fmla="*/ 28 w 96"/>
                  <a:gd name="T17" fmla="*/ 56 h 262"/>
                  <a:gd name="T18" fmla="*/ 18 w 96"/>
                  <a:gd name="T19" fmla="*/ 68 h 262"/>
                  <a:gd name="T20" fmla="*/ 38 w 96"/>
                  <a:gd name="T21" fmla="*/ 92 h 262"/>
                  <a:gd name="T22" fmla="*/ 48 w 96"/>
                  <a:gd name="T23" fmla="*/ 108 h 262"/>
                  <a:gd name="T24" fmla="*/ 60 w 96"/>
                  <a:gd name="T25" fmla="*/ 126 h 262"/>
                  <a:gd name="T26" fmla="*/ 66 w 96"/>
                  <a:gd name="T27" fmla="*/ 146 h 262"/>
                  <a:gd name="T28" fmla="*/ 68 w 96"/>
                  <a:gd name="T29" fmla="*/ 168 h 262"/>
                  <a:gd name="T30" fmla="*/ 72 w 96"/>
                  <a:gd name="T31" fmla="*/ 184 h 262"/>
                  <a:gd name="T32" fmla="*/ 58 w 96"/>
                  <a:gd name="T33" fmla="*/ 210 h 262"/>
                  <a:gd name="T34" fmla="*/ 40 w 96"/>
                  <a:gd name="T35" fmla="*/ 218 h 262"/>
                  <a:gd name="T36" fmla="*/ 24 w 96"/>
                  <a:gd name="T37" fmla="*/ 226 h 262"/>
                  <a:gd name="T38" fmla="*/ 24 w 96"/>
                  <a:gd name="T39" fmla="*/ 246 h 262"/>
                  <a:gd name="T40" fmla="*/ 32 w 96"/>
                  <a:gd name="T41" fmla="*/ 260 h 262"/>
                  <a:gd name="T42" fmla="*/ 38 w 96"/>
                  <a:gd name="T43" fmla="*/ 256 h 262"/>
                  <a:gd name="T44" fmla="*/ 46 w 96"/>
                  <a:gd name="T45" fmla="*/ 252 h 262"/>
                  <a:gd name="T46" fmla="*/ 42 w 96"/>
                  <a:gd name="T47" fmla="*/ 242 h 262"/>
                  <a:gd name="T48" fmla="*/ 52 w 96"/>
                  <a:gd name="T49" fmla="*/ 238 h 262"/>
                  <a:gd name="T50" fmla="*/ 42 w 96"/>
                  <a:gd name="T51" fmla="*/ 228 h 262"/>
                  <a:gd name="T52" fmla="*/ 62 w 96"/>
                  <a:gd name="T53" fmla="*/ 234 h 262"/>
                  <a:gd name="T54" fmla="*/ 66 w 96"/>
                  <a:gd name="T55" fmla="*/ 228 h 262"/>
                  <a:gd name="T56" fmla="*/ 88 w 96"/>
                  <a:gd name="T57" fmla="*/ 214 h 262"/>
                  <a:gd name="T58" fmla="*/ 96 w 96"/>
                  <a:gd name="T59" fmla="*/ 182 h 262"/>
                  <a:gd name="T60" fmla="*/ 84 w 96"/>
                  <a:gd name="T61" fmla="*/ 142 h 262"/>
                  <a:gd name="T62" fmla="*/ 78 w 96"/>
                  <a:gd name="T63" fmla="*/ 128 h 262"/>
                  <a:gd name="T64" fmla="*/ 66 w 96"/>
                  <a:gd name="T65" fmla="*/ 110 h 262"/>
                  <a:gd name="T66" fmla="*/ 52 w 96"/>
                  <a:gd name="T67" fmla="*/ 104 h 262"/>
                  <a:gd name="T68" fmla="*/ 46 w 96"/>
                  <a:gd name="T69" fmla="*/ 90 h 262"/>
                  <a:gd name="T70" fmla="*/ 42 w 96"/>
                  <a:gd name="T71" fmla="*/ 68 h 262"/>
                  <a:gd name="T72" fmla="*/ 52 w 96"/>
                  <a:gd name="T73" fmla="*/ 56 h 262"/>
                  <a:gd name="T74" fmla="*/ 68 w 96"/>
                  <a:gd name="T75" fmla="*/ 34 h 262"/>
                  <a:gd name="T76" fmla="*/ 76 w 96"/>
                  <a:gd name="T77" fmla="*/ 28 h 262"/>
                  <a:gd name="T78" fmla="*/ 42 w 96"/>
                  <a:gd name="T79" fmla="*/ 238 h 262"/>
                  <a:gd name="T80" fmla="*/ 40 w 96"/>
                  <a:gd name="T81" fmla="*/ 236 h 262"/>
                  <a:gd name="T82" fmla="*/ 42 w 96"/>
                  <a:gd name="T83" fmla="*/ 236 h 262"/>
                  <a:gd name="T84" fmla="*/ 42 w 96"/>
                  <a:gd name="T85" fmla="*/ 234 h 262"/>
                  <a:gd name="T86" fmla="*/ 38 w 96"/>
                  <a:gd name="T87" fmla="*/ 234 h 262"/>
                  <a:gd name="T88" fmla="*/ 40 w 96"/>
                  <a:gd name="T89" fmla="*/ 234 h 262"/>
                  <a:gd name="T90" fmla="*/ 38 w 96"/>
                  <a:gd name="T91" fmla="*/ 226 h 262"/>
                  <a:gd name="T92" fmla="*/ 36 w 96"/>
                  <a:gd name="T93" fmla="*/ 224 h 2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96" h="262">
                    <a:moveTo>
                      <a:pt x="76" y="28"/>
                    </a:moveTo>
                    <a:lnTo>
                      <a:pt x="70" y="26"/>
                    </a:lnTo>
                    <a:lnTo>
                      <a:pt x="62" y="26"/>
                    </a:lnTo>
                    <a:lnTo>
                      <a:pt x="56" y="28"/>
                    </a:lnTo>
                    <a:lnTo>
                      <a:pt x="48" y="22"/>
                    </a:lnTo>
                    <a:lnTo>
                      <a:pt x="52" y="14"/>
                    </a:lnTo>
                    <a:lnTo>
                      <a:pt x="52" y="10"/>
                    </a:lnTo>
                    <a:lnTo>
                      <a:pt x="48" y="8"/>
                    </a:lnTo>
                    <a:lnTo>
                      <a:pt x="40" y="4"/>
                    </a:lnTo>
                    <a:lnTo>
                      <a:pt x="36" y="0"/>
                    </a:lnTo>
                    <a:lnTo>
                      <a:pt x="30" y="4"/>
                    </a:lnTo>
                    <a:lnTo>
                      <a:pt x="20" y="6"/>
                    </a:lnTo>
                    <a:lnTo>
                      <a:pt x="14" y="10"/>
                    </a:lnTo>
                    <a:lnTo>
                      <a:pt x="8" y="4"/>
                    </a:lnTo>
                    <a:lnTo>
                      <a:pt x="2" y="6"/>
                    </a:lnTo>
                    <a:lnTo>
                      <a:pt x="0" y="10"/>
                    </a:lnTo>
                    <a:lnTo>
                      <a:pt x="4" y="16"/>
                    </a:lnTo>
                    <a:lnTo>
                      <a:pt x="10" y="22"/>
                    </a:lnTo>
                    <a:lnTo>
                      <a:pt x="12" y="24"/>
                    </a:lnTo>
                    <a:lnTo>
                      <a:pt x="18" y="26"/>
                    </a:lnTo>
                    <a:lnTo>
                      <a:pt x="22" y="22"/>
                    </a:lnTo>
                    <a:lnTo>
                      <a:pt x="30" y="24"/>
                    </a:lnTo>
                    <a:lnTo>
                      <a:pt x="36" y="28"/>
                    </a:lnTo>
                    <a:lnTo>
                      <a:pt x="36" y="40"/>
                    </a:lnTo>
                    <a:lnTo>
                      <a:pt x="30" y="42"/>
                    </a:lnTo>
                    <a:lnTo>
                      <a:pt x="30" y="54"/>
                    </a:lnTo>
                    <a:lnTo>
                      <a:pt x="28" y="56"/>
                    </a:lnTo>
                    <a:lnTo>
                      <a:pt x="20" y="56"/>
                    </a:lnTo>
                    <a:lnTo>
                      <a:pt x="14" y="60"/>
                    </a:lnTo>
                    <a:lnTo>
                      <a:pt x="18" y="68"/>
                    </a:lnTo>
                    <a:lnTo>
                      <a:pt x="28" y="72"/>
                    </a:lnTo>
                    <a:lnTo>
                      <a:pt x="30" y="82"/>
                    </a:lnTo>
                    <a:lnTo>
                      <a:pt x="38" y="92"/>
                    </a:lnTo>
                    <a:lnTo>
                      <a:pt x="42" y="96"/>
                    </a:lnTo>
                    <a:lnTo>
                      <a:pt x="42" y="100"/>
                    </a:lnTo>
                    <a:lnTo>
                      <a:pt x="48" y="108"/>
                    </a:lnTo>
                    <a:lnTo>
                      <a:pt x="52" y="114"/>
                    </a:lnTo>
                    <a:lnTo>
                      <a:pt x="56" y="118"/>
                    </a:lnTo>
                    <a:lnTo>
                      <a:pt x="60" y="126"/>
                    </a:lnTo>
                    <a:lnTo>
                      <a:pt x="66" y="128"/>
                    </a:lnTo>
                    <a:lnTo>
                      <a:pt x="66" y="136"/>
                    </a:lnTo>
                    <a:lnTo>
                      <a:pt x="66" y="146"/>
                    </a:lnTo>
                    <a:lnTo>
                      <a:pt x="66" y="152"/>
                    </a:lnTo>
                    <a:lnTo>
                      <a:pt x="66" y="160"/>
                    </a:lnTo>
                    <a:lnTo>
                      <a:pt x="68" y="168"/>
                    </a:lnTo>
                    <a:lnTo>
                      <a:pt x="68" y="172"/>
                    </a:lnTo>
                    <a:lnTo>
                      <a:pt x="70" y="178"/>
                    </a:lnTo>
                    <a:lnTo>
                      <a:pt x="72" y="184"/>
                    </a:lnTo>
                    <a:lnTo>
                      <a:pt x="70" y="196"/>
                    </a:lnTo>
                    <a:lnTo>
                      <a:pt x="68" y="206"/>
                    </a:lnTo>
                    <a:lnTo>
                      <a:pt x="58" y="210"/>
                    </a:lnTo>
                    <a:lnTo>
                      <a:pt x="52" y="216"/>
                    </a:lnTo>
                    <a:lnTo>
                      <a:pt x="50" y="220"/>
                    </a:lnTo>
                    <a:lnTo>
                      <a:pt x="40" y="218"/>
                    </a:lnTo>
                    <a:lnTo>
                      <a:pt x="36" y="220"/>
                    </a:lnTo>
                    <a:lnTo>
                      <a:pt x="30" y="224"/>
                    </a:lnTo>
                    <a:lnTo>
                      <a:pt x="24" y="226"/>
                    </a:lnTo>
                    <a:lnTo>
                      <a:pt x="22" y="232"/>
                    </a:lnTo>
                    <a:lnTo>
                      <a:pt x="28" y="234"/>
                    </a:lnTo>
                    <a:lnTo>
                      <a:pt x="24" y="246"/>
                    </a:lnTo>
                    <a:lnTo>
                      <a:pt x="28" y="254"/>
                    </a:lnTo>
                    <a:lnTo>
                      <a:pt x="32" y="256"/>
                    </a:lnTo>
                    <a:lnTo>
                      <a:pt x="32" y="260"/>
                    </a:lnTo>
                    <a:lnTo>
                      <a:pt x="30" y="260"/>
                    </a:lnTo>
                    <a:lnTo>
                      <a:pt x="30" y="262"/>
                    </a:lnTo>
                    <a:lnTo>
                      <a:pt x="38" y="256"/>
                    </a:lnTo>
                    <a:lnTo>
                      <a:pt x="38" y="252"/>
                    </a:lnTo>
                    <a:lnTo>
                      <a:pt x="42" y="254"/>
                    </a:lnTo>
                    <a:lnTo>
                      <a:pt x="46" y="252"/>
                    </a:lnTo>
                    <a:lnTo>
                      <a:pt x="42" y="248"/>
                    </a:lnTo>
                    <a:lnTo>
                      <a:pt x="42" y="244"/>
                    </a:lnTo>
                    <a:lnTo>
                      <a:pt x="42" y="242"/>
                    </a:lnTo>
                    <a:lnTo>
                      <a:pt x="46" y="244"/>
                    </a:lnTo>
                    <a:lnTo>
                      <a:pt x="50" y="246"/>
                    </a:lnTo>
                    <a:lnTo>
                      <a:pt x="52" y="238"/>
                    </a:lnTo>
                    <a:lnTo>
                      <a:pt x="48" y="238"/>
                    </a:lnTo>
                    <a:lnTo>
                      <a:pt x="46" y="236"/>
                    </a:lnTo>
                    <a:lnTo>
                      <a:pt x="42" y="228"/>
                    </a:lnTo>
                    <a:lnTo>
                      <a:pt x="48" y="232"/>
                    </a:lnTo>
                    <a:lnTo>
                      <a:pt x="48" y="234"/>
                    </a:lnTo>
                    <a:lnTo>
                      <a:pt x="62" y="234"/>
                    </a:lnTo>
                    <a:lnTo>
                      <a:pt x="60" y="228"/>
                    </a:lnTo>
                    <a:lnTo>
                      <a:pt x="62" y="228"/>
                    </a:lnTo>
                    <a:lnTo>
                      <a:pt x="66" y="228"/>
                    </a:lnTo>
                    <a:lnTo>
                      <a:pt x="70" y="226"/>
                    </a:lnTo>
                    <a:lnTo>
                      <a:pt x="80" y="220"/>
                    </a:lnTo>
                    <a:lnTo>
                      <a:pt x="88" y="214"/>
                    </a:lnTo>
                    <a:lnTo>
                      <a:pt x="90" y="208"/>
                    </a:lnTo>
                    <a:lnTo>
                      <a:pt x="94" y="200"/>
                    </a:lnTo>
                    <a:lnTo>
                      <a:pt x="96" y="182"/>
                    </a:lnTo>
                    <a:lnTo>
                      <a:pt x="90" y="162"/>
                    </a:lnTo>
                    <a:lnTo>
                      <a:pt x="86" y="144"/>
                    </a:lnTo>
                    <a:lnTo>
                      <a:pt x="84" y="142"/>
                    </a:lnTo>
                    <a:lnTo>
                      <a:pt x="78" y="136"/>
                    </a:lnTo>
                    <a:lnTo>
                      <a:pt x="78" y="132"/>
                    </a:lnTo>
                    <a:lnTo>
                      <a:pt x="78" y="128"/>
                    </a:lnTo>
                    <a:lnTo>
                      <a:pt x="70" y="120"/>
                    </a:lnTo>
                    <a:lnTo>
                      <a:pt x="66" y="114"/>
                    </a:lnTo>
                    <a:lnTo>
                      <a:pt x="66" y="110"/>
                    </a:lnTo>
                    <a:lnTo>
                      <a:pt x="66" y="108"/>
                    </a:lnTo>
                    <a:lnTo>
                      <a:pt x="60" y="106"/>
                    </a:lnTo>
                    <a:lnTo>
                      <a:pt x="52" y="104"/>
                    </a:lnTo>
                    <a:lnTo>
                      <a:pt x="52" y="98"/>
                    </a:lnTo>
                    <a:lnTo>
                      <a:pt x="52" y="96"/>
                    </a:lnTo>
                    <a:lnTo>
                      <a:pt x="46" y="90"/>
                    </a:lnTo>
                    <a:lnTo>
                      <a:pt x="42" y="82"/>
                    </a:lnTo>
                    <a:lnTo>
                      <a:pt x="40" y="74"/>
                    </a:lnTo>
                    <a:lnTo>
                      <a:pt x="42" y="68"/>
                    </a:lnTo>
                    <a:lnTo>
                      <a:pt x="46" y="60"/>
                    </a:lnTo>
                    <a:lnTo>
                      <a:pt x="48" y="56"/>
                    </a:lnTo>
                    <a:lnTo>
                      <a:pt x="52" y="56"/>
                    </a:lnTo>
                    <a:lnTo>
                      <a:pt x="56" y="50"/>
                    </a:lnTo>
                    <a:lnTo>
                      <a:pt x="60" y="42"/>
                    </a:lnTo>
                    <a:lnTo>
                      <a:pt x="68" y="34"/>
                    </a:lnTo>
                    <a:lnTo>
                      <a:pt x="76" y="28"/>
                    </a:lnTo>
                    <a:lnTo>
                      <a:pt x="76" y="28"/>
                    </a:lnTo>
                    <a:lnTo>
                      <a:pt x="76" y="28"/>
                    </a:lnTo>
                    <a:close/>
                    <a:moveTo>
                      <a:pt x="42" y="236"/>
                    </a:moveTo>
                    <a:lnTo>
                      <a:pt x="42" y="236"/>
                    </a:lnTo>
                    <a:lnTo>
                      <a:pt x="42" y="238"/>
                    </a:lnTo>
                    <a:lnTo>
                      <a:pt x="40" y="242"/>
                    </a:lnTo>
                    <a:lnTo>
                      <a:pt x="40" y="238"/>
                    </a:lnTo>
                    <a:lnTo>
                      <a:pt x="40" y="236"/>
                    </a:lnTo>
                    <a:lnTo>
                      <a:pt x="42" y="236"/>
                    </a:lnTo>
                    <a:lnTo>
                      <a:pt x="42" y="236"/>
                    </a:lnTo>
                    <a:lnTo>
                      <a:pt x="42" y="236"/>
                    </a:lnTo>
                    <a:close/>
                    <a:moveTo>
                      <a:pt x="40" y="234"/>
                    </a:moveTo>
                    <a:lnTo>
                      <a:pt x="40" y="234"/>
                    </a:lnTo>
                    <a:lnTo>
                      <a:pt x="42" y="234"/>
                    </a:lnTo>
                    <a:lnTo>
                      <a:pt x="40" y="236"/>
                    </a:lnTo>
                    <a:lnTo>
                      <a:pt x="38" y="236"/>
                    </a:lnTo>
                    <a:lnTo>
                      <a:pt x="38" y="234"/>
                    </a:lnTo>
                    <a:lnTo>
                      <a:pt x="40" y="234"/>
                    </a:lnTo>
                    <a:lnTo>
                      <a:pt x="40" y="234"/>
                    </a:lnTo>
                    <a:lnTo>
                      <a:pt x="40" y="234"/>
                    </a:lnTo>
                    <a:close/>
                    <a:moveTo>
                      <a:pt x="36" y="224"/>
                    </a:moveTo>
                    <a:lnTo>
                      <a:pt x="36" y="224"/>
                    </a:lnTo>
                    <a:lnTo>
                      <a:pt x="38" y="226"/>
                    </a:lnTo>
                    <a:lnTo>
                      <a:pt x="36" y="228"/>
                    </a:lnTo>
                    <a:lnTo>
                      <a:pt x="32" y="226"/>
                    </a:lnTo>
                    <a:lnTo>
                      <a:pt x="36" y="224"/>
                    </a:lnTo>
                    <a:lnTo>
                      <a:pt x="36" y="224"/>
                    </a:lnTo>
                    <a:lnTo>
                      <a:pt x="36" y="224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415" name="Freeform 1484"/>
              <p:cNvSpPr>
                <a:spLocks noEditPoints="1"/>
              </p:cNvSpPr>
              <p:nvPr/>
            </p:nvSpPr>
            <p:spPr bwMode="auto">
              <a:xfrm>
                <a:off x="4508500" y="4918075"/>
                <a:ext cx="25400" cy="53975"/>
              </a:xfrm>
              <a:custGeom>
                <a:avLst/>
                <a:gdLst>
                  <a:gd name="T0" fmla="*/ 8 w 16"/>
                  <a:gd name="T1" fmla="*/ 24 h 34"/>
                  <a:gd name="T2" fmla="*/ 8 w 16"/>
                  <a:gd name="T3" fmla="*/ 24 h 34"/>
                  <a:gd name="T4" fmla="*/ 8 w 16"/>
                  <a:gd name="T5" fmla="*/ 30 h 34"/>
                  <a:gd name="T6" fmla="*/ 10 w 16"/>
                  <a:gd name="T7" fmla="*/ 34 h 34"/>
                  <a:gd name="T8" fmla="*/ 12 w 16"/>
                  <a:gd name="T9" fmla="*/ 34 h 34"/>
                  <a:gd name="T10" fmla="*/ 16 w 16"/>
                  <a:gd name="T11" fmla="*/ 34 h 34"/>
                  <a:gd name="T12" fmla="*/ 12 w 16"/>
                  <a:gd name="T13" fmla="*/ 32 h 34"/>
                  <a:gd name="T14" fmla="*/ 8 w 16"/>
                  <a:gd name="T15" fmla="*/ 24 h 34"/>
                  <a:gd name="T16" fmla="*/ 8 w 16"/>
                  <a:gd name="T17" fmla="*/ 24 h 34"/>
                  <a:gd name="T18" fmla="*/ 8 w 16"/>
                  <a:gd name="T19" fmla="*/ 24 h 34"/>
                  <a:gd name="T20" fmla="*/ 0 w 16"/>
                  <a:gd name="T21" fmla="*/ 0 h 34"/>
                  <a:gd name="T22" fmla="*/ 0 w 16"/>
                  <a:gd name="T23" fmla="*/ 0 h 34"/>
                  <a:gd name="T24" fmla="*/ 0 w 16"/>
                  <a:gd name="T25" fmla="*/ 8 h 34"/>
                  <a:gd name="T26" fmla="*/ 0 w 16"/>
                  <a:gd name="T27" fmla="*/ 16 h 34"/>
                  <a:gd name="T28" fmla="*/ 10 w 16"/>
                  <a:gd name="T29" fmla="*/ 16 h 34"/>
                  <a:gd name="T30" fmla="*/ 10 w 16"/>
                  <a:gd name="T31" fmla="*/ 8 h 34"/>
                  <a:gd name="T32" fmla="*/ 8 w 16"/>
                  <a:gd name="T33" fmla="*/ 8 h 34"/>
                  <a:gd name="T34" fmla="*/ 6 w 16"/>
                  <a:gd name="T35" fmla="*/ 2 h 34"/>
                  <a:gd name="T36" fmla="*/ 0 w 16"/>
                  <a:gd name="T37" fmla="*/ 0 h 34"/>
                  <a:gd name="T38" fmla="*/ 0 w 16"/>
                  <a:gd name="T39" fmla="*/ 0 h 34"/>
                  <a:gd name="T40" fmla="*/ 0 w 16"/>
                  <a:gd name="T41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6" h="34">
                    <a:moveTo>
                      <a:pt x="8" y="24"/>
                    </a:moveTo>
                    <a:lnTo>
                      <a:pt x="8" y="24"/>
                    </a:lnTo>
                    <a:lnTo>
                      <a:pt x="8" y="30"/>
                    </a:lnTo>
                    <a:lnTo>
                      <a:pt x="10" y="34"/>
                    </a:lnTo>
                    <a:lnTo>
                      <a:pt x="12" y="34"/>
                    </a:lnTo>
                    <a:lnTo>
                      <a:pt x="16" y="34"/>
                    </a:lnTo>
                    <a:lnTo>
                      <a:pt x="12" y="32"/>
                    </a:lnTo>
                    <a:lnTo>
                      <a:pt x="8" y="24"/>
                    </a:lnTo>
                    <a:lnTo>
                      <a:pt x="8" y="24"/>
                    </a:lnTo>
                    <a:lnTo>
                      <a:pt x="8" y="24"/>
                    </a:lnTo>
                    <a:close/>
                    <a:moveTo>
                      <a:pt x="0" y="0"/>
                    </a:moveTo>
                    <a:lnTo>
                      <a:pt x="0" y="0"/>
                    </a:lnTo>
                    <a:lnTo>
                      <a:pt x="0" y="8"/>
                    </a:lnTo>
                    <a:lnTo>
                      <a:pt x="0" y="16"/>
                    </a:lnTo>
                    <a:lnTo>
                      <a:pt x="10" y="16"/>
                    </a:lnTo>
                    <a:lnTo>
                      <a:pt x="10" y="8"/>
                    </a:lnTo>
                    <a:lnTo>
                      <a:pt x="8" y="8"/>
                    </a:lnTo>
                    <a:lnTo>
                      <a:pt x="6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416" name="Freeform 1485"/>
              <p:cNvSpPr>
                <a:spLocks/>
              </p:cNvSpPr>
              <p:nvPr/>
            </p:nvSpPr>
            <p:spPr bwMode="auto">
              <a:xfrm>
                <a:off x="1952625" y="3082925"/>
                <a:ext cx="377825" cy="273050"/>
              </a:xfrm>
              <a:custGeom>
                <a:avLst/>
                <a:gdLst>
                  <a:gd name="T0" fmla="*/ 172 w 238"/>
                  <a:gd name="T1" fmla="*/ 160 h 172"/>
                  <a:gd name="T2" fmla="*/ 180 w 238"/>
                  <a:gd name="T3" fmla="*/ 154 h 172"/>
                  <a:gd name="T4" fmla="*/ 174 w 238"/>
                  <a:gd name="T5" fmla="*/ 146 h 172"/>
                  <a:gd name="T6" fmla="*/ 170 w 238"/>
                  <a:gd name="T7" fmla="*/ 138 h 172"/>
                  <a:gd name="T8" fmla="*/ 162 w 238"/>
                  <a:gd name="T9" fmla="*/ 130 h 172"/>
                  <a:gd name="T10" fmla="*/ 170 w 238"/>
                  <a:gd name="T11" fmla="*/ 126 h 172"/>
                  <a:gd name="T12" fmla="*/ 174 w 238"/>
                  <a:gd name="T13" fmla="*/ 126 h 172"/>
                  <a:gd name="T14" fmla="*/ 182 w 238"/>
                  <a:gd name="T15" fmla="*/ 118 h 172"/>
                  <a:gd name="T16" fmla="*/ 188 w 238"/>
                  <a:gd name="T17" fmla="*/ 110 h 172"/>
                  <a:gd name="T18" fmla="*/ 190 w 238"/>
                  <a:gd name="T19" fmla="*/ 104 h 172"/>
                  <a:gd name="T20" fmla="*/ 188 w 238"/>
                  <a:gd name="T21" fmla="*/ 94 h 172"/>
                  <a:gd name="T22" fmla="*/ 200 w 238"/>
                  <a:gd name="T23" fmla="*/ 98 h 172"/>
                  <a:gd name="T24" fmla="*/ 208 w 238"/>
                  <a:gd name="T25" fmla="*/ 86 h 172"/>
                  <a:gd name="T26" fmla="*/ 204 w 238"/>
                  <a:gd name="T27" fmla="*/ 104 h 172"/>
                  <a:gd name="T28" fmla="*/ 210 w 238"/>
                  <a:gd name="T29" fmla="*/ 110 h 172"/>
                  <a:gd name="T30" fmla="*/ 216 w 238"/>
                  <a:gd name="T31" fmla="*/ 108 h 172"/>
                  <a:gd name="T32" fmla="*/ 232 w 238"/>
                  <a:gd name="T33" fmla="*/ 104 h 172"/>
                  <a:gd name="T34" fmla="*/ 238 w 238"/>
                  <a:gd name="T35" fmla="*/ 92 h 172"/>
                  <a:gd name="T36" fmla="*/ 224 w 238"/>
                  <a:gd name="T37" fmla="*/ 86 h 172"/>
                  <a:gd name="T38" fmla="*/ 222 w 238"/>
                  <a:gd name="T39" fmla="*/ 80 h 172"/>
                  <a:gd name="T40" fmla="*/ 210 w 238"/>
                  <a:gd name="T41" fmla="*/ 82 h 172"/>
                  <a:gd name="T42" fmla="*/ 206 w 238"/>
                  <a:gd name="T43" fmla="*/ 76 h 172"/>
                  <a:gd name="T44" fmla="*/ 218 w 238"/>
                  <a:gd name="T45" fmla="*/ 66 h 172"/>
                  <a:gd name="T46" fmla="*/ 210 w 238"/>
                  <a:gd name="T47" fmla="*/ 64 h 172"/>
                  <a:gd name="T48" fmla="*/ 196 w 238"/>
                  <a:gd name="T49" fmla="*/ 70 h 172"/>
                  <a:gd name="T50" fmla="*/ 186 w 238"/>
                  <a:gd name="T51" fmla="*/ 74 h 172"/>
                  <a:gd name="T52" fmla="*/ 172 w 238"/>
                  <a:gd name="T53" fmla="*/ 84 h 172"/>
                  <a:gd name="T54" fmla="*/ 164 w 238"/>
                  <a:gd name="T55" fmla="*/ 92 h 172"/>
                  <a:gd name="T56" fmla="*/ 160 w 238"/>
                  <a:gd name="T57" fmla="*/ 82 h 172"/>
                  <a:gd name="T58" fmla="*/ 142 w 238"/>
                  <a:gd name="T59" fmla="*/ 80 h 172"/>
                  <a:gd name="T60" fmla="*/ 140 w 238"/>
                  <a:gd name="T61" fmla="*/ 72 h 172"/>
                  <a:gd name="T62" fmla="*/ 134 w 238"/>
                  <a:gd name="T63" fmla="*/ 66 h 172"/>
                  <a:gd name="T64" fmla="*/ 122 w 238"/>
                  <a:gd name="T65" fmla="*/ 56 h 172"/>
                  <a:gd name="T66" fmla="*/ 90 w 238"/>
                  <a:gd name="T67" fmla="*/ 54 h 172"/>
                  <a:gd name="T68" fmla="*/ 80 w 238"/>
                  <a:gd name="T69" fmla="*/ 30 h 172"/>
                  <a:gd name="T70" fmla="*/ 78 w 238"/>
                  <a:gd name="T71" fmla="*/ 34 h 172"/>
                  <a:gd name="T72" fmla="*/ 70 w 238"/>
                  <a:gd name="T73" fmla="*/ 44 h 172"/>
                  <a:gd name="T74" fmla="*/ 52 w 238"/>
                  <a:gd name="T75" fmla="*/ 38 h 172"/>
                  <a:gd name="T76" fmla="*/ 46 w 238"/>
                  <a:gd name="T77" fmla="*/ 52 h 172"/>
                  <a:gd name="T78" fmla="*/ 32 w 238"/>
                  <a:gd name="T79" fmla="*/ 42 h 172"/>
                  <a:gd name="T80" fmla="*/ 36 w 238"/>
                  <a:gd name="T81" fmla="*/ 0 h 172"/>
                  <a:gd name="T82" fmla="*/ 18 w 238"/>
                  <a:gd name="T83" fmla="*/ 2 h 172"/>
                  <a:gd name="T84" fmla="*/ 0 w 238"/>
                  <a:gd name="T85" fmla="*/ 76 h 172"/>
                  <a:gd name="T86" fmla="*/ 14 w 238"/>
                  <a:gd name="T87" fmla="*/ 72 h 172"/>
                  <a:gd name="T88" fmla="*/ 24 w 238"/>
                  <a:gd name="T89" fmla="*/ 64 h 172"/>
                  <a:gd name="T90" fmla="*/ 36 w 238"/>
                  <a:gd name="T91" fmla="*/ 56 h 172"/>
                  <a:gd name="T92" fmla="*/ 44 w 238"/>
                  <a:gd name="T93" fmla="*/ 76 h 172"/>
                  <a:gd name="T94" fmla="*/ 52 w 238"/>
                  <a:gd name="T95" fmla="*/ 90 h 172"/>
                  <a:gd name="T96" fmla="*/ 64 w 238"/>
                  <a:gd name="T97" fmla="*/ 92 h 172"/>
                  <a:gd name="T98" fmla="*/ 86 w 238"/>
                  <a:gd name="T99" fmla="*/ 86 h 172"/>
                  <a:gd name="T100" fmla="*/ 96 w 238"/>
                  <a:gd name="T101" fmla="*/ 108 h 172"/>
                  <a:gd name="T102" fmla="*/ 106 w 238"/>
                  <a:gd name="T103" fmla="*/ 122 h 172"/>
                  <a:gd name="T104" fmla="*/ 122 w 238"/>
                  <a:gd name="T105" fmla="*/ 138 h 172"/>
                  <a:gd name="T106" fmla="*/ 142 w 238"/>
                  <a:gd name="T107" fmla="*/ 144 h 172"/>
                  <a:gd name="T108" fmla="*/ 154 w 238"/>
                  <a:gd name="T109" fmla="*/ 148 h 172"/>
                  <a:gd name="T110" fmla="*/ 146 w 238"/>
                  <a:gd name="T111" fmla="*/ 164 h 172"/>
                  <a:gd name="T112" fmla="*/ 164 w 238"/>
                  <a:gd name="T113" fmla="*/ 172 h 172"/>
                  <a:gd name="T114" fmla="*/ 170 w 238"/>
                  <a:gd name="T115" fmla="*/ 168 h 1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238" h="172">
                    <a:moveTo>
                      <a:pt x="170" y="168"/>
                    </a:moveTo>
                    <a:lnTo>
                      <a:pt x="170" y="168"/>
                    </a:lnTo>
                    <a:lnTo>
                      <a:pt x="172" y="160"/>
                    </a:lnTo>
                    <a:lnTo>
                      <a:pt x="174" y="158"/>
                    </a:lnTo>
                    <a:lnTo>
                      <a:pt x="178" y="156"/>
                    </a:lnTo>
                    <a:lnTo>
                      <a:pt x="180" y="154"/>
                    </a:lnTo>
                    <a:lnTo>
                      <a:pt x="178" y="148"/>
                    </a:lnTo>
                    <a:lnTo>
                      <a:pt x="174" y="148"/>
                    </a:lnTo>
                    <a:lnTo>
                      <a:pt x="174" y="146"/>
                    </a:lnTo>
                    <a:lnTo>
                      <a:pt x="178" y="140"/>
                    </a:lnTo>
                    <a:lnTo>
                      <a:pt x="178" y="138"/>
                    </a:lnTo>
                    <a:lnTo>
                      <a:pt x="170" y="138"/>
                    </a:lnTo>
                    <a:lnTo>
                      <a:pt x="168" y="138"/>
                    </a:lnTo>
                    <a:lnTo>
                      <a:pt x="164" y="132"/>
                    </a:lnTo>
                    <a:lnTo>
                      <a:pt x="162" y="130"/>
                    </a:lnTo>
                    <a:lnTo>
                      <a:pt x="162" y="128"/>
                    </a:lnTo>
                    <a:lnTo>
                      <a:pt x="164" y="126"/>
                    </a:lnTo>
                    <a:lnTo>
                      <a:pt x="170" y="126"/>
                    </a:lnTo>
                    <a:lnTo>
                      <a:pt x="172" y="126"/>
                    </a:lnTo>
                    <a:lnTo>
                      <a:pt x="172" y="128"/>
                    </a:lnTo>
                    <a:lnTo>
                      <a:pt x="174" y="126"/>
                    </a:lnTo>
                    <a:lnTo>
                      <a:pt x="182" y="120"/>
                    </a:lnTo>
                    <a:lnTo>
                      <a:pt x="186" y="118"/>
                    </a:lnTo>
                    <a:lnTo>
                      <a:pt x="182" y="118"/>
                    </a:lnTo>
                    <a:lnTo>
                      <a:pt x="182" y="116"/>
                    </a:lnTo>
                    <a:lnTo>
                      <a:pt x="186" y="110"/>
                    </a:lnTo>
                    <a:lnTo>
                      <a:pt x="188" y="110"/>
                    </a:lnTo>
                    <a:lnTo>
                      <a:pt x="188" y="108"/>
                    </a:lnTo>
                    <a:lnTo>
                      <a:pt x="190" y="108"/>
                    </a:lnTo>
                    <a:lnTo>
                      <a:pt x="190" y="104"/>
                    </a:lnTo>
                    <a:lnTo>
                      <a:pt x="188" y="102"/>
                    </a:lnTo>
                    <a:lnTo>
                      <a:pt x="186" y="98"/>
                    </a:lnTo>
                    <a:lnTo>
                      <a:pt x="188" y="94"/>
                    </a:lnTo>
                    <a:lnTo>
                      <a:pt x="192" y="94"/>
                    </a:lnTo>
                    <a:lnTo>
                      <a:pt x="198" y="98"/>
                    </a:lnTo>
                    <a:lnTo>
                      <a:pt x="200" y="98"/>
                    </a:lnTo>
                    <a:lnTo>
                      <a:pt x="204" y="94"/>
                    </a:lnTo>
                    <a:lnTo>
                      <a:pt x="206" y="90"/>
                    </a:lnTo>
                    <a:lnTo>
                      <a:pt x="208" y="86"/>
                    </a:lnTo>
                    <a:lnTo>
                      <a:pt x="210" y="98"/>
                    </a:lnTo>
                    <a:lnTo>
                      <a:pt x="204" y="100"/>
                    </a:lnTo>
                    <a:lnTo>
                      <a:pt x="204" y="104"/>
                    </a:lnTo>
                    <a:lnTo>
                      <a:pt x="208" y="108"/>
                    </a:lnTo>
                    <a:lnTo>
                      <a:pt x="210" y="108"/>
                    </a:lnTo>
                    <a:lnTo>
                      <a:pt x="210" y="110"/>
                    </a:lnTo>
                    <a:lnTo>
                      <a:pt x="214" y="112"/>
                    </a:lnTo>
                    <a:lnTo>
                      <a:pt x="216" y="110"/>
                    </a:lnTo>
                    <a:lnTo>
                      <a:pt x="216" y="108"/>
                    </a:lnTo>
                    <a:lnTo>
                      <a:pt x="218" y="104"/>
                    </a:lnTo>
                    <a:lnTo>
                      <a:pt x="226" y="108"/>
                    </a:lnTo>
                    <a:lnTo>
                      <a:pt x="232" y="104"/>
                    </a:lnTo>
                    <a:lnTo>
                      <a:pt x="234" y="102"/>
                    </a:lnTo>
                    <a:lnTo>
                      <a:pt x="238" y="94"/>
                    </a:lnTo>
                    <a:lnTo>
                      <a:pt x="238" y="92"/>
                    </a:lnTo>
                    <a:lnTo>
                      <a:pt x="234" y="90"/>
                    </a:lnTo>
                    <a:lnTo>
                      <a:pt x="228" y="86"/>
                    </a:lnTo>
                    <a:lnTo>
                      <a:pt x="224" y="86"/>
                    </a:lnTo>
                    <a:lnTo>
                      <a:pt x="222" y="86"/>
                    </a:lnTo>
                    <a:lnTo>
                      <a:pt x="222" y="82"/>
                    </a:lnTo>
                    <a:lnTo>
                      <a:pt x="222" y="80"/>
                    </a:lnTo>
                    <a:lnTo>
                      <a:pt x="216" y="82"/>
                    </a:lnTo>
                    <a:lnTo>
                      <a:pt x="214" y="82"/>
                    </a:lnTo>
                    <a:lnTo>
                      <a:pt x="210" y="82"/>
                    </a:lnTo>
                    <a:lnTo>
                      <a:pt x="210" y="80"/>
                    </a:lnTo>
                    <a:lnTo>
                      <a:pt x="208" y="76"/>
                    </a:lnTo>
                    <a:lnTo>
                      <a:pt x="206" y="76"/>
                    </a:lnTo>
                    <a:lnTo>
                      <a:pt x="210" y="74"/>
                    </a:lnTo>
                    <a:lnTo>
                      <a:pt x="218" y="70"/>
                    </a:lnTo>
                    <a:lnTo>
                      <a:pt x="218" y="66"/>
                    </a:lnTo>
                    <a:lnTo>
                      <a:pt x="218" y="64"/>
                    </a:lnTo>
                    <a:lnTo>
                      <a:pt x="216" y="62"/>
                    </a:lnTo>
                    <a:lnTo>
                      <a:pt x="210" y="64"/>
                    </a:lnTo>
                    <a:lnTo>
                      <a:pt x="206" y="66"/>
                    </a:lnTo>
                    <a:lnTo>
                      <a:pt x="204" y="66"/>
                    </a:lnTo>
                    <a:lnTo>
                      <a:pt x="196" y="70"/>
                    </a:lnTo>
                    <a:lnTo>
                      <a:pt x="192" y="72"/>
                    </a:lnTo>
                    <a:lnTo>
                      <a:pt x="190" y="74"/>
                    </a:lnTo>
                    <a:lnTo>
                      <a:pt x="186" y="74"/>
                    </a:lnTo>
                    <a:lnTo>
                      <a:pt x="182" y="80"/>
                    </a:lnTo>
                    <a:lnTo>
                      <a:pt x="180" y="84"/>
                    </a:lnTo>
                    <a:lnTo>
                      <a:pt x="172" y="84"/>
                    </a:lnTo>
                    <a:lnTo>
                      <a:pt x="172" y="92"/>
                    </a:lnTo>
                    <a:lnTo>
                      <a:pt x="168" y="92"/>
                    </a:lnTo>
                    <a:lnTo>
                      <a:pt x="164" y="92"/>
                    </a:lnTo>
                    <a:lnTo>
                      <a:pt x="164" y="90"/>
                    </a:lnTo>
                    <a:lnTo>
                      <a:pt x="164" y="84"/>
                    </a:lnTo>
                    <a:lnTo>
                      <a:pt x="160" y="82"/>
                    </a:lnTo>
                    <a:lnTo>
                      <a:pt x="154" y="82"/>
                    </a:lnTo>
                    <a:lnTo>
                      <a:pt x="146" y="82"/>
                    </a:lnTo>
                    <a:lnTo>
                      <a:pt x="142" y="80"/>
                    </a:lnTo>
                    <a:lnTo>
                      <a:pt x="140" y="76"/>
                    </a:lnTo>
                    <a:lnTo>
                      <a:pt x="142" y="72"/>
                    </a:lnTo>
                    <a:lnTo>
                      <a:pt x="140" y="72"/>
                    </a:lnTo>
                    <a:lnTo>
                      <a:pt x="140" y="70"/>
                    </a:lnTo>
                    <a:lnTo>
                      <a:pt x="136" y="66"/>
                    </a:lnTo>
                    <a:lnTo>
                      <a:pt x="134" y="66"/>
                    </a:lnTo>
                    <a:lnTo>
                      <a:pt x="128" y="66"/>
                    </a:lnTo>
                    <a:lnTo>
                      <a:pt x="126" y="64"/>
                    </a:lnTo>
                    <a:lnTo>
                      <a:pt x="122" y="56"/>
                    </a:lnTo>
                    <a:lnTo>
                      <a:pt x="118" y="58"/>
                    </a:lnTo>
                    <a:lnTo>
                      <a:pt x="100" y="56"/>
                    </a:lnTo>
                    <a:lnTo>
                      <a:pt x="90" y="54"/>
                    </a:lnTo>
                    <a:lnTo>
                      <a:pt x="86" y="54"/>
                    </a:lnTo>
                    <a:lnTo>
                      <a:pt x="82" y="38"/>
                    </a:lnTo>
                    <a:lnTo>
                      <a:pt x="80" y="30"/>
                    </a:lnTo>
                    <a:lnTo>
                      <a:pt x="80" y="28"/>
                    </a:lnTo>
                    <a:lnTo>
                      <a:pt x="78" y="30"/>
                    </a:lnTo>
                    <a:lnTo>
                      <a:pt x="78" y="34"/>
                    </a:lnTo>
                    <a:lnTo>
                      <a:pt x="72" y="36"/>
                    </a:lnTo>
                    <a:lnTo>
                      <a:pt x="72" y="38"/>
                    </a:lnTo>
                    <a:lnTo>
                      <a:pt x="70" y="44"/>
                    </a:lnTo>
                    <a:lnTo>
                      <a:pt x="58" y="46"/>
                    </a:lnTo>
                    <a:lnTo>
                      <a:pt x="58" y="42"/>
                    </a:lnTo>
                    <a:lnTo>
                      <a:pt x="52" y="38"/>
                    </a:lnTo>
                    <a:lnTo>
                      <a:pt x="52" y="46"/>
                    </a:lnTo>
                    <a:lnTo>
                      <a:pt x="50" y="52"/>
                    </a:lnTo>
                    <a:lnTo>
                      <a:pt x="46" y="52"/>
                    </a:lnTo>
                    <a:lnTo>
                      <a:pt x="46" y="48"/>
                    </a:lnTo>
                    <a:lnTo>
                      <a:pt x="50" y="36"/>
                    </a:lnTo>
                    <a:lnTo>
                      <a:pt x="32" y="42"/>
                    </a:lnTo>
                    <a:lnTo>
                      <a:pt x="32" y="20"/>
                    </a:lnTo>
                    <a:lnTo>
                      <a:pt x="36" y="2"/>
                    </a:lnTo>
                    <a:lnTo>
                      <a:pt x="36" y="0"/>
                    </a:lnTo>
                    <a:lnTo>
                      <a:pt x="32" y="0"/>
                    </a:lnTo>
                    <a:lnTo>
                      <a:pt x="24" y="0"/>
                    </a:lnTo>
                    <a:lnTo>
                      <a:pt x="18" y="2"/>
                    </a:lnTo>
                    <a:lnTo>
                      <a:pt x="12" y="6"/>
                    </a:lnTo>
                    <a:lnTo>
                      <a:pt x="4" y="8"/>
                    </a:lnTo>
                    <a:lnTo>
                      <a:pt x="0" y="76"/>
                    </a:lnTo>
                    <a:lnTo>
                      <a:pt x="16" y="80"/>
                    </a:lnTo>
                    <a:lnTo>
                      <a:pt x="16" y="76"/>
                    </a:lnTo>
                    <a:lnTo>
                      <a:pt x="14" y="72"/>
                    </a:lnTo>
                    <a:lnTo>
                      <a:pt x="14" y="66"/>
                    </a:lnTo>
                    <a:lnTo>
                      <a:pt x="16" y="64"/>
                    </a:lnTo>
                    <a:lnTo>
                      <a:pt x="24" y="64"/>
                    </a:lnTo>
                    <a:lnTo>
                      <a:pt x="26" y="58"/>
                    </a:lnTo>
                    <a:lnTo>
                      <a:pt x="32" y="54"/>
                    </a:lnTo>
                    <a:lnTo>
                      <a:pt x="36" y="56"/>
                    </a:lnTo>
                    <a:lnTo>
                      <a:pt x="40" y="56"/>
                    </a:lnTo>
                    <a:lnTo>
                      <a:pt x="42" y="66"/>
                    </a:lnTo>
                    <a:lnTo>
                      <a:pt x="44" y="76"/>
                    </a:lnTo>
                    <a:lnTo>
                      <a:pt x="52" y="80"/>
                    </a:lnTo>
                    <a:lnTo>
                      <a:pt x="54" y="86"/>
                    </a:lnTo>
                    <a:lnTo>
                      <a:pt x="52" y="90"/>
                    </a:lnTo>
                    <a:lnTo>
                      <a:pt x="54" y="92"/>
                    </a:lnTo>
                    <a:lnTo>
                      <a:pt x="60" y="94"/>
                    </a:lnTo>
                    <a:lnTo>
                      <a:pt x="64" y="92"/>
                    </a:lnTo>
                    <a:lnTo>
                      <a:pt x="70" y="86"/>
                    </a:lnTo>
                    <a:lnTo>
                      <a:pt x="78" y="90"/>
                    </a:lnTo>
                    <a:lnTo>
                      <a:pt x="86" y="86"/>
                    </a:lnTo>
                    <a:lnTo>
                      <a:pt x="90" y="94"/>
                    </a:lnTo>
                    <a:lnTo>
                      <a:pt x="90" y="102"/>
                    </a:lnTo>
                    <a:lnTo>
                      <a:pt x="96" y="108"/>
                    </a:lnTo>
                    <a:lnTo>
                      <a:pt x="98" y="112"/>
                    </a:lnTo>
                    <a:lnTo>
                      <a:pt x="100" y="120"/>
                    </a:lnTo>
                    <a:lnTo>
                      <a:pt x="106" y="122"/>
                    </a:lnTo>
                    <a:lnTo>
                      <a:pt x="110" y="128"/>
                    </a:lnTo>
                    <a:lnTo>
                      <a:pt x="118" y="132"/>
                    </a:lnTo>
                    <a:lnTo>
                      <a:pt x="122" y="138"/>
                    </a:lnTo>
                    <a:lnTo>
                      <a:pt x="132" y="138"/>
                    </a:lnTo>
                    <a:lnTo>
                      <a:pt x="136" y="144"/>
                    </a:lnTo>
                    <a:lnTo>
                      <a:pt x="142" y="144"/>
                    </a:lnTo>
                    <a:lnTo>
                      <a:pt x="146" y="146"/>
                    </a:lnTo>
                    <a:lnTo>
                      <a:pt x="152" y="146"/>
                    </a:lnTo>
                    <a:lnTo>
                      <a:pt x="154" y="148"/>
                    </a:lnTo>
                    <a:lnTo>
                      <a:pt x="146" y="154"/>
                    </a:lnTo>
                    <a:lnTo>
                      <a:pt x="146" y="158"/>
                    </a:lnTo>
                    <a:lnTo>
                      <a:pt x="146" y="164"/>
                    </a:lnTo>
                    <a:lnTo>
                      <a:pt x="152" y="166"/>
                    </a:lnTo>
                    <a:lnTo>
                      <a:pt x="158" y="172"/>
                    </a:lnTo>
                    <a:lnTo>
                      <a:pt x="164" y="172"/>
                    </a:lnTo>
                    <a:lnTo>
                      <a:pt x="170" y="168"/>
                    </a:lnTo>
                    <a:lnTo>
                      <a:pt x="170" y="168"/>
                    </a:lnTo>
                    <a:lnTo>
                      <a:pt x="170" y="168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417" name="Freeform 1486"/>
              <p:cNvSpPr>
                <a:spLocks noEditPoints="1"/>
              </p:cNvSpPr>
              <p:nvPr/>
            </p:nvSpPr>
            <p:spPr bwMode="auto">
              <a:xfrm>
                <a:off x="482600" y="2533650"/>
                <a:ext cx="225425" cy="390525"/>
              </a:xfrm>
              <a:custGeom>
                <a:avLst/>
                <a:gdLst>
                  <a:gd name="T0" fmla="*/ 8 w 142"/>
                  <a:gd name="T1" fmla="*/ 138 h 246"/>
                  <a:gd name="T2" fmla="*/ 0 w 142"/>
                  <a:gd name="T3" fmla="*/ 146 h 246"/>
                  <a:gd name="T4" fmla="*/ 6 w 142"/>
                  <a:gd name="T5" fmla="*/ 154 h 246"/>
                  <a:gd name="T6" fmla="*/ 24 w 142"/>
                  <a:gd name="T7" fmla="*/ 156 h 246"/>
                  <a:gd name="T8" fmla="*/ 32 w 142"/>
                  <a:gd name="T9" fmla="*/ 142 h 246"/>
                  <a:gd name="T10" fmla="*/ 20 w 142"/>
                  <a:gd name="T11" fmla="*/ 134 h 246"/>
                  <a:gd name="T12" fmla="*/ 14 w 142"/>
                  <a:gd name="T13" fmla="*/ 134 h 246"/>
                  <a:gd name="T14" fmla="*/ 26 w 142"/>
                  <a:gd name="T15" fmla="*/ 114 h 246"/>
                  <a:gd name="T16" fmla="*/ 28 w 142"/>
                  <a:gd name="T17" fmla="*/ 108 h 246"/>
                  <a:gd name="T18" fmla="*/ 20 w 142"/>
                  <a:gd name="T19" fmla="*/ 100 h 246"/>
                  <a:gd name="T20" fmla="*/ 28 w 142"/>
                  <a:gd name="T21" fmla="*/ 106 h 246"/>
                  <a:gd name="T22" fmla="*/ 20 w 142"/>
                  <a:gd name="T23" fmla="*/ 100 h 246"/>
                  <a:gd name="T24" fmla="*/ 6 w 142"/>
                  <a:gd name="T25" fmla="*/ 82 h 246"/>
                  <a:gd name="T26" fmla="*/ 4 w 142"/>
                  <a:gd name="T27" fmla="*/ 78 h 246"/>
                  <a:gd name="T28" fmla="*/ 16 w 142"/>
                  <a:gd name="T29" fmla="*/ 80 h 246"/>
                  <a:gd name="T30" fmla="*/ 28 w 142"/>
                  <a:gd name="T31" fmla="*/ 88 h 246"/>
                  <a:gd name="T32" fmla="*/ 20 w 142"/>
                  <a:gd name="T33" fmla="*/ 72 h 246"/>
                  <a:gd name="T34" fmla="*/ 18 w 142"/>
                  <a:gd name="T35" fmla="*/ 52 h 246"/>
                  <a:gd name="T36" fmla="*/ 16 w 142"/>
                  <a:gd name="T37" fmla="*/ 70 h 246"/>
                  <a:gd name="T38" fmla="*/ 24 w 142"/>
                  <a:gd name="T39" fmla="*/ 46 h 246"/>
                  <a:gd name="T40" fmla="*/ 56 w 142"/>
                  <a:gd name="T41" fmla="*/ 44 h 246"/>
                  <a:gd name="T42" fmla="*/ 44 w 142"/>
                  <a:gd name="T43" fmla="*/ 50 h 246"/>
                  <a:gd name="T44" fmla="*/ 38 w 142"/>
                  <a:gd name="T45" fmla="*/ 62 h 246"/>
                  <a:gd name="T46" fmla="*/ 34 w 142"/>
                  <a:gd name="T47" fmla="*/ 74 h 246"/>
                  <a:gd name="T48" fmla="*/ 36 w 142"/>
                  <a:gd name="T49" fmla="*/ 82 h 246"/>
                  <a:gd name="T50" fmla="*/ 34 w 142"/>
                  <a:gd name="T51" fmla="*/ 90 h 246"/>
                  <a:gd name="T52" fmla="*/ 38 w 142"/>
                  <a:gd name="T53" fmla="*/ 100 h 246"/>
                  <a:gd name="T54" fmla="*/ 34 w 142"/>
                  <a:gd name="T55" fmla="*/ 118 h 246"/>
                  <a:gd name="T56" fmla="*/ 44 w 142"/>
                  <a:gd name="T57" fmla="*/ 110 h 246"/>
                  <a:gd name="T58" fmla="*/ 62 w 142"/>
                  <a:gd name="T59" fmla="*/ 150 h 246"/>
                  <a:gd name="T60" fmla="*/ 62 w 142"/>
                  <a:gd name="T61" fmla="*/ 170 h 246"/>
                  <a:gd name="T62" fmla="*/ 52 w 142"/>
                  <a:gd name="T63" fmla="*/ 174 h 246"/>
                  <a:gd name="T64" fmla="*/ 36 w 142"/>
                  <a:gd name="T65" fmla="*/ 202 h 246"/>
                  <a:gd name="T66" fmla="*/ 50 w 142"/>
                  <a:gd name="T67" fmla="*/ 206 h 246"/>
                  <a:gd name="T68" fmla="*/ 68 w 142"/>
                  <a:gd name="T69" fmla="*/ 210 h 246"/>
                  <a:gd name="T70" fmla="*/ 50 w 142"/>
                  <a:gd name="T71" fmla="*/ 218 h 246"/>
                  <a:gd name="T72" fmla="*/ 28 w 142"/>
                  <a:gd name="T73" fmla="*/ 244 h 246"/>
                  <a:gd name="T74" fmla="*/ 38 w 142"/>
                  <a:gd name="T75" fmla="*/ 242 h 246"/>
                  <a:gd name="T76" fmla="*/ 60 w 142"/>
                  <a:gd name="T77" fmla="*/ 238 h 246"/>
                  <a:gd name="T78" fmla="*/ 86 w 142"/>
                  <a:gd name="T79" fmla="*/ 234 h 246"/>
                  <a:gd name="T80" fmla="*/ 122 w 142"/>
                  <a:gd name="T81" fmla="*/ 228 h 246"/>
                  <a:gd name="T82" fmla="*/ 122 w 142"/>
                  <a:gd name="T83" fmla="*/ 218 h 246"/>
                  <a:gd name="T84" fmla="*/ 136 w 142"/>
                  <a:gd name="T85" fmla="*/ 206 h 246"/>
                  <a:gd name="T86" fmla="*/ 136 w 142"/>
                  <a:gd name="T87" fmla="*/ 182 h 246"/>
                  <a:gd name="T88" fmla="*/ 122 w 142"/>
                  <a:gd name="T89" fmla="*/ 184 h 246"/>
                  <a:gd name="T90" fmla="*/ 116 w 142"/>
                  <a:gd name="T91" fmla="*/ 168 h 246"/>
                  <a:gd name="T92" fmla="*/ 116 w 142"/>
                  <a:gd name="T93" fmla="*/ 162 h 246"/>
                  <a:gd name="T94" fmla="*/ 92 w 142"/>
                  <a:gd name="T95" fmla="*/ 136 h 246"/>
                  <a:gd name="T96" fmla="*/ 82 w 142"/>
                  <a:gd name="T97" fmla="*/ 118 h 246"/>
                  <a:gd name="T98" fmla="*/ 74 w 142"/>
                  <a:gd name="T99" fmla="*/ 114 h 246"/>
                  <a:gd name="T100" fmla="*/ 74 w 142"/>
                  <a:gd name="T101" fmla="*/ 98 h 246"/>
                  <a:gd name="T102" fmla="*/ 86 w 142"/>
                  <a:gd name="T103" fmla="*/ 74 h 246"/>
                  <a:gd name="T104" fmla="*/ 56 w 142"/>
                  <a:gd name="T105" fmla="*/ 74 h 246"/>
                  <a:gd name="T106" fmla="*/ 54 w 142"/>
                  <a:gd name="T107" fmla="*/ 68 h 246"/>
                  <a:gd name="T108" fmla="*/ 68 w 142"/>
                  <a:gd name="T109" fmla="*/ 54 h 246"/>
                  <a:gd name="T110" fmla="*/ 56 w 142"/>
                  <a:gd name="T111" fmla="*/ 44 h 246"/>
                  <a:gd name="T112" fmla="*/ 96 w 142"/>
                  <a:gd name="T113" fmla="*/ 6 h 246"/>
                  <a:gd name="T114" fmla="*/ 100 w 142"/>
                  <a:gd name="T115" fmla="*/ 6 h 2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42" h="246">
                    <a:moveTo>
                      <a:pt x="14" y="134"/>
                    </a:moveTo>
                    <a:lnTo>
                      <a:pt x="14" y="134"/>
                    </a:lnTo>
                    <a:lnTo>
                      <a:pt x="10" y="136"/>
                    </a:lnTo>
                    <a:lnTo>
                      <a:pt x="8" y="138"/>
                    </a:lnTo>
                    <a:lnTo>
                      <a:pt x="6" y="142"/>
                    </a:lnTo>
                    <a:lnTo>
                      <a:pt x="6" y="144"/>
                    </a:lnTo>
                    <a:lnTo>
                      <a:pt x="4" y="144"/>
                    </a:lnTo>
                    <a:lnTo>
                      <a:pt x="0" y="146"/>
                    </a:lnTo>
                    <a:lnTo>
                      <a:pt x="0" y="150"/>
                    </a:lnTo>
                    <a:lnTo>
                      <a:pt x="4" y="152"/>
                    </a:lnTo>
                    <a:lnTo>
                      <a:pt x="6" y="152"/>
                    </a:lnTo>
                    <a:lnTo>
                      <a:pt x="6" y="154"/>
                    </a:lnTo>
                    <a:lnTo>
                      <a:pt x="8" y="156"/>
                    </a:lnTo>
                    <a:lnTo>
                      <a:pt x="14" y="154"/>
                    </a:lnTo>
                    <a:lnTo>
                      <a:pt x="16" y="156"/>
                    </a:lnTo>
                    <a:lnTo>
                      <a:pt x="24" y="156"/>
                    </a:lnTo>
                    <a:lnTo>
                      <a:pt x="26" y="152"/>
                    </a:lnTo>
                    <a:lnTo>
                      <a:pt x="34" y="152"/>
                    </a:lnTo>
                    <a:lnTo>
                      <a:pt x="32" y="152"/>
                    </a:lnTo>
                    <a:lnTo>
                      <a:pt x="32" y="142"/>
                    </a:lnTo>
                    <a:lnTo>
                      <a:pt x="26" y="142"/>
                    </a:lnTo>
                    <a:lnTo>
                      <a:pt x="28" y="136"/>
                    </a:lnTo>
                    <a:lnTo>
                      <a:pt x="28" y="134"/>
                    </a:lnTo>
                    <a:lnTo>
                      <a:pt x="20" y="134"/>
                    </a:lnTo>
                    <a:lnTo>
                      <a:pt x="10" y="138"/>
                    </a:lnTo>
                    <a:lnTo>
                      <a:pt x="14" y="136"/>
                    </a:lnTo>
                    <a:lnTo>
                      <a:pt x="14" y="134"/>
                    </a:lnTo>
                    <a:lnTo>
                      <a:pt x="14" y="134"/>
                    </a:lnTo>
                    <a:lnTo>
                      <a:pt x="14" y="134"/>
                    </a:lnTo>
                    <a:close/>
                    <a:moveTo>
                      <a:pt x="28" y="108"/>
                    </a:moveTo>
                    <a:lnTo>
                      <a:pt x="28" y="108"/>
                    </a:lnTo>
                    <a:lnTo>
                      <a:pt x="26" y="114"/>
                    </a:lnTo>
                    <a:lnTo>
                      <a:pt x="26" y="116"/>
                    </a:lnTo>
                    <a:lnTo>
                      <a:pt x="28" y="116"/>
                    </a:lnTo>
                    <a:lnTo>
                      <a:pt x="28" y="110"/>
                    </a:lnTo>
                    <a:lnTo>
                      <a:pt x="28" y="108"/>
                    </a:lnTo>
                    <a:lnTo>
                      <a:pt x="28" y="108"/>
                    </a:lnTo>
                    <a:lnTo>
                      <a:pt x="28" y="108"/>
                    </a:lnTo>
                    <a:close/>
                    <a:moveTo>
                      <a:pt x="20" y="100"/>
                    </a:moveTo>
                    <a:lnTo>
                      <a:pt x="20" y="100"/>
                    </a:lnTo>
                    <a:lnTo>
                      <a:pt x="20" y="104"/>
                    </a:lnTo>
                    <a:lnTo>
                      <a:pt x="24" y="108"/>
                    </a:lnTo>
                    <a:lnTo>
                      <a:pt x="26" y="108"/>
                    </a:lnTo>
                    <a:lnTo>
                      <a:pt x="28" y="106"/>
                    </a:lnTo>
                    <a:lnTo>
                      <a:pt x="26" y="104"/>
                    </a:lnTo>
                    <a:lnTo>
                      <a:pt x="20" y="100"/>
                    </a:lnTo>
                    <a:lnTo>
                      <a:pt x="20" y="100"/>
                    </a:lnTo>
                    <a:lnTo>
                      <a:pt x="20" y="100"/>
                    </a:lnTo>
                    <a:close/>
                    <a:moveTo>
                      <a:pt x="4" y="78"/>
                    </a:moveTo>
                    <a:lnTo>
                      <a:pt x="4" y="78"/>
                    </a:lnTo>
                    <a:lnTo>
                      <a:pt x="4" y="80"/>
                    </a:lnTo>
                    <a:lnTo>
                      <a:pt x="6" y="82"/>
                    </a:lnTo>
                    <a:lnTo>
                      <a:pt x="8" y="78"/>
                    </a:lnTo>
                    <a:lnTo>
                      <a:pt x="4" y="78"/>
                    </a:lnTo>
                    <a:lnTo>
                      <a:pt x="4" y="78"/>
                    </a:lnTo>
                    <a:lnTo>
                      <a:pt x="4" y="78"/>
                    </a:lnTo>
                    <a:close/>
                    <a:moveTo>
                      <a:pt x="20" y="72"/>
                    </a:moveTo>
                    <a:lnTo>
                      <a:pt x="20" y="72"/>
                    </a:lnTo>
                    <a:lnTo>
                      <a:pt x="18" y="74"/>
                    </a:lnTo>
                    <a:lnTo>
                      <a:pt x="16" y="80"/>
                    </a:lnTo>
                    <a:lnTo>
                      <a:pt x="20" y="82"/>
                    </a:lnTo>
                    <a:lnTo>
                      <a:pt x="20" y="88"/>
                    </a:lnTo>
                    <a:lnTo>
                      <a:pt x="26" y="90"/>
                    </a:lnTo>
                    <a:lnTo>
                      <a:pt x="28" y="88"/>
                    </a:lnTo>
                    <a:lnTo>
                      <a:pt x="28" y="86"/>
                    </a:lnTo>
                    <a:lnTo>
                      <a:pt x="24" y="86"/>
                    </a:lnTo>
                    <a:lnTo>
                      <a:pt x="20" y="72"/>
                    </a:lnTo>
                    <a:lnTo>
                      <a:pt x="20" y="72"/>
                    </a:lnTo>
                    <a:lnTo>
                      <a:pt x="20" y="72"/>
                    </a:lnTo>
                    <a:close/>
                    <a:moveTo>
                      <a:pt x="20" y="50"/>
                    </a:moveTo>
                    <a:lnTo>
                      <a:pt x="20" y="50"/>
                    </a:lnTo>
                    <a:lnTo>
                      <a:pt x="18" y="52"/>
                    </a:lnTo>
                    <a:lnTo>
                      <a:pt x="14" y="60"/>
                    </a:lnTo>
                    <a:lnTo>
                      <a:pt x="14" y="68"/>
                    </a:lnTo>
                    <a:lnTo>
                      <a:pt x="14" y="70"/>
                    </a:lnTo>
                    <a:lnTo>
                      <a:pt x="16" y="70"/>
                    </a:lnTo>
                    <a:lnTo>
                      <a:pt x="18" y="64"/>
                    </a:lnTo>
                    <a:lnTo>
                      <a:pt x="24" y="56"/>
                    </a:lnTo>
                    <a:lnTo>
                      <a:pt x="26" y="50"/>
                    </a:lnTo>
                    <a:lnTo>
                      <a:pt x="24" y="46"/>
                    </a:lnTo>
                    <a:lnTo>
                      <a:pt x="20" y="50"/>
                    </a:lnTo>
                    <a:lnTo>
                      <a:pt x="20" y="50"/>
                    </a:lnTo>
                    <a:lnTo>
                      <a:pt x="20" y="50"/>
                    </a:lnTo>
                    <a:close/>
                    <a:moveTo>
                      <a:pt x="56" y="44"/>
                    </a:moveTo>
                    <a:lnTo>
                      <a:pt x="56" y="44"/>
                    </a:lnTo>
                    <a:lnTo>
                      <a:pt x="50" y="50"/>
                    </a:lnTo>
                    <a:lnTo>
                      <a:pt x="44" y="46"/>
                    </a:lnTo>
                    <a:lnTo>
                      <a:pt x="44" y="50"/>
                    </a:lnTo>
                    <a:lnTo>
                      <a:pt x="44" y="54"/>
                    </a:lnTo>
                    <a:lnTo>
                      <a:pt x="38" y="56"/>
                    </a:lnTo>
                    <a:lnTo>
                      <a:pt x="38" y="60"/>
                    </a:lnTo>
                    <a:lnTo>
                      <a:pt x="38" y="62"/>
                    </a:lnTo>
                    <a:lnTo>
                      <a:pt x="38" y="64"/>
                    </a:lnTo>
                    <a:lnTo>
                      <a:pt x="38" y="68"/>
                    </a:lnTo>
                    <a:lnTo>
                      <a:pt x="34" y="68"/>
                    </a:lnTo>
                    <a:lnTo>
                      <a:pt x="34" y="74"/>
                    </a:lnTo>
                    <a:lnTo>
                      <a:pt x="32" y="74"/>
                    </a:lnTo>
                    <a:lnTo>
                      <a:pt x="32" y="78"/>
                    </a:lnTo>
                    <a:lnTo>
                      <a:pt x="34" y="82"/>
                    </a:lnTo>
                    <a:lnTo>
                      <a:pt x="36" y="82"/>
                    </a:lnTo>
                    <a:lnTo>
                      <a:pt x="34" y="82"/>
                    </a:lnTo>
                    <a:lnTo>
                      <a:pt x="32" y="86"/>
                    </a:lnTo>
                    <a:lnTo>
                      <a:pt x="32" y="88"/>
                    </a:lnTo>
                    <a:lnTo>
                      <a:pt x="34" y="90"/>
                    </a:lnTo>
                    <a:lnTo>
                      <a:pt x="32" y="92"/>
                    </a:lnTo>
                    <a:lnTo>
                      <a:pt x="32" y="100"/>
                    </a:lnTo>
                    <a:lnTo>
                      <a:pt x="34" y="100"/>
                    </a:lnTo>
                    <a:lnTo>
                      <a:pt x="38" y="100"/>
                    </a:lnTo>
                    <a:lnTo>
                      <a:pt x="38" y="104"/>
                    </a:lnTo>
                    <a:lnTo>
                      <a:pt x="34" y="106"/>
                    </a:lnTo>
                    <a:lnTo>
                      <a:pt x="34" y="110"/>
                    </a:lnTo>
                    <a:lnTo>
                      <a:pt x="34" y="118"/>
                    </a:lnTo>
                    <a:lnTo>
                      <a:pt x="36" y="114"/>
                    </a:lnTo>
                    <a:lnTo>
                      <a:pt x="36" y="110"/>
                    </a:lnTo>
                    <a:lnTo>
                      <a:pt x="42" y="110"/>
                    </a:lnTo>
                    <a:lnTo>
                      <a:pt x="44" y="110"/>
                    </a:lnTo>
                    <a:lnTo>
                      <a:pt x="44" y="116"/>
                    </a:lnTo>
                    <a:lnTo>
                      <a:pt x="38" y="138"/>
                    </a:lnTo>
                    <a:lnTo>
                      <a:pt x="68" y="136"/>
                    </a:lnTo>
                    <a:lnTo>
                      <a:pt x="62" y="150"/>
                    </a:lnTo>
                    <a:lnTo>
                      <a:pt x="74" y="152"/>
                    </a:lnTo>
                    <a:lnTo>
                      <a:pt x="72" y="162"/>
                    </a:lnTo>
                    <a:lnTo>
                      <a:pt x="70" y="168"/>
                    </a:lnTo>
                    <a:lnTo>
                      <a:pt x="62" y="170"/>
                    </a:lnTo>
                    <a:lnTo>
                      <a:pt x="50" y="168"/>
                    </a:lnTo>
                    <a:lnTo>
                      <a:pt x="50" y="172"/>
                    </a:lnTo>
                    <a:lnTo>
                      <a:pt x="52" y="172"/>
                    </a:lnTo>
                    <a:lnTo>
                      <a:pt x="52" y="174"/>
                    </a:lnTo>
                    <a:lnTo>
                      <a:pt x="44" y="188"/>
                    </a:lnTo>
                    <a:lnTo>
                      <a:pt x="52" y="184"/>
                    </a:lnTo>
                    <a:lnTo>
                      <a:pt x="52" y="192"/>
                    </a:lnTo>
                    <a:lnTo>
                      <a:pt x="36" y="202"/>
                    </a:lnTo>
                    <a:lnTo>
                      <a:pt x="38" y="208"/>
                    </a:lnTo>
                    <a:lnTo>
                      <a:pt x="42" y="210"/>
                    </a:lnTo>
                    <a:lnTo>
                      <a:pt x="44" y="210"/>
                    </a:lnTo>
                    <a:lnTo>
                      <a:pt x="50" y="206"/>
                    </a:lnTo>
                    <a:lnTo>
                      <a:pt x="50" y="214"/>
                    </a:lnTo>
                    <a:lnTo>
                      <a:pt x="60" y="210"/>
                    </a:lnTo>
                    <a:lnTo>
                      <a:pt x="64" y="210"/>
                    </a:lnTo>
                    <a:lnTo>
                      <a:pt x="68" y="210"/>
                    </a:lnTo>
                    <a:lnTo>
                      <a:pt x="78" y="210"/>
                    </a:lnTo>
                    <a:lnTo>
                      <a:pt x="74" y="214"/>
                    </a:lnTo>
                    <a:lnTo>
                      <a:pt x="72" y="218"/>
                    </a:lnTo>
                    <a:lnTo>
                      <a:pt x="50" y="218"/>
                    </a:lnTo>
                    <a:lnTo>
                      <a:pt x="38" y="234"/>
                    </a:lnTo>
                    <a:lnTo>
                      <a:pt x="34" y="238"/>
                    </a:lnTo>
                    <a:lnTo>
                      <a:pt x="26" y="244"/>
                    </a:lnTo>
                    <a:lnTo>
                      <a:pt x="28" y="244"/>
                    </a:lnTo>
                    <a:lnTo>
                      <a:pt x="34" y="246"/>
                    </a:lnTo>
                    <a:lnTo>
                      <a:pt x="36" y="246"/>
                    </a:lnTo>
                    <a:lnTo>
                      <a:pt x="38" y="246"/>
                    </a:lnTo>
                    <a:lnTo>
                      <a:pt x="38" y="242"/>
                    </a:lnTo>
                    <a:lnTo>
                      <a:pt x="50" y="236"/>
                    </a:lnTo>
                    <a:lnTo>
                      <a:pt x="52" y="236"/>
                    </a:lnTo>
                    <a:lnTo>
                      <a:pt x="56" y="236"/>
                    </a:lnTo>
                    <a:lnTo>
                      <a:pt x="60" y="238"/>
                    </a:lnTo>
                    <a:lnTo>
                      <a:pt x="62" y="238"/>
                    </a:lnTo>
                    <a:lnTo>
                      <a:pt x="68" y="232"/>
                    </a:lnTo>
                    <a:lnTo>
                      <a:pt x="74" y="232"/>
                    </a:lnTo>
                    <a:lnTo>
                      <a:pt x="86" y="234"/>
                    </a:lnTo>
                    <a:lnTo>
                      <a:pt x="88" y="226"/>
                    </a:lnTo>
                    <a:lnTo>
                      <a:pt x="96" y="226"/>
                    </a:lnTo>
                    <a:lnTo>
                      <a:pt x="104" y="228"/>
                    </a:lnTo>
                    <a:lnTo>
                      <a:pt x="122" y="228"/>
                    </a:lnTo>
                    <a:lnTo>
                      <a:pt x="134" y="224"/>
                    </a:lnTo>
                    <a:lnTo>
                      <a:pt x="134" y="218"/>
                    </a:lnTo>
                    <a:lnTo>
                      <a:pt x="128" y="218"/>
                    </a:lnTo>
                    <a:lnTo>
                      <a:pt x="122" y="218"/>
                    </a:lnTo>
                    <a:lnTo>
                      <a:pt x="124" y="214"/>
                    </a:lnTo>
                    <a:lnTo>
                      <a:pt x="126" y="206"/>
                    </a:lnTo>
                    <a:lnTo>
                      <a:pt x="134" y="206"/>
                    </a:lnTo>
                    <a:lnTo>
                      <a:pt x="136" y="206"/>
                    </a:lnTo>
                    <a:lnTo>
                      <a:pt x="142" y="198"/>
                    </a:lnTo>
                    <a:lnTo>
                      <a:pt x="142" y="188"/>
                    </a:lnTo>
                    <a:lnTo>
                      <a:pt x="140" y="184"/>
                    </a:lnTo>
                    <a:lnTo>
                      <a:pt x="136" y="182"/>
                    </a:lnTo>
                    <a:lnTo>
                      <a:pt x="132" y="180"/>
                    </a:lnTo>
                    <a:lnTo>
                      <a:pt x="126" y="180"/>
                    </a:lnTo>
                    <a:lnTo>
                      <a:pt x="124" y="188"/>
                    </a:lnTo>
                    <a:lnTo>
                      <a:pt x="122" y="184"/>
                    </a:lnTo>
                    <a:lnTo>
                      <a:pt x="118" y="184"/>
                    </a:lnTo>
                    <a:lnTo>
                      <a:pt x="122" y="170"/>
                    </a:lnTo>
                    <a:lnTo>
                      <a:pt x="116" y="170"/>
                    </a:lnTo>
                    <a:lnTo>
                      <a:pt x="116" y="168"/>
                    </a:lnTo>
                    <a:lnTo>
                      <a:pt x="118" y="164"/>
                    </a:lnTo>
                    <a:lnTo>
                      <a:pt x="122" y="164"/>
                    </a:lnTo>
                    <a:lnTo>
                      <a:pt x="122" y="162"/>
                    </a:lnTo>
                    <a:lnTo>
                      <a:pt x="116" y="162"/>
                    </a:lnTo>
                    <a:lnTo>
                      <a:pt x="104" y="144"/>
                    </a:lnTo>
                    <a:lnTo>
                      <a:pt x="98" y="144"/>
                    </a:lnTo>
                    <a:lnTo>
                      <a:pt x="96" y="142"/>
                    </a:lnTo>
                    <a:lnTo>
                      <a:pt x="92" y="136"/>
                    </a:lnTo>
                    <a:lnTo>
                      <a:pt x="90" y="132"/>
                    </a:lnTo>
                    <a:lnTo>
                      <a:pt x="90" y="124"/>
                    </a:lnTo>
                    <a:lnTo>
                      <a:pt x="86" y="118"/>
                    </a:lnTo>
                    <a:lnTo>
                      <a:pt x="82" y="118"/>
                    </a:lnTo>
                    <a:lnTo>
                      <a:pt x="80" y="118"/>
                    </a:lnTo>
                    <a:lnTo>
                      <a:pt x="80" y="114"/>
                    </a:lnTo>
                    <a:lnTo>
                      <a:pt x="78" y="114"/>
                    </a:lnTo>
                    <a:lnTo>
                      <a:pt x="74" y="114"/>
                    </a:lnTo>
                    <a:lnTo>
                      <a:pt x="70" y="114"/>
                    </a:lnTo>
                    <a:lnTo>
                      <a:pt x="78" y="106"/>
                    </a:lnTo>
                    <a:lnTo>
                      <a:pt x="78" y="100"/>
                    </a:lnTo>
                    <a:lnTo>
                      <a:pt x="74" y="98"/>
                    </a:lnTo>
                    <a:lnTo>
                      <a:pt x="72" y="98"/>
                    </a:lnTo>
                    <a:lnTo>
                      <a:pt x="86" y="88"/>
                    </a:lnTo>
                    <a:lnTo>
                      <a:pt x="88" y="80"/>
                    </a:lnTo>
                    <a:lnTo>
                      <a:pt x="86" y="74"/>
                    </a:lnTo>
                    <a:lnTo>
                      <a:pt x="82" y="70"/>
                    </a:lnTo>
                    <a:lnTo>
                      <a:pt x="78" y="70"/>
                    </a:lnTo>
                    <a:lnTo>
                      <a:pt x="68" y="72"/>
                    </a:lnTo>
                    <a:lnTo>
                      <a:pt x="56" y="74"/>
                    </a:lnTo>
                    <a:lnTo>
                      <a:pt x="54" y="74"/>
                    </a:lnTo>
                    <a:lnTo>
                      <a:pt x="54" y="72"/>
                    </a:lnTo>
                    <a:lnTo>
                      <a:pt x="52" y="72"/>
                    </a:lnTo>
                    <a:lnTo>
                      <a:pt x="54" y="68"/>
                    </a:lnTo>
                    <a:lnTo>
                      <a:pt x="54" y="64"/>
                    </a:lnTo>
                    <a:lnTo>
                      <a:pt x="60" y="62"/>
                    </a:lnTo>
                    <a:lnTo>
                      <a:pt x="64" y="54"/>
                    </a:lnTo>
                    <a:lnTo>
                      <a:pt x="68" y="54"/>
                    </a:lnTo>
                    <a:lnTo>
                      <a:pt x="68" y="50"/>
                    </a:lnTo>
                    <a:lnTo>
                      <a:pt x="68" y="46"/>
                    </a:lnTo>
                    <a:lnTo>
                      <a:pt x="56" y="44"/>
                    </a:lnTo>
                    <a:lnTo>
                      <a:pt x="56" y="44"/>
                    </a:lnTo>
                    <a:lnTo>
                      <a:pt x="56" y="44"/>
                    </a:lnTo>
                    <a:close/>
                    <a:moveTo>
                      <a:pt x="100" y="0"/>
                    </a:moveTo>
                    <a:lnTo>
                      <a:pt x="100" y="0"/>
                    </a:lnTo>
                    <a:lnTo>
                      <a:pt x="96" y="6"/>
                    </a:lnTo>
                    <a:lnTo>
                      <a:pt x="96" y="8"/>
                    </a:lnTo>
                    <a:lnTo>
                      <a:pt x="96" y="14"/>
                    </a:lnTo>
                    <a:lnTo>
                      <a:pt x="100" y="16"/>
                    </a:lnTo>
                    <a:lnTo>
                      <a:pt x="100" y="6"/>
                    </a:lnTo>
                    <a:lnTo>
                      <a:pt x="100" y="0"/>
                    </a:lnTo>
                    <a:lnTo>
                      <a:pt x="100" y="0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r>
                  <a:rPr lang="en-US" altLang="ko-KR" dirty="0">
                    <a:solidFill>
                      <a:schemeClr val="bg1"/>
                    </a:solidFill>
                  </a:rPr>
                  <a:t> </a:t>
                </a:r>
                <a:endParaRPr lang="ko-KR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418" name="Freeform 1487"/>
              <p:cNvSpPr>
                <a:spLocks/>
              </p:cNvSpPr>
              <p:nvPr/>
            </p:nvSpPr>
            <p:spPr bwMode="auto">
              <a:xfrm>
                <a:off x="1835150" y="3702050"/>
                <a:ext cx="127000" cy="85725"/>
              </a:xfrm>
              <a:custGeom>
                <a:avLst/>
                <a:gdLst>
                  <a:gd name="T0" fmla="*/ 2 w 80"/>
                  <a:gd name="T1" fmla="*/ 12 h 54"/>
                  <a:gd name="T2" fmla="*/ 0 w 80"/>
                  <a:gd name="T3" fmla="*/ 20 h 54"/>
                  <a:gd name="T4" fmla="*/ 8 w 80"/>
                  <a:gd name="T5" fmla="*/ 28 h 54"/>
                  <a:gd name="T6" fmla="*/ 10 w 80"/>
                  <a:gd name="T7" fmla="*/ 44 h 54"/>
                  <a:gd name="T8" fmla="*/ 56 w 80"/>
                  <a:gd name="T9" fmla="*/ 54 h 54"/>
                  <a:gd name="T10" fmla="*/ 62 w 80"/>
                  <a:gd name="T11" fmla="*/ 52 h 54"/>
                  <a:gd name="T12" fmla="*/ 64 w 80"/>
                  <a:gd name="T13" fmla="*/ 48 h 54"/>
                  <a:gd name="T14" fmla="*/ 66 w 80"/>
                  <a:gd name="T15" fmla="*/ 40 h 54"/>
                  <a:gd name="T16" fmla="*/ 70 w 80"/>
                  <a:gd name="T17" fmla="*/ 34 h 54"/>
                  <a:gd name="T18" fmla="*/ 66 w 80"/>
                  <a:gd name="T19" fmla="*/ 28 h 54"/>
                  <a:gd name="T20" fmla="*/ 64 w 80"/>
                  <a:gd name="T21" fmla="*/ 28 h 54"/>
                  <a:gd name="T22" fmla="*/ 66 w 80"/>
                  <a:gd name="T23" fmla="*/ 26 h 54"/>
                  <a:gd name="T24" fmla="*/ 72 w 80"/>
                  <a:gd name="T25" fmla="*/ 20 h 54"/>
                  <a:gd name="T26" fmla="*/ 70 w 80"/>
                  <a:gd name="T27" fmla="*/ 20 h 54"/>
                  <a:gd name="T28" fmla="*/ 70 w 80"/>
                  <a:gd name="T29" fmla="*/ 16 h 54"/>
                  <a:gd name="T30" fmla="*/ 72 w 80"/>
                  <a:gd name="T31" fmla="*/ 16 h 54"/>
                  <a:gd name="T32" fmla="*/ 74 w 80"/>
                  <a:gd name="T33" fmla="*/ 18 h 54"/>
                  <a:gd name="T34" fmla="*/ 74 w 80"/>
                  <a:gd name="T35" fmla="*/ 16 h 54"/>
                  <a:gd name="T36" fmla="*/ 78 w 80"/>
                  <a:gd name="T37" fmla="*/ 12 h 54"/>
                  <a:gd name="T38" fmla="*/ 80 w 80"/>
                  <a:gd name="T39" fmla="*/ 12 h 54"/>
                  <a:gd name="T40" fmla="*/ 80 w 80"/>
                  <a:gd name="T41" fmla="*/ 10 h 54"/>
                  <a:gd name="T42" fmla="*/ 72 w 80"/>
                  <a:gd name="T43" fmla="*/ 6 h 54"/>
                  <a:gd name="T44" fmla="*/ 74 w 80"/>
                  <a:gd name="T45" fmla="*/ 0 h 54"/>
                  <a:gd name="T46" fmla="*/ 70 w 80"/>
                  <a:gd name="T47" fmla="*/ 0 h 54"/>
                  <a:gd name="T48" fmla="*/ 60 w 80"/>
                  <a:gd name="T49" fmla="*/ 12 h 54"/>
                  <a:gd name="T50" fmla="*/ 54 w 80"/>
                  <a:gd name="T51" fmla="*/ 18 h 54"/>
                  <a:gd name="T52" fmla="*/ 44 w 80"/>
                  <a:gd name="T53" fmla="*/ 24 h 54"/>
                  <a:gd name="T54" fmla="*/ 42 w 80"/>
                  <a:gd name="T55" fmla="*/ 28 h 54"/>
                  <a:gd name="T56" fmla="*/ 38 w 80"/>
                  <a:gd name="T57" fmla="*/ 26 h 54"/>
                  <a:gd name="T58" fmla="*/ 34 w 80"/>
                  <a:gd name="T59" fmla="*/ 26 h 54"/>
                  <a:gd name="T60" fmla="*/ 30 w 80"/>
                  <a:gd name="T61" fmla="*/ 24 h 54"/>
                  <a:gd name="T62" fmla="*/ 24 w 80"/>
                  <a:gd name="T63" fmla="*/ 24 h 54"/>
                  <a:gd name="T64" fmla="*/ 18 w 80"/>
                  <a:gd name="T65" fmla="*/ 24 h 54"/>
                  <a:gd name="T66" fmla="*/ 16 w 80"/>
                  <a:gd name="T67" fmla="*/ 26 h 54"/>
                  <a:gd name="T68" fmla="*/ 6 w 80"/>
                  <a:gd name="T69" fmla="*/ 24 h 54"/>
                  <a:gd name="T70" fmla="*/ 8 w 80"/>
                  <a:gd name="T71" fmla="*/ 16 h 54"/>
                  <a:gd name="T72" fmla="*/ 2 w 80"/>
                  <a:gd name="T73" fmla="*/ 12 h 54"/>
                  <a:gd name="T74" fmla="*/ 2 w 80"/>
                  <a:gd name="T75" fmla="*/ 12 h 54"/>
                  <a:gd name="T76" fmla="*/ 2 w 80"/>
                  <a:gd name="T77" fmla="*/ 12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80" h="54">
                    <a:moveTo>
                      <a:pt x="2" y="12"/>
                    </a:moveTo>
                    <a:lnTo>
                      <a:pt x="0" y="20"/>
                    </a:lnTo>
                    <a:lnTo>
                      <a:pt x="8" y="28"/>
                    </a:lnTo>
                    <a:lnTo>
                      <a:pt x="10" y="44"/>
                    </a:lnTo>
                    <a:lnTo>
                      <a:pt x="56" y="54"/>
                    </a:lnTo>
                    <a:lnTo>
                      <a:pt x="62" y="52"/>
                    </a:lnTo>
                    <a:lnTo>
                      <a:pt x="64" y="48"/>
                    </a:lnTo>
                    <a:lnTo>
                      <a:pt x="66" y="40"/>
                    </a:lnTo>
                    <a:lnTo>
                      <a:pt x="70" y="34"/>
                    </a:lnTo>
                    <a:lnTo>
                      <a:pt x="66" y="28"/>
                    </a:lnTo>
                    <a:lnTo>
                      <a:pt x="64" y="28"/>
                    </a:lnTo>
                    <a:lnTo>
                      <a:pt x="66" y="26"/>
                    </a:lnTo>
                    <a:lnTo>
                      <a:pt x="72" y="20"/>
                    </a:lnTo>
                    <a:lnTo>
                      <a:pt x="70" y="20"/>
                    </a:lnTo>
                    <a:lnTo>
                      <a:pt x="70" y="16"/>
                    </a:lnTo>
                    <a:lnTo>
                      <a:pt x="72" y="16"/>
                    </a:lnTo>
                    <a:lnTo>
                      <a:pt x="74" y="18"/>
                    </a:lnTo>
                    <a:lnTo>
                      <a:pt x="74" y="16"/>
                    </a:lnTo>
                    <a:lnTo>
                      <a:pt x="78" y="12"/>
                    </a:lnTo>
                    <a:lnTo>
                      <a:pt x="80" y="12"/>
                    </a:lnTo>
                    <a:lnTo>
                      <a:pt x="80" y="10"/>
                    </a:lnTo>
                    <a:lnTo>
                      <a:pt x="72" y="6"/>
                    </a:lnTo>
                    <a:lnTo>
                      <a:pt x="74" y="0"/>
                    </a:lnTo>
                    <a:lnTo>
                      <a:pt x="70" y="0"/>
                    </a:lnTo>
                    <a:lnTo>
                      <a:pt x="60" y="12"/>
                    </a:lnTo>
                    <a:lnTo>
                      <a:pt x="54" y="18"/>
                    </a:lnTo>
                    <a:lnTo>
                      <a:pt x="44" y="24"/>
                    </a:lnTo>
                    <a:lnTo>
                      <a:pt x="42" y="28"/>
                    </a:lnTo>
                    <a:lnTo>
                      <a:pt x="38" y="26"/>
                    </a:lnTo>
                    <a:lnTo>
                      <a:pt x="34" y="26"/>
                    </a:lnTo>
                    <a:lnTo>
                      <a:pt x="30" y="24"/>
                    </a:lnTo>
                    <a:lnTo>
                      <a:pt x="24" y="24"/>
                    </a:lnTo>
                    <a:lnTo>
                      <a:pt x="18" y="24"/>
                    </a:lnTo>
                    <a:lnTo>
                      <a:pt x="16" y="26"/>
                    </a:lnTo>
                    <a:lnTo>
                      <a:pt x="6" y="24"/>
                    </a:lnTo>
                    <a:lnTo>
                      <a:pt x="8" y="16"/>
                    </a:lnTo>
                    <a:lnTo>
                      <a:pt x="2" y="12"/>
                    </a:lnTo>
                    <a:lnTo>
                      <a:pt x="2" y="12"/>
                    </a:lnTo>
                    <a:lnTo>
                      <a:pt x="2" y="1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419" name="Freeform 1488"/>
              <p:cNvSpPr>
                <a:spLocks noEditPoints="1"/>
              </p:cNvSpPr>
              <p:nvPr/>
            </p:nvSpPr>
            <p:spPr bwMode="auto">
              <a:xfrm>
                <a:off x="1203325" y="2841625"/>
                <a:ext cx="368300" cy="282575"/>
              </a:xfrm>
              <a:custGeom>
                <a:avLst/>
                <a:gdLst>
                  <a:gd name="T0" fmla="*/ 90 w 232"/>
                  <a:gd name="T1" fmla="*/ 134 h 178"/>
                  <a:gd name="T2" fmla="*/ 84 w 232"/>
                  <a:gd name="T3" fmla="*/ 140 h 178"/>
                  <a:gd name="T4" fmla="*/ 80 w 232"/>
                  <a:gd name="T5" fmla="*/ 154 h 178"/>
                  <a:gd name="T6" fmla="*/ 90 w 232"/>
                  <a:gd name="T7" fmla="*/ 154 h 178"/>
                  <a:gd name="T8" fmla="*/ 102 w 232"/>
                  <a:gd name="T9" fmla="*/ 140 h 178"/>
                  <a:gd name="T10" fmla="*/ 220 w 232"/>
                  <a:gd name="T11" fmla="*/ 106 h 178"/>
                  <a:gd name="T12" fmla="*/ 232 w 232"/>
                  <a:gd name="T13" fmla="*/ 100 h 178"/>
                  <a:gd name="T14" fmla="*/ 230 w 232"/>
                  <a:gd name="T15" fmla="*/ 82 h 178"/>
                  <a:gd name="T16" fmla="*/ 226 w 232"/>
                  <a:gd name="T17" fmla="*/ 72 h 178"/>
                  <a:gd name="T18" fmla="*/ 226 w 232"/>
                  <a:gd name="T19" fmla="*/ 62 h 178"/>
                  <a:gd name="T20" fmla="*/ 218 w 232"/>
                  <a:gd name="T21" fmla="*/ 50 h 178"/>
                  <a:gd name="T22" fmla="*/ 208 w 232"/>
                  <a:gd name="T23" fmla="*/ 42 h 178"/>
                  <a:gd name="T24" fmla="*/ 184 w 232"/>
                  <a:gd name="T25" fmla="*/ 46 h 178"/>
                  <a:gd name="T26" fmla="*/ 180 w 232"/>
                  <a:gd name="T27" fmla="*/ 36 h 178"/>
                  <a:gd name="T28" fmla="*/ 164 w 232"/>
                  <a:gd name="T29" fmla="*/ 28 h 178"/>
                  <a:gd name="T30" fmla="*/ 148 w 232"/>
                  <a:gd name="T31" fmla="*/ 24 h 178"/>
                  <a:gd name="T32" fmla="*/ 144 w 232"/>
                  <a:gd name="T33" fmla="*/ 10 h 178"/>
                  <a:gd name="T34" fmla="*/ 138 w 232"/>
                  <a:gd name="T35" fmla="*/ 4 h 178"/>
                  <a:gd name="T36" fmla="*/ 128 w 232"/>
                  <a:gd name="T37" fmla="*/ 4 h 178"/>
                  <a:gd name="T38" fmla="*/ 112 w 232"/>
                  <a:gd name="T39" fmla="*/ 0 h 178"/>
                  <a:gd name="T40" fmla="*/ 104 w 232"/>
                  <a:gd name="T41" fmla="*/ 14 h 178"/>
                  <a:gd name="T42" fmla="*/ 82 w 232"/>
                  <a:gd name="T43" fmla="*/ 10 h 178"/>
                  <a:gd name="T44" fmla="*/ 68 w 232"/>
                  <a:gd name="T45" fmla="*/ 10 h 178"/>
                  <a:gd name="T46" fmla="*/ 28 w 232"/>
                  <a:gd name="T47" fmla="*/ 10 h 178"/>
                  <a:gd name="T48" fmla="*/ 20 w 232"/>
                  <a:gd name="T49" fmla="*/ 8 h 178"/>
                  <a:gd name="T50" fmla="*/ 18 w 232"/>
                  <a:gd name="T51" fmla="*/ 22 h 178"/>
                  <a:gd name="T52" fmla="*/ 14 w 232"/>
                  <a:gd name="T53" fmla="*/ 36 h 178"/>
                  <a:gd name="T54" fmla="*/ 14 w 232"/>
                  <a:gd name="T55" fmla="*/ 58 h 178"/>
                  <a:gd name="T56" fmla="*/ 12 w 232"/>
                  <a:gd name="T57" fmla="*/ 78 h 178"/>
                  <a:gd name="T58" fmla="*/ 0 w 232"/>
                  <a:gd name="T59" fmla="*/ 90 h 178"/>
                  <a:gd name="T60" fmla="*/ 18 w 232"/>
                  <a:gd name="T61" fmla="*/ 98 h 178"/>
                  <a:gd name="T62" fmla="*/ 32 w 232"/>
                  <a:gd name="T63" fmla="*/ 98 h 178"/>
                  <a:gd name="T64" fmla="*/ 46 w 232"/>
                  <a:gd name="T65" fmla="*/ 88 h 178"/>
                  <a:gd name="T66" fmla="*/ 56 w 232"/>
                  <a:gd name="T67" fmla="*/ 82 h 178"/>
                  <a:gd name="T68" fmla="*/ 80 w 232"/>
                  <a:gd name="T69" fmla="*/ 94 h 178"/>
                  <a:gd name="T70" fmla="*/ 86 w 232"/>
                  <a:gd name="T71" fmla="*/ 112 h 178"/>
                  <a:gd name="T72" fmla="*/ 92 w 232"/>
                  <a:gd name="T73" fmla="*/ 126 h 178"/>
                  <a:gd name="T74" fmla="*/ 120 w 232"/>
                  <a:gd name="T75" fmla="*/ 132 h 178"/>
                  <a:gd name="T76" fmla="*/ 120 w 232"/>
                  <a:gd name="T77" fmla="*/ 134 h 178"/>
                  <a:gd name="T78" fmla="*/ 144 w 232"/>
                  <a:gd name="T79" fmla="*/ 140 h 178"/>
                  <a:gd name="T80" fmla="*/ 148 w 232"/>
                  <a:gd name="T81" fmla="*/ 150 h 178"/>
                  <a:gd name="T82" fmla="*/ 140 w 232"/>
                  <a:gd name="T83" fmla="*/ 160 h 178"/>
                  <a:gd name="T84" fmla="*/ 148 w 232"/>
                  <a:gd name="T85" fmla="*/ 170 h 178"/>
                  <a:gd name="T86" fmla="*/ 190 w 232"/>
                  <a:gd name="T87" fmla="*/ 160 h 178"/>
                  <a:gd name="T88" fmla="*/ 164 w 232"/>
                  <a:gd name="T89" fmla="*/ 150 h 178"/>
                  <a:gd name="T90" fmla="*/ 154 w 232"/>
                  <a:gd name="T91" fmla="*/ 136 h 178"/>
                  <a:gd name="T92" fmla="*/ 176 w 232"/>
                  <a:gd name="T93" fmla="*/ 134 h 178"/>
                  <a:gd name="T94" fmla="*/ 212 w 232"/>
                  <a:gd name="T95" fmla="*/ 122 h 1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232" h="178">
                    <a:moveTo>
                      <a:pt x="102" y="140"/>
                    </a:moveTo>
                    <a:lnTo>
                      <a:pt x="102" y="140"/>
                    </a:lnTo>
                    <a:lnTo>
                      <a:pt x="94" y="134"/>
                    </a:lnTo>
                    <a:lnTo>
                      <a:pt x="90" y="134"/>
                    </a:lnTo>
                    <a:lnTo>
                      <a:pt x="86" y="132"/>
                    </a:lnTo>
                    <a:lnTo>
                      <a:pt x="86" y="134"/>
                    </a:lnTo>
                    <a:lnTo>
                      <a:pt x="86" y="136"/>
                    </a:lnTo>
                    <a:lnTo>
                      <a:pt x="84" y="140"/>
                    </a:lnTo>
                    <a:lnTo>
                      <a:pt x="80" y="142"/>
                    </a:lnTo>
                    <a:lnTo>
                      <a:pt x="80" y="148"/>
                    </a:lnTo>
                    <a:lnTo>
                      <a:pt x="76" y="152"/>
                    </a:lnTo>
                    <a:lnTo>
                      <a:pt x="80" y="154"/>
                    </a:lnTo>
                    <a:lnTo>
                      <a:pt x="82" y="154"/>
                    </a:lnTo>
                    <a:lnTo>
                      <a:pt x="84" y="154"/>
                    </a:lnTo>
                    <a:lnTo>
                      <a:pt x="86" y="152"/>
                    </a:lnTo>
                    <a:lnTo>
                      <a:pt x="90" y="154"/>
                    </a:lnTo>
                    <a:lnTo>
                      <a:pt x="90" y="152"/>
                    </a:lnTo>
                    <a:lnTo>
                      <a:pt x="96" y="148"/>
                    </a:lnTo>
                    <a:lnTo>
                      <a:pt x="102" y="140"/>
                    </a:lnTo>
                    <a:lnTo>
                      <a:pt x="102" y="140"/>
                    </a:lnTo>
                    <a:lnTo>
                      <a:pt x="102" y="140"/>
                    </a:lnTo>
                    <a:close/>
                    <a:moveTo>
                      <a:pt x="212" y="122"/>
                    </a:moveTo>
                    <a:lnTo>
                      <a:pt x="214" y="112"/>
                    </a:lnTo>
                    <a:lnTo>
                      <a:pt x="220" y="106"/>
                    </a:lnTo>
                    <a:lnTo>
                      <a:pt x="228" y="106"/>
                    </a:lnTo>
                    <a:lnTo>
                      <a:pt x="230" y="106"/>
                    </a:lnTo>
                    <a:lnTo>
                      <a:pt x="232" y="104"/>
                    </a:lnTo>
                    <a:lnTo>
                      <a:pt x="232" y="100"/>
                    </a:lnTo>
                    <a:lnTo>
                      <a:pt x="230" y="96"/>
                    </a:lnTo>
                    <a:lnTo>
                      <a:pt x="228" y="90"/>
                    </a:lnTo>
                    <a:lnTo>
                      <a:pt x="230" y="86"/>
                    </a:lnTo>
                    <a:lnTo>
                      <a:pt x="230" y="82"/>
                    </a:lnTo>
                    <a:lnTo>
                      <a:pt x="228" y="80"/>
                    </a:lnTo>
                    <a:lnTo>
                      <a:pt x="228" y="78"/>
                    </a:lnTo>
                    <a:lnTo>
                      <a:pt x="228" y="76"/>
                    </a:lnTo>
                    <a:lnTo>
                      <a:pt x="226" y="72"/>
                    </a:lnTo>
                    <a:lnTo>
                      <a:pt x="226" y="70"/>
                    </a:lnTo>
                    <a:lnTo>
                      <a:pt x="230" y="68"/>
                    </a:lnTo>
                    <a:lnTo>
                      <a:pt x="230" y="64"/>
                    </a:lnTo>
                    <a:lnTo>
                      <a:pt x="226" y="62"/>
                    </a:lnTo>
                    <a:lnTo>
                      <a:pt x="228" y="60"/>
                    </a:lnTo>
                    <a:lnTo>
                      <a:pt x="228" y="58"/>
                    </a:lnTo>
                    <a:lnTo>
                      <a:pt x="226" y="54"/>
                    </a:lnTo>
                    <a:lnTo>
                      <a:pt x="218" y="50"/>
                    </a:lnTo>
                    <a:lnTo>
                      <a:pt x="214" y="46"/>
                    </a:lnTo>
                    <a:lnTo>
                      <a:pt x="210" y="46"/>
                    </a:lnTo>
                    <a:lnTo>
                      <a:pt x="208" y="44"/>
                    </a:lnTo>
                    <a:lnTo>
                      <a:pt x="208" y="42"/>
                    </a:lnTo>
                    <a:lnTo>
                      <a:pt x="202" y="42"/>
                    </a:lnTo>
                    <a:lnTo>
                      <a:pt x="200" y="42"/>
                    </a:lnTo>
                    <a:lnTo>
                      <a:pt x="192" y="44"/>
                    </a:lnTo>
                    <a:lnTo>
                      <a:pt x="184" y="46"/>
                    </a:lnTo>
                    <a:lnTo>
                      <a:pt x="184" y="42"/>
                    </a:lnTo>
                    <a:lnTo>
                      <a:pt x="182" y="40"/>
                    </a:lnTo>
                    <a:lnTo>
                      <a:pt x="182" y="36"/>
                    </a:lnTo>
                    <a:lnTo>
                      <a:pt x="180" y="36"/>
                    </a:lnTo>
                    <a:lnTo>
                      <a:pt x="174" y="34"/>
                    </a:lnTo>
                    <a:lnTo>
                      <a:pt x="172" y="28"/>
                    </a:lnTo>
                    <a:lnTo>
                      <a:pt x="168" y="26"/>
                    </a:lnTo>
                    <a:lnTo>
                      <a:pt x="164" y="28"/>
                    </a:lnTo>
                    <a:lnTo>
                      <a:pt x="158" y="26"/>
                    </a:lnTo>
                    <a:lnTo>
                      <a:pt x="156" y="24"/>
                    </a:lnTo>
                    <a:lnTo>
                      <a:pt x="148" y="26"/>
                    </a:lnTo>
                    <a:lnTo>
                      <a:pt x="148" y="24"/>
                    </a:lnTo>
                    <a:lnTo>
                      <a:pt x="146" y="22"/>
                    </a:lnTo>
                    <a:lnTo>
                      <a:pt x="146" y="18"/>
                    </a:lnTo>
                    <a:lnTo>
                      <a:pt x="144" y="16"/>
                    </a:lnTo>
                    <a:lnTo>
                      <a:pt x="144" y="10"/>
                    </a:lnTo>
                    <a:lnTo>
                      <a:pt x="140" y="8"/>
                    </a:lnTo>
                    <a:lnTo>
                      <a:pt x="140" y="6"/>
                    </a:lnTo>
                    <a:lnTo>
                      <a:pt x="140" y="4"/>
                    </a:lnTo>
                    <a:lnTo>
                      <a:pt x="138" y="4"/>
                    </a:lnTo>
                    <a:lnTo>
                      <a:pt x="132" y="4"/>
                    </a:lnTo>
                    <a:lnTo>
                      <a:pt x="130" y="0"/>
                    </a:lnTo>
                    <a:lnTo>
                      <a:pt x="128" y="0"/>
                    </a:lnTo>
                    <a:lnTo>
                      <a:pt x="128" y="4"/>
                    </a:lnTo>
                    <a:lnTo>
                      <a:pt x="122" y="6"/>
                    </a:lnTo>
                    <a:lnTo>
                      <a:pt x="120" y="6"/>
                    </a:lnTo>
                    <a:lnTo>
                      <a:pt x="118" y="0"/>
                    </a:lnTo>
                    <a:lnTo>
                      <a:pt x="112" y="0"/>
                    </a:lnTo>
                    <a:lnTo>
                      <a:pt x="110" y="4"/>
                    </a:lnTo>
                    <a:lnTo>
                      <a:pt x="108" y="6"/>
                    </a:lnTo>
                    <a:lnTo>
                      <a:pt x="108" y="10"/>
                    </a:lnTo>
                    <a:lnTo>
                      <a:pt x="104" y="14"/>
                    </a:lnTo>
                    <a:lnTo>
                      <a:pt x="92" y="10"/>
                    </a:lnTo>
                    <a:lnTo>
                      <a:pt x="90" y="10"/>
                    </a:lnTo>
                    <a:lnTo>
                      <a:pt x="84" y="10"/>
                    </a:lnTo>
                    <a:lnTo>
                      <a:pt x="82" y="10"/>
                    </a:lnTo>
                    <a:lnTo>
                      <a:pt x="80" y="8"/>
                    </a:lnTo>
                    <a:lnTo>
                      <a:pt x="76" y="14"/>
                    </a:lnTo>
                    <a:lnTo>
                      <a:pt x="74" y="10"/>
                    </a:lnTo>
                    <a:lnTo>
                      <a:pt x="68" y="10"/>
                    </a:lnTo>
                    <a:lnTo>
                      <a:pt x="58" y="10"/>
                    </a:lnTo>
                    <a:lnTo>
                      <a:pt x="40" y="8"/>
                    </a:lnTo>
                    <a:lnTo>
                      <a:pt x="30" y="8"/>
                    </a:lnTo>
                    <a:lnTo>
                      <a:pt x="28" y="10"/>
                    </a:lnTo>
                    <a:lnTo>
                      <a:pt x="28" y="14"/>
                    </a:lnTo>
                    <a:lnTo>
                      <a:pt x="26" y="10"/>
                    </a:lnTo>
                    <a:lnTo>
                      <a:pt x="22" y="8"/>
                    </a:lnTo>
                    <a:lnTo>
                      <a:pt x="20" y="8"/>
                    </a:lnTo>
                    <a:lnTo>
                      <a:pt x="18" y="10"/>
                    </a:lnTo>
                    <a:lnTo>
                      <a:pt x="14" y="10"/>
                    </a:lnTo>
                    <a:lnTo>
                      <a:pt x="14" y="14"/>
                    </a:lnTo>
                    <a:lnTo>
                      <a:pt x="18" y="22"/>
                    </a:lnTo>
                    <a:lnTo>
                      <a:pt x="18" y="24"/>
                    </a:lnTo>
                    <a:lnTo>
                      <a:pt x="18" y="26"/>
                    </a:lnTo>
                    <a:lnTo>
                      <a:pt x="18" y="32"/>
                    </a:lnTo>
                    <a:lnTo>
                      <a:pt x="14" y="36"/>
                    </a:lnTo>
                    <a:lnTo>
                      <a:pt x="14" y="40"/>
                    </a:lnTo>
                    <a:lnTo>
                      <a:pt x="18" y="42"/>
                    </a:lnTo>
                    <a:lnTo>
                      <a:pt x="20" y="46"/>
                    </a:lnTo>
                    <a:lnTo>
                      <a:pt x="14" y="58"/>
                    </a:lnTo>
                    <a:lnTo>
                      <a:pt x="12" y="64"/>
                    </a:lnTo>
                    <a:lnTo>
                      <a:pt x="12" y="70"/>
                    </a:lnTo>
                    <a:lnTo>
                      <a:pt x="14" y="76"/>
                    </a:lnTo>
                    <a:lnTo>
                      <a:pt x="12" y="78"/>
                    </a:lnTo>
                    <a:lnTo>
                      <a:pt x="10" y="80"/>
                    </a:lnTo>
                    <a:lnTo>
                      <a:pt x="4" y="80"/>
                    </a:lnTo>
                    <a:lnTo>
                      <a:pt x="0" y="82"/>
                    </a:lnTo>
                    <a:lnTo>
                      <a:pt x="0" y="90"/>
                    </a:lnTo>
                    <a:lnTo>
                      <a:pt x="4" y="94"/>
                    </a:lnTo>
                    <a:lnTo>
                      <a:pt x="8" y="96"/>
                    </a:lnTo>
                    <a:lnTo>
                      <a:pt x="12" y="96"/>
                    </a:lnTo>
                    <a:lnTo>
                      <a:pt x="18" y="98"/>
                    </a:lnTo>
                    <a:lnTo>
                      <a:pt x="22" y="100"/>
                    </a:lnTo>
                    <a:lnTo>
                      <a:pt x="26" y="104"/>
                    </a:lnTo>
                    <a:lnTo>
                      <a:pt x="28" y="100"/>
                    </a:lnTo>
                    <a:lnTo>
                      <a:pt x="32" y="98"/>
                    </a:lnTo>
                    <a:lnTo>
                      <a:pt x="36" y="96"/>
                    </a:lnTo>
                    <a:lnTo>
                      <a:pt x="40" y="96"/>
                    </a:lnTo>
                    <a:lnTo>
                      <a:pt x="44" y="94"/>
                    </a:lnTo>
                    <a:lnTo>
                      <a:pt x="46" y="88"/>
                    </a:lnTo>
                    <a:lnTo>
                      <a:pt x="48" y="88"/>
                    </a:lnTo>
                    <a:lnTo>
                      <a:pt x="48" y="86"/>
                    </a:lnTo>
                    <a:lnTo>
                      <a:pt x="50" y="82"/>
                    </a:lnTo>
                    <a:lnTo>
                      <a:pt x="56" y="82"/>
                    </a:lnTo>
                    <a:lnTo>
                      <a:pt x="62" y="82"/>
                    </a:lnTo>
                    <a:lnTo>
                      <a:pt x="66" y="82"/>
                    </a:lnTo>
                    <a:lnTo>
                      <a:pt x="72" y="88"/>
                    </a:lnTo>
                    <a:lnTo>
                      <a:pt x="80" y="94"/>
                    </a:lnTo>
                    <a:lnTo>
                      <a:pt x="84" y="96"/>
                    </a:lnTo>
                    <a:lnTo>
                      <a:pt x="84" y="104"/>
                    </a:lnTo>
                    <a:lnTo>
                      <a:pt x="84" y="106"/>
                    </a:lnTo>
                    <a:lnTo>
                      <a:pt x="86" y="112"/>
                    </a:lnTo>
                    <a:lnTo>
                      <a:pt x="90" y="114"/>
                    </a:lnTo>
                    <a:lnTo>
                      <a:pt x="90" y="118"/>
                    </a:lnTo>
                    <a:lnTo>
                      <a:pt x="90" y="122"/>
                    </a:lnTo>
                    <a:lnTo>
                      <a:pt x="92" y="126"/>
                    </a:lnTo>
                    <a:lnTo>
                      <a:pt x="94" y="130"/>
                    </a:lnTo>
                    <a:lnTo>
                      <a:pt x="102" y="136"/>
                    </a:lnTo>
                    <a:lnTo>
                      <a:pt x="104" y="134"/>
                    </a:lnTo>
                    <a:lnTo>
                      <a:pt x="120" y="132"/>
                    </a:lnTo>
                    <a:lnTo>
                      <a:pt x="126" y="132"/>
                    </a:lnTo>
                    <a:lnTo>
                      <a:pt x="128" y="134"/>
                    </a:lnTo>
                    <a:lnTo>
                      <a:pt x="126" y="134"/>
                    </a:lnTo>
                    <a:lnTo>
                      <a:pt x="120" y="134"/>
                    </a:lnTo>
                    <a:lnTo>
                      <a:pt x="126" y="140"/>
                    </a:lnTo>
                    <a:lnTo>
                      <a:pt x="130" y="142"/>
                    </a:lnTo>
                    <a:lnTo>
                      <a:pt x="136" y="144"/>
                    </a:lnTo>
                    <a:lnTo>
                      <a:pt x="144" y="140"/>
                    </a:lnTo>
                    <a:lnTo>
                      <a:pt x="150" y="142"/>
                    </a:lnTo>
                    <a:lnTo>
                      <a:pt x="150" y="152"/>
                    </a:lnTo>
                    <a:lnTo>
                      <a:pt x="148" y="152"/>
                    </a:lnTo>
                    <a:lnTo>
                      <a:pt x="148" y="150"/>
                    </a:lnTo>
                    <a:lnTo>
                      <a:pt x="146" y="150"/>
                    </a:lnTo>
                    <a:lnTo>
                      <a:pt x="132" y="154"/>
                    </a:lnTo>
                    <a:lnTo>
                      <a:pt x="132" y="160"/>
                    </a:lnTo>
                    <a:lnTo>
                      <a:pt x="140" y="160"/>
                    </a:lnTo>
                    <a:lnTo>
                      <a:pt x="144" y="162"/>
                    </a:lnTo>
                    <a:lnTo>
                      <a:pt x="146" y="162"/>
                    </a:lnTo>
                    <a:lnTo>
                      <a:pt x="148" y="166"/>
                    </a:lnTo>
                    <a:lnTo>
                      <a:pt x="148" y="170"/>
                    </a:lnTo>
                    <a:lnTo>
                      <a:pt x="144" y="178"/>
                    </a:lnTo>
                    <a:lnTo>
                      <a:pt x="166" y="170"/>
                    </a:lnTo>
                    <a:lnTo>
                      <a:pt x="190" y="166"/>
                    </a:lnTo>
                    <a:lnTo>
                      <a:pt x="190" y="160"/>
                    </a:lnTo>
                    <a:lnTo>
                      <a:pt x="174" y="158"/>
                    </a:lnTo>
                    <a:lnTo>
                      <a:pt x="164" y="154"/>
                    </a:lnTo>
                    <a:lnTo>
                      <a:pt x="166" y="150"/>
                    </a:lnTo>
                    <a:lnTo>
                      <a:pt x="164" y="150"/>
                    </a:lnTo>
                    <a:lnTo>
                      <a:pt x="158" y="150"/>
                    </a:lnTo>
                    <a:lnTo>
                      <a:pt x="156" y="148"/>
                    </a:lnTo>
                    <a:lnTo>
                      <a:pt x="156" y="144"/>
                    </a:lnTo>
                    <a:lnTo>
                      <a:pt x="154" y="136"/>
                    </a:lnTo>
                    <a:lnTo>
                      <a:pt x="162" y="140"/>
                    </a:lnTo>
                    <a:lnTo>
                      <a:pt x="166" y="140"/>
                    </a:lnTo>
                    <a:lnTo>
                      <a:pt x="172" y="140"/>
                    </a:lnTo>
                    <a:lnTo>
                      <a:pt x="176" y="134"/>
                    </a:lnTo>
                    <a:lnTo>
                      <a:pt x="182" y="132"/>
                    </a:lnTo>
                    <a:lnTo>
                      <a:pt x="196" y="132"/>
                    </a:lnTo>
                    <a:lnTo>
                      <a:pt x="200" y="126"/>
                    </a:lnTo>
                    <a:lnTo>
                      <a:pt x="212" y="122"/>
                    </a:lnTo>
                    <a:lnTo>
                      <a:pt x="212" y="122"/>
                    </a:lnTo>
                    <a:lnTo>
                      <a:pt x="212" y="12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420" name="Freeform 1489"/>
              <p:cNvSpPr>
                <a:spLocks noEditPoints="1"/>
              </p:cNvSpPr>
              <p:nvPr/>
            </p:nvSpPr>
            <p:spPr bwMode="auto">
              <a:xfrm>
                <a:off x="1330325" y="4324350"/>
                <a:ext cx="127000" cy="187325"/>
              </a:xfrm>
              <a:custGeom>
                <a:avLst/>
                <a:gdLst>
                  <a:gd name="T0" fmla="*/ 20 w 80"/>
                  <a:gd name="T1" fmla="*/ 64 h 118"/>
                  <a:gd name="T2" fmla="*/ 12 w 80"/>
                  <a:gd name="T3" fmla="*/ 70 h 118"/>
                  <a:gd name="T4" fmla="*/ 6 w 80"/>
                  <a:gd name="T5" fmla="*/ 82 h 118"/>
                  <a:gd name="T6" fmla="*/ 2 w 80"/>
                  <a:gd name="T7" fmla="*/ 96 h 118"/>
                  <a:gd name="T8" fmla="*/ 0 w 80"/>
                  <a:gd name="T9" fmla="*/ 106 h 118"/>
                  <a:gd name="T10" fmla="*/ 2 w 80"/>
                  <a:gd name="T11" fmla="*/ 112 h 118"/>
                  <a:gd name="T12" fmla="*/ 14 w 80"/>
                  <a:gd name="T13" fmla="*/ 118 h 118"/>
                  <a:gd name="T14" fmla="*/ 24 w 80"/>
                  <a:gd name="T15" fmla="*/ 114 h 118"/>
                  <a:gd name="T16" fmla="*/ 40 w 80"/>
                  <a:gd name="T17" fmla="*/ 108 h 118"/>
                  <a:gd name="T18" fmla="*/ 34 w 80"/>
                  <a:gd name="T19" fmla="*/ 112 h 118"/>
                  <a:gd name="T20" fmla="*/ 40 w 80"/>
                  <a:gd name="T21" fmla="*/ 96 h 118"/>
                  <a:gd name="T22" fmla="*/ 38 w 80"/>
                  <a:gd name="T23" fmla="*/ 88 h 118"/>
                  <a:gd name="T24" fmla="*/ 50 w 80"/>
                  <a:gd name="T25" fmla="*/ 80 h 118"/>
                  <a:gd name="T26" fmla="*/ 58 w 80"/>
                  <a:gd name="T27" fmla="*/ 80 h 118"/>
                  <a:gd name="T28" fmla="*/ 68 w 80"/>
                  <a:gd name="T29" fmla="*/ 80 h 118"/>
                  <a:gd name="T30" fmla="*/ 70 w 80"/>
                  <a:gd name="T31" fmla="*/ 94 h 118"/>
                  <a:gd name="T32" fmla="*/ 74 w 80"/>
                  <a:gd name="T33" fmla="*/ 86 h 118"/>
                  <a:gd name="T34" fmla="*/ 74 w 80"/>
                  <a:gd name="T35" fmla="*/ 76 h 118"/>
                  <a:gd name="T36" fmla="*/ 74 w 80"/>
                  <a:gd name="T37" fmla="*/ 68 h 118"/>
                  <a:gd name="T38" fmla="*/ 74 w 80"/>
                  <a:gd name="T39" fmla="*/ 58 h 118"/>
                  <a:gd name="T40" fmla="*/ 78 w 80"/>
                  <a:gd name="T41" fmla="*/ 50 h 118"/>
                  <a:gd name="T42" fmla="*/ 80 w 80"/>
                  <a:gd name="T43" fmla="*/ 36 h 118"/>
                  <a:gd name="T44" fmla="*/ 76 w 80"/>
                  <a:gd name="T45" fmla="*/ 28 h 118"/>
                  <a:gd name="T46" fmla="*/ 78 w 80"/>
                  <a:gd name="T47" fmla="*/ 16 h 118"/>
                  <a:gd name="T48" fmla="*/ 76 w 80"/>
                  <a:gd name="T49" fmla="*/ 10 h 118"/>
                  <a:gd name="T50" fmla="*/ 70 w 80"/>
                  <a:gd name="T51" fmla="*/ 6 h 118"/>
                  <a:gd name="T52" fmla="*/ 64 w 80"/>
                  <a:gd name="T53" fmla="*/ 6 h 118"/>
                  <a:gd name="T54" fmla="*/ 58 w 80"/>
                  <a:gd name="T55" fmla="*/ 4 h 118"/>
                  <a:gd name="T56" fmla="*/ 50 w 80"/>
                  <a:gd name="T57" fmla="*/ 4 h 118"/>
                  <a:gd name="T58" fmla="*/ 46 w 80"/>
                  <a:gd name="T59" fmla="*/ 6 h 118"/>
                  <a:gd name="T60" fmla="*/ 38 w 80"/>
                  <a:gd name="T61" fmla="*/ 10 h 118"/>
                  <a:gd name="T62" fmla="*/ 38 w 80"/>
                  <a:gd name="T63" fmla="*/ 18 h 118"/>
                  <a:gd name="T64" fmla="*/ 32 w 80"/>
                  <a:gd name="T65" fmla="*/ 26 h 118"/>
                  <a:gd name="T66" fmla="*/ 30 w 80"/>
                  <a:gd name="T67" fmla="*/ 34 h 118"/>
                  <a:gd name="T68" fmla="*/ 30 w 80"/>
                  <a:gd name="T69" fmla="*/ 42 h 118"/>
                  <a:gd name="T70" fmla="*/ 32 w 80"/>
                  <a:gd name="T71" fmla="*/ 44 h 118"/>
                  <a:gd name="T72" fmla="*/ 28 w 80"/>
                  <a:gd name="T73" fmla="*/ 54 h 118"/>
                  <a:gd name="T74" fmla="*/ 20 w 80"/>
                  <a:gd name="T75" fmla="*/ 64 h 118"/>
                  <a:gd name="T76" fmla="*/ 20 w 80"/>
                  <a:gd name="T77" fmla="*/ 64 h 118"/>
                  <a:gd name="T78" fmla="*/ 46 w 80"/>
                  <a:gd name="T79" fmla="*/ 54 h 118"/>
                  <a:gd name="T80" fmla="*/ 50 w 80"/>
                  <a:gd name="T81" fmla="*/ 58 h 118"/>
                  <a:gd name="T82" fmla="*/ 46 w 80"/>
                  <a:gd name="T83" fmla="*/ 60 h 118"/>
                  <a:gd name="T84" fmla="*/ 42 w 80"/>
                  <a:gd name="T85" fmla="*/ 58 h 118"/>
                  <a:gd name="T86" fmla="*/ 46 w 80"/>
                  <a:gd name="T87" fmla="*/ 54 h 118"/>
                  <a:gd name="T88" fmla="*/ 46 w 80"/>
                  <a:gd name="T89" fmla="*/ 54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80" h="118">
                    <a:moveTo>
                      <a:pt x="20" y="64"/>
                    </a:moveTo>
                    <a:lnTo>
                      <a:pt x="20" y="64"/>
                    </a:lnTo>
                    <a:lnTo>
                      <a:pt x="12" y="68"/>
                    </a:lnTo>
                    <a:lnTo>
                      <a:pt x="12" y="70"/>
                    </a:lnTo>
                    <a:lnTo>
                      <a:pt x="10" y="76"/>
                    </a:lnTo>
                    <a:lnTo>
                      <a:pt x="6" y="82"/>
                    </a:lnTo>
                    <a:lnTo>
                      <a:pt x="4" y="90"/>
                    </a:lnTo>
                    <a:lnTo>
                      <a:pt x="2" y="96"/>
                    </a:lnTo>
                    <a:lnTo>
                      <a:pt x="2" y="100"/>
                    </a:lnTo>
                    <a:lnTo>
                      <a:pt x="0" y="106"/>
                    </a:lnTo>
                    <a:lnTo>
                      <a:pt x="0" y="108"/>
                    </a:lnTo>
                    <a:lnTo>
                      <a:pt x="2" y="112"/>
                    </a:lnTo>
                    <a:lnTo>
                      <a:pt x="10" y="116"/>
                    </a:lnTo>
                    <a:lnTo>
                      <a:pt x="14" y="118"/>
                    </a:lnTo>
                    <a:lnTo>
                      <a:pt x="18" y="116"/>
                    </a:lnTo>
                    <a:lnTo>
                      <a:pt x="24" y="114"/>
                    </a:lnTo>
                    <a:lnTo>
                      <a:pt x="38" y="112"/>
                    </a:lnTo>
                    <a:lnTo>
                      <a:pt x="40" y="108"/>
                    </a:lnTo>
                    <a:lnTo>
                      <a:pt x="38" y="112"/>
                    </a:lnTo>
                    <a:lnTo>
                      <a:pt x="34" y="112"/>
                    </a:lnTo>
                    <a:lnTo>
                      <a:pt x="34" y="106"/>
                    </a:lnTo>
                    <a:lnTo>
                      <a:pt x="40" y="96"/>
                    </a:lnTo>
                    <a:lnTo>
                      <a:pt x="38" y="94"/>
                    </a:lnTo>
                    <a:lnTo>
                      <a:pt x="38" y="88"/>
                    </a:lnTo>
                    <a:lnTo>
                      <a:pt x="42" y="80"/>
                    </a:lnTo>
                    <a:lnTo>
                      <a:pt x="50" y="80"/>
                    </a:lnTo>
                    <a:lnTo>
                      <a:pt x="58" y="82"/>
                    </a:lnTo>
                    <a:lnTo>
                      <a:pt x="58" y="80"/>
                    </a:lnTo>
                    <a:lnTo>
                      <a:pt x="60" y="78"/>
                    </a:lnTo>
                    <a:lnTo>
                      <a:pt x="68" y="80"/>
                    </a:lnTo>
                    <a:lnTo>
                      <a:pt x="68" y="90"/>
                    </a:lnTo>
                    <a:lnTo>
                      <a:pt x="70" y="94"/>
                    </a:lnTo>
                    <a:lnTo>
                      <a:pt x="74" y="94"/>
                    </a:lnTo>
                    <a:lnTo>
                      <a:pt x="74" y="86"/>
                    </a:lnTo>
                    <a:lnTo>
                      <a:pt x="74" y="80"/>
                    </a:lnTo>
                    <a:lnTo>
                      <a:pt x="74" y="76"/>
                    </a:lnTo>
                    <a:lnTo>
                      <a:pt x="70" y="70"/>
                    </a:lnTo>
                    <a:lnTo>
                      <a:pt x="74" y="68"/>
                    </a:lnTo>
                    <a:lnTo>
                      <a:pt x="74" y="62"/>
                    </a:lnTo>
                    <a:lnTo>
                      <a:pt x="74" y="58"/>
                    </a:lnTo>
                    <a:lnTo>
                      <a:pt x="76" y="52"/>
                    </a:lnTo>
                    <a:lnTo>
                      <a:pt x="78" y="50"/>
                    </a:lnTo>
                    <a:lnTo>
                      <a:pt x="80" y="42"/>
                    </a:lnTo>
                    <a:lnTo>
                      <a:pt x="80" y="36"/>
                    </a:lnTo>
                    <a:lnTo>
                      <a:pt x="78" y="32"/>
                    </a:lnTo>
                    <a:lnTo>
                      <a:pt x="76" y="28"/>
                    </a:lnTo>
                    <a:lnTo>
                      <a:pt x="76" y="22"/>
                    </a:lnTo>
                    <a:lnTo>
                      <a:pt x="78" y="16"/>
                    </a:lnTo>
                    <a:lnTo>
                      <a:pt x="76" y="14"/>
                    </a:lnTo>
                    <a:lnTo>
                      <a:pt x="76" y="10"/>
                    </a:lnTo>
                    <a:lnTo>
                      <a:pt x="74" y="8"/>
                    </a:lnTo>
                    <a:lnTo>
                      <a:pt x="70" y="6"/>
                    </a:lnTo>
                    <a:lnTo>
                      <a:pt x="70" y="0"/>
                    </a:lnTo>
                    <a:lnTo>
                      <a:pt x="64" y="6"/>
                    </a:lnTo>
                    <a:lnTo>
                      <a:pt x="60" y="4"/>
                    </a:lnTo>
                    <a:lnTo>
                      <a:pt x="58" y="4"/>
                    </a:lnTo>
                    <a:lnTo>
                      <a:pt x="52" y="4"/>
                    </a:lnTo>
                    <a:lnTo>
                      <a:pt x="50" y="4"/>
                    </a:lnTo>
                    <a:lnTo>
                      <a:pt x="48" y="4"/>
                    </a:lnTo>
                    <a:lnTo>
                      <a:pt x="46" y="6"/>
                    </a:lnTo>
                    <a:lnTo>
                      <a:pt x="40" y="8"/>
                    </a:lnTo>
                    <a:lnTo>
                      <a:pt x="38" y="10"/>
                    </a:lnTo>
                    <a:lnTo>
                      <a:pt x="38" y="14"/>
                    </a:lnTo>
                    <a:lnTo>
                      <a:pt x="38" y="18"/>
                    </a:lnTo>
                    <a:lnTo>
                      <a:pt x="34" y="24"/>
                    </a:lnTo>
                    <a:lnTo>
                      <a:pt x="32" y="26"/>
                    </a:lnTo>
                    <a:lnTo>
                      <a:pt x="34" y="28"/>
                    </a:lnTo>
                    <a:lnTo>
                      <a:pt x="30" y="34"/>
                    </a:lnTo>
                    <a:lnTo>
                      <a:pt x="30" y="40"/>
                    </a:lnTo>
                    <a:lnTo>
                      <a:pt x="30" y="42"/>
                    </a:lnTo>
                    <a:lnTo>
                      <a:pt x="30" y="44"/>
                    </a:lnTo>
                    <a:lnTo>
                      <a:pt x="32" y="44"/>
                    </a:lnTo>
                    <a:lnTo>
                      <a:pt x="32" y="50"/>
                    </a:lnTo>
                    <a:lnTo>
                      <a:pt x="28" y="54"/>
                    </a:lnTo>
                    <a:lnTo>
                      <a:pt x="22" y="62"/>
                    </a:lnTo>
                    <a:lnTo>
                      <a:pt x="20" y="64"/>
                    </a:lnTo>
                    <a:lnTo>
                      <a:pt x="20" y="64"/>
                    </a:lnTo>
                    <a:lnTo>
                      <a:pt x="20" y="64"/>
                    </a:lnTo>
                    <a:close/>
                    <a:moveTo>
                      <a:pt x="46" y="54"/>
                    </a:moveTo>
                    <a:lnTo>
                      <a:pt x="46" y="54"/>
                    </a:lnTo>
                    <a:lnTo>
                      <a:pt x="48" y="54"/>
                    </a:lnTo>
                    <a:lnTo>
                      <a:pt x="50" y="58"/>
                    </a:lnTo>
                    <a:lnTo>
                      <a:pt x="50" y="60"/>
                    </a:lnTo>
                    <a:lnTo>
                      <a:pt x="46" y="60"/>
                    </a:lnTo>
                    <a:lnTo>
                      <a:pt x="42" y="60"/>
                    </a:lnTo>
                    <a:lnTo>
                      <a:pt x="42" y="58"/>
                    </a:lnTo>
                    <a:lnTo>
                      <a:pt x="42" y="54"/>
                    </a:lnTo>
                    <a:lnTo>
                      <a:pt x="46" y="54"/>
                    </a:lnTo>
                    <a:lnTo>
                      <a:pt x="46" y="54"/>
                    </a:lnTo>
                    <a:lnTo>
                      <a:pt x="46" y="54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421" name="Freeform 1490"/>
              <p:cNvSpPr>
                <a:spLocks noEditPoints="1"/>
              </p:cNvSpPr>
              <p:nvPr/>
            </p:nvSpPr>
            <p:spPr bwMode="auto">
              <a:xfrm>
                <a:off x="1876425" y="3168650"/>
                <a:ext cx="320675" cy="234950"/>
              </a:xfrm>
              <a:custGeom>
                <a:avLst/>
                <a:gdLst>
                  <a:gd name="T0" fmla="*/ 0 w 202"/>
                  <a:gd name="T1" fmla="*/ 28 h 148"/>
                  <a:gd name="T2" fmla="*/ 8 w 202"/>
                  <a:gd name="T3" fmla="*/ 18 h 148"/>
                  <a:gd name="T4" fmla="*/ 16 w 202"/>
                  <a:gd name="T5" fmla="*/ 18 h 148"/>
                  <a:gd name="T6" fmla="*/ 26 w 202"/>
                  <a:gd name="T7" fmla="*/ 28 h 148"/>
                  <a:gd name="T8" fmla="*/ 30 w 202"/>
                  <a:gd name="T9" fmla="*/ 38 h 148"/>
                  <a:gd name="T10" fmla="*/ 28 w 202"/>
                  <a:gd name="T11" fmla="*/ 48 h 148"/>
                  <a:gd name="T12" fmla="*/ 10 w 202"/>
                  <a:gd name="T13" fmla="*/ 42 h 148"/>
                  <a:gd name="T14" fmla="*/ 2 w 202"/>
                  <a:gd name="T15" fmla="*/ 48 h 148"/>
                  <a:gd name="T16" fmla="*/ 4 w 202"/>
                  <a:gd name="T17" fmla="*/ 62 h 148"/>
                  <a:gd name="T18" fmla="*/ 20 w 202"/>
                  <a:gd name="T19" fmla="*/ 60 h 148"/>
                  <a:gd name="T20" fmla="*/ 12 w 202"/>
                  <a:gd name="T21" fmla="*/ 66 h 148"/>
                  <a:gd name="T22" fmla="*/ 18 w 202"/>
                  <a:gd name="T23" fmla="*/ 72 h 148"/>
                  <a:gd name="T24" fmla="*/ 22 w 202"/>
                  <a:gd name="T25" fmla="*/ 82 h 148"/>
                  <a:gd name="T26" fmla="*/ 18 w 202"/>
                  <a:gd name="T27" fmla="*/ 90 h 148"/>
                  <a:gd name="T28" fmla="*/ 30 w 202"/>
                  <a:gd name="T29" fmla="*/ 106 h 148"/>
                  <a:gd name="T30" fmla="*/ 38 w 202"/>
                  <a:gd name="T31" fmla="*/ 94 h 148"/>
                  <a:gd name="T32" fmla="*/ 58 w 202"/>
                  <a:gd name="T33" fmla="*/ 90 h 148"/>
                  <a:gd name="T34" fmla="*/ 90 w 202"/>
                  <a:gd name="T35" fmla="*/ 98 h 148"/>
                  <a:gd name="T36" fmla="*/ 118 w 202"/>
                  <a:gd name="T37" fmla="*/ 110 h 148"/>
                  <a:gd name="T38" fmla="*/ 128 w 202"/>
                  <a:gd name="T39" fmla="*/ 126 h 148"/>
                  <a:gd name="T40" fmla="*/ 138 w 202"/>
                  <a:gd name="T41" fmla="*/ 142 h 148"/>
                  <a:gd name="T42" fmla="*/ 146 w 202"/>
                  <a:gd name="T43" fmla="*/ 146 h 148"/>
                  <a:gd name="T44" fmla="*/ 160 w 202"/>
                  <a:gd name="T45" fmla="*/ 136 h 148"/>
                  <a:gd name="T46" fmla="*/ 170 w 202"/>
                  <a:gd name="T47" fmla="*/ 112 h 148"/>
                  <a:gd name="T48" fmla="*/ 182 w 202"/>
                  <a:gd name="T49" fmla="*/ 108 h 148"/>
                  <a:gd name="T50" fmla="*/ 194 w 202"/>
                  <a:gd name="T51" fmla="*/ 106 h 148"/>
                  <a:gd name="T52" fmla="*/ 198 w 202"/>
                  <a:gd name="T53" fmla="*/ 92 h 148"/>
                  <a:gd name="T54" fmla="*/ 184 w 202"/>
                  <a:gd name="T55" fmla="*/ 90 h 148"/>
                  <a:gd name="T56" fmla="*/ 166 w 202"/>
                  <a:gd name="T57" fmla="*/ 80 h 148"/>
                  <a:gd name="T58" fmla="*/ 148 w 202"/>
                  <a:gd name="T59" fmla="*/ 66 h 148"/>
                  <a:gd name="T60" fmla="*/ 138 w 202"/>
                  <a:gd name="T61" fmla="*/ 48 h 148"/>
                  <a:gd name="T62" fmla="*/ 124 w 202"/>
                  <a:gd name="T63" fmla="*/ 36 h 148"/>
                  <a:gd name="T64" fmla="*/ 108 w 202"/>
                  <a:gd name="T65" fmla="*/ 42 h 148"/>
                  <a:gd name="T66" fmla="*/ 102 w 202"/>
                  <a:gd name="T67" fmla="*/ 34 h 148"/>
                  <a:gd name="T68" fmla="*/ 90 w 202"/>
                  <a:gd name="T69" fmla="*/ 12 h 148"/>
                  <a:gd name="T70" fmla="*/ 78 w 202"/>
                  <a:gd name="T71" fmla="*/ 0 h 148"/>
                  <a:gd name="T72" fmla="*/ 64 w 202"/>
                  <a:gd name="T73" fmla="*/ 10 h 148"/>
                  <a:gd name="T74" fmla="*/ 64 w 202"/>
                  <a:gd name="T75" fmla="*/ 24 h 148"/>
                  <a:gd name="T76" fmla="*/ 44 w 202"/>
                  <a:gd name="T77" fmla="*/ 24 h 148"/>
                  <a:gd name="T78" fmla="*/ 26 w 202"/>
                  <a:gd name="T79" fmla="*/ 10 h 148"/>
                  <a:gd name="T80" fmla="*/ 2 w 202"/>
                  <a:gd name="T81" fmla="*/ 16 h 148"/>
                  <a:gd name="T82" fmla="*/ 0 w 202"/>
                  <a:gd name="T83" fmla="*/ 18 h 148"/>
                  <a:gd name="T84" fmla="*/ 4 w 202"/>
                  <a:gd name="T85" fmla="*/ 72 h 148"/>
                  <a:gd name="T86" fmla="*/ 10 w 202"/>
                  <a:gd name="T87" fmla="*/ 70 h 148"/>
                  <a:gd name="T88" fmla="*/ 8 w 202"/>
                  <a:gd name="T89" fmla="*/ 70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202" h="148">
                    <a:moveTo>
                      <a:pt x="0" y="18"/>
                    </a:moveTo>
                    <a:lnTo>
                      <a:pt x="0" y="18"/>
                    </a:lnTo>
                    <a:lnTo>
                      <a:pt x="0" y="28"/>
                    </a:lnTo>
                    <a:lnTo>
                      <a:pt x="4" y="28"/>
                    </a:lnTo>
                    <a:lnTo>
                      <a:pt x="4" y="20"/>
                    </a:lnTo>
                    <a:lnTo>
                      <a:pt x="8" y="18"/>
                    </a:lnTo>
                    <a:lnTo>
                      <a:pt x="10" y="16"/>
                    </a:lnTo>
                    <a:lnTo>
                      <a:pt x="12" y="16"/>
                    </a:lnTo>
                    <a:lnTo>
                      <a:pt x="16" y="18"/>
                    </a:lnTo>
                    <a:lnTo>
                      <a:pt x="20" y="18"/>
                    </a:lnTo>
                    <a:lnTo>
                      <a:pt x="20" y="24"/>
                    </a:lnTo>
                    <a:lnTo>
                      <a:pt x="26" y="28"/>
                    </a:lnTo>
                    <a:lnTo>
                      <a:pt x="30" y="36"/>
                    </a:lnTo>
                    <a:lnTo>
                      <a:pt x="34" y="36"/>
                    </a:lnTo>
                    <a:lnTo>
                      <a:pt x="30" y="38"/>
                    </a:lnTo>
                    <a:lnTo>
                      <a:pt x="28" y="44"/>
                    </a:lnTo>
                    <a:lnTo>
                      <a:pt x="26" y="44"/>
                    </a:lnTo>
                    <a:lnTo>
                      <a:pt x="28" y="48"/>
                    </a:lnTo>
                    <a:lnTo>
                      <a:pt x="20" y="48"/>
                    </a:lnTo>
                    <a:lnTo>
                      <a:pt x="16" y="46"/>
                    </a:lnTo>
                    <a:lnTo>
                      <a:pt x="10" y="42"/>
                    </a:lnTo>
                    <a:lnTo>
                      <a:pt x="8" y="42"/>
                    </a:lnTo>
                    <a:lnTo>
                      <a:pt x="4" y="42"/>
                    </a:lnTo>
                    <a:lnTo>
                      <a:pt x="2" y="48"/>
                    </a:lnTo>
                    <a:lnTo>
                      <a:pt x="2" y="56"/>
                    </a:lnTo>
                    <a:lnTo>
                      <a:pt x="2" y="64"/>
                    </a:lnTo>
                    <a:lnTo>
                      <a:pt x="4" y="62"/>
                    </a:lnTo>
                    <a:lnTo>
                      <a:pt x="8" y="62"/>
                    </a:lnTo>
                    <a:lnTo>
                      <a:pt x="10" y="62"/>
                    </a:lnTo>
                    <a:lnTo>
                      <a:pt x="20" y="60"/>
                    </a:lnTo>
                    <a:lnTo>
                      <a:pt x="16" y="62"/>
                    </a:lnTo>
                    <a:lnTo>
                      <a:pt x="12" y="64"/>
                    </a:lnTo>
                    <a:lnTo>
                      <a:pt x="12" y="66"/>
                    </a:lnTo>
                    <a:lnTo>
                      <a:pt x="12" y="70"/>
                    </a:lnTo>
                    <a:lnTo>
                      <a:pt x="16" y="66"/>
                    </a:lnTo>
                    <a:lnTo>
                      <a:pt x="18" y="72"/>
                    </a:lnTo>
                    <a:lnTo>
                      <a:pt x="18" y="74"/>
                    </a:lnTo>
                    <a:lnTo>
                      <a:pt x="16" y="76"/>
                    </a:lnTo>
                    <a:lnTo>
                      <a:pt x="22" y="82"/>
                    </a:lnTo>
                    <a:lnTo>
                      <a:pt x="26" y="88"/>
                    </a:lnTo>
                    <a:lnTo>
                      <a:pt x="22" y="90"/>
                    </a:lnTo>
                    <a:lnTo>
                      <a:pt x="18" y="90"/>
                    </a:lnTo>
                    <a:lnTo>
                      <a:pt x="18" y="110"/>
                    </a:lnTo>
                    <a:lnTo>
                      <a:pt x="28" y="110"/>
                    </a:lnTo>
                    <a:lnTo>
                      <a:pt x="30" y="106"/>
                    </a:lnTo>
                    <a:lnTo>
                      <a:pt x="30" y="102"/>
                    </a:lnTo>
                    <a:lnTo>
                      <a:pt x="36" y="98"/>
                    </a:lnTo>
                    <a:lnTo>
                      <a:pt x="38" y="94"/>
                    </a:lnTo>
                    <a:lnTo>
                      <a:pt x="46" y="94"/>
                    </a:lnTo>
                    <a:lnTo>
                      <a:pt x="50" y="92"/>
                    </a:lnTo>
                    <a:lnTo>
                      <a:pt x="58" y="90"/>
                    </a:lnTo>
                    <a:lnTo>
                      <a:pt x="76" y="94"/>
                    </a:lnTo>
                    <a:lnTo>
                      <a:pt x="86" y="94"/>
                    </a:lnTo>
                    <a:lnTo>
                      <a:pt x="90" y="98"/>
                    </a:lnTo>
                    <a:lnTo>
                      <a:pt x="100" y="102"/>
                    </a:lnTo>
                    <a:lnTo>
                      <a:pt x="110" y="106"/>
                    </a:lnTo>
                    <a:lnTo>
                      <a:pt x="118" y="110"/>
                    </a:lnTo>
                    <a:lnTo>
                      <a:pt x="122" y="116"/>
                    </a:lnTo>
                    <a:lnTo>
                      <a:pt x="124" y="120"/>
                    </a:lnTo>
                    <a:lnTo>
                      <a:pt x="128" y="126"/>
                    </a:lnTo>
                    <a:lnTo>
                      <a:pt x="136" y="128"/>
                    </a:lnTo>
                    <a:lnTo>
                      <a:pt x="136" y="134"/>
                    </a:lnTo>
                    <a:lnTo>
                      <a:pt x="138" y="142"/>
                    </a:lnTo>
                    <a:lnTo>
                      <a:pt x="136" y="148"/>
                    </a:lnTo>
                    <a:lnTo>
                      <a:pt x="142" y="148"/>
                    </a:lnTo>
                    <a:lnTo>
                      <a:pt x="146" y="146"/>
                    </a:lnTo>
                    <a:lnTo>
                      <a:pt x="150" y="148"/>
                    </a:lnTo>
                    <a:lnTo>
                      <a:pt x="164" y="144"/>
                    </a:lnTo>
                    <a:lnTo>
                      <a:pt x="160" y="136"/>
                    </a:lnTo>
                    <a:lnTo>
                      <a:pt x="168" y="128"/>
                    </a:lnTo>
                    <a:lnTo>
                      <a:pt x="170" y="124"/>
                    </a:lnTo>
                    <a:lnTo>
                      <a:pt x="170" y="112"/>
                    </a:lnTo>
                    <a:lnTo>
                      <a:pt x="174" y="110"/>
                    </a:lnTo>
                    <a:lnTo>
                      <a:pt x="176" y="106"/>
                    </a:lnTo>
                    <a:lnTo>
                      <a:pt x="182" y="108"/>
                    </a:lnTo>
                    <a:lnTo>
                      <a:pt x="186" y="110"/>
                    </a:lnTo>
                    <a:lnTo>
                      <a:pt x="194" y="110"/>
                    </a:lnTo>
                    <a:lnTo>
                      <a:pt x="194" y="106"/>
                    </a:lnTo>
                    <a:lnTo>
                      <a:pt x="194" y="100"/>
                    </a:lnTo>
                    <a:lnTo>
                      <a:pt x="202" y="94"/>
                    </a:lnTo>
                    <a:lnTo>
                      <a:pt x="198" y="92"/>
                    </a:lnTo>
                    <a:lnTo>
                      <a:pt x="194" y="92"/>
                    </a:lnTo>
                    <a:lnTo>
                      <a:pt x="188" y="90"/>
                    </a:lnTo>
                    <a:lnTo>
                      <a:pt x="184" y="90"/>
                    </a:lnTo>
                    <a:lnTo>
                      <a:pt x="178" y="84"/>
                    </a:lnTo>
                    <a:lnTo>
                      <a:pt x="168" y="84"/>
                    </a:lnTo>
                    <a:lnTo>
                      <a:pt x="166" y="80"/>
                    </a:lnTo>
                    <a:lnTo>
                      <a:pt x="158" y="74"/>
                    </a:lnTo>
                    <a:lnTo>
                      <a:pt x="154" y="70"/>
                    </a:lnTo>
                    <a:lnTo>
                      <a:pt x="148" y="66"/>
                    </a:lnTo>
                    <a:lnTo>
                      <a:pt x="146" y="60"/>
                    </a:lnTo>
                    <a:lnTo>
                      <a:pt x="142" y="54"/>
                    </a:lnTo>
                    <a:lnTo>
                      <a:pt x="138" y="48"/>
                    </a:lnTo>
                    <a:lnTo>
                      <a:pt x="138" y="42"/>
                    </a:lnTo>
                    <a:lnTo>
                      <a:pt x="132" y="34"/>
                    </a:lnTo>
                    <a:lnTo>
                      <a:pt x="124" y="36"/>
                    </a:lnTo>
                    <a:lnTo>
                      <a:pt x="118" y="34"/>
                    </a:lnTo>
                    <a:lnTo>
                      <a:pt x="112" y="38"/>
                    </a:lnTo>
                    <a:lnTo>
                      <a:pt x="108" y="42"/>
                    </a:lnTo>
                    <a:lnTo>
                      <a:pt x="102" y="38"/>
                    </a:lnTo>
                    <a:lnTo>
                      <a:pt x="100" y="36"/>
                    </a:lnTo>
                    <a:lnTo>
                      <a:pt x="102" y="34"/>
                    </a:lnTo>
                    <a:lnTo>
                      <a:pt x="100" y="26"/>
                    </a:lnTo>
                    <a:lnTo>
                      <a:pt x="92" y="24"/>
                    </a:lnTo>
                    <a:lnTo>
                      <a:pt x="90" y="12"/>
                    </a:lnTo>
                    <a:lnTo>
                      <a:pt x="86" y="2"/>
                    </a:lnTo>
                    <a:lnTo>
                      <a:pt x="84" y="2"/>
                    </a:lnTo>
                    <a:lnTo>
                      <a:pt x="78" y="0"/>
                    </a:lnTo>
                    <a:lnTo>
                      <a:pt x="74" y="6"/>
                    </a:lnTo>
                    <a:lnTo>
                      <a:pt x="72" y="10"/>
                    </a:lnTo>
                    <a:lnTo>
                      <a:pt x="64" y="10"/>
                    </a:lnTo>
                    <a:lnTo>
                      <a:pt x="62" y="12"/>
                    </a:lnTo>
                    <a:lnTo>
                      <a:pt x="62" y="18"/>
                    </a:lnTo>
                    <a:lnTo>
                      <a:pt x="64" y="24"/>
                    </a:lnTo>
                    <a:lnTo>
                      <a:pt x="64" y="26"/>
                    </a:lnTo>
                    <a:lnTo>
                      <a:pt x="48" y="24"/>
                    </a:lnTo>
                    <a:lnTo>
                      <a:pt x="44" y="24"/>
                    </a:lnTo>
                    <a:lnTo>
                      <a:pt x="36" y="24"/>
                    </a:lnTo>
                    <a:lnTo>
                      <a:pt x="30" y="16"/>
                    </a:lnTo>
                    <a:lnTo>
                      <a:pt x="26" y="10"/>
                    </a:lnTo>
                    <a:lnTo>
                      <a:pt x="16" y="8"/>
                    </a:lnTo>
                    <a:lnTo>
                      <a:pt x="8" y="10"/>
                    </a:lnTo>
                    <a:lnTo>
                      <a:pt x="2" y="16"/>
                    </a:lnTo>
                    <a:lnTo>
                      <a:pt x="0" y="18"/>
                    </a:lnTo>
                    <a:lnTo>
                      <a:pt x="0" y="18"/>
                    </a:lnTo>
                    <a:lnTo>
                      <a:pt x="0" y="18"/>
                    </a:lnTo>
                    <a:close/>
                    <a:moveTo>
                      <a:pt x="8" y="70"/>
                    </a:moveTo>
                    <a:lnTo>
                      <a:pt x="8" y="70"/>
                    </a:lnTo>
                    <a:lnTo>
                      <a:pt x="4" y="72"/>
                    </a:lnTo>
                    <a:lnTo>
                      <a:pt x="10" y="74"/>
                    </a:lnTo>
                    <a:lnTo>
                      <a:pt x="10" y="72"/>
                    </a:lnTo>
                    <a:lnTo>
                      <a:pt x="10" y="70"/>
                    </a:lnTo>
                    <a:lnTo>
                      <a:pt x="8" y="70"/>
                    </a:lnTo>
                    <a:lnTo>
                      <a:pt x="8" y="70"/>
                    </a:lnTo>
                    <a:lnTo>
                      <a:pt x="8" y="7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422" name="Freeform 1491"/>
              <p:cNvSpPr>
                <a:spLocks noEditPoints="1"/>
              </p:cNvSpPr>
              <p:nvPr/>
            </p:nvSpPr>
            <p:spPr bwMode="auto">
              <a:xfrm>
                <a:off x="1270000" y="3197225"/>
                <a:ext cx="434975" cy="203200"/>
              </a:xfrm>
              <a:custGeom>
                <a:avLst/>
                <a:gdLst>
                  <a:gd name="T0" fmla="*/ 146 w 274"/>
                  <a:gd name="T1" fmla="*/ 126 h 128"/>
                  <a:gd name="T2" fmla="*/ 154 w 274"/>
                  <a:gd name="T3" fmla="*/ 118 h 128"/>
                  <a:gd name="T4" fmla="*/ 158 w 274"/>
                  <a:gd name="T5" fmla="*/ 110 h 128"/>
                  <a:gd name="T6" fmla="*/ 172 w 274"/>
                  <a:gd name="T7" fmla="*/ 108 h 128"/>
                  <a:gd name="T8" fmla="*/ 198 w 274"/>
                  <a:gd name="T9" fmla="*/ 100 h 128"/>
                  <a:gd name="T10" fmla="*/ 224 w 274"/>
                  <a:gd name="T11" fmla="*/ 96 h 128"/>
                  <a:gd name="T12" fmla="*/ 236 w 274"/>
                  <a:gd name="T13" fmla="*/ 98 h 128"/>
                  <a:gd name="T14" fmla="*/ 246 w 274"/>
                  <a:gd name="T15" fmla="*/ 98 h 128"/>
                  <a:gd name="T16" fmla="*/ 258 w 274"/>
                  <a:gd name="T17" fmla="*/ 98 h 128"/>
                  <a:gd name="T18" fmla="*/ 264 w 274"/>
                  <a:gd name="T19" fmla="*/ 88 h 128"/>
                  <a:gd name="T20" fmla="*/ 262 w 274"/>
                  <a:gd name="T21" fmla="*/ 70 h 128"/>
                  <a:gd name="T22" fmla="*/ 258 w 274"/>
                  <a:gd name="T23" fmla="*/ 60 h 128"/>
                  <a:gd name="T24" fmla="*/ 270 w 274"/>
                  <a:gd name="T25" fmla="*/ 54 h 128"/>
                  <a:gd name="T26" fmla="*/ 272 w 274"/>
                  <a:gd name="T27" fmla="*/ 44 h 128"/>
                  <a:gd name="T28" fmla="*/ 254 w 274"/>
                  <a:gd name="T29" fmla="*/ 34 h 128"/>
                  <a:gd name="T30" fmla="*/ 258 w 274"/>
                  <a:gd name="T31" fmla="*/ 18 h 128"/>
                  <a:gd name="T32" fmla="*/ 252 w 274"/>
                  <a:gd name="T33" fmla="*/ 10 h 128"/>
                  <a:gd name="T34" fmla="*/ 230 w 274"/>
                  <a:gd name="T35" fmla="*/ 8 h 128"/>
                  <a:gd name="T36" fmla="*/ 216 w 274"/>
                  <a:gd name="T37" fmla="*/ 16 h 128"/>
                  <a:gd name="T38" fmla="*/ 192 w 274"/>
                  <a:gd name="T39" fmla="*/ 18 h 128"/>
                  <a:gd name="T40" fmla="*/ 172 w 274"/>
                  <a:gd name="T41" fmla="*/ 24 h 128"/>
                  <a:gd name="T42" fmla="*/ 152 w 274"/>
                  <a:gd name="T43" fmla="*/ 14 h 128"/>
                  <a:gd name="T44" fmla="*/ 140 w 274"/>
                  <a:gd name="T45" fmla="*/ 14 h 128"/>
                  <a:gd name="T46" fmla="*/ 128 w 274"/>
                  <a:gd name="T47" fmla="*/ 0 h 128"/>
                  <a:gd name="T48" fmla="*/ 82 w 274"/>
                  <a:gd name="T49" fmla="*/ 14 h 128"/>
                  <a:gd name="T50" fmla="*/ 56 w 274"/>
                  <a:gd name="T51" fmla="*/ 18 h 128"/>
                  <a:gd name="T52" fmla="*/ 46 w 274"/>
                  <a:gd name="T53" fmla="*/ 26 h 128"/>
                  <a:gd name="T54" fmla="*/ 22 w 274"/>
                  <a:gd name="T55" fmla="*/ 34 h 128"/>
                  <a:gd name="T56" fmla="*/ 38 w 274"/>
                  <a:gd name="T57" fmla="*/ 20 h 128"/>
                  <a:gd name="T58" fmla="*/ 22 w 274"/>
                  <a:gd name="T59" fmla="*/ 8 h 128"/>
                  <a:gd name="T60" fmla="*/ 16 w 274"/>
                  <a:gd name="T61" fmla="*/ 6 h 128"/>
                  <a:gd name="T62" fmla="*/ 16 w 274"/>
                  <a:gd name="T63" fmla="*/ 14 h 128"/>
                  <a:gd name="T64" fmla="*/ 8 w 274"/>
                  <a:gd name="T65" fmla="*/ 18 h 128"/>
                  <a:gd name="T66" fmla="*/ 0 w 274"/>
                  <a:gd name="T67" fmla="*/ 32 h 128"/>
                  <a:gd name="T68" fmla="*/ 0 w 274"/>
                  <a:gd name="T69" fmla="*/ 44 h 128"/>
                  <a:gd name="T70" fmla="*/ 10 w 274"/>
                  <a:gd name="T71" fmla="*/ 60 h 128"/>
                  <a:gd name="T72" fmla="*/ 10 w 274"/>
                  <a:gd name="T73" fmla="*/ 72 h 128"/>
                  <a:gd name="T74" fmla="*/ 4 w 274"/>
                  <a:gd name="T75" fmla="*/ 86 h 128"/>
                  <a:gd name="T76" fmla="*/ 18 w 274"/>
                  <a:gd name="T77" fmla="*/ 104 h 128"/>
                  <a:gd name="T78" fmla="*/ 34 w 274"/>
                  <a:gd name="T79" fmla="*/ 106 h 128"/>
                  <a:gd name="T80" fmla="*/ 58 w 274"/>
                  <a:gd name="T81" fmla="*/ 122 h 128"/>
                  <a:gd name="T82" fmla="*/ 70 w 274"/>
                  <a:gd name="T83" fmla="*/ 110 h 128"/>
                  <a:gd name="T84" fmla="*/ 110 w 274"/>
                  <a:gd name="T85" fmla="*/ 118 h 128"/>
                  <a:gd name="T86" fmla="*/ 130 w 274"/>
                  <a:gd name="T87" fmla="*/ 114 h 128"/>
                  <a:gd name="T88" fmla="*/ 138 w 274"/>
                  <a:gd name="T89" fmla="*/ 116 h 128"/>
                  <a:gd name="T90" fmla="*/ 138 w 274"/>
                  <a:gd name="T91" fmla="*/ 128 h 128"/>
                  <a:gd name="T92" fmla="*/ 248 w 274"/>
                  <a:gd name="T93" fmla="*/ 80 h 128"/>
                  <a:gd name="T94" fmla="*/ 252 w 274"/>
                  <a:gd name="T95" fmla="*/ 68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274" h="128">
                    <a:moveTo>
                      <a:pt x="138" y="128"/>
                    </a:moveTo>
                    <a:lnTo>
                      <a:pt x="138" y="128"/>
                    </a:lnTo>
                    <a:lnTo>
                      <a:pt x="144" y="128"/>
                    </a:lnTo>
                    <a:lnTo>
                      <a:pt x="146" y="126"/>
                    </a:lnTo>
                    <a:lnTo>
                      <a:pt x="148" y="124"/>
                    </a:lnTo>
                    <a:lnTo>
                      <a:pt x="152" y="122"/>
                    </a:lnTo>
                    <a:lnTo>
                      <a:pt x="154" y="122"/>
                    </a:lnTo>
                    <a:lnTo>
                      <a:pt x="154" y="118"/>
                    </a:lnTo>
                    <a:lnTo>
                      <a:pt x="154" y="114"/>
                    </a:lnTo>
                    <a:lnTo>
                      <a:pt x="154" y="110"/>
                    </a:lnTo>
                    <a:lnTo>
                      <a:pt x="156" y="110"/>
                    </a:lnTo>
                    <a:lnTo>
                      <a:pt x="158" y="110"/>
                    </a:lnTo>
                    <a:lnTo>
                      <a:pt x="162" y="110"/>
                    </a:lnTo>
                    <a:lnTo>
                      <a:pt x="164" y="108"/>
                    </a:lnTo>
                    <a:lnTo>
                      <a:pt x="166" y="108"/>
                    </a:lnTo>
                    <a:lnTo>
                      <a:pt x="172" y="108"/>
                    </a:lnTo>
                    <a:lnTo>
                      <a:pt x="176" y="108"/>
                    </a:lnTo>
                    <a:lnTo>
                      <a:pt x="184" y="106"/>
                    </a:lnTo>
                    <a:lnTo>
                      <a:pt x="190" y="106"/>
                    </a:lnTo>
                    <a:lnTo>
                      <a:pt x="198" y="100"/>
                    </a:lnTo>
                    <a:lnTo>
                      <a:pt x="206" y="100"/>
                    </a:lnTo>
                    <a:lnTo>
                      <a:pt x="210" y="100"/>
                    </a:lnTo>
                    <a:lnTo>
                      <a:pt x="216" y="98"/>
                    </a:lnTo>
                    <a:lnTo>
                      <a:pt x="224" y="96"/>
                    </a:lnTo>
                    <a:lnTo>
                      <a:pt x="228" y="92"/>
                    </a:lnTo>
                    <a:lnTo>
                      <a:pt x="230" y="98"/>
                    </a:lnTo>
                    <a:lnTo>
                      <a:pt x="234" y="98"/>
                    </a:lnTo>
                    <a:lnTo>
                      <a:pt x="236" y="98"/>
                    </a:lnTo>
                    <a:lnTo>
                      <a:pt x="238" y="98"/>
                    </a:lnTo>
                    <a:lnTo>
                      <a:pt x="242" y="98"/>
                    </a:lnTo>
                    <a:lnTo>
                      <a:pt x="244" y="100"/>
                    </a:lnTo>
                    <a:lnTo>
                      <a:pt x="246" y="98"/>
                    </a:lnTo>
                    <a:lnTo>
                      <a:pt x="248" y="96"/>
                    </a:lnTo>
                    <a:lnTo>
                      <a:pt x="254" y="96"/>
                    </a:lnTo>
                    <a:lnTo>
                      <a:pt x="254" y="100"/>
                    </a:lnTo>
                    <a:lnTo>
                      <a:pt x="258" y="98"/>
                    </a:lnTo>
                    <a:lnTo>
                      <a:pt x="264" y="98"/>
                    </a:lnTo>
                    <a:lnTo>
                      <a:pt x="266" y="98"/>
                    </a:lnTo>
                    <a:lnTo>
                      <a:pt x="266" y="92"/>
                    </a:lnTo>
                    <a:lnTo>
                      <a:pt x="264" y="88"/>
                    </a:lnTo>
                    <a:lnTo>
                      <a:pt x="262" y="86"/>
                    </a:lnTo>
                    <a:lnTo>
                      <a:pt x="258" y="80"/>
                    </a:lnTo>
                    <a:lnTo>
                      <a:pt x="258" y="72"/>
                    </a:lnTo>
                    <a:lnTo>
                      <a:pt x="262" y="70"/>
                    </a:lnTo>
                    <a:lnTo>
                      <a:pt x="262" y="68"/>
                    </a:lnTo>
                    <a:lnTo>
                      <a:pt x="262" y="64"/>
                    </a:lnTo>
                    <a:lnTo>
                      <a:pt x="262" y="62"/>
                    </a:lnTo>
                    <a:lnTo>
                      <a:pt x="258" y="60"/>
                    </a:lnTo>
                    <a:lnTo>
                      <a:pt x="262" y="54"/>
                    </a:lnTo>
                    <a:lnTo>
                      <a:pt x="264" y="52"/>
                    </a:lnTo>
                    <a:lnTo>
                      <a:pt x="266" y="52"/>
                    </a:lnTo>
                    <a:lnTo>
                      <a:pt x="270" y="54"/>
                    </a:lnTo>
                    <a:lnTo>
                      <a:pt x="272" y="54"/>
                    </a:lnTo>
                    <a:lnTo>
                      <a:pt x="274" y="50"/>
                    </a:lnTo>
                    <a:lnTo>
                      <a:pt x="274" y="46"/>
                    </a:lnTo>
                    <a:lnTo>
                      <a:pt x="272" y="44"/>
                    </a:lnTo>
                    <a:lnTo>
                      <a:pt x="270" y="42"/>
                    </a:lnTo>
                    <a:lnTo>
                      <a:pt x="258" y="38"/>
                    </a:lnTo>
                    <a:lnTo>
                      <a:pt x="254" y="36"/>
                    </a:lnTo>
                    <a:lnTo>
                      <a:pt x="254" y="34"/>
                    </a:lnTo>
                    <a:lnTo>
                      <a:pt x="254" y="28"/>
                    </a:lnTo>
                    <a:lnTo>
                      <a:pt x="256" y="26"/>
                    </a:lnTo>
                    <a:lnTo>
                      <a:pt x="258" y="20"/>
                    </a:lnTo>
                    <a:lnTo>
                      <a:pt x="258" y="18"/>
                    </a:lnTo>
                    <a:lnTo>
                      <a:pt x="256" y="14"/>
                    </a:lnTo>
                    <a:lnTo>
                      <a:pt x="254" y="14"/>
                    </a:lnTo>
                    <a:lnTo>
                      <a:pt x="254" y="10"/>
                    </a:lnTo>
                    <a:lnTo>
                      <a:pt x="252" y="10"/>
                    </a:lnTo>
                    <a:lnTo>
                      <a:pt x="244" y="10"/>
                    </a:lnTo>
                    <a:lnTo>
                      <a:pt x="242" y="10"/>
                    </a:lnTo>
                    <a:lnTo>
                      <a:pt x="236" y="8"/>
                    </a:lnTo>
                    <a:lnTo>
                      <a:pt x="230" y="8"/>
                    </a:lnTo>
                    <a:lnTo>
                      <a:pt x="228" y="8"/>
                    </a:lnTo>
                    <a:lnTo>
                      <a:pt x="224" y="8"/>
                    </a:lnTo>
                    <a:lnTo>
                      <a:pt x="220" y="8"/>
                    </a:lnTo>
                    <a:lnTo>
                      <a:pt x="216" y="16"/>
                    </a:lnTo>
                    <a:lnTo>
                      <a:pt x="208" y="18"/>
                    </a:lnTo>
                    <a:lnTo>
                      <a:pt x="202" y="20"/>
                    </a:lnTo>
                    <a:lnTo>
                      <a:pt x="194" y="20"/>
                    </a:lnTo>
                    <a:lnTo>
                      <a:pt x="192" y="18"/>
                    </a:lnTo>
                    <a:lnTo>
                      <a:pt x="190" y="18"/>
                    </a:lnTo>
                    <a:lnTo>
                      <a:pt x="188" y="16"/>
                    </a:lnTo>
                    <a:lnTo>
                      <a:pt x="184" y="20"/>
                    </a:lnTo>
                    <a:lnTo>
                      <a:pt x="172" y="24"/>
                    </a:lnTo>
                    <a:lnTo>
                      <a:pt x="158" y="18"/>
                    </a:lnTo>
                    <a:lnTo>
                      <a:pt x="156" y="16"/>
                    </a:lnTo>
                    <a:lnTo>
                      <a:pt x="154" y="14"/>
                    </a:lnTo>
                    <a:lnTo>
                      <a:pt x="152" y="14"/>
                    </a:lnTo>
                    <a:lnTo>
                      <a:pt x="148" y="16"/>
                    </a:lnTo>
                    <a:lnTo>
                      <a:pt x="146" y="16"/>
                    </a:lnTo>
                    <a:lnTo>
                      <a:pt x="144" y="16"/>
                    </a:lnTo>
                    <a:lnTo>
                      <a:pt x="140" y="14"/>
                    </a:lnTo>
                    <a:lnTo>
                      <a:pt x="138" y="8"/>
                    </a:lnTo>
                    <a:lnTo>
                      <a:pt x="134" y="6"/>
                    </a:lnTo>
                    <a:lnTo>
                      <a:pt x="130" y="6"/>
                    </a:lnTo>
                    <a:lnTo>
                      <a:pt x="128" y="0"/>
                    </a:lnTo>
                    <a:lnTo>
                      <a:pt x="98" y="0"/>
                    </a:lnTo>
                    <a:lnTo>
                      <a:pt x="94" y="2"/>
                    </a:lnTo>
                    <a:lnTo>
                      <a:pt x="90" y="6"/>
                    </a:lnTo>
                    <a:lnTo>
                      <a:pt x="82" y="14"/>
                    </a:lnTo>
                    <a:lnTo>
                      <a:pt x="76" y="14"/>
                    </a:lnTo>
                    <a:lnTo>
                      <a:pt x="72" y="18"/>
                    </a:lnTo>
                    <a:lnTo>
                      <a:pt x="64" y="20"/>
                    </a:lnTo>
                    <a:lnTo>
                      <a:pt x="56" y="18"/>
                    </a:lnTo>
                    <a:lnTo>
                      <a:pt x="44" y="16"/>
                    </a:lnTo>
                    <a:lnTo>
                      <a:pt x="40" y="24"/>
                    </a:lnTo>
                    <a:lnTo>
                      <a:pt x="48" y="26"/>
                    </a:lnTo>
                    <a:lnTo>
                      <a:pt x="46" y="26"/>
                    </a:lnTo>
                    <a:lnTo>
                      <a:pt x="40" y="26"/>
                    </a:lnTo>
                    <a:lnTo>
                      <a:pt x="44" y="32"/>
                    </a:lnTo>
                    <a:lnTo>
                      <a:pt x="22" y="32"/>
                    </a:lnTo>
                    <a:lnTo>
                      <a:pt x="22" y="34"/>
                    </a:lnTo>
                    <a:lnTo>
                      <a:pt x="18" y="34"/>
                    </a:lnTo>
                    <a:lnTo>
                      <a:pt x="10" y="32"/>
                    </a:lnTo>
                    <a:lnTo>
                      <a:pt x="22" y="26"/>
                    </a:lnTo>
                    <a:lnTo>
                      <a:pt x="38" y="20"/>
                    </a:lnTo>
                    <a:lnTo>
                      <a:pt x="38" y="16"/>
                    </a:lnTo>
                    <a:lnTo>
                      <a:pt x="30" y="14"/>
                    </a:lnTo>
                    <a:lnTo>
                      <a:pt x="26" y="10"/>
                    </a:lnTo>
                    <a:lnTo>
                      <a:pt x="22" y="8"/>
                    </a:lnTo>
                    <a:lnTo>
                      <a:pt x="22" y="6"/>
                    </a:lnTo>
                    <a:lnTo>
                      <a:pt x="20" y="6"/>
                    </a:lnTo>
                    <a:lnTo>
                      <a:pt x="18" y="6"/>
                    </a:lnTo>
                    <a:lnTo>
                      <a:pt x="16" y="6"/>
                    </a:lnTo>
                    <a:lnTo>
                      <a:pt x="10" y="6"/>
                    </a:lnTo>
                    <a:lnTo>
                      <a:pt x="10" y="8"/>
                    </a:lnTo>
                    <a:lnTo>
                      <a:pt x="16" y="10"/>
                    </a:lnTo>
                    <a:lnTo>
                      <a:pt x="16" y="14"/>
                    </a:lnTo>
                    <a:lnTo>
                      <a:pt x="16" y="16"/>
                    </a:lnTo>
                    <a:lnTo>
                      <a:pt x="12" y="18"/>
                    </a:lnTo>
                    <a:lnTo>
                      <a:pt x="10" y="18"/>
                    </a:lnTo>
                    <a:lnTo>
                      <a:pt x="8" y="18"/>
                    </a:lnTo>
                    <a:lnTo>
                      <a:pt x="4" y="18"/>
                    </a:lnTo>
                    <a:lnTo>
                      <a:pt x="2" y="26"/>
                    </a:lnTo>
                    <a:lnTo>
                      <a:pt x="0" y="28"/>
                    </a:lnTo>
                    <a:lnTo>
                      <a:pt x="0" y="32"/>
                    </a:lnTo>
                    <a:lnTo>
                      <a:pt x="2" y="36"/>
                    </a:lnTo>
                    <a:lnTo>
                      <a:pt x="10" y="32"/>
                    </a:lnTo>
                    <a:lnTo>
                      <a:pt x="2" y="44"/>
                    </a:lnTo>
                    <a:lnTo>
                      <a:pt x="0" y="44"/>
                    </a:lnTo>
                    <a:lnTo>
                      <a:pt x="0" y="46"/>
                    </a:lnTo>
                    <a:lnTo>
                      <a:pt x="0" y="52"/>
                    </a:lnTo>
                    <a:lnTo>
                      <a:pt x="8" y="54"/>
                    </a:lnTo>
                    <a:lnTo>
                      <a:pt x="10" y="60"/>
                    </a:lnTo>
                    <a:lnTo>
                      <a:pt x="10" y="62"/>
                    </a:lnTo>
                    <a:lnTo>
                      <a:pt x="8" y="68"/>
                    </a:lnTo>
                    <a:lnTo>
                      <a:pt x="8" y="70"/>
                    </a:lnTo>
                    <a:lnTo>
                      <a:pt x="10" y="72"/>
                    </a:lnTo>
                    <a:lnTo>
                      <a:pt x="12" y="74"/>
                    </a:lnTo>
                    <a:lnTo>
                      <a:pt x="2" y="78"/>
                    </a:lnTo>
                    <a:lnTo>
                      <a:pt x="4" y="80"/>
                    </a:lnTo>
                    <a:lnTo>
                      <a:pt x="4" y="86"/>
                    </a:lnTo>
                    <a:lnTo>
                      <a:pt x="10" y="82"/>
                    </a:lnTo>
                    <a:lnTo>
                      <a:pt x="12" y="92"/>
                    </a:lnTo>
                    <a:lnTo>
                      <a:pt x="12" y="104"/>
                    </a:lnTo>
                    <a:lnTo>
                      <a:pt x="18" y="104"/>
                    </a:lnTo>
                    <a:lnTo>
                      <a:pt x="26" y="104"/>
                    </a:lnTo>
                    <a:lnTo>
                      <a:pt x="26" y="108"/>
                    </a:lnTo>
                    <a:lnTo>
                      <a:pt x="28" y="108"/>
                    </a:lnTo>
                    <a:lnTo>
                      <a:pt x="34" y="106"/>
                    </a:lnTo>
                    <a:lnTo>
                      <a:pt x="40" y="116"/>
                    </a:lnTo>
                    <a:lnTo>
                      <a:pt x="48" y="124"/>
                    </a:lnTo>
                    <a:lnTo>
                      <a:pt x="54" y="124"/>
                    </a:lnTo>
                    <a:lnTo>
                      <a:pt x="58" y="122"/>
                    </a:lnTo>
                    <a:lnTo>
                      <a:pt x="62" y="116"/>
                    </a:lnTo>
                    <a:lnTo>
                      <a:pt x="64" y="110"/>
                    </a:lnTo>
                    <a:lnTo>
                      <a:pt x="66" y="110"/>
                    </a:lnTo>
                    <a:lnTo>
                      <a:pt x="70" y="110"/>
                    </a:lnTo>
                    <a:lnTo>
                      <a:pt x="82" y="116"/>
                    </a:lnTo>
                    <a:lnTo>
                      <a:pt x="92" y="124"/>
                    </a:lnTo>
                    <a:lnTo>
                      <a:pt x="102" y="124"/>
                    </a:lnTo>
                    <a:lnTo>
                      <a:pt x="110" y="118"/>
                    </a:lnTo>
                    <a:lnTo>
                      <a:pt x="120" y="110"/>
                    </a:lnTo>
                    <a:lnTo>
                      <a:pt x="122" y="114"/>
                    </a:lnTo>
                    <a:lnTo>
                      <a:pt x="126" y="114"/>
                    </a:lnTo>
                    <a:lnTo>
                      <a:pt x="130" y="114"/>
                    </a:lnTo>
                    <a:lnTo>
                      <a:pt x="134" y="108"/>
                    </a:lnTo>
                    <a:lnTo>
                      <a:pt x="136" y="104"/>
                    </a:lnTo>
                    <a:lnTo>
                      <a:pt x="138" y="108"/>
                    </a:lnTo>
                    <a:lnTo>
                      <a:pt x="138" y="116"/>
                    </a:lnTo>
                    <a:lnTo>
                      <a:pt x="134" y="118"/>
                    </a:lnTo>
                    <a:lnTo>
                      <a:pt x="136" y="128"/>
                    </a:lnTo>
                    <a:lnTo>
                      <a:pt x="138" y="128"/>
                    </a:lnTo>
                    <a:lnTo>
                      <a:pt x="138" y="128"/>
                    </a:lnTo>
                    <a:lnTo>
                      <a:pt x="138" y="128"/>
                    </a:lnTo>
                    <a:close/>
                    <a:moveTo>
                      <a:pt x="252" y="68"/>
                    </a:moveTo>
                    <a:lnTo>
                      <a:pt x="252" y="68"/>
                    </a:lnTo>
                    <a:lnTo>
                      <a:pt x="248" y="80"/>
                    </a:lnTo>
                    <a:lnTo>
                      <a:pt x="234" y="80"/>
                    </a:lnTo>
                    <a:lnTo>
                      <a:pt x="230" y="78"/>
                    </a:lnTo>
                    <a:lnTo>
                      <a:pt x="236" y="72"/>
                    </a:lnTo>
                    <a:lnTo>
                      <a:pt x="252" y="68"/>
                    </a:lnTo>
                    <a:lnTo>
                      <a:pt x="252" y="68"/>
                    </a:lnTo>
                    <a:lnTo>
                      <a:pt x="252" y="68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423" name="Freeform 1492"/>
              <p:cNvSpPr>
                <a:spLocks/>
              </p:cNvSpPr>
              <p:nvPr/>
            </p:nvSpPr>
            <p:spPr bwMode="auto">
              <a:xfrm>
                <a:off x="828675" y="3352800"/>
                <a:ext cx="92075" cy="200025"/>
              </a:xfrm>
              <a:custGeom>
                <a:avLst/>
                <a:gdLst>
                  <a:gd name="T0" fmla="*/ 58 w 58"/>
                  <a:gd name="T1" fmla="*/ 74 h 126"/>
                  <a:gd name="T2" fmla="*/ 58 w 58"/>
                  <a:gd name="T3" fmla="*/ 74 h 126"/>
                  <a:gd name="T4" fmla="*/ 56 w 58"/>
                  <a:gd name="T5" fmla="*/ 74 h 126"/>
                  <a:gd name="T6" fmla="*/ 54 w 58"/>
                  <a:gd name="T7" fmla="*/ 74 h 126"/>
                  <a:gd name="T8" fmla="*/ 46 w 58"/>
                  <a:gd name="T9" fmla="*/ 68 h 126"/>
                  <a:gd name="T10" fmla="*/ 46 w 58"/>
                  <a:gd name="T11" fmla="*/ 64 h 126"/>
                  <a:gd name="T12" fmla="*/ 44 w 58"/>
                  <a:gd name="T13" fmla="*/ 58 h 126"/>
                  <a:gd name="T14" fmla="*/ 48 w 58"/>
                  <a:gd name="T15" fmla="*/ 56 h 126"/>
                  <a:gd name="T16" fmla="*/ 52 w 58"/>
                  <a:gd name="T17" fmla="*/ 56 h 126"/>
                  <a:gd name="T18" fmla="*/ 56 w 58"/>
                  <a:gd name="T19" fmla="*/ 34 h 126"/>
                  <a:gd name="T20" fmla="*/ 48 w 58"/>
                  <a:gd name="T21" fmla="*/ 34 h 126"/>
                  <a:gd name="T22" fmla="*/ 48 w 58"/>
                  <a:gd name="T23" fmla="*/ 28 h 126"/>
                  <a:gd name="T24" fmla="*/ 48 w 58"/>
                  <a:gd name="T25" fmla="*/ 22 h 126"/>
                  <a:gd name="T26" fmla="*/ 58 w 58"/>
                  <a:gd name="T27" fmla="*/ 6 h 126"/>
                  <a:gd name="T28" fmla="*/ 56 w 58"/>
                  <a:gd name="T29" fmla="*/ 6 h 126"/>
                  <a:gd name="T30" fmla="*/ 52 w 58"/>
                  <a:gd name="T31" fmla="*/ 8 h 126"/>
                  <a:gd name="T32" fmla="*/ 46 w 58"/>
                  <a:gd name="T33" fmla="*/ 8 h 126"/>
                  <a:gd name="T34" fmla="*/ 46 w 58"/>
                  <a:gd name="T35" fmla="*/ 2 h 126"/>
                  <a:gd name="T36" fmla="*/ 42 w 58"/>
                  <a:gd name="T37" fmla="*/ 0 h 126"/>
                  <a:gd name="T38" fmla="*/ 30 w 58"/>
                  <a:gd name="T39" fmla="*/ 2 h 126"/>
                  <a:gd name="T40" fmla="*/ 24 w 58"/>
                  <a:gd name="T41" fmla="*/ 6 h 126"/>
                  <a:gd name="T42" fmla="*/ 16 w 58"/>
                  <a:gd name="T43" fmla="*/ 6 h 126"/>
                  <a:gd name="T44" fmla="*/ 10 w 58"/>
                  <a:gd name="T45" fmla="*/ 2 h 126"/>
                  <a:gd name="T46" fmla="*/ 8 w 58"/>
                  <a:gd name="T47" fmla="*/ 10 h 126"/>
                  <a:gd name="T48" fmla="*/ 10 w 58"/>
                  <a:gd name="T49" fmla="*/ 12 h 126"/>
                  <a:gd name="T50" fmla="*/ 10 w 58"/>
                  <a:gd name="T51" fmla="*/ 18 h 126"/>
                  <a:gd name="T52" fmla="*/ 14 w 58"/>
                  <a:gd name="T53" fmla="*/ 20 h 126"/>
                  <a:gd name="T54" fmla="*/ 14 w 58"/>
                  <a:gd name="T55" fmla="*/ 26 h 126"/>
                  <a:gd name="T56" fmla="*/ 16 w 58"/>
                  <a:gd name="T57" fmla="*/ 40 h 126"/>
                  <a:gd name="T58" fmla="*/ 16 w 58"/>
                  <a:gd name="T59" fmla="*/ 44 h 126"/>
                  <a:gd name="T60" fmla="*/ 14 w 58"/>
                  <a:gd name="T61" fmla="*/ 44 h 126"/>
                  <a:gd name="T62" fmla="*/ 14 w 58"/>
                  <a:gd name="T63" fmla="*/ 48 h 126"/>
                  <a:gd name="T64" fmla="*/ 10 w 58"/>
                  <a:gd name="T65" fmla="*/ 54 h 126"/>
                  <a:gd name="T66" fmla="*/ 6 w 58"/>
                  <a:gd name="T67" fmla="*/ 56 h 126"/>
                  <a:gd name="T68" fmla="*/ 0 w 58"/>
                  <a:gd name="T69" fmla="*/ 56 h 126"/>
                  <a:gd name="T70" fmla="*/ 0 w 58"/>
                  <a:gd name="T71" fmla="*/ 60 h 126"/>
                  <a:gd name="T72" fmla="*/ 2 w 58"/>
                  <a:gd name="T73" fmla="*/ 76 h 126"/>
                  <a:gd name="T74" fmla="*/ 6 w 58"/>
                  <a:gd name="T75" fmla="*/ 76 h 126"/>
                  <a:gd name="T76" fmla="*/ 8 w 58"/>
                  <a:gd name="T77" fmla="*/ 78 h 126"/>
                  <a:gd name="T78" fmla="*/ 14 w 58"/>
                  <a:gd name="T79" fmla="*/ 92 h 126"/>
                  <a:gd name="T80" fmla="*/ 20 w 58"/>
                  <a:gd name="T81" fmla="*/ 94 h 126"/>
                  <a:gd name="T82" fmla="*/ 26 w 58"/>
                  <a:gd name="T83" fmla="*/ 126 h 126"/>
                  <a:gd name="T84" fmla="*/ 30 w 58"/>
                  <a:gd name="T85" fmla="*/ 124 h 126"/>
                  <a:gd name="T86" fmla="*/ 34 w 58"/>
                  <a:gd name="T87" fmla="*/ 120 h 126"/>
                  <a:gd name="T88" fmla="*/ 36 w 58"/>
                  <a:gd name="T89" fmla="*/ 116 h 126"/>
                  <a:gd name="T90" fmla="*/ 36 w 58"/>
                  <a:gd name="T91" fmla="*/ 112 h 126"/>
                  <a:gd name="T92" fmla="*/ 36 w 58"/>
                  <a:gd name="T93" fmla="*/ 98 h 126"/>
                  <a:gd name="T94" fmla="*/ 38 w 58"/>
                  <a:gd name="T95" fmla="*/ 98 h 126"/>
                  <a:gd name="T96" fmla="*/ 44 w 58"/>
                  <a:gd name="T97" fmla="*/ 96 h 126"/>
                  <a:gd name="T98" fmla="*/ 46 w 58"/>
                  <a:gd name="T99" fmla="*/ 94 h 126"/>
                  <a:gd name="T100" fmla="*/ 52 w 58"/>
                  <a:gd name="T101" fmla="*/ 92 h 126"/>
                  <a:gd name="T102" fmla="*/ 54 w 58"/>
                  <a:gd name="T103" fmla="*/ 88 h 126"/>
                  <a:gd name="T104" fmla="*/ 56 w 58"/>
                  <a:gd name="T105" fmla="*/ 86 h 126"/>
                  <a:gd name="T106" fmla="*/ 54 w 58"/>
                  <a:gd name="T107" fmla="*/ 82 h 126"/>
                  <a:gd name="T108" fmla="*/ 58 w 58"/>
                  <a:gd name="T109" fmla="*/ 74 h 126"/>
                  <a:gd name="T110" fmla="*/ 58 w 58"/>
                  <a:gd name="T111" fmla="*/ 74 h 126"/>
                  <a:gd name="T112" fmla="*/ 58 w 58"/>
                  <a:gd name="T113" fmla="*/ 74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58" h="126">
                    <a:moveTo>
                      <a:pt x="58" y="74"/>
                    </a:moveTo>
                    <a:lnTo>
                      <a:pt x="58" y="74"/>
                    </a:lnTo>
                    <a:lnTo>
                      <a:pt x="56" y="74"/>
                    </a:lnTo>
                    <a:lnTo>
                      <a:pt x="54" y="74"/>
                    </a:lnTo>
                    <a:lnTo>
                      <a:pt x="46" y="68"/>
                    </a:lnTo>
                    <a:lnTo>
                      <a:pt x="46" y="64"/>
                    </a:lnTo>
                    <a:lnTo>
                      <a:pt x="44" y="58"/>
                    </a:lnTo>
                    <a:lnTo>
                      <a:pt x="48" y="56"/>
                    </a:lnTo>
                    <a:lnTo>
                      <a:pt x="52" y="56"/>
                    </a:lnTo>
                    <a:lnTo>
                      <a:pt x="56" y="34"/>
                    </a:lnTo>
                    <a:lnTo>
                      <a:pt x="48" y="34"/>
                    </a:lnTo>
                    <a:lnTo>
                      <a:pt x="48" y="28"/>
                    </a:lnTo>
                    <a:lnTo>
                      <a:pt x="48" y="22"/>
                    </a:lnTo>
                    <a:lnTo>
                      <a:pt x="58" y="6"/>
                    </a:lnTo>
                    <a:lnTo>
                      <a:pt x="56" y="6"/>
                    </a:lnTo>
                    <a:lnTo>
                      <a:pt x="52" y="8"/>
                    </a:lnTo>
                    <a:lnTo>
                      <a:pt x="46" y="8"/>
                    </a:lnTo>
                    <a:lnTo>
                      <a:pt x="46" y="2"/>
                    </a:lnTo>
                    <a:lnTo>
                      <a:pt x="42" y="0"/>
                    </a:lnTo>
                    <a:lnTo>
                      <a:pt x="30" y="2"/>
                    </a:lnTo>
                    <a:lnTo>
                      <a:pt x="24" y="6"/>
                    </a:lnTo>
                    <a:lnTo>
                      <a:pt x="16" y="6"/>
                    </a:lnTo>
                    <a:lnTo>
                      <a:pt x="10" y="2"/>
                    </a:lnTo>
                    <a:lnTo>
                      <a:pt x="8" y="10"/>
                    </a:lnTo>
                    <a:lnTo>
                      <a:pt x="10" y="12"/>
                    </a:lnTo>
                    <a:lnTo>
                      <a:pt x="10" y="18"/>
                    </a:lnTo>
                    <a:lnTo>
                      <a:pt x="14" y="20"/>
                    </a:lnTo>
                    <a:lnTo>
                      <a:pt x="14" y="26"/>
                    </a:lnTo>
                    <a:lnTo>
                      <a:pt x="16" y="40"/>
                    </a:lnTo>
                    <a:lnTo>
                      <a:pt x="16" y="44"/>
                    </a:lnTo>
                    <a:lnTo>
                      <a:pt x="14" y="44"/>
                    </a:lnTo>
                    <a:lnTo>
                      <a:pt x="14" y="48"/>
                    </a:lnTo>
                    <a:lnTo>
                      <a:pt x="10" y="54"/>
                    </a:lnTo>
                    <a:lnTo>
                      <a:pt x="6" y="56"/>
                    </a:lnTo>
                    <a:lnTo>
                      <a:pt x="0" y="56"/>
                    </a:lnTo>
                    <a:lnTo>
                      <a:pt x="0" y="60"/>
                    </a:lnTo>
                    <a:lnTo>
                      <a:pt x="2" y="76"/>
                    </a:lnTo>
                    <a:lnTo>
                      <a:pt x="6" y="76"/>
                    </a:lnTo>
                    <a:lnTo>
                      <a:pt x="8" y="78"/>
                    </a:lnTo>
                    <a:lnTo>
                      <a:pt x="14" y="92"/>
                    </a:lnTo>
                    <a:lnTo>
                      <a:pt x="20" y="94"/>
                    </a:lnTo>
                    <a:lnTo>
                      <a:pt x="26" y="126"/>
                    </a:lnTo>
                    <a:lnTo>
                      <a:pt x="30" y="124"/>
                    </a:lnTo>
                    <a:lnTo>
                      <a:pt x="34" y="120"/>
                    </a:lnTo>
                    <a:lnTo>
                      <a:pt x="36" y="116"/>
                    </a:lnTo>
                    <a:lnTo>
                      <a:pt x="36" y="112"/>
                    </a:lnTo>
                    <a:lnTo>
                      <a:pt x="36" y="98"/>
                    </a:lnTo>
                    <a:lnTo>
                      <a:pt x="38" y="98"/>
                    </a:lnTo>
                    <a:lnTo>
                      <a:pt x="44" y="96"/>
                    </a:lnTo>
                    <a:lnTo>
                      <a:pt x="46" y="94"/>
                    </a:lnTo>
                    <a:lnTo>
                      <a:pt x="52" y="92"/>
                    </a:lnTo>
                    <a:lnTo>
                      <a:pt x="54" y="88"/>
                    </a:lnTo>
                    <a:lnTo>
                      <a:pt x="56" y="86"/>
                    </a:lnTo>
                    <a:lnTo>
                      <a:pt x="54" y="82"/>
                    </a:lnTo>
                    <a:lnTo>
                      <a:pt x="58" y="74"/>
                    </a:lnTo>
                    <a:lnTo>
                      <a:pt x="58" y="74"/>
                    </a:lnTo>
                    <a:lnTo>
                      <a:pt x="58" y="74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424" name="Freeform 1493"/>
              <p:cNvSpPr>
                <a:spLocks/>
              </p:cNvSpPr>
              <p:nvPr/>
            </p:nvSpPr>
            <p:spPr bwMode="auto">
              <a:xfrm>
                <a:off x="654050" y="4108450"/>
                <a:ext cx="47625" cy="180975"/>
              </a:xfrm>
              <a:custGeom>
                <a:avLst/>
                <a:gdLst>
                  <a:gd name="T0" fmla="*/ 30 w 30"/>
                  <a:gd name="T1" fmla="*/ 104 h 114"/>
                  <a:gd name="T2" fmla="*/ 30 w 30"/>
                  <a:gd name="T3" fmla="*/ 104 h 114"/>
                  <a:gd name="T4" fmla="*/ 28 w 30"/>
                  <a:gd name="T5" fmla="*/ 98 h 114"/>
                  <a:gd name="T6" fmla="*/ 28 w 30"/>
                  <a:gd name="T7" fmla="*/ 96 h 114"/>
                  <a:gd name="T8" fmla="*/ 26 w 30"/>
                  <a:gd name="T9" fmla="*/ 86 h 114"/>
                  <a:gd name="T10" fmla="*/ 26 w 30"/>
                  <a:gd name="T11" fmla="*/ 80 h 114"/>
                  <a:gd name="T12" fmla="*/ 28 w 30"/>
                  <a:gd name="T13" fmla="*/ 74 h 114"/>
                  <a:gd name="T14" fmla="*/ 28 w 30"/>
                  <a:gd name="T15" fmla="*/ 70 h 114"/>
                  <a:gd name="T16" fmla="*/ 28 w 30"/>
                  <a:gd name="T17" fmla="*/ 62 h 114"/>
                  <a:gd name="T18" fmla="*/ 26 w 30"/>
                  <a:gd name="T19" fmla="*/ 56 h 114"/>
                  <a:gd name="T20" fmla="*/ 28 w 30"/>
                  <a:gd name="T21" fmla="*/ 50 h 114"/>
                  <a:gd name="T22" fmla="*/ 28 w 30"/>
                  <a:gd name="T23" fmla="*/ 42 h 114"/>
                  <a:gd name="T24" fmla="*/ 28 w 30"/>
                  <a:gd name="T25" fmla="*/ 38 h 114"/>
                  <a:gd name="T26" fmla="*/ 26 w 30"/>
                  <a:gd name="T27" fmla="*/ 36 h 114"/>
                  <a:gd name="T28" fmla="*/ 26 w 30"/>
                  <a:gd name="T29" fmla="*/ 32 h 114"/>
                  <a:gd name="T30" fmla="*/ 26 w 30"/>
                  <a:gd name="T31" fmla="*/ 24 h 114"/>
                  <a:gd name="T32" fmla="*/ 26 w 30"/>
                  <a:gd name="T33" fmla="*/ 20 h 114"/>
                  <a:gd name="T34" fmla="*/ 16 w 30"/>
                  <a:gd name="T35" fmla="*/ 18 h 114"/>
                  <a:gd name="T36" fmla="*/ 16 w 30"/>
                  <a:gd name="T37" fmla="*/ 2 h 114"/>
                  <a:gd name="T38" fmla="*/ 10 w 30"/>
                  <a:gd name="T39" fmla="*/ 2 h 114"/>
                  <a:gd name="T40" fmla="*/ 2 w 30"/>
                  <a:gd name="T41" fmla="*/ 0 h 114"/>
                  <a:gd name="T42" fmla="*/ 2 w 30"/>
                  <a:gd name="T43" fmla="*/ 8 h 114"/>
                  <a:gd name="T44" fmla="*/ 0 w 30"/>
                  <a:gd name="T45" fmla="*/ 14 h 114"/>
                  <a:gd name="T46" fmla="*/ 2 w 30"/>
                  <a:gd name="T47" fmla="*/ 14 h 114"/>
                  <a:gd name="T48" fmla="*/ 6 w 30"/>
                  <a:gd name="T49" fmla="*/ 18 h 114"/>
                  <a:gd name="T50" fmla="*/ 8 w 30"/>
                  <a:gd name="T51" fmla="*/ 24 h 114"/>
                  <a:gd name="T52" fmla="*/ 8 w 30"/>
                  <a:gd name="T53" fmla="*/ 32 h 114"/>
                  <a:gd name="T54" fmla="*/ 8 w 30"/>
                  <a:gd name="T55" fmla="*/ 36 h 114"/>
                  <a:gd name="T56" fmla="*/ 6 w 30"/>
                  <a:gd name="T57" fmla="*/ 38 h 114"/>
                  <a:gd name="T58" fmla="*/ 8 w 30"/>
                  <a:gd name="T59" fmla="*/ 42 h 114"/>
                  <a:gd name="T60" fmla="*/ 10 w 30"/>
                  <a:gd name="T61" fmla="*/ 44 h 114"/>
                  <a:gd name="T62" fmla="*/ 6 w 30"/>
                  <a:gd name="T63" fmla="*/ 50 h 114"/>
                  <a:gd name="T64" fmla="*/ 6 w 30"/>
                  <a:gd name="T65" fmla="*/ 52 h 114"/>
                  <a:gd name="T66" fmla="*/ 8 w 30"/>
                  <a:gd name="T67" fmla="*/ 56 h 114"/>
                  <a:gd name="T68" fmla="*/ 10 w 30"/>
                  <a:gd name="T69" fmla="*/ 62 h 114"/>
                  <a:gd name="T70" fmla="*/ 12 w 30"/>
                  <a:gd name="T71" fmla="*/ 68 h 114"/>
                  <a:gd name="T72" fmla="*/ 10 w 30"/>
                  <a:gd name="T73" fmla="*/ 80 h 114"/>
                  <a:gd name="T74" fmla="*/ 10 w 30"/>
                  <a:gd name="T75" fmla="*/ 86 h 114"/>
                  <a:gd name="T76" fmla="*/ 10 w 30"/>
                  <a:gd name="T77" fmla="*/ 88 h 114"/>
                  <a:gd name="T78" fmla="*/ 10 w 30"/>
                  <a:gd name="T79" fmla="*/ 90 h 114"/>
                  <a:gd name="T80" fmla="*/ 10 w 30"/>
                  <a:gd name="T81" fmla="*/ 92 h 114"/>
                  <a:gd name="T82" fmla="*/ 20 w 30"/>
                  <a:gd name="T83" fmla="*/ 108 h 114"/>
                  <a:gd name="T84" fmla="*/ 20 w 30"/>
                  <a:gd name="T85" fmla="*/ 114 h 114"/>
                  <a:gd name="T86" fmla="*/ 24 w 30"/>
                  <a:gd name="T87" fmla="*/ 114 h 114"/>
                  <a:gd name="T88" fmla="*/ 28 w 30"/>
                  <a:gd name="T89" fmla="*/ 108 h 114"/>
                  <a:gd name="T90" fmla="*/ 30 w 30"/>
                  <a:gd name="T91" fmla="*/ 104 h 114"/>
                  <a:gd name="T92" fmla="*/ 30 w 30"/>
                  <a:gd name="T93" fmla="*/ 104 h 114"/>
                  <a:gd name="T94" fmla="*/ 30 w 30"/>
                  <a:gd name="T95" fmla="*/ 104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30" h="114">
                    <a:moveTo>
                      <a:pt x="30" y="104"/>
                    </a:moveTo>
                    <a:lnTo>
                      <a:pt x="30" y="104"/>
                    </a:lnTo>
                    <a:lnTo>
                      <a:pt x="28" y="98"/>
                    </a:lnTo>
                    <a:lnTo>
                      <a:pt x="28" y="96"/>
                    </a:lnTo>
                    <a:lnTo>
                      <a:pt x="26" y="86"/>
                    </a:lnTo>
                    <a:lnTo>
                      <a:pt x="26" y="80"/>
                    </a:lnTo>
                    <a:lnTo>
                      <a:pt x="28" y="74"/>
                    </a:lnTo>
                    <a:lnTo>
                      <a:pt x="28" y="70"/>
                    </a:lnTo>
                    <a:lnTo>
                      <a:pt x="28" y="62"/>
                    </a:lnTo>
                    <a:lnTo>
                      <a:pt x="26" y="56"/>
                    </a:lnTo>
                    <a:lnTo>
                      <a:pt x="28" y="50"/>
                    </a:lnTo>
                    <a:lnTo>
                      <a:pt x="28" y="42"/>
                    </a:lnTo>
                    <a:lnTo>
                      <a:pt x="28" y="38"/>
                    </a:lnTo>
                    <a:lnTo>
                      <a:pt x="26" y="36"/>
                    </a:lnTo>
                    <a:lnTo>
                      <a:pt x="26" y="32"/>
                    </a:lnTo>
                    <a:lnTo>
                      <a:pt x="26" y="24"/>
                    </a:lnTo>
                    <a:lnTo>
                      <a:pt x="26" y="20"/>
                    </a:lnTo>
                    <a:lnTo>
                      <a:pt x="16" y="18"/>
                    </a:lnTo>
                    <a:lnTo>
                      <a:pt x="16" y="2"/>
                    </a:lnTo>
                    <a:lnTo>
                      <a:pt x="10" y="2"/>
                    </a:lnTo>
                    <a:lnTo>
                      <a:pt x="2" y="0"/>
                    </a:lnTo>
                    <a:lnTo>
                      <a:pt x="2" y="8"/>
                    </a:lnTo>
                    <a:lnTo>
                      <a:pt x="0" y="14"/>
                    </a:lnTo>
                    <a:lnTo>
                      <a:pt x="2" y="14"/>
                    </a:lnTo>
                    <a:lnTo>
                      <a:pt x="6" y="18"/>
                    </a:lnTo>
                    <a:lnTo>
                      <a:pt x="8" y="24"/>
                    </a:lnTo>
                    <a:lnTo>
                      <a:pt x="8" y="32"/>
                    </a:lnTo>
                    <a:lnTo>
                      <a:pt x="8" y="36"/>
                    </a:lnTo>
                    <a:lnTo>
                      <a:pt x="6" y="38"/>
                    </a:lnTo>
                    <a:lnTo>
                      <a:pt x="8" y="42"/>
                    </a:lnTo>
                    <a:lnTo>
                      <a:pt x="10" y="44"/>
                    </a:lnTo>
                    <a:lnTo>
                      <a:pt x="6" y="50"/>
                    </a:lnTo>
                    <a:lnTo>
                      <a:pt x="6" y="52"/>
                    </a:lnTo>
                    <a:lnTo>
                      <a:pt x="8" y="56"/>
                    </a:lnTo>
                    <a:lnTo>
                      <a:pt x="10" y="62"/>
                    </a:lnTo>
                    <a:lnTo>
                      <a:pt x="12" y="68"/>
                    </a:lnTo>
                    <a:lnTo>
                      <a:pt x="10" y="80"/>
                    </a:lnTo>
                    <a:lnTo>
                      <a:pt x="10" y="86"/>
                    </a:lnTo>
                    <a:lnTo>
                      <a:pt x="10" y="88"/>
                    </a:lnTo>
                    <a:lnTo>
                      <a:pt x="10" y="90"/>
                    </a:lnTo>
                    <a:lnTo>
                      <a:pt x="10" y="92"/>
                    </a:lnTo>
                    <a:lnTo>
                      <a:pt x="20" y="108"/>
                    </a:lnTo>
                    <a:lnTo>
                      <a:pt x="20" y="114"/>
                    </a:lnTo>
                    <a:lnTo>
                      <a:pt x="24" y="114"/>
                    </a:lnTo>
                    <a:lnTo>
                      <a:pt x="28" y="108"/>
                    </a:lnTo>
                    <a:lnTo>
                      <a:pt x="30" y="104"/>
                    </a:lnTo>
                    <a:lnTo>
                      <a:pt x="30" y="104"/>
                    </a:lnTo>
                    <a:lnTo>
                      <a:pt x="30" y="104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425" name="Freeform 1494"/>
              <p:cNvSpPr>
                <a:spLocks/>
              </p:cNvSpPr>
              <p:nvPr/>
            </p:nvSpPr>
            <p:spPr bwMode="auto">
              <a:xfrm>
                <a:off x="2917825" y="3873500"/>
                <a:ext cx="177800" cy="425450"/>
              </a:xfrm>
              <a:custGeom>
                <a:avLst/>
                <a:gdLst>
                  <a:gd name="T0" fmla="*/ 18 w 112"/>
                  <a:gd name="T1" fmla="*/ 166 h 268"/>
                  <a:gd name="T2" fmla="*/ 14 w 112"/>
                  <a:gd name="T3" fmla="*/ 172 h 268"/>
                  <a:gd name="T4" fmla="*/ 10 w 112"/>
                  <a:gd name="T5" fmla="*/ 196 h 268"/>
                  <a:gd name="T6" fmla="*/ 8 w 112"/>
                  <a:gd name="T7" fmla="*/ 206 h 268"/>
                  <a:gd name="T8" fmla="*/ 20 w 112"/>
                  <a:gd name="T9" fmla="*/ 224 h 268"/>
                  <a:gd name="T10" fmla="*/ 36 w 112"/>
                  <a:gd name="T11" fmla="*/ 246 h 268"/>
                  <a:gd name="T12" fmla="*/ 40 w 112"/>
                  <a:gd name="T13" fmla="*/ 256 h 268"/>
                  <a:gd name="T14" fmla="*/ 48 w 112"/>
                  <a:gd name="T15" fmla="*/ 268 h 268"/>
                  <a:gd name="T16" fmla="*/ 54 w 112"/>
                  <a:gd name="T17" fmla="*/ 264 h 268"/>
                  <a:gd name="T18" fmla="*/ 58 w 112"/>
                  <a:gd name="T19" fmla="*/ 258 h 268"/>
                  <a:gd name="T20" fmla="*/ 54 w 112"/>
                  <a:gd name="T21" fmla="*/ 242 h 268"/>
                  <a:gd name="T22" fmla="*/ 50 w 112"/>
                  <a:gd name="T23" fmla="*/ 236 h 268"/>
                  <a:gd name="T24" fmla="*/ 38 w 112"/>
                  <a:gd name="T25" fmla="*/ 232 h 268"/>
                  <a:gd name="T26" fmla="*/ 36 w 112"/>
                  <a:gd name="T27" fmla="*/ 222 h 268"/>
                  <a:gd name="T28" fmla="*/ 28 w 112"/>
                  <a:gd name="T29" fmla="*/ 214 h 268"/>
                  <a:gd name="T30" fmla="*/ 20 w 112"/>
                  <a:gd name="T31" fmla="*/ 200 h 268"/>
                  <a:gd name="T32" fmla="*/ 26 w 112"/>
                  <a:gd name="T33" fmla="*/ 174 h 268"/>
                  <a:gd name="T34" fmla="*/ 30 w 112"/>
                  <a:gd name="T35" fmla="*/ 130 h 268"/>
                  <a:gd name="T36" fmla="*/ 40 w 112"/>
                  <a:gd name="T37" fmla="*/ 124 h 268"/>
                  <a:gd name="T38" fmla="*/ 46 w 112"/>
                  <a:gd name="T39" fmla="*/ 128 h 268"/>
                  <a:gd name="T40" fmla="*/ 48 w 112"/>
                  <a:gd name="T41" fmla="*/ 138 h 268"/>
                  <a:gd name="T42" fmla="*/ 54 w 112"/>
                  <a:gd name="T43" fmla="*/ 138 h 268"/>
                  <a:gd name="T44" fmla="*/ 58 w 112"/>
                  <a:gd name="T45" fmla="*/ 138 h 268"/>
                  <a:gd name="T46" fmla="*/ 64 w 112"/>
                  <a:gd name="T47" fmla="*/ 146 h 268"/>
                  <a:gd name="T48" fmla="*/ 68 w 112"/>
                  <a:gd name="T49" fmla="*/ 154 h 268"/>
                  <a:gd name="T50" fmla="*/ 64 w 112"/>
                  <a:gd name="T51" fmla="*/ 136 h 268"/>
                  <a:gd name="T52" fmla="*/ 66 w 112"/>
                  <a:gd name="T53" fmla="*/ 114 h 268"/>
                  <a:gd name="T54" fmla="*/ 76 w 112"/>
                  <a:gd name="T55" fmla="*/ 110 h 268"/>
                  <a:gd name="T56" fmla="*/ 86 w 112"/>
                  <a:gd name="T57" fmla="*/ 110 h 268"/>
                  <a:gd name="T58" fmla="*/ 96 w 112"/>
                  <a:gd name="T59" fmla="*/ 100 h 268"/>
                  <a:gd name="T60" fmla="*/ 110 w 112"/>
                  <a:gd name="T61" fmla="*/ 96 h 268"/>
                  <a:gd name="T62" fmla="*/ 112 w 112"/>
                  <a:gd name="T63" fmla="*/ 90 h 268"/>
                  <a:gd name="T64" fmla="*/ 106 w 112"/>
                  <a:gd name="T65" fmla="*/ 74 h 268"/>
                  <a:gd name="T66" fmla="*/ 102 w 112"/>
                  <a:gd name="T67" fmla="*/ 66 h 268"/>
                  <a:gd name="T68" fmla="*/ 96 w 112"/>
                  <a:gd name="T69" fmla="*/ 54 h 268"/>
                  <a:gd name="T70" fmla="*/ 92 w 112"/>
                  <a:gd name="T71" fmla="*/ 36 h 268"/>
                  <a:gd name="T72" fmla="*/ 82 w 112"/>
                  <a:gd name="T73" fmla="*/ 32 h 268"/>
                  <a:gd name="T74" fmla="*/ 72 w 112"/>
                  <a:gd name="T75" fmla="*/ 26 h 268"/>
                  <a:gd name="T76" fmla="*/ 64 w 112"/>
                  <a:gd name="T77" fmla="*/ 30 h 268"/>
                  <a:gd name="T78" fmla="*/ 56 w 112"/>
                  <a:gd name="T79" fmla="*/ 38 h 268"/>
                  <a:gd name="T80" fmla="*/ 48 w 112"/>
                  <a:gd name="T81" fmla="*/ 32 h 268"/>
                  <a:gd name="T82" fmla="*/ 42 w 112"/>
                  <a:gd name="T83" fmla="*/ 28 h 268"/>
                  <a:gd name="T84" fmla="*/ 40 w 112"/>
                  <a:gd name="T85" fmla="*/ 20 h 268"/>
                  <a:gd name="T86" fmla="*/ 46 w 112"/>
                  <a:gd name="T87" fmla="*/ 8 h 268"/>
                  <a:gd name="T88" fmla="*/ 38 w 112"/>
                  <a:gd name="T89" fmla="*/ 8 h 268"/>
                  <a:gd name="T90" fmla="*/ 26 w 112"/>
                  <a:gd name="T91" fmla="*/ 2 h 268"/>
                  <a:gd name="T92" fmla="*/ 18 w 112"/>
                  <a:gd name="T93" fmla="*/ 0 h 268"/>
                  <a:gd name="T94" fmla="*/ 14 w 112"/>
                  <a:gd name="T95" fmla="*/ 12 h 268"/>
                  <a:gd name="T96" fmla="*/ 8 w 112"/>
                  <a:gd name="T97" fmla="*/ 18 h 268"/>
                  <a:gd name="T98" fmla="*/ 0 w 112"/>
                  <a:gd name="T99" fmla="*/ 22 h 268"/>
                  <a:gd name="T100" fmla="*/ 2 w 112"/>
                  <a:gd name="T101" fmla="*/ 38 h 268"/>
                  <a:gd name="T102" fmla="*/ 2 w 112"/>
                  <a:gd name="T103" fmla="*/ 60 h 268"/>
                  <a:gd name="T104" fmla="*/ 14 w 112"/>
                  <a:gd name="T105" fmla="*/ 76 h 268"/>
                  <a:gd name="T106" fmla="*/ 8 w 112"/>
                  <a:gd name="T107" fmla="*/ 86 h 268"/>
                  <a:gd name="T108" fmla="*/ 14 w 112"/>
                  <a:gd name="T109" fmla="*/ 114 h 268"/>
                  <a:gd name="T110" fmla="*/ 26 w 112"/>
                  <a:gd name="T111" fmla="*/ 132 h 268"/>
                  <a:gd name="T112" fmla="*/ 22 w 112"/>
                  <a:gd name="T113" fmla="*/ 150 h 268"/>
                  <a:gd name="T114" fmla="*/ 18 w 112"/>
                  <a:gd name="T115" fmla="*/ 166 h 268"/>
                  <a:gd name="T116" fmla="*/ 18 w 112"/>
                  <a:gd name="T117" fmla="*/ 166 h 2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12" h="268">
                    <a:moveTo>
                      <a:pt x="18" y="166"/>
                    </a:moveTo>
                    <a:lnTo>
                      <a:pt x="18" y="166"/>
                    </a:lnTo>
                    <a:lnTo>
                      <a:pt x="18" y="172"/>
                    </a:lnTo>
                    <a:lnTo>
                      <a:pt x="14" y="172"/>
                    </a:lnTo>
                    <a:lnTo>
                      <a:pt x="14" y="192"/>
                    </a:lnTo>
                    <a:lnTo>
                      <a:pt x="10" y="196"/>
                    </a:lnTo>
                    <a:lnTo>
                      <a:pt x="8" y="202"/>
                    </a:lnTo>
                    <a:lnTo>
                      <a:pt x="8" y="206"/>
                    </a:lnTo>
                    <a:lnTo>
                      <a:pt x="12" y="214"/>
                    </a:lnTo>
                    <a:lnTo>
                      <a:pt x="20" y="224"/>
                    </a:lnTo>
                    <a:lnTo>
                      <a:pt x="28" y="236"/>
                    </a:lnTo>
                    <a:lnTo>
                      <a:pt x="36" y="246"/>
                    </a:lnTo>
                    <a:lnTo>
                      <a:pt x="36" y="258"/>
                    </a:lnTo>
                    <a:lnTo>
                      <a:pt x="40" y="256"/>
                    </a:lnTo>
                    <a:lnTo>
                      <a:pt x="48" y="260"/>
                    </a:lnTo>
                    <a:lnTo>
                      <a:pt x="48" y="268"/>
                    </a:lnTo>
                    <a:lnTo>
                      <a:pt x="50" y="268"/>
                    </a:lnTo>
                    <a:lnTo>
                      <a:pt x="54" y="264"/>
                    </a:lnTo>
                    <a:lnTo>
                      <a:pt x="58" y="264"/>
                    </a:lnTo>
                    <a:lnTo>
                      <a:pt x="58" y="258"/>
                    </a:lnTo>
                    <a:lnTo>
                      <a:pt x="58" y="250"/>
                    </a:lnTo>
                    <a:lnTo>
                      <a:pt x="54" y="242"/>
                    </a:lnTo>
                    <a:lnTo>
                      <a:pt x="54" y="240"/>
                    </a:lnTo>
                    <a:lnTo>
                      <a:pt x="50" y="236"/>
                    </a:lnTo>
                    <a:lnTo>
                      <a:pt x="42" y="236"/>
                    </a:lnTo>
                    <a:lnTo>
                      <a:pt x="38" y="232"/>
                    </a:lnTo>
                    <a:lnTo>
                      <a:pt x="38" y="228"/>
                    </a:lnTo>
                    <a:lnTo>
                      <a:pt x="36" y="222"/>
                    </a:lnTo>
                    <a:lnTo>
                      <a:pt x="36" y="214"/>
                    </a:lnTo>
                    <a:lnTo>
                      <a:pt x="28" y="214"/>
                    </a:lnTo>
                    <a:lnTo>
                      <a:pt x="22" y="200"/>
                    </a:lnTo>
                    <a:lnTo>
                      <a:pt x="20" y="200"/>
                    </a:lnTo>
                    <a:lnTo>
                      <a:pt x="20" y="188"/>
                    </a:lnTo>
                    <a:lnTo>
                      <a:pt x="26" y="174"/>
                    </a:lnTo>
                    <a:lnTo>
                      <a:pt x="32" y="148"/>
                    </a:lnTo>
                    <a:lnTo>
                      <a:pt x="30" y="130"/>
                    </a:lnTo>
                    <a:lnTo>
                      <a:pt x="30" y="128"/>
                    </a:lnTo>
                    <a:lnTo>
                      <a:pt x="40" y="124"/>
                    </a:lnTo>
                    <a:lnTo>
                      <a:pt x="42" y="128"/>
                    </a:lnTo>
                    <a:lnTo>
                      <a:pt x="46" y="128"/>
                    </a:lnTo>
                    <a:lnTo>
                      <a:pt x="46" y="132"/>
                    </a:lnTo>
                    <a:lnTo>
                      <a:pt x="48" y="138"/>
                    </a:lnTo>
                    <a:lnTo>
                      <a:pt x="50" y="138"/>
                    </a:lnTo>
                    <a:lnTo>
                      <a:pt x="54" y="138"/>
                    </a:lnTo>
                    <a:lnTo>
                      <a:pt x="58" y="136"/>
                    </a:lnTo>
                    <a:lnTo>
                      <a:pt x="58" y="138"/>
                    </a:lnTo>
                    <a:lnTo>
                      <a:pt x="58" y="142"/>
                    </a:lnTo>
                    <a:lnTo>
                      <a:pt x="64" y="146"/>
                    </a:lnTo>
                    <a:lnTo>
                      <a:pt x="68" y="148"/>
                    </a:lnTo>
                    <a:lnTo>
                      <a:pt x="68" y="154"/>
                    </a:lnTo>
                    <a:lnTo>
                      <a:pt x="68" y="142"/>
                    </a:lnTo>
                    <a:lnTo>
                      <a:pt x="64" y="136"/>
                    </a:lnTo>
                    <a:lnTo>
                      <a:pt x="64" y="122"/>
                    </a:lnTo>
                    <a:lnTo>
                      <a:pt x="66" y="114"/>
                    </a:lnTo>
                    <a:lnTo>
                      <a:pt x="68" y="112"/>
                    </a:lnTo>
                    <a:lnTo>
                      <a:pt x="76" y="110"/>
                    </a:lnTo>
                    <a:lnTo>
                      <a:pt x="82" y="110"/>
                    </a:lnTo>
                    <a:lnTo>
                      <a:pt x="86" y="110"/>
                    </a:lnTo>
                    <a:lnTo>
                      <a:pt x="94" y="104"/>
                    </a:lnTo>
                    <a:lnTo>
                      <a:pt x="96" y="100"/>
                    </a:lnTo>
                    <a:lnTo>
                      <a:pt x="106" y="100"/>
                    </a:lnTo>
                    <a:lnTo>
                      <a:pt x="110" y="96"/>
                    </a:lnTo>
                    <a:lnTo>
                      <a:pt x="112" y="92"/>
                    </a:lnTo>
                    <a:lnTo>
                      <a:pt x="112" y="90"/>
                    </a:lnTo>
                    <a:lnTo>
                      <a:pt x="110" y="82"/>
                    </a:lnTo>
                    <a:lnTo>
                      <a:pt x="106" y="74"/>
                    </a:lnTo>
                    <a:lnTo>
                      <a:pt x="106" y="72"/>
                    </a:lnTo>
                    <a:lnTo>
                      <a:pt x="102" y="66"/>
                    </a:lnTo>
                    <a:lnTo>
                      <a:pt x="100" y="60"/>
                    </a:lnTo>
                    <a:lnTo>
                      <a:pt x="96" y="54"/>
                    </a:lnTo>
                    <a:lnTo>
                      <a:pt x="96" y="46"/>
                    </a:lnTo>
                    <a:lnTo>
                      <a:pt x="92" y="36"/>
                    </a:lnTo>
                    <a:lnTo>
                      <a:pt x="86" y="36"/>
                    </a:lnTo>
                    <a:lnTo>
                      <a:pt x="82" y="32"/>
                    </a:lnTo>
                    <a:lnTo>
                      <a:pt x="78" y="26"/>
                    </a:lnTo>
                    <a:lnTo>
                      <a:pt x="72" y="26"/>
                    </a:lnTo>
                    <a:lnTo>
                      <a:pt x="68" y="30"/>
                    </a:lnTo>
                    <a:lnTo>
                      <a:pt x="64" y="30"/>
                    </a:lnTo>
                    <a:lnTo>
                      <a:pt x="60" y="38"/>
                    </a:lnTo>
                    <a:lnTo>
                      <a:pt x="56" y="38"/>
                    </a:lnTo>
                    <a:lnTo>
                      <a:pt x="54" y="36"/>
                    </a:lnTo>
                    <a:lnTo>
                      <a:pt x="48" y="32"/>
                    </a:lnTo>
                    <a:lnTo>
                      <a:pt x="42" y="32"/>
                    </a:lnTo>
                    <a:lnTo>
                      <a:pt x="42" y="28"/>
                    </a:lnTo>
                    <a:lnTo>
                      <a:pt x="40" y="22"/>
                    </a:lnTo>
                    <a:lnTo>
                      <a:pt x="40" y="20"/>
                    </a:lnTo>
                    <a:lnTo>
                      <a:pt x="48" y="12"/>
                    </a:lnTo>
                    <a:lnTo>
                      <a:pt x="46" y="8"/>
                    </a:lnTo>
                    <a:lnTo>
                      <a:pt x="40" y="8"/>
                    </a:lnTo>
                    <a:lnTo>
                      <a:pt x="38" y="8"/>
                    </a:lnTo>
                    <a:lnTo>
                      <a:pt x="38" y="2"/>
                    </a:lnTo>
                    <a:lnTo>
                      <a:pt x="26" y="2"/>
                    </a:lnTo>
                    <a:lnTo>
                      <a:pt x="22" y="0"/>
                    </a:lnTo>
                    <a:lnTo>
                      <a:pt x="18" y="0"/>
                    </a:lnTo>
                    <a:lnTo>
                      <a:pt x="14" y="8"/>
                    </a:lnTo>
                    <a:lnTo>
                      <a:pt x="14" y="12"/>
                    </a:lnTo>
                    <a:lnTo>
                      <a:pt x="12" y="12"/>
                    </a:lnTo>
                    <a:lnTo>
                      <a:pt x="8" y="18"/>
                    </a:lnTo>
                    <a:lnTo>
                      <a:pt x="2" y="18"/>
                    </a:lnTo>
                    <a:lnTo>
                      <a:pt x="0" y="22"/>
                    </a:lnTo>
                    <a:lnTo>
                      <a:pt x="2" y="32"/>
                    </a:lnTo>
                    <a:lnTo>
                      <a:pt x="2" y="38"/>
                    </a:lnTo>
                    <a:lnTo>
                      <a:pt x="0" y="48"/>
                    </a:lnTo>
                    <a:lnTo>
                      <a:pt x="2" y="60"/>
                    </a:lnTo>
                    <a:lnTo>
                      <a:pt x="8" y="68"/>
                    </a:lnTo>
                    <a:lnTo>
                      <a:pt x="14" y="76"/>
                    </a:lnTo>
                    <a:lnTo>
                      <a:pt x="14" y="84"/>
                    </a:lnTo>
                    <a:lnTo>
                      <a:pt x="8" y="86"/>
                    </a:lnTo>
                    <a:lnTo>
                      <a:pt x="10" y="102"/>
                    </a:lnTo>
                    <a:lnTo>
                      <a:pt x="14" y="114"/>
                    </a:lnTo>
                    <a:lnTo>
                      <a:pt x="20" y="122"/>
                    </a:lnTo>
                    <a:lnTo>
                      <a:pt x="26" y="132"/>
                    </a:lnTo>
                    <a:lnTo>
                      <a:pt x="26" y="142"/>
                    </a:lnTo>
                    <a:lnTo>
                      <a:pt x="22" y="150"/>
                    </a:lnTo>
                    <a:lnTo>
                      <a:pt x="20" y="158"/>
                    </a:lnTo>
                    <a:lnTo>
                      <a:pt x="18" y="166"/>
                    </a:lnTo>
                    <a:lnTo>
                      <a:pt x="18" y="166"/>
                    </a:lnTo>
                    <a:lnTo>
                      <a:pt x="18" y="166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426" name="Freeform 1495"/>
              <p:cNvSpPr>
                <a:spLocks noEditPoints="1"/>
              </p:cNvSpPr>
              <p:nvPr/>
            </p:nvSpPr>
            <p:spPr bwMode="auto">
              <a:xfrm>
                <a:off x="1333500" y="4498975"/>
                <a:ext cx="250825" cy="298450"/>
              </a:xfrm>
              <a:custGeom>
                <a:avLst/>
                <a:gdLst>
                  <a:gd name="T0" fmla="*/ 128 w 158"/>
                  <a:gd name="T1" fmla="*/ 38 h 188"/>
                  <a:gd name="T2" fmla="*/ 120 w 158"/>
                  <a:gd name="T3" fmla="*/ 30 h 188"/>
                  <a:gd name="T4" fmla="*/ 72 w 158"/>
                  <a:gd name="T5" fmla="*/ 0 h 188"/>
                  <a:gd name="T6" fmla="*/ 64 w 158"/>
                  <a:gd name="T7" fmla="*/ 10 h 188"/>
                  <a:gd name="T8" fmla="*/ 72 w 158"/>
                  <a:gd name="T9" fmla="*/ 20 h 188"/>
                  <a:gd name="T10" fmla="*/ 64 w 158"/>
                  <a:gd name="T11" fmla="*/ 26 h 188"/>
                  <a:gd name="T12" fmla="*/ 60 w 158"/>
                  <a:gd name="T13" fmla="*/ 24 h 188"/>
                  <a:gd name="T14" fmla="*/ 40 w 158"/>
                  <a:gd name="T15" fmla="*/ 24 h 188"/>
                  <a:gd name="T16" fmla="*/ 32 w 158"/>
                  <a:gd name="T17" fmla="*/ 16 h 188"/>
                  <a:gd name="T18" fmla="*/ 24 w 158"/>
                  <a:gd name="T19" fmla="*/ 10 h 188"/>
                  <a:gd name="T20" fmla="*/ 22 w 158"/>
                  <a:gd name="T21" fmla="*/ 28 h 188"/>
                  <a:gd name="T22" fmla="*/ 28 w 158"/>
                  <a:gd name="T23" fmla="*/ 34 h 188"/>
                  <a:gd name="T24" fmla="*/ 20 w 158"/>
                  <a:gd name="T25" fmla="*/ 46 h 188"/>
                  <a:gd name="T26" fmla="*/ 2 w 158"/>
                  <a:gd name="T27" fmla="*/ 56 h 188"/>
                  <a:gd name="T28" fmla="*/ 12 w 158"/>
                  <a:gd name="T29" fmla="*/ 90 h 188"/>
                  <a:gd name="T30" fmla="*/ 18 w 158"/>
                  <a:gd name="T31" fmla="*/ 108 h 188"/>
                  <a:gd name="T32" fmla="*/ 36 w 158"/>
                  <a:gd name="T33" fmla="*/ 126 h 188"/>
                  <a:gd name="T34" fmla="*/ 38 w 158"/>
                  <a:gd name="T35" fmla="*/ 134 h 188"/>
                  <a:gd name="T36" fmla="*/ 48 w 158"/>
                  <a:gd name="T37" fmla="*/ 138 h 188"/>
                  <a:gd name="T38" fmla="*/ 66 w 158"/>
                  <a:gd name="T39" fmla="*/ 146 h 188"/>
                  <a:gd name="T40" fmla="*/ 72 w 158"/>
                  <a:gd name="T41" fmla="*/ 152 h 188"/>
                  <a:gd name="T42" fmla="*/ 72 w 158"/>
                  <a:gd name="T43" fmla="*/ 178 h 188"/>
                  <a:gd name="T44" fmla="*/ 74 w 158"/>
                  <a:gd name="T45" fmla="*/ 188 h 188"/>
                  <a:gd name="T46" fmla="*/ 90 w 158"/>
                  <a:gd name="T47" fmla="*/ 182 h 188"/>
                  <a:gd name="T48" fmla="*/ 94 w 158"/>
                  <a:gd name="T49" fmla="*/ 188 h 188"/>
                  <a:gd name="T50" fmla="*/ 120 w 158"/>
                  <a:gd name="T51" fmla="*/ 182 h 188"/>
                  <a:gd name="T52" fmla="*/ 126 w 158"/>
                  <a:gd name="T53" fmla="*/ 182 h 188"/>
                  <a:gd name="T54" fmla="*/ 136 w 158"/>
                  <a:gd name="T55" fmla="*/ 174 h 188"/>
                  <a:gd name="T56" fmla="*/ 150 w 158"/>
                  <a:gd name="T57" fmla="*/ 172 h 188"/>
                  <a:gd name="T58" fmla="*/ 156 w 158"/>
                  <a:gd name="T59" fmla="*/ 160 h 188"/>
                  <a:gd name="T60" fmla="*/ 146 w 158"/>
                  <a:gd name="T61" fmla="*/ 146 h 188"/>
                  <a:gd name="T62" fmla="*/ 144 w 158"/>
                  <a:gd name="T63" fmla="*/ 106 h 188"/>
                  <a:gd name="T64" fmla="*/ 136 w 158"/>
                  <a:gd name="T65" fmla="*/ 90 h 188"/>
                  <a:gd name="T66" fmla="*/ 136 w 158"/>
                  <a:gd name="T67" fmla="*/ 66 h 188"/>
                  <a:gd name="T68" fmla="*/ 144 w 158"/>
                  <a:gd name="T69" fmla="*/ 52 h 188"/>
                  <a:gd name="T70" fmla="*/ 54 w 158"/>
                  <a:gd name="T71" fmla="*/ 112 h 188"/>
                  <a:gd name="T72" fmla="*/ 48 w 158"/>
                  <a:gd name="T73" fmla="*/ 110 h 188"/>
                  <a:gd name="T74" fmla="*/ 50 w 158"/>
                  <a:gd name="T75" fmla="*/ 108 h 188"/>
                  <a:gd name="T76" fmla="*/ 140 w 158"/>
                  <a:gd name="T77" fmla="*/ 82 h 188"/>
                  <a:gd name="T78" fmla="*/ 144 w 158"/>
                  <a:gd name="T79" fmla="*/ 90 h 188"/>
                  <a:gd name="T80" fmla="*/ 140 w 158"/>
                  <a:gd name="T81" fmla="*/ 82 h 188"/>
                  <a:gd name="T82" fmla="*/ 78 w 158"/>
                  <a:gd name="T83" fmla="*/ 44 h 188"/>
                  <a:gd name="T84" fmla="*/ 78 w 158"/>
                  <a:gd name="T85" fmla="*/ 48 h 188"/>
                  <a:gd name="T86" fmla="*/ 78 w 158"/>
                  <a:gd name="T87" fmla="*/ 44 h 188"/>
                  <a:gd name="T88" fmla="*/ 54 w 158"/>
                  <a:gd name="T89" fmla="*/ 10 h 188"/>
                  <a:gd name="T90" fmla="*/ 60 w 158"/>
                  <a:gd name="T91" fmla="*/ 10 h 188"/>
                  <a:gd name="T92" fmla="*/ 54 w 158"/>
                  <a:gd name="T93" fmla="*/ 10 h 1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58" h="188">
                    <a:moveTo>
                      <a:pt x="144" y="52"/>
                    </a:moveTo>
                    <a:lnTo>
                      <a:pt x="128" y="42"/>
                    </a:lnTo>
                    <a:lnTo>
                      <a:pt x="128" y="38"/>
                    </a:lnTo>
                    <a:lnTo>
                      <a:pt x="126" y="38"/>
                    </a:lnTo>
                    <a:lnTo>
                      <a:pt x="120" y="36"/>
                    </a:lnTo>
                    <a:lnTo>
                      <a:pt x="120" y="30"/>
                    </a:lnTo>
                    <a:lnTo>
                      <a:pt x="120" y="26"/>
                    </a:lnTo>
                    <a:lnTo>
                      <a:pt x="120" y="24"/>
                    </a:lnTo>
                    <a:lnTo>
                      <a:pt x="72" y="0"/>
                    </a:lnTo>
                    <a:lnTo>
                      <a:pt x="68" y="8"/>
                    </a:lnTo>
                    <a:lnTo>
                      <a:pt x="66" y="8"/>
                    </a:lnTo>
                    <a:lnTo>
                      <a:pt x="64" y="10"/>
                    </a:lnTo>
                    <a:lnTo>
                      <a:pt x="66" y="12"/>
                    </a:lnTo>
                    <a:lnTo>
                      <a:pt x="72" y="16"/>
                    </a:lnTo>
                    <a:lnTo>
                      <a:pt x="72" y="20"/>
                    </a:lnTo>
                    <a:lnTo>
                      <a:pt x="68" y="18"/>
                    </a:lnTo>
                    <a:lnTo>
                      <a:pt x="64" y="20"/>
                    </a:lnTo>
                    <a:lnTo>
                      <a:pt x="64" y="26"/>
                    </a:lnTo>
                    <a:lnTo>
                      <a:pt x="64" y="34"/>
                    </a:lnTo>
                    <a:lnTo>
                      <a:pt x="60" y="28"/>
                    </a:lnTo>
                    <a:lnTo>
                      <a:pt x="60" y="24"/>
                    </a:lnTo>
                    <a:lnTo>
                      <a:pt x="48" y="18"/>
                    </a:lnTo>
                    <a:lnTo>
                      <a:pt x="48" y="24"/>
                    </a:lnTo>
                    <a:lnTo>
                      <a:pt x="40" y="24"/>
                    </a:lnTo>
                    <a:lnTo>
                      <a:pt x="42" y="30"/>
                    </a:lnTo>
                    <a:lnTo>
                      <a:pt x="36" y="30"/>
                    </a:lnTo>
                    <a:lnTo>
                      <a:pt x="32" y="16"/>
                    </a:lnTo>
                    <a:lnTo>
                      <a:pt x="32" y="0"/>
                    </a:lnTo>
                    <a:lnTo>
                      <a:pt x="20" y="2"/>
                    </a:lnTo>
                    <a:lnTo>
                      <a:pt x="24" y="10"/>
                    </a:lnTo>
                    <a:lnTo>
                      <a:pt x="22" y="18"/>
                    </a:lnTo>
                    <a:lnTo>
                      <a:pt x="22" y="24"/>
                    </a:lnTo>
                    <a:lnTo>
                      <a:pt x="22" y="28"/>
                    </a:lnTo>
                    <a:lnTo>
                      <a:pt x="22" y="30"/>
                    </a:lnTo>
                    <a:lnTo>
                      <a:pt x="24" y="34"/>
                    </a:lnTo>
                    <a:lnTo>
                      <a:pt x="28" y="34"/>
                    </a:lnTo>
                    <a:lnTo>
                      <a:pt x="30" y="34"/>
                    </a:lnTo>
                    <a:lnTo>
                      <a:pt x="24" y="42"/>
                    </a:lnTo>
                    <a:lnTo>
                      <a:pt x="20" y="46"/>
                    </a:lnTo>
                    <a:lnTo>
                      <a:pt x="18" y="54"/>
                    </a:lnTo>
                    <a:lnTo>
                      <a:pt x="12" y="56"/>
                    </a:lnTo>
                    <a:lnTo>
                      <a:pt x="2" y="56"/>
                    </a:lnTo>
                    <a:lnTo>
                      <a:pt x="0" y="84"/>
                    </a:lnTo>
                    <a:lnTo>
                      <a:pt x="10" y="88"/>
                    </a:lnTo>
                    <a:lnTo>
                      <a:pt x="12" y="90"/>
                    </a:lnTo>
                    <a:lnTo>
                      <a:pt x="18" y="92"/>
                    </a:lnTo>
                    <a:lnTo>
                      <a:pt x="18" y="100"/>
                    </a:lnTo>
                    <a:lnTo>
                      <a:pt x="18" y="108"/>
                    </a:lnTo>
                    <a:lnTo>
                      <a:pt x="22" y="116"/>
                    </a:lnTo>
                    <a:lnTo>
                      <a:pt x="30" y="124"/>
                    </a:lnTo>
                    <a:lnTo>
                      <a:pt x="36" y="126"/>
                    </a:lnTo>
                    <a:lnTo>
                      <a:pt x="36" y="128"/>
                    </a:lnTo>
                    <a:lnTo>
                      <a:pt x="36" y="130"/>
                    </a:lnTo>
                    <a:lnTo>
                      <a:pt x="38" y="134"/>
                    </a:lnTo>
                    <a:lnTo>
                      <a:pt x="40" y="134"/>
                    </a:lnTo>
                    <a:lnTo>
                      <a:pt x="42" y="136"/>
                    </a:lnTo>
                    <a:lnTo>
                      <a:pt x="48" y="138"/>
                    </a:lnTo>
                    <a:lnTo>
                      <a:pt x="56" y="142"/>
                    </a:lnTo>
                    <a:lnTo>
                      <a:pt x="64" y="144"/>
                    </a:lnTo>
                    <a:lnTo>
                      <a:pt x="66" y="146"/>
                    </a:lnTo>
                    <a:lnTo>
                      <a:pt x="68" y="146"/>
                    </a:lnTo>
                    <a:lnTo>
                      <a:pt x="72" y="148"/>
                    </a:lnTo>
                    <a:lnTo>
                      <a:pt x="72" y="152"/>
                    </a:lnTo>
                    <a:lnTo>
                      <a:pt x="72" y="154"/>
                    </a:lnTo>
                    <a:lnTo>
                      <a:pt x="72" y="164"/>
                    </a:lnTo>
                    <a:lnTo>
                      <a:pt x="72" y="178"/>
                    </a:lnTo>
                    <a:lnTo>
                      <a:pt x="72" y="184"/>
                    </a:lnTo>
                    <a:lnTo>
                      <a:pt x="72" y="188"/>
                    </a:lnTo>
                    <a:lnTo>
                      <a:pt x="74" y="188"/>
                    </a:lnTo>
                    <a:lnTo>
                      <a:pt x="82" y="184"/>
                    </a:lnTo>
                    <a:lnTo>
                      <a:pt x="86" y="182"/>
                    </a:lnTo>
                    <a:lnTo>
                      <a:pt x="90" y="182"/>
                    </a:lnTo>
                    <a:lnTo>
                      <a:pt x="90" y="184"/>
                    </a:lnTo>
                    <a:lnTo>
                      <a:pt x="92" y="188"/>
                    </a:lnTo>
                    <a:lnTo>
                      <a:pt x="94" y="188"/>
                    </a:lnTo>
                    <a:lnTo>
                      <a:pt x="104" y="188"/>
                    </a:lnTo>
                    <a:lnTo>
                      <a:pt x="114" y="184"/>
                    </a:lnTo>
                    <a:lnTo>
                      <a:pt x="120" y="182"/>
                    </a:lnTo>
                    <a:lnTo>
                      <a:pt x="120" y="180"/>
                    </a:lnTo>
                    <a:lnTo>
                      <a:pt x="122" y="180"/>
                    </a:lnTo>
                    <a:lnTo>
                      <a:pt x="126" y="182"/>
                    </a:lnTo>
                    <a:lnTo>
                      <a:pt x="128" y="180"/>
                    </a:lnTo>
                    <a:lnTo>
                      <a:pt x="130" y="178"/>
                    </a:lnTo>
                    <a:lnTo>
                      <a:pt x="136" y="174"/>
                    </a:lnTo>
                    <a:lnTo>
                      <a:pt x="140" y="174"/>
                    </a:lnTo>
                    <a:lnTo>
                      <a:pt x="146" y="172"/>
                    </a:lnTo>
                    <a:lnTo>
                      <a:pt x="150" y="172"/>
                    </a:lnTo>
                    <a:lnTo>
                      <a:pt x="156" y="170"/>
                    </a:lnTo>
                    <a:lnTo>
                      <a:pt x="158" y="164"/>
                    </a:lnTo>
                    <a:lnTo>
                      <a:pt x="156" y="160"/>
                    </a:lnTo>
                    <a:lnTo>
                      <a:pt x="154" y="156"/>
                    </a:lnTo>
                    <a:lnTo>
                      <a:pt x="150" y="152"/>
                    </a:lnTo>
                    <a:lnTo>
                      <a:pt x="146" y="146"/>
                    </a:lnTo>
                    <a:lnTo>
                      <a:pt x="140" y="142"/>
                    </a:lnTo>
                    <a:lnTo>
                      <a:pt x="140" y="110"/>
                    </a:lnTo>
                    <a:lnTo>
                      <a:pt x="144" y="106"/>
                    </a:lnTo>
                    <a:lnTo>
                      <a:pt x="146" y="102"/>
                    </a:lnTo>
                    <a:lnTo>
                      <a:pt x="140" y="94"/>
                    </a:lnTo>
                    <a:lnTo>
                      <a:pt x="136" y="90"/>
                    </a:lnTo>
                    <a:lnTo>
                      <a:pt x="132" y="88"/>
                    </a:lnTo>
                    <a:lnTo>
                      <a:pt x="132" y="78"/>
                    </a:lnTo>
                    <a:lnTo>
                      <a:pt x="136" y="66"/>
                    </a:lnTo>
                    <a:lnTo>
                      <a:pt x="144" y="52"/>
                    </a:lnTo>
                    <a:lnTo>
                      <a:pt x="144" y="52"/>
                    </a:lnTo>
                    <a:lnTo>
                      <a:pt x="144" y="52"/>
                    </a:lnTo>
                    <a:close/>
                    <a:moveTo>
                      <a:pt x="50" y="108"/>
                    </a:moveTo>
                    <a:lnTo>
                      <a:pt x="50" y="108"/>
                    </a:lnTo>
                    <a:lnTo>
                      <a:pt x="54" y="112"/>
                    </a:lnTo>
                    <a:lnTo>
                      <a:pt x="54" y="116"/>
                    </a:lnTo>
                    <a:lnTo>
                      <a:pt x="50" y="116"/>
                    </a:lnTo>
                    <a:lnTo>
                      <a:pt x="48" y="110"/>
                    </a:lnTo>
                    <a:lnTo>
                      <a:pt x="48" y="108"/>
                    </a:lnTo>
                    <a:lnTo>
                      <a:pt x="50" y="108"/>
                    </a:lnTo>
                    <a:lnTo>
                      <a:pt x="50" y="108"/>
                    </a:lnTo>
                    <a:lnTo>
                      <a:pt x="50" y="108"/>
                    </a:lnTo>
                    <a:close/>
                    <a:moveTo>
                      <a:pt x="140" y="82"/>
                    </a:moveTo>
                    <a:lnTo>
                      <a:pt x="140" y="82"/>
                    </a:lnTo>
                    <a:lnTo>
                      <a:pt x="140" y="84"/>
                    </a:lnTo>
                    <a:lnTo>
                      <a:pt x="140" y="90"/>
                    </a:lnTo>
                    <a:lnTo>
                      <a:pt x="144" y="90"/>
                    </a:lnTo>
                    <a:lnTo>
                      <a:pt x="144" y="88"/>
                    </a:lnTo>
                    <a:lnTo>
                      <a:pt x="140" y="82"/>
                    </a:lnTo>
                    <a:lnTo>
                      <a:pt x="140" y="82"/>
                    </a:lnTo>
                    <a:lnTo>
                      <a:pt x="140" y="82"/>
                    </a:lnTo>
                    <a:close/>
                    <a:moveTo>
                      <a:pt x="78" y="44"/>
                    </a:moveTo>
                    <a:lnTo>
                      <a:pt x="78" y="44"/>
                    </a:lnTo>
                    <a:lnTo>
                      <a:pt x="82" y="44"/>
                    </a:lnTo>
                    <a:lnTo>
                      <a:pt x="82" y="46"/>
                    </a:lnTo>
                    <a:lnTo>
                      <a:pt x="78" y="48"/>
                    </a:lnTo>
                    <a:lnTo>
                      <a:pt x="76" y="48"/>
                    </a:lnTo>
                    <a:lnTo>
                      <a:pt x="74" y="46"/>
                    </a:lnTo>
                    <a:lnTo>
                      <a:pt x="78" y="44"/>
                    </a:lnTo>
                    <a:lnTo>
                      <a:pt x="78" y="44"/>
                    </a:lnTo>
                    <a:lnTo>
                      <a:pt x="78" y="44"/>
                    </a:lnTo>
                    <a:close/>
                    <a:moveTo>
                      <a:pt x="54" y="10"/>
                    </a:moveTo>
                    <a:lnTo>
                      <a:pt x="54" y="10"/>
                    </a:lnTo>
                    <a:lnTo>
                      <a:pt x="60" y="16"/>
                    </a:lnTo>
                    <a:lnTo>
                      <a:pt x="60" y="10"/>
                    </a:lnTo>
                    <a:lnTo>
                      <a:pt x="54" y="10"/>
                    </a:lnTo>
                    <a:lnTo>
                      <a:pt x="54" y="10"/>
                    </a:lnTo>
                    <a:lnTo>
                      <a:pt x="54" y="1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427" name="Freeform 1496"/>
              <p:cNvSpPr>
                <a:spLocks/>
              </p:cNvSpPr>
              <p:nvPr/>
            </p:nvSpPr>
            <p:spPr bwMode="auto">
              <a:xfrm>
                <a:off x="2209800" y="3219450"/>
                <a:ext cx="171450" cy="174625"/>
              </a:xfrm>
              <a:custGeom>
                <a:avLst/>
                <a:gdLst>
                  <a:gd name="T0" fmla="*/ 84 w 108"/>
                  <a:gd name="T1" fmla="*/ 38 h 110"/>
                  <a:gd name="T2" fmla="*/ 84 w 108"/>
                  <a:gd name="T3" fmla="*/ 50 h 110"/>
                  <a:gd name="T4" fmla="*/ 100 w 108"/>
                  <a:gd name="T5" fmla="*/ 50 h 110"/>
                  <a:gd name="T6" fmla="*/ 100 w 108"/>
                  <a:gd name="T7" fmla="*/ 58 h 110"/>
                  <a:gd name="T8" fmla="*/ 102 w 108"/>
                  <a:gd name="T9" fmla="*/ 70 h 110"/>
                  <a:gd name="T10" fmla="*/ 106 w 108"/>
                  <a:gd name="T11" fmla="*/ 82 h 110"/>
                  <a:gd name="T12" fmla="*/ 102 w 108"/>
                  <a:gd name="T13" fmla="*/ 90 h 110"/>
                  <a:gd name="T14" fmla="*/ 80 w 108"/>
                  <a:gd name="T15" fmla="*/ 86 h 110"/>
                  <a:gd name="T16" fmla="*/ 64 w 108"/>
                  <a:gd name="T17" fmla="*/ 94 h 110"/>
                  <a:gd name="T18" fmla="*/ 56 w 108"/>
                  <a:gd name="T19" fmla="*/ 102 h 110"/>
                  <a:gd name="T20" fmla="*/ 42 w 108"/>
                  <a:gd name="T21" fmla="*/ 110 h 110"/>
                  <a:gd name="T22" fmla="*/ 38 w 108"/>
                  <a:gd name="T23" fmla="*/ 92 h 110"/>
                  <a:gd name="T24" fmla="*/ 36 w 108"/>
                  <a:gd name="T25" fmla="*/ 82 h 110"/>
                  <a:gd name="T26" fmla="*/ 28 w 108"/>
                  <a:gd name="T27" fmla="*/ 74 h 110"/>
                  <a:gd name="T28" fmla="*/ 24 w 108"/>
                  <a:gd name="T29" fmla="*/ 82 h 110"/>
                  <a:gd name="T30" fmla="*/ 10 w 108"/>
                  <a:gd name="T31" fmla="*/ 84 h 110"/>
                  <a:gd name="T32" fmla="*/ 10 w 108"/>
                  <a:gd name="T33" fmla="*/ 76 h 110"/>
                  <a:gd name="T34" fmla="*/ 16 w 108"/>
                  <a:gd name="T35" fmla="*/ 70 h 110"/>
                  <a:gd name="T36" fmla="*/ 16 w 108"/>
                  <a:gd name="T37" fmla="*/ 64 h 110"/>
                  <a:gd name="T38" fmla="*/ 12 w 108"/>
                  <a:gd name="T39" fmla="*/ 60 h 110"/>
                  <a:gd name="T40" fmla="*/ 16 w 108"/>
                  <a:gd name="T41" fmla="*/ 52 h 110"/>
                  <a:gd name="T42" fmla="*/ 6 w 108"/>
                  <a:gd name="T43" fmla="*/ 52 h 110"/>
                  <a:gd name="T44" fmla="*/ 0 w 108"/>
                  <a:gd name="T45" fmla="*/ 44 h 110"/>
                  <a:gd name="T46" fmla="*/ 2 w 108"/>
                  <a:gd name="T47" fmla="*/ 40 h 110"/>
                  <a:gd name="T48" fmla="*/ 10 w 108"/>
                  <a:gd name="T49" fmla="*/ 40 h 110"/>
                  <a:gd name="T50" fmla="*/ 12 w 108"/>
                  <a:gd name="T51" fmla="*/ 40 h 110"/>
                  <a:gd name="T52" fmla="*/ 24 w 108"/>
                  <a:gd name="T53" fmla="*/ 32 h 110"/>
                  <a:gd name="T54" fmla="*/ 20 w 108"/>
                  <a:gd name="T55" fmla="*/ 30 h 110"/>
                  <a:gd name="T56" fmla="*/ 26 w 108"/>
                  <a:gd name="T57" fmla="*/ 24 h 110"/>
                  <a:gd name="T58" fmla="*/ 28 w 108"/>
                  <a:gd name="T59" fmla="*/ 22 h 110"/>
                  <a:gd name="T60" fmla="*/ 26 w 108"/>
                  <a:gd name="T61" fmla="*/ 16 h 110"/>
                  <a:gd name="T62" fmla="*/ 26 w 108"/>
                  <a:gd name="T63" fmla="*/ 8 h 110"/>
                  <a:gd name="T64" fmla="*/ 36 w 108"/>
                  <a:gd name="T65" fmla="*/ 12 h 110"/>
                  <a:gd name="T66" fmla="*/ 42 w 108"/>
                  <a:gd name="T67" fmla="*/ 8 h 110"/>
                  <a:gd name="T68" fmla="*/ 46 w 108"/>
                  <a:gd name="T69" fmla="*/ 0 h 110"/>
                  <a:gd name="T70" fmla="*/ 42 w 108"/>
                  <a:gd name="T71" fmla="*/ 14 h 110"/>
                  <a:gd name="T72" fmla="*/ 46 w 108"/>
                  <a:gd name="T73" fmla="*/ 22 h 110"/>
                  <a:gd name="T74" fmla="*/ 38 w 108"/>
                  <a:gd name="T75" fmla="*/ 24 h 110"/>
                  <a:gd name="T76" fmla="*/ 36 w 108"/>
                  <a:gd name="T77" fmla="*/ 34 h 110"/>
                  <a:gd name="T78" fmla="*/ 46 w 108"/>
                  <a:gd name="T79" fmla="*/ 34 h 110"/>
                  <a:gd name="T80" fmla="*/ 48 w 108"/>
                  <a:gd name="T81" fmla="*/ 38 h 110"/>
                  <a:gd name="T82" fmla="*/ 56 w 108"/>
                  <a:gd name="T83" fmla="*/ 34 h 110"/>
                  <a:gd name="T84" fmla="*/ 62 w 108"/>
                  <a:gd name="T85" fmla="*/ 40 h 110"/>
                  <a:gd name="T86" fmla="*/ 70 w 108"/>
                  <a:gd name="T87" fmla="*/ 40 h 110"/>
                  <a:gd name="T88" fmla="*/ 80 w 108"/>
                  <a:gd name="T89" fmla="*/ 38 h 110"/>
                  <a:gd name="T90" fmla="*/ 84 w 108"/>
                  <a:gd name="T91" fmla="*/ 38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08" h="110">
                    <a:moveTo>
                      <a:pt x="84" y="38"/>
                    </a:moveTo>
                    <a:lnTo>
                      <a:pt x="84" y="38"/>
                    </a:lnTo>
                    <a:lnTo>
                      <a:pt x="88" y="44"/>
                    </a:lnTo>
                    <a:lnTo>
                      <a:pt x="84" y="50"/>
                    </a:lnTo>
                    <a:lnTo>
                      <a:pt x="90" y="56"/>
                    </a:lnTo>
                    <a:lnTo>
                      <a:pt x="100" y="50"/>
                    </a:lnTo>
                    <a:lnTo>
                      <a:pt x="102" y="52"/>
                    </a:lnTo>
                    <a:lnTo>
                      <a:pt x="100" y="58"/>
                    </a:lnTo>
                    <a:lnTo>
                      <a:pt x="100" y="64"/>
                    </a:lnTo>
                    <a:lnTo>
                      <a:pt x="102" y="70"/>
                    </a:lnTo>
                    <a:lnTo>
                      <a:pt x="102" y="78"/>
                    </a:lnTo>
                    <a:lnTo>
                      <a:pt x="106" y="82"/>
                    </a:lnTo>
                    <a:lnTo>
                      <a:pt x="108" y="86"/>
                    </a:lnTo>
                    <a:lnTo>
                      <a:pt x="102" y="90"/>
                    </a:lnTo>
                    <a:lnTo>
                      <a:pt x="92" y="90"/>
                    </a:lnTo>
                    <a:lnTo>
                      <a:pt x="80" y="86"/>
                    </a:lnTo>
                    <a:lnTo>
                      <a:pt x="74" y="90"/>
                    </a:lnTo>
                    <a:lnTo>
                      <a:pt x="64" y="94"/>
                    </a:lnTo>
                    <a:lnTo>
                      <a:pt x="60" y="94"/>
                    </a:lnTo>
                    <a:lnTo>
                      <a:pt x="56" y="102"/>
                    </a:lnTo>
                    <a:lnTo>
                      <a:pt x="48" y="108"/>
                    </a:lnTo>
                    <a:lnTo>
                      <a:pt x="42" y="110"/>
                    </a:lnTo>
                    <a:lnTo>
                      <a:pt x="36" y="102"/>
                    </a:lnTo>
                    <a:lnTo>
                      <a:pt x="38" y="92"/>
                    </a:lnTo>
                    <a:lnTo>
                      <a:pt x="42" y="86"/>
                    </a:lnTo>
                    <a:lnTo>
                      <a:pt x="36" y="82"/>
                    </a:lnTo>
                    <a:lnTo>
                      <a:pt x="34" y="76"/>
                    </a:lnTo>
                    <a:lnTo>
                      <a:pt x="28" y="74"/>
                    </a:lnTo>
                    <a:lnTo>
                      <a:pt x="26" y="78"/>
                    </a:lnTo>
                    <a:lnTo>
                      <a:pt x="24" y="82"/>
                    </a:lnTo>
                    <a:lnTo>
                      <a:pt x="16" y="84"/>
                    </a:lnTo>
                    <a:lnTo>
                      <a:pt x="10" y="84"/>
                    </a:lnTo>
                    <a:lnTo>
                      <a:pt x="8" y="84"/>
                    </a:lnTo>
                    <a:lnTo>
                      <a:pt x="10" y="76"/>
                    </a:lnTo>
                    <a:lnTo>
                      <a:pt x="12" y="74"/>
                    </a:lnTo>
                    <a:lnTo>
                      <a:pt x="16" y="70"/>
                    </a:lnTo>
                    <a:lnTo>
                      <a:pt x="18" y="68"/>
                    </a:lnTo>
                    <a:lnTo>
                      <a:pt x="16" y="64"/>
                    </a:lnTo>
                    <a:lnTo>
                      <a:pt x="12" y="64"/>
                    </a:lnTo>
                    <a:lnTo>
                      <a:pt x="12" y="60"/>
                    </a:lnTo>
                    <a:lnTo>
                      <a:pt x="16" y="56"/>
                    </a:lnTo>
                    <a:lnTo>
                      <a:pt x="16" y="52"/>
                    </a:lnTo>
                    <a:lnTo>
                      <a:pt x="8" y="52"/>
                    </a:lnTo>
                    <a:lnTo>
                      <a:pt x="6" y="52"/>
                    </a:lnTo>
                    <a:lnTo>
                      <a:pt x="2" y="48"/>
                    </a:lnTo>
                    <a:lnTo>
                      <a:pt x="0" y="44"/>
                    </a:lnTo>
                    <a:lnTo>
                      <a:pt x="0" y="42"/>
                    </a:lnTo>
                    <a:lnTo>
                      <a:pt x="2" y="40"/>
                    </a:lnTo>
                    <a:lnTo>
                      <a:pt x="8" y="40"/>
                    </a:lnTo>
                    <a:lnTo>
                      <a:pt x="10" y="40"/>
                    </a:lnTo>
                    <a:lnTo>
                      <a:pt x="10" y="42"/>
                    </a:lnTo>
                    <a:lnTo>
                      <a:pt x="12" y="40"/>
                    </a:lnTo>
                    <a:lnTo>
                      <a:pt x="20" y="34"/>
                    </a:lnTo>
                    <a:lnTo>
                      <a:pt x="24" y="32"/>
                    </a:lnTo>
                    <a:lnTo>
                      <a:pt x="20" y="32"/>
                    </a:lnTo>
                    <a:lnTo>
                      <a:pt x="20" y="30"/>
                    </a:lnTo>
                    <a:lnTo>
                      <a:pt x="24" y="24"/>
                    </a:lnTo>
                    <a:lnTo>
                      <a:pt x="26" y="24"/>
                    </a:lnTo>
                    <a:lnTo>
                      <a:pt x="26" y="22"/>
                    </a:lnTo>
                    <a:lnTo>
                      <a:pt x="28" y="22"/>
                    </a:lnTo>
                    <a:lnTo>
                      <a:pt x="28" y="18"/>
                    </a:lnTo>
                    <a:lnTo>
                      <a:pt x="26" y="16"/>
                    </a:lnTo>
                    <a:lnTo>
                      <a:pt x="24" y="12"/>
                    </a:lnTo>
                    <a:lnTo>
                      <a:pt x="26" y="8"/>
                    </a:lnTo>
                    <a:lnTo>
                      <a:pt x="30" y="8"/>
                    </a:lnTo>
                    <a:lnTo>
                      <a:pt x="36" y="12"/>
                    </a:lnTo>
                    <a:lnTo>
                      <a:pt x="38" y="12"/>
                    </a:lnTo>
                    <a:lnTo>
                      <a:pt x="42" y="8"/>
                    </a:lnTo>
                    <a:lnTo>
                      <a:pt x="44" y="4"/>
                    </a:lnTo>
                    <a:lnTo>
                      <a:pt x="46" y="0"/>
                    </a:lnTo>
                    <a:lnTo>
                      <a:pt x="48" y="12"/>
                    </a:lnTo>
                    <a:lnTo>
                      <a:pt x="42" y="14"/>
                    </a:lnTo>
                    <a:lnTo>
                      <a:pt x="42" y="18"/>
                    </a:lnTo>
                    <a:lnTo>
                      <a:pt x="46" y="22"/>
                    </a:lnTo>
                    <a:lnTo>
                      <a:pt x="44" y="26"/>
                    </a:lnTo>
                    <a:lnTo>
                      <a:pt x="38" y="24"/>
                    </a:lnTo>
                    <a:lnTo>
                      <a:pt x="30" y="26"/>
                    </a:lnTo>
                    <a:lnTo>
                      <a:pt x="36" y="34"/>
                    </a:lnTo>
                    <a:lnTo>
                      <a:pt x="44" y="32"/>
                    </a:lnTo>
                    <a:lnTo>
                      <a:pt x="46" y="34"/>
                    </a:lnTo>
                    <a:lnTo>
                      <a:pt x="46" y="38"/>
                    </a:lnTo>
                    <a:lnTo>
                      <a:pt x="48" y="38"/>
                    </a:lnTo>
                    <a:lnTo>
                      <a:pt x="54" y="34"/>
                    </a:lnTo>
                    <a:lnTo>
                      <a:pt x="56" y="34"/>
                    </a:lnTo>
                    <a:lnTo>
                      <a:pt x="60" y="38"/>
                    </a:lnTo>
                    <a:lnTo>
                      <a:pt x="62" y="40"/>
                    </a:lnTo>
                    <a:lnTo>
                      <a:pt x="64" y="40"/>
                    </a:lnTo>
                    <a:lnTo>
                      <a:pt x="70" y="40"/>
                    </a:lnTo>
                    <a:lnTo>
                      <a:pt x="74" y="38"/>
                    </a:lnTo>
                    <a:lnTo>
                      <a:pt x="80" y="38"/>
                    </a:lnTo>
                    <a:lnTo>
                      <a:pt x="84" y="38"/>
                    </a:lnTo>
                    <a:lnTo>
                      <a:pt x="84" y="38"/>
                    </a:lnTo>
                    <a:lnTo>
                      <a:pt x="84" y="38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428" name="Freeform 1497"/>
              <p:cNvSpPr>
                <a:spLocks/>
              </p:cNvSpPr>
              <p:nvPr/>
            </p:nvSpPr>
            <p:spPr bwMode="auto">
              <a:xfrm>
                <a:off x="3422650" y="3721100"/>
                <a:ext cx="41275" cy="95250"/>
              </a:xfrm>
              <a:custGeom>
                <a:avLst/>
                <a:gdLst>
                  <a:gd name="T0" fmla="*/ 18 w 26"/>
                  <a:gd name="T1" fmla="*/ 0 h 60"/>
                  <a:gd name="T2" fmla="*/ 18 w 26"/>
                  <a:gd name="T3" fmla="*/ 0 h 60"/>
                  <a:gd name="T4" fmla="*/ 10 w 26"/>
                  <a:gd name="T5" fmla="*/ 16 h 60"/>
                  <a:gd name="T6" fmla="*/ 4 w 26"/>
                  <a:gd name="T7" fmla="*/ 24 h 60"/>
                  <a:gd name="T8" fmla="*/ 2 w 26"/>
                  <a:gd name="T9" fmla="*/ 34 h 60"/>
                  <a:gd name="T10" fmla="*/ 0 w 26"/>
                  <a:gd name="T11" fmla="*/ 42 h 60"/>
                  <a:gd name="T12" fmla="*/ 2 w 26"/>
                  <a:gd name="T13" fmla="*/ 50 h 60"/>
                  <a:gd name="T14" fmla="*/ 8 w 26"/>
                  <a:gd name="T15" fmla="*/ 60 h 60"/>
                  <a:gd name="T16" fmla="*/ 12 w 26"/>
                  <a:gd name="T17" fmla="*/ 60 h 60"/>
                  <a:gd name="T18" fmla="*/ 18 w 26"/>
                  <a:gd name="T19" fmla="*/ 48 h 60"/>
                  <a:gd name="T20" fmla="*/ 20 w 26"/>
                  <a:gd name="T21" fmla="*/ 32 h 60"/>
                  <a:gd name="T22" fmla="*/ 26 w 26"/>
                  <a:gd name="T23" fmla="*/ 0 h 60"/>
                  <a:gd name="T24" fmla="*/ 18 w 26"/>
                  <a:gd name="T25" fmla="*/ 0 h 60"/>
                  <a:gd name="T26" fmla="*/ 18 w 26"/>
                  <a:gd name="T27" fmla="*/ 0 h 60"/>
                  <a:gd name="T28" fmla="*/ 18 w 26"/>
                  <a:gd name="T29" fmla="*/ 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6" h="60">
                    <a:moveTo>
                      <a:pt x="18" y="0"/>
                    </a:moveTo>
                    <a:lnTo>
                      <a:pt x="18" y="0"/>
                    </a:lnTo>
                    <a:lnTo>
                      <a:pt x="10" y="16"/>
                    </a:lnTo>
                    <a:lnTo>
                      <a:pt x="4" y="24"/>
                    </a:lnTo>
                    <a:lnTo>
                      <a:pt x="2" y="34"/>
                    </a:lnTo>
                    <a:lnTo>
                      <a:pt x="0" y="42"/>
                    </a:lnTo>
                    <a:lnTo>
                      <a:pt x="2" y="50"/>
                    </a:lnTo>
                    <a:lnTo>
                      <a:pt x="8" y="60"/>
                    </a:lnTo>
                    <a:lnTo>
                      <a:pt x="12" y="60"/>
                    </a:lnTo>
                    <a:lnTo>
                      <a:pt x="18" y="48"/>
                    </a:lnTo>
                    <a:lnTo>
                      <a:pt x="20" y="32"/>
                    </a:lnTo>
                    <a:lnTo>
                      <a:pt x="26" y="0"/>
                    </a:lnTo>
                    <a:lnTo>
                      <a:pt x="18" y="0"/>
                    </a:lnTo>
                    <a:lnTo>
                      <a:pt x="18" y="0"/>
                    </a:lnTo>
                    <a:lnTo>
                      <a:pt x="18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429" name="Freeform 1498"/>
              <p:cNvSpPr>
                <a:spLocks/>
              </p:cNvSpPr>
              <p:nvPr/>
            </p:nvSpPr>
            <p:spPr bwMode="auto">
              <a:xfrm>
                <a:off x="1485900" y="3343275"/>
                <a:ext cx="155575" cy="158750"/>
              </a:xfrm>
              <a:custGeom>
                <a:avLst/>
                <a:gdLst>
                  <a:gd name="T0" fmla="*/ 4 w 98"/>
                  <a:gd name="T1" fmla="*/ 62 h 100"/>
                  <a:gd name="T2" fmla="*/ 10 w 98"/>
                  <a:gd name="T3" fmla="*/ 54 h 100"/>
                  <a:gd name="T4" fmla="*/ 18 w 98"/>
                  <a:gd name="T5" fmla="*/ 54 h 100"/>
                  <a:gd name="T6" fmla="*/ 20 w 98"/>
                  <a:gd name="T7" fmla="*/ 56 h 100"/>
                  <a:gd name="T8" fmla="*/ 14 w 98"/>
                  <a:gd name="T9" fmla="*/ 70 h 100"/>
                  <a:gd name="T10" fmla="*/ 12 w 98"/>
                  <a:gd name="T11" fmla="*/ 80 h 100"/>
                  <a:gd name="T12" fmla="*/ 4 w 98"/>
                  <a:gd name="T13" fmla="*/ 88 h 100"/>
                  <a:gd name="T14" fmla="*/ 2 w 98"/>
                  <a:gd name="T15" fmla="*/ 100 h 100"/>
                  <a:gd name="T16" fmla="*/ 10 w 98"/>
                  <a:gd name="T17" fmla="*/ 100 h 100"/>
                  <a:gd name="T18" fmla="*/ 14 w 98"/>
                  <a:gd name="T19" fmla="*/ 98 h 100"/>
                  <a:gd name="T20" fmla="*/ 24 w 98"/>
                  <a:gd name="T21" fmla="*/ 100 h 100"/>
                  <a:gd name="T22" fmla="*/ 80 w 98"/>
                  <a:gd name="T23" fmla="*/ 62 h 100"/>
                  <a:gd name="T24" fmla="*/ 84 w 98"/>
                  <a:gd name="T25" fmla="*/ 50 h 100"/>
                  <a:gd name="T26" fmla="*/ 84 w 98"/>
                  <a:gd name="T27" fmla="*/ 42 h 100"/>
                  <a:gd name="T28" fmla="*/ 84 w 98"/>
                  <a:gd name="T29" fmla="*/ 36 h 100"/>
                  <a:gd name="T30" fmla="*/ 86 w 98"/>
                  <a:gd name="T31" fmla="*/ 28 h 100"/>
                  <a:gd name="T32" fmla="*/ 90 w 98"/>
                  <a:gd name="T33" fmla="*/ 18 h 100"/>
                  <a:gd name="T34" fmla="*/ 98 w 98"/>
                  <a:gd name="T35" fmla="*/ 10 h 100"/>
                  <a:gd name="T36" fmla="*/ 94 w 98"/>
                  <a:gd name="T37" fmla="*/ 6 h 100"/>
                  <a:gd name="T38" fmla="*/ 86 w 98"/>
                  <a:gd name="T39" fmla="*/ 2 h 100"/>
                  <a:gd name="T40" fmla="*/ 74 w 98"/>
                  <a:gd name="T41" fmla="*/ 8 h 100"/>
                  <a:gd name="T42" fmla="*/ 62 w 98"/>
                  <a:gd name="T43" fmla="*/ 8 h 100"/>
                  <a:gd name="T44" fmla="*/ 48 w 98"/>
                  <a:gd name="T45" fmla="*/ 14 h 100"/>
                  <a:gd name="T46" fmla="*/ 36 w 98"/>
                  <a:gd name="T47" fmla="*/ 16 h 100"/>
                  <a:gd name="T48" fmla="*/ 28 w 98"/>
                  <a:gd name="T49" fmla="*/ 16 h 100"/>
                  <a:gd name="T50" fmla="*/ 22 w 98"/>
                  <a:gd name="T51" fmla="*/ 18 h 100"/>
                  <a:gd name="T52" fmla="*/ 18 w 98"/>
                  <a:gd name="T53" fmla="*/ 18 h 100"/>
                  <a:gd name="T54" fmla="*/ 18 w 98"/>
                  <a:gd name="T55" fmla="*/ 26 h 100"/>
                  <a:gd name="T56" fmla="*/ 14 w 98"/>
                  <a:gd name="T57" fmla="*/ 28 h 100"/>
                  <a:gd name="T58" fmla="*/ 10 w 98"/>
                  <a:gd name="T59" fmla="*/ 34 h 100"/>
                  <a:gd name="T60" fmla="*/ 2 w 98"/>
                  <a:gd name="T61" fmla="*/ 36 h 100"/>
                  <a:gd name="T62" fmla="*/ 2 w 98"/>
                  <a:gd name="T63" fmla="*/ 44 h 100"/>
                  <a:gd name="T64" fmla="*/ 0 w 98"/>
                  <a:gd name="T65" fmla="*/ 56 h 100"/>
                  <a:gd name="T66" fmla="*/ 4 w 98"/>
                  <a:gd name="T67" fmla="*/ 60 h 100"/>
                  <a:gd name="T68" fmla="*/ 4 w 98"/>
                  <a:gd name="T69" fmla="*/ 62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98" h="100">
                    <a:moveTo>
                      <a:pt x="4" y="62"/>
                    </a:moveTo>
                    <a:lnTo>
                      <a:pt x="4" y="62"/>
                    </a:lnTo>
                    <a:lnTo>
                      <a:pt x="6" y="56"/>
                    </a:lnTo>
                    <a:lnTo>
                      <a:pt x="10" y="54"/>
                    </a:lnTo>
                    <a:lnTo>
                      <a:pt x="12" y="54"/>
                    </a:lnTo>
                    <a:lnTo>
                      <a:pt x="18" y="54"/>
                    </a:lnTo>
                    <a:lnTo>
                      <a:pt x="20" y="54"/>
                    </a:lnTo>
                    <a:lnTo>
                      <a:pt x="20" y="56"/>
                    </a:lnTo>
                    <a:lnTo>
                      <a:pt x="18" y="62"/>
                    </a:lnTo>
                    <a:lnTo>
                      <a:pt x="14" y="70"/>
                    </a:lnTo>
                    <a:lnTo>
                      <a:pt x="12" y="74"/>
                    </a:lnTo>
                    <a:lnTo>
                      <a:pt x="12" y="80"/>
                    </a:lnTo>
                    <a:lnTo>
                      <a:pt x="6" y="82"/>
                    </a:lnTo>
                    <a:lnTo>
                      <a:pt x="4" y="88"/>
                    </a:lnTo>
                    <a:lnTo>
                      <a:pt x="2" y="90"/>
                    </a:lnTo>
                    <a:lnTo>
                      <a:pt x="2" y="100"/>
                    </a:lnTo>
                    <a:lnTo>
                      <a:pt x="4" y="100"/>
                    </a:lnTo>
                    <a:lnTo>
                      <a:pt x="10" y="100"/>
                    </a:lnTo>
                    <a:lnTo>
                      <a:pt x="12" y="98"/>
                    </a:lnTo>
                    <a:lnTo>
                      <a:pt x="14" y="98"/>
                    </a:lnTo>
                    <a:lnTo>
                      <a:pt x="20" y="100"/>
                    </a:lnTo>
                    <a:lnTo>
                      <a:pt x="24" y="100"/>
                    </a:lnTo>
                    <a:lnTo>
                      <a:pt x="48" y="84"/>
                    </a:lnTo>
                    <a:lnTo>
                      <a:pt x="80" y="62"/>
                    </a:lnTo>
                    <a:lnTo>
                      <a:pt x="82" y="56"/>
                    </a:lnTo>
                    <a:lnTo>
                      <a:pt x="84" y="50"/>
                    </a:lnTo>
                    <a:lnTo>
                      <a:pt x="86" y="44"/>
                    </a:lnTo>
                    <a:lnTo>
                      <a:pt x="84" y="42"/>
                    </a:lnTo>
                    <a:lnTo>
                      <a:pt x="84" y="38"/>
                    </a:lnTo>
                    <a:lnTo>
                      <a:pt x="84" y="36"/>
                    </a:lnTo>
                    <a:lnTo>
                      <a:pt x="86" y="32"/>
                    </a:lnTo>
                    <a:lnTo>
                      <a:pt x="86" y="28"/>
                    </a:lnTo>
                    <a:lnTo>
                      <a:pt x="86" y="24"/>
                    </a:lnTo>
                    <a:lnTo>
                      <a:pt x="90" y="18"/>
                    </a:lnTo>
                    <a:lnTo>
                      <a:pt x="94" y="16"/>
                    </a:lnTo>
                    <a:lnTo>
                      <a:pt x="98" y="10"/>
                    </a:lnTo>
                    <a:lnTo>
                      <a:pt x="98" y="6"/>
                    </a:lnTo>
                    <a:lnTo>
                      <a:pt x="94" y="6"/>
                    </a:lnTo>
                    <a:lnTo>
                      <a:pt x="92" y="0"/>
                    </a:lnTo>
                    <a:lnTo>
                      <a:pt x="86" y="2"/>
                    </a:lnTo>
                    <a:lnTo>
                      <a:pt x="80" y="6"/>
                    </a:lnTo>
                    <a:lnTo>
                      <a:pt x="74" y="8"/>
                    </a:lnTo>
                    <a:lnTo>
                      <a:pt x="68" y="8"/>
                    </a:lnTo>
                    <a:lnTo>
                      <a:pt x="62" y="8"/>
                    </a:lnTo>
                    <a:lnTo>
                      <a:pt x="54" y="14"/>
                    </a:lnTo>
                    <a:lnTo>
                      <a:pt x="48" y="14"/>
                    </a:lnTo>
                    <a:lnTo>
                      <a:pt x="40" y="16"/>
                    </a:lnTo>
                    <a:lnTo>
                      <a:pt x="36" y="16"/>
                    </a:lnTo>
                    <a:lnTo>
                      <a:pt x="30" y="16"/>
                    </a:lnTo>
                    <a:lnTo>
                      <a:pt x="28" y="16"/>
                    </a:lnTo>
                    <a:lnTo>
                      <a:pt x="24" y="18"/>
                    </a:lnTo>
                    <a:lnTo>
                      <a:pt x="22" y="18"/>
                    </a:lnTo>
                    <a:lnTo>
                      <a:pt x="20" y="18"/>
                    </a:lnTo>
                    <a:lnTo>
                      <a:pt x="18" y="18"/>
                    </a:lnTo>
                    <a:lnTo>
                      <a:pt x="18" y="20"/>
                    </a:lnTo>
                    <a:lnTo>
                      <a:pt x="18" y="26"/>
                    </a:lnTo>
                    <a:lnTo>
                      <a:pt x="18" y="28"/>
                    </a:lnTo>
                    <a:lnTo>
                      <a:pt x="14" y="28"/>
                    </a:lnTo>
                    <a:lnTo>
                      <a:pt x="12" y="32"/>
                    </a:lnTo>
                    <a:lnTo>
                      <a:pt x="10" y="34"/>
                    </a:lnTo>
                    <a:lnTo>
                      <a:pt x="6" y="36"/>
                    </a:lnTo>
                    <a:lnTo>
                      <a:pt x="2" y="36"/>
                    </a:lnTo>
                    <a:lnTo>
                      <a:pt x="0" y="36"/>
                    </a:lnTo>
                    <a:lnTo>
                      <a:pt x="2" y="44"/>
                    </a:lnTo>
                    <a:lnTo>
                      <a:pt x="2" y="52"/>
                    </a:lnTo>
                    <a:lnTo>
                      <a:pt x="0" y="56"/>
                    </a:lnTo>
                    <a:lnTo>
                      <a:pt x="2" y="56"/>
                    </a:lnTo>
                    <a:lnTo>
                      <a:pt x="4" y="60"/>
                    </a:lnTo>
                    <a:lnTo>
                      <a:pt x="4" y="62"/>
                    </a:lnTo>
                    <a:lnTo>
                      <a:pt x="4" y="62"/>
                    </a:lnTo>
                    <a:lnTo>
                      <a:pt x="4" y="6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430" name="Freeform 1499"/>
              <p:cNvSpPr>
                <a:spLocks/>
              </p:cNvSpPr>
              <p:nvPr/>
            </p:nvSpPr>
            <p:spPr bwMode="auto">
              <a:xfrm>
                <a:off x="796925" y="3003550"/>
                <a:ext cx="104775" cy="73025"/>
              </a:xfrm>
              <a:custGeom>
                <a:avLst/>
                <a:gdLst>
                  <a:gd name="T0" fmla="*/ 66 w 66"/>
                  <a:gd name="T1" fmla="*/ 22 h 46"/>
                  <a:gd name="T2" fmla="*/ 66 w 66"/>
                  <a:gd name="T3" fmla="*/ 22 h 46"/>
                  <a:gd name="T4" fmla="*/ 66 w 66"/>
                  <a:gd name="T5" fmla="*/ 20 h 46"/>
                  <a:gd name="T6" fmla="*/ 64 w 66"/>
                  <a:gd name="T7" fmla="*/ 16 h 46"/>
                  <a:gd name="T8" fmla="*/ 62 w 66"/>
                  <a:gd name="T9" fmla="*/ 14 h 46"/>
                  <a:gd name="T10" fmla="*/ 64 w 66"/>
                  <a:gd name="T11" fmla="*/ 10 h 46"/>
                  <a:gd name="T12" fmla="*/ 50 w 66"/>
                  <a:gd name="T13" fmla="*/ 2 h 46"/>
                  <a:gd name="T14" fmla="*/ 46 w 66"/>
                  <a:gd name="T15" fmla="*/ 0 h 46"/>
                  <a:gd name="T16" fmla="*/ 44 w 66"/>
                  <a:gd name="T17" fmla="*/ 0 h 46"/>
                  <a:gd name="T18" fmla="*/ 40 w 66"/>
                  <a:gd name="T19" fmla="*/ 0 h 46"/>
                  <a:gd name="T20" fmla="*/ 40 w 66"/>
                  <a:gd name="T21" fmla="*/ 2 h 46"/>
                  <a:gd name="T22" fmla="*/ 32 w 66"/>
                  <a:gd name="T23" fmla="*/ 4 h 46"/>
                  <a:gd name="T24" fmla="*/ 30 w 66"/>
                  <a:gd name="T25" fmla="*/ 6 h 46"/>
                  <a:gd name="T26" fmla="*/ 28 w 66"/>
                  <a:gd name="T27" fmla="*/ 6 h 46"/>
                  <a:gd name="T28" fmla="*/ 26 w 66"/>
                  <a:gd name="T29" fmla="*/ 4 h 46"/>
                  <a:gd name="T30" fmla="*/ 26 w 66"/>
                  <a:gd name="T31" fmla="*/ 6 h 46"/>
                  <a:gd name="T32" fmla="*/ 26 w 66"/>
                  <a:gd name="T33" fmla="*/ 10 h 46"/>
                  <a:gd name="T34" fmla="*/ 22 w 66"/>
                  <a:gd name="T35" fmla="*/ 12 h 46"/>
                  <a:gd name="T36" fmla="*/ 18 w 66"/>
                  <a:gd name="T37" fmla="*/ 14 h 46"/>
                  <a:gd name="T38" fmla="*/ 14 w 66"/>
                  <a:gd name="T39" fmla="*/ 16 h 46"/>
                  <a:gd name="T40" fmla="*/ 10 w 66"/>
                  <a:gd name="T41" fmla="*/ 22 h 46"/>
                  <a:gd name="T42" fmla="*/ 2 w 66"/>
                  <a:gd name="T43" fmla="*/ 32 h 46"/>
                  <a:gd name="T44" fmla="*/ 0 w 66"/>
                  <a:gd name="T45" fmla="*/ 38 h 46"/>
                  <a:gd name="T46" fmla="*/ 2 w 66"/>
                  <a:gd name="T47" fmla="*/ 38 h 46"/>
                  <a:gd name="T48" fmla="*/ 4 w 66"/>
                  <a:gd name="T49" fmla="*/ 38 h 46"/>
                  <a:gd name="T50" fmla="*/ 8 w 66"/>
                  <a:gd name="T51" fmla="*/ 36 h 46"/>
                  <a:gd name="T52" fmla="*/ 10 w 66"/>
                  <a:gd name="T53" fmla="*/ 36 h 46"/>
                  <a:gd name="T54" fmla="*/ 10 w 66"/>
                  <a:gd name="T55" fmla="*/ 38 h 46"/>
                  <a:gd name="T56" fmla="*/ 12 w 66"/>
                  <a:gd name="T57" fmla="*/ 42 h 46"/>
                  <a:gd name="T58" fmla="*/ 14 w 66"/>
                  <a:gd name="T59" fmla="*/ 42 h 46"/>
                  <a:gd name="T60" fmla="*/ 18 w 66"/>
                  <a:gd name="T61" fmla="*/ 42 h 46"/>
                  <a:gd name="T62" fmla="*/ 20 w 66"/>
                  <a:gd name="T63" fmla="*/ 44 h 46"/>
                  <a:gd name="T64" fmla="*/ 22 w 66"/>
                  <a:gd name="T65" fmla="*/ 46 h 46"/>
                  <a:gd name="T66" fmla="*/ 22 w 66"/>
                  <a:gd name="T67" fmla="*/ 44 h 46"/>
                  <a:gd name="T68" fmla="*/ 30 w 66"/>
                  <a:gd name="T69" fmla="*/ 42 h 46"/>
                  <a:gd name="T70" fmla="*/ 32 w 66"/>
                  <a:gd name="T71" fmla="*/ 42 h 46"/>
                  <a:gd name="T72" fmla="*/ 32 w 66"/>
                  <a:gd name="T73" fmla="*/ 38 h 46"/>
                  <a:gd name="T74" fmla="*/ 32 w 66"/>
                  <a:gd name="T75" fmla="*/ 34 h 46"/>
                  <a:gd name="T76" fmla="*/ 36 w 66"/>
                  <a:gd name="T77" fmla="*/ 34 h 46"/>
                  <a:gd name="T78" fmla="*/ 36 w 66"/>
                  <a:gd name="T79" fmla="*/ 36 h 46"/>
                  <a:gd name="T80" fmla="*/ 38 w 66"/>
                  <a:gd name="T81" fmla="*/ 38 h 46"/>
                  <a:gd name="T82" fmla="*/ 40 w 66"/>
                  <a:gd name="T83" fmla="*/ 38 h 46"/>
                  <a:gd name="T84" fmla="*/ 46 w 66"/>
                  <a:gd name="T85" fmla="*/ 42 h 46"/>
                  <a:gd name="T86" fmla="*/ 48 w 66"/>
                  <a:gd name="T87" fmla="*/ 42 h 46"/>
                  <a:gd name="T88" fmla="*/ 50 w 66"/>
                  <a:gd name="T89" fmla="*/ 42 h 46"/>
                  <a:gd name="T90" fmla="*/ 48 w 66"/>
                  <a:gd name="T91" fmla="*/ 36 h 46"/>
                  <a:gd name="T92" fmla="*/ 50 w 66"/>
                  <a:gd name="T93" fmla="*/ 34 h 46"/>
                  <a:gd name="T94" fmla="*/ 54 w 66"/>
                  <a:gd name="T95" fmla="*/ 34 h 46"/>
                  <a:gd name="T96" fmla="*/ 56 w 66"/>
                  <a:gd name="T97" fmla="*/ 32 h 46"/>
                  <a:gd name="T98" fmla="*/ 58 w 66"/>
                  <a:gd name="T99" fmla="*/ 30 h 46"/>
                  <a:gd name="T100" fmla="*/ 62 w 66"/>
                  <a:gd name="T101" fmla="*/ 30 h 46"/>
                  <a:gd name="T102" fmla="*/ 64 w 66"/>
                  <a:gd name="T103" fmla="*/ 30 h 46"/>
                  <a:gd name="T104" fmla="*/ 66 w 66"/>
                  <a:gd name="T105" fmla="*/ 26 h 46"/>
                  <a:gd name="T106" fmla="*/ 66 w 66"/>
                  <a:gd name="T107" fmla="*/ 24 h 46"/>
                  <a:gd name="T108" fmla="*/ 64 w 66"/>
                  <a:gd name="T109" fmla="*/ 24 h 46"/>
                  <a:gd name="T110" fmla="*/ 66 w 66"/>
                  <a:gd name="T111" fmla="*/ 24 h 46"/>
                  <a:gd name="T112" fmla="*/ 66 w 66"/>
                  <a:gd name="T113" fmla="*/ 22 h 46"/>
                  <a:gd name="T114" fmla="*/ 66 w 66"/>
                  <a:gd name="T115" fmla="*/ 22 h 46"/>
                  <a:gd name="T116" fmla="*/ 66 w 66"/>
                  <a:gd name="T117" fmla="*/ 22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66" h="46">
                    <a:moveTo>
                      <a:pt x="66" y="22"/>
                    </a:moveTo>
                    <a:lnTo>
                      <a:pt x="66" y="22"/>
                    </a:lnTo>
                    <a:lnTo>
                      <a:pt x="66" y="20"/>
                    </a:lnTo>
                    <a:lnTo>
                      <a:pt x="64" y="16"/>
                    </a:lnTo>
                    <a:lnTo>
                      <a:pt x="62" y="14"/>
                    </a:lnTo>
                    <a:lnTo>
                      <a:pt x="64" y="10"/>
                    </a:lnTo>
                    <a:lnTo>
                      <a:pt x="50" y="2"/>
                    </a:lnTo>
                    <a:lnTo>
                      <a:pt x="46" y="0"/>
                    </a:lnTo>
                    <a:lnTo>
                      <a:pt x="44" y="0"/>
                    </a:lnTo>
                    <a:lnTo>
                      <a:pt x="40" y="0"/>
                    </a:lnTo>
                    <a:lnTo>
                      <a:pt x="40" y="2"/>
                    </a:lnTo>
                    <a:lnTo>
                      <a:pt x="32" y="4"/>
                    </a:lnTo>
                    <a:lnTo>
                      <a:pt x="30" y="6"/>
                    </a:lnTo>
                    <a:lnTo>
                      <a:pt x="28" y="6"/>
                    </a:lnTo>
                    <a:lnTo>
                      <a:pt x="26" y="4"/>
                    </a:lnTo>
                    <a:lnTo>
                      <a:pt x="26" y="6"/>
                    </a:lnTo>
                    <a:lnTo>
                      <a:pt x="26" y="10"/>
                    </a:lnTo>
                    <a:lnTo>
                      <a:pt x="22" y="12"/>
                    </a:lnTo>
                    <a:lnTo>
                      <a:pt x="18" y="14"/>
                    </a:lnTo>
                    <a:lnTo>
                      <a:pt x="14" y="16"/>
                    </a:lnTo>
                    <a:lnTo>
                      <a:pt x="10" y="22"/>
                    </a:lnTo>
                    <a:lnTo>
                      <a:pt x="2" y="32"/>
                    </a:lnTo>
                    <a:lnTo>
                      <a:pt x="0" y="38"/>
                    </a:lnTo>
                    <a:lnTo>
                      <a:pt x="2" y="38"/>
                    </a:lnTo>
                    <a:lnTo>
                      <a:pt x="4" y="38"/>
                    </a:lnTo>
                    <a:lnTo>
                      <a:pt x="8" y="36"/>
                    </a:lnTo>
                    <a:lnTo>
                      <a:pt x="10" y="36"/>
                    </a:lnTo>
                    <a:lnTo>
                      <a:pt x="10" y="38"/>
                    </a:lnTo>
                    <a:lnTo>
                      <a:pt x="12" y="42"/>
                    </a:lnTo>
                    <a:lnTo>
                      <a:pt x="14" y="42"/>
                    </a:lnTo>
                    <a:lnTo>
                      <a:pt x="18" y="42"/>
                    </a:lnTo>
                    <a:lnTo>
                      <a:pt x="20" y="44"/>
                    </a:lnTo>
                    <a:lnTo>
                      <a:pt x="22" y="46"/>
                    </a:lnTo>
                    <a:lnTo>
                      <a:pt x="22" y="44"/>
                    </a:lnTo>
                    <a:lnTo>
                      <a:pt x="30" y="42"/>
                    </a:lnTo>
                    <a:lnTo>
                      <a:pt x="32" y="42"/>
                    </a:lnTo>
                    <a:lnTo>
                      <a:pt x="32" y="38"/>
                    </a:lnTo>
                    <a:lnTo>
                      <a:pt x="32" y="34"/>
                    </a:lnTo>
                    <a:lnTo>
                      <a:pt x="36" y="34"/>
                    </a:lnTo>
                    <a:lnTo>
                      <a:pt x="36" y="36"/>
                    </a:lnTo>
                    <a:lnTo>
                      <a:pt x="38" y="38"/>
                    </a:lnTo>
                    <a:lnTo>
                      <a:pt x="40" y="38"/>
                    </a:lnTo>
                    <a:lnTo>
                      <a:pt x="46" y="42"/>
                    </a:lnTo>
                    <a:lnTo>
                      <a:pt x="48" y="42"/>
                    </a:lnTo>
                    <a:lnTo>
                      <a:pt x="50" y="42"/>
                    </a:lnTo>
                    <a:lnTo>
                      <a:pt x="48" y="36"/>
                    </a:lnTo>
                    <a:lnTo>
                      <a:pt x="50" y="34"/>
                    </a:lnTo>
                    <a:lnTo>
                      <a:pt x="54" y="34"/>
                    </a:lnTo>
                    <a:lnTo>
                      <a:pt x="56" y="32"/>
                    </a:lnTo>
                    <a:lnTo>
                      <a:pt x="58" y="30"/>
                    </a:lnTo>
                    <a:lnTo>
                      <a:pt x="62" y="30"/>
                    </a:lnTo>
                    <a:lnTo>
                      <a:pt x="64" y="30"/>
                    </a:lnTo>
                    <a:lnTo>
                      <a:pt x="66" y="26"/>
                    </a:lnTo>
                    <a:lnTo>
                      <a:pt x="66" y="24"/>
                    </a:lnTo>
                    <a:lnTo>
                      <a:pt x="64" y="24"/>
                    </a:lnTo>
                    <a:lnTo>
                      <a:pt x="66" y="24"/>
                    </a:lnTo>
                    <a:lnTo>
                      <a:pt x="66" y="22"/>
                    </a:lnTo>
                    <a:lnTo>
                      <a:pt x="66" y="22"/>
                    </a:lnTo>
                    <a:lnTo>
                      <a:pt x="66" y="2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431" name="Freeform 1500"/>
              <p:cNvSpPr>
                <a:spLocks noEditPoints="1"/>
              </p:cNvSpPr>
              <p:nvPr/>
            </p:nvSpPr>
            <p:spPr bwMode="auto">
              <a:xfrm>
                <a:off x="923925" y="2193925"/>
                <a:ext cx="285750" cy="558800"/>
              </a:xfrm>
              <a:custGeom>
                <a:avLst/>
                <a:gdLst>
                  <a:gd name="T0" fmla="*/ 6 w 180"/>
                  <a:gd name="T1" fmla="*/ 276 h 352"/>
                  <a:gd name="T2" fmla="*/ 4 w 180"/>
                  <a:gd name="T3" fmla="*/ 288 h 352"/>
                  <a:gd name="T4" fmla="*/ 16 w 180"/>
                  <a:gd name="T5" fmla="*/ 322 h 352"/>
                  <a:gd name="T6" fmla="*/ 18 w 180"/>
                  <a:gd name="T7" fmla="*/ 340 h 352"/>
                  <a:gd name="T8" fmla="*/ 50 w 180"/>
                  <a:gd name="T9" fmla="*/ 320 h 352"/>
                  <a:gd name="T10" fmla="*/ 80 w 180"/>
                  <a:gd name="T11" fmla="*/ 310 h 352"/>
                  <a:gd name="T12" fmla="*/ 72 w 180"/>
                  <a:gd name="T13" fmla="*/ 306 h 352"/>
                  <a:gd name="T14" fmla="*/ 80 w 180"/>
                  <a:gd name="T15" fmla="*/ 270 h 352"/>
                  <a:gd name="T16" fmla="*/ 82 w 180"/>
                  <a:gd name="T17" fmla="*/ 262 h 352"/>
                  <a:gd name="T18" fmla="*/ 98 w 180"/>
                  <a:gd name="T19" fmla="*/ 262 h 352"/>
                  <a:gd name="T20" fmla="*/ 108 w 180"/>
                  <a:gd name="T21" fmla="*/ 248 h 352"/>
                  <a:gd name="T22" fmla="*/ 108 w 180"/>
                  <a:gd name="T23" fmla="*/ 230 h 352"/>
                  <a:gd name="T24" fmla="*/ 88 w 180"/>
                  <a:gd name="T25" fmla="*/ 198 h 352"/>
                  <a:gd name="T26" fmla="*/ 88 w 180"/>
                  <a:gd name="T27" fmla="*/ 180 h 352"/>
                  <a:gd name="T28" fmla="*/ 88 w 180"/>
                  <a:gd name="T29" fmla="*/ 168 h 352"/>
                  <a:gd name="T30" fmla="*/ 98 w 180"/>
                  <a:gd name="T31" fmla="*/ 158 h 352"/>
                  <a:gd name="T32" fmla="*/ 108 w 180"/>
                  <a:gd name="T33" fmla="*/ 142 h 352"/>
                  <a:gd name="T34" fmla="*/ 140 w 180"/>
                  <a:gd name="T35" fmla="*/ 126 h 352"/>
                  <a:gd name="T36" fmla="*/ 148 w 180"/>
                  <a:gd name="T37" fmla="*/ 112 h 352"/>
                  <a:gd name="T38" fmla="*/ 152 w 180"/>
                  <a:gd name="T39" fmla="*/ 86 h 352"/>
                  <a:gd name="T40" fmla="*/ 162 w 180"/>
                  <a:gd name="T41" fmla="*/ 76 h 352"/>
                  <a:gd name="T42" fmla="*/ 178 w 180"/>
                  <a:gd name="T43" fmla="*/ 68 h 352"/>
                  <a:gd name="T44" fmla="*/ 178 w 180"/>
                  <a:gd name="T45" fmla="*/ 44 h 352"/>
                  <a:gd name="T46" fmla="*/ 176 w 180"/>
                  <a:gd name="T47" fmla="*/ 28 h 352"/>
                  <a:gd name="T48" fmla="*/ 150 w 180"/>
                  <a:gd name="T49" fmla="*/ 14 h 352"/>
                  <a:gd name="T50" fmla="*/ 136 w 180"/>
                  <a:gd name="T51" fmla="*/ 4 h 352"/>
                  <a:gd name="T52" fmla="*/ 130 w 180"/>
                  <a:gd name="T53" fmla="*/ 22 h 352"/>
                  <a:gd name="T54" fmla="*/ 112 w 180"/>
                  <a:gd name="T55" fmla="*/ 22 h 352"/>
                  <a:gd name="T56" fmla="*/ 106 w 180"/>
                  <a:gd name="T57" fmla="*/ 32 h 352"/>
                  <a:gd name="T58" fmla="*/ 90 w 180"/>
                  <a:gd name="T59" fmla="*/ 42 h 352"/>
                  <a:gd name="T60" fmla="*/ 80 w 180"/>
                  <a:gd name="T61" fmla="*/ 58 h 352"/>
                  <a:gd name="T62" fmla="*/ 70 w 180"/>
                  <a:gd name="T63" fmla="*/ 62 h 352"/>
                  <a:gd name="T64" fmla="*/ 58 w 180"/>
                  <a:gd name="T65" fmla="*/ 94 h 352"/>
                  <a:gd name="T66" fmla="*/ 52 w 180"/>
                  <a:gd name="T67" fmla="*/ 118 h 352"/>
                  <a:gd name="T68" fmla="*/ 40 w 180"/>
                  <a:gd name="T69" fmla="*/ 114 h 352"/>
                  <a:gd name="T70" fmla="*/ 24 w 180"/>
                  <a:gd name="T71" fmla="*/ 130 h 352"/>
                  <a:gd name="T72" fmla="*/ 14 w 180"/>
                  <a:gd name="T73" fmla="*/ 142 h 352"/>
                  <a:gd name="T74" fmla="*/ 14 w 180"/>
                  <a:gd name="T75" fmla="*/ 160 h 352"/>
                  <a:gd name="T76" fmla="*/ 12 w 180"/>
                  <a:gd name="T77" fmla="*/ 186 h 352"/>
                  <a:gd name="T78" fmla="*/ 18 w 180"/>
                  <a:gd name="T79" fmla="*/ 202 h 352"/>
                  <a:gd name="T80" fmla="*/ 8 w 180"/>
                  <a:gd name="T81" fmla="*/ 222 h 352"/>
                  <a:gd name="T82" fmla="*/ 8 w 180"/>
                  <a:gd name="T83" fmla="*/ 234 h 352"/>
                  <a:gd name="T84" fmla="*/ 6 w 180"/>
                  <a:gd name="T85" fmla="*/ 242 h 352"/>
                  <a:gd name="T86" fmla="*/ 6 w 180"/>
                  <a:gd name="T87" fmla="*/ 260 h 352"/>
                  <a:gd name="T88" fmla="*/ 50 w 180"/>
                  <a:gd name="T89" fmla="*/ 260 h 352"/>
                  <a:gd name="T90" fmla="*/ 44 w 180"/>
                  <a:gd name="T91" fmla="*/ 270 h 352"/>
                  <a:gd name="T92" fmla="*/ 50 w 180"/>
                  <a:gd name="T93" fmla="*/ 260 h 352"/>
                  <a:gd name="T94" fmla="*/ 58 w 180"/>
                  <a:gd name="T95" fmla="*/ 352 h 352"/>
                  <a:gd name="T96" fmla="*/ 50 w 180"/>
                  <a:gd name="T97" fmla="*/ 346 h 352"/>
                  <a:gd name="T98" fmla="*/ 100 w 180"/>
                  <a:gd name="T99" fmla="*/ 296 h 352"/>
                  <a:gd name="T100" fmla="*/ 114 w 180"/>
                  <a:gd name="T101" fmla="*/ 286 h 352"/>
                  <a:gd name="T102" fmla="*/ 112 w 180"/>
                  <a:gd name="T103" fmla="*/ 284 h 352"/>
                  <a:gd name="T104" fmla="*/ 44 w 180"/>
                  <a:gd name="T105" fmla="*/ 278 h 352"/>
                  <a:gd name="T106" fmla="*/ 48 w 180"/>
                  <a:gd name="T107" fmla="*/ 274 h 352"/>
                  <a:gd name="T108" fmla="*/ 94 w 180"/>
                  <a:gd name="T109" fmla="*/ 244 h 352"/>
                  <a:gd name="T110" fmla="*/ 86 w 180"/>
                  <a:gd name="T111" fmla="*/ 242 h 352"/>
                  <a:gd name="T112" fmla="*/ 32 w 180"/>
                  <a:gd name="T113" fmla="*/ 242 h 352"/>
                  <a:gd name="T114" fmla="*/ 40 w 180"/>
                  <a:gd name="T115" fmla="*/ 258 h 352"/>
                  <a:gd name="T116" fmla="*/ 26 w 180"/>
                  <a:gd name="T117" fmla="*/ 252 h 3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80" h="352">
                    <a:moveTo>
                      <a:pt x="0" y="260"/>
                    </a:moveTo>
                    <a:lnTo>
                      <a:pt x="0" y="260"/>
                    </a:lnTo>
                    <a:lnTo>
                      <a:pt x="0" y="276"/>
                    </a:lnTo>
                    <a:lnTo>
                      <a:pt x="6" y="276"/>
                    </a:lnTo>
                    <a:lnTo>
                      <a:pt x="6" y="278"/>
                    </a:lnTo>
                    <a:lnTo>
                      <a:pt x="6" y="284"/>
                    </a:lnTo>
                    <a:lnTo>
                      <a:pt x="4" y="286"/>
                    </a:lnTo>
                    <a:lnTo>
                      <a:pt x="4" y="288"/>
                    </a:lnTo>
                    <a:lnTo>
                      <a:pt x="14" y="302"/>
                    </a:lnTo>
                    <a:lnTo>
                      <a:pt x="26" y="314"/>
                    </a:lnTo>
                    <a:lnTo>
                      <a:pt x="22" y="322"/>
                    </a:lnTo>
                    <a:lnTo>
                      <a:pt x="16" y="322"/>
                    </a:lnTo>
                    <a:lnTo>
                      <a:pt x="16" y="332"/>
                    </a:lnTo>
                    <a:lnTo>
                      <a:pt x="22" y="332"/>
                    </a:lnTo>
                    <a:lnTo>
                      <a:pt x="22" y="338"/>
                    </a:lnTo>
                    <a:lnTo>
                      <a:pt x="18" y="340"/>
                    </a:lnTo>
                    <a:lnTo>
                      <a:pt x="42" y="340"/>
                    </a:lnTo>
                    <a:lnTo>
                      <a:pt x="42" y="334"/>
                    </a:lnTo>
                    <a:lnTo>
                      <a:pt x="42" y="330"/>
                    </a:lnTo>
                    <a:lnTo>
                      <a:pt x="50" y="320"/>
                    </a:lnTo>
                    <a:lnTo>
                      <a:pt x="62" y="322"/>
                    </a:lnTo>
                    <a:lnTo>
                      <a:pt x="70" y="322"/>
                    </a:lnTo>
                    <a:lnTo>
                      <a:pt x="76" y="320"/>
                    </a:lnTo>
                    <a:lnTo>
                      <a:pt x="80" y="310"/>
                    </a:lnTo>
                    <a:lnTo>
                      <a:pt x="78" y="312"/>
                    </a:lnTo>
                    <a:lnTo>
                      <a:pt x="76" y="314"/>
                    </a:lnTo>
                    <a:lnTo>
                      <a:pt x="72" y="312"/>
                    </a:lnTo>
                    <a:lnTo>
                      <a:pt x="72" y="306"/>
                    </a:lnTo>
                    <a:lnTo>
                      <a:pt x="76" y="296"/>
                    </a:lnTo>
                    <a:lnTo>
                      <a:pt x="80" y="280"/>
                    </a:lnTo>
                    <a:lnTo>
                      <a:pt x="80" y="274"/>
                    </a:lnTo>
                    <a:lnTo>
                      <a:pt x="80" y="270"/>
                    </a:lnTo>
                    <a:lnTo>
                      <a:pt x="78" y="268"/>
                    </a:lnTo>
                    <a:lnTo>
                      <a:pt x="80" y="266"/>
                    </a:lnTo>
                    <a:lnTo>
                      <a:pt x="80" y="262"/>
                    </a:lnTo>
                    <a:lnTo>
                      <a:pt x="82" y="262"/>
                    </a:lnTo>
                    <a:lnTo>
                      <a:pt x="88" y="260"/>
                    </a:lnTo>
                    <a:lnTo>
                      <a:pt x="90" y="260"/>
                    </a:lnTo>
                    <a:lnTo>
                      <a:pt x="94" y="262"/>
                    </a:lnTo>
                    <a:lnTo>
                      <a:pt x="98" y="262"/>
                    </a:lnTo>
                    <a:lnTo>
                      <a:pt x="104" y="252"/>
                    </a:lnTo>
                    <a:lnTo>
                      <a:pt x="108" y="252"/>
                    </a:lnTo>
                    <a:lnTo>
                      <a:pt x="108" y="250"/>
                    </a:lnTo>
                    <a:lnTo>
                      <a:pt x="108" y="248"/>
                    </a:lnTo>
                    <a:lnTo>
                      <a:pt x="104" y="244"/>
                    </a:lnTo>
                    <a:lnTo>
                      <a:pt x="114" y="242"/>
                    </a:lnTo>
                    <a:lnTo>
                      <a:pt x="114" y="238"/>
                    </a:lnTo>
                    <a:lnTo>
                      <a:pt x="108" y="230"/>
                    </a:lnTo>
                    <a:lnTo>
                      <a:pt x="104" y="222"/>
                    </a:lnTo>
                    <a:lnTo>
                      <a:pt x="96" y="220"/>
                    </a:lnTo>
                    <a:lnTo>
                      <a:pt x="86" y="216"/>
                    </a:lnTo>
                    <a:lnTo>
                      <a:pt x="88" y="198"/>
                    </a:lnTo>
                    <a:lnTo>
                      <a:pt x="88" y="186"/>
                    </a:lnTo>
                    <a:lnTo>
                      <a:pt x="86" y="184"/>
                    </a:lnTo>
                    <a:lnTo>
                      <a:pt x="86" y="180"/>
                    </a:lnTo>
                    <a:lnTo>
                      <a:pt x="88" y="180"/>
                    </a:lnTo>
                    <a:lnTo>
                      <a:pt x="88" y="176"/>
                    </a:lnTo>
                    <a:lnTo>
                      <a:pt x="90" y="172"/>
                    </a:lnTo>
                    <a:lnTo>
                      <a:pt x="88" y="170"/>
                    </a:lnTo>
                    <a:lnTo>
                      <a:pt x="88" y="168"/>
                    </a:lnTo>
                    <a:lnTo>
                      <a:pt x="98" y="166"/>
                    </a:lnTo>
                    <a:lnTo>
                      <a:pt x="98" y="162"/>
                    </a:lnTo>
                    <a:lnTo>
                      <a:pt x="98" y="160"/>
                    </a:lnTo>
                    <a:lnTo>
                      <a:pt x="98" y="158"/>
                    </a:lnTo>
                    <a:lnTo>
                      <a:pt x="104" y="154"/>
                    </a:lnTo>
                    <a:lnTo>
                      <a:pt x="106" y="154"/>
                    </a:lnTo>
                    <a:lnTo>
                      <a:pt x="108" y="144"/>
                    </a:lnTo>
                    <a:lnTo>
                      <a:pt x="108" y="142"/>
                    </a:lnTo>
                    <a:lnTo>
                      <a:pt x="112" y="140"/>
                    </a:lnTo>
                    <a:lnTo>
                      <a:pt x="124" y="134"/>
                    </a:lnTo>
                    <a:lnTo>
                      <a:pt x="136" y="132"/>
                    </a:lnTo>
                    <a:lnTo>
                      <a:pt x="140" y="126"/>
                    </a:lnTo>
                    <a:lnTo>
                      <a:pt x="142" y="122"/>
                    </a:lnTo>
                    <a:lnTo>
                      <a:pt x="148" y="122"/>
                    </a:lnTo>
                    <a:lnTo>
                      <a:pt x="148" y="114"/>
                    </a:lnTo>
                    <a:lnTo>
                      <a:pt x="148" y="112"/>
                    </a:lnTo>
                    <a:lnTo>
                      <a:pt x="144" y="106"/>
                    </a:lnTo>
                    <a:lnTo>
                      <a:pt x="144" y="100"/>
                    </a:lnTo>
                    <a:lnTo>
                      <a:pt x="152" y="90"/>
                    </a:lnTo>
                    <a:lnTo>
                      <a:pt x="152" y="86"/>
                    </a:lnTo>
                    <a:lnTo>
                      <a:pt x="154" y="86"/>
                    </a:lnTo>
                    <a:lnTo>
                      <a:pt x="160" y="86"/>
                    </a:lnTo>
                    <a:lnTo>
                      <a:pt x="162" y="80"/>
                    </a:lnTo>
                    <a:lnTo>
                      <a:pt x="162" y="76"/>
                    </a:lnTo>
                    <a:lnTo>
                      <a:pt x="170" y="72"/>
                    </a:lnTo>
                    <a:lnTo>
                      <a:pt x="172" y="78"/>
                    </a:lnTo>
                    <a:lnTo>
                      <a:pt x="180" y="78"/>
                    </a:lnTo>
                    <a:lnTo>
                      <a:pt x="178" y="68"/>
                    </a:lnTo>
                    <a:lnTo>
                      <a:pt x="178" y="62"/>
                    </a:lnTo>
                    <a:lnTo>
                      <a:pt x="178" y="52"/>
                    </a:lnTo>
                    <a:lnTo>
                      <a:pt x="180" y="46"/>
                    </a:lnTo>
                    <a:lnTo>
                      <a:pt x="178" y="44"/>
                    </a:lnTo>
                    <a:lnTo>
                      <a:pt x="176" y="40"/>
                    </a:lnTo>
                    <a:lnTo>
                      <a:pt x="176" y="34"/>
                    </a:lnTo>
                    <a:lnTo>
                      <a:pt x="176" y="32"/>
                    </a:lnTo>
                    <a:lnTo>
                      <a:pt x="176" y="28"/>
                    </a:lnTo>
                    <a:lnTo>
                      <a:pt x="168" y="22"/>
                    </a:lnTo>
                    <a:lnTo>
                      <a:pt x="162" y="16"/>
                    </a:lnTo>
                    <a:lnTo>
                      <a:pt x="154" y="16"/>
                    </a:lnTo>
                    <a:lnTo>
                      <a:pt x="150" y="14"/>
                    </a:lnTo>
                    <a:lnTo>
                      <a:pt x="148" y="6"/>
                    </a:lnTo>
                    <a:lnTo>
                      <a:pt x="144" y="6"/>
                    </a:lnTo>
                    <a:lnTo>
                      <a:pt x="142" y="4"/>
                    </a:lnTo>
                    <a:lnTo>
                      <a:pt x="136" y="4"/>
                    </a:lnTo>
                    <a:lnTo>
                      <a:pt x="130" y="0"/>
                    </a:lnTo>
                    <a:lnTo>
                      <a:pt x="134" y="8"/>
                    </a:lnTo>
                    <a:lnTo>
                      <a:pt x="132" y="16"/>
                    </a:lnTo>
                    <a:lnTo>
                      <a:pt x="130" y="22"/>
                    </a:lnTo>
                    <a:lnTo>
                      <a:pt x="126" y="24"/>
                    </a:lnTo>
                    <a:lnTo>
                      <a:pt x="118" y="22"/>
                    </a:lnTo>
                    <a:lnTo>
                      <a:pt x="116" y="22"/>
                    </a:lnTo>
                    <a:lnTo>
                      <a:pt x="112" y="22"/>
                    </a:lnTo>
                    <a:lnTo>
                      <a:pt x="112" y="24"/>
                    </a:lnTo>
                    <a:lnTo>
                      <a:pt x="112" y="28"/>
                    </a:lnTo>
                    <a:lnTo>
                      <a:pt x="112" y="34"/>
                    </a:lnTo>
                    <a:lnTo>
                      <a:pt x="106" y="32"/>
                    </a:lnTo>
                    <a:lnTo>
                      <a:pt x="98" y="24"/>
                    </a:lnTo>
                    <a:lnTo>
                      <a:pt x="98" y="26"/>
                    </a:lnTo>
                    <a:lnTo>
                      <a:pt x="94" y="32"/>
                    </a:lnTo>
                    <a:lnTo>
                      <a:pt x="90" y="42"/>
                    </a:lnTo>
                    <a:lnTo>
                      <a:pt x="90" y="46"/>
                    </a:lnTo>
                    <a:lnTo>
                      <a:pt x="86" y="50"/>
                    </a:lnTo>
                    <a:lnTo>
                      <a:pt x="82" y="52"/>
                    </a:lnTo>
                    <a:lnTo>
                      <a:pt x="80" y="58"/>
                    </a:lnTo>
                    <a:lnTo>
                      <a:pt x="78" y="60"/>
                    </a:lnTo>
                    <a:lnTo>
                      <a:pt x="72" y="60"/>
                    </a:lnTo>
                    <a:lnTo>
                      <a:pt x="70" y="60"/>
                    </a:lnTo>
                    <a:lnTo>
                      <a:pt x="70" y="62"/>
                    </a:lnTo>
                    <a:lnTo>
                      <a:pt x="70" y="70"/>
                    </a:lnTo>
                    <a:lnTo>
                      <a:pt x="68" y="80"/>
                    </a:lnTo>
                    <a:lnTo>
                      <a:pt x="62" y="88"/>
                    </a:lnTo>
                    <a:lnTo>
                      <a:pt x="58" y="94"/>
                    </a:lnTo>
                    <a:lnTo>
                      <a:pt x="52" y="96"/>
                    </a:lnTo>
                    <a:lnTo>
                      <a:pt x="54" y="104"/>
                    </a:lnTo>
                    <a:lnTo>
                      <a:pt x="54" y="112"/>
                    </a:lnTo>
                    <a:lnTo>
                      <a:pt x="52" y="118"/>
                    </a:lnTo>
                    <a:lnTo>
                      <a:pt x="50" y="118"/>
                    </a:lnTo>
                    <a:lnTo>
                      <a:pt x="44" y="114"/>
                    </a:lnTo>
                    <a:lnTo>
                      <a:pt x="42" y="114"/>
                    </a:lnTo>
                    <a:lnTo>
                      <a:pt x="40" y="114"/>
                    </a:lnTo>
                    <a:lnTo>
                      <a:pt x="32" y="116"/>
                    </a:lnTo>
                    <a:lnTo>
                      <a:pt x="30" y="118"/>
                    </a:lnTo>
                    <a:lnTo>
                      <a:pt x="26" y="122"/>
                    </a:lnTo>
                    <a:lnTo>
                      <a:pt x="24" y="130"/>
                    </a:lnTo>
                    <a:lnTo>
                      <a:pt x="18" y="134"/>
                    </a:lnTo>
                    <a:lnTo>
                      <a:pt x="18" y="136"/>
                    </a:lnTo>
                    <a:lnTo>
                      <a:pt x="16" y="140"/>
                    </a:lnTo>
                    <a:lnTo>
                      <a:pt x="14" y="142"/>
                    </a:lnTo>
                    <a:lnTo>
                      <a:pt x="12" y="144"/>
                    </a:lnTo>
                    <a:lnTo>
                      <a:pt x="14" y="150"/>
                    </a:lnTo>
                    <a:lnTo>
                      <a:pt x="14" y="154"/>
                    </a:lnTo>
                    <a:lnTo>
                      <a:pt x="14" y="160"/>
                    </a:lnTo>
                    <a:lnTo>
                      <a:pt x="14" y="168"/>
                    </a:lnTo>
                    <a:lnTo>
                      <a:pt x="14" y="172"/>
                    </a:lnTo>
                    <a:lnTo>
                      <a:pt x="14" y="180"/>
                    </a:lnTo>
                    <a:lnTo>
                      <a:pt x="12" y="186"/>
                    </a:lnTo>
                    <a:lnTo>
                      <a:pt x="14" y="188"/>
                    </a:lnTo>
                    <a:lnTo>
                      <a:pt x="16" y="190"/>
                    </a:lnTo>
                    <a:lnTo>
                      <a:pt x="16" y="196"/>
                    </a:lnTo>
                    <a:lnTo>
                      <a:pt x="18" y="202"/>
                    </a:lnTo>
                    <a:lnTo>
                      <a:pt x="16" y="206"/>
                    </a:lnTo>
                    <a:lnTo>
                      <a:pt x="12" y="206"/>
                    </a:lnTo>
                    <a:lnTo>
                      <a:pt x="12" y="216"/>
                    </a:lnTo>
                    <a:lnTo>
                      <a:pt x="8" y="222"/>
                    </a:lnTo>
                    <a:lnTo>
                      <a:pt x="12" y="224"/>
                    </a:lnTo>
                    <a:lnTo>
                      <a:pt x="14" y="230"/>
                    </a:lnTo>
                    <a:lnTo>
                      <a:pt x="12" y="232"/>
                    </a:lnTo>
                    <a:lnTo>
                      <a:pt x="8" y="234"/>
                    </a:lnTo>
                    <a:lnTo>
                      <a:pt x="8" y="238"/>
                    </a:lnTo>
                    <a:lnTo>
                      <a:pt x="6" y="238"/>
                    </a:lnTo>
                    <a:lnTo>
                      <a:pt x="4" y="240"/>
                    </a:lnTo>
                    <a:lnTo>
                      <a:pt x="6" y="242"/>
                    </a:lnTo>
                    <a:lnTo>
                      <a:pt x="6" y="248"/>
                    </a:lnTo>
                    <a:lnTo>
                      <a:pt x="8" y="252"/>
                    </a:lnTo>
                    <a:lnTo>
                      <a:pt x="8" y="258"/>
                    </a:lnTo>
                    <a:lnTo>
                      <a:pt x="6" y="260"/>
                    </a:lnTo>
                    <a:lnTo>
                      <a:pt x="0" y="260"/>
                    </a:lnTo>
                    <a:lnTo>
                      <a:pt x="0" y="260"/>
                    </a:lnTo>
                    <a:lnTo>
                      <a:pt x="0" y="260"/>
                    </a:lnTo>
                    <a:close/>
                    <a:moveTo>
                      <a:pt x="50" y="260"/>
                    </a:moveTo>
                    <a:lnTo>
                      <a:pt x="50" y="260"/>
                    </a:lnTo>
                    <a:lnTo>
                      <a:pt x="50" y="266"/>
                    </a:lnTo>
                    <a:lnTo>
                      <a:pt x="50" y="270"/>
                    </a:lnTo>
                    <a:lnTo>
                      <a:pt x="44" y="270"/>
                    </a:lnTo>
                    <a:lnTo>
                      <a:pt x="48" y="268"/>
                    </a:lnTo>
                    <a:lnTo>
                      <a:pt x="50" y="260"/>
                    </a:lnTo>
                    <a:lnTo>
                      <a:pt x="50" y="260"/>
                    </a:lnTo>
                    <a:lnTo>
                      <a:pt x="50" y="260"/>
                    </a:lnTo>
                    <a:close/>
                    <a:moveTo>
                      <a:pt x="50" y="346"/>
                    </a:moveTo>
                    <a:lnTo>
                      <a:pt x="50" y="346"/>
                    </a:lnTo>
                    <a:lnTo>
                      <a:pt x="50" y="352"/>
                    </a:lnTo>
                    <a:lnTo>
                      <a:pt x="58" y="352"/>
                    </a:lnTo>
                    <a:lnTo>
                      <a:pt x="54" y="350"/>
                    </a:lnTo>
                    <a:lnTo>
                      <a:pt x="50" y="346"/>
                    </a:lnTo>
                    <a:lnTo>
                      <a:pt x="50" y="346"/>
                    </a:lnTo>
                    <a:lnTo>
                      <a:pt x="50" y="346"/>
                    </a:lnTo>
                    <a:close/>
                    <a:moveTo>
                      <a:pt x="112" y="284"/>
                    </a:moveTo>
                    <a:lnTo>
                      <a:pt x="112" y="288"/>
                    </a:lnTo>
                    <a:lnTo>
                      <a:pt x="104" y="288"/>
                    </a:lnTo>
                    <a:lnTo>
                      <a:pt x="100" y="296"/>
                    </a:lnTo>
                    <a:lnTo>
                      <a:pt x="98" y="310"/>
                    </a:lnTo>
                    <a:lnTo>
                      <a:pt x="104" y="312"/>
                    </a:lnTo>
                    <a:lnTo>
                      <a:pt x="112" y="294"/>
                    </a:lnTo>
                    <a:lnTo>
                      <a:pt x="114" y="286"/>
                    </a:lnTo>
                    <a:lnTo>
                      <a:pt x="114" y="284"/>
                    </a:lnTo>
                    <a:lnTo>
                      <a:pt x="112" y="284"/>
                    </a:lnTo>
                    <a:lnTo>
                      <a:pt x="112" y="284"/>
                    </a:lnTo>
                    <a:lnTo>
                      <a:pt x="112" y="284"/>
                    </a:lnTo>
                    <a:close/>
                    <a:moveTo>
                      <a:pt x="48" y="274"/>
                    </a:moveTo>
                    <a:lnTo>
                      <a:pt x="48" y="274"/>
                    </a:lnTo>
                    <a:lnTo>
                      <a:pt x="48" y="276"/>
                    </a:lnTo>
                    <a:lnTo>
                      <a:pt x="44" y="278"/>
                    </a:lnTo>
                    <a:lnTo>
                      <a:pt x="44" y="274"/>
                    </a:lnTo>
                    <a:lnTo>
                      <a:pt x="48" y="274"/>
                    </a:lnTo>
                    <a:lnTo>
                      <a:pt x="48" y="274"/>
                    </a:lnTo>
                    <a:lnTo>
                      <a:pt x="48" y="274"/>
                    </a:lnTo>
                    <a:close/>
                    <a:moveTo>
                      <a:pt x="86" y="242"/>
                    </a:moveTo>
                    <a:lnTo>
                      <a:pt x="86" y="242"/>
                    </a:lnTo>
                    <a:lnTo>
                      <a:pt x="90" y="242"/>
                    </a:lnTo>
                    <a:lnTo>
                      <a:pt x="94" y="244"/>
                    </a:lnTo>
                    <a:lnTo>
                      <a:pt x="94" y="248"/>
                    </a:lnTo>
                    <a:lnTo>
                      <a:pt x="86" y="244"/>
                    </a:lnTo>
                    <a:lnTo>
                      <a:pt x="82" y="242"/>
                    </a:lnTo>
                    <a:lnTo>
                      <a:pt x="86" y="242"/>
                    </a:lnTo>
                    <a:lnTo>
                      <a:pt x="86" y="242"/>
                    </a:lnTo>
                    <a:lnTo>
                      <a:pt x="86" y="242"/>
                    </a:lnTo>
                    <a:close/>
                    <a:moveTo>
                      <a:pt x="32" y="242"/>
                    </a:moveTo>
                    <a:lnTo>
                      <a:pt x="32" y="242"/>
                    </a:lnTo>
                    <a:lnTo>
                      <a:pt x="36" y="244"/>
                    </a:lnTo>
                    <a:lnTo>
                      <a:pt x="40" y="250"/>
                    </a:lnTo>
                    <a:lnTo>
                      <a:pt x="42" y="256"/>
                    </a:lnTo>
                    <a:lnTo>
                      <a:pt x="40" y="258"/>
                    </a:lnTo>
                    <a:lnTo>
                      <a:pt x="32" y="262"/>
                    </a:lnTo>
                    <a:lnTo>
                      <a:pt x="16" y="268"/>
                    </a:lnTo>
                    <a:lnTo>
                      <a:pt x="16" y="258"/>
                    </a:lnTo>
                    <a:lnTo>
                      <a:pt x="26" y="252"/>
                    </a:lnTo>
                    <a:lnTo>
                      <a:pt x="32" y="242"/>
                    </a:lnTo>
                    <a:lnTo>
                      <a:pt x="32" y="242"/>
                    </a:lnTo>
                    <a:lnTo>
                      <a:pt x="32" y="24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432" name="Freeform 1501"/>
              <p:cNvSpPr>
                <a:spLocks/>
              </p:cNvSpPr>
              <p:nvPr/>
            </p:nvSpPr>
            <p:spPr bwMode="auto">
              <a:xfrm>
                <a:off x="1371600" y="5191125"/>
                <a:ext cx="28575" cy="44450"/>
              </a:xfrm>
              <a:custGeom>
                <a:avLst/>
                <a:gdLst>
                  <a:gd name="T0" fmla="*/ 14 w 18"/>
                  <a:gd name="T1" fmla="*/ 18 h 28"/>
                  <a:gd name="T2" fmla="*/ 14 w 18"/>
                  <a:gd name="T3" fmla="*/ 18 h 28"/>
                  <a:gd name="T4" fmla="*/ 18 w 18"/>
                  <a:gd name="T5" fmla="*/ 8 h 28"/>
                  <a:gd name="T6" fmla="*/ 14 w 18"/>
                  <a:gd name="T7" fmla="*/ 4 h 28"/>
                  <a:gd name="T8" fmla="*/ 10 w 18"/>
                  <a:gd name="T9" fmla="*/ 0 h 28"/>
                  <a:gd name="T10" fmla="*/ 6 w 18"/>
                  <a:gd name="T11" fmla="*/ 4 h 28"/>
                  <a:gd name="T12" fmla="*/ 4 w 18"/>
                  <a:gd name="T13" fmla="*/ 4 h 28"/>
                  <a:gd name="T14" fmla="*/ 2 w 18"/>
                  <a:gd name="T15" fmla="*/ 4 h 28"/>
                  <a:gd name="T16" fmla="*/ 0 w 18"/>
                  <a:gd name="T17" fmla="*/ 4 h 28"/>
                  <a:gd name="T18" fmla="*/ 0 w 18"/>
                  <a:gd name="T19" fmla="*/ 10 h 28"/>
                  <a:gd name="T20" fmla="*/ 0 w 18"/>
                  <a:gd name="T21" fmla="*/ 16 h 28"/>
                  <a:gd name="T22" fmla="*/ 0 w 18"/>
                  <a:gd name="T23" fmla="*/ 18 h 28"/>
                  <a:gd name="T24" fmla="*/ 2 w 18"/>
                  <a:gd name="T25" fmla="*/ 24 h 28"/>
                  <a:gd name="T26" fmla="*/ 4 w 18"/>
                  <a:gd name="T27" fmla="*/ 24 h 28"/>
                  <a:gd name="T28" fmla="*/ 14 w 18"/>
                  <a:gd name="T29" fmla="*/ 28 h 28"/>
                  <a:gd name="T30" fmla="*/ 14 w 18"/>
                  <a:gd name="T31" fmla="*/ 18 h 28"/>
                  <a:gd name="T32" fmla="*/ 14 w 18"/>
                  <a:gd name="T33" fmla="*/ 18 h 28"/>
                  <a:gd name="T34" fmla="*/ 14 w 18"/>
                  <a:gd name="T35" fmla="*/ 1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8" h="28">
                    <a:moveTo>
                      <a:pt x="14" y="18"/>
                    </a:moveTo>
                    <a:lnTo>
                      <a:pt x="14" y="18"/>
                    </a:lnTo>
                    <a:lnTo>
                      <a:pt x="18" y="8"/>
                    </a:lnTo>
                    <a:lnTo>
                      <a:pt x="14" y="4"/>
                    </a:lnTo>
                    <a:lnTo>
                      <a:pt x="10" y="0"/>
                    </a:lnTo>
                    <a:lnTo>
                      <a:pt x="6" y="4"/>
                    </a:lnTo>
                    <a:lnTo>
                      <a:pt x="4" y="4"/>
                    </a:lnTo>
                    <a:lnTo>
                      <a:pt x="2" y="4"/>
                    </a:lnTo>
                    <a:lnTo>
                      <a:pt x="0" y="4"/>
                    </a:lnTo>
                    <a:lnTo>
                      <a:pt x="0" y="10"/>
                    </a:lnTo>
                    <a:lnTo>
                      <a:pt x="0" y="16"/>
                    </a:lnTo>
                    <a:lnTo>
                      <a:pt x="0" y="18"/>
                    </a:lnTo>
                    <a:lnTo>
                      <a:pt x="2" y="24"/>
                    </a:lnTo>
                    <a:lnTo>
                      <a:pt x="4" y="24"/>
                    </a:lnTo>
                    <a:lnTo>
                      <a:pt x="14" y="28"/>
                    </a:lnTo>
                    <a:lnTo>
                      <a:pt x="14" y="18"/>
                    </a:lnTo>
                    <a:lnTo>
                      <a:pt x="14" y="18"/>
                    </a:lnTo>
                    <a:lnTo>
                      <a:pt x="14" y="18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433" name="Freeform 1502"/>
              <p:cNvSpPr>
                <a:spLocks/>
              </p:cNvSpPr>
              <p:nvPr/>
            </p:nvSpPr>
            <p:spPr bwMode="auto">
              <a:xfrm>
                <a:off x="1158875" y="3771900"/>
                <a:ext cx="403225" cy="568325"/>
              </a:xfrm>
              <a:custGeom>
                <a:avLst/>
                <a:gdLst>
                  <a:gd name="T0" fmla="*/ 228 w 254"/>
                  <a:gd name="T1" fmla="*/ 66 h 358"/>
                  <a:gd name="T2" fmla="*/ 228 w 254"/>
                  <a:gd name="T3" fmla="*/ 36 h 358"/>
                  <a:gd name="T4" fmla="*/ 224 w 254"/>
                  <a:gd name="T5" fmla="*/ 18 h 358"/>
                  <a:gd name="T6" fmla="*/ 208 w 254"/>
                  <a:gd name="T7" fmla="*/ 2 h 358"/>
                  <a:gd name="T8" fmla="*/ 192 w 254"/>
                  <a:gd name="T9" fmla="*/ 2 h 358"/>
                  <a:gd name="T10" fmla="*/ 182 w 254"/>
                  <a:gd name="T11" fmla="*/ 24 h 358"/>
                  <a:gd name="T12" fmla="*/ 162 w 254"/>
                  <a:gd name="T13" fmla="*/ 24 h 358"/>
                  <a:gd name="T14" fmla="*/ 54 w 254"/>
                  <a:gd name="T15" fmla="*/ 20 h 358"/>
                  <a:gd name="T16" fmla="*/ 38 w 254"/>
                  <a:gd name="T17" fmla="*/ 70 h 358"/>
                  <a:gd name="T18" fmla="*/ 28 w 254"/>
                  <a:gd name="T19" fmla="*/ 138 h 358"/>
                  <a:gd name="T20" fmla="*/ 18 w 254"/>
                  <a:gd name="T21" fmla="*/ 144 h 358"/>
                  <a:gd name="T22" fmla="*/ 16 w 254"/>
                  <a:gd name="T23" fmla="*/ 156 h 358"/>
                  <a:gd name="T24" fmla="*/ 12 w 254"/>
                  <a:gd name="T25" fmla="*/ 166 h 358"/>
                  <a:gd name="T26" fmla="*/ 4 w 254"/>
                  <a:gd name="T27" fmla="*/ 176 h 358"/>
                  <a:gd name="T28" fmla="*/ 0 w 254"/>
                  <a:gd name="T29" fmla="*/ 186 h 358"/>
                  <a:gd name="T30" fmla="*/ 2 w 254"/>
                  <a:gd name="T31" fmla="*/ 192 h 358"/>
                  <a:gd name="T32" fmla="*/ 12 w 254"/>
                  <a:gd name="T33" fmla="*/ 194 h 358"/>
                  <a:gd name="T34" fmla="*/ 10 w 254"/>
                  <a:gd name="T35" fmla="*/ 204 h 358"/>
                  <a:gd name="T36" fmla="*/ 10 w 254"/>
                  <a:gd name="T37" fmla="*/ 212 h 358"/>
                  <a:gd name="T38" fmla="*/ 16 w 254"/>
                  <a:gd name="T39" fmla="*/ 226 h 358"/>
                  <a:gd name="T40" fmla="*/ 20 w 254"/>
                  <a:gd name="T41" fmla="*/ 248 h 358"/>
                  <a:gd name="T42" fmla="*/ 28 w 254"/>
                  <a:gd name="T43" fmla="*/ 262 h 358"/>
                  <a:gd name="T44" fmla="*/ 36 w 254"/>
                  <a:gd name="T45" fmla="*/ 274 h 358"/>
                  <a:gd name="T46" fmla="*/ 40 w 254"/>
                  <a:gd name="T47" fmla="*/ 282 h 358"/>
                  <a:gd name="T48" fmla="*/ 52 w 254"/>
                  <a:gd name="T49" fmla="*/ 286 h 358"/>
                  <a:gd name="T50" fmla="*/ 62 w 254"/>
                  <a:gd name="T51" fmla="*/ 292 h 358"/>
                  <a:gd name="T52" fmla="*/ 66 w 254"/>
                  <a:gd name="T53" fmla="*/ 302 h 358"/>
                  <a:gd name="T54" fmla="*/ 76 w 254"/>
                  <a:gd name="T55" fmla="*/ 314 h 358"/>
                  <a:gd name="T56" fmla="*/ 82 w 254"/>
                  <a:gd name="T57" fmla="*/ 324 h 358"/>
                  <a:gd name="T58" fmla="*/ 90 w 254"/>
                  <a:gd name="T59" fmla="*/ 340 h 358"/>
                  <a:gd name="T60" fmla="*/ 98 w 254"/>
                  <a:gd name="T61" fmla="*/ 336 h 358"/>
                  <a:gd name="T62" fmla="*/ 108 w 254"/>
                  <a:gd name="T63" fmla="*/ 340 h 358"/>
                  <a:gd name="T64" fmla="*/ 116 w 254"/>
                  <a:gd name="T65" fmla="*/ 336 h 358"/>
                  <a:gd name="T66" fmla="*/ 134 w 254"/>
                  <a:gd name="T67" fmla="*/ 354 h 358"/>
                  <a:gd name="T68" fmla="*/ 146 w 254"/>
                  <a:gd name="T69" fmla="*/ 358 h 358"/>
                  <a:gd name="T70" fmla="*/ 156 w 254"/>
                  <a:gd name="T71" fmla="*/ 350 h 358"/>
                  <a:gd name="T72" fmla="*/ 166 w 254"/>
                  <a:gd name="T73" fmla="*/ 350 h 358"/>
                  <a:gd name="T74" fmla="*/ 178 w 254"/>
                  <a:gd name="T75" fmla="*/ 348 h 358"/>
                  <a:gd name="T76" fmla="*/ 196 w 254"/>
                  <a:gd name="T77" fmla="*/ 342 h 358"/>
                  <a:gd name="T78" fmla="*/ 210 w 254"/>
                  <a:gd name="T79" fmla="*/ 342 h 358"/>
                  <a:gd name="T80" fmla="*/ 206 w 254"/>
                  <a:gd name="T81" fmla="*/ 336 h 358"/>
                  <a:gd name="T82" fmla="*/ 196 w 254"/>
                  <a:gd name="T83" fmla="*/ 330 h 358"/>
                  <a:gd name="T84" fmla="*/ 188 w 254"/>
                  <a:gd name="T85" fmla="*/ 310 h 358"/>
                  <a:gd name="T86" fmla="*/ 174 w 254"/>
                  <a:gd name="T87" fmla="*/ 294 h 358"/>
                  <a:gd name="T88" fmla="*/ 162 w 254"/>
                  <a:gd name="T89" fmla="*/ 292 h 358"/>
                  <a:gd name="T90" fmla="*/ 166 w 254"/>
                  <a:gd name="T91" fmla="*/ 282 h 358"/>
                  <a:gd name="T92" fmla="*/ 178 w 254"/>
                  <a:gd name="T93" fmla="*/ 268 h 358"/>
                  <a:gd name="T94" fmla="*/ 184 w 254"/>
                  <a:gd name="T95" fmla="*/ 236 h 358"/>
                  <a:gd name="T96" fmla="*/ 196 w 254"/>
                  <a:gd name="T97" fmla="*/ 220 h 358"/>
                  <a:gd name="T98" fmla="*/ 202 w 254"/>
                  <a:gd name="T99" fmla="*/ 202 h 358"/>
                  <a:gd name="T100" fmla="*/ 208 w 254"/>
                  <a:gd name="T101" fmla="*/ 186 h 358"/>
                  <a:gd name="T102" fmla="*/ 220 w 254"/>
                  <a:gd name="T103" fmla="*/ 162 h 358"/>
                  <a:gd name="T104" fmla="*/ 220 w 254"/>
                  <a:gd name="T105" fmla="*/ 140 h 358"/>
                  <a:gd name="T106" fmla="*/ 226 w 254"/>
                  <a:gd name="T107" fmla="*/ 116 h 358"/>
                  <a:gd name="T108" fmla="*/ 232 w 254"/>
                  <a:gd name="T109" fmla="*/ 108 h 358"/>
                  <a:gd name="T110" fmla="*/ 238 w 254"/>
                  <a:gd name="T111" fmla="*/ 98 h 358"/>
                  <a:gd name="T112" fmla="*/ 254 w 254"/>
                  <a:gd name="T113" fmla="*/ 90 h 3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254" h="358">
                    <a:moveTo>
                      <a:pt x="254" y="90"/>
                    </a:moveTo>
                    <a:lnTo>
                      <a:pt x="248" y="90"/>
                    </a:lnTo>
                    <a:lnTo>
                      <a:pt x="228" y="66"/>
                    </a:lnTo>
                    <a:lnTo>
                      <a:pt x="226" y="56"/>
                    </a:lnTo>
                    <a:lnTo>
                      <a:pt x="228" y="46"/>
                    </a:lnTo>
                    <a:lnTo>
                      <a:pt x="228" y="36"/>
                    </a:lnTo>
                    <a:lnTo>
                      <a:pt x="228" y="26"/>
                    </a:lnTo>
                    <a:lnTo>
                      <a:pt x="224" y="24"/>
                    </a:lnTo>
                    <a:lnTo>
                      <a:pt x="224" y="18"/>
                    </a:lnTo>
                    <a:lnTo>
                      <a:pt x="224" y="12"/>
                    </a:lnTo>
                    <a:lnTo>
                      <a:pt x="216" y="8"/>
                    </a:lnTo>
                    <a:lnTo>
                      <a:pt x="208" y="2"/>
                    </a:lnTo>
                    <a:lnTo>
                      <a:pt x="208" y="0"/>
                    </a:lnTo>
                    <a:lnTo>
                      <a:pt x="198" y="2"/>
                    </a:lnTo>
                    <a:lnTo>
                      <a:pt x="192" y="2"/>
                    </a:lnTo>
                    <a:lnTo>
                      <a:pt x="190" y="12"/>
                    </a:lnTo>
                    <a:lnTo>
                      <a:pt x="184" y="16"/>
                    </a:lnTo>
                    <a:lnTo>
                      <a:pt x="182" y="24"/>
                    </a:lnTo>
                    <a:lnTo>
                      <a:pt x="178" y="26"/>
                    </a:lnTo>
                    <a:lnTo>
                      <a:pt x="174" y="24"/>
                    </a:lnTo>
                    <a:lnTo>
                      <a:pt x="162" y="24"/>
                    </a:lnTo>
                    <a:lnTo>
                      <a:pt x="162" y="18"/>
                    </a:lnTo>
                    <a:lnTo>
                      <a:pt x="156" y="24"/>
                    </a:lnTo>
                    <a:lnTo>
                      <a:pt x="54" y="20"/>
                    </a:lnTo>
                    <a:lnTo>
                      <a:pt x="54" y="56"/>
                    </a:lnTo>
                    <a:lnTo>
                      <a:pt x="38" y="56"/>
                    </a:lnTo>
                    <a:lnTo>
                      <a:pt x="38" y="70"/>
                    </a:lnTo>
                    <a:lnTo>
                      <a:pt x="38" y="138"/>
                    </a:lnTo>
                    <a:lnTo>
                      <a:pt x="36" y="138"/>
                    </a:lnTo>
                    <a:lnTo>
                      <a:pt x="28" y="138"/>
                    </a:lnTo>
                    <a:lnTo>
                      <a:pt x="26" y="136"/>
                    </a:lnTo>
                    <a:lnTo>
                      <a:pt x="22" y="138"/>
                    </a:lnTo>
                    <a:lnTo>
                      <a:pt x="18" y="144"/>
                    </a:lnTo>
                    <a:lnTo>
                      <a:pt x="18" y="148"/>
                    </a:lnTo>
                    <a:lnTo>
                      <a:pt x="18" y="152"/>
                    </a:lnTo>
                    <a:lnTo>
                      <a:pt x="16" y="156"/>
                    </a:lnTo>
                    <a:lnTo>
                      <a:pt x="12" y="158"/>
                    </a:lnTo>
                    <a:lnTo>
                      <a:pt x="12" y="162"/>
                    </a:lnTo>
                    <a:lnTo>
                      <a:pt x="12" y="166"/>
                    </a:lnTo>
                    <a:lnTo>
                      <a:pt x="10" y="172"/>
                    </a:lnTo>
                    <a:lnTo>
                      <a:pt x="8" y="174"/>
                    </a:lnTo>
                    <a:lnTo>
                      <a:pt x="4" y="176"/>
                    </a:lnTo>
                    <a:lnTo>
                      <a:pt x="4" y="182"/>
                    </a:lnTo>
                    <a:lnTo>
                      <a:pt x="2" y="184"/>
                    </a:lnTo>
                    <a:lnTo>
                      <a:pt x="0" y="186"/>
                    </a:lnTo>
                    <a:lnTo>
                      <a:pt x="0" y="190"/>
                    </a:lnTo>
                    <a:lnTo>
                      <a:pt x="0" y="192"/>
                    </a:lnTo>
                    <a:lnTo>
                      <a:pt x="2" y="192"/>
                    </a:lnTo>
                    <a:lnTo>
                      <a:pt x="8" y="192"/>
                    </a:lnTo>
                    <a:lnTo>
                      <a:pt x="10" y="192"/>
                    </a:lnTo>
                    <a:lnTo>
                      <a:pt x="12" y="194"/>
                    </a:lnTo>
                    <a:lnTo>
                      <a:pt x="12" y="198"/>
                    </a:lnTo>
                    <a:lnTo>
                      <a:pt x="12" y="200"/>
                    </a:lnTo>
                    <a:lnTo>
                      <a:pt x="10" y="204"/>
                    </a:lnTo>
                    <a:lnTo>
                      <a:pt x="10" y="208"/>
                    </a:lnTo>
                    <a:lnTo>
                      <a:pt x="10" y="210"/>
                    </a:lnTo>
                    <a:lnTo>
                      <a:pt x="10" y="212"/>
                    </a:lnTo>
                    <a:lnTo>
                      <a:pt x="10" y="218"/>
                    </a:lnTo>
                    <a:lnTo>
                      <a:pt x="12" y="220"/>
                    </a:lnTo>
                    <a:lnTo>
                      <a:pt x="16" y="226"/>
                    </a:lnTo>
                    <a:lnTo>
                      <a:pt x="22" y="236"/>
                    </a:lnTo>
                    <a:lnTo>
                      <a:pt x="22" y="246"/>
                    </a:lnTo>
                    <a:lnTo>
                      <a:pt x="20" y="248"/>
                    </a:lnTo>
                    <a:lnTo>
                      <a:pt x="26" y="250"/>
                    </a:lnTo>
                    <a:lnTo>
                      <a:pt x="28" y="256"/>
                    </a:lnTo>
                    <a:lnTo>
                      <a:pt x="28" y="262"/>
                    </a:lnTo>
                    <a:lnTo>
                      <a:pt x="28" y="266"/>
                    </a:lnTo>
                    <a:lnTo>
                      <a:pt x="30" y="268"/>
                    </a:lnTo>
                    <a:lnTo>
                      <a:pt x="36" y="274"/>
                    </a:lnTo>
                    <a:lnTo>
                      <a:pt x="38" y="278"/>
                    </a:lnTo>
                    <a:lnTo>
                      <a:pt x="38" y="282"/>
                    </a:lnTo>
                    <a:lnTo>
                      <a:pt x="40" y="282"/>
                    </a:lnTo>
                    <a:lnTo>
                      <a:pt x="46" y="282"/>
                    </a:lnTo>
                    <a:lnTo>
                      <a:pt x="48" y="284"/>
                    </a:lnTo>
                    <a:lnTo>
                      <a:pt x="52" y="286"/>
                    </a:lnTo>
                    <a:lnTo>
                      <a:pt x="54" y="290"/>
                    </a:lnTo>
                    <a:lnTo>
                      <a:pt x="58" y="290"/>
                    </a:lnTo>
                    <a:lnTo>
                      <a:pt x="62" y="292"/>
                    </a:lnTo>
                    <a:lnTo>
                      <a:pt x="62" y="296"/>
                    </a:lnTo>
                    <a:lnTo>
                      <a:pt x="64" y="300"/>
                    </a:lnTo>
                    <a:lnTo>
                      <a:pt x="66" y="302"/>
                    </a:lnTo>
                    <a:lnTo>
                      <a:pt x="74" y="304"/>
                    </a:lnTo>
                    <a:lnTo>
                      <a:pt x="76" y="310"/>
                    </a:lnTo>
                    <a:lnTo>
                      <a:pt x="76" y="314"/>
                    </a:lnTo>
                    <a:lnTo>
                      <a:pt x="80" y="320"/>
                    </a:lnTo>
                    <a:lnTo>
                      <a:pt x="82" y="322"/>
                    </a:lnTo>
                    <a:lnTo>
                      <a:pt x="82" y="324"/>
                    </a:lnTo>
                    <a:lnTo>
                      <a:pt x="88" y="332"/>
                    </a:lnTo>
                    <a:lnTo>
                      <a:pt x="88" y="336"/>
                    </a:lnTo>
                    <a:lnTo>
                      <a:pt x="90" y="340"/>
                    </a:lnTo>
                    <a:lnTo>
                      <a:pt x="92" y="340"/>
                    </a:lnTo>
                    <a:lnTo>
                      <a:pt x="94" y="336"/>
                    </a:lnTo>
                    <a:lnTo>
                      <a:pt x="98" y="336"/>
                    </a:lnTo>
                    <a:lnTo>
                      <a:pt x="100" y="336"/>
                    </a:lnTo>
                    <a:lnTo>
                      <a:pt x="106" y="340"/>
                    </a:lnTo>
                    <a:lnTo>
                      <a:pt x="108" y="340"/>
                    </a:lnTo>
                    <a:lnTo>
                      <a:pt x="110" y="338"/>
                    </a:lnTo>
                    <a:lnTo>
                      <a:pt x="112" y="336"/>
                    </a:lnTo>
                    <a:lnTo>
                      <a:pt x="116" y="336"/>
                    </a:lnTo>
                    <a:lnTo>
                      <a:pt x="118" y="340"/>
                    </a:lnTo>
                    <a:lnTo>
                      <a:pt x="124" y="348"/>
                    </a:lnTo>
                    <a:lnTo>
                      <a:pt x="134" y="354"/>
                    </a:lnTo>
                    <a:lnTo>
                      <a:pt x="136" y="356"/>
                    </a:lnTo>
                    <a:lnTo>
                      <a:pt x="138" y="354"/>
                    </a:lnTo>
                    <a:lnTo>
                      <a:pt x="146" y="358"/>
                    </a:lnTo>
                    <a:lnTo>
                      <a:pt x="148" y="354"/>
                    </a:lnTo>
                    <a:lnTo>
                      <a:pt x="154" y="354"/>
                    </a:lnTo>
                    <a:lnTo>
                      <a:pt x="156" y="350"/>
                    </a:lnTo>
                    <a:lnTo>
                      <a:pt x="160" y="350"/>
                    </a:lnTo>
                    <a:lnTo>
                      <a:pt x="162" y="350"/>
                    </a:lnTo>
                    <a:lnTo>
                      <a:pt x="166" y="350"/>
                    </a:lnTo>
                    <a:lnTo>
                      <a:pt x="170" y="350"/>
                    </a:lnTo>
                    <a:lnTo>
                      <a:pt x="172" y="354"/>
                    </a:lnTo>
                    <a:lnTo>
                      <a:pt x="178" y="348"/>
                    </a:lnTo>
                    <a:lnTo>
                      <a:pt x="184" y="348"/>
                    </a:lnTo>
                    <a:lnTo>
                      <a:pt x="190" y="342"/>
                    </a:lnTo>
                    <a:lnTo>
                      <a:pt x="196" y="342"/>
                    </a:lnTo>
                    <a:lnTo>
                      <a:pt x="202" y="342"/>
                    </a:lnTo>
                    <a:lnTo>
                      <a:pt x="210" y="348"/>
                    </a:lnTo>
                    <a:lnTo>
                      <a:pt x="210" y="342"/>
                    </a:lnTo>
                    <a:lnTo>
                      <a:pt x="210" y="340"/>
                    </a:lnTo>
                    <a:lnTo>
                      <a:pt x="208" y="338"/>
                    </a:lnTo>
                    <a:lnTo>
                      <a:pt x="206" y="336"/>
                    </a:lnTo>
                    <a:lnTo>
                      <a:pt x="202" y="336"/>
                    </a:lnTo>
                    <a:lnTo>
                      <a:pt x="198" y="336"/>
                    </a:lnTo>
                    <a:lnTo>
                      <a:pt x="196" y="330"/>
                    </a:lnTo>
                    <a:lnTo>
                      <a:pt x="190" y="322"/>
                    </a:lnTo>
                    <a:lnTo>
                      <a:pt x="188" y="314"/>
                    </a:lnTo>
                    <a:lnTo>
                      <a:pt x="188" y="310"/>
                    </a:lnTo>
                    <a:lnTo>
                      <a:pt x="184" y="308"/>
                    </a:lnTo>
                    <a:lnTo>
                      <a:pt x="178" y="300"/>
                    </a:lnTo>
                    <a:lnTo>
                      <a:pt x="174" y="294"/>
                    </a:lnTo>
                    <a:lnTo>
                      <a:pt x="170" y="294"/>
                    </a:lnTo>
                    <a:lnTo>
                      <a:pt x="164" y="292"/>
                    </a:lnTo>
                    <a:lnTo>
                      <a:pt x="162" y="292"/>
                    </a:lnTo>
                    <a:lnTo>
                      <a:pt x="160" y="292"/>
                    </a:lnTo>
                    <a:lnTo>
                      <a:pt x="162" y="282"/>
                    </a:lnTo>
                    <a:lnTo>
                      <a:pt x="166" y="282"/>
                    </a:lnTo>
                    <a:lnTo>
                      <a:pt x="172" y="278"/>
                    </a:lnTo>
                    <a:lnTo>
                      <a:pt x="174" y="278"/>
                    </a:lnTo>
                    <a:lnTo>
                      <a:pt x="178" y="268"/>
                    </a:lnTo>
                    <a:lnTo>
                      <a:pt x="178" y="254"/>
                    </a:lnTo>
                    <a:lnTo>
                      <a:pt x="180" y="246"/>
                    </a:lnTo>
                    <a:lnTo>
                      <a:pt x="184" y="236"/>
                    </a:lnTo>
                    <a:lnTo>
                      <a:pt x="184" y="226"/>
                    </a:lnTo>
                    <a:lnTo>
                      <a:pt x="190" y="222"/>
                    </a:lnTo>
                    <a:lnTo>
                      <a:pt x="196" y="220"/>
                    </a:lnTo>
                    <a:lnTo>
                      <a:pt x="198" y="218"/>
                    </a:lnTo>
                    <a:lnTo>
                      <a:pt x="200" y="208"/>
                    </a:lnTo>
                    <a:lnTo>
                      <a:pt x="202" y="202"/>
                    </a:lnTo>
                    <a:lnTo>
                      <a:pt x="206" y="194"/>
                    </a:lnTo>
                    <a:lnTo>
                      <a:pt x="206" y="190"/>
                    </a:lnTo>
                    <a:lnTo>
                      <a:pt x="208" y="186"/>
                    </a:lnTo>
                    <a:lnTo>
                      <a:pt x="214" y="182"/>
                    </a:lnTo>
                    <a:lnTo>
                      <a:pt x="220" y="168"/>
                    </a:lnTo>
                    <a:lnTo>
                      <a:pt x="220" y="162"/>
                    </a:lnTo>
                    <a:lnTo>
                      <a:pt x="220" y="154"/>
                    </a:lnTo>
                    <a:lnTo>
                      <a:pt x="220" y="148"/>
                    </a:lnTo>
                    <a:lnTo>
                      <a:pt x="220" y="140"/>
                    </a:lnTo>
                    <a:lnTo>
                      <a:pt x="224" y="134"/>
                    </a:lnTo>
                    <a:lnTo>
                      <a:pt x="226" y="128"/>
                    </a:lnTo>
                    <a:lnTo>
                      <a:pt x="226" y="116"/>
                    </a:lnTo>
                    <a:lnTo>
                      <a:pt x="226" y="110"/>
                    </a:lnTo>
                    <a:lnTo>
                      <a:pt x="228" y="110"/>
                    </a:lnTo>
                    <a:lnTo>
                      <a:pt x="232" y="108"/>
                    </a:lnTo>
                    <a:lnTo>
                      <a:pt x="232" y="102"/>
                    </a:lnTo>
                    <a:lnTo>
                      <a:pt x="236" y="98"/>
                    </a:lnTo>
                    <a:lnTo>
                      <a:pt x="238" y="98"/>
                    </a:lnTo>
                    <a:lnTo>
                      <a:pt x="246" y="98"/>
                    </a:lnTo>
                    <a:lnTo>
                      <a:pt x="254" y="90"/>
                    </a:lnTo>
                    <a:lnTo>
                      <a:pt x="254" y="90"/>
                    </a:lnTo>
                    <a:lnTo>
                      <a:pt x="254" y="9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434" name="Freeform 1503"/>
              <p:cNvSpPr>
                <a:spLocks/>
              </p:cNvSpPr>
              <p:nvPr/>
            </p:nvSpPr>
            <p:spPr bwMode="auto">
              <a:xfrm>
                <a:off x="2486025" y="4178300"/>
                <a:ext cx="53975" cy="111125"/>
              </a:xfrm>
              <a:custGeom>
                <a:avLst/>
                <a:gdLst>
                  <a:gd name="T0" fmla="*/ 8 w 34"/>
                  <a:gd name="T1" fmla="*/ 0 h 70"/>
                  <a:gd name="T2" fmla="*/ 8 w 34"/>
                  <a:gd name="T3" fmla="*/ 0 h 70"/>
                  <a:gd name="T4" fmla="*/ 6 w 34"/>
                  <a:gd name="T5" fmla="*/ 2 h 70"/>
                  <a:gd name="T6" fmla="*/ 4 w 34"/>
                  <a:gd name="T7" fmla="*/ 4 h 70"/>
                  <a:gd name="T8" fmla="*/ 6 w 34"/>
                  <a:gd name="T9" fmla="*/ 8 h 70"/>
                  <a:gd name="T10" fmla="*/ 6 w 34"/>
                  <a:gd name="T11" fmla="*/ 10 h 70"/>
                  <a:gd name="T12" fmla="*/ 8 w 34"/>
                  <a:gd name="T13" fmla="*/ 12 h 70"/>
                  <a:gd name="T14" fmla="*/ 0 w 34"/>
                  <a:gd name="T15" fmla="*/ 30 h 70"/>
                  <a:gd name="T16" fmla="*/ 4 w 34"/>
                  <a:gd name="T17" fmla="*/ 38 h 70"/>
                  <a:gd name="T18" fmla="*/ 6 w 34"/>
                  <a:gd name="T19" fmla="*/ 48 h 70"/>
                  <a:gd name="T20" fmla="*/ 8 w 34"/>
                  <a:gd name="T21" fmla="*/ 60 h 70"/>
                  <a:gd name="T22" fmla="*/ 8 w 34"/>
                  <a:gd name="T23" fmla="*/ 66 h 70"/>
                  <a:gd name="T24" fmla="*/ 10 w 34"/>
                  <a:gd name="T25" fmla="*/ 70 h 70"/>
                  <a:gd name="T26" fmla="*/ 14 w 34"/>
                  <a:gd name="T27" fmla="*/ 70 h 70"/>
                  <a:gd name="T28" fmla="*/ 24 w 34"/>
                  <a:gd name="T29" fmla="*/ 64 h 70"/>
                  <a:gd name="T30" fmla="*/ 28 w 34"/>
                  <a:gd name="T31" fmla="*/ 64 h 70"/>
                  <a:gd name="T32" fmla="*/ 30 w 34"/>
                  <a:gd name="T33" fmla="*/ 62 h 70"/>
                  <a:gd name="T34" fmla="*/ 34 w 34"/>
                  <a:gd name="T35" fmla="*/ 54 h 70"/>
                  <a:gd name="T36" fmla="*/ 34 w 34"/>
                  <a:gd name="T37" fmla="*/ 48 h 70"/>
                  <a:gd name="T38" fmla="*/ 30 w 34"/>
                  <a:gd name="T39" fmla="*/ 36 h 70"/>
                  <a:gd name="T40" fmla="*/ 18 w 34"/>
                  <a:gd name="T41" fmla="*/ 12 h 70"/>
                  <a:gd name="T42" fmla="*/ 8 w 34"/>
                  <a:gd name="T43" fmla="*/ 0 h 70"/>
                  <a:gd name="T44" fmla="*/ 8 w 34"/>
                  <a:gd name="T45" fmla="*/ 0 h 70"/>
                  <a:gd name="T46" fmla="*/ 8 w 34"/>
                  <a:gd name="T47" fmla="*/ 0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34" h="70">
                    <a:moveTo>
                      <a:pt x="8" y="0"/>
                    </a:moveTo>
                    <a:lnTo>
                      <a:pt x="8" y="0"/>
                    </a:lnTo>
                    <a:lnTo>
                      <a:pt x="6" y="2"/>
                    </a:lnTo>
                    <a:lnTo>
                      <a:pt x="4" y="4"/>
                    </a:lnTo>
                    <a:lnTo>
                      <a:pt x="6" y="8"/>
                    </a:lnTo>
                    <a:lnTo>
                      <a:pt x="6" y="10"/>
                    </a:lnTo>
                    <a:lnTo>
                      <a:pt x="8" y="12"/>
                    </a:lnTo>
                    <a:lnTo>
                      <a:pt x="0" y="30"/>
                    </a:lnTo>
                    <a:lnTo>
                      <a:pt x="4" y="38"/>
                    </a:lnTo>
                    <a:lnTo>
                      <a:pt x="6" y="48"/>
                    </a:lnTo>
                    <a:lnTo>
                      <a:pt x="8" y="60"/>
                    </a:lnTo>
                    <a:lnTo>
                      <a:pt x="8" y="66"/>
                    </a:lnTo>
                    <a:lnTo>
                      <a:pt x="10" y="70"/>
                    </a:lnTo>
                    <a:lnTo>
                      <a:pt x="14" y="70"/>
                    </a:lnTo>
                    <a:lnTo>
                      <a:pt x="24" y="64"/>
                    </a:lnTo>
                    <a:lnTo>
                      <a:pt x="28" y="64"/>
                    </a:lnTo>
                    <a:lnTo>
                      <a:pt x="30" y="62"/>
                    </a:lnTo>
                    <a:lnTo>
                      <a:pt x="34" y="54"/>
                    </a:lnTo>
                    <a:lnTo>
                      <a:pt x="34" y="48"/>
                    </a:lnTo>
                    <a:lnTo>
                      <a:pt x="30" y="36"/>
                    </a:lnTo>
                    <a:lnTo>
                      <a:pt x="18" y="12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435" name="Freeform 1504"/>
              <p:cNvSpPr>
                <a:spLocks noEditPoints="1"/>
              </p:cNvSpPr>
              <p:nvPr/>
            </p:nvSpPr>
            <p:spPr bwMode="auto">
              <a:xfrm>
                <a:off x="276225" y="3133725"/>
                <a:ext cx="508000" cy="517525"/>
              </a:xfrm>
              <a:custGeom>
                <a:avLst/>
                <a:gdLst>
                  <a:gd name="T0" fmla="*/ 288 w 320"/>
                  <a:gd name="T1" fmla="*/ 88 h 326"/>
                  <a:gd name="T2" fmla="*/ 296 w 320"/>
                  <a:gd name="T3" fmla="*/ 86 h 326"/>
                  <a:gd name="T4" fmla="*/ 288 w 320"/>
                  <a:gd name="T5" fmla="*/ 80 h 326"/>
                  <a:gd name="T6" fmla="*/ 320 w 320"/>
                  <a:gd name="T7" fmla="*/ 86 h 326"/>
                  <a:gd name="T8" fmla="*/ 310 w 320"/>
                  <a:gd name="T9" fmla="*/ 80 h 326"/>
                  <a:gd name="T10" fmla="*/ 260 w 320"/>
                  <a:gd name="T11" fmla="*/ 94 h 326"/>
                  <a:gd name="T12" fmla="*/ 266 w 320"/>
                  <a:gd name="T13" fmla="*/ 96 h 326"/>
                  <a:gd name="T14" fmla="*/ 260 w 320"/>
                  <a:gd name="T15" fmla="*/ 94 h 326"/>
                  <a:gd name="T16" fmla="*/ 44 w 320"/>
                  <a:gd name="T17" fmla="*/ 310 h 326"/>
                  <a:gd name="T18" fmla="*/ 44 w 320"/>
                  <a:gd name="T19" fmla="*/ 310 h 326"/>
                  <a:gd name="T20" fmla="*/ 6 w 320"/>
                  <a:gd name="T21" fmla="*/ 312 h 326"/>
                  <a:gd name="T22" fmla="*/ 0 w 320"/>
                  <a:gd name="T23" fmla="*/ 320 h 326"/>
                  <a:gd name="T24" fmla="*/ 8 w 320"/>
                  <a:gd name="T25" fmla="*/ 312 h 326"/>
                  <a:gd name="T26" fmla="*/ 6 w 320"/>
                  <a:gd name="T27" fmla="*/ 312 h 326"/>
                  <a:gd name="T28" fmla="*/ 16 w 320"/>
                  <a:gd name="T29" fmla="*/ 320 h 326"/>
                  <a:gd name="T30" fmla="*/ 22 w 320"/>
                  <a:gd name="T31" fmla="*/ 320 h 326"/>
                  <a:gd name="T32" fmla="*/ 18 w 320"/>
                  <a:gd name="T33" fmla="*/ 318 h 326"/>
                  <a:gd name="T34" fmla="*/ 222 w 320"/>
                  <a:gd name="T35" fmla="*/ 12 h 326"/>
                  <a:gd name="T36" fmla="*/ 174 w 320"/>
                  <a:gd name="T37" fmla="*/ 6 h 326"/>
                  <a:gd name="T38" fmla="*/ 140 w 320"/>
                  <a:gd name="T39" fmla="*/ 4 h 326"/>
                  <a:gd name="T40" fmla="*/ 128 w 320"/>
                  <a:gd name="T41" fmla="*/ 6 h 326"/>
                  <a:gd name="T42" fmla="*/ 112 w 320"/>
                  <a:gd name="T43" fmla="*/ 12 h 326"/>
                  <a:gd name="T44" fmla="*/ 112 w 320"/>
                  <a:gd name="T45" fmla="*/ 30 h 326"/>
                  <a:gd name="T46" fmla="*/ 122 w 320"/>
                  <a:gd name="T47" fmla="*/ 36 h 326"/>
                  <a:gd name="T48" fmla="*/ 128 w 320"/>
                  <a:gd name="T49" fmla="*/ 40 h 326"/>
                  <a:gd name="T50" fmla="*/ 144 w 320"/>
                  <a:gd name="T51" fmla="*/ 42 h 326"/>
                  <a:gd name="T52" fmla="*/ 140 w 320"/>
                  <a:gd name="T53" fmla="*/ 54 h 326"/>
                  <a:gd name="T54" fmla="*/ 144 w 320"/>
                  <a:gd name="T55" fmla="*/ 68 h 326"/>
                  <a:gd name="T56" fmla="*/ 138 w 320"/>
                  <a:gd name="T57" fmla="*/ 78 h 326"/>
                  <a:gd name="T58" fmla="*/ 138 w 320"/>
                  <a:gd name="T59" fmla="*/ 94 h 326"/>
                  <a:gd name="T60" fmla="*/ 138 w 320"/>
                  <a:gd name="T61" fmla="*/ 104 h 326"/>
                  <a:gd name="T62" fmla="*/ 136 w 320"/>
                  <a:gd name="T63" fmla="*/ 114 h 326"/>
                  <a:gd name="T64" fmla="*/ 140 w 320"/>
                  <a:gd name="T65" fmla="*/ 122 h 326"/>
                  <a:gd name="T66" fmla="*/ 144 w 320"/>
                  <a:gd name="T67" fmla="*/ 134 h 326"/>
                  <a:gd name="T68" fmla="*/ 176 w 320"/>
                  <a:gd name="T69" fmla="*/ 150 h 326"/>
                  <a:gd name="T70" fmla="*/ 192 w 320"/>
                  <a:gd name="T71" fmla="*/ 148 h 326"/>
                  <a:gd name="T72" fmla="*/ 208 w 320"/>
                  <a:gd name="T73" fmla="*/ 142 h 326"/>
                  <a:gd name="T74" fmla="*/ 214 w 320"/>
                  <a:gd name="T75" fmla="*/ 130 h 326"/>
                  <a:gd name="T76" fmla="*/ 232 w 320"/>
                  <a:gd name="T77" fmla="*/ 124 h 326"/>
                  <a:gd name="T78" fmla="*/ 242 w 320"/>
                  <a:gd name="T79" fmla="*/ 104 h 326"/>
                  <a:gd name="T80" fmla="*/ 242 w 320"/>
                  <a:gd name="T81" fmla="*/ 94 h 326"/>
                  <a:gd name="T82" fmla="*/ 248 w 320"/>
                  <a:gd name="T83" fmla="*/ 80 h 326"/>
                  <a:gd name="T84" fmla="*/ 266 w 320"/>
                  <a:gd name="T85" fmla="*/ 54 h 326"/>
                  <a:gd name="T86" fmla="*/ 288 w 320"/>
                  <a:gd name="T87" fmla="*/ 42 h 326"/>
                  <a:gd name="T88" fmla="*/ 286 w 320"/>
                  <a:gd name="T89" fmla="*/ 26 h 326"/>
                  <a:gd name="T90" fmla="*/ 270 w 320"/>
                  <a:gd name="T91" fmla="*/ 32 h 326"/>
                  <a:gd name="T92" fmla="*/ 256 w 320"/>
                  <a:gd name="T93" fmla="*/ 26 h 326"/>
                  <a:gd name="T94" fmla="*/ 242 w 320"/>
                  <a:gd name="T95" fmla="*/ 24 h 326"/>
                  <a:gd name="T96" fmla="*/ 232 w 320"/>
                  <a:gd name="T97" fmla="*/ 22 h 326"/>
                  <a:gd name="T98" fmla="*/ 224 w 320"/>
                  <a:gd name="T99" fmla="*/ 14 h 326"/>
                  <a:gd name="T100" fmla="*/ 222 w 320"/>
                  <a:gd name="T101" fmla="*/ 12 h 3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320" h="326">
                    <a:moveTo>
                      <a:pt x="288" y="80"/>
                    </a:moveTo>
                    <a:lnTo>
                      <a:pt x="288" y="80"/>
                    </a:lnTo>
                    <a:lnTo>
                      <a:pt x="288" y="88"/>
                    </a:lnTo>
                    <a:lnTo>
                      <a:pt x="288" y="92"/>
                    </a:lnTo>
                    <a:lnTo>
                      <a:pt x="292" y="94"/>
                    </a:lnTo>
                    <a:lnTo>
                      <a:pt x="296" y="86"/>
                    </a:lnTo>
                    <a:lnTo>
                      <a:pt x="288" y="80"/>
                    </a:lnTo>
                    <a:lnTo>
                      <a:pt x="288" y="80"/>
                    </a:lnTo>
                    <a:lnTo>
                      <a:pt x="288" y="80"/>
                    </a:lnTo>
                    <a:close/>
                    <a:moveTo>
                      <a:pt x="310" y="80"/>
                    </a:moveTo>
                    <a:lnTo>
                      <a:pt x="314" y="86"/>
                    </a:lnTo>
                    <a:lnTo>
                      <a:pt x="320" y="86"/>
                    </a:lnTo>
                    <a:lnTo>
                      <a:pt x="318" y="84"/>
                    </a:lnTo>
                    <a:lnTo>
                      <a:pt x="310" y="80"/>
                    </a:lnTo>
                    <a:lnTo>
                      <a:pt x="310" y="80"/>
                    </a:lnTo>
                    <a:lnTo>
                      <a:pt x="310" y="80"/>
                    </a:lnTo>
                    <a:close/>
                    <a:moveTo>
                      <a:pt x="260" y="94"/>
                    </a:moveTo>
                    <a:lnTo>
                      <a:pt x="260" y="94"/>
                    </a:lnTo>
                    <a:lnTo>
                      <a:pt x="260" y="96"/>
                    </a:lnTo>
                    <a:lnTo>
                      <a:pt x="264" y="98"/>
                    </a:lnTo>
                    <a:lnTo>
                      <a:pt x="266" y="96"/>
                    </a:lnTo>
                    <a:lnTo>
                      <a:pt x="266" y="94"/>
                    </a:lnTo>
                    <a:lnTo>
                      <a:pt x="260" y="94"/>
                    </a:lnTo>
                    <a:lnTo>
                      <a:pt x="260" y="94"/>
                    </a:lnTo>
                    <a:lnTo>
                      <a:pt x="260" y="94"/>
                    </a:lnTo>
                    <a:close/>
                    <a:moveTo>
                      <a:pt x="44" y="310"/>
                    </a:moveTo>
                    <a:lnTo>
                      <a:pt x="44" y="310"/>
                    </a:lnTo>
                    <a:lnTo>
                      <a:pt x="38" y="318"/>
                    </a:lnTo>
                    <a:lnTo>
                      <a:pt x="46" y="316"/>
                    </a:lnTo>
                    <a:lnTo>
                      <a:pt x="44" y="310"/>
                    </a:lnTo>
                    <a:lnTo>
                      <a:pt x="44" y="310"/>
                    </a:lnTo>
                    <a:lnTo>
                      <a:pt x="44" y="310"/>
                    </a:lnTo>
                    <a:close/>
                    <a:moveTo>
                      <a:pt x="6" y="312"/>
                    </a:moveTo>
                    <a:lnTo>
                      <a:pt x="6" y="312"/>
                    </a:lnTo>
                    <a:lnTo>
                      <a:pt x="0" y="318"/>
                    </a:lnTo>
                    <a:lnTo>
                      <a:pt x="0" y="320"/>
                    </a:lnTo>
                    <a:lnTo>
                      <a:pt x="6" y="318"/>
                    </a:lnTo>
                    <a:lnTo>
                      <a:pt x="6" y="316"/>
                    </a:lnTo>
                    <a:lnTo>
                      <a:pt x="8" y="312"/>
                    </a:lnTo>
                    <a:lnTo>
                      <a:pt x="6" y="312"/>
                    </a:lnTo>
                    <a:lnTo>
                      <a:pt x="6" y="312"/>
                    </a:lnTo>
                    <a:lnTo>
                      <a:pt x="6" y="312"/>
                    </a:lnTo>
                    <a:close/>
                    <a:moveTo>
                      <a:pt x="18" y="318"/>
                    </a:moveTo>
                    <a:lnTo>
                      <a:pt x="18" y="318"/>
                    </a:lnTo>
                    <a:lnTo>
                      <a:pt x="16" y="320"/>
                    </a:lnTo>
                    <a:lnTo>
                      <a:pt x="18" y="322"/>
                    </a:lnTo>
                    <a:lnTo>
                      <a:pt x="20" y="326"/>
                    </a:lnTo>
                    <a:lnTo>
                      <a:pt x="22" y="320"/>
                    </a:lnTo>
                    <a:lnTo>
                      <a:pt x="22" y="318"/>
                    </a:lnTo>
                    <a:lnTo>
                      <a:pt x="18" y="318"/>
                    </a:lnTo>
                    <a:lnTo>
                      <a:pt x="18" y="318"/>
                    </a:lnTo>
                    <a:lnTo>
                      <a:pt x="18" y="318"/>
                    </a:lnTo>
                    <a:close/>
                    <a:moveTo>
                      <a:pt x="222" y="12"/>
                    </a:moveTo>
                    <a:lnTo>
                      <a:pt x="222" y="12"/>
                    </a:lnTo>
                    <a:lnTo>
                      <a:pt x="212" y="12"/>
                    </a:lnTo>
                    <a:lnTo>
                      <a:pt x="200" y="8"/>
                    </a:lnTo>
                    <a:lnTo>
                      <a:pt x="174" y="6"/>
                    </a:lnTo>
                    <a:lnTo>
                      <a:pt x="158" y="6"/>
                    </a:lnTo>
                    <a:lnTo>
                      <a:pt x="144" y="6"/>
                    </a:lnTo>
                    <a:lnTo>
                      <a:pt x="140" y="4"/>
                    </a:lnTo>
                    <a:lnTo>
                      <a:pt x="136" y="0"/>
                    </a:lnTo>
                    <a:lnTo>
                      <a:pt x="130" y="4"/>
                    </a:lnTo>
                    <a:lnTo>
                      <a:pt x="128" y="6"/>
                    </a:lnTo>
                    <a:lnTo>
                      <a:pt x="126" y="12"/>
                    </a:lnTo>
                    <a:lnTo>
                      <a:pt x="120" y="12"/>
                    </a:lnTo>
                    <a:lnTo>
                      <a:pt x="112" y="12"/>
                    </a:lnTo>
                    <a:lnTo>
                      <a:pt x="110" y="14"/>
                    </a:lnTo>
                    <a:lnTo>
                      <a:pt x="108" y="18"/>
                    </a:lnTo>
                    <a:lnTo>
                      <a:pt x="112" y="30"/>
                    </a:lnTo>
                    <a:lnTo>
                      <a:pt x="112" y="40"/>
                    </a:lnTo>
                    <a:lnTo>
                      <a:pt x="118" y="36"/>
                    </a:lnTo>
                    <a:lnTo>
                      <a:pt x="122" y="36"/>
                    </a:lnTo>
                    <a:lnTo>
                      <a:pt x="126" y="36"/>
                    </a:lnTo>
                    <a:lnTo>
                      <a:pt x="126" y="42"/>
                    </a:lnTo>
                    <a:lnTo>
                      <a:pt x="128" y="40"/>
                    </a:lnTo>
                    <a:lnTo>
                      <a:pt x="138" y="40"/>
                    </a:lnTo>
                    <a:lnTo>
                      <a:pt x="144" y="40"/>
                    </a:lnTo>
                    <a:lnTo>
                      <a:pt x="144" y="42"/>
                    </a:lnTo>
                    <a:lnTo>
                      <a:pt x="146" y="44"/>
                    </a:lnTo>
                    <a:lnTo>
                      <a:pt x="146" y="48"/>
                    </a:lnTo>
                    <a:lnTo>
                      <a:pt x="140" y="54"/>
                    </a:lnTo>
                    <a:lnTo>
                      <a:pt x="138" y="54"/>
                    </a:lnTo>
                    <a:lnTo>
                      <a:pt x="140" y="60"/>
                    </a:lnTo>
                    <a:lnTo>
                      <a:pt x="144" y="68"/>
                    </a:lnTo>
                    <a:lnTo>
                      <a:pt x="144" y="70"/>
                    </a:lnTo>
                    <a:lnTo>
                      <a:pt x="144" y="72"/>
                    </a:lnTo>
                    <a:lnTo>
                      <a:pt x="138" y="78"/>
                    </a:lnTo>
                    <a:lnTo>
                      <a:pt x="138" y="84"/>
                    </a:lnTo>
                    <a:lnTo>
                      <a:pt x="140" y="88"/>
                    </a:lnTo>
                    <a:lnTo>
                      <a:pt x="138" y="94"/>
                    </a:lnTo>
                    <a:lnTo>
                      <a:pt x="136" y="96"/>
                    </a:lnTo>
                    <a:lnTo>
                      <a:pt x="136" y="98"/>
                    </a:lnTo>
                    <a:lnTo>
                      <a:pt x="138" y="104"/>
                    </a:lnTo>
                    <a:lnTo>
                      <a:pt x="140" y="106"/>
                    </a:lnTo>
                    <a:lnTo>
                      <a:pt x="138" y="112"/>
                    </a:lnTo>
                    <a:lnTo>
                      <a:pt x="136" y="114"/>
                    </a:lnTo>
                    <a:lnTo>
                      <a:pt x="136" y="120"/>
                    </a:lnTo>
                    <a:lnTo>
                      <a:pt x="138" y="122"/>
                    </a:lnTo>
                    <a:lnTo>
                      <a:pt x="140" y="122"/>
                    </a:lnTo>
                    <a:lnTo>
                      <a:pt x="140" y="124"/>
                    </a:lnTo>
                    <a:lnTo>
                      <a:pt x="140" y="132"/>
                    </a:lnTo>
                    <a:lnTo>
                      <a:pt x="144" y="134"/>
                    </a:lnTo>
                    <a:lnTo>
                      <a:pt x="156" y="156"/>
                    </a:lnTo>
                    <a:lnTo>
                      <a:pt x="166" y="152"/>
                    </a:lnTo>
                    <a:lnTo>
                      <a:pt x="176" y="150"/>
                    </a:lnTo>
                    <a:lnTo>
                      <a:pt x="178" y="146"/>
                    </a:lnTo>
                    <a:lnTo>
                      <a:pt x="184" y="146"/>
                    </a:lnTo>
                    <a:lnTo>
                      <a:pt x="192" y="148"/>
                    </a:lnTo>
                    <a:lnTo>
                      <a:pt x="200" y="148"/>
                    </a:lnTo>
                    <a:lnTo>
                      <a:pt x="208" y="146"/>
                    </a:lnTo>
                    <a:lnTo>
                      <a:pt x="208" y="142"/>
                    </a:lnTo>
                    <a:lnTo>
                      <a:pt x="210" y="140"/>
                    </a:lnTo>
                    <a:lnTo>
                      <a:pt x="212" y="138"/>
                    </a:lnTo>
                    <a:lnTo>
                      <a:pt x="214" y="130"/>
                    </a:lnTo>
                    <a:lnTo>
                      <a:pt x="224" y="128"/>
                    </a:lnTo>
                    <a:lnTo>
                      <a:pt x="228" y="124"/>
                    </a:lnTo>
                    <a:lnTo>
                      <a:pt x="232" y="124"/>
                    </a:lnTo>
                    <a:lnTo>
                      <a:pt x="232" y="120"/>
                    </a:lnTo>
                    <a:lnTo>
                      <a:pt x="232" y="114"/>
                    </a:lnTo>
                    <a:lnTo>
                      <a:pt x="242" y="104"/>
                    </a:lnTo>
                    <a:lnTo>
                      <a:pt x="246" y="102"/>
                    </a:lnTo>
                    <a:lnTo>
                      <a:pt x="246" y="96"/>
                    </a:lnTo>
                    <a:lnTo>
                      <a:pt x="242" y="94"/>
                    </a:lnTo>
                    <a:lnTo>
                      <a:pt x="240" y="92"/>
                    </a:lnTo>
                    <a:lnTo>
                      <a:pt x="240" y="86"/>
                    </a:lnTo>
                    <a:lnTo>
                      <a:pt x="248" y="80"/>
                    </a:lnTo>
                    <a:lnTo>
                      <a:pt x="256" y="66"/>
                    </a:lnTo>
                    <a:lnTo>
                      <a:pt x="260" y="60"/>
                    </a:lnTo>
                    <a:lnTo>
                      <a:pt x="266" y="54"/>
                    </a:lnTo>
                    <a:lnTo>
                      <a:pt x="278" y="50"/>
                    </a:lnTo>
                    <a:lnTo>
                      <a:pt x="286" y="48"/>
                    </a:lnTo>
                    <a:lnTo>
                      <a:pt x="288" y="42"/>
                    </a:lnTo>
                    <a:lnTo>
                      <a:pt x="288" y="34"/>
                    </a:lnTo>
                    <a:lnTo>
                      <a:pt x="288" y="26"/>
                    </a:lnTo>
                    <a:lnTo>
                      <a:pt x="286" y="26"/>
                    </a:lnTo>
                    <a:lnTo>
                      <a:pt x="284" y="30"/>
                    </a:lnTo>
                    <a:lnTo>
                      <a:pt x="282" y="32"/>
                    </a:lnTo>
                    <a:lnTo>
                      <a:pt x="270" y="32"/>
                    </a:lnTo>
                    <a:lnTo>
                      <a:pt x="268" y="34"/>
                    </a:lnTo>
                    <a:lnTo>
                      <a:pt x="266" y="30"/>
                    </a:lnTo>
                    <a:lnTo>
                      <a:pt x="256" y="26"/>
                    </a:lnTo>
                    <a:lnTo>
                      <a:pt x="250" y="26"/>
                    </a:lnTo>
                    <a:lnTo>
                      <a:pt x="246" y="26"/>
                    </a:lnTo>
                    <a:lnTo>
                      <a:pt x="242" y="24"/>
                    </a:lnTo>
                    <a:lnTo>
                      <a:pt x="240" y="24"/>
                    </a:lnTo>
                    <a:lnTo>
                      <a:pt x="236" y="22"/>
                    </a:lnTo>
                    <a:lnTo>
                      <a:pt x="232" y="22"/>
                    </a:lnTo>
                    <a:lnTo>
                      <a:pt x="228" y="18"/>
                    </a:lnTo>
                    <a:lnTo>
                      <a:pt x="228" y="16"/>
                    </a:lnTo>
                    <a:lnTo>
                      <a:pt x="224" y="14"/>
                    </a:lnTo>
                    <a:lnTo>
                      <a:pt x="222" y="12"/>
                    </a:lnTo>
                    <a:lnTo>
                      <a:pt x="222" y="12"/>
                    </a:lnTo>
                    <a:lnTo>
                      <a:pt x="222" y="1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436" name="Freeform 1505"/>
              <p:cNvSpPr>
                <a:spLocks noEditPoints="1"/>
              </p:cNvSpPr>
              <p:nvPr/>
            </p:nvSpPr>
            <p:spPr bwMode="auto">
              <a:xfrm>
                <a:off x="3568700" y="3317875"/>
                <a:ext cx="73025" cy="168275"/>
              </a:xfrm>
              <a:custGeom>
                <a:avLst/>
                <a:gdLst>
                  <a:gd name="T0" fmla="*/ 8 w 46"/>
                  <a:gd name="T1" fmla="*/ 10 h 106"/>
                  <a:gd name="T2" fmla="*/ 8 w 46"/>
                  <a:gd name="T3" fmla="*/ 10 h 106"/>
                  <a:gd name="T4" fmla="*/ 10 w 46"/>
                  <a:gd name="T5" fmla="*/ 24 h 106"/>
                  <a:gd name="T6" fmla="*/ 10 w 46"/>
                  <a:gd name="T7" fmla="*/ 26 h 106"/>
                  <a:gd name="T8" fmla="*/ 6 w 46"/>
                  <a:gd name="T9" fmla="*/ 28 h 106"/>
                  <a:gd name="T10" fmla="*/ 10 w 46"/>
                  <a:gd name="T11" fmla="*/ 36 h 106"/>
                  <a:gd name="T12" fmla="*/ 10 w 46"/>
                  <a:gd name="T13" fmla="*/ 40 h 106"/>
                  <a:gd name="T14" fmla="*/ 8 w 46"/>
                  <a:gd name="T15" fmla="*/ 42 h 106"/>
                  <a:gd name="T16" fmla="*/ 8 w 46"/>
                  <a:gd name="T17" fmla="*/ 46 h 106"/>
                  <a:gd name="T18" fmla="*/ 10 w 46"/>
                  <a:gd name="T19" fmla="*/ 46 h 106"/>
                  <a:gd name="T20" fmla="*/ 10 w 46"/>
                  <a:gd name="T21" fmla="*/ 50 h 106"/>
                  <a:gd name="T22" fmla="*/ 10 w 46"/>
                  <a:gd name="T23" fmla="*/ 58 h 106"/>
                  <a:gd name="T24" fmla="*/ 6 w 46"/>
                  <a:gd name="T25" fmla="*/ 60 h 106"/>
                  <a:gd name="T26" fmla="*/ 2 w 46"/>
                  <a:gd name="T27" fmla="*/ 72 h 106"/>
                  <a:gd name="T28" fmla="*/ 2 w 46"/>
                  <a:gd name="T29" fmla="*/ 84 h 106"/>
                  <a:gd name="T30" fmla="*/ 6 w 46"/>
                  <a:gd name="T31" fmla="*/ 84 h 106"/>
                  <a:gd name="T32" fmla="*/ 8 w 46"/>
                  <a:gd name="T33" fmla="*/ 86 h 106"/>
                  <a:gd name="T34" fmla="*/ 16 w 46"/>
                  <a:gd name="T35" fmla="*/ 78 h 106"/>
                  <a:gd name="T36" fmla="*/ 26 w 46"/>
                  <a:gd name="T37" fmla="*/ 72 h 106"/>
                  <a:gd name="T38" fmla="*/ 36 w 46"/>
                  <a:gd name="T39" fmla="*/ 68 h 106"/>
                  <a:gd name="T40" fmla="*/ 40 w 46"/>
                  <a:gd name="T41" fmla="*/ 68 h 106"/>
                  <a:gd name="T42" fmla="*/ 44 w 46"/>
                  <a:gd name="T43" fmla="*/ 62 h 106"/>
                  <a:gd name="T44" fmla="*/ 46 w 46"/>
                  <a:gd name="T45" fmla="*/ 46 h 106"/>
                  <a:gd name="T46" fmla="*/ 46 w 46"/>
                  <a:gd name="T47" fmla="*/ 26 h 106"/>
                  <a:gd name="T48" fmla="*/ 40 w 46"/>
                  <a:gd name="T49" fmla="*/ 20 h 106"/>
                  <a:gd name="T50" fmla="*/ 40 w 46"/>
                  <a:gd name="T51" fmla="*/ 14 h 106"/>
                  <a:gd name="T52" fmla="*/ 36 w 46"/>
                  <a:gd name="T53" fmla="*/ 14 h 106"/>
                  <a:gd name="T54" fmla="*/ 36 w 46"/>
                  <a:gd name="T55" fmla="*/ 8 h 106"/>
                  <a:gd name="T56" fmla="*/ 36 w 46"/>
                  <a:gd name="T57" fmla="*/ 6 h 106"/>
                  <a:gd name="T58" fmla="*/ 30 w 46"/>
                  <a:gd name="T59" fmla="*/ 2 h 106"/>
                  <a:gd name="T60" fmla="*/ 26 w 46"/>
                  <a:gd name="T61" fmla="*/ 6 h 106"/>
                  <a:gd name="T62" fmla="*/ 18 w 46"/>
                  <a:gd name="T63" fmla="*/ 0 h 106"/>
                  <a:gd name="T64" fmla="*/ 12 w 46"/>
                  <a:gd name="T65" fmla="*/ 2 h 106"/>
                  <a:gd name="T66" fmla="*/ 6 w 46"/>
                  <a:gd name="T67" fmla="*/ 10 h 106"/>
                  <a:gd name="T68" fmla="*/ 8 w 46"/>
                  <a:gd name="T69" fmla="*/ 10 h 106"/>
                  <a:gd name="T70" fmla="*/ 8 w 46"/>
                  <a:gd name="T71" fmla="*/ 10 h 106"/>
                  <a:gd name="T72" fmla="*/ 8 w 46"/>
                  <a:gd name="T73" fmla="*/ 10 h 106"/>
                  <a:gd name="T74" fmla="*/ 2 w 46"/>
                  <a:gd name="T75" fmla="*/ 98 h 106"/>
                  <a:gd name="T76" fmla="*/ 2 w 46"/>
                  <a:gd name="T77" fmla="*/ 98 h 106"/>
                  <a:gd name="T78" fmla="*/ 0 w 46"/>
                  <a:gd name="T79" fmla="*/ 104 h 106"/>
                  <a:gd name="T80" fmla="*/ 0 w 46"/>
                  <a:gd name="T81" fmla="*/ 106 h 106"/>
                  <a:gd name="T82" fmla="*/ 2 w 46"/>
                  <a:gd name="T83" fmla="*/ 106 h 106"/>
                  <a:gd name="T84" fmla="*/ 6 w 46"/>
                  <a:gd name="T85" fmla="*/ 102 h 106"/>
                  <a:gd name="T86" fmla="*/ 6 w 46"/>
                  <a:gd name="T87" fmla="*/ 98 h 106"/>
                  <a:gd name="T88" fmla="*/ 2 w 46"/>
                  <a:gd name="T89" fmla="*/ 98 h 106"/>
                  <a:gd name="T90" fmla="*/ 2 w 46"/>
                  <a:gd name="T91" fmla="*/ 98 h 106"/>
                  <a:gd name="T92" fmla="*/ 2 w 46"/>
                  <a:gd name="T93" fmla="*/ 98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46" h="106">
                    <a:moveTo>
                      <a:pt x="8" y="10"/>
                    </a:moveTo>
                    <a:lnTo>
                      <a:pt x="8" y="10"/>
                    </a:lnTo>
                    <a:lnTo>
                      <a:pt x="10" y="24"/>
                    </a:lnTo>
                    <a:lnTo>
                      <a:pt x="10" y="26"/>
                    </a:lnTo>
                    <a:lnTo>
                      <a:pt x="6" y="28"/>
                    </a:lnTo>
                    <a:lnTo>
                      <a:pt x="10" y="36"/>
                    </a:lnTo>
                    <a:lnTo>
                      <a:pt x="10" y="40"/>
                    </a:lnTo>
                    <a:lnTo>
                      <a:pt x="8" y="42"/>
                    </a:lnTo>
                    <a:lnTo>
                      <a:pt x="8" y="46"/>
                    </a:lnTo>
                    <a:lnTo>
                      <a:pt x="10" y="46"/>
                    </a:lnTo>
                    <a:lnTo>
                      <a:pt x="10" y="50"/>
                    </a:lnTo>
                    <a:lnTo>
                      <a:pt x="10" y="58"/>
                    </a:lnTo>
                    <a:lnTo>
                      <a:pt x="6" y="60"/>
                    </a:lnTo>
                    <a:lnTo>
                      <a:pt x="2" y="72"/>
                    </a:lnTo>
                    <a:lnTo>
                      <a:pt x="2" y="84"/>
                    </a:lnTo>
                    <a:lnTo>
                      <a:pt x="6" y="84"/>
                    </a:lnTo>
                    <a:lnTo>
                      <a:pt x="8" y="86"/>
                    </a:lnTo>
                    <a:lnTo>
                      <a:pt x="16" y="78"/>
                    </a:lnTo>
                    <a:lnTo>
                      <a:pt x="26" y="72"/>
                    </a:lnTo>
                    <a:lnTo>
                      <a:pt x="36" y="68"/>
                    </a:lnTo>
                    <a:lnTo>
                      <a:pt x="40" y="68"/>
                    </a:lnTo>
                    <a:lnTo>
                      <a:pt x="44" y="62"/>
                    </a:lnTo>
                    <a:lnTo>
                      <a:pt x="46" y="46"/>
                    </a:lnTo>
                    <a:lnTo>
                      <a:pt x="46" y="26"/>
                    </a:lnTo>
                    <a:lnTo>
                      <a:pt x="40" y="20"/>
                    </a:lnTo>
                    <a:lnTo>
                      <a:pt x="40" y="14"/>
                    </a:lnTo>
                    <a:lnTo>
                      <a:pt x="36" y="14"/>
                    </a:lnTo>
                    <a:lnTo>
                      <a:pt x="36" y="8"/>
                    </a:lnTo>
                    <a:lnTo>
                      <a:pt x="36" y="6"/>
                    </a:lnTo>
                    <a:lnTo>
                      <a:pt x="30" y="2"/>
                    </a:lnTo>
                    <a:lnTo>
                      <a:pt x="26" y="6"/>
                    </a:lnTo>
                    <a:lnTo>
                      <a:pt x="18" y="0"/>
                    </a:lnTo>
                    <a:lnTo>
                      <a:pt x="12" y="2"/>
                    </a:lnTo>
                    <a:lnTo>
                      <a:pt x="6" y="10"/>
                    </a:lnTo>
                    <a:lnTo>
                      <a:pt x="8" y="10"/>
                    </a:lnTo>
                    <a:lnTo>
                      <a:pt x="8" y="10"/>
                    </a:lnTo>
                    <a:lnTo>
                      <a:pt x="8" y="10"/>
                    </a:lnTo>
                    <a:close/>
                    <a:moveTo>
                      <a:pt x="2" y="98"/>
                    </a:moveTo>
                    <a:lnTo>
                      <a:pt x="2" y="98"/>
                    </a:lnTo>
                    <a:lnTo>
                      <a:pt x="0" y="104"/>
                    </a:lnTo>
                    <a:lnTo>
                      <a:pt x="0" y="106"/>
                    </a:lnTo>
                    <a:lnTo>
                      <a:pt x="2" y="106"/>
                    </a:lnTo>
                    <a:lnTo>
                      <a:pt x="6" y="102"/>
                    </a:lnTo>
                    <a:lnTo>
                      <a:pt x="6" y="98"/>
                    </a:lnTo>
                    <a:lnTo>
                      <a:pt x="2" y="98"/>
                    </a:lnTo>
                    <a:lnTo>
                      <a:pt x="2" y="98"/>
                    </a:lnTo>
                    <a:lnTo>
                      <a:pt x="2" y="98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437" name="Freeform 1506"/>
              <p:cNvSpPr>
                <a:spLocks noEditPoints="1"/>
              </p:cNvSpPr>
              <p:nvPr/>
            </p:nvSpPr>
            <p:spPr bwMode="auto">
              <a:xfrm>
                <a:off x="1035050" y="5089525"/>
                <a:ext cx="377825" cy="381000"/>
              </a:xfrm>
              <a:custGeom>
                <a:avLst/>
                <a:gdLst>
                  <a:gd name="T0" fmla="*/ 236 w 238"/>
                  <a:gd name="T1" fmla="*/ 114 h 240"/>
                  <a:gd name="T2" fmla="*/ 232 w 238"/>
                  <a:gd name="T3" fmla="*/ 124 h 240"/>
                  <a:gd name="T4" fmla="*/ 204 w 238"/>
                  <a:gd name="T5" fmla="*/ 160 h 240"/>
                  <a:gd name="T6" fmla="*/ 202 w 238"/>
                  <a:gd name="T7" fmla="*/ 168 h 240"/>
                  <a:gd name="T8" fmla="*/ 172 w 238"/>
                  <a:gd name="T9" fmla="*/ 200 h 240"/>
                  <a:gd name="T10" fmla="*/ 148 w 238"/>
                  <a:gd name="T11" fmla="*/ 218 h 240"/>
                  <a:gd name="T12" fmla="*/ 138 w 238"/>
                  <a:gd name="T13" fmla="*/ 222 h 240"/>
                  <a:gd name="T14" fmla="*/ 112 w 238"/>
                  <a:gd name="T15" fmla="*/ 226 h 240"/>
                  <a:gd name="T16" fmla="*/ 86 w 238"/>
                  <a:gd name="T17" fmla="*/ 224 h 240"/>
                  <a:gd name="T18" fmla="*/ 68 w 238"/>
                  <a:gd name="T19" fmla="*/ 230 h 240"/>
                  <a:gd name="T20" fmla="*/ 48 w 238"/>
                  <a:gd name="T21" fmla="*/ 238 h 240"/>
                  <a:gd name="T22" fmla="*/ 32 w 238"/>
                  <a:gd name="T23" fmla="*/ 234 h 240"/>
                  <a:gd name="T24" fmla="*/ 24 w 238"/>
                  <a:gd name="T25" fmla="*/ 232 h 240"/>
                  <a:gd name="T26" fmla="*/ 18 w 238"/>
                  <a:gd name="T27" fmla="*/ 206 h 240"/>
                  <a:gd name="T28" fmla="*/ 18 w 238"/>
                  <a:gd name="T29" fmla="*/ 198 h 240"/>
                  <a:gd name="T30" fmla="*/ 22 w 238"/>
                  <a:gd name="T31" fmla="*/ 176 h 240"/>
                  <a:gd name="T32" fmla="*/ 12 w 238"/>
                  <a:gd name="T33" fmla="*/ 158 h 240"/>
                  <a:gd name="T34" fmla="*/ 0 w 238"/>
                  <a:gd name="T35" fmla="*/ 126 h 240"/>
                  <a:gd name="T36" fmla="*/ 16 w 238"/>
                  <a:gd name="T37" fmla="*/ 116 h 240"/>
                  <a:gd name="T38" fmla="*/ 24 w 238"/>
                  <a:gd name="T39" fmla="*/ 126 h 240"/>
                  <a:gd name="T40" fmla="*/ 38 w 238"/>
                  <a:gd name="T41" fmla="*/ 124 h 240"/>
                  <a:gd name="T42" fmla="*/ 44 w 238"/>
                  <a:gd name="T43" fmla="*/ 116 h 240"/>
                  <a:gd name="T44" fmla="*/ 52 w 238"/>
                  <a:gd name="T45" fmla="*/ 62 h 240"/>
                  <a:gd name="T46" fmla="*/ 60 w 238"/>
                  <a:gd name="T47" fmla="*/ 78 h 240"/>
                  <a:gd name="T48" fmla="*/ 60 w 238"/>
                  <a:gd name="T49" fmla="*/ 90 h 240"/>
                  <a:gd name="T50" fmla="*/ 70 w 238"/>
                  <a:gd name="T51" fmla="*/ 88 h 240"/>
                  <a:gd name="T52" fmla="*/ 92 w 238"/>
                  <a:gd name="T53" fmla="*/ 78 h 240"/>
                  <a:gd name="T54" fmla="*/ 98 w 238"/>
                  <a:gd name="T55" fmla="*/ 66 h 240"/>
                  <a:gd name="T56" fmla="*/ 110 w 238"/>
                  <a:gd name="T57" fmla="*/ 64 h 240"/>
                  <a:gd name="T58" fmla="*/ 116 w 238"/>
                  <a:gd name="T59" fmla="*/ 64 h 240"/>
                  <a:gd name="T60" fmla="*/ 124 w 238"/>
                  <a:gd name="T61" fmla="*/ 66 h 240"/>
                  <a:gd name="T62" fmla="*/ 138 w 238"/>
                  <a:gd name="T63" fmla="*/ 66 h 240"/>
                  <a:gd name="T64" fmla="*/ 146 w 238"/>
                  <a:gd name="T65" fmla="*/ 40 h 240"/>
                  <a:gd name="T66" fmla="*/ 150 w 238"/>
                  <a:gd name="T67" fmla="*/ 30 h 240"/>
                  <a:gd name="T68" fmla="*/ 158 w 238"/>
                  <a:gd name="T69" fmla="*/ 20 h 240"/>
                  <a:gd name="T70" fmla="*/ 172 w 238"/>
                  <a:gd name="T71" fmla="*/ 12 h 240"/>
                  <a:gd name="T72" fmla="*/ 182 w 238"/>
                  <a:gd name="T73" fmla="*/ 8 h 240"/>
                  <a:gd name="T74" fmla="*/ 192 w 238"/>
                  <a:gd name="T75" fmla="*/ 2 h 240"/>
                  <a:gd name="T76" fmla="*/ 200 w 238"/>
                  <a:gd name="T77" fmla="*/ 2 h 240"/>
                  <a:gd name="T78" fmla="*/ 210 w 238"/>
                  <a:gd name="T79" fmla="*/ 2 h 240"/>
                  <a:gd name="T80" fmla="*/ 222 w 238"/>
                  <a:gd name="T81" fmla="*/ 4 h 240"/>
                  <a:gd name="T82" fmla="*/ 220 w 238"/>
                  <a:gd name="T83" fmla="*/ 28 h 240"/>
                  <a:gd name="T84" fmla="*/ 222 w 238"/>
                  <a:gd name="T85" fmla="*/ 52 h 240"/>
                  <a:gd name="T86" fmla="*/ 222 w 238"/>
                  <a:gd name="T87" fmla="*/ 64 h 240"/>
                  <a:gd name="T88" fmla="*/ 214 w 238"/>
                  <a:gd name="T89" fmla="*/ 66 h 240"/>
                  <a:gd name="T90" fmla="*/ 212 w 238"/>
                  <a:gd name="T91" fmla="*/ 80 h 240"/>
                  <a:gd name="T92" fmla="*/ 218 w 238"/>
                  <a:gd name="T93" fmla="*/ 88 h 240"/>
                  <a:gd name="T94" fmla="*/ 238 w 238"/>
                  <a:gd name="T95" fmla="*/ 82 h 240"/>
                  <a:gd name="T96" fmla="*/ 168 w 238"/>
                  <a:gd name="T97" fmla="*/ 154 h 240"/>
                  <a:gd name="T98" fmla="*/ 176 w 238"/>
                  <a:gd name="T99" fmla="*/ 146 h 240"/>
                  <a:gd name="T100" fmla="*/ 182 w 238"/>
                  <a:gd name="T101" fmla="*/ 142 h 240"/>
                  <a:gd name="T102" fmla="*/ 174 w 238"/>
                  <a:gd name="T103" fmla="*/ 128 h 240"/>
                  <a:gd name="T104" fmla="*/ 158 w 238"/>
                  <a:gd name="T105" fmla="*/ 138 h 240"/>
                  <a:gd name="T106" fmla="*/ 156 w 238"/>
                  <a:gd name="T107" fmla="*/ 146 h 240"/>
                  <a:gd name="T108" fmla="*/ 164 w 238"/>
                  <a:gd name="T109" fmla="*/ 154 h 240"/>
                  <a:gd name="T110" fmla="*/ 168 w 238"/>
                  <a:gd name="T111" fmla="*/ 154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238" h="240">
                    <a:moveTo>
                      <a:pt x="238" y="82"/>
                    </a:moveTo>
                    <a:lnTo>
                      <a:pt x="238" y="82"/>
                    </a:lnTo>
                    <a:lnTo>
                      <a:pt x="236" y="114"/>
                    </a:lnTo>
                    <a:lnTo>
                      <a:pt x="228" y="114"/>
                    </a:lnTo>
                    <a:lnTo>
                      <a:pt x="228" y="118"/>
                    </a:lnTo>
                    <a:lnTo>
                      <a:pt x="232" y="124"/>
                    </a:lnTo>
                    <a:lnTo>
                      <a:pt x="214" y="134"/>
                    </a:lnTo>
                    <a:lnTo>
                      <a:pt x="210" y="146"/>
                    </a:lnTo>
                    <a:lnTo>
                      <a:pt x="204" y="160"/>
                    </a:lnTo>
                    <a:lnTo>
                      <a:pt x="202" y="160"/>
                    </a:lnTo>
                    <a:lnTo>
                      <a:pt x="202" y="162"/>
                    </a:lnTo>
                    <a:lnTo>
                      <a:pt x="202" y="168"/>
                    </a:lnTo>
                    <a:lnTo>
                      <a:pt x="196" y="170"/>
                    </a:lnTo>
                    <a:lnTo>
                      <a:pt x="192" y="176"/>
                    </a:lnTo>
                    <a:lnTo>
                      <a:pt x="172" y="200"/>
                    </a:lnTo>
                    <a:lnTo>
                      <a:pt x="160" y="212"/>
                    </a:lnTo>
                    <a:lnTo>
                      <a:pt x="152" y="216"/>
                    </a:lnTo>
                    <a:lnTo>
                      <a:pt x="148" y="218"/>
                    </a:lnTo>
                    <a:lnTo>
                      <a:pt x="142" y="218"/>
                    </a:lnTo>
                    <a:lnTo>
                      <a:pt x="138" y="218"/>
                    </a:lnTo>
                    <a:lnTo>
                      <a:pt x="138" y="222"/>
                    </a:lnTo>
                    <a:lnTo>
                      <a:pt x="122" y="222"/>
                    </a:lnTo>
                    <a:lnTo>
                      <a:pt x="122" y="226"/>
                    </a:lnTo>
                    <a:lnTo>
                      <a:pt x="112" y="226"/>
                    </a:lnTo>
                    <a:lnTo>
                      <a:pt x="104" y="224"/>
                    </a:lnTo>
                    <a:lnTo>
                      <a:pt x="96" y="224"/>
                    </a:lnTo>
                    <a:lnTo>
                      <a:pt x="86" y="224"/>
                    </a:lnTo>
                    <a:lnTo>
                      <a:pt x="78" y="232"/>
                    </a:lnTo>
                    <a:lnTo>
                      <a:pt x="70" y="230"/>
                    </a:lnTo>
                    <a:lnTo>
                      <a:pt x="68" y="230"/>
                    </a:lnTo>
                    <a:lnTo>
                      <a:pt x="62" y="230"/>
                    </a:lnTo>
                    <a:lnTo>
                      <a:pt x="56" y="234"/>
                    </a:lnTo>
                    <a:lnTo>
                      <a:pt x="48" y="238"/>
                    </a:lnTo>
                    <a:lnTo>
                      <a:pt x="40" y="240"/>
                    </a:lnTo>
                    <a:lnTo>
                      <a:pt x="38" y="234"/>
                    </a:lnTo>
                    <a:lnTo>
                      <a:pt x="32" y="234"/>
                    </a:lnTo>
                    <a:lnTo>
                      <a:pt x="32" y="230"/>
                    </a:lnTo>
                    <a:lnTo>
                      <a:pt x="24" y="234"/>
                    </a:lnTo>
                    <a:lnTo>
                      <a:pt x="24" y="232"/>
                    </a:lnTo>
                    <a:lnTo>
                      <a:pt x="22" y="226"/>
                    </a:lnTo>
                    <a:lnTo>
                      <a:pt x="18" y="218"/>
                    </a:lnTo>
                    <a:lnTo>
                      <a:pt x="18" y="206"/>
                    </a:lnTo>
                    <a:lnTo>
                      <a:pt x="16" y="206"/>
                    </a:lnTo>
                    <a:lnTo>
                      <a:pt x="16" y="200"/>
                    </a:lnTo>
                    <a:lnTo>
                      <a:pt x="18" y="198"/>
                    </a:lnTo>
                    <a:lnTo>
                      <a:pt x="22" y="196"/>
                    </a:lnTo>
                    <a:lnTo>
                      <a:pt x="24" y="190"/>
                    </a:lnTo>
                    <a:lnTo>
                      <a:pt x="22" y="176"/>
                    </a:lnTo>
                    <a:lnTo>
                      <a:pt x="16" y="162"/>
                    </a:lnTo>
                    <a:lnTo>
                      <a:pt x="14" y="160"/>
                    </a:lnTo>
                    <a:lnTo>
                      <a:pt x="12" y="158"/>
                    </a:lnTo>
                    <a:lnTo>
                      <a:pt x="8" y="144"/>
                    </a:lnTo>
                    <a:lnTo>
                      <a:pt x="8" y="134"/>
                    </a:lnTo>
                    <a:lnTo>
                      <a:pt x="0" y="126"/>
                    </a:lnTo>
                    <a:lnTo>
                      <a:pt x="8" y="116"/>
                    </a:lnTo>
                    <a:lnTo>
                      <a:pt x="12" y="116"/>
                    </a:lnTo>
                    <a:lnTo>
                      <a:pt x="16" y="116"/>
                    </a:lnTo>
                    <a:lnTo>
                      <a:pt x="16" y="120"/>
                    </a:lnTo>
                    <a:lnTo>
                      <a:pt x="18" y="124"/>
                    </a:lnTo>
                    <a:lnTo>
                      <a:pt x="24" y="126"/>
                    </a:lnTo>
                    <a:lnTo>
                      <a:pt x="30" y="126"/>
                    </a:lnTo>
                    <a:lnTo>
                      <a:pt x="32" y="126"/>
                    </a:lnTo>
                    <a:lnTo>
                      <a:pt x="38" y="124"/>
                    </a:lnTo>
                    <a:lnTo>
                      <a:pt x="40" y="118"/>
                    </a:lnTo>
                    <a:lnTo>
                      <a:pt x="40" y="116"/>
                    </a:lnTo>
                    <a:lnTo>
                      <a:pt x="44" y="116"/>
                    </a:lnTo>
                    <a:lnTo>
                      <a:pt x="48" y="116"/>
                    </a:lnTo>
                    <a:lnTo>
                      <a:pt x="48" y="58"/>
                    </a:lnTo>
                    <a:lnTo>
                      <a:pt x="52" y="62"/>
                    </a:lnTo>
                    <a:lnTo>
                      <a:pt x="56" y="64"/>
                    </a:lnTo>
                    <a:lnTo>
                      <a:pt x="58" y="70"/>
                    </a:lnTo>
                    <a:lnTo>
                      <a:pt x="60" y="78"/>
                    </a:lnTo>
                    <a:lnTo>
                      <a:pt x="60" y="82"/>
                    </a:lnTo>
                    <a:lnTo>
                      <a:pt x="60" y="88"/>
                    </a:lnTo>
                    <a:lnTo>
                      <a:pt x="60" y="90"/>
                    </a:lnTo>
                    <a:lnTo>
                      <a:pt x="62" y="90"/>
                    </a:lnTo>
                    <a:lnTo>
                      <a:pt x="66" y="90"/>
                    </a:lnTo>
                    <a:lnTo>
                      <a:pt x="70" y="88"/>
                    </a:lnTo>
                    <a:lnTo>
                      <a:pt x="78" y="84"/>
                    </a:lnTo>
                    <a:lnTo>
                      <a:pt x="84" y="82"/>
                    </a:lnTo>
                    <a:lnTo>
                      <a:pt x="92" y="78"/>
                    </a:lnTo>
                    <a:lnTo>
                      <a:pt x="96" y="74"/>
                    </a:lnTo>
                    <a:lnTo>
                      <a:pt x="98" y="70"/>
                    </a:lnTo>
                    <a:lnTo>
                      <a:pt x="98" y="66"/>
                    </a:lnTo>
                    <a:lnTo>
                      <a:pt x="104" y="62"/>
                    </a:lnTo>
                    <a:lnTo>
                      <a:pt x="106" y="62"/>
                    </a:lnTo>
                    <a:lnTo>
                      <a:pt x="110" y="64"/>
                    </a:lnTo>
                    <a:lnTo>
                      <a:pt x="112" y="64"/>
                    </a:lnTo>
                    <a:lnTo>
                      <a:pt x="114" y="64"/>
                    </a:lnTo>
                    <a:lnTo>
                      <a:pt x="116" y="64"/>
                    </a:lnTo>
                    <a:lnTo>
                      <a:pt x="120" y="64"/>
                    </a:lnTo>
                    <a:lnTo>
                      <a:pt x="122" y="66"/>
                    </a:lnTo>
                    <a:lnTo>
                      <a:pt x="124" y="66"/>
                    </a:lnTo>
                    <a:lnTo>
                      <a:pt x="130" y="66"/>
                    </a:lnTo>
                    <a:lnTo>
                      <a:pt x="134" y="70"/>
                    </a:lnTo>
                    <a:lnTo>
                      <a:pt x="138" y="66"/>
                    </a:lnTo>
                    <a:lnTo>
                      <a:pt x="138" y="46"/>
                    </a:lnTo>
                    <a:lnTo>
                      <a:pt x="140" y="44"/>
                    </a:lnTo>
                    <a:lnTo>
                      <a:pt x="146" y="40"/>
                    </a:lnTo>
                    <a:lnTo>
                      <a:pt x="148" y="38"/>
                    </a:lnTo>
                    <a:lnTo>
                      <a:pt x="148" y="36"/>
                    </a:lnTo>
                    <a:lnTo>
                      <a:pt x="150" y="30"/>
                    </a:lnTo>
                    <a:lnTo>
                      <a:pt x="152" y="28"/>
                    </a:lnTo>
                    <a:lnTo>
                      <a:pt x="156" y="26"/>
                    </a:lnTo>
                    <a:lnTo>
                      <a:pt x="158" y="20"/>
                    </a:lnTo>
                    <a:lnTo>
                      <a:pt x="160" y="18"/>
                    </a:lnTo>
                    <a:lnTo>
                      <a:pt x="164" y="16"/>
                    </a:lnTo>
                    <a:lnTo>
                      <a:pt x="172" y="12"/>
                    </a:lnTo>
                    <a:lnTo>
                      <a:pt x="178" y="10"/>
                    </a:lnTo>
                    <a:lnTo>
                      <a:pt x="178" y="8"/>
                    </a:lnTo>
                    <a:lnTo>
                      <a:pt x="182" y="8"/>
                    </a:lnTo>
                    <a:lnTo>
                      <a:pt x="184" y="8"/>
                    </a:lnTo>
                    <a:lnTo>
                      <a:pt x="186" y="4"/>
                    </a:lnTo>
                    <a:lnTo>
                      <a:pt x="192" y="2"/>
                    </a:lnTo>
                    <a:lnTo>
                      <a:pt x="192" y="0"/>
                    </a:lnTo>
                    <a:lnTo>
                      <a:pt x="194" y="0"/>
                    </a:lnTo>
                    <a:lnTo>
                      <a:pt x="200" y="2"/>
                    </a:lnTo>
                    <a:lnTo>
                      <a:pt x="204" y="0"/>
                    </a:lnTo>
                    <a:lnTo>
                      <a:pt x="210" y="0"/>
                    </a:lnTo>
                    <a:lnTo>
                      <a:pt x="210" y="2"/>
                    </a:lnTo>
                    <a:lnTo>
                      <a:pt x="214" y="2"/>
                    </a:lnTo>
                    <a:lnTo>
                      <a:pt x="220" y="2"/>
                    </a:lnTo>
                    <a:lnTo>
                      <a:pt x="222" y="4"/>
                    </a:lnTo>
                    <a:lnTo>
                      <a:pt x="222" y="10"/>
                    </a:lnTo>
                    <a:lnTo>
                      <a:pt x="222" y="20"/>
                    </a:lnTo>
                    <a:lnTo>
                      <a:pt x="220" y="28"/>
                    </a:lnTo>
                    <a:lnTo>
                      <a:pt x="222" y="36"/>
                    </a:lnTo>
                    <a:lnTo>
                      <a:pt x="222" y="44"/>
                    </a:lnTo>
                    <a:lnTo>
                      <a:pt x="222" y="52"/>
                    </a:lnTo>
                    <a:lnTo>
                      <a:pt x="220" y="56"/>
                    </a:lnTo>
                    <a:lnTo>
                      <a:pt x="222" y="58"/>
                    </a:lnTo>
                    <a:lnTo>
                      <a:pt x="222" y="64"/>
                    </a:lnTo>
                    <a:lnTo>
                      <a:pt x="220" y="66"/>
                    </a:lnTo>
                    <a:lnTo>
                      <a:pt x="218" y="66"/>
                    </a:lnTo>
                    <a:lnTo>
                      <a:pt x="214" y="66"/>
                    </a:lnTo>
                    <a:lnTo>
                      <a:pt x="212" y="66"/>
                    </a:lnTo>
                    <a:lnTo>
                      <a:pt x="212" y="74"/>
                    </a:lnTo>
                    <a:lnTo>
                      <a:pt x="212" y="80"/>
                    </a:lnTo>
                    <a:lnTo>
                      <a:pt x="212" y="82"/>
                    </a:lnTo>
                    <a:lnTo>
                      <a:pt x="214" y="88"/>
                    </a:lnTo>
                    <a:lnTo>
                      <a:pt x="218" y="88"/>
                    </a:lnTo>
                    <a:lnTo>
                      <a:pt x="228" y="92"/>
                    </a:lnTo>
                    <a:lnTo>
                      <a:pt x="228" y="82"/>
                    </a:lnTo>
                    <a:lnTo>
                      <a:pt x="238" y="82"/>
                    </a:lnTo>
                    <a:lnTo>
                      <a:pt x="238" y="82"/>
                    </a:lnTo>
                    <a:lnTo>
                      <a:pt x="238" y="82"/>
                    </a:lnTo>
                    <a:close/>
                    <a:moveTo>
                      <a:pt x="168" y="154"/>
                    </a:moveTo>
                    <a:lnTo>
                      <a:pt x="168" y="154"/>
                    </a:lnTo>
                    <a:lnTo>
                      <a:pt x="172" y="150"/>
                    </a:lnTo>
                    <a:lnTo>
                      <a:pt x="176" y="146"/>
                    </a:lnTo>
                    <a:lnTo>
                      <a:pt x="178" y="146"/>
                    </a:lnTo>
                    <a:lnTo>
                      <a:pt x="182" y="146"/>
                    </a:lnTo>
                    <a:lnTo>
                      <a:pt x="182" y="142"/>
                    </a:lnTo>
                    <a:lnTo>
                      <a:pt x="178" y="138"/>
                    </a:lnTo>
                    <a:lnTo>
                      <a:pt x="176" y="134"/>
                    </a:lnTo>
                    <a:lnTo>
                      <a:pt x="174" y="128"/>
                    </a:lnTo>
                    <a:lnTo>
                      <a:pt x="164" y="136"/>
                    </a:lnTo>
                    <a:lnTo>
                      <a:pt x="160" y="138"/>
                    </a:lnTo>
                    <a:lnTo>
                      <a:pt x="158" y="138"/>
                    </a:lnTo>
                    <a:lnTo>
                      <a:pt x="156" y="142"/>
                    </a:lnTo>
                    <a:lnTo>
                      <a:pt x="156" y="144"/>
                    </a:lnTo>
                    <a:lnTo>
                      <a:pt x="156" y="146"/>
                    </a:lnTo>
                    <a:lnTo>
                      <a:pt x="158" y="150"/>
                    </a:lnTo>
                    <a:lnTo>
                      <a:pt x="158" y="154"/>
                    </a:lnTo>
                    <a:lnTo>
                      <a:pt x="164" y="154"/>
                    </a:lnTo>
                    <a:lnTo>
                      <a:pt x="166" y="154"/>
                    </a:lnTo>
                    <a:lnTo>
                      <a:pt x="168" y="154"/>
                    </a:lnTo>
                    <a:lnTo>
                      <a:pt x="168" y="154"/>
                    </a:lnTo>
                    <a:lnTo>
                      <a:pt x="168" y="154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438" name="Freeform 1507"/>
              <p:cNvSpPr>
                <a:spLocks/>
              </p:cNvSpPr>
              <p:nvPr/>
            </p:nvSpPr>
            <p:spPr bwMode="auto">
              <a:xfrm>
                <a:off x="1619250" y="4098925"/>
                <a:ext cx="222250" cy="371475"/>
              </a:xfrm>
              <a:custGeom>
                <a:avLst/>
                <a:gdLst>
                  <a:gd name="T0" fmla="*/ 20 w 140"/>
                  <a:gd name="T1" fmla="*/ 26 h 234"/>
                  <a:gd name="T2" fmla="*/ 20 w 140"/>
                  <a:gd name="T3" fmla="*/ 40 h 234"/>
                  <a:gd name="T4" fmla="*/ 26 w 140"/>
                  <a:gd name="T5" fmla="*/ 48 h 234"/>
                  <a:gd name="T6" fmla="*/ 36 w 140"/>
                  <a:gd name="T7" fmla="*/ 56 h 234"/>
                  <a:gd name="T8" fmla="*/ 98 w 140"/>
                  <a:gd name="T9" fmla="*/ 74 h 234"/>
                  <a:gd name="T10" fmla="*/ 38 w 140"/>
                  <a:gd name="T11" fmla="*/ 132 h 234"/>
                  <a:gd name="T12" fmla="*/ 18 w 140"/>
                  <a:gd name="T13" fmla="*/ 138 h 234"/>
                  <a:gd name="T14" fmla="*/ 8 w 140"/>
                  <a:gd name="T15" fmla="*/ 160 h 234"/>
                  <a:gd name="T16" fmla="*/ 0 w 140"/>
                  <a:gd name="T17" fmla="*/ 224 h 234"/>
                  <a:gd name="T18" fmla="*/ 10 w 140"/>
                  <a:gd name="T19" fmla="*/ 226 h 234"/>
                  <a:gd name="T20" fmla="*/ 26 w 140"/>
                  <a:gd name="T21" fmla="*/ 206 h 234"/>
                  <a:gd name="T22" fmla="*/ 34 w 140"/>
                  <a:gd name="T23" fmla="*/ 204 h 234"/>
                  <a:gd name="T24" fmla="*/ 44 w 140"/>
                  <a:gd name="T25" fmla="*/ 194 h 234"/>
                  <a:gd name="T26" fmla="*/ 52 w 140"/>
                  <a:gd name="T27" fmla="*/ 194 h 234"/>
                  <a:gd name="T28" fmla="*/ 66 w 140"/>
                  <a:gd name="T29" fmla="*/ 178 h 234"/>
                  <a:gd name="T30" fmla="*/ 66 w 140"/>
                  <a:gd name="T31" fmla="*/ 168 h 234"/>
                  <a:gd name="T32" fmla="*/ 78 w 140"/>
                  <a:gd name="T33" fmla="*/ 166 h 234"/>
                  <a:gd name="T34" fmla="*/ 80 w 140"/>
                  <a:gd name="T35" fmla="*/ 160 h 234"/>
                  <a:gd name="T36" fmla="*/ 84 w 140"/>
                  <a:gd name="T37" fmla="*/ 152 h 234"/>
                  <a:gd name="T38" fmla="*/ 92 w 140"/>
                  <a:gd name="T39" fmla="*/ 142 h 234"/>
                  <a:gd name="T40" fmla="*/ 100 w 140"/>
                  <a:gd name="T41" fmla="*/ 130 h 234"/>
                  <a:gd name="T42" fmla="*/ 106 w 140"/>
                  <a:gd name="T43" fmla="*/ 106 h 234"/>
                  <a:gd name="T44" fmla="*/ 112 w 140"/>
                  <a:gd name="T45" fmla="*/ 92 h 234"/>
                  <a:gd name="T46" fmla="*/ 122 w 140"/>
                  <a:gd name="T47" fmla="*/ 66 h 234"/>
                  <a:gd name="T48" fmla="*/ 130 w 140"/>
                  <a:gd name="T49" fmla="*/ 54 h 234"/>
                  <a:gd name="T50" fmla="*/ 136 w 140"/>
                  <a:gd name="T51" fmla="*/ 46 h 234"/>
                  <a:gd name="T52" fmla="*/ 136 w 140"/>
                  <a:gd name="T53" fmla="*/ 32 h 234"/>
                  <a:gd name="T54" fmla="*/ 140 w 140"/>
                  <a:gd name="T55" fmla="*/ 8 h 234"/>
                  <a:gd name="T56" fmla="*/ 136 w 140"/>
                  <a:gd name="T57" fmla="*/ 0 h 234"/>
                  <a:gd name="T58" fmla="*/ 120 w 140"/>
                  <a:gd name="T59" fmla="*/ 8 h 234"/>
                  <a:gd name="T60" fmla="*/ 94 w 140"/>
                  <a:gd name="T61" fmla="*/ 10 h 234"/>
                  <a:gd name="T62" fmla="*/ 82 w 140"/>
                  <a:gd name="T63" fmla="*/ 18 h 234"/>
                  <a:gd name="T64" fmla="*/ 78 w 140"/>
                  <a:gd name="T65" fmla="*/ 22 h 234"/>
                  <a:gd name="T66" fmla="*/ 66 w 140"/>
                  <a:gd name="T67" fmla="*/ 20 h 234"/>
                  <a:gd name="T68" fmla="*/ 52 w 140"/>
                  <a:gd name="T69" fmla="*/ 20 h 234"/>
                  <a:gd name="T70" fmla="*/ 38 w 140"/>
                  <a:gd name="T71" fmla="*/ 20 h 234"/>
                  <a:gd name="T72" fmla="*/ 32 w 140"/>
                  <a:gd name="T73" fmla="*/ 12 h 2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40" h="234">
                    <a:moveTo>
                      <a:pt x="32" y="12"/>
                    </a:moveTo>
                    <a:lnTo>
                      <a:pt x="20" y="26"/>
                    </a:lnTo>
                    <a:lnTo>
                      <a:pt x="16" y="32"/>
                    </a:lnTo>
                    <a:lnTo>
                      <a:pt x="20" y="40"/>
                    </a:lnTo>
                    <a:lnTo>
                      <a:pt x="24" y="46"/>
                    </a:lnTo>
                    <a:lnTo>
                      <a:pt x="26" y="48"/>
                    </a:lnTo>
                    <a:lnTo>
                      <a:pt x="32" y="54"/>
                    </a:lnTo>
                    <a:lnTo>
                      <a:pt x="36" y="56"/>
                    </a:lnTo>
                    <a:lnTo>
                      <a:pt x="74" y="74"/>
                    </a:lnTo>
                    <a:lnTo>
                      <a:pt x="98" y="74"/>
                    </a:lnTo>
                    <a:lnTo>
                      <a:pt x="56" y="132"/>
                    </a:lnTo>
                    <a:lnTo>
                      <a:pt x="38" y="132"/>
                    </a:lnTo>
                    <a:lnTo>
                      <a:pt x="34" y="138"/>
                    </a:lnTo>
                    <a:lnTo>
                      <a:pt x="18" y="138"/>
                    </a:lnTo>
                    <a:lnTo>
                      <a:pt x="16" y="140"/>
                    </a:lnTo>
                    <a:lnTo>
                      <a:pt x="8" y="160"/>
                    </a:lnTo>
                    <a:lnTo>
                      <a:pt x="0" y="166"/>
                    </a:lnTo>
                    <a:lnTo>
                      <a:pt x="0" y="224"/>
                    </a:lnTo>
                    <a:lnTo>
                      <a:pt x="8" y="234"/>
                    </a:lnTo>
                    <a:lnTo>
                      <a:pt x="10" y="226"/>
                    </a:lnTo>
                    <a:lnTo>
                      <a:pt x="16" y="226"/>
                    </a:lnTo>
                    <a:lnTo>
                      <a:pt x="26" y="206"/>
                    </a:lnTo>
                    <a:lnTo>
                      <a:pt x="32" y="206"/>
                    </a:lnTo>
                    <a:lnTo>
                      <a:pt x="34" y="204"/>
                    </a:lnTo>
                    <a:lnTo>
                      <a:pt x="38" y="198"/>
                    </a:lnTo>
                    <a:lnTo>
                      <a:pt x="44" y="194"/>
                    </a:lnTo>
                    <a:lnTo>
                      <a:pt x="46" y="194"/>
                    </a:lnTo>
                    <a:lnTo>
                      <a:pt x="52" y="194"/>
                    </a:lnTo>
                    <a:lnTo>
                      <a:pt x="60" y="186"/>
                    </a:lnTo>
                    <a:lnTo>
                      <a:pt x="66" y="178"/>
                    </a:lnTo>
                    <a:lnTo>
                      <a:pt x="66" y="172"/>
                    </a:lnTo>
                    <a:lnTo>
                      <a:pt x="66" y="168"/>
                    </a:lnTo>
                    <a:lnTo>
                      <a:pt x="74" y="166"/>
                    </a:lnTo>
                    <a:lnTo>
                      <a:pt x="78" y="166"/>
                    </a:lnTo>
                    <a:lnTo>
                      <a:pt x="80" y="162"/>
                    </a:lnTo>
                    <a:lnTo>
                      <a:pt x="80" y="160"/>
                    </a:lnTo>
                    <a:lnTo>
                      <a:pt x="80" y="154"/>
                    </a:lnTo>
                    <a:lnTo>
                      <a:pt x="84" y="152"/>
                    </a:lnTo>
                    <a:lnTo>
                      <a:pt x="90" y="148"/>
                    </a:lnTo>
                    <a:lnTo>
                      <a:pt x="92" y="142"/>
                    </a:lnTo>
                    <a:lnTo>
                      <a:pt x="92" y="138"/>
                    </a:lnTo>
                    <a:lnTo>
                      <a:pt x="100" y="130"/>
                    </a:lnTo>
                    <a:lnTo>
                      <a:pt x="102" y="120"/>
                    </a:lnTo>
                    <a:lnTo>
                      <a:pt x="106" y="106"/>
                    </a:lnTo>
                    <a:lnTo>
                      <a:pt x="110" y="106"/>
                    </a:lnTo>
                    <a:lnTo>
                      <a:pt x="112" y="92"/>
                    </a:lnTo>
                    <a:lnTo>
                      <a:pt x="118" y="76"/>
                    </a:lnTo>
                    <a:lnTo>
                      <a:pt x="122" y="66"/>
                    </a:lnTo>
                    <a:lnTo>
                      <a:pt x="130" y="58"/>
                    </a:lnTo>
                    <a:lnTo>
                      <a:pt x="130" y="54"/>
                    </a:lnTo>
                    <a:lnTo>
                      <a:pt x="130" y="48"/>
                    </a:lnTo>
                    <a:lnTo>
                      <a:pt x="136" y="46"/>
                    </a:lnTo>
                    <a:lnTo>
                      <a:pt x="136" y="40"/>
                    </a:lnTo>
                    <a:lnTo>
                      <a:pt x="136" y="32"/>
                    </a:lnTo>
                    <a:lnTo>
                      <a:pt x="138" y="28"/>
                    </a:lnTo>
                    <a:lnTo>
                      <a:pt x="140" y="8"/>
                    </a:lnTo>
                    <a:lnTo>
                      <a:pt x="138" y="0"/>
                    </a:lnTo>
                    <a:lnTo>
                      <a:pt x="136" y="0"/>
                    </a:lnTo>
                    <a:lnTo>
                      <a:pt x="128" y="4"/>
                    </a:lnTo>
                    <a:lnTo>
                      <a:pt x="120" y="8"/>
                    </a:lnTo>
                    <a:lnTo>
                      <a:pt x="106" y="10"/>
                    </a:lnTo>
                    <a:lnTo>
                      <a:pt x="94" y="10"/>
                    </a:lnTo>
                    <a:lnTo>
                      <a:pt x="88" y="12"/>
                    </a:lnTo>
                    <a:lnTo>
                      <a:pt x="82" y="18"/>
                    </a:lnTo>
                    <a:lnTo>
                      <a:pt x="80" y="20"/>
                    </a:lnTo>
                    <a:lnTo>
                      <a:pt x="78" y="22"/>
                    </a:lnTo>
                    <a:lnTo>
                      <a:pt x="72" y="22"/>
                    </a:lnTo>
                    <a:lnTo>
                      <a:pt x="66" y="20"/>
                    </a:lnTo>
                    <a:lnTo>
                      <a:pt x="60" y="20"/>
                    </a:lnTo>
                    <a:lnTo>
                      <a:pt x="52" y="20"/>
                    </a:lnTo>
                    <a:lnTo>
                      <a:pt x="44" y="26"/>
                    </a:lnTo>
                    <a:lnTo>
                      <a:pt x="38" y="20"/>
                    </a:lnTo>
                    <a:lnTo>
                      <a:pt x="32" y="12"/>
                    </a:lnTo>
                    <a:lnTo>
                      <a:pt x="32" y="12"/>
                    </a:lnTo>
                    <a:lnTo>
                      <a:pt x="32" y="1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439" name="Freeform 1508"/>
              <p:cNvSpPr>
                <a:spLocks noEditPoints="1"/>
              </p:cNvSpPr>
              <p:nvPr/>
            </p:nvSpPr>
            <p:spPr bwMode="auto">
              <a:xfrm>
                <a:off x="4248150" y="4654550"/>
                <a:ext cx="133350" cy="117475"/>
              </a:xfrm>
              <a:custGeom>
                <a:avLst/>
                <a:gdLst>
                  <a:gd name="T0" fmla="*/ 72 w 84"/>
                  <a:gd name="T1" fmla="*/ 68 h 74"/>
                  <a:gd name="T2" fmla="*/ 72 w 84"/>
                  <a:gd name="T3" fmla="*/ 68 h 74"/>
                  <a:gd name="T4" fmla="*/ 76 w 84"/>
                  <a:gd name="T5" fmla="*/ 70 h 74"/>
                  <a:gd name="T6" fmla="*/ 82 w 84"/>
                  <a:gd name="T7" fmla="*/ 74 h 74"/>
                  <a:gd name="T8" fmla="*/ 84 w 84"/>
                  <a:gd name="T9" fmla="*/ 74 h 74"/>
                  <a:gd name="T10" fmla="*/ 84 w 84"/>
                  <a:gd name="T11" fmla="*/ 72 h 74"/>
                  <a:gd name="T12" fmla="*/ 80 w 84"/>
                  <a:gd name="T13" fmla="*/ 68 h 74"/>
                  <a:gd name="T14" fmla="*/ 76 w 84"/>
                  <a:gd name="T15" fmla="*/ 68 h 74"/>
                  <a:gd name="T16" fmla="*/ 72 w 84"/>
                  <a:gd name="T17" fmla="*/ 68 h 74"/>
                  <a:gd name="T18" fmla="*/ 72 w 84"/>
                  <a:gd name="T19" fmla="*/ 68 h 74"/>
                  <a:gd name="T20" fmla="*/ 72 w 84"/>
                  <a:gd name="T21" fmla="*/ 68 h 74"/>
                  <a:gd name="T22" fmla="*/ 46 w 84"/>
                  <a:gd name="T23" fmla="*/ 50 h 74"/>
                  <a:gd name="T24" fmla="*/ 46 w 84"/>
                  <a:gd name="T25" fmla="*/ 50 h 74"/>
                  <a:gd name="T26" fmla="*/ 48 w 84"/>
                  <a:gd name="T27" fmla="*/ 54 h 74"/>
                  <a:gd name="T28" fmla="*/ 50 w 84"/>
                  <a:gd name="T29" fmla="*/ 56 h 74"/>
                  <a:gd name="T30" fmla="*/ 50 w 84"/>
                  <a:gd name="T31" fmla="*/ 60 h 74"/>
                  <a:gd name="T32" fmla="*/ 58 w 84"/>
                  <a:gd name="T33" fmla="*/ 60 h 74"/>
                  <a:gd name="T34" fmla="*/ 62 w 84"/>
                  <a:gd name="T35" fmla="*/ 56 h 74"/>
                  <a:gd name="T36" fmla="*/ 62 w 84"/>
                  <a:gd name="T37" fmla="*/ 52 h 74"/>
                  <a:gd name="T38" fmla="*/ 56 w 84"/>
                  <a:gd name="T39" fmla="*/ 50 h 74"/>
                  <a:gd name="T40" fmla="*/ 50 w 84"/>
                  <a:gd name="T41" fmla="*/ 50 h 74"/>
                  <a:gd name="T42" fmla="*/ 46 w 84"/>
                  <a:gd name="T43" fmla="*/ 50 h 74"/>
                  <a:gd name="T44" fmla="*/ 46 w 84"/>
                  <a:gd name="T45" fmla="*/ 50 h 74"/>
                  <a:gd name="T46" fmla="*/ 46 w 84"/>
                  <a:gd name="T47" fmla="*/ 50 h 74"/>
                  <a:gd name="T48" fmla="*/ 62 w 84"/>
                  <a:gd name="T49" fmla="*/ 34 h 74"/>
                  <a:gd name="T50" fmla="*/ 62 w 84"/>
                  <a:gd name="T51" fmla="*/ 34 h 74"/>
                  <a:gd name="T52" fmla="*/ 66 w 84"/>
                  <a:gd name="T53" fmla="*/ 46 h 74"/>
                  <a:gd name="T54" fmla="*/ 72 w 84"/>
                  <a:gd name="T55" fmla="*/ 52 h 74"/>
                  <a:gd name="T56" fmla="*/ 72 w 84"/>
                  <a:gd name="T57" fmla="*/ 44 h 74"/>
                  <a:gd name="T58" fmla="*/ 66 w 84"/>
                  <a:gd name="T59" fmla="*/ 34 h 74"/>
                  <a:gd name="T60" fmla="*/ 62 w 84"/>
                  <a:gd name="T61" fmla="*/ 34 h 74"/>
                  <a:gd name="T62" fmla="*/ 62 w 84"/>
                  <a:gd name="T63" fmla="*/ 34 h 74"/>
                  <a:gd name="T64" fmla="*/ 62 w 84"/>
                  <a:gd name="T65" fmla="*/ 34 h 74"/>
                  <a:gd name="T66" fmla="*/ 16 w 84"/>
                  <a:gd name="T67" fmla="*/ 24 h 74"/>
                  <a:gd name="T68" fmla="*/ 12 w 84"/>
                  <a:gd name="T69" fmla="*/ 28 h 74"/>
                  <a:gd name="T70" fmla="*/ 16 w 84"/>
                  <a:gd name="T71" fmla="*/ 30 h 74"/>
                  <a:gd name="T72" fmla="*/ 18 w 84"/>
                  <a:gd name="T73" fmla="*/ 34 h 74"/>
                  <a:gd name="T74" fmla="*/ 20 w 84"/>
                  <a:gd name="T75" fmla="*/ 34 h 74"/>
                  <a:gd name="T76" fmla="*/ 18 w 84"/>
                  <a:gd name="T77" fmla="*/ 28 h 74"/>
                  <a:gd name="T78" fmla="*/ 18 w 84"/>
                  <a:gd name="T79" fmla="*/ 24 h 74"/>
                  <a:gd name="T80" fmla="*/ 16 w 84"/>
                  <a:gd name="T81" fmla="*/ 24 h 74"/>
                  <a:gd name="T82" fmla="*/ 16 w 84"/>
                  <a:gd name="T83" fmla="*/ 24 h 74"/>
                  <a:gd name="T84" fmla="*/ 16 w 84"/>
                  <a:gd name="T85" fmla="*/ 24 h 74"/>
                  <a:gd name="T86" fmla="*/ 30 w 84"/>
                  <a:gd name="T87" fmla="*/ 16 h 74"/>
                  <a:gd name="T88" fmla="*/ 40 w 84"/>
                  <a:gd name="T89" fmla="*/ 28 h 74"/>
                  <a:gd name="T90" fmla="*/ 48 w 84"/>
                  <a:gd name="T91" fmla="*/ 28 h 74"/>
                  <a:gd name="T92" fmla="*/ 40 w 84"/>
                  <a:gd name="T93" fmla="*/ 18 h 74"/>
                  <a:gd name="T94" fmla="*/ 36 w 84"/>
                  <a:gd name="T95" fmla="*/ 16 h 74"/>
                  <a:gd name="T96" fmla="*/ 30 w 84"/>
                  <a:gd name="T97" fmla="*/ 16 h 74"/>
                  <a:gd name="T98" fmla="*/ 30 w 84"/>
                  <a:gd name="T99" fmla="*/ 16 h 74"/>
                  <a:gd name="T100" fmla="*/ 30 w 84"/>
                  <a:gd name="T101" fmla="*/ 16 h 74"/>
                  <a:gd name="T102" fmla="*/ 0 w 84"/>
                  <a:gd name="T103" fmla="*/ 0 h 74"/>
                  <a:gd name="T104" fmla="*/ 0 w 84"/>
                  <a:gd name="T105" fmla="*/ 0 h 74"/>
                  <a:gd name="T106" fmla="*/ 2 w 84"/>
                  <a:gd name="T107" fmla="*/ 6 h 74"/>
                  <a:gd name="T108" fmla="*/ 2 w 84"/>
                  <a:gd name="T109" fmla="*/ 8 h 74"/>
                  <a:gd name="T110" fmla="*/ 12 w 84"/>
                  <a:gd name="T111" fmla="*/ 12 h 74"/>
                  <a:gd name="T112" fmla="*/ 16 w 84"/>
                  <a:gd name="T113" fmla="*/ 12 h 74"/>
                  <a:gd name="T114" fmla="*/ 16 w 84"/>
                  <a:gd name="T115" fmla="*/ 10 h 74"/>
                  <a:gd name="T116" fmla="*/ 0 w 84"/>
                  <a:gd name="T117" fmla="*/ 0 h 74"/>
                  <a:gd name="T118" fmla="*/ 0 w 84"/>
                  <a:gd name="T119" fmla="*/ 0 h 74"/>
                  <a:gd name="T120" fmla="*/ 0 w 84"/>
                  <a:gd name="T121" fmla="*/ 0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84" h="74">
                    <a:moveTo>
                      <a:pt x="72" y="68"/>
                    </a:moveTo>
                    <a:lnTo>
                      <a:pt x="72" y="68"/>
                    </a:lnTo>
                    <a:lnTo>
                      <a:pt x="76" y="70"/>
                    </a:lnTo>
                    <a:lnTo>
                      <a:pt x="82" y="74"/>
                    </a:lnTo>
                    <a:lnTo>
                      <a:pt x="84" y="74"/>
                    </a:lnTo>
                    <a:lnTo>
                      <a:pt x="84" y="72"/>
                    </a:lnTo>
                    <a:lnTo>
                      <a:pt x="80" y="68"/>
                    </a:lnTo>
                    <a:lnTo>
                      <a:pt x="76" y="68"/>
                    </a:lnTo>
                    <a:lnTo>
                      <a:pt x="72" y="68"/>
                    </a:lnTo>
                    <a:lnTo>
                      <a:pt x="72" y="68"/>
                    </a:lnTo>
                    <a:lnTo>
                      <a:pt x="72" y="68"/>
                    </a:lnTo>
                    <a:close/>
                    <a:moveTo>
                      <a:pt x="46" y="50"/>
                    </a:moveTo>
                    <a:lnTo>
                      <a:pt x="46" y="50"/>
                    </a:lnTo>
                    <a:lnTo>
                      <a:pt x="48" y="54"/>
                    </a:lnTo>
                    <a:lnTo>
                      <a:pt x="50" y="56"/>
                    </a:lnTo>
                    <a:lnTo>
                      <a:pt x="50" y="60"/>
                    </a:lnTo>
                    <a:lnTo>
                      <a:pt x="58" y="60"/>
                    </a:lnTo>
                    <a:lnTo>
                      <a:pt x="62" y="56"/>
                    </a:lnTo>
                    <a:lnTo>
                      <a:pt x="62" y="52"/>
                    </a:lnTo>
                    <a:lnTo>
                      <a:pt x="56" y="50"/>
                    </a:lnTo>
                    <a:lnTo>
                      <a:pt x="50" y="50"/>
                    </a:lnTo>
                    <a:lnTo>
                      <a:pt x="46" y="50"/>
                    </a:lnTo>
                    <a:lnTo>
                      <a:pt x="46" y="50"/>
                    </a:lnTo>
                    <a:lnTo>
                      <a:pt x="46" y="50"/>
                    </a:lnTo>
                    <a:close/>
                    <a:moveTo>
                      <a:pt x="62" y="34"/>
                    </a:moveTo>
                    <a:lnTo>
                      <a:pt x="62" y="34"/>
                    </a:lnTo>
                    <a:lnTo>
                      <a:pt x="66" y="46"/>
                    </a:lnTo>
                    <a:lnTo>
                      <a:pt x="72" y="52"/>
                    </a:lnTo>
                    <a:lnTo>
                      <a:pt x="72" y="44"/>
                    </a:lnTo>
                    <a:lnTo>
                      <a:pt x="66" y="34"/>
                    </a:lnTo>
                    <a:lnTo>
                      <a:pt x="62" y="34"/>
                    </a:lnTo>
                    <a:lnTo>
                      <a:pt x="62" y="34"/>
                    </a:lnTo>
                    <a:lnTo>
                      <a:pt x="62" y="34"/>
                    </a:lnTo>
                    <a:close/>
                    <a:moveTo>
                      <a:pt x="16" y="24"/>
                    </a:moveTo>
                    <a:lnTo>
                      <a:pt x="12" y="28"/>
                    </a:lnTo>
                    <a:lnTo>
                      <a:pt x="16" y="30"/>
                    </a:lnTo>
                    <a:lnTo>
                      <a:pt x="18" y="34"/>
                    </a:lnTo>
                    <a:lnTo>
                      <a:pt x="20" y="34"/>
                    </a:lnTo>
                    <a:lnTo>
                      <a:pt x="18" y="28"/>
                    </a:lnTo>
                    <a:lnTo>
                      <a:pt x="18" y="24"/>
                    </a:lnTo>
                    <a:lnTo>
                      <a:pt x="16" y="24"/>
                    </a:lnTo>
                    <a:lnTo>
                      <a:pt x="16" y="24"/>
                    </a:lnTo>
                    <a:lnTo>
                      <a:pt x="16" y="24"/>
                    </a:lnTo>
                    <a:close/>
                    <a:moveTo>
                      <a:pt x="30" y="16"/>
                    </a:moveTo>
                    <a:lnTo>
                      <a:pt x="40" y="28"/>
                    </a:lnTo>
                    <a:lnTo>
                      <a:pt x="48" y="28"/>
                    </a:lnTo>
                    <a:lnTo>
                      <a:pt x="40" y="18"/>
                    </a:lnTo>
                    <a:lnTo>
                      <a:pt x="36" y="16"/>
                    </a:lnTo>
                    <a:lnTo>
                      <a:pt x="30" y="16"/>
                    </a:lnTo>
                    <a:lnTo>
                      <a:pt x="30" y="16"/>
                    </a:lnTo>
                    <a:lnTo>
                      <a:pt x="30" y="16"/>
                    </a:lnTo>
                    <a:close/>
                    <a:moveTo>
                      <a:pt x="0" y="0"/>
                    </a:moveTo>
                    <a:lnTo>
                      <a:pt x="0" y="0"/>
                    </a:lnTo>
                    <a:lnTo>
                      <a:pt x="2" y="6"/>
                    </a:lnTo>
                    <a:lnTo>
                      <a:pt x="2" y="8"/>
                    </a:lnTo>
                    <a:lnTo>
                      <a:pt x="12" y="12"/>
                    </a:lnTo>
                    <a:lnTo>
                      <a:pt x="16" y="12"/>
                    </a:lnTo>
                    <a:lnTo>
                      <a:pt x="16" y="1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440" name="Freeform 1509"/>
              <p:cNvSpPr>
                <a:spLocks/>
              </p:cNvSpPr>
              <p:nvPr/>
            </p:nvSpPr>
            <p:spPr bwMode="auto">
              <a:xfrm>
                <a:off x="965200" y="3019425"/>
                <a:ext cx="79375" cy="76200"/>
              </a:xfrm>
              <a:custGeom>
                <a:avLst/>
                <a:gdLst>
                  <a:gd name="T0" fmla="*/ 8 w 50"/>
                  <a:gd name="T1" fmla="*/ 40 h 48"/>
                  <a:gd name="T2" fmla="*/ 8 w 50"/>
                  <a:gd name="T3" fmla="*/ 40 h 48"/>
                  <a:gd name="T4" fmla="*/ 4 w 50"/>
                  <a:gd name="T5" fmla="*/ 42 h 48"/>
                  <a:gd name="T6" fmla="*/ 4 w 50"/>
                  <a:gd name="T7" fmla="*/ 48 h 48"/>
                  <a:gd name="T8" fmla="*/ 12 w 50"/>
                  <a:gd name="T9" fmla="*/ 46 h 48"/>
                  <a:gd name="T10" fmla="*/ 18 w 50"/>
                  <a:gd name="T11" fmla="*/ 42 h 48"/>
                  <a:gd name="T12" fmla="*/ 22 w 50"/>
                  <a:gd name="T13" fmla="*/ 42 h 48"/>
                  <a:gd name="T14" fmla="*/ 22 w 50"/>
                  <a:gd name="T15" fmla="*/ 38 h 48"/>
                  <a:gd name="T16" fmla="*/ 22 w 50"/>
                  <a:gd name="T17" fmla="*/ 32 h 48"/>
                  <a:gd name="T18" fmla="*/ 22 w 50"/>
                  <a:gd name="T19" fmla="*/ 30 h 48"/>
                  <a:gd name="T20" fmla="*/ 22 w 50"/>
                  <a:gd name="T21" fmla="*/ 32 h 48"/>
                  <a:gd name="T22" fmla="*/ 24 w 50"/>
                  <a:gd name="T23" fmla="*/ 34 h 48"/>
                  <a:gd name="T24" fmla="*/ 28 w 50"/>
                  <a:gd name="T25" fmla="*/ 34 h 48"/>
                  <a:gd name="T26" fmla="*/ 30 w 50"/>
                  <a:gd name="T27" fmla="*/ 34 h 48"/>
                  <a:gd name="T28" fmla="*/ 32 w 50"/>
                  <a:gd name="T29" fmla="*/ 30 h 48"/>
                  <a:gd name="T30" fmla="*/ 34 w 50"/>
                  <a:gd name="T31" fmla="*/ 22 h 48"/>
                  <a:gd name="T32" fmla="*/ 34 w 50"/>
                  <a:gd name="T33" fmla="*/ 20 h 48"/>
                  <a:gd name="T34" fmla="*/ 38 w 50"/>
                  <a:gd name="T35" fmla="*/ 20 h 48"/>
                  <a:gd name="T36" fmla="*/ 42 w 50"/>
                  <a:gd name="T37" fmla="*/ 20 h 48"/>
                  <a:gd name="T38" fmla="*/ 44 w 50"/>
                  <a:gd name="T39" fmla="*/ 16 h 48"/>
                  <a:gd name="T40" fmla="*/ 44 w 50"/>
                  <a:gd name="T41" fmla="*/ 12 h 48"/>
                  <a:gd name="T42" fmla="*/ 48 w 50"/>
                  <a:gd name="T43" fmla="*/ 12 h 48"/>
                  <a:gd name="T44" fmla="*/ 50 w 50"/>
                  <a:gd name="T45" fmla="*/ 8 h 48"/>
                  <a:gd name="T46" fmla="*/ 50 w 50"/>
                  <a:gd name="T47" fmla="*/ 6 h 48"/>
                  <a:gd name="T48" fmla="*/ 48 w 50"/>
                  <a:gd name="T49" fmla="*/ 0 h 48"/>
                  <a:gd name="T50" fmla="*/ 44 w 50"/>
                  <a:gd name="T51" fmla="*/ 0 h 48"/>
                  <a:gd name="T52" fmla="*/ 40 w 50"/>
                  <a:gd name="T53" fmla="*/ 4 h 48"/>
                  <a:gd name="T54" fmla="*/ 34 w 50"/>
                  <a:gd name="T55" fmla="*/ 4 h 48"/>
                  <a:gd name="T56" fmla="*/ 30 w 50"/>
                  <a:gd name="T57" fmla="*/ 4 h 48"/>
                  <a:gd name="T58" fmla="*/ 28 w 50"/>
                  <a:gd name="T59" fmla="*/ 4 h 48"/>
                  <a:gd name="T60" fmla="*/ 24 w 50"/>
                  <a:gd name="T61" fmla="*/ 6 h 48"/>
                  <a:gd name="T62" fmla="*/ 20 w 50"/>
                  <a:gd name="T63" fmla="*/ 8 h 48"/>
                  <a:gd name="T64" fmla="*/ 14 w 50"/>
                  <a:gd name="T65" fmla="*/ 8 h 48"/>
                  <a:gd name="T66" fmla="*/ 10 w 50"/>
                  <a:gd name="T67" fmla="*/ 8 h 48"/>
                  <a:gd name="T68" fmla="*/ 8 w 50"/>
                  <a:gd name="T69" fmla="*/ 12 h 48"/>
                  <a:gd name="T70" fmla="*/ 4 w 50"/>
                  <a:gd name="T71" fmla="*/ 14 h 48"/>
                  <a:gd name="T72" fmla="*/ 2 w 50"/>
                  <a:gd name="T73" fmla="*/ 14 h 48"/>
                  <a:gd name="T74" fmla="*/ 0 w 50"/>
                  <a:gd name="T75" fmla="*/ 16 h 48"/>
                  <a:gd name="T76" fmla="*/ 0 w 50"/>
                  <a:gd name="T77" fmla="*/ 22 h 48"/>
                  <a:gd name="T78" fmla="*/ 2 w 50"/>
                  <a:gd name="T79" fmla="*/ 22 h 48"/>
                  <a:gd name="T80" fmla="*/ 4 w 50"/>
                  <a:gd name="T81" fmla="*/ 24 h 48"/>
                  <a:gd name="T82" fmla="*/ 4 w 50"/>
                  <a:gd name="T83" fmla="*/ 30 h 48"/>
                  <a:gd name="T84" fmla="*/ 4 w 50"/>
                  <a:gd name="T85" fmla="*/ 34 h 48"/>
                  <a:gd name="T86" fmla="*/ 4 w 50"/>
                  <a:gd name="T87" fmla="*/ 38 h 48"/>
                  <a:gd name="T88" fmla="*/ 8 w 50"/>
                  <a:gd name="T89" fmla="*/ 40 h 48"/>
                  <a:gd name="T90" fmla="*/ 8 w 50"/>
                  <a:gd name="T91" fmla="*/ 40 h 48"/>
                  <a:gd name="T92" fmla="*/ 8 w 50"/>
                  <a:gd name="T93" fmla="*/ 4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50" h="48">
                    <a:moveTo>
                      <a:pt x="8" y="40"/>
                    </a:moveTo>
                    <a:lnTo>
                      <a:pt x="8" y="40"/>
                    </a:lnTo>
                    <a:lnTo>
                      <a:pt x="4" y="42"/>
                    </a:lnTo>
                    <a:lnTo>
                      <a:pt x="4" y="48"/>
                    </a:lnTo>
                    <a:lnTo>
                      <a:pt x="12" y="46"/>
                    </a:lnTo>
                    <a:lnTo>
                      <a:pt x="18" y="42"/>
                    </a:lnTo>
                    <a:lnTo>
                      <a:pt x="22" y="42"/>
                    </a:lnTo>
                    <a:lnTo>
                      <a:pt x="22" y="38"/>
                    </a:lnTo>
                    <a:lnTo>
                      <a:pt x="22" y="32"/>
                    </a:lnTo>
                    <a:lnTo>
                      <a:pt x="22" y="30"/>
                    </a:lnTo>
                    <a:lnTo>
                      <a:pt x="22" y="32"/>
                    </a:lnTo>
                    <a:lnTo>
                      <a:pt x="24" y="34"/>
                    </a:lnTo>
                    <a:lnTo>
                      <a:pt x="28" y="34"/>
                    </a:lnTo>
                    <a:lnTo>
                      <a:pt x="30" y="34"/>
                    </a:lnTo>
                    <a:lnTo>
                      <a:pt x="32" y="30"/>
                    </a:lnTo>
                    <a:lnTo>
                      <a:pt x="34" y="22"/>
                    </a:lnTo>
                    <a:lnTo>
                      <a:pt x="34" y="20"/>
                    </a:lnTo>
                    <a:lnTo>
                      <a:pt x="38" y="20"/>
                    </a:lnTo>
                    <a:lnTo>
                      <a:pt x="42" y="20"/>
                    </a:lnTo>
                    <a:lnTo>
                      <a:pt x="44" y="16"/>
                    </a:lnTo>
                    <a:lnTo>
                      <a:pt x="44" y="12"/>
                    </a:lnTo>
                    <a:lnTo>
                      <a:pt x="48" y="12"/>
                    </a:lnTo>
                    <a:lnTo>
                      <a:pt x="50" y="8"/>
                    </a:lnTo>
                    <a:lnTo>
                      <a:pt x="50" y="6"/>
                    </a:lnTo>
                    <a:lnTo>
                      <a:pt x="48" y="0"/>
                    </a:lnTo>
                    <a:lnTo>
                      <a:pt x="44" y="0"/>
                    </a:lnTo>
                    <a:lnTo>
                      <a:pt x="40" y="4"/>
                    </a:lnTo>
                    <a:lnTo>
                      <a:pt x="34" y="4"/>
                    </a:lnTo>
                    <a:lnTo>
                      <a:pt x="30" y="4"/>
                    </a:lnTo>
                    <a:lnTo>
                      <a:pt x="28" y="4"/>
                    </a:lnTo>
                    <a:lnTo>
                      <a:pt x="24" y="6"/>
                    </a:lnTo>
                    <a:lnTo>
                      <a:pt x="20" y="8"/>
                    </a:lnTo>
                    <a:lnTo>
                      <a:pt x="14" y="8"/>
                    </a:lnTo>
                    <a:lnTo>
                      <a:pt x="10" y="8"/>
                    </a:lnTo>
                    <a:lnTo>
                      <a:pt x="8" y="12"/>
                    </a:lnTo>
                    <a:lnTo>
                      <a:pt x="4" y="14"/>
                    </a:lnTo>
                    <a:lnTo>
                      <a:pt x="2" y="14"/>
                    </a:lnTo>
                    <a:lnTo>
                      <a:pt x="0" y="16"/>
                    </a:lnTo>
                    <a:lnTo>
                      <a:pt x="0" y="22"/>
                    </a:lnTo>
                    <a:lnTo>
                      <a:pt x="2" y="22"/>
                    </a:lnTo>
                    <a:lnTo>
                      <a:pt x="4" y="24"/>
                    </a:lnTo>
                    <a:lnTo>
                      <a:pt x="4" y="30"/>
                    </a:lnTo>
                    <a:lnTo>
                      <a:pt x="4" y="34"/>
                    </a:lnTo>
                    <a:lnTo>
                      <a:pt x="4" y="38"/>
                    </a:lnTo>
                    <a:lnTo>
                      <a:pt x="8" y="40"/>
                    </a:lnTo>
                    <a:lnTo>
                      <a:pt x="8" y="40"/>
                    </a:lnTo>
                    <a:lnTo>
                      <a:pt x="8" y="4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441" name="Freeform 1510"/>
              <p:cNvSpPr>
                <a:spLocks/>
              </p:cNvSpPr>
              <p:nvPr/>
            </p:nvSpPr>
            <p:spPr bwMode="auto">
              <a:xfrm>
                <a:off x="1050925" y="2927350"/>
                <a:ext cx="158750" cy="76200"/>
              </a:xfrm>
              <a:custGeom>
                <a:avLst/>
                <a:gdLst>
                  <a:gd name="T0" fmla="*/ 100 w 100"/>
                  <a:gd name="T1" fmla="*/ 26 h 48"/>
                  <a:gd name="T2" fmla="*/ 96 w 100"/>
                  <a:gd name="T3" fmla="*/ 30 h 48"/>
                  <a:gd name="T4" fmla="*/ 96 w 100"/>
                  <a:gd name="T5" fmla="*/ 36 h 48"/>
                  <a:gd name="T6" fmla="*/ 92 w 100"/>
                  <a:gd name="T7" fmla="*/ 36 h 48"/>
                  <a:gd name="T8" fmla="*/ 88 w 100"/>
                  <a:gd name="T9" fmla="*/ 34 h 48"/>
                  <a:gd name="T10" fmla="*/ 82 w 100"/>
                  <a:gd name="T11" fmla="*/ 32 h 48"/>
                  <a:gd name="T12" fmla="*/ 78 w 100"/>
                  <a:gd name="T13" fmla="*/ 34 h 48"/>
                  <a:gd name="T14" fmla="*/ 70 w 100"/>
                  <a:gd name="T15" fmla="*/ 34 h 48"/>
                  <a:gd name="T16" fmla="*/ 66 w 100"/>
                  <a:gd name="T17" fmla="*/ 34 h 48"/>
                  <a:gd name="T18" fmla="*/ 60 w 100"/>
                  <a:gd name="T19" fmla="*/ 36 h 48"/>
                  <a:gd name="T20" fmla="*/ 58 w 100"/>
                  <a:gd name="T21" fmla="*/ 40 h 48"/>
                  <a:gd name="T22" fmla="*/ 52 w 100"/>
                  <a:gd name="T23" fmla="*/ 36 h 48"/>
                  <a:gd name="T24" fmla="*/ 50 w 100"/>
                  <a:gd name="T25" fmla="*/ 36 h 48"/>
                  <a:gd name="T26" fmla="*/ 42 w 100"/>
                  <a:gd name="T27" fmla="*/ 40 h 48"/>
                  <a:gd name="T28" fmla="*/ 34 w 100"/>
                  <a:gd name="T29" fmla="*/ 40 h 48"/>
                  <a:gd name="T30" fmla="*/ 32 w 100"/>
                  <a:gd name="T31" fmla="*/ 40 h 48"/>
                  <a:gd name="T32" fmla="*/ 34 w 100"/>
                  <a:gd name="T33" fmla="*/ 44 h 48"/>
                  <a:gd name="T34" fmla="*/ 34 w 100"/>
                  <a:gd name="T35" fmla="*/ 48 h 48"/>
                  <a:gd name="T36" fmla="*/ 28 w 100"/>
                  <a:gd name="T37" fmla="*/ 44 h 48"/>
                  <a:gd name="T38" fmla="*/ 20 w 100"/>
                  <a:gd name="T39" fmla="*/ 44 h 48"/>
                  <a:gd name="T40" fmla="*/ 14 w 100"/>
                  <a:gd name="T41" fmla="*/ 44 h 48"/>
                  <a:gd name="T42" fmla="*/ 8 w 100"/>
                  <a:gd name="T43" fmla="*/ 42 h 48"/>
                  <a:gd name="T44" fmla="*/ 4 w 100"/>
                  <a:gd name="T45" fmla="*/ 40 h 48"/>
                  <a:gd name="T46" fmla="*/ 2 w 100"/>
                  <a:gd name="T47" fmla="*/ 32 h 48"/>
                  <a:gd name="T48" fmla="*/ 0 w 100"/>
                  <a:gd name="T49" fmla="*/ 32 h 48"/>
                  <a:gd name="T50" fmla="*/ 0 w 100"/>
                  <a:gd name="T51" fmla="*/ 26 h 48"/>
                  <a:gd name="T52" fmla="*/ 2 w 100"/>
                  <a:gd name="T53" fmla="*/ 24 h 48"/>
                  <a:gd name="T54" fmla="*/ 4 w 100"/>
                  <a:gd name="T55" fmla="*/ 22 h 48"/>
                  <a:gd name="T56" fmla="*/ 4 w 100"/>
                  <a:gd name="T57" fmla="*/ 18 h 48"/>
                  <a:gd name="T58" fmla="*/ 8 w 100"/>
                  <a:gd name="T59" fmla="*/ 16 h 48"/>
                  <a:gd name="T60" fmla="*/ 10 w 100"/>
                  <a:gd name="T61" fmla="*/ 16 h 48"/>
                  <a:gd name="T62" fmla="*/ 10 w 100"/>
                  <a:gd name="T63" fmla="*/ 14 h 48"/>
                  <a:gd name="T64" fmla="*/ 10 w 100"/>
                  <a:gd name="T65" fmla="*/ 10 h 48"/>
                  <a:gd name="T66" fmla="*/ 12 w 100"/>
                  <a:gd name="T67" fmla="*/ 10 h 48"/>
                  <a:gd name="T68" fmla="*/ 20 w 100"/>
                  <a:gd name="T69" fmla="*/ 6 h 48"/>
                  <a:gd name="T70" fmla="*/ 24 w 100"/>
                  <a:gd name="T71" fmla="*/ 8 h 48"/>
                  <a:gd name="T72" fmla="*/ 30 w 100"/>
                  <a:gd name="T73" fmla="*/ 6 h 48"/>
                  <a:gd name="T74" fmla="*/ 34 w 100"/>
                  <a:gd name="T75" fmla="*/ 8 h 48"/>
                  <a:gd name="T76" fmla="*/ 42 w 100"/>
                  <a:gd name="T77" fmla="*/ 10 h 48"/>
                  <a:gd name="T78" fmla="*/ 48 w 100"/>
                  <a:gd name="T79" fmla="*/ 14 h 48"/>
                  <a:gd name="T80" fmla="*/ 50 w 100"/>
                  <a:gd name="T81" fmla="*/ 14 h 48"/>
                  <a:gd name="T82" fmla="*/ 52 w 100"/>
                  <a:gd name="T83" fmla="*/ 10 h 48"/>
                  <a:gd name="T84" fmla="*/ 56 w 100"/>
                  <a:gd name="T85" fmla="*/ 8 h 48"/>
                  <a:gd name="T86" fmla="*/ 60 w 100"/>
                  <a:gd name="T87" fmla="*/ 8 h 48"/>
                  <a:gd name="T88" fmla="*/ 68 w 100"/>
                  <a:gd name="T89" fmla="*/ 2 h 48"/>
                  <a:gd name="T90" fmla="*/ 70 w 100"/>
                  <a:gd name="T91" fmla="*/ 0 h 48"/>
                  <a:gd name="T92" fmla="*/ 76 w 100"/>
                  <a:gd name="T93" fmla="*/ 2 h 48"/>
                  <a:gd name="T94" fmla="*/ 80 w 100"/>
                  <a:gd name="T95" fmla="*/ 6 h 48"/>
                  <a:gd name="T96" fmla="*/ 86 w 100"/>
                  <a:gd name="T97" fmla="*/ 8 h 48"/>
                  <a:gd name="T98" fmla="*/ 88 w 100"/>
                  <a:gd name="T99" fmla="*/ 10 h 48"/>
                  <a:gd name="T100" fmla="*/ 90 w 100"/>
                  <a:gd name="T101" fmla="*/ 14 h 48"/>
                  <a:gd name="T102" fmla="*/ 92 w 100"/>
                  <a:gd name="T103" fmla="*/ 16 h 48"/>
                  <a:gd name="T104" fmla="*/ 96 w 100"/>
                  <a:gd name="T105" fmla="*/ 22 h 48"/>
                  <a:gd name="T106" fmla="*/ 98 w 100"/>
                  <a:gd name="T107" fmla="*/ 26 h 48"/>
                  <a:gd name="T108" fmla="*/ 100 w 100"/>
                  <a:gd name="T109" fmla="*/ 26 h 48"/>
                  <a:gd name="T110" fmla="*/ 100 w 100"/>
                  <a:gd name="T111" fmla="*/ 26 h 48"/>
                  <a:gd name="T112" fmla="*/ 100 w 100"/>
                  <a:gd name="T113" fmla="*/ 26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100" h="48">
                    <a:moveTo>
                      <a:pt x="100" y="26"/>
                    </a:moveTo>
                    <a:lnTo>
                      <a:pt x="96" y="30"/>
                    </a:lnTo>
                    <a:lnTo>
                      <a:pt x="96" y="36"/>
                    </a:lnTo>
                    <a:lnTo>
                      <a:pt x="92" y="36"/>
                    </a:lnTo>
                    <a:lnTo>
                      <a:pt x="88" y="34"/>
                    </a:lnTo>
                    <a:lnTo>
                      <a:pt x="82" y="32"/>
                    </a:lnTo>
                    <a:lnTo>
                      <a:pt x="78" y="34"/>
                    </a:lnTo>
                    <a:lnTo>
                      <a:pt x="70" y="34"/>
                    </a:lnTo>
                    <a:lnTo>
                      <a:pt x="66" y="34"/>
                    </a:lnTo>
                    <a:lnTo>
                      <a:pt x="60" y="36"/>
                    </a:lnTo>
                    <a:lnTo>
                      <a:pt x="58" y="40"/>
                    </a:lnTo>
                    <a:lnTo>
                      <a:pt x="52" y="36"/>
                    </a:lnTo>
                    <a:lnTo>
                      <a:pt x="50" y="36"/>
                    </a:lnTo>
                    <a:lnTo>
                      <a:pt x="42" y="40"/>
                    </a:lnTo>
                    <a:lnTo>
                      <a:pt x="34" y="40"/>
                    </a:lnTo>
                    <a:lnTo>
                      <a:pt x="32" y="40"/>
                    </a:lnTo>
                    <a:lnTo>
                      <a:pt x="34" y="44"/>
                    </a:lnTo>
                    <a:lnTo>
                      <a:pt x="34" y="48"/>
                    </a:lnTo>
                    <a:lnTo>
                      <a:pt x="28" y="44"/>
                    </a:lnTo>
                    <a:lnTo>
                      <a:pt x="20" y="44"/>
                    </a:lnTo>
                    <a:lnTo>
                      <a:pt x="14" y="44"/>
                    </a:lnTo>
                    <a:lnTo>
                      <a:pt x="8" y="42"/>
                    </a:lnTo>
                    <a:lnTo>
                      <a:pt x="4" y="40"/>
                    </a:lnTo>
                    <a:lnTo>
                      <a:pt x="2" y="32"/>
                    </a:lnTo>
                    <a:lnTo>
                      <a:pt x="0" y="32"/>
                    </a:lnTo>
                    <a:lnTo>
                      <a:pt x="0" y="26"/>
                    </a:lnTo>
                    <a:lnTo>
                      <a:pt x="2" y="24"/>
                    </a:lnTo>
                    <a:lnTo>
                      <a:pt x="4" y="22"/>
                    </a:lnTo>
                    <a:lnTo>
                      <a:pt x="4" y="18"/>
                    </a:lnTo>
                    <a:lnTo>
                      <a:pt x="8" y="16"/>
                    </a:lnTo>
                    <a:lnTo>
                      <a:pt x="10" y="16"/>
                    </a:lnTo>
                    <a:lnTo>
                      <a:pt x="10" y="14"/>
                    </a:lnTo>
                    <a:lnTo>
                      <a:pt x="10" y="10"/>
                    </a:lnTo>
                    <a:lnTo>
                      <a:pt x="12" y="10"/>
                    </a:lnTo>
                    <a:lnTo>
                      <a:pt x="20" y="6"/>
                    </a:lnTo>
                    <a:lnTo>
                      <a:pt x="24" y="8"/>
                    </a:lnTo>
                    <a:lnTo>
                      <a:pt x="30" y="6"/>
                    </a:lnTo>
                    <a:lnTo>
                      <a:pt x="34" y="8"/>
                    </a:lnTo>
                    <a:lnTo>
                      <a:pt x="42" y="10"/>
                    </a:lnTo>
                    <a:lnTo>
                      <a:pt x="48" y="14"/>
                    </a:lnTo>
                    <a:lnTo>
                      <a:pt x="50" y="14"/>
                    </a:lnTo>
                    <a:lnTo>
                      <a:pt x="52" y="10"/>
                    </a:lnTo>
                    <a:lnTo>
                      <a:pt x="56" y="8"/>
                    </a:lnTo>
                    <a:lnTo>
                      <a:pt x="60" y="8"/>
                    </a:lnTo>
                    <a:lnTo>
                      <a:pt x="68" y="2"/>
                    </a:lnTo>
                    <a:lnTo>
                      <a:pt x="70" y="0"/>
                    </a:lnTo>
                    <a:lnTo>
                      <a:pt x="76" y="2"/>
                    </a:lnTo>
                    <a:lnTo>
                      <a:pt x="80" y="6"/>
                    </a:lnTo>
                    <a:lnTo>
                      <a:pt x="86" y="8"/>
                    </a:lnTo>
                    <a:lnTo>
                      <a:pt x="88" y="10"/>
                    </a:lnTo>
                    <a:lnTo>
                      <a:pt x="90" y="14"/>
                    </a:lnTo>
                    <a:lnTo>
                      <a:pt x="92" y="16"/>
                    </a:lnTo>
                    <a:lnTo>
                      <a:pt x="96" y="22"/>
                    </a:lnTo>
                    <a:lnTo>
                      <a:pt x="98" y="26"/>
                    </a:lnTo>
                    <a:lnTo>
                      <a:pt x="100" y="26"/>
                    </a:lnTo>
                    <a:lnTo>
                      <a:pt x="100" y="26"/>
                    </a:lnTo>
                    <a:lnTo>
                      <a:pt x="100" y="26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442" name="Freeform 1511"/>
              <p:cNvSpPr>
                <a:spLocks/>
              </p:cNvSpPr>
              <p:nvPr/>
            </p:nvSpPr>
            <p:spPr bwMode="auto">
              <a:xfrm>
                <a:off x="3035300" y="4397375"/>
                <a:ext cx="22225" cy="9525"/>
              </a:xfrm>
              <a:custGeom>
                <a:avLst/>
                <a:gdLst>
                  <a:gd name="T0" fmla="*/ 0 w 14"/>
                  <a:gd name="T1" fmla="*/ 6 h 6"/>
                  <a:gd name="T2" fmla="*/ 6 w 14"/>
                  <a:gd name="T3" fmla="*/ 0 h 6"/>
                  <a:gd name="T4" fmla="*/ 14 w 14"/>
                  <a:gd name="T5" fmla="*/ 4 h 6"/>
                  <a:gd name="T6" fmla="*/ 8 w 14"/>
                  <a:gd name="T7" fmla="*/ 6 h 6"/>
                  <a:gd name="T8" fmla="*/ 0 w 14"/>
                  <a:gd name="T9" fmla="*/ 6 h 6"/>
                  <a:gd name="T10" fmla="*/ 0 w 14"/>
                  <a:gd name="T11" fmla="*/ 6 h 6"/>
                  <a:gd name="T12" fmla="*/ 0 w 14"/>
                  <a:gd name="T13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" h="6">
                    <a:moveTo>
                      <a:pt x="0" y="6"/>
                    </a:moveTo>
                    <a:lnTo>
                      <a:pt x="6" y="0"/>
                    </a:lnTo>
                    <a:lnTo>
                      <a:pt x="14" y="4"/>
                    </a:lnTo>
                    <a:lnTo>
                      <a:pt x="8" y="6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6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443" name="Freeform 1512"/>
              <p:cNvSpPr>
                <a:spLocks/>
              </p:cNvSpPr>
              <p:nvPr/>
            </p:nvSpPr>
            <p:spPr bwMode="auto">
              <a:xfrm>
                <a:off x="349250" y="4156075"/>
                <a:ext cx="76200" cy="98425"/>
              </a:xfrm>
              <a:custGeom>
                <a:avLst/>
                <a:gdLst>
                  <a:gd name="T0" fmla="*/ 0 w 48"/>
                  <a:gd name="T1" fmla="*/ 22 h 62"/>
                  <a:gd name="T2" fmla="*/ 0 w 48"/>
                  <a:gd name="T3" fmla="*/ 22 h 62"/>
                  <a:gd name="T4" fmla="*/ 0 w 48"/>
                  <a:gd name="T5" fmla="*/ 30 h 62"/>
                  <a:gd name="T6" fmla="*/ 2 w 48"/>
                  <a:gd name="T7" fmla="*/ 38 h 62"/>
                  <a:gd name="T8" fmla="*/ 2 w 48"/>
                  <a:gd name="T9" fmla="*/ 42 h 62"/>
                  <a:gd name="T10" fmla="*/ 6 w 48"/>
                  <a:gd name="T11" fmla="*/ 48 h 62"/>
                  <a:gd name="T12" fmla="*/ 6 w 48"/>
                  <a:gd name="T13" fmla="*/ 50 h 62"/>
                  <a:gd name="T14" fmla="*/ 4 w 48"/>
                  <a:gd name="T15" fmla="*/ 50 h 62"/>
                  <a:gd name="T16" fmla="*/ 4 w 48"/>
                  <a:gd name="T17" fmla="*/ 52 h 62"/>
                  <a:gd name="T18" fmla="*/ 6 w 48"/>
                  <a:gd name="T19" fmla="*/ 52 h 62"/>
                  <a:gd name="T20" fmla="*/ 6 w 48"/>
                  <a:gd name="T21" fmla="*/ 50 h 62"/>
                  <a:gd name="T22" fmla="*/ 12 w 48"/>
                  <a:gd name="T23" fmla="*/ 58 h 62"/>
                  <a:gd name="T24" fmla="*/ 18 w 48"/>
                  <a:gd name="T25" fmla="*/ 62 h 62"/>
                  <a:gd name="T26" fmla="*/ 24 w 48"/>
                  <a:gd name="T27" fmla="*/ 62 h 62"/>
                  <a:gd name="T28" fmla="*/ 28 w 48"/>
                  <a:gd name="T29" fmla="*/ 60 h 62"/>
                  <a:gd name="T30" fmla="*/ 32 w 48"/>
                  <a:gd name="T31" fmla="*/ 50 h 62"/>
                  <a:gd name="T32" fmla="*/ 38 w 48"/>
                  <a:gd name="T33" fmla="*/ 42 h 62"/>
                  <a:gd name="T34" fmla="*/ 40 w 48"/>
                  <a:gd name="T35" fmla="*/ 40 h 62"/>
                  <a:gd name="T36" fmla="*/ 46 w 48"/>
                  <a:gd name="T37" fmla="*/ 34 h 62"/>
                  <a:gd name="T38" fmla="*/ 48 w 48"/>
                  <a:gd name="T39" fmla="*/ 32 h 62"/>
                  <a:gd name="T40" fmla="*/ 48 w 48"/>
                  <a:gd name="T41" fmla="*/ 30 h 62"/>
                  <a:gd name="T42" fmla="*/ 40 w 48"/>
                  <a:gd name="T43" fmla="*/ 32 h 62"/>
                  <a:gd name="T44" fmla="*/ 42 w 48"/>
                  <a:gd name="T45" fmla="*/ 26 h 62"/>
                  <a:gd name="T46" fmla="*/ 42 w 48"/>
                  <a:gd name="T47" fmla="*/ 22 h 62"/>
                  <a:gd name="T48" fmla="*/ 40 w 48"/>
                  <a:gd name="T49" fmla="*/ 16 h 62"/>
                  <a:gd name="T50" fmla="*/ 38 w 48"/>
                  <a:gd name="T51" fmla="*/ 12 h 62"/>
                  <a:gd name="T52" fmla="*/ 36 w 48"/>
                  <a:gd name="T53" fmla="*/ 12 h 62"/>
                  <a:gd name="T54" fmla="*/ 36 w 48"/>
                  <a:gd name="T55" fmla="*/ 10 h 62"/>
                  <a:gd name="T56" fmla="*/ 36 w 48"/>
                  <a:gd name="T57" fmla="*/ 4 h 62"/>
                  <a:gd name="T58" fmla="*/ 30 w 48"/>
                  <a:gd name="T59" fmla="*/ 2 h 62"/>
                  <a:gd name="T60" fmla="*/ 28 w 48"/>
                  <a:gd name="T61" fmla="*/ 2 h 62"/>
                  <a:gd name="T62" fmla="*/ 22 w 48"/>
                  <a:gd name="T63" fmla="*/ 2 h 62"/>
                  <a:gd name="T64" fmla="*/ 14 w 48"/>
                  <a:gd name="T65" fmla="*/ 0 h 62"/>
                  <a:gd name="T66" fmla="*/ 12 w 48"/>
                  <a:gd name="T67" fmla="*/ 2 h 62"/>
                  <a:gd name="T68" fmla="*/ 10 w 48"/>
                  <a:gd name="T69" fmla="*/ 10 h 62"/>
                  <a:gd name="T70" fmla="*/ 6 w 48"/>
                  <a:gd name="T71" fmla="*/ 14 h 62"/>
                  <a:gd name="T72" fmla="*/ 6 w 48"/>
                  <a:gd name="T73" fmla="*/ 16 h 62"/>
                  <a:gd name="T74" fmla="*/ 4 w 48"/>
                  <a:gd name="T75" fmla="*/ 20 h 62"/>
                  <a:gd name="T76" fmla="*/ 0 w 48"/>
                  <a:gd name="T77" fmla="*/ 22 h 62"/>
                  <a:gd name="T78" fmla="*/ 0 w 48"/>
                  <a:gd name="T79" fmla="*/ 22 h 62"/>
                  <a:gd name="T80" fmla="*/ 0 w 48"/>
                  <a:gd name="T81" fmla="*/ 22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48" h="62">
                    <a:moveTo>
                      <a:pt x="0" y="22"/>
                    </a:moveTo>
                    <a:lnTo>
                      <a:pt x="0" y="22"/>
                    </a:lnTo>
                    <a:lnTo>
                      <a:pt x="0" y="30"/>
                    </a:lnTo>
                    <a:lnTo>
                      <a:pt x="2" y="38"/>
                    </a:lnTo>
                    <a:lnTo>
                      <a:pt x="2" y="42"/>
                    </a:lnTo>
                    <a:lnTo>
                      <a:pt x="6" y="48"/>
                    </a:lnTo>
                    <a:lnTo>
                      <a:pt x="6" y="50"/>
                    </a:lnTo>
                    <a:lnTo>
                      <a:pt x="4" y="50"/>
                    </a:lnTo>
                    <a:lnTo>
                      <a:pt x="4" y="52"/>
                    </a:lnTo>
                    <a:lnTo>
                      <a:pt x="6" y="52"/>
                    </a:lnTo>
                    <a:lnTo>
                      <a:pt x="6" y="50"/>
                    </a:lnTo>
                    <a:lnTo>
                      <a:pt x="12" y="58"/>
                    </a:lnTo>
                    <a:lnTo>
                      <a:pt x="18" y="62"/>
                    </a:lnTo>
                    <a:lnTo>
                      <a:pt x="24" y="62"/>
                    </a:lnTo>
                    <a:lnTo>
                      <a:pt x="28" y="60"/>
                    </a:lnTo>
                    <a:lnTo>
                      <a:pt x="32" y="50"/>
                    </a:lnTo>
                    <a:lnTo>
                      <a:pt x="38" y="42"/>
                    </a:lnTo>
                    <a:lnTo>
                      <a:pt x="40" y="40"/>
                    </a:lnTo>
                    <a:lnTo>
                      <a:pt x="46" y="34"/>
                    </a:lnTo>
                    <a:lnTo>
                      <a:pt x="48" y="32"/>
                    </a:lnTo>
                    <a:lnTo>
                      <a:pt x="48" y="30"/>
                    </a:lnTo>
                    <a:lnTo>
                      <a:pt x="40" y="32"/>
                    </a:lnTo>
                    <a:lnTo>
                      <a:pt x="42" y="26"/>
                    </a:lnTo>
                    <a:lnTo>
                      <a:pt x="42" y="22"/>
                    </a:lnTo>
                    <a:lnTo>
                      <a:pt x="40" y="16"/>
                    </a:lnTo>
                    <a:lnTo>
                      <a:pt x="38" y="12"/>
                    </a:lnTo>
                    <a:lnTo>
                      <a:pt x="36" y="12"/>
                    </a:lnTo>
                    <a:lnTo>
                      <a:pt x="36" y="10"/>
                    </a:lnTo>
                    <a:lnTo>
                      <a:pt x="36" y="4"/>
                    </a:lnTo>
                    <a:lnTo>
                      <a:pt x="30" y="2"/>
                    </a:lnTo>
                    <a:lnTo>
                      <a:pt x="28" y="2"/>
                    </a:lnTo>
                    <a:lnTo>
                      <a:pt x="22" y="2"/>
                    </a:lnTo>
                    <a:lnTo>
                      <a:pt x="14" y="0"/>
                    </a:lnTo>
                    <a:lnTo>
                      <a:pt x="12" y="2"/>
                    </a:lnTo>
                    <a:lnTo>
                      <a:pt x="10" y="10"/>
                    </a:lnTo>
                    <a:lnTo>
                      <a:pt x="6" y="14"/>
                    </a:lnTo>
                    <a:lnTo>
                      <a:pt x="6" y="16"/>
                    </a:lnTo>
                    <a:lnTo>
                      <a:pt x="4" y="20"/>
                    </a:lnTo>
                    <a:lnTo>
                      <a:pt x="0" y="22"/>
                    </a:lnTo>
                    <a:lnTo>
                      <a:pt x="0" y="22"/>
                    </a:lnTo>
                    <a:lnTo>
                      <a:pt x="0" y="2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444" name="Freeform 1513"/>
              <p:cNvSpPr>
                <a:spLocks/>
              </p:cNvSpPr>
              <p:nvPr/>
            </p:nvSpPr>
            <p:spPr bwMode="auto">
              <a:xfrm>
                <a:off x="260350" y="3959225"/>
                <a:ext cx="130175" cy="133350"/>
              </a:xfrm>
              <a:custGeom>
                <a:avLst/>
                <a:gdLst>
                  <a:gd name="T0" fmla="*/ 20 w 82"/>
                  <a:gd name="T1" fmla="*/ 82 h 84"/>
                  <a:gd name="T2" fmla="*/ 50 w 82"/>
                  <a:gd name="T3" fmla="*/ 76 h 84"/>
                  <a:gd name="T4" fmla="*/ 60 w 82"/>
                  <a:gd name="T5" fmla="*/ 78 h 84"/>
                  <a:gd name="T6" fmla="*/ 68 w 82"/>
                  <a:gd name="T7" fmla="*/ 82 h 84"/>
                  <a:gd name="T8" fmla="*/ 82 w 82"/>
                  <a:gd name="T9" fmla="*/ 78 h 84"/>
                  <a:gd name="T10" fmla="*/ 78 w 82"/>
                  <a:gd name="T11" fmla="*/ 66 h 84"/>
                  <a:gd name="T12" fmla="*/ 72 w 82"/>
                  <a:gd name="T13" fmla="*/ 58 h 84"/>
                  <a:gd name="T14" fmla="*/ 76 w 82"/>
                  <a:gd name="T15" fmla="*/ 50 h 84"/>
                  <a:gd name="T16" fmla="*/ 76 w 82"/>
                  <a:gd name="T17" fmla="*/ 42 h 84"/>
                  <a:gd name="T18" fmla="*/ 76 w 82"/>
                  <a:gd name="T19" fmla="*/ 36 h 84"/>
                  <a:gd name="T20" fmla="*/ 70 w 82"/>
                  <a:gd name="T21" fmla="*/ 28 h 84"/>
                  <a:gd name="T22" fmla="*/ 66 w 82"/>
                  <a:gd name="T23" fmla="*/ 28 h 84"/>
                  <a:gd name="T24" fmla="*/ 62 w 82"/>
                  <a:gd name="T25" fmla="*/ 20 h 84"/>
                  <a:gd name="T26" fmla="*/ 58 w 82"/>
                  <a:gd name="T27" fmla="*/ 18 h 84"/>
                  <a:gd name="T28" fmla="*/ 52 w 82"/>
                  <a:gd name="T29" fmla="*/ 12 h 84"/>
                  <a:gd name="T30" fmla="*/ 50 w 82"/>
                  <a:gd name="T31" fmla="*/ 4 h 84"/>
                  <a:gd name="T32" fmla="*/ 46 w 82"/>
                  <a:gd name="T33" fmla="*/ 0 h 84"/>
                  <a:gd name="T34" fmla="*/ 32 w 82"/>
                  <a:gd name="T35" fmla="*/ 0 h 84"/>
                  <a:gd name="T36" fmla="*/ 26 w 82"/>
                  <a:gd name="T37" fmla="*/ 0 h 84"/>
                  <a:gd name="T38" fmla="*/ 16 w 82"/>
                  <a:gd name="T39" fmla="*/ 6 h 84"/>
                  <a:gd name="T40" fmla="*/ 10 w 82"/>
                  <a:gd name="T41" fmla="*/ 12 h 84"/>
                  <a:gd name="T42" fmla="*/ 8 w 82"/>
                  <a:gd name="T43" fmla="*/ 36 h 84"/>
                  <a:gd name="T44" fmla="*/ 0 w 82"/>
                  <a:gd name="T45" fmla="*/ 54 h 84"/>
                  <a:gd name="T46" fmla="*/ 10 w 82"/>
                  <a:gd name="T47" fmla="*/ 60 h 84"/>
                  <a:gd name="T48" fmla="*/ 20 w 82"/>
                  <a:gd name="T49" fmla="*/ 60 h 84"/>
                  <a:gd name="T50" fmla="*/ 26 w 82"/>
                  <a:gd name="T51" fmla="*/ 56 h 84"/>
                  <a:gd name="T52" fmla="*/ 32 w 82"/>
                  <a:gd name="T53" fmla="*/ 58 h 84"/>
                  <a:gd name="T54" fmla="*/ 50 w 82"/>
                  <a:gd name="T55" fmla="*/ 58 h 84"/>
                  <a:gd name="T56" fmla="*/ 56 w 82"/>
                  <a:gd name="T57" fmla="*/ 60 h 84"/>
                  <a:gd name="T58" fmla="*/ 50 w 82"/>
                  <a:gd name="T59" fmla="*/ 66 h 84"/>
                  <a:gd name="T60" fmla="*/ 22 w 82"/>
                  <a:gd name="T61" fmla="*/ 68 h 84"/>
                  <a:gd name="T62" fmla="*/ 8 w 82"/>
                  <a:gd name="T63" fmla="*/ 70 h 84"/>
                  <a:gd name="T64" fmla="*/ 8 w 82"/>
                  <a:gd name="T65" fmla="*/ 78 h 84"/>
                  <a:gd name="T66" fmla="*/ 10 w 82"/>
                  <a:gd name="T67" fmla="*/ 84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82" h="84">
                    <a:moveTo>
                      <a:pt x="10" y="84"/>
                    </a:moveTo>
                    <a:lnTo>
                      <a:pt x="20" y="82"/>
                    </a:lnTo>
                    <a:lnTo>
                      <a:pt x="28" y="76"/>
                    </a:lnTo>
                    <a:lnTo>
                      <a:pt x="50" y="76"/>
                    </a:lnTo>
                    <a:lnTo>
                      <a:pt x="56" y="78"/>
                    </a:lnTo>
                    <a:lnTo>
                      <a:pt x="60" y="78"/>
                    </a:lnTo>
                    <a:lnTo>
                      <a:pt x="66" y="78"/>
                    </a:lnTo>
                    <a:lnTo>
                      <a:pt x="68" y="82"/>
                    </a:lnTo>
                    <a:lnTo>
                      <a:pt x="76" y="82"/>
                    </a:lnTo>
                    <a:lnTo>
                      <a:pt x="82" y="78"/>
                    </a:lnTo>
                    <a:lnTo>
                      <a:pt x="80" y="68"/>
                    </a:lnTo>
                    <a:lnTo>
                      <a:pt x="78" y="66"/>
                    </a:lnTo>
                    <a:lnTo>
                      <a:pt x="76" y="64"/>
                    </a:lnTo>
                    <a:lnTo>
                      <a:pt x="72" y="58"/>
                    </a:lnTo>
                    <a:lnTo>
                      <a:pt x="72" y="56"/>
                    </a:lnTo>
                    <a:lnTo>
                      <a:pt x="76" y="50"/>
                    </a:lnTo>
                    <a:lnTo>
                      <a:pt x="76" y="46"/>
                    </a:lnTo>
                    <a:lnTo>
                      <a:pt x="76" y="42"/>
                    </a:lnTo>
                    <a:lnTo>
                      <a:pt x="76" y="38"/>
                    </a:lnTo>
                    <a:lnTo>
                      <a:pt x="76" y="36"/>
                    </a:lnTo>
                    <a:lnTo>
                      <a:pt x="72" y="30"/>
                    </a:lnTo>
                    <a:lnTo>
                      <a:pt x="70" y="28"/>
                    </a:lnTo>
                    <a:lnTo>
                      <a:pt x="68" y="28"/>
                    </a:lnTo>
                    <a:lnTo>
                      <a:pt x="66" y="28"/>
                    </a:lnTo>
                    <a:lnTo>
                      <a:pt x="62" y="24"/>
                    </a:lnTo>
                    <a:lnTo>
                      <a:pt x="62" y="20"/>
                    </a:lnTo>
                    <a:lnTo>
                      <a:pt x="60" y="18"/>
                    </a:lnTo>
                    <a:lnTo>
                      <a:pt x="58" y="18"/>
                    </a:lnTo>
                    <a:lnTo>
                      <a:pt x="56" y="14"/>
                    </a:lnTo>
                    <a:lnTo>
                      <a:pt x="52" y="12"/>
                    </a:lnTo>
                    <a:lnTo>
                      <a:pt x="52" y="6"/>
                    </a:lnTo>
                    <a:lnTo>
                      <a:pt x="50" y="4"/>
                    </a:lnTo>
                    <a:lnTo>
                      <a:pt x="48" y="2"/>
                    </a:lnTo>
                    <a:lnTo>
                      <a:pt x="46" y="0"/>
                    </a:lnTo>
                    <a:lnTo>
                      <a:pt x="40" y="0"/>
                    </a:lnTo>
                    <a:lnTo>
                      <a:pt x="32" y="0"/>
                    </a:lnTo>
                    <a:lnTo>
                      <a:pt x="28" y="0"/>
                    </a:lnTo>
                    <a:lnTo>
                      <a:pt x="26" y="0"/>
                    </a:lnTo>
                    <a:lnTo>
                      <a:pt x="20" y="4"/>
                    </a:lnTo>
                    <a:lnTo>
                      <a:pt x="16" y="6"/>
                    </a:lnTo>
                    <a:lnTo>
                      <a:pt x="16" y="12"/>
                    </a:lnTo>
                    <a:lnTo>
                      <a:pt x="10" y="12"/>
                    </a:lnTo>
                    <a:lnTo>
                      <a:pt x="10" y="24"/>
                    </a:lnTo>
                    <a:lnTo>
                      <a:pt x="8" y="36"/>
                    </a:lnTo>
                    <a:lnTo>
                      <a:pt x="0" y="42"/>
                    </a:lnTo>
                    <a:lnTo>
                      <a:pt x="0" y="54"/>
                    </a:lnTo>
                    <a:lnTo>
                      <a:pt x="6" y="60"/>
                    </a:lnTo>
                    <a:lnTo>
                      <a:pt x="10" y="60"/>
                    </a:lnTo>
                    <a:lnTo>
                      <a:pt x="16" y="58"/>
                    </a:lnTo>
                    <a:lnTo>
                      <a:pt x="20" y="60"/>
                    </a:lnTo>
                    <a:lnTo>
                      <a:pt x="22" y="58"/>
                    </a:lnTo>
                    <a:lnTo>
                      <a:pt x="26" y="56"/>
                    </a:lnTo>
                    <a:lnTo>
                      <a:pt x="28" y="58"/>
                    </a:lnTo>
                    <a:lnTo>
                      <a:pt x="32" y="58"/>
                    </a:lnTo>
                    <a:lnTo>
                      <a:pt x="40" y="58"/>
                    </a:lnTo>
                    <a:lnTo>
                      <a:pt x="50" y="58"/>
                    </a:lnTo>
                    <a:lnTo>
                      <a:pt x="56" y="58"/>
                    </a:lnTo>
                    <a:lnTo>
                      <a:pt x="56" y="60"/>
                    </a:lnTo>
                    <a:lnTo>
                      <a:pt x="52" y="66"/>
                    </a:lnTo>
                    <a:lnTo>
                      <a:pt x="50" y="66"/>
                    </a:lnTo>
                    <a:lnTo>
                      <a:pt x="28" y="66"/>
                    </a:lnTo>
                    <a:lnTo>
                      <a:pt x="22" y="68"/>
                    </a:lnTo>
                    <a:lnTo>
                      <a:pt x="22" y="70"/>
                    </a:lnTo>
                    <a:lnTo>
                      <a:pt x="8" y="70"/>
                    </a:lnTo>
                    <a:lnTo>
                      <a:pt x="8" y="74"/>
                    </a:lnTo>
                    <a:lnTo>
                      <a:pt x="8" y="78"/>
                    </a:lnTo>
                    <a:lnTo>
                      <a:pt x="10" y="84"/>
                    </a:lnTo>
                    <a:lnTo>
                      <a:pt x="10" y="84"/>
                    </a:lnTo>
                    <a:lnTo>
                      <a:pt x="10" y="84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445" name="Freeform 1514"/>
              <p:cNvSpPr>
                <a:spLocks/>
              </p:cNvSpPr>
              <p:nvPr/>
            </p:nvSpPr>
            <p:spPr bwMode="auto">
              <a:xfrm>
                <a:off x="1463675" y="3517900"/>
                <a:ext cx="485775" cy="469900"/>
              </a:xfrm>
              <a:custGeom>
                <a:avLst/>
                <a:gdLst>
                  <a:gd name="T0" fmla="*/ 116 w 306"/>
                  <a:gd name="T1" fmla="*/ 282 h 296"/>
                  <a:gd name="T2" fmla="*/ 120 w 306"/>
                  <a:gd name="T3" fmla="*/ 278 h 296"/>
                  <a:gd name="T4" fmla="*/ 124 w 306"/>
                  <a:gd name="T5" fmla="*/ 272 h 296"/>
                  <a:gd name="T6" fmla="*/ 126 w 306"/>
                  <a:gd name="T7" fmla="*/ 268 h 296"/>
                  <a:gd name="T8" fmla="*/ 132 w 306"/>
                  <a:gd name="T9" fmla="*/ 264 h 296"/>
                  <a:gd name="T10" fmla="*/ 134 w 306"/>
                  <a:gd name="T11" fmla="*/ 270 h 296"/>
                  <a:gd name="T12" fmla="*/ 142 w 306"/>
                  <a:gd name="T13" fmla="*/ 270 h 296"/>
                  <a:gd name="T14" fmla="*/ 166 w 306"/>
                  <a:gd name="T15" fmla="*/ 278 h 296"/>
                  <a:gd name="T16" fmla="*/ 178 w 306"/>
                  <a:gd name="T17" fmla="*/ 286 h 296"/>
                  <a:gd name="T18" fmla="*/ 248 w 306"/>
                  <a:gd name="T19" fmla="*/ 244 h 296"/>
                  <a:gd name="T20" fmla="*/ 298 w 306"/>
                  <a:gd name="T21" fmla="*/ 216 h 296"/>
                  <a:gd name="T22" fmla="*/ 306 w 306"/>
                  <a:gd name="T23" fmla="*/ 180 h 296"/>
                  <a:gd name="T24" fmla="*/ 290 w 306"/>
                  <a:gd name="T25" fmla="*/ 170 h 296"/>
                  <a:gd name="T26" fmla="*/ 242 w 306"/>
                  <a:gd name="T27" fmla="*/ 144 h 296"/>
                  <a:gd name="T28" fmla="*/ 236 w 306"/>
                  <a:gd name="T29" fmla="*/ 128 h 296"/>
                  <a:gd name="T30" fmla="*/ 226 w 306"/>
                  <a:gd name="T31" fmla="*/ 126 h 296"/>
                  <a:gd name="T32" fmla="*/ 224 w 306"/>
                  <a:gd name="T33" fmla="*/ 106 h 296"/>
                  <a:gd name="T34" fmla="*/ 224 w 306"/>
                  <a:gd name="T35" fmla="*/ 100 h 296"/>
                  <a:gd name="T36" fmla="*/ 212 w 306"/>
                  <a:gd name="T37" fmla="*/ 92 h 296"/>
                  <a:gd name="T38" fmla="*/ 208 w 306"/>
                  <a:gd name="T39" fmla="*/ 76 h 296"/>
                  <a:gd name="T40" fmla="*/ 200 w 306"/>
                  <a:gd name="T41" fmla="*/ 72 h 296"/>
                  <a:gd name="T42" fmla="*/ 198 w 306"/>
                  <a:gd name="T43" fmla="*/ 54 h 296"/>
                  <a:gd name="T44" fmla="*/ 180 w 306"/>
                  <a:gd name="T45" fmla="*/ 52 h 296"/>
                  <a:gd name="T46" fmla="*/ 134 w 306"/>
                  <a:gd name="T47" fmla="*/ 44 h 296"/>
                  <a:gd name="T48" fmla="*/ 120 w 306"/>
                  <a:gd name="T49" fmla="*/ 28 h 296"/>
                  <a:gd name="T50" fmla="*/ 110 w 306"/>
                  <a:gd name="T51" fmla="*/ 22 h 296"/>
                  <a:gd name="T52" fmla="*/ 70 w 306"/>
                  <a:gd name="T53" fmla="*/ 2 h 296"/>
                  <a:gd name="T54" fmla="*/ 50 w 306"/>
                  <a:gd name="T55" fmla="*/ 26 h 296"/>
                  <a:gd name="T56" fmla="*/ 42 w 306"/>
                  <a:gd name="T57" fmla="*/ 34 h 296"/>
                  <a:gd name="T58" fmla="*/ 36 w 306"/>
                  <a:gd name="T59" fmla="*/ 38 h 296"/>
                  <a:gd name="T60" fmla="*/ 32 w 306"/>
                  <a:gd name="T61" fmla="*/ 44 h 296"/>
                  <a:gd name="T62" fmla="*/ 0 w 306"/>
                  <a:gd name="T63" fmla="*/ 48 h 296"/>
                  <a:gd name="T64" fmla="*/ 10 w 306"/>
                  <a:gd name="T65" fmla="*/ 66 h 296"/>
                  <a:gd name="T66" fmla="*/ 18 w 306"/>
                  <a:gd name="T67" fmla="*/ 82 h 296"/>
                  <a:gd name="T68" fmla="*/ 32 w 306"/>
                  <a:gd name="T69" fmla="*/ 98 h 296"/>
                  <a:gd name="T70" fmla="*/ 40 w 306"/>
                  <a:gd name="T71" fmla="*/ 108 h 296"/>
                  <a:gd name="T72" fmla="*/ 40 w 306"/>
                  <a:gd name="T73" fmla="*/ 120 h 296"/>
                  <a:gd name="T74" fmla="*/ 44 w 306"/>
                  <a:gd name="T75" fmla="*/ 130 h 296"/>
                  <a:gd name="T76" fmla="*/ 56 w 306"/>
                  <a:gd name="T77" fmla="*/ 142 h 296"/>
                  <a:gd name="T78" fmla="*/ 60 w 306"/>
                  <a:gd name="T79" fmla="*/ 154 h 296"/>
                  <a:gd name="T80" fmla="*/ 60 w 306"/>
                  <a:gd name="T81" fmla="*/ 172 h 296"/>
                  <a:gd name="T82" fmla="*/ 62 w 306"/>
                  <a:gd name="T83" fmla="*/ 180 h 296"/>
                  <a:gd name="T84" fmla="*/ 64 w 306"/>
                  <a:gd name="T85" fmla="*/ 206 h 296"/>
                  <a:gd name="T86" fmla="*/ 78 w 306"/>
                  <a:gd name="T87" fmla="*/ 216 h 296"/>
                  <a:gd name="T88" fmla="*/ 90 w 306"/>
                  <a:gd name="T89" fmla="*/ 226 h 296"/>
                  <a:gd name="T90" fmla="*/ 92 w 306"/>
                  <a:gd name="T91" fmla="*/ 238 h 296"/>
                  <a:gd name="T92" fmla="*/ 96 w 306"/>
                  <a:gd name="T93" fmla="*/ 252 h 296"/>
                  <a:gd name="T94" fmla="*/ 116 w 306"/>
                  <a:gd name="T95" fmla="*/ 274 h 296"/>
                  <a:gd name="T96" fmla="*/ 116 w 306"/>
                  <a:gd name="T97" fmla="*/ 282 h 2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306" h="296">
                    <a:moveTo>
                      <a:pt x="116" y="282"/>
                    </a:moveTo>
                    <a:lnTo>
                      <a:pt x="116" y="282"/>
                    </a:lnTo>
                    <a:lnTo>
                      <a:pt x="118" y="280"/>
                    </a:lnTo>
                    <a:lnTo>
                      <a:pt x="120" y="278"/>
                    </a:lnTo>
                    <a:lnTo>
                      <a:pt x="120" y="274"/>
                    </a:lnTo>
                    <a:lnTo>
                      <a:pt x="124" y="272"/>
                    </a:lnTo>
                    <a:lnTo>
                      <a:pt x="124" y="270"/>
                    </a:lnTo>
                    <a:lnTo>
                      <a:pt x="126" y="268"/>
                    </a:lnTo>
                    <a:lnTo>
                      <a:pt x="128" y="264"/>
                    </a:lnTo>
                    <a:lnTo>
                      <a:pt x="132" y="264"/>
                    </a:lnTo>
                    <a:lnTo>
                      <a:pt x="132" y="268"/>
                    </a:lnTo>
                    <a:lnTo>
                      <a:pt x="134" y="270"/>
                    </a:lnTo>
                    <a:lnTo>
                      <a:pt x="136" y="270"/>
                    </a:lnTo>
                    <a:lnTo>
                      <a:pt x="142" y="270"/>
                    </a:lnTo>
                    <a:lnTo>
                      <a:pt x="156" y="272"/>
                    </a:lnTo>
                    <a:lnTo>
                      <a:pt x="166" y="278"/>
                    </a:lnTo>
                    <a:lnTo>
                      <a:pt x="170" y="296"/>
                    </a:lnTo>
                    <a:lnTo>
                      <a:pt x="178" y="286"/>
                    </a:lnTo>
                    <a:lnTo>
                      <a:pt x="198" y="262"/>
                    </a:lnTo>
                    <a:lnTo>
                      <a:pt x="248" y="244"/>
                    </a:lnTo>
                    <a:lnTo>
                      <a:pt x="294" y="224"/>
                    </a:lnTo>
                    <a:lnTo>
                      <a:pt x="298" y="216"/>
                    </a:lnTo>
                    <a:lnTo>
                      <a:pt x="302" y="200"/>
                    </a:lnTo>
                    <a:lnTo>
                      <a:pt x="306" y="180"/>
                    </a:lnTo>
                    <a:lnTo>
                      <a:pt x="294" y="166"/>
                    </a:lnTo>
                    <a:lnTo>
                      <a:pt x="290" y="170"/>
                    </a:lnTo>
                    <a:lnTo>
                      <a:pt x="244" y="160"/>
                    </a:lnTo>
                    <a:lnTo>
                      <a:pt x="242" y="144"/>
                    </a:lnTo>
                    <a:lnTo>
                      <a:pt x="234" y="136"/>
                    </a:lnTo>
                    <a:lnTo>
                      <a:pt x="236" y="128"/>
                    </a:lnTo>
                    <a:lnTo>
                      <a:pt x="228" y="126"/>
                    </a:lnTo>
                    <a:lnTo>
                      <a:pt x="226" y="126"/>
                    </a:lnTo>
                    <a:lnTo>
                      <a:pt x="220" y="110"/>
                    </a:lnTo>
                    <a:lnTo>
                      <a:pt x="224" y="106"/>
                    </a:lnTo>
                    <a:lnTo>
                      <a:pt x="224" y="102"/>
                    </a:lnTo>
                    <a:lnTo>
                      <a:pt x="224" y="100"/>
                    </a:lnTo>
                    <a:lnTo>
                      <a:pt x="218" y="94"/>
                    </a:lnTo>
                    <a:lnTo>
                      <a:pt x="212" y="92"/>
                    </a:lnTo>
                    <a:lnTo>
                      <a:pt x="210" y="84"/>
                    </a:lnTo>
                    <a:lnTo>
                      <a:pt x="208" y="76"/>
                    </a:lnTo>
                    <a:lnTo>
                      <a:pt x="202" y="74"/>
                    </a:lnTo>
                    <a:lnTo>
                      <a:pt x="200" y="72"/>
                    </a:lnTo>
                    <a:lnTo>
                      <a:pt x="198" y="64"/>
                    </a:lnTo>
                    <a:lnTo>
                      <a:pt x="198" y="54"/>
                    </a:lnTo>
                    <a:lnTo>
                      <a:pt x="182" y="56"/>
                    </a:lnTo>
                    <a:lnTo>
                      <a:pt x="180" y="52"/>
                    </a:lnTo>
                    <a:lnTo>
                      <a:pt x="162" y="46"/>
                    </a:lnTo>
                    <a:lnTo>
                      <a:pt x="134" y="44"/>
                    </a:lnTo>
                    <a:lnTo>
                      <a:pt x="124" y="38"/>
                    </a:lnTo>
                    <a:lnTo>
                      <a:pt x="120" y="28"/>
                    </a:lnTo>
                    <a:lnTo>
                      <a:pt x="110" y="28"/>
                    </a:lnTo>
                    <a:lnTo>
                      <a:pt x="110" y="22"/>
                    </a:lnTo>
                    <a:lnTo>
                      <a:pt x="70" y="0"/>
                    </a:lnTo>
                    <a:lnTo>
                      <a:pt x="70" y="2"/>
                    </a:lnTo>
                    <a:lnTo>
                      <a:pt x="42" y="10"/>
                    </a:lnTo>
                    <a:lnTo>
                      <a:pt x="50" y="26"/>
                    </a:lnTo>
                    <a:lnTo>
                      <a:pt x="46" y="28"/>
                    </a:lnTo>
                    <a:lnTo>
                      <a:pt x="42" y="34"/>
                    </a:lnTo>
                    <a:lnTo>
                      <a:pt x="40" y="36"/>
                    </a:lnTo>
                    <a:lnTo>
                      <a:pt x="36" y="38"/>
                    </a:lnTo>
                    <a:lnTo>
                      <a:pt x="34" y="44"/>
                    </a:lnTo>
                    <a:lnTo>
                      <a:pt x="32" y="44"/>
                    </a:lnTo>
                    <a:lnTo>
                      <a:pt x="16" y="52"/>
                    </a:lnTo>
                    <a:lnTo>
                      <a:pt x="0" y="48"/>
                    </a:lnTo>
                    <a:lnTo>
                      <a:pt x="0" y="58"/>
                    </a:lnTo>
                    <a:lnTo>
                      <a:pt x="10" y="66"/>
                    </a:lnTo>
                    <a:lnTo>
                      <a:pt x="16" y="74"/>
                    </a:lnTo>
                    <a:lnTo>
                      <a:pt x="18" y="82"/>
                    </a:lnTo>
                    <a:lnTo>
                      <a:pt x="26" y="92"/>
                    </a:lnTo>
                    <a:lnTo>
                      <a:pt x="32" y="98"/>
                    </a:lnTo>
                    <a:lnTo>
                      <a:pt x="36" y="102"/>
                    </a:lnTo>
                    <a:lnTo>
                      <a:pt x="40" y="108"/>
                    </a:lnTo>
                    <a:lnTo>
                      <a:pt x="40" y="116"/>
                    </a:lnTo>
                    <a:lnTo>
                      <a:pt x="40" y="120"/>
                    </a:lnTo>
                    <a:lnTo>
                      <a:pt x="42" y="126"/>
                    </a:lnTo>
                    <a:lnTo>
                      <a:pt x="44" y="130"/>
                    </a:lnTo>
                    <a:lnTo>
                      <a:pt x="52" y="136"/>
                    </a:lnTo>
                    <a:lnTo>
                      <a:pt x="56" y="142"/>
                    </a:lnTo>
                    <a:lnTo>
                      <a:pt x="62" y="148"/>
                    </a:lnTo>
                    <a:lnTo>
                      <a:pt x="60" y="154"/>
                    </a:lnTo>
                    <a:lnTo>
                      <a:pt x="60" y="162"/>
                    </a:lnTo>
                    <a:lnTo>
                      <a:pt x="60" y="172"/>
                    </a:lnTo>
                    <a:lnTo>
                      <a:pt x="60" y="180"/>
                    </a:lnTo>
                    <a:lnTo>
                      <a:pt x="62" y="180"/>
                    </a:lnTo>
                    <a:lnTo>
                      <a:pt x="62" y="192"/>
                    </a:lnTo>
                    <a:lnTo>
                      <a:pt x="64" y="206"/>
                    </a:lnTo>
                    <a:lnTo>
                      <a:pt x="70" y="210"/>
                    </a:lnTo>
                    <a:lnTo>
                      <a:pt x="78" y="216"/>
                    </a:lnTo>
                    <a:lnTo>
                      <a:pt x="86" y="220"/>
                    </a:lnTo>
                    <a:lnTo>
                      <a:pt x="90" y="226"/>
                    </a:lnTo>
                    <a:lnTo>
                      <a:pt x="92" y="232"/>
                    </a:lnTo>
                    <a:lnTo>
                      <a:pt x="92" y="238"/>
                    </a:lnTo>
                    <a:lnTo>
                      <a:pt x="96" y="246"/>
                    </a:lnTo>
                    <a:lnTo>
                      <a:pt x="96" y="252"/>
                    </a:lnTo>
                    <a:lnTo>
                      <a:pt x="106" y="256"/>
                    </a:lnTo>
                    <a:lnTo>
                      <a:pt x="116" y="274"/>
                    </a:lnTo>
                    <a:lnTo>
                      <a:pt x="116" y="282"/>
                    </a:lnTo>
                    <a:lnTo>
                      <a:pt x="116" y="282"/>
                    </a:lnTo>
                    <a:lnTo>
                      <a:pt x="116" y="28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446" name="Freeform 1515"/>
              <p:cNvSpPr>
                <a:spLocks/>
              </p:cNvSpPr>
              <p:nvPr/>
            </p:nvSpPr>
            <p:spPr bwMode="auto">
              <a:xfrm>
                <a:off x="1320800" y="4498975"/>
                <a:ext cx="57150" cy="47625"/>
              </a:xfrm>
              <a:custGeom>
                <a:avLst/>
                <a:gdLst>
                  <a:gd name="T0" fmla="*/ 6 w 36"/>
                  <a:gd name="T1" fmla="*/ 12 h 30"/>
                  <a:gd name="T2" fmla="*/ 6 w 36"/>
                  <a:gd name="T3" fmla="*/ 12 h 30"/>
                  <a:gd name="T4" fmla="*/ 6 w 36"/>
                  <a:gd name="T5" fmla="*/ 16 h 30"/>
                  <a:gd name="T6" fmla="*/ 4 w 36"/>
                  <a:gd name="T7" fmla="*/ 16 h 30"/>
                  <a:gd name="T8" fmla="*/ 0 w 36"/>
                  <a:gd name="T9" fmla="*/ 16 h 30"/>
                  <a:gd name="T10" fmla="*/ 0 w 36"/>
                  <a:gd name="T11" fmla="*/ 20 h 30"/>
                  <a:gd name="T12" fmla="*/ 0 w 36"/>
                  <a:gd name="T13" fmla="*/ 24 h 30"/>
                  <a:gd name="T14" fmla="*/ 4 w 36"/>
                  <a:gd name="T15" fmla="*/ 24 h 30"/>
                  <a:gd name="T16" fmla="*/ 8 w 36"/>
                  <a:gd name="T17" fmla="*/ 24 h 30"/>
                  <a:gd name="T18" fmla="*/ 10 w 36"/>
                  <a:gd name="T19" fmla="*/ 24 h 30"/>
                  <a:gd name="T20" fmla="*/ 10 w 36"/>
                  <a:gd name="T21" fmla="*/ 20 h 30"/>
                  <a:gd name="T22" fmla="*/ 14 w 36"/>
                  <a:gd name="T23" fmla="*/ 24 h 30"/>
                  <a:gd name="T24" fmla="*/ 16 w 36"/>
                  <a:gd name="T25" fmla="*/ 28 h 30"/>
                  <a:gd name="T26" fmla="*/ 16 w 36"/>
                  <a:gd name="T27" fmla="*/ 30 h 30"/>
                  <a:gd name="T28" fmla="*/ 18 w 36"/>
                  <a:gd name="T29" fmla="*/ 28 h 30"/>
                  <a:gd name="T30" fmla="*/ 22 w 36"/>
                  <a:gd name="T31" fmla="*/ 26 h 30"/>
                  <a:gd name="T32" fmla="*/ 24 w 36"/>
                  <a:gd name="T33" fmla="*/ 24 h 30"/>
                  <a:gd name="T34" fmla="*/ 24 w 36"/>
                  <a:gd name="T35" fmla="*/ 20 h 30"/>
                  <a:gd name="T36" fmla="*/ 32 w 36"/>
                  <a:gd name="T37" fmla="*/ 24 h 30"/>
                  <a:gd name="T38" fmla="*/ 34 w 36"/>
                  <a:gd name="T39" fmla="*/ 24 h 30"/>
                  <a:gd name="T40" fmla="*/ 34 w 36"/>
                  <a:gd name="T41" fmla="*/ 18 h 30"/>
                  <a:gd name="T42" fmla="*/ 36 w 36"/>
                  <a:gd name="T43" fmla="*/ 10 h 30"/>
                  <a:gd name="T44" fmla="*/ 32 w 36"/>
                  <a:gd name="T45" fmla="*/ 2 h 30"/>
                  <a:gd name="T46" fmla="*/ 24 w 36"/>
                  <a:gd name="T47" fmla="*/ 6 h 30"/>
                  <a:gd name="T48" fmla="*/ 22 w 36"/>
                  <a:gd name="T49" fmla="*/ 8 h 30"/>
                  <a:gd name="T50" fmla="*/ 16 w 36"/>
                  <a:gd name="T51" fmla="*/ 6 h 30"/>
                  <a:gd name="T52" fmla="*/ 8 w 36"/>
                  <a:gd name="T53" fmla="*/ 0 h 30"/>
                  <a:gd name="T54" fmla="*/ 8 w 36"/>
                  <a:gd name="T55" fmla="*/ 8 h 30"/>
                  <a:gd name="T56" fmla="*/ 6 w 36"/>
                  <a:gd name="T57" fmla="*/ 10 h 30"/>
                  <a:gd name="T58" fmla="*/ 6 w 36"/>
                  <a:gd name="T59" fmla="*/ 12 h 30"/>
                  <a:gd name="T60" fmla="*/ 6 w 36"/>
                  <a:gd name="T61" fmla="*/ 12 h 30"/>
                  <a:gd name="T62" fmla="*/ 6 w 36"/>
                  <a:gd name="T63" fmla="*/ 12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6" h="30">
                    <a:moveTo>
                      <a:pt x="6" y="12"/>
                    </a:moveTo>
                    <a:lnTo>
                      <a:pt x="6" y="12"/>
                    </a:lnTo>
                    <a:lnTo>
                      <a:pt x="6" y="16"/>
                    </a:lnTo>
                    <a:lnTo>
                      <a:pt x="4" y="16"/>
                    </a:lnTo>
                    <a:lnTo>
                      <a:pt x="0" y="16"/>
                    </a:lnTo>
                    <a:lnTo>
                      <a:pt x="0" y="20"/>
                    </a:lnTo>
                    <a:lnTo>
                      <a:pt x="0" y="24"/>
                    </a:lnTo>
                    <a:lnTo>
                      <a:pt x="4" y="24"/>
                    </a:lnTo>
                    <a:lnTo>
                      <a:pt x="8" y="24"/>
                    </a:lnTo>
                    <a:lnTo>
                      <a:pt x="10" y="24"/>
                    </a:lnTo>
                    <a:lnTo>
                      <a:pt x="10" y="20"/>
                    </a:lnTo>
                    <a:lnTo>
                      <a:pt x="14" y="24"/>
                    </a:lnTo>
                    <a:lnTo>
                      <a:pt x="16" y="28"/>
                    </a:lnTo>
                    <a:lnTo>
                      <a:pt x="16" y="30"/>
                    </a:lnTo>
                    <a:lnTo>
                      <a:pt x="18" y="28"/>
                    </a:lnTo>
                    <a:lnTo>
                      <a:pt x="22" y="26"/>
                    </a:lnTo>
                    <a:lnTo>
                      <a:pt x="24" y="24"/>
                    </a:lnTo>
                    <a:lnTo>
                      <a:pt x="24" y="20"/>
                    </a:lnTo>
                    <a:lnTo>
                      <a:pt x="32" y="24"/>
                    </a:lnTo>
                    <a:lnTo>
                      <a:pt x="34" y="24"/>
                    </a:lnTo>
                    <a:lnTo>
                      <a:pt x="34" y="18"/>
                    </a:lnTo>
                    <a:lnTo>
                      <a:pt x="36" y="10"/>
                    </a:lnTo>
                    <a:lnTo>
                      <a:pt x="32" y="2"/>
                    </a:lnTo>
                    <a:lnTo>
                      <a:pt x="24" y="6"/>
                    </a:lnTo>
                    <a:lnTo>
                      <a:pt x="22" y="8"/>
                    </a:lnTo>
                    <a:lnTo>
                      <a:pt x="16" y="6"/>
                    </a:lnTo>
                    <a:lnTo>
                      <a:pt x="8" y="0"/>
                    </a:lnTo>
                    <a:lnTo>
                      <a:pt x="8" y="8"/>
                    </a:lnTo>
                    <a:lnTo>
                      <a:pt x="6" y="10"/>
                    </a:lnTo>
                    <a:lnTo>
                      <a:pt x="6" y="12"/>
                    </a:lnTo>
                    <a:lnTo>
                      <a:pt x="6" y="12"/>
                    </a:lnTo>
                    <a:lnTo>
                      <a:pt x="6" y="1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447" name="Freeform 1516"/>
              <p:cNvSpPr>
                <a:spLocks/>
              </p:cNvSpPr>
              <p:nvPr/>
            </p:nvSpPr>
            <p:spPr bwMode="auto">
              <a:xfrm>
                <a:off x="3502025" y="2016125"/>
                <a:ext cx="6350" cy="9525"/>
              </a:xfrm>
              <a:custGeom>
                <a:avLst/>
                <a:gdLst>
                  <a:gd name="T0" fmla="*/ 0 w 4"/>
                  <a:gd name="T1" fmla="*/ 0 h 6"/>
                  <a:gd name="T2" fmla="*/ 0 w 4"/>
                  <a:gd name="T3" fmla="*/ 4 h 6"/>
                  <a:gd name="T4" fmla="*/ 4 w 4"/>
                  <a:gd name="T5" fmla="*/ 6 h 6"/>
                  <a:gd name="T6" fmla="*/ 4 w 4"/>
                  <a:gd name="T7" fmla="*/ 0 h 6"/>
                  <a:gd name="T8" fmla="*/ 0 w 4"/>
                  <a:gd name="T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6">
                    <a:moveTo>
                      <a:pt x="0" y="0"/>
                    </a:moveTo>
                    <a:lnTo>
                      <a:pt x="0" y="4"/>
                    </a:lnTo>
                    <a:lnTo>
                      <a:pt x="4" y="6"/>
                    </a:lnTo>
                    <a:lnTo>
                      <a:pt x="4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448" name="Freeform 1517"/>
              <p:cNvSpPr>
                <a:spLocks/>
              </p:cNvSpPr>
              <p:nvPr/>
            </p:nvSpPr>
            <p:spPr bwMode="auto">
              <a:xfrm>
                <a:off x="3565525" y="2012950"/>
                <a:ext cx="6350" cy="9525"/>
              </a:xfrm>
              <a:custGeom>
                <a:avLst/>
                <a:gdLst>
                  <a:gd name="T0" fmla="*/ 0 w 4"/>
                  <a:gd name="T1" fmla="*/ 2 h 6"/>
                  <a:gd name="T2" fmla="*/ 2 w 4"/>
                  <a:gd name="T3" fmla="*/ 6 h 6"/>
                  <a:gd name="T4" fmla="*/ 4 w 4"/>
                  <a:gd name="T5" fmla="*/ 2 h 6"/>
                  <a:gd name="T6" fmla="*/ 4 w 4"/>
                  <a:gd name="T7" fmla="*/ 0 h 6"/>
                  <a:gd name="T8" fmla="*/ 0 w 4"/>
                  <a:gd name="T9" fmla="*/ 0 h 6"/>
                  <a:gd name="T10" fmla="*/ 0 w 4"/>
                  <a:gd name="T11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6">
                    <a:moveTo>
                      <a:pt x="0" y="2"/>
                    </a:moveTo>
                    <a:lnTo>
                      <a:pt x="2" y="6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449" name="Freeform 1518"/>
              <p:cNvSpPr>
                <a:spLocks/>
              </p:cNvSpPr>
              <p:nvPr/>
            </p:nvSpPr>
            <p:spPr bwMode="auto">
              <a:xfrm>
                <a:off x="4044950" y="1901825"/>
                <a:ext cx="82550" cy="38100"/>
              </a:xfrm>
              <a:custGeom>
                <a:avLst/>
                <a:gdLst>
                  <a:gd name="T0" fmla="*/ 12 w 52"/>
                  <a:gd name="T1" fmla="*/ 18 h 24"/>
                  <a:gd name="T2" fmla="*/ 18 w 52"/>
                  <a:gd name="T3" fmla="*/ 22 h 24"/>
                  <a:gd name="T4" fmla="*/ 22 w 52"/>
                  <a:gd name="T5" fmla="*/ 24 h 24"/>
                  <a:gd name="T6" fmla="*/ 28 w 52"/>
                  <a:gd name="T7" fmla="*/ 24 h 24"/>
                  <a:gd name="T8" fmla="*/ 40 w 52"/>
                  <a:gd name="T9" fmla="*/ 16 h 24"/>
                  <a:gd name="T10" fmla="*/ 46 w 52"/>
                  <a:gd name="T11" fmla="*/ 14 h 24"/>
                  <a:gd name="T12" fmla="*/ 52 w 52"/>
                  <a:gd name="T13" fmla="*/ 14 h 24"/>
                  <a:gd name="T14" fmla="*/ 46 w 52"/>
                  <a:gd name="T15" fmla="*/ 8 h 24"/>
                  <a:gd name="T16" fmla="*/ 36 w 52"/>
                  <a:gd name="T17" fmla="*/ 4 h 24"/>
                  <a:gd name="T18" fmla="*/ 22 w 52"/>
                  <a:gd name="T19" fmla="*/ 0 h 24"/>
                  <a:gd name="T20" fmla="*/ 0 w 52"/>
                  <a:gd name="T21" fmla="*/ 0 h 24"/>
                  <a:gd name="T22" fmla="*/ 8 w 52"/>
                  <a:gd name="T23" fmla="*/ 14 h 24"/>
                  <a:gd name="T24" fmla="*/ 12 w 52"/>
                  <a:gd name="T25" fmla="*/ 18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2" h="24">
                    <a:moveTo>
                      <a:pt x="12" y="18"/>
                    </a:moveTo>
                    <a:lnTo>
                      <a:pt x="18" y="22"/>
                    </a:lnTo>
                    <a:lnTo>
                      <a:pt x="22" y="24"/>
                    </a:lnTo>
                    <a:lnTo>
                      <a:pt x="28" y="24"/>
                    </a:lnTo>
                    <a:lnTo>
                      <a:pt x="40" y="16"/>
                    </a:lnTo>
                    <a:lnTo>
                      <a:pt x="46" y="14"/>
                    </a:lnTo>
                    <a:lnTo>
                      <a:pt x="52" y="14"/>
                    </a:lnTo>
                    <a:lnTo>
                      <a:pt x="46" y="8"/>
                    </a:lnTo>
                    <a:lnTo>
                      <a:pt x="36" y="4"/>
                    </a:lnTo>
                    <a:lnTo>
                      <a:pt x="22" y="0"/>
                    </a:lnTo>
                    <a:lnTo>
                      <a:pt x="0" y="0"/>
                    </a:lnTo>
                    <a:lnTo>
                      <a:pt x="8" y="14"/>
                    </a:lnTo>
                    <a:lnTo>
                      <a:pt x="12" y="18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450" name="Freeform 1519"/>
              <p:cNvSpPr>
                <a:spLocks/>
              </p:cNvSpPr>
              <p:nvPr/>
            </p:nvSpPr>
            <p:spPr bwMode="auto">
              <a:xfrm>
                <a:off x="3886200" y="1958975"/>
                <a:ext cx="12700" cy="19050"/>
              </a:xfrm>
              <a:custGeom>
                <a:avLst/>
                <a:gdLst>
                  <a:gd name="T0" fmla="*/ 0 w 8"/>
                  <a:gd name="T1" fmla="*/ 8 h 12"/>
                  <a:gd name="T2" fmla="*/ 8 w 8"/>
                  <a:gd name="T3" fmla="*/ 12 h 12"/>
                  <a:gd name="T4" fmla="*/ 8 w 8"/>
                  <a:gd name="T5" fmla="*/ 4 h 12"/>
                  <a:gd name="T6" fmla="*/ 8 w 8"/>
                  <a:gd name="T7" fmla="*/ 0 h 12"/>
                  <a:gd name="T8" fmla="*/ 2 w 8"/>
                  <a:gd name="T9" fmla="*/ 0 h 12"/>
                  <a:gd name="T10" fmla="*/ 0 w 8"/>
                  <a:gd name="T11" fmla="*/ 8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12">
                    <a:moveTo>
                      <a:pt x="0" y="8"/>
                    </a:moveTo>
                    <a:lnTo>
                      <a:pt x="8" y="12"/>
                    </a:lnTo>
                    <a:lnTo>
                      <a:pt x="8" y="4"/>
                    </a:lnTo>
                    <a:lnTo>
                      <a:pt x="8" y="0"/>
                    </a:lnTo>
                    <a:lnTo>
                      <a:pt x="2" y="0"/>
                    </a:lnTo>
                    <a:lnTo>
                      <a:pt x="0" y="8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451" name="Freeform 1520"/>
              <p:cNvSpPr>
                <a:spLocks/>
              </p:cNvSpPr>
              <p:nvPr/>
            </p:nvSpPr>
            <p:spPr bwMode="auto">
              <a:xfrm>
                <a:off x="3829050" y="1873250"/>
                <a:ext cx="60325" cy="92075"/>
              </a:xfrm>
              <a:custGeom>
                <a:avLst/>
                <a:gdLst>
                  <a:gd name="T0" fmla="*/ 6 w 38"/>
                  <a:gd name="T1" fmla="*/ 50 h 58"/>
                  <a:gd name="T2" fmla="*/ 8 w 38"/>
                  <a:gd name="T3" fmla="*/ 54 h 58"/>
                  <a:gd name="T4" fmla="*/ 16 w 38"/>
                  <a:gd name="T5" fmla="*/ 54 h 58"/>
                  <a:gd name="T6" fmla="*/ 20 w 38"/>
                  <a:gd name="T7" fmla="*/ 58 h 58"/>
                  <a:gd name="T8" fmla="*/ 28 w 38"/>
                  <a:gd name="T9" fmla="*/ 50 h 58"/>
                  <a:gd name="T10" fmla="*/ 28 w 38"/>
                  <a:gd name="T11" fmla="*/ 48 h 58"/>
                  <a:gd name="T12" fmla="*/ 28 w 38"/>
                  <a:gd name="T13" fmla="*/ 44 h 58"/>
                  <a:gd name="T14" fmla="*/ 36 w 38"/>
                  <a:gd name="T15" fmla="*/ 36 h 58"/>
                  <a:gd name="T16" fmla="*/ 38 w 38"/>
                  <a:gd name="T17" fmla="*/ 32 h 58"/>
                  <a:gd name="T18" fmla="*/ 38 w 38"/>
                  <a:gd name="T19" fmla="*/ 26 h 58"/>
                  <a:gd name="T20" fmla="*/ 28 w 38"/>
                  <a:gd name="T21" fmla="*/ 14 h 58"/>
                  <a:gd name="T22" fmla="*/ 18 w 38"/>
                  <a:gd name="T23" fmla="*/ 0 h 58"/>
                  <a:gd name="T24" fmla="*/ 10 w 38"/>
                  <a:gd name="T25" fmla="*/ 12 h 58"/>
                  <a:gd name="T26" fmla="*/ 2 w 38"/>
                  <a:gd name="T27" fmla="*/ 24 h 58"/>
                  <a:gd name="T28" fmla="*/ 0 w 38"/>
                  <a:gd name="T29" fmla="*/ 26 h 58"/>
                  <a:gd name="T30" fmla="*/ 2 w 38"/>
                  <a:gd name="T31" fmla="*/ 40 h 58"/>
                  <a:gd name="T32" fmla="*/ 6 w 38"/>
                  <a:gd name="T33" fmla="*/ 5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8" h="58">
                    <a:moveTo>
                      <a:pt x="6" y="50"/>
                    </a:moveTo>
                    <a:lnTo>
                      <a:pt x="8" y="54"/>
                    </a:lnTo>
                    <a:lnTo>
                      <a:pt x="16" y="54"/>
                    </a:lnTo>
                    <a:lnTo>
                      <a:pt x="20" y="58"/>
                    </a:lnTo>
                    <a:lnTo>
                      <a:pt x="28" y="50"/>
                    </a:lnTo>
                    <a:lnTo>
                      <a:pt x="28" y="48"/>
                    </a:lnTo>
                    <a:lnTo>
                      <a:pt x="28" y="44"/>
                    </a:lnTo>
                    <a:lnTo>
                      <a:pt x="36" y="36"/>
                    </a:lnTo>
                    <a:lnTo>
                      <a:pt x="38" y="32"/>
                    </a:lnTo>
                    <a:lnTo>
                      <a:pt x="38" y="26"/>
                    </a:lnTo>
                    <a:lnTo>
                      <a:pt x="28" y="14"/>
                    </a:lnTo>
                    <a:lnTo>
                      <a:pt x="18" y="0"/>
                    </a:lnTo>
                    <a:lnTo>
                      <a:pt x="10" y="12"/>
                    </a:lnTo>
                    <a:lnTo>
                      <a:pt x="2" y="24"/>
                    </a:lnTo>
                    <a:lnTo>
                      <a:pt x="0" y="26"/>
                    </a:lnTo>
                    <a:lnTo>
                      <a:pt x="2" y="40"/>
                    </a:lnTo>
                    <a:lnTo>
                      <a:pt x="6" y="5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452" name="Freeform 1521"/>
              <p:cNvSpPr>
                <a:spLocks/>
              </p:cNvSpPr>
              <p:nvPr/>
            </p:nvSpPr>
            <p:spPr bwMode="auto">
              <a:xfrm>
                <a:off x="3956050" y="1895475"/>
                <a:ext cx="41275" cy="34925"/>
              </a:xfrm>
              <a:custGeom>
                <a:avLst/>
                <a:gdLst>
                  <a:gd name="T0" fmla="*/ 4 w 26"/>
                  <a:gd name="T1" fmla="*/ 22 h 22"/>
                  <a:gd name="T2" fmla="*/ 8 w 26"/>
                  <a:gd name="T3" fmla="*/ 22 h 22"/>
                  <a:gd name="T4" fmla="*/ 14 w 26"/>
                  <a:gd name="T5" fmla="*/ 20 h 22"/>
                  <a:gd name="T6" fmla="*/ 26 w 26"/>
                  <a:gd name="T7" fmla="*/ 12 h 22"/>
                  <a:gd name="T8" fmla="*/ 22 w 26"/>
                  <a:gd name="T9" fmla="*/ 10 h 22"/>
                  <a:gd name="T10" fmla="*/ 20 w 26"/>
                  <a:gd name="T11" fmla="*/ 4 h 22"/>
                  <a:gd name="T12" fmla="*/ 10 w 26"/>
                  <a:gd name="T13" fmla="*/ 8 h 22"/>
                  <a:gd name="T14" fmla="*/ 0 w 26"/>
                  <a:gd name="T15" fmla="*/ 0 h 22"/>
                  <a:gd name="T16" fmla="*/ 0 w 26"/>
                  <a:gd name="T17" fmla="*/ 10 h 22"/>
                  <a:gd name="T18" fmla="*/ 2 w 26"/>
                  <a:gd name="T19" fmla="*/ 20 h 22"/>
                  <a:gd name="T20" fmla="*/ 4 w 26"/>
                  <a:gd name="T21" fmla="*/ 2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6" h="22">
                    <a:moveTo>
                      <a:pt x="4" y="22"/>
                    </a:moveTo>
                    <a:lnTo>
                      <a:pt x="8" y="22"/>
                    </a:lnTo>
                    <a:lnTo>
                      <a:pt x="14" y="20"/>
                    </a:lnTo>
                    <a:lnTo>
                      <a:pt x="26" y="12"/>
                    </a:lnTo>
                    <a:lnTo>
                      <a:pt x="22" y="10"/>
                    </a:lnTo>
                    <a:lnTo>
                      <a:pt x="20" y="4"/>
                    </a:lnTo>
                    <a:lnTo>
                      <a:pt x="10" y="8"/>
                    </a:lnTo>
                    <a:lnTo>
                      <a:pt x="0" y="0"/>
                    </a:lnTo>
                    <a:lnTo>
                      <a:pt x="0" y="10"/>
                    </a:lnTo>
                    <a:lnTo>
                      <a:pt x="2" y="20"/>
                    </a:lnTo>
                    <a:lnTo>
                      <a:pt x="4" y="2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453" name="Freeform 1522"/>
              <p:cNvSpPr>
                <a:spLocks/>
              </p:cNvSpPr>
              <p:nvPr/>
            </p:nvSpPr>
            <p:spPr bwMode="auto">
              <a:xfrm>
                <a:off x="4127500" y="2105025"/>
                <a:ext cx="9525" cy="9525"/>
              </a:xfrm>
              <a:custGeom>
                <a:avLst/>
                <a:gdLst>
                  <a:gd name="T0" fmla="*/ 4 w 6"/>
                  <a:gd name="T1" fmla="*/ 0 h 6"/>
                  <a:gd name="T2" fmla="*/ 0 w 6"/>
                  <a:gd name="T3" fmla="*/ 4 h 6"/>
                  <a:gd name="T4" fmla="*/ 2 w 6"/>
                  <a:gd name="T5" fmla="*/ 6 h 6"/>
                  <a:gd name="T6" fmla="*/ 6 w 6"/>
                  <a:gd name="T7" fmla="*/ 6 h 6"/>
                  <a:gd name="T8" fmla="*/ 6 w 6"/>
                  <a:gd name="T9" fmla="*/ 0 h 6"/>
                  <a:gd name="T10" fmla="*/ 4 w 6"/>
                  <a:gd name="T11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" h="6">
                    <a:moveTo>
                      <a:pt x="4" y="0"/>
                    </a:moveTo>
                    <a:lnTo>
                      <a:pt x="0" y="4"/>
                    </a:lnTo>
                    <a:lnTo>
                      <a:pt x="2" y="6"/>
                    </a:lnTo>
                    <a:lnTo>
                      <a:pt x="6" y="6"/>
                    </a:lnTo>
                    <a:lnTo>
                      <a:pt x="6" y="0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454" name="Freeform 1523"/>
              <p:cNvSpPr>
                <a:spLocks/>
              </p:cNvSpPr>
              <p:nvPr/>
            </p:nvSpPr>
            <p:spPr bwMode="auto">
              <a:xfrm>
                <a:off x="3886200" y="1971675"/>
                <a:ext cx="82550" cy="41275"/>
              </a:xfrm>
              <a:custGeom>
                <a:avLst/>
                <a:gdLst>
                  <a:gd name="T0" fmla="*/ 2 w 52"/>
                  <a:gd name="T1" fmla="*/ 18 h 26"/>
                  <a:gd name="T2" fmla="*/ 0 w 52"/>
                  <a:gd name="T3" fmla="*/ 18 h 26"/>
                  <a:gd name="T4" fmla="*/ 22 w 52"/>
                  <a:gd name="T5" fmla="*/ 24 h 26"/>
                  <a:gd name="T6" fmla="*/ 52 w 52"/>
                  <a:gd name="T7" fmla="*/ 26 h 26"/>
                  <a:gd name="T8" fmla="*/ 48 w 52"/>
                  <a:gd name="T9" fmla="*/ 18 h 26"/>
                  <a:gd name="T10" fmla="*/ 52 w 52"/>
                  <a:gd name="T11" fmla="*/ 14 h 26"/>
                  <a:gd name="T12" fmla="*/ 38 w 52"/>
                  <a:gd name="T13" fmla="*/ 6 h 26"/>
                  <a:gd name="T14" fmla="*/ 34 w 52"/>
                  <a:gd name="T15" fmla="*/ 0 h 26"/>
                  <a:gd name="T16" fmla="*/ 28 w 52"/>
                  <a:gd name="T17" fmla="*/ 0 h 26"/>
                  <a:gd name="T18" fmla="*/ 22 w 52"/>
                  <a:gd name="T19" fmla="*/ 0 h 26"/>
                  <a:gd name="T20" fmla="*/ 2 w 52"/>
                  <a:gd name="T21" fmla="*/ 16 h 26"/>
                  <a:gd name="T22" fmla="*/ 2 w 52"/>
                  <a:gd name="T23" fmla="*/ 18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2" h="26">
                    <a:moveTo>
                      <a:pt x="2" y="18"/>
                    </a:moveTo>
                    <a:lnTo>
                      <a:pt x="0" y="18"/>
                    </a:lnTo>
                    <a:lnTo>
                      <a:pt x="22" y="24"/>
                    </a:lnTo>
                    <a:lnTo>
                      <a:pt x="52" y="26"/>
                    </a:lnTo>
                    <a:lnTo>
                      <a:pt x="48" y="18"/>
                    </a:lnTo>
                    <a:lnTo>
                      <a:pt x="52" y="14"/>
                    </a:lnTo>
                    <a:lnTo>
                      <a:pt x="38" y="6"/>
                    </a:lnTo>
                    <a:lnTo>
                      <a:pt x="34" y="0"/>
                    </a:lnTo>
                    <a:lnTo>
                      <a:pt x="28" y="0"/>
                    </a:lnTo>
                    <a:lnTo>
                      <a:pt x="22" y="0"/>
                    </a:lnTo>
                    <a:lnTo>
                      <a:pt x="2" y="16"/>
                    </a:lnTo>
                    <a:lnTo>
                      <a:pt x="2" y="18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455" name="Freeform 1524"/>
              <p:cNvSpPr>
                <a:spLocks/>
              </p:cNvSpPr>
              <p:nvPr/>
            </p:nvSpPr>
            <p:spPr bwMode="auto">
              <a:xfrm>
                <a:off x="3581400" y="2003425"/>
                <a:ext cx="6350" cy="9525"/>
              </a:xfrm>
              <a:custGeom>
                <a:avLst/>
                <a:gdLst>
                  <a:gd name="T0" fmla="*/ 4 w 4"/>
                  <a:gd name="T1" fmla="*/ 6 h 6"/>
                  <a:gd name="T2" fmla="*/ 4 w 4"/>
                  <a:gd name="T3" fmla="*/ 4 h 6"/>
                  <a:gd name="T4" fmla="*/ 0 w 4"/>
                  <a:gd name="T5" fmla="*/ 0 h 6"/>
                  <a:gd name="T6" fmla="*/ 2 w 4"/>
                  <a:gd name="T7" fmla="*/ 6 h 6"/>
                  <a:gd name="T8" fmla="*/ 4 w 4"/>
                  <a:gd name="T9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6">
                    <a:moveTo>
                      <a:pt x="4" y="6"/>
                    </a:moveTo>
                    <a:lnTo>
                      <a:pt x="4" y="4"/>
                    </a:lnTo>
                    <a:lnTo>
                      <a:pt x="0" y="0"/>
                    </a:lnTo>
                    <a:lnTo>
                      <a:pt x="2" y="6"/>
                    </a:lnTo>
                    <a:lnTo>
                      <a:pt x="4" y="6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456" name="Freeform 1525"/>
              <p:cNvSpPr>
                <a:spLocks/>
              </p:cNvSpPr>
              <p:nvPr/>
            </p:nvSpPr>
            <p:spPr bwMode="auto">
              <a:xfrm>
                <a:off x="3594100" y="2041525"/>
                <a:ext cx="22225" cy="25400"/>
              </a:xfrm>
              <a:custGeom>
                <a:avLst/>
                <a:gdLst>
                  <a:gd name="T0" fmla="*/ 8 w 14"/>
                  <a:gd name="T1" fmla="*/ 8 h 16"/>
                  <a:gd name="T2" fmla="*/ 8 w 14"/>
                  <a:gd name="T3" fmla="*/ 10 h 16"/>
                  <a:gd name="T4" fmla="*/ 10 w 14"/>
                  <a:gd name="T5" fmla="*/ 12 h 16"/>
                  <a:gd name="T6" fmla="*/ 12 w 14"/>
                  <a:gd name="T7" fmla="*/ 16 h 16"/>
                  <a:gd name="T8" fmla="*/ 14 w 14"/>
                  <a:gd name="T9" fmla="*/ 16 h 16"/>
                  <a:gd name="T10" fmla="*/ 14 w 14"/>
                  <a:gd name="T11" fmla="*/ 12 h 16"/>
                  <a:gd name="T12" fmla="*/ 10 w 14"/>
                  <a:gd name="T13" fmla="*/ 10 h 16"/>
                  <a:gd name="T14" fmla="*/ 12 w 14"/>
                  <a:gd name="T15" fmla="*/ 6 h 16"/>
                  <a:gd name="T16" fmla="*/ 8 w 14"/>
                  <a:gd name="T17" fmla="*/ 2 h 16"/>
                  <a:gd name="T18" fmla="*/ 4 w 14"/>
                  <a:gd name="T19" fmla="*/ 0 h 16"/>
                  <a:gd name="T20" fmla="*/ 0 w 14"/>
                  <a:gd name="T21" fmla="*/ 8 h 16"/>
                  <a:gd name="T22" fmla="*/ 2 w 14"/>
                  <a:gd name="T23" fmla="*/ 8 h 16"/>
                  <a:gd name="T24" fmla="*/ 8 w 14"/>
                  <a:gd name="T25" fmla="*/ 8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4" h="16">
                    <a:moveTo>
                      <a:pt x="8" y="8"/>
                    </a:moveTo>
                    <a:lnTo>
                      <a:pt x="8" y="10"/>
                    </a:lnTo>
                    <a:lnTo>
                      <a:pt x="10" y="12"/>
                    </a:lnTo>
                    <a:lnTo>
                      <a:pt x="12" y="16"/>
                    </a:lnTo>
                    <a:lnTo>
                      <a:pt x="14" y="16"/>
                    </a:lnTo>
                    <a:lnTo>
                      <a:pt x="14" y="12"/>
                    </a:lnTo>
                    <a:lnTo>
                      <a:pt x="10" y="10"/>
                    </a:lnTo>
                    <a:lnTo>
                      <a:pt x="12" y="6"/>
                    </a:lnTo>
                    <a:lnTo>
                      <a:pt x="8" y="2"/>
                    </a:lnTo>
                    <a:lnTo>
                      <a:pt x="4" y="0"/>
                    </a:lnTo>
                    <a:lnTo>
                      <a:pt x="0" y="8"/>
                    </a:lnTo>
                    <a:lnTo>
                      <a:pt x="2" y="8"/>
                    </a:lnTo>
                    <a:lnTo>
                      <a:pt x="8" y="8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457" name="Freeform 1526"/>
              <p:cNvSpPr>
                <a:spLocks/>
              </p:cNvSpPr>
              <p:nvPr/>
            </p:nvSpPr>
            <p:spPr bwMode="auto">
              <a:xfrm>
                <a:off x="3613150" y="2025650"/>
                <a:ext cx="15875" cy="3175"/>
              </a:xfrm>
              <a:custGeom>
                <a:avLst/>
                <a:gdLst>
                  <a:gd name="T0" fmla="*/ 10 w 10"/>
                  <a:gd name="T1" fmla="*/ 2 h 2"/>
                  <a:gd name="T2" fmla="*/ 10 w 10"/>
                  <a:gd name="T3" fmla="*/ 0 h 2"/>
                  <a:gd name="T4" fmla="*/ 8 w 10"/>
                  <a:gd name="T5" fmla="*/ 0 h 2"/>
                  <a:gd name="T6" fmla="*/ 0 w 10"/>
                  <a:gd name="T7" fmla="*/ 0 h 2"/>
                  <a:gd name="T8" fmla="*/ 2 w 10"/>
                  <a:gd name="T9" fmla="*/ 2 h 2"/>
                  <a:gd name="T10" fmla="*/ 10 w 10"/>
                  <a:gd name="T1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" h="2">
                    <a:moveTo>
                      <a:pt x="10" y="2"/>
                    </a:moveTo>
                    <a:lnTo>
                      <a:pt x="10" y="0"/>
                    </a:lnTo>
                    <a:lnTo>
                      <a:pt x="8" y="0"/>
                    </a:lnTo>
                    <a:lnTo>
                      <a:pt x="0" y="0"/>
                    </a:lnTo>
                    <a:lnTo>
                      <a:pt x="2" y="2"/>
                    </a:lnTo>
                    <a:lnTo>
                      <a:pt x="10" y="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458" name="Freeform 1527"/>
              <p:cNvSpPr>
                <a:spLocks/>
              </p:cNvSpPr>
              <p:nvPr/>
            </p:nvSpPr>
            <p:spPr bwMode="auto">
              <a:xfrm>
                <a:off x="3581400" y="2025650"/>
                <a:ext cx="6350" cy="15875"/>
              </a:xfrm>
              <a:custGeom>
                <a:avLst/>
                <a:gdLst>
                  <a:gd name="T0" fmla="*/ 4 w 4"/>
                  <a:gd name="T1" fmla="*/ 0 h 10"/>
                  <a:gd name="T2" fmla="*/ 2 w 4"/>
                  <a:gd name="T3" fmla="*/ 0 h 10"/>
                  <a:gd name="T4" fmla="*/ 0 w 4"/>
                  <a:gd name="T5" fmla="*/ 8 h 10"/>
                  <a:gd name="T6" fmla="*/ 0 w 4"/>
                  <a:gd name="T7" fmla="*/ 10 h 10"/>
                  <a:gd name="T8" fmla="*/ 4 w 4"/>
                  <a:gd name="T9" fmla="*/ 2 h 10"/>
                  <a:gd name="T10" fmla="*/ 4 w 4"/>
                  <a:gd name="T11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10">
                    <a:moveTo>
                      <a:pt x="4" y="0"/>
                    </a:moveTo>
                    <a:lnTo>
                      <a:pt x="2" y="0"/>
                    </a:lnTo>
                    <a:lnTo>
                      <a:pt x="0" y="8"/>
                    </a:lnTo>
                    <a:lnTo>
                      <a:pt x="0" y="10"/>
                    </a:lnTo>
                    <a:lnTo>
                      <a:pt x="4" y="2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459" name="Freeform 1528"/>
              <p:cNvSpPr>
                <a:spLocks/>
              </p:cNvSpPr>
              <p:nvPr/>
            </p:nvSpPr>
            <p:spPr bwMode="auto">
              <a:xfrm>
                <a:off x="3549650" y="2022475"/>
                <a:ext cx="9525" cy="9525"/>
              </a:xfrm>
              <a:custGeom>
                <a:avLst/>
                <a:gdLst>
                  <a:gd name="T0" fmla="*/ 2 w 6"/>
                  <a:gd name="T1" fmla="*/ 0 h 6"/>
                  <a:gd name="T2" fmla="*/ 0 w 6"/>
                  <a:gd name="T3" fmla="*/ 6 h 6"/>
                  <a:gd name="T4" fmla="*/ 4 w 6"/>
                  <a:gd name="T5" fmla="*/ 6 h 6"/>
                  <a:gd name="T6" fmla="*/ 6 w 6"/>
                  <a:gd name="T7" fmla="*/ 4 h 6"/>
                  <a:gd name="T8" fmla="*/ 4 w 6"/>
                  <a:gd name="T9" fmla="*/ 2 h 6"/>
                  <a:gd name="T10" fmla="*/ 4 w 6"/>
                  <a:gd name="T11" fmla="*/ 0 h 6"/>
                  <a:gd name="T12" fmla="*/ 2 w 6"/>
                  <a:gd name="T13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6">
                    <a:moveTo>
                      <a:pt x="2" y="0"/>
                    </a:moveTo>
                    <a:lnTo>
                      <a:pt x="0" y="6"/>
                    </a:lnTo>
                    <a:lnTo>
                      <a:pt x="4" y="6"/>
                    </a:lnTo>
                    <a:lnTo>
                      <a:pt x="6" y="4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460" name="Freeform 1529"/>
              <p:cNvSpPr>
                <a:spLocks/>
              </p:cNvSpPr>
              <p:nvPr/>
            </p:nvSpPr>
            <p:spPr bwMode="auto">
              <a:xfrm>
                <a:off x="3600450" y="2016125"/>
                <a:ext cx="9525" cy="9525"/>
              </a:xfrm>
              <a:custGeom>
                <a:avLst/>
                <a:gdLst>
                  <a:gd name="T0" fmla="*/ 6 w 6"/>
                  <a:gd name="T1" fmla="*/ 0 h 6"/>
                  <a:gd name="T2" fmla="*/ 4 w 6"/>
                  <a:gd name="T3" fmla="*/ 0 h 6"/>
                  <a:gd name="T4" fmla="*/ 0 w 6"/>
                  <a:gd name="T5" fmla="*/ 4 h 6"/>
                  <a:gd name="T6" fmla="*/ 0 w 6"/>
                  <a:gd name="T7" fmla="*/ 6 h 6"/>
                  <a:gd name="T8" fmla="*/ 4 w 6"/>
                  <a:gd name="T9" fmla="*/ 6 h 6"/>
                  <a:gd name="T10" fmla="*/ 6 w 6"/>
                  <a:gd name="T11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" h="6">
                    <a:moveTo>
                      <a:pt x="6" y="0"/>
                    </a:moveTo>
                    <a:lnTo>
                      <a:pt x="4" y="0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4" y="6"/>
                    </a:lnTo>
                    <a:lnTo>
                      <a:pt x="6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461" name="Freeform 1530"/>
              <p:cNvSpPr>
                <a:spLocks/>
              </p:cNvSpPr>
              <p:nvPr/>
            </p:nvSpPr>
            <p:spPr bwMode="auto">
              <a:xfrm>
                <a:off x="3622675" y="2038350"/>
                <a:ext cx="6350" cy="15875"/>
              </a:xfrm>
              <a:custGeom>
                <a:avLst/>
                <a:gdLst>
                  <a:gd name="T0" fmla="*/ 4 w 4"/>
                  <a:gd name="T1" fmla="*/ 10 h 10"/>
                  <a:gd name="T2" fmla="*/ 4 w 4"/>
                  <a:gd name="T3" fmla="*/ 8 h 10"/>
                  <a:gd name="T4" fmla="*/ 4 w 4"/>
                  <a:gd name="T5" fmla="*/ 2 h 10"/>
                  <a:gd name="T6" fmla="*/ 0 w 4"/>
                  <a:gd name="T7" fmla="*/ 0 h 10"/>
                  <a:gd name="T8" fmla="*/ 0 w 4"/>
                  <a:gd name="T9" fmla="*/ 10 h 10"/>
                  <a:gd name="T10" fmla="*/ 4 w 4"/>
                  <a:gd name="T11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10">
                    <a:moveTo>
                      <a:pt x="4" y="10"/>
                    </a:moveTo>
                    <a:lnTo>
                      <a:pt x="4" y="8"/>
                    </a:lnTo>
                    <a:lnTo>
                      <a:pt x="4" y="2"/>
                    </a:lnTo>
                    <a:lnTo>
                      <a:pt x="0" y="0"/>
                    </a:lnTo>
                    <a:lnTo>
                      <a:pt x="0" y="10"/>
                    </a:lnTo>
                    <a:lnTo>
                      <a:pt x="4" y="1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462" name="Freeform 1531"/>
              <p:cNvSpPr>
                <a:spLocks/>
              </p:cNvSpPr>
              <p:nvPr/>
            </p:nvSpPr>
            <p:spPr bwMode="auto">
              <a:xfrm>
                <a:off x="4822825" y="2320925"/>
                <a:ext cx="0" cy="6350"/>
              </a:xfrm>
              <a:custGeom>
                <a:avLst/>
                <a:gdLst>
                  <a:gd name="T0" fmla="*/ 4 h 4"/>
                  <a:gd name="T1" fmla="*/ 2 h 4"/>
                  <a:gd name="T2" fmla="*/ 0 h 4"/>
                  <a:gd name="T3" fmla="*/ 4 h 4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4">
                    <a:moveTo>
                      <a:pt x="0" y="4"/>
                    </a:moveTo>
                    <a:lnTo>
                      <a:pt x="0" y="2"/>
                    </a:lnTo>
                    <a:lnTo>
                      <a:pt x="0" y="0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463" name="Freeform 1532"/>
              <p:cNvSpPr>
                <a:spLocks/>
              </p:cNvSpPr>
              <p:nvPr/>
            </p:nvSpPr>
            <p:spPr bwMode="auto">
              <a:xfrm>
                <a:off x="4784725" y="2089150"/>
                <a:ext cx="79375" cy="34925"/>
              </a:xfrm>
              <a:custGeom>
                <a:avLst/>
                <a:gdLst>
                  <a:gd name="T0" fmla="*/ 18 w 50"/>
                  <a:gd name="T1" fmla="*/ 22 h 22"/>
                  <a:gd name="T2" fmla="*/ 20 w 50"/>
                  <a:gd name="T3" fmla="*/ 18 h 22"/>
                  <a:gd name="T4" fmla="*/ 26 w 50"/>
                  <a:gd name="T5" fmla="*/ 16 h 22"/>
                  <a:gd name="T6" fmla="*/ 46 w 50"/>
                  <a:gd name="T7" fmla="*/ 22 h 22"/>
                  <a:gd name="T8" fmla="*/ 50 w 50"/>
                  <a:gd name="T9" fmla="*/ 14 h 22"/>
                  <a:gd name="T10" fmla="*/ 34 w 50"/>
                  <a:gd name="T11" fmla="*/ 6 h 22"/>
                  <a:gd name="T12" fmla="*/ 24 w 50"/>
                  <a:gd name="T13" fmla="*/ 0 h 22"/>
                  <a:gd name="T14" fmla="*/ 16 w 50"/>
                  <a:gd name="T15" fmla="*/ 0 h 22"/>
                  <a:gd name="T16" fmla="*/ 8 w 50"/>
                  <a:gd name="T17" fmla="*/ 10 h 22"/>
                  <a:gd name="T18" fmla="*/ 0 w 50"/>
                  <a:gd name="T19" fmla="*/ 18 h 22"/>
                  <a:gd name="T20" fmla="*/ 10 w 50"/>
                  <a:gd name="T21" fmla="*/ 22 h 22"/>
                  <a:gd name="T22" fmla="*/ 18 w 50"/>
                  <a:gd name="T23" fmla="*/ 2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0" h="22">
                    <a:moveTo>
                      <a:pt x="18" y="22"/>
                    </a:moveTo>
                    <a:lnTo>
                      <a:pt x="20" y="18"/>
                    </a:lnTo>
                    <a:lnTo>
                      <a:pt x="26" y="16"/>
                    </a:lnTo>
                    <a:lnTo>
                      <a:pt x="46" y="22"/>
                    </a:lnTo>
                    <a:lnTo>
                      <a:pt x="50" y="14"/>
                    </a:lnTo>
                    <a:lnTo>
                      <a:pt x="34" y="6"/>
                    </a:lnTo>
                    <a:lnTo>
                      <a:pt x="24" y="0"/>
                    </a:lnTo>
                    <a:lnTo>
                      <a:pt x="16" y="0"/>
                    </a:lnTo>
                    <a:lnTo>
                      <a:pt x="8" y="10"/>
                    </a:lnTo>
                    <a:lnTo>
                      <a:pt x="0" y="18"/>
                    </a:lnTo>
                    <a:lnTo>
                      <a:pt x="10" y="22"/>
                    </a:lnTo>
                    <a:lnTo>
                      <a:pt x="18" y="2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464" name="Freeform 1533"/>
              <p:cNvSpPr>
                <a:spLocks/>
              </p:cNvSpPr>
              <p:nvPr/>
            </p:nvSpPr>
            <p:spPr bwMode="auto">
              <a:xfrm>
                <a:off x="4238625" y="2895600"/>
                <a:ext cx="19050" cy="15875"/>
              </a:xfrm>
              <a:custGeom>
                <a:avLst/>
                <a:gdLst>
                  <a:gd name="T0" fmla="*/ 0 w 12"/>
                  <a:gd name="T1" fmla="*/ 6 h 10"/>
                  <a:gd name="T2" fmla="*/ 0 w 12"/>
                  <a:gd name="T3" fmla="*/ 10 h 10"/>
                  <a:gd name="T4" fmla="*/ 6 w 12"/>
                  <a:gd name="T5" fmla="*/ 10 h 10"/>
                  <a:gd name="T6" fmla="*/ 8 w 12"/>
                  <a:gd name="T7" fmla="*/ 2 h 10"/>
                  <a:gd name="T8" fmla="*/ 12 w 12"/>
                  <a:gd name="T9" fmla="*/ 0 h 10"/>
                  <a:gd name="T10" fmla="*/ 8 w 12"/>
                  <a:gd name="T11" fmla="*/ 0 h 10"/>
                  <a:gd name="T12" fmla="*/ 0 w 12"/>
                  <a:gd name="T13" fmla="*/ 6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" h="10">
                    <a:moveTo>
                      <a:pt x="0" y="6"/>
                    </a:moveTo>
                    <a:lnTo>
                      <a:pt x="0" y="10"/>
                    </a:lnTo>
                    <a:lnTo>
                      <a:pt x="6" y="10"/>
                    </a:lnTo>
                    <a:lnTo>
                      <a:pt x="8" y="2"/>
                    </a:lnTo>
                    <a:lnTo>
                      <a:pt x="12" y="0"/>
                    </a:lnTo>
                    <a:lnTo>
                      <a:pt x="8" y="0"/>
                    </a:lnTo>
                    <a:lnTo>
                      <a:pt x="0" y="6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465" name="Freeform 1534"/>
              <p:cNvSpPr>
                <a:spLocks/>
              </p:cNvSpPr>
              <p:nvPr/>
            </p:nvSpPr>
            <p:spPr bwMode="auto">
              <a:xfrm>
                <a:off x="3568700" y="2038350"/>
                <a:ext cx="3175" cy="12700"/>
              </a:xfrm>
              <a:custGeom>
                <a:avLst/>
                <a:gdLst>
                  <a:gd name="T0" fmla="*/ 2 w 2"/>
                  <a:gd name="T1" fmla="*/ 0 h 8"/>
                  <a:gd name="T2" fmla="*/ 0 w 2"/>
                  <a:gd name="T3" fmla="*/ 0 h 8"/>
                  <a:gd name="T4" fmla="*/ 2 w 2"/>
                  <a:gd name="T5" fmla="*/ 8 h 8"/>
                  <a:gd name="T6" fmla="*/ 2 w 2"/>
                  <a:gd name="T7" fmla="*/ 2 h 8"/>
                  <a:gd name="T8" fmla="*/ 2 w 2"/>
                  <a:gd name="T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8">
                    <a:moveTo>
                      <a:pt x="2" y="0"/>
                    </a:moveTo>
                    <a:lnTo>
                      <a:pt x="0" y="0"/>
                    </a:lnTo>
                    <a:lnTo>
                      <a:pt x="2" y="8"/>
                    </a:lnTo>
                    <a:lnTo>
                      <a:pt x="2" y="2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466" name="Freeform 1535"/>
              <p:cNvSpPr>
                <a:spLocks/>
              </p:cNvSpPr>
              <p:nvPr/>
            </p:nvSpPr>
            <p:spPr bwMode="auto">
              <a:xfrm>
                <a:off x="4422775" y="2587625"/>
                <a:ext cx="22225" cy="28575"/>
              </a:xfrm>
              <a:custGeom>
                <a:avLst/>
                <a:gdLst>
                  <a:gd name="T0" fmla="*/ 8 w 14"/>
                  <a:gd name="T1" fmla="*/ 0 h 18"/>
                  <a:gd name="T2" fmla="*/ 0 w 14"/>
                  <a:gd name="T3" fmla="*/ 6 h 18"/>
                  <a:gd name="T4" fmla="*/ 0 w 14"/>
                  <a:gd name="T5" fmla="*/ 12 h 18"/>
                  <a:gd name="T6" fmla="*/ 0 w 14"/>
                  <a:gd name="T7" fmla="*/ 18 h 18"/>
                  <a:gd name="T8" fmla="*/ 2 w 14"/>
                  <a:gd name="T9" fmla="*/ 18 h 18"/>
                  <a:gd name="T10" fmla="*/ 8 w 14"/>
                  <a:gd name="T11" fmla="*/ 12 h 18"/>
                  <a:gd name="T12" fmla="*/ 14 w 14"/>
                  <a:gd name="T13" fmla="*/ 6 h 18"/>
                  <a:gd name="T14" fmla="*/ 10 w 14"/>
                  <a:gd name="T15" fmla="*/ 4 h 18"/>
                  <a:gd name="T16" fmla="*/ 8 w 14"/>
                  <a:gd name="T17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" h="18">
                    <a:moveTo>
                      <a:pt x="8" y="0"/>
                    </a:moveTo>
                    <a:lnTo>
                      <a:pt x="0" y="6"/>
                    </a:lnTo>
                    <a:lnTo>
                      <a:pt x="0" y="12"/>
                    </a:lnTo>
                    <a:lnTo>
                      <a:pt x="0" y="18"/>
                    </a:lnTo>
                    <a:lnTo>
                      <a:pt x="2" y="18"/>
                    </a:lnTo>
                    <a:lnTo>
                      <a:pt x="8" y="12"/>
                    </a:lnTo>
                    <a:lnTo>
                      <a:pt x="14" y="6"/>
                    </a:lnTo>
                    <a:lnTo>
                      <a:pt x="10" y="4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467" name="Freeform 1536"/>
              <p:cNvSpPr>
                <a:spLocks noEditPoints="1"/>
              </p:cNvSpPr>
              <p:nvPr/>
            </p:nvSpPr>
            <p:spPr bwMode="auto">
              <a:xfrm>
                <a:off x="1289050" y="1803400"/>
                <a:ext cx="3740150" cy="1428750"/>
              </a:xfrm>
              <a:custGeom>
                <a:avLst/>
                <a:gdLst>
                  <a:gd name="T0" fmla="*/ 2218 w 2356"/>
                  <a:gd name="T1" fmla="*/ 258 h 900"/>
                  <a:gd name="T2" fmla="*/ 2056 w 2356"/>
                  <a:gd name="T3" fmla="*/ 258 h 900"/>
                  <a:gd name="T4" fmla="*/ 1934 w 2356"/>
                  <a:gd name="T5" fmla="*/ 216 h 900"/>
                  <a:gd name="T6" fmla="*/ 1766 w 2356"/>
                  <a:gd name="T7" fmla="*/ 180 h 900"/>
                  <a:gd name="T8" fmla="*/ 1694 w 2356"/>
                  <a:gd name="T9" fmla="*/ 152 h 900"/>
                  <a:gd name="T10" fmla="*/ 1608 w 2356"/>
                  <a:gd name="T11" fmla="*/ 194 h 900"/>
                  <a:gd name="T12" fmla="*/ 1498 w 2356"/>
                  <a:gd name="T13" fmla="*/ 194 h 900"/>
                  <a:gd name="T14" fmla="*/ 1418 w 2356"/>
                  <a:gd name="T15" fmla="*/ 158 h 900"/>
                  <a:gd name="T16" fmla="*/ 1402 w 2356"/>
                  <a:gd name="T17" fmla="*/ 144 h 900"/>
                  <a:gd name="T18" fmla="*/ 1244 w 2356"/>
                  <a:gd name="T19" fmla="*/ 130 h 900"/>
                  <a:gd name="T20" fmla="*/ 1174 w 2356"/>
                  <a:gd name="T21" fmla="*/ 132 h 900"/>
                  <a:gd name="T22" fmla="*/ 1164 w 2356"/>
                  <a:gd name="T23" fmla="*/ 40 h 900"/>
                  <a:gd name="T24" fmla="*/ 1008 w 2356"/>
                  <a:gd name="T25" fmla="*/ 60 h 900"/>
                  <a:gd name="T26" fmla="*/ 874 w 2356"/>
                  <a:gd name="T27" fmla="*/ 90 h 900"/>
                  <a:gd name="T28" fmla="*/ 824 w 2356"/>
                  <a:gd name="T29" fmla="*/ 214 h 900"/>
                  <a:gd name="T30" fmla="*/ 772 w 2356"/>
                  <a:gd name="T31" fmla="*/ 160 h 900"/>
                  <a:gd name="T32" fmla="*/ 690 w 2356"/>
                  <a:gd name="T33" fmla="*/ 142 h 900"/>
                  <a:gd name="T34" fmla="*/ 742 w 2356"/>
                  <a:gd name="T35" fmla="*/ 288 h 900"/>
                  <a:gd name="T36" fmla="*/ 650 w 2356"/>
                  <a:gd name="T37" fmla="*/ 322 h 900"/>
                  <a:gd name="T38" fmla="*/ 662 w 2356"/>
                  <a:gd name="T39" fmla="*/ 178 h 900"/>
                  <a:gd name="T40" fmla="*/ 562 w 2356"/>
                  <a:gd name="T41" fmla="*/ 250 h 900"/>
                  <a:gd name="T42" fmla="*/ 450 w 2356"/>
                  <a:gd name="T43" fmla="*/ 262 h 900"/>
                  <a:gd name="T44" fmla="*/ 364 w 2356"/>
                  <a:gd name="T45" fmla="*/ 266 h 900"/>
                  <a:gd name="T46" fmla="*/ 248 w 2356"/>
                  <a:gd name="T47" fmla="*/ 278 h 900"/>
                  <a:gd name="T48" fmla="*/ 172 w 2356"/>
                  <a:gd name="T49" fmla="*/ 356 h 900"/>
                  <a:gd name="T50" fmla="*/ 108 w 2356"/>
                  <a:gd name="T51" fmla="*/ 308 h 900"/>
                  <a:gd name="T52" fmla="*/ 84 w 2356"/>
                  <a:gd name="T53" fmla="*/ 226 h 900"/>
                  <a:gd name="T54" fmla="*/ 44 w 2356"/>
                  <a:gd name="T55" fmla="*/ 340 h 900"/>
                  <a:gd name="T56" fmla="*/ 48 w 2356"/>
                  <a:gd name="T57" fmla="*/ 476 h 900"/>
                  <a:gd name="T58" fmla="*/ 28 w 2356"/>
                  <a:gd name="T59" fmla="*/ 574 h 900"/>
                  <a:gd name="T60" fmla="*/ 80 w 2356"/>
                  <a:gd name="T61" fmla="*/ 658 h 900"/>
                  <a:gd name="T62" fmla="*/ 174 w 2356"/>
                  <a:gd name="T63" fmla="*/ 714 h 900"/>
                  <a:gd name="T64" fmla="*/ 154 w 2356"/>
                  <a:gd name="T65" fmla="*/ 810 h 900"/>
                  <a:gd name="T66" fmla="*/ 262 w 2356"/>
                  <a:gd name="T67" fmla="*/ 854 h 900"/>
                  <a:gd name="T68" fmla="*/ 282 w 2356"/>
                  <a:gd name="T69" fmla="*/ 836 h 900"/>
                  <a:gd name="T70" fmla="*/ 296 w 2356"/>
                  <a:gd name="T71" fmla="*/ 718 h 900"/>
                  <a:gd name="T72" fmla="*/ 374 w 2356"/>
                  <a:gd name="T73" fmla="*/ 658 h 900"/>
                  <a:gd name="T74" fmla="*/ 466 w 2356"/>
                  <a:gd name="T75" fmla="*/ 688 h 900"/>
                  <a:gd name="T76" fmla="*/ 608 w 2356"/>
                  <a:gd name="T77" fmla="*/ 602 h 900"/>
                  <a:gd name="T78" fmla="*/ 802 w 2356"/>
                  <a:gd name="T79" fmla="*/ 714 h 900"/>
                  <a:gd name="T80" fmla="*/ 1032 w 2356"/>
                  <a:gd name="T81" fmla="*/ 692 h 900"/>
                  <a:gd name="T82" fmla="*/ 1228 w 2356"/>
                  <a:gd name="T83" fmla="*/ 724 h 900"/>
                  <a:gd name="T84" fmla="*/ 1390 w 2356"/>
                  <a:gd name="T85" fmla="*/ 632 h 900"/>
                  <a:gd name="T86" fmla="*/ 1548 w 2356"/>
                  <a:gd name="T87" fmla="*/ 742 h 900"/>
                  <a:gd name="T88" fmla="*/ 1502 w 2356"/>
                  <a:gd name="T89" fmla="*/ 862 h 900"/>
                  <a:gd name="T90" fmla="*/ 1636 w 2356"/>
                  <a:gd name="T91" fmla="*/ 726 h 900"/>
                  <a:gd name="T92" fmla="*/ 1602 w 2356"/>
                  <a:gd name="T93" fmla="*/ 642 h 900"/>
                  <a:gd name="T94" fmla="*/ 1648 w 2356"/>
                  <a:gd name="T95" fmla="*/ 516 h 900"/>
                  <a:gd name="T96" fmla="*/ 1816 w 2356"/>
                  <a:gd name="T97" fmla="*/ 496 h 900"/>
                  <a:gd name="T98" fmla="*/ 1874 w 2356"/>
                  <a:gd name="T99" fmla="*/ 448 h 900"/>
                  <a:gd name="T100" fmla="*/ 1974 w 2356"/>
                  <a:gd name="T101" fmla="*/ 424 h 900"/>
                  <a:gd name="T102" fmla="*/ 1898 w 2356"/>
                  <a:gd name="T103" fmla="*/ 524 h 900"/>
                  <a:gd name="T104" fmla="*/ 1958 w 2356"/>
                  <a:gd name="T105" fmla="*/ 604 h 900"/>
                  <a:gd name="T106" fmla="*/ 1980 w 2356"/>
                  <a:gd name="T107" fmla="*/ 476 h 900"/>
                  <a:gd name="T108" fmla="*/ 2122 w 2356"/>
                  <a:gd name="T109" fmla="*/ 434 h 900"/>
                  <a:gd name="T110" fmla="*/ 2182 w 2356"/>
                  <a:gd name="T111" fmla="*/ 366 h 900"/>
                  <a:gd name="T112" fmla="*/ 2316 w 2356"/>
                  <a:gd name="T113" fmla="*/ 378 h 900"/>
                  <a:gd name="T114" fmla="*/ 744 w 2356"/>
                  <a:gd name="T115" fmla="*/ 204 h 900"/>
                  <a:gd name="T116" fmla="*/ 130 w 2356"/>
                  <a:gd name="T117" fmla="*/ 456 h 900"/>
                  <a:gd name="T118" fmla="*/ 152 w 2356"/>
                  <a:gd name="T119" fmla="*/ 466 h 900"/>
                  <a:gd name="T120" fmla="*/ 1080 w 2356"/>
                  <a:gd name="T121" fmla="*/ 62 h 900"/>
                  <a:gd name="T122" fmla="*/ 1178 w 2356"/>
                  <a:gd name="T123" fmla="*/ 648 h 900"/>
                  <a:gd name="T124" fmla="*/ 1200 w 2356"/>
                  <a:gd name="T125" fmla="*/ 582 h 9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2356" h="900">
                    <a:moveTo>
                      <a:pt x="2338" y="326"/>
                    </a:moveTo>
                    <a:lnTo>
                      <a:pt x="2334" y="322"/>
                    </a:lnTo>
                    <a:lnTo>
                      <a:pt x="2330" y="316"/>
                    </a:lnTo>
                    <a:lnTo>
                      <a:pt x="2326" y="308"/>
                    </a:lnTo>
                    <a:lnTo>
                      <a:pt x="2318" y="306"/>
                    </a:lnTo>
                    <a:lnTo>
                      <a:pt x="2308" y="306"/>
                    </a:lnTo>
                    <a:lnTo>
                      <a:pt x="2294" y="306"/>
                    </a:lnTo>
                    <a:lnTo>
                      <a:pt x="2292" y="308"/>
                    </a:lnTo>
                    <a:lnTo>
                      <a:pt x="2290" y="312"/>
                    </a:lnTo>
                    <a:lnTo>
                      <a:pt x="2292" y="312"/>
                    </a:lnTo>
                    <a:lnTo>
                      <a:pt x="2292" y="314"/>
                    </a:lnTo>
                    <a:lnTo>
                      <a:pt x="2292" y="316"/>
                    </a:lnTo>
                    <a:lnTo>
                      <a:pt x="2286" y="316"/>
                    </a:lnTo>
                    <a:lnTo>
                      <a:pt x="2290" y="314"/>
                    </a:lnTo>
                    <a:lnTo>
                      <a:pt x="2286" y="304"/>
                    </a:lnTo>
                    <a:lnTo>
                      <a:pt x="2280" y="290"/>
                    </a:lnTo>
                    <a:lnTo>
                      <a:pt x="2276" y="294"/>
                    </a:lnTo>
                    <a:lnTo>
                      <a:pt x="2274" y="294"/>
                    </a:lnTo>
                    <a:lnTo>
                      <a:pt x="2268" y="286"/>
                    </a:lnTo>
                    <a:lnTo>
                      <a:pt x="2264" y="286"/>
                    </a:lnTo>
                    <a:lnTo>
                      <a:pt x="2256" y="286"/>
                    </a:lnTo>
                    <a:lnTo>
                      <a:pt x="2256" y="280"/>
                    </a:lnTo>
                    <a:lnTo>
                      <a:pt x="2254" y="278"/>
                    </a:lnTo>
                    <a:lnTo>
                      <a:pt x="2248" y="278"/>
                    </a:lnTo>
                    <a:lnTo>
                      <a:pt x="2248" y="272"/>
                    </a:lnTo>
                    <a:lnTo>
                      <a:pt x="2244" y="272"/>
                    </a:lnTo>
                    <a:lnTo>
                      <a:pt x="2238" y="270"/>
                    </a:lnTo>
                    <a:lnTo>
                      <a:pt x="2234" y="262"/>
                    </a:lnTo>
                    <a:lnTo>
                      <a:pt x="2230" y="260"/>
                    </a:lnTo>
                    <a:lnTo>
                      <a:pt x="2228" y="258"/>
                    </a:lnTo>
                    <a:lnTo>
                      <a:pt x="2222" y="258"/>
                    </a:lnTo>
                    <a:lnTo>
                      <a:pt x="2218" y="258"/>
                    </a:lnTo>
                    <a:lnTo>
                      <a:pt x="2202" y="244"/>
                    </a:lnTo>
                    <a:lnTo>
                      <a:pt x="2202" y="240"/>
                    </a:lnTo>
                    <a:lnTo>
                      <a:pt x="2200" y="238"/>
                    </a:lnTo>
                    <a:lnTo>
                      <a:pt x="2192" y="234"/>
                    </a:lnTo>
                    <a:lnTo>
                      <a:pt x="2186" y="234"/>
                    </a:lnTo>
                    <a:lnTo>
                      <a:pt x="2176" y="238"/>
                    </a:lnTo>
                    <a:lnTo>
                      <a:pt x="2174" y="234"/>
                    </a:lnTo>
                    <a:lnTo>
                      <a:pt x="2172" y="232"/>
                    </a:lnTo>
                    <a:lnTo>
                      <a:pt x="2166" y="226"/>
                    </a:lnTo>
                    <a:lnTo>
                      <a:pt x="2162" y="224"/>
                    </a:lnTo>
                    <a:lnTo>
                      <a:pt x="2154" y="224"/>
                    </a:lnTo>
                    <a:lnTo>
                      <a:pt x="2148" y="216"/>
                    </a:lnTo>
                    <a:lnTo>
                      <a:pt x="2140" y="216"/>
                    </a:lnTo>
                    <a:lnTo>
                      <a:pt x="2130" y="216"/>
                    </a:lnTo>
                    <a:lnTo>
                      <a:pt x="2110" y="220"/>
                    </a:lnTo>
                    <a:lnTo>
                      <a:pt x="2108" y="214"/>
                    </a:lnTo>
                    <a:lnTo>
                      <a:pt x="2100" y="216"/>
                    </a:lnTo>
                    <a:lnTo>
                      <a:pt x="2094" y="216"/>
                    </a:lnTo>
                    <a:lnTo>
                      <a:pt x="2090" y="216"/>
                    </a:lnTo>
                    <a:lnTo>
                      <a:pt x="2084" y="214"/>
                    </a:lnTo>
                    <a:lnTo>
                      <a:pt x="2082" y="212"/>
                    </a:lnTo>
                    <a:lnTo>
                      <a:pt x="2080" y="226"/>
                    </a:lnTo>
                    <a:lnTo>
                      <a:pt x="2084" y="230"/>
                    </a:lnTo>
                    <a:lnTo>
                      <a:pt x="2090" y="232"/>
                    </a:lnTo>
                    <a:lnTo>
                      <a:pt x="2088" y="234"/>
                    </a:lnTo>
                    <a:lnTo>
                      <a:pt x="2088" y="238"/>
                    </a:lnTo>
                    <a:lnTo>
                      <a:pt x="2090" y="244"/>
                    </a:lnTo>
                    <a:lnTo>
                      <a:pt x="2084" y="244"/>
                    </a:lnTo>
                    <a:lnTo>
                      <a:pt x="2076" y="256"/>
                    </a:lnTo>
                    <a:lnTo>
                      <a:pt x="2072" y="252"/>
                    </a:lnTo>
                    <a:lnTo>
                      <a:pt x="2070" y="258"/>
                    </a:lnTo>
                    <a:lnTo>
                      <a:pt x="2056" y="258"/>
                    </a:lnTo>
                    <a:lnTo>
                      <a:pt x="2056" y="250"/>
                    </a:lnTo>
                    <a:lnTo>
                      <a:pt x="2056" y="242"/>
                    </a:lnTo>
                    <a:lnTo>
                      <a:pt x="2048" y="240"/>
                    </a:lnTo>
                    <a:lnTo>
                      <a:pt x="2048" y="238"/>
                    </a:lnTo>
                    <a:lnTo>
                      <a:pt x="2048" y="234"/>
                    </a:lnTo>
                    <a:lnTo>
                      <a:pt x="2048" y="226"/>
                    </a:lnTo>
                    <a:lnTo>
                      <a:pt x="2040" y="234"/>
                    </a:lnTo>
                    <a:lnTo>
                      <a:pt x="2030" y="238"/>
                    </a:lnTo>
                    <a:lnTo>
                      <a:pt x="2026" y="238"/>
                    </a:lnTo>
                    <a:lnTo>
                      <a:pt x="2026" y="234"/>
                    </a:lnTo>
                    <a:lnTo>
                      <a:pt x="2026" y="232"/>
                    </a:lnTo>
                    <a:lnTo>
                      <a:pt x="2016" y="230"/>
                    </a:lnTo>
                    <a:lnTo>
                      <a:pt x="2010" y="230"/>
                    </a:lnTo>
                    <a:lnTo>
                      <a:pt x="2002" y="230"/>
                    </a:lnTo>
                    <a:lnTo>
                      <a:pt x="2000" y="232"/>
                    </a:lnTo>
                    <a:lnTo>
                      <a:pt x="1998" y="234"/>
                    </a:lnTo>
                    <a:lnTo>
                      <a:pt x="1994" y="232"/>
                    </a:lnTo>
                    <a:lnTo>
                      <a:pt x="1994" y="226"/>
                    </a:lnTo>
                    <a:lnTo>
                      <a:pt x="1974" y="230"/>
                    </a:lnTo>
                    <a:lnTo>
                      <a:pt x="1958" y="230"/>
                    </a:lnTo>
                    <a:lnTo>
                      <a:pt x="1954" y="232"/>
                    </a:lnTo>
                    <a:lnTo>
                      <a:pt x="1948" y="238"/>
                    </a:lnTo>
                    <a:lnTo>
                      <a:pt x="1946" y="244"/>
                    </a:lnTo>
                    <a:lnTo>
                      <a:pt x="1944" y="252"/>
                    </a:lnTo>
                    <a:lnTo>
                      <a:pt x="1936" y="232"/>
                    </a:lnTo>
                    <a:lnTo>
                      <a:pt x="1930" y="232"/>
                    </a:lnTo>
                    <a:lnTo>
                      <a:pt x="1928" y="230"/>
                    </a:lnTo>
                    <a:lnTo>
                      <a:pt x="1928" y="224"/>
                    </a:lnTo>
                    <a:lnTo>
                      <a:pt x="1930" y="222"/>
                    </a:lnTo>
                    <a:lnTo>
                      <a:pt x="1928" y="220"/>
                    </a:lnTo>
                    <a:lnTo>
                      <a:pt x="1930" y="220"/>
                    </a:lnTo>
                    <a:lnTo>
                      <a:pt x="1934" y="216"/>
                    </a:lnTo>
                    <a:lnTo>
                      <a:pt x="1918" y="208"/>
                    </a:lnTo>
                    <a:lnTo>
                      <a:pt x="1916" y="202"/>
                    </a:lnTo>
                    <a:lnTo>
                      <a:pt x="1910" y="198"/>
                    </a:lnTo>
                    <a:lnTo>
                      <a:pt x="1902" y="198"/>
                    </a:lnTo>
                    <a:lnTo>
                      <a:pt x="1898" y="194"/>
                    </a:lnTo>
                    <a:lnTo>
                      <a:pt x="1876" y="202"/>
                    </a:lnTo>
                    <a:lnTo>
                      <a:pt x="1874" y="198"/>
                    </a:lnTo>
                    <a:lnTo>
                      <a:pt x="1872" y="196"/>
                    </a:lnTo>
                    <a:lnTo>
                      <a:pt x="1852" y="196"/>
                    </a:lnTo>
                    <a:lnTo>
                      <a:pt x="1846" y="202"/>
                    </a:lnTo>
                    <a:lnTo>
                      <a:pt x="1838" y="202"/>
                    </a:lnTo>
                    <a:lnTo>
                      <a:pt x="1836" y="202"/>
                    </a:lnTo>
                    <a:lnTo>
                      <a:pt x="1826" y="198"/>
                    </a:lnTo>
                    <a:lnTo>
                      <a:pt x="1820" y="204"/>
                    </a:lnTo>
                    <a:lnTo>
                      <a:pt x="1806" y="206"/>
                    </a:lnTo>
                    <a:lnTo>
                      <a:pt x="1788" y="206"/>
                    </a:lnTo>
                    <a:lnTo>
                      <a:pt x="1762" y="204"/>
                    </a:lnTo>
                    <a:lnTo>
                      <a:pt x="1764" y="202"/>
                    </a:lnTo>
                    <a:lnTo>
                      <a:pt x="1766" y="198"/>
                    </a:lnTo>
                    <a:lnTo>
                      <a:pt x="1770" y="202"/>
                    </a:lnTo>
                    <a:lnTo>
                      <a:pt x="1772" y="202"/>
                    </a:lnTo>
                    <a:lnTo>
                      <a:pt x="1776" y="202"/>
                    </a:lnTo>
                    <a:lnTo>
                      <a:pt x="1792" y="186"/>
                    </a:lnTo>
                    <a:lnTo>
                      <a:pt x="1794" y="178"/>
                    </a:lnTo>
                    <a:lnTo>
                      <a:pt x="1790" y="180"/>
                    </a:lnTo>
                    <a:lnTo>
                      <a:pt x="1782" y="188"/>
                    </a:lnTo>
                    <a:lnTo>
                      <a:pt x="1782" y="190"/>
                    </a:lnTo>
                    <a:lnTo>
                      <a:pt x="1780" y="190"/>
                    </a:lnTo>
                    <a:lnTo>
                      <a:pt x="1776" y="190"/>
                    </a:lnTo>
                    <a:lnTo>
                      <a:pt x="1766" y="186"/>
                    </a:lnTo>
                    <a:lnTo>
                      <a:pt x="1766" y="184"/>
                    </a:lnTo>
                    <a:lnTo>
                      <a:pt x="1766" y="180"/>
                    </a:lnTo>
                    <a:lnTo>
                      <a:pt x="1770" y="180"/>
                    </a:lnTo>
                    <a:lnTo>
                      <a:pt x="1772" y="180"/>
                    </a:lnTo>
                    <a:lnTo>
                      <a:pt x="1776" y="184"/>
                    </a:lnTo>
                    <a:lnTo>
                      <a:pt x="1782" y="174"/>
                    </a:lnTo>
                    <a:lnTo>
                      <a:pt x="1770" y="166"/>
                    </a:lnTo>
                    <a:lnTo>
                      <a:pt x="1756" y="160"/>
                    </a:lnTo>
                    <a:lnTo>
                      <a:pt x="1752" y="162"/>
                    </a:lnTo>
                    <a:lnTo>
                      <a:pt x="1740" y="162"/>
                    </a:lnTo>
                    <a:lnTo>
                      <a:pt x="1738" y="162"/>
                    </a:lnTo>
                    <a:lnTo>
                      <a:pt x="1734" y="166"/>
                    </a:lnTo>
                    <a:lnTo>
                      <a:pt x="1734" y="174"/>
                    </a:lnTo>
                    <a:lnTo>
                      <a:pt x="1728" y="184"/>
                    </a:lnTo>
                    <a:lnTo>
                      <a:pt x="1724" y="188"/>
                    </a:lnTo>
                    <a:lnTo>
                      <a:pt x="1718" y="190"/>
                    </a:lnTo>
                    <a:lnTo>
                      <a:pt x="1710" y="190"/>
                    </a:lnTo>
                    <a:lnTo>
                      <a:pt x="1708" y="190"/>
                    </a:lnTo>
                    <a:lnTo>
                      <a:pt x="1708" y="188"/>
                    </a:lnTo>
                    <a:lnTo>
                      <a:pt x="1716" y="184"/>
                    </a:lnTo>
                    <a:lnTo>
                      <a:pt x="1712" y="180"/>
                    </a:lnTo>
                    <a:lnTo>
                      <a:pt x="1710" y="178"/>
                    </a:lnTo>
                    <a:lnTo>
                      <a:pt x="1724" y="170"/>
                    </a:lnTo>
                    <a:lnTo>
                      <a:pt x="1724" y="174"/>
                    </a:lnTo>
                    <a:lnTo>
                      <a:pt x="1728" y="176"/>
                    </a:lnTo>
                    <a:lnTo>
                      <a:pt x="1728" y="174"/>
                    </a:lnTo>
                    <a:lnTo>
                      <a:pt x="1728" y="170"/>
                    </a:lnTo>
                    <a:lnTo>
                      <a:pt x="1730" y="166"/>
                    </a:lnTo>
                    <a:lnTo>
                      <a:pt x="1700" y="168"/>
                    </a:lnTo>
                    <a:lnTo>
                      <a:pt x="1698" y="158"/>
                    </a:lnTo>
                    <a:lnTo>
                      <a:pt x="1712" y="158"/>
                    </a:lnTo>
                    <a:lnTo>
                      <a:pt x="1716" y="158"/>
                    </a:lnTo>
                    <a:lnTo>
                      <a:pt x="1708" y="156"/>
                    </a:lnTo>
                    <a:lnTo>
                      <a:pt x="1694" y="152"/>
                    </a:lnTo>
                    <a:lnTo>
                      <a:pt x="1680" y="152"/>
                    </a:lnTo>
                    <a:lnTo>
                      <a:pt x="1666" y="150"/>
                    </a:lnTo>
                    <a:lnTo>
                      <a:pt x="1654" y="148"/>
                    </a:lnTo>
                    <a:lnTo>
                      <a:pt x="1652" y="140"/>
                    </a:lnTo>
                    <a:lnTo>
                      <a:pt x="1646" y="140"/>
                    </a:lnTo>
                    <a:lnTo>
                      <a:pt x="1642" y="140"/>
                    </a:lnTo>
                    <a:lnTo>
                      <a:pt x="1642" y="144"/>
                    </a:lnTo>
                    <a:lnTo>
                      <a:pt x="1646" y="144"/>
                    </a:lnTo>
                    <a:lnTo>
                      <a:pt x="1646" y="148"/>
                    </a:lnTo>
                    <a:lnTo>
                      <a:pt x="1646" y="150"/>
                    </a:lnTo>
                    <a:lnTo>
                      <a:pt x="1648" y="152"/>
                    </a:lnTo>
                    <a:lnTo>
                      <a:pt x="1634" y="152"/>
                    </a:lnTo>
                    <a:lnTo>
                      <a:pt x="1630" y="158"/>
                    </a:lnTo>
                    <a:lnTo>
                      <a:pt x="1634" y="160"/>
                    </a:lnTo>
                    <a:lnTo>
                      <a:pt x="1636" y="160"/>
                    </a:lnTo>
                    <a:lnTo>
                      <a:pt x="1636" y="162"/>
                    </a:lnTo>
                    <a:lnTo>
                      <a:pt x="1630" y="162"/>
                    </a:lnTo>
                    <a:lnTo>
                      <a:pt x="1628" y="168"/>
                    </a:lnTo>
                    <a:lnTo>
                      <a:pt x="1628" y="174"/>
                    </a:lnTo>
                    <a:lnTo>
                      <a:pt x="1630" y="174"/>
                    </a:lnTo>
                    <a:lnTo>
                      <a:pt x="1634" y="178"/>
                    </a:lnTo>
                    <a:lnTo>
                      <a:pt x="1636" y="180"/>
                    </a:lnTo>
                    <a:lnTo>
                      <a:pt x="1636" y="184"/>
                    </a:lnTo>
                    <a:lnTo>
                      <a:pt x="1634" y="186"/>
                    </a:lnTo>
                    <a:lnTo>
                      <a:pt x="1626" y="188"/>
                    </a:lnTo>
                    <a:lnTo>
                      <a:pt x="1624" y="188"/>
                    </a:lnTo>
                    <a:lnTo>
                      <a:pt x="1620" y="188"/>
                    </a:lnTo>
                    <a:lnTo>
                      <a:pt x="1620" y="178"/>
                    </a:lnTo>
                    <a:lnTo>
                      <a:pt x="1612" y="178"/>
                    </a:lnTo>
                    <a:lnTo>
                      <a:pt x="1610" y="180"/>
                    </a:lnTo>
                    <a:lnTo>
                      <a:pt x="1610" y="186"/>
                    </a:lnTo>
                    <a:lnTo>
                      <a:pt x="1608" y="194"/>
                    </a:lnTo>
                    <a:lnTo>
                      <a:pt x="1606" y="194"/>
                    </a:lnTo>
                    <a:lnTo>
                      <a:pt x="1600" y="194"/>
                    </a:lnTo>
                    <a:lnTo>
                      <a:pt x="1594" y="194"/>
                    </a:lnTo>
                    <a:lnTo>
                      <a:pt x="1590" y="188"/>
                    </a:lnTo>
                    <a:lnTo>
                      <a:pt x="1584" y="184"/>
                    </a:lnTo>
                    <a:lnTo>
                      <a:pt x="1576" y="180"/>
                    </a:lnTo>
                    <a:lnTo>
                      <a:pt x="1566" y="178"/>
                    </a:lnTo>
                    <a:lnTo>
                      <a:pt x="1566" y="176"/>
                    </a:lnTo>
                    <a:lnTo>
                      <a:pt x="1560" y="176"/>
                    </a:lnTo>
                    <a:lnTo>
                      <a:pt x="1548" y="184"/>
                    </a:lnTo>
                    <a:lnTo>
                      <a:pt x="1542" y="186"/>
                    </a:lnTo>
                    <a:lnTo>
                      <a:pt x="1534" y="188"/>
                    </a:lnTo>
                    <a:lnTo>
                      <a:pt x="1534" y="184"/>
                    </a:lnTo>
                    <a:lnTo>
                      <a:pt x="1536" y="184"/>
                    </a:lnTo>
                    <a:lnTo>
                      <a:pt x="1536" y="180"/>
                    </a:lnTo>
                    <a:lnTo>
                      <a:pt x="1536" y="176"/>
                    </a:lnTo>
                    <a:lnTo>
                      <a:pt x="1534" y="176"/>
                    </a:lnTo>
                    <a:lnTo>
                      <a:pt x="1528" y="168"/>
                    </a:lnTo>
                    <a:lnTo>
                      <a:pt x="1524" y="190"/>
                    </a:lnTo>
                    <a:lnTo>
                      <a:pt x="1518" y="204"/>
                    </a:lnTo>
                    <a:lnTo>
                      <a:pt x="1516" y="208"/>
                    </a:lnTo>
                    <a:lnTo>
                      <a:pt x="1512" y="212"/>
                    </a:lnTo>
                    <a:lnTo>
                      <a:pt x="1508" y="212"/>
                    </a:lnTo>
                    <a:lnTo>
                      <a:pt x="1506" y="206"/>
                    </a:lnTo>
                    <a:lnTo>
                      <a:pt x="1508" y="202"/>
                    </a:lnTo>
                    <a:lnTo>
                      <a:pt x="1510" y="202"/>
                    </a:lnTo>
                    <a:lnTo>
                      <a:pt x="1510" y="196"/>
                    </a:lnTo>
                    <a:lnTo>
                      <a:pt x="1508" y="196"/>
                    </a:lnTo>
                    <a:lnTo>
                      <a:pt x="1508" y="198"/>
                    </a:lnTo>
                    <a:lnTo>
                      <a:pt x="1506" y="198"/>
                    </a:lnTo>
                    <a:lnTo>
                      <a:pt x="1502" y="198"/>
                    </a:lnTo>
                    <a:lnTo>
                      <a:pt x="1498" y="194"/>
                    </a:lnTo>
                    <a:lnTo>
                      <a:pt x="1488" y="194"/>
                    </a:lnTo>
                    <a:lnTo>
                      <a:pt x="1480" y="184"/>
                    </a:lnTo>
                    <a:lnTo>
                      <a:pt x="1474" y="186"/>
                    </a:lnTo>
                    <a:lnTo>
                      <a:pt x="1472" y="186"/>
                    </a:lnTo>
                    <a:lnTo>
                      <a:pt x="1472" y="178"/>
                    </a:lnTo>
                    <a:lnTo>
                      <a:pt x="1480" y="178"/>
                    </a:lnTo>
                    <a:lnTo>
                      <a:pt x="1480" y="176"/>
                    </a:lnTo>
                    <a:lnTo>
                      <a:pt x="1476" y="176"/>
                    </a:lnTo>
                    <a:lnTo>
                      <a:pt x="1474" y="176"/>
                    </a:lnTo>
                    <a:lnTo>
                      <a:pt x="1466" y="176"/>
                    </a:lnTo>
                    <a:lnTo>
                      <a:pt x="1464" y="168"/>
                    </a:lnTo>
                    <a:lnTo>
                      <a:pt x="1456" y="162"/>
                    </a:lnTo>
                    <a:lnTo>
                      <a:pt x="1446" y="158"/>
                    </a:lnTo>
                    <a:lnTo>
                      <a:pt x="1444" y="170"/>
                    </a:lnTo>
                    <a:lnTo>
                      <a:pt x="1446" y="170"/>
                    </a:lnTo>
                    <a:lnTo>
                      <a:pt x="1448" y="170"/>
                    </a:lnTo>
                    <a:lnTo>
                      <a:pt x="1446" y="174"/>
                    </a:lnTo>
                    <a:lnTo>
                      <a:pt x="1444" y="176"/>
                    </a:lnTo>
                    <a:lnTo>
                      <a:pt x="1444" y="170"/>
                    </a:lnTo>
                    <a:lnTo>
                      <a:pt x="1442" y="168"/>
                    </a:lnTo>
                    <a:lnTo>
                      <a:pt x="1442" y="166"/>
                    </a:lnTo>
                    <a:lnTo>
                      <a:pt x="1444" y="158"/>
                    </a:lnTo>
                    <a:lnTo>
                      <a:pt x="1444" y="156"/>
                    </a:lnTo>
                    <a:lnTo>
                      <a:pt x="1442" y="156"/>
                    </a:lnTo>
                    <a:lnTo>
                      <a:pt x="1438" y="156"/>
                    </a:lnTo>
                    <a:lnTo>
                      <a:pt x="1438" y="160"/>
                    </a:lnTo>
                    <a:lnTo>
                      <a:pt x="1434" y="160"/>
                    </a:lnTo>
                    <a:lnTo>
                      <a:pt x="1434" y="156"/>
                    </a:lnTo>
                    <a:lnTo>
                      <a:pt x="1434" y="152"/>
                    </a:lnTo>
                    <a:lnTo>
                      <a:pt x="1428" y="152"/>
                    </a:lnTo>
                    <a:lnTo>
                      <a:pt x="1424" y="152"/>
                    </a:lnTo>
                    <a:lnTo>
                      <a:pt x="1418" y="158"/>
                    </a:lnTo>
                    <a:lnTo>
                      <a:pt x="1416" y="152"/>
                    </a:lnTo>
                    <a:lnTo>
                      <a:pt x="1412" y="150"/>
                    </a:lnTo>
                    <a:lnTo>
                      <a:pt x="1416" y="150"/>
                    </a:lnTo>
                    <a:lnTo>
                      <a:pt x="1412" y="148"/>
                    </a:lnTo>
                    <a:lnTo>
                      <a:pt x="1410" y="144"/>
                    </a:lnTo>
                    <a:lnTo>
                      <a:pt x="1412" y="142"/>
                    </a:lnTo>
                    <a:lnTo>
                      <a:pt x="1412" y="140"/>
                    </a:lnTo>
                    <a:lnTo>
                      <a:pt x="1420" y="138"/>
                    </a:lnTo>
                    <a:lnTo>
                      <a:pt x="1428" y="134"/>
                    </a:lnTo>
                    <a:lnTo>
                      <a:pt x="1434" y="126"/>
                    </a:lnTo>
                    <a:lnTo>
                      <a:pt x="1438" y="122"/>
                    </a:lnTo>
                    <a:lnTo>
                      <a:pt x="1428" y="120"/>
                    </a:lnTo>
                    <a:lnTo>
                      <a:pt x="1424" y="116"/>
                    </a:lnTo>
                    <a:lnTo>
                      <a:pt x="1418" y="112"/>
                    </a:lnTo>
                    <a:lnTo>
                      <a:pt x="1410" y="106"/>
                    </a:lnTo>
                    <a:lnTo>
                      <a:pt x="1406" y="106"/>
                    </a:lnTo>
                    <a:lnTo>
                      <a:pt x="1400" y="110"/>
                    </a:lnTo>
                    <a:lnTo>
                      <a:pt x="1392" y="112"/>
                    </a:lnTo>
                    <a:lnTo>
                      <a:pt x="1390" y="112"/>
                    </a:lnTo>
                    <a:lnTo>
                      <a:pt x="1388" y="112"/>
                    </a:lnTo>
                    <a:lnTo>
                      <a:pt x="1384" y="122"/>
                    </a:lnTo>
                    <a:lnTo>
                      <a:pt x="1388" y="124"/>
                    </a:lnTo>
                    <a:lnTo>
                      <a:pt x="1392" y="126"/>
                    </a:lnTo>
                    <a:lnTo>
                      <a:pt x="1392" y="132"/>
                    </a:lnTo>
                    <a:lnTo>
                      <a:pt x="1400" y="134"/>
                    </a:lnTo>
                    <a:lnTo>
                      <a:pt x="1408" y="134"/>
                    </a:lnTo>
                    <a:lnTo>
                      <a:pt x="1406" y="138"/>
                    </a:lnTo>
                    <a:lnTo>
                      <a:pt x="1406" y="140"/>
                    </a:lnTo>
                    <a:lnTo>
                      <a:pt x="1402" y="140"/>
                    </a:lnTo>
                    <a:lnTo>
                      <a:pt x="1406" y="142"/>
                    </a:lnTo>
                    <a:lnTo>
                      <a:pt x="1406" y="144"/>
                    </a:lnTo>
                    <a:lnTo>
                      <a:pt x="1402" y="144"/>
                    </a:lnTo>
                    <a:lnTo>
                      <a:pt x="1394" y="142"/>
                    </a:lnTo>
                    <a:lnTo>
                      <a:pt x="1398" y="150"/>
                    </a:lnTo>
                    <a:lnTo>
                      <a:pt x="1390" y="150"/>
                    </a:lnTo>
                    <a:lnTo>
                      <a:pt x="1382" y="148"/>
                    </a:lnTo>
                    <a:lnTo>
                      <a:pt x="1374" y="142"/>
                    </a:lnTo>
                    <a:lnTo>
                      <a:pt x="1366" y="140"/>
                    </a:lnTo>
                    <a:lnTo>
                      <a:pt x="1360" y="140"/>
                    </a:lnTo>
                    <a:lnTo>
                      <a:pt x="1354" y="142"/>
                    </a:lnTo>
                    <a:lnTo>
                      <a:pt x="1346" y="142"/>
                    </a:lnTo>
                    <a:lnTo>
                      <a:pt x="1342" y="142"/>
                    </a:lnTo>
                    <a:lnTo>
                      <a:pt x="1338" y="140"/>
                    </a:lnTo>
                    <a:lnTo>
                      <a:pt x="1324" y="138"/>
                    </a:lnTo>
                    <a:lnTo>
                      <a:pt x="1320" y="134"/>
                    </a:lnTo>
                    <a:lnTo>
                      <a:pt x="1318" y="132"/>
                    </a:lnTo>
                    <a:lnTo>
                      <a:pt x="1318" y="130"/>
                    </a:lnTo>
                    <a:lnTo>
                      <a:pt x="1320" y="124"/>
                    </a:lnTo>
                    <a:lnTo>
                      <a:pt x="1320" y="122"/>
                    </a:lnTo>
                    <a:lnTo>
                      <a:pt x="1318" y="116"/>
                    </a:lnTo>
                    <a:lnTo>
                      <a:pt x="1308" y="116"/>
                    </a:lnTo>
                    <a:lnTo>
                      <a:pt x="1296" y="120"/>
                    </a:lnTo>
                    <a:lnTo>
                      <a:pt x="1292" y="114"/>
                    </a:lnTo>
                    <a:lnTo>
                      <a:pt x="1290" y="114"/>
                    </a:lnTo>
                    <a:lnTo>
                      <a:pt x="1284" y="116"/>
                    </a:lnTo>
                    <a:lnTo>
                      <a:pt x="1278" y="112"/>
                    </a:lnTo>
                    <a:lnTo>
                      <a:pt x="1270" y="114"/>
                    </a:lnTo>
                    <a:lnTo>
                      <a:pt x="1260" y="120"/>
                    </a:lnTo>
                    <a:lnTo>
                      <a:pt x="1252" y="124"/>
                    </a:lnTo>
                    <a:lnTo>
                      <a:pt x="1246" y="130"/>
                    </a:lnTo>
                    <a:lnTo>
                      <a:pt x="1246" y="138"/>
                    </a:lnTo>
                    <a:lnTo>
                      <a:pt x="1244" y="138"/>
                    </a:lnTo>
                    <a:lnTo>
                      <a:pt x="1244" y="134"/>
                    </a:lnTo>
                    <a:lnTo>
                      <a:pt x="1244" y="130"/>
                    </a:lnTo>
                    <a:lnTo>
                      <a:pt x="1244" y="120"/>
                    </a:lnTo>
                    <a:lnTo>
                      <a:pt x="1242" y="120"/>
                    </a:lnTo>
                    <a:lnTo>
                      <a:pt x="1238" y="116"/>
                    </a:lnTo>
                    <a:lnTo>
                      <a:pt x="1236" y="116"/>
                    </a:lnTo>
                    <a:lnTo>
                      <a:pt x="1236" y="124"/>
                    </a:lnTo>
                    <a:lnTo>
                      <a:pt x="1220" y="122"/>
                    </a:lnTo>
                    <a:lnTo>
                      <a:pt x="1216" y="120"/>
                    </a:lnTo>
                    <a:lnTo>
                      <a:pt x="1212" y="112"/>
                    </a:lnTo>
                    <a:lnTo>
                      <a:pt x="1212" y="114"/>
                    </a:lnTo>
                    <a:lnTo>
                      <a:pt x="1210" y="120"/>
                    </a:lnTo>
                    <a:lnTo>
                      <a:pt x="1200" y="114"/>
                    </a:lnTo>
                    <a:lnTo>
                      <a:pt x="1196" y="124"/>
                    </a:lnTo>
                    <a:lnTo>
                      <a:pt x="1196" y="130"/>
                    </a:lnTo>
                    <a:lnTo>
                      <a:pt x="1200" y="132"/>
                    </a:lnTo>
                    <a:lnTo>
                      <a:pt x="1200" y="134"/>
                    </a:lnTo>
                    <a:lnTo>
                      <a:pt x="1200" y="138"/>
                    </a:lnTo>
                    <a:lnTo>
                      <a:pt x="1188" y="132"/>
                    </a:lnTo>
                    <a:lnTo>
                      <a:pt x="1190" y="138"/>
                    </a:lnTo>
                    <a:lnTo>
                      <a:pt x="1190" y="140"/>
                    </a:lnTo>
                    <a:lnTo>
                      <a:pt x="1188" y="140"/>
                    </a:lnTo>
                    <a:lnTo>
                      <a:pt x="1180" y="144"/>
                    </a:lnTo>
                    <a:lnTo>
                      <a:pt x="1172" y="144"/>
                    </a:lnTo>
                    <a:lnTo>
                      <a:pt x="1164" y="144"/>
                    </a:lnTo>
                    <a:lnTo>
                      <a:pt x="1154" y="144"/>
                    </a:lnTo>
                    <a:lnTo>
                      <a:pt x="1152" y="152"/>
                    </a:lnTo>
                    <a:lnTo>
                      <a:pt x="1126" y="154"/>
                    </a:lnTo>
                    <a:lnTo>
                      <a:pt x="1138" y="152"/>
                    </a:lnTo>
                    <a:lnTo>
                      <a:pt x="1150" y="148"/>
                    </a:lnTo>
                    <a:lnTo>
                      <a:pt x="1152" y="140"/>
                    </a:lnTo>
                    <a:lnTo>
                      <a:pt x="1160" y="136"/>
                    </a:lnTo>
                    <a:lnTo>
                      <a:pt x="1168" y="136"/>
                    </a:lnTo>
                    <a:lnTo>
                      <a:pt x="1174" y="132"/>
                    </a:lnTo>
                    <a:lnTo>
                      <a:pt x="1182" y="124"/>
                    </a:lnTo>
                    <a:lnTo>
                      <a:pt x="1188" y="114"/>
                    </a:lnTo>
                    <a:lnTo>
                      <a:pt x="1192" y="104"/>
                    </a:lnTo>
                    <a:lnTo>
                      <a:pt x="1226" y="96"/>
                    </a:lnTo>
                    <a:lnTo>
                      <a:pt x="1256" y="86"/>
                    </a:lnTo>
                    <a:lnTo>
                      <a:pt x="1256" y="78"/>
                    </a:lnTo>
                    <a:lnTo>
                      <a:pt x="1254" y="72"/>
                    </a:lnTo>
                    <a:lnTo>
                      <a:pt x="1246" y="68"/>
                    </a:lnTo>
                    <a:lnTo>
                      <a:pt x="1246" y="66"/>
                    </a:lnTo>
                    <a:lnTo>
                      <a:pt x="1254" y="68"/>
                    </a:lnTo>
                    <a:lnTo>
                      <a:pt x="1256" y="66"/>
                    </a:lnTo>
                    <a:lnTo>
                      <a:pt x="1256" y="58"/>
                    </a:lnTo>
                    <a:lnTo>
                      <a:pt x="1250" y="52"/>
                    </a:lnTo>
                    <a:lnTo>
                      <a:pt x="1250" y="48"/>
                    </a:lnTo>
                    <a:lnTo>
                      <a:pt x="1250" y="42"/>
                    </a:lnTo>
                    <a:lnTo>
                      <a:pt x="1246" y="42"/>
                    </a:lnTo>
                    <a:lnTo>
                      <a:pt x="1242" y="42"/>
                    </a:lnTo>
                    <a:lnTo>
                      <a:pt x="1238" y="42"/>
                    </a:lnTo>
                    <a:lnTo>
                      <a:pt x="1236" y="40"/>
                    </a:lnTo>
                    <a:lnTo>
                      <a:pt x="1232" y="32"/>
                    </a:lnTo>
                    <a:lnTo>
                      <a:pt x="1228" y="24"/>
                    </a:lnTo>
                    <a:lnTo>
                      <a:pt x="1224" y="24"/>
                    </a:lnTo>
                    <a:lnTo>
                      <a:pt x="1222" y="22"/>
                    </a:lnTo>
                    <a:lnTo>
                      <a:pt x="1214" y="26"/>
                    </a:lnTo>
                    <a:lnTo>
                      <a:pt x="1206" y="30"/>
                    </a:lnTo>
                    <a:lnTo>
                      <a:pt x="1204" y="24"/>
                    </a:lnTo>
                    <a:lnTo>
                      <a:pt x="1196" y="24"/>
                    </a:lnTo>
                    <a:lnTo>
                      <a:pt x="1186" y="26"/>
                    </a:lnTo>
                    <a:lnTo>
                      <a:pt x="1180" y="30"/>
                    </a:lnTo>
                    <a:lnTo>
                      <a:pt x="1174" y="34"/>
                    </a:lnTo>
                    <a:lnTo>
                      <a:pt x="1170" y="40"/>
                    </a:lnTo>
                    <a:lnTo>
                      <a:pt x="1164" y="40"/>
                    </a:lnTo>
                    <a:lnTo>
                      <a:pt x="1160" y="40"/>
                    </a:lnTo>
                    <a:lnTo>
                      <a:pt x="1168" y="24"/>
                    </a:lnTo>
                    <a:lnTo>
                      <a:pt x="1152" y="22"/>
                    </a:lnTo>
                    <a:lnTo>
                      <a:pt x="1136" y="18"/>
                    </a:lnTo>
                    <a:lnTo>
                      <a:pt x="1138" y="14"/>
                    </a:lnTo>
                    <a:lnTo>
                      <a:pt x="1144" y="8"/>
                    </a:lnTo>
                    <a:lnTo>
                      <a:pt x="1132" y="4"/>
                    </a:lnTo>
                    <a:lnTo>
                      <a:pt x="1124" y="0"/>
                    </a:lnTo>
                    <a:lnTo>
                      <a:pt x="1114" y="0"/>
                    </a:lnTo>
                    <a:lnTo>
                      <a:pt x="1114" y="6"/>
                    </a:lnTo>
                    <a:lnTo>
                      <a:pt x="1098" y="6"/>
                    </a:lnTo>
                    <a:lnTo>
                      <a:pt x="1092" y="8"/>
                    </a:lnTo>
                    <a:lnTo>
                      <a:pt x="1088" y="12"/>
                    </a:lnTo>
                    <a:lnTo>
                      <a:pt x="1080" y="18"/>
                    </a:lnTo>
                    <a:lnTo>
                      <a:pt x="1080" y="22"/>
                    </a:lnTo>
                    <a:lnTo>
                      <a:pt x="1074" y="24"/>
                    </a:lnTo>
                    <a:lnTo>
                      <a:pt x="1072" y="24"/>
                    </a:lnTo>
                    <a:lnTo>
                      <a:pt x="1072" y="26"/>
                    </a:lnTo>
                    <a:lnTo>
                      <a:pt x="1072" y="32"/>
                    </a:lnTo>
                    <a:lnTo>
                      <a:pt x="1080" y="40"/>
                    </a:lnTo>
                    <a:lnTo>
                      <a:pt x="1064" y="36"/>
                    </a:lnTo>
                    <a:lnTo>
                      <a:pt x="1044" y="34"/>
                    </a:lnTo>
                    <a:lnTo>
                      <a:pt x="1046" y="42"/>
                    </a:lnTo>
                    <a:lnTo>
                      <a:pt x="1050" y="44"/>
                    </a:lnTo>
                    <a:lnTo>
                      <a:pt x="1042" y="44"/>
                    </a:lnTo>
                    <a:lnTo>
                      <a:pt x="1036" y="48"/>
                    </a:lnTo>
                    <a:lnTo>
                      <a:pt x="1036" y="52"/>
                    </a:lnTo>
                    <a:lnTo>
                      <a:pt x="1024" y="60"/>
                    </a:lnTo>
                    <a:lnTo>
                      <a:pt x="1020" y="60"/>
                    </a:lnTo>
                    <a:lnTo>
                      <a:pt x="1020" y="54"/>
                    </a:lnTo>
                    <a:lnTo>
                      <a:pt x="1016" y="58"/>
                    </a:lnTo>
                    <a:lnTo>
                      <a:pt x="1008" y="60"/>
                    </a:lnTo>
                    <a:lnTo>
                      <a:pt x="1006" y="66"/>
                    </a:lnTo>
                    <a:lnTo>
                      <a:pt x="1004" y="66"/>
                    </a:lnTo>
                    <a:lnTo>
                      <a:pt x="1004" y="62"/>
                    </a:lnTo>
                    <a:lnTo>
                      <a:pt x="1006" y="58"/>
                    </a:lnTo>
                    <a:lnTo>
                      <a:pt x="1014" y="52"/>
                    </a:lnTo>
                    <a:lnTo>
                      <a:pt x="1014" y="50"/>
                    </a:lnTo>
                    <a:lnTo>
                      <a:pt x="1008" y="44"/>
                    </a:lnTo>
                    <a:lnTo>
                      <a:pt x="1006" y="48"/>
                    </a:lnTo>
                    <a:lnTo>
                      <a:pt x="1006" y="50"/>
                    </a:lnTo>
                    <a:lnTo>
                      <a:pt x="974" y="50"/>
                    </a:lnTo>
                    <a:lnTo>
                      <a:pt x="972" y="48"/>
                    </a:lnTo>
                    <a:lnTo>
                      <a:pt x="968" y="48"/>
                    </a:lnTo>
                    <a:lnTo>
                      <a:pt x="968" y="52"/>
                    </a:lnTo>
                    <a:lnTo>
                      <a:pt x="950" y="58"/>
                    </a:lnTo>
                    <a:lnTo>
                      <a:pt x="932" y="60"/>
                    </a:lnTo>
                    <a:lnTo>
                      <a:pt x="920" y="60"/>
                    </a:lnTo>
                    <a:lnTo>
                      <a:pt x="914" y="58"/>
                    </a:lnTo>
                    <a:lnTo>
                      <a:pt x="908" y="62"/>
                    </a:lnTo>
                    <a:lnTo>
                      <a:pt x="902" y="66"/>
                    </a:lnTo>
                    <a:lnTo>
                      <a:pt x="892" y="66"/>
                    </a:lnTo>
                    <a:lnTo>
                      <a:pt x="882" y="66"/>
                    </a:lnTo>
                    <a:lnTo>
                      <a:pt x="886" y="68"/>
                    </a:lnTo>
                    <a:lnTo>
                      <a:pt x="888" y="70"/>
                    </a:lnTo>
                    <a:lnTo>
                      <a:pt x="888" y="72"/>
                    </a:lnTo>
                    <a:lnTo>
                      <a:pt x="882" y="76"/>
                    </a:lnTo>
                    <a:lnTo>
                      <a:pt x="880" y="88"/>
                    </a:lnTo>
                    <a:lnTo>
                      <a:pt x="874" y="80"/>
                    </a:lnTo>
                    <a:lnTo>
                      <a:pt x="868" y="80"/>
                    </a:lnTo>
                    <a:lnTo>
                      <a:pt x="864" y="84"/>
                    </a:lnTo>
                    <a:lnTo>
                      <a:pt x="868" y="86"/>
                    </a:lnTo>
                    <a:lnTo>
                      <a:pt x="872" y="88"/>
                    </a:lnTo>
                    <a:lnTo>
                      <a:pt x="874" y="90"/>
                    </a:lnTo>
                    <a:lnTo>
                      <a:pt x="868" y="94"/>
                    </a:lnTo>
                    <a:lnTo>
                      <a:pt x="874" y="106"/>
                    </a:lnTo>
                    <a:lnTo>
                      <a:pt x="882" y="122"/>
                    </a:lnTo>
                    <a:lnTo>
                      <a:pt x="870" y="122"/>
                    </a:lnTo>
                    <a:lnTo>
                      <a:pt x="872" y="116"/>
                    </a:lnTo>
                    <a:lnTo>
                      <a:pt x="872" y="114"/>
                    </a:lnTo>
                    <a:lnTo>
                      <a:pt x="870" y="112"/>
                    </a:lnTo>
                    <a:lnTo>
                      <a:pt x="870" y="108"/>
                    </a:lnTo>
                    <a:lnTo>
                      <a:pt x="864" y="108"/>
                    </a:lnTo>
                    <a:lnTo>
                      <a:pt x="856" y="112"/>
                    </a:lnTo>
                    <a:lnTo>
                      <a:pt x="850" y="114"/>
                    </a:lnTo>
                    <a:lnTo>
                      <a:pt x="842" y="112"/>
                    </a:lnTo>
                    <a:lnTo>
                      <a:pt x="836" y="108"/>
                    </a:lnTo>
                    <a:lnTo>
                      <a:pt x="798" y="116"/>
                    </a:lnTo>
                    <a:lnTo>
                      <a:pt x="790" y="122"/>
                    </a:lnTo>
                    <a:lnTo>
                      <a:pt x="786" y="132"/>
                    </a:lnTo>
                    <a:lnTo>
                      <a:pt x="786" y="144"/>
                    </a:lnTo>
                    <a:lnTo>
                      <a:pt x="790" y="158"/>
                    </a:lnTo>
                    <a:lnTo>
                      <a:pt x="796" y="160"/>
                    </a:lnTo>
                    <a:lnTo>
                      <a:pt x="800" y="162"/>
                    </a:lnTo>
                    <a:lnTo>
                      <a:pt x="806" y="162"/>
                    </a:lnTo>
                    <a:lnTo>
                      <a:pt x="808" y="160"/>
                    </a:lnTo>
                    <a:lnTo>
                      <a:pt x="810" y="166"/>
                    </a:lnTo>
                    <a:lnTo>
                      <a:pt x="816" y="170"/>
                    </a:lnTo>
                    <a:lnTo>
                      <a:pt x="826" y="176"/>
                    </a:lnTo>
                    <a:lnTo>
                      <a:pt x="824" y="186"/>
                    </a:lnTo>
                    <a:lnTo>
                      <a:pt x="820" y="202"/>
                    </a:lnTo>
                    <a:lnTo>
                      <a:pt x="824" y="204"/>
                    </a:lnTo>
                    <a:lnTo>
                      <a:pt x="824" y="208"/>
                    </a:lnTo>
                    <a:lnTo>
                      <a:pt x="826" y="208"/>
                    </a:lnTo>
                    <a:lnTo>
                      <a:pt x="826" y="212"/>
                    </a:lnTo>
                    <a:lnTo>
                      <a:pt x="824" y="214"/>
                    </a:lnTo>
                    <a:lnTo>
                      <a:pt x="818" y="214"/>
                    </a:lnTo>
                    <a:lnTo>
                      <a:pt x="816" y="214"/>
                    </a:lnTo>
                    <a:lnTo>
                      <a:pt x="816" y="222"/>
                    </a:lnTo>
                    <a:lnTo>
                      <a:pt x="828" y="230"/>
                    </a:lnTo>
                    <a:lnTo>
                      <a:pt x="832" y="230"/>
                    </a:lnTo>
                    <a:lnTo>
                      <a:pt x="834" y="230"/>
                    </a:lnTo>
                    <a:lnTo>
                      <a:pt x="836" y="226"/>
                    </a:lnTo>
                    <a:lnTo>
                      <a:pt x="842" y="226"/>
                    </a:lnTo>
                    <a:lnTo>
                      <a:pt x="846" y="226"/>
                    </a:lnTo>
                    <a:lnTo>
                      <a:pt x="852" y="230"/>
                    </a:lnTo>
                    <a:lnTo>
                      <a:pt x="854" y="242"/>
                    </a:lnTo>
                    <a:lnTo>
                      <a:pt x="852" y="242"/>
                    </a:lnTo>
                    <a:lnTo>
                      <a:pt x="850" y="232"/>
                    </a:lnTo>
                    <a:lnTo>
                      <a:pt x="816" y="232"/>
                    </a:lnTo>
                    <a:lnTo>
                      <a:pt x="816" y="224"/>
                    </a:lnTo>
                    <a:lnTo>
                      <a:pt x="808" y="220"/>
                    </a:lnTo>
                    <a:lnTo>
                      <a:pt x="806" y="216"/>
                    </a:lnTo>
                    <a:lnTo>
                      <a:pt x="806" y="220"/>
                    </a:lnTo>
                    <a:lnTo>
                      <a:pt x="802" y="220"/>
                    </a:lnTo>
                    <a:lnTo>
                      <a:pt x="802" y="222"/>
                    </a:lnTo>
                    <a:lnTo>
                      <a:pt x="800" y="224"/>
                    </a:lnTo>
                    <a:lnTo>
                      <a:pt x="798" y="224"/>
                    </a:lnTo>
                    <a:lnTo>
                      <a:pt x="802" y="198"/>
                    </a:lnTo>
                    <a:lnTo>
                      <a:pt x="808" y="188"/>
                    </a:lnTo>
                    <a:lnTo>
                      <a:pt x="816" y="176"/>
                    </a:lnTo>
                    <a:lnTo>
                      <a:pt x="790" y="172"/>
                    </a:lnTo>
                    <a:lnTo>
                      <a:pt x="792" y="176"/>
                    </a:lnTo>
                    <a:lnTo>
                      <a:pt x="788" y="176"/>
                    </a:lnTo>
                    <a:lnTo>
                      <a:pt x="782" y="162"/>
                    </a:lnTo>
                    <a:lnTo>
                      <a:pt x="780" y="162"/>
                    </a:lnTo>
                    <a:lnTo>
                      <a:pt x="778" y="166"/>
                    </a:lnTo>
                    <a:lnTo>
                      <a:pt x="772" y="160"/>
                    </a:lnTo>
                    <a:lnTo>
                      <a:pt x="760" y="158"/>
                    </a:lnTo>
                    <a:lnTo>
                      <a:pt x="752" y="158"/>
                    </a:lnTo>
                    <a:lnTo>
                      <a:pt x="746" y="160"/>
                    </a:lnTo>
                    <a:lnTo>
                      <a:pt x="738" y="166"/>
                    </a:lnTo>
                    <a:lnTo>
                      <a:pt x="742" y="168"/>
                    </a:lnTo>
                    <a:lnTo>
                      <a:pt x="746" y="168"/>
                    </a:lnTo>
                    <a:lnTo>
                      <a:pt x="750" y="172"/>
                    </a:lnTo>
                    <a:lnTo>
                      <a:pt x="746" y="176"/>
                    </a:lnTo>
                    <a:lnTo>
                      <a:pt x="746" y="178"/>
                    </a:lnTo>
                    <a:lnTo>
                      <a:pt x="742" y="178"/>
                    </a:lnTo>
                    <a:lnTo>
                      <a:pt x="738" y="178"/>
                    </a:lnTo>
                    <a:lnTo>
                      <a:pt x="738" y="176"/>
                    </a:lnTo>
                    <a:lnTo>
                      <a:pt x="732" y="172"/>
                    </a:lnTo>
                    <a:lnTo>
                      <a:pt x="724" y="172"/>
                    </a:lnTo>
                    <a:lnTo>
                      <a:pt x="716" y="184"/>
                    </a:lnTo>
                    <a:lnTo>
                      <a:pt x="724" y="184"/>
                    </a:lnTo>
                    <a:lnTo>
                      <a:pt x="736" y="194"/>
                    </a:lnTo>
                    <a:lnTo>
                      <a:pt x="742" y="198"/>
                    </a:lnTo>
                    <a:lnTo>
                      <a:pt x="736" y="202"/>
                    </a:lnTo>
                    <a:lnTo>
                      <a:pt x="724" y="202"/>
                    </a:lnTo>
                    <a:lnTo>
                      <a:pt x="720" y="198"/>
                    </a:lnTo>
                    <a:lnTo>
                      <a:pt x="718" y="196"/>
                    </a:lnTo>
                    <a:lnTo>
                      <a:pt x="714" y="198"/>
                    </a:lnTo>
                    <a:lnTo>
                      <a:pt x="708" y="202"/>
                    </a:lnTo>
                    <a:lnTo>
                      <a:pt x="700" y="194"/>
                    </a:lnTo>
                    <a:lnTo>
                      <a:pt x="700" y="184"/>
                    </a:lnTo>
                    <a:lnTo>
                      <a:pt x="696" y="178"/>
                    </a:lnTo>
                    <a:lnTo>
                      <a:pt x="696" y="172"/>
                    </a:lnTo>
                    <a:lnTo>
                      <a:pt x="698" y="166"/>
                    </a:lnTo>
                    <a:lnTo>
                      <a:pt x="698" y="158"/>
                    </a:lnTo>
                    <a:lnTo>
                      <a:pt x="698" y="150"/>
                    </a:lnTo>
                    <a:lnTo>
                      <a:pt x="690" y="142"/>
                    </a:lnTo>
                    <a:lnTo>
                      <a:pt x="692" y="158"/>
                    </a:lnTo>
                    <a:lnTo>
                      <a:pt x="692" y="166"/>
                    </a:lnTo>
                    <a:lnTo>
                      <a:pt x="692" y="172"/>
                    </a:lnTo>
                    <a:lnTo>
                      <a:pt x="690" y="176"/>
                    </a:lnTo>
                    <a:lnTo>
                      <a:pt x="688" y="178"/>
                    </a:lnTo>
                    <a:lnTo>
                      <a:pt x="680" y="184"/>
                    </a:lnTo>
                    <a:lnTo>
                      <a:pt x="680" y="188"/>
                    </a:lnTo>
                    <a:lnTo>
                      <a:pt x="678" y="194"/>
                    </a:lnTo>
                    <a:lnTo>
                      <a:pt x="678" y="196"/>
                    </a:lnTo>
                    <a:lnTo>
                      <a:pt x="674" y="198"/>
                    </a:lnTo>
                    <a:lnTo>
                      <a:pt x="684" y="212"/>
                    </a:lnTo>
                    <a:lnTo>
                      <a:pt x="684" y="216"/>
                    </a:lnTo>
                    <a:lnTo>
                      <a:pt x="682" y="222"/>
                    </a:lnTo>
                    <a:lnTo>
                      <a:pt x="680" y="226"/>
                    </a:lnTo>
                    <a:lnTo>
                      <a:pt x="682" y="238"/>
                    </a:lnTo>
                    <a:lnTo>
                      <a:pt x="684" y="248"/>
                    </a:lnTo>
                    <a:lnTo>
                      <a:pt x="700" y="244"/>
                    </a:lnTo>
                    <a:lnTo>
                      <a:pt x="706" y="242"/>
                    </a:lnTo>
                    <a:lnTo>
                      <a:pt x="710" y="240"/>
                    </a:lnTo>
                    <a:lnTo>
                      <a:pt x="714" y="242"/>
                    </a:lnTo>
                    <a:lnTo>
                      <a:pt x="718" y="244"/>
                    </a:lnTo>
                    <a:lnTo>
                      <a:pt x="720" y="244"/>
                    </a:lnTo>
                    <a:lnTo>
                      <a:pt x="720" y="242"/>
                    </a:lnTo>
                    <a:lnTo>
                      <a:pt x="724" y="242"/>
                    </a:lnTo>
                    <a:lnTo>
                      <a:pt x="728" y="242"/>
                    </a:lnTo>
                    <a:lnTo>
                      <a:pt x="732" y="244"/>
                    </a:lnTo>
                    <a:lnTo>
                      <a:pt x="738" y="252"/>
                    </a:lnTo>
                    <a:lnTo>
                      <a:pt x="746" y="270"/>
                    </a:lnTo>
                    <a:lnTo>
                      <a:pt x="738" y="278"/>
                    </a:lnTo>
                    <a:lnTo>
                      <a:pt x="738" y="280"/>
                    </a:lnTo>
                    <a:lnTo>
                      <a:pt x="738" y="286"/>
                    </a:lnTo>
                    <a:lnTo>
                      <a:pt x="742" y="288"/>
                    </a:lnTo>
                    <a:lnTo>
                      <a:pt x="744" y="290"/>
                    </a:lnTo>
                    <a:lnTo>
                      <a:pt x="764" y="296"/>
                    </a:lnTo>
                    <a:lnTo>
                      <a:pt x="768" y="298"/>
                    </a:lnTo>
                    <a:lnTo>
                      <a:pt x="754" y="298"/>
                    </a:lnTo>
                    <a:lnTo>
                      <a:pt x="742" y="296"/>
                    </a:lnTo>
                    <a:lnTo>
                      <a:pt x="742" y="302"/>
                    </a:lnTo>
                    <a:lnTo>
                      <a:pt x="738" y="302"/>
                    </a:lnTo>
                    <a:lnTo>
                      <a:pt x="736" y="298"/>
                    </a:lnTo>
                    <a:lnTo>
                      <a:pt x="728" y="296"/>
                    </a:lnTo>
                    <a:lnTo>
                      <a:pt x="732" y="280"/>
                    </a:lnTo>
                    <a:lnTo>
                      <a:pt x="732" y="270"/>
                    </a:lnTo>
                    <a:lnTo>
                      <a:pt x="724" y="248"/>
                    </a:lnTo>
                    <a:lnTo>
                      <a:pt x="702" y="256"/>
                    </a:lnTo>
                    <a:lnTo>
                      <a:pt x="696" y="260"/>
                    </a:lnTo>
                    <a:lnTo>
                      <a:pt x="690" y="262"/>
                    </a:lnTo>
                    <a:lnTo>
                      <a:pt x="690" y="266"/>
                    </a:lnTo>
                    <a:lnTo>
                      <a:pt x="690" y="270"/>
                    </a:lnTo>
                    <a:lnTo>
                      <a:pt x="692" y="270"/>
                    </a:lnTo>
                    <a:lnTo>
                      <a:pt x="692" y="274"/>
                    </a:lnTo>
                    <a:lnTo>
                      <a:pt x="692" y="276"/>
                    </a:lnTo>
                    <a:lnTo>
                      <a:pt x="692" y="280"/>
                    </a:lnTo>
                    <a:lnTo>
                      <a:pt x="688" y="298"/>
                    </a:lnTo>
                    <a:lnTo>
                      <a:pt x="682" y="306"/>
                    </a:lnTo>
                    <a:lnTo>
                      <a:pt x="672" y="312"/>
                    </a:lnTo>
                    <a:lnTo>
                      <a:pt x="660" y="316"/>
                    </a:lnTo>
                    <a:lnTo>
                      <a:pt x="662" y="320"/>
                    </a:lnTo>
                    <a:lnTo>
                      <a:pt x="664" y="322"/>
                    </a:lnTo>
                    <a:lnTo>
                      <a:pt x="668" y="338"/>
                    </a:lnTo>
                    <a:lnTo>
                      <a:pt x="664" y="338"/>
                    </a:lnTo>
                    <a:lnTo>
                      <a:pt x="660" y="338"/>
                    </a:lnTo>
                    <a:lnTo>
                      <a:pt x="654" y="324"/>
                    </a:lnTo>
                    <a:lnTo>
                      <a:pt x="650" y="322"/>
                    </a:lnTo>
                    <a:lnTo>
                      <a:pt x="642" y="324"/>
                    </a:lnTo>
                    <a:lnTo>
                      <a:pt x="636" y="324"/>
                    </a:lnTo>
                    <a:lnTo>
                      <a:pt x="632" y="324"/>
                    </a:lnTo>
                    <a:lnTo>
                      <a:pt x="626" y="322"/>
                    </a:lnTo>
                    <a:lnTo>
                      <a:pt x="624" y="320"/>
                    </a:lnTo>
                    <a:lnTo>
                      <a:pt x="616" y="314"/>
                    </a:lnTo>
                    <a:lnTo>
                      <a:pt x="642" y="314"/>
                    </a:lnTo>
                    <a:lnTo>
                      <a:pt x="646" y="308"/>
                    </a:lnTo>
                    <a:lnTo>
                      <a:pt x="652" y="304"/>
                    </a:lnTo>
                    <a:lnTo>
                      <a:pt x="654" y="304"/>
                    </a:lnTo>
                    <a:lnTo>
                      <a:pt x="656" y="306"/>
                    </a:lnTo>
                    <a:lnTo>
                      <a:pt x="660" y="308"/>
                    </a:lnTo>
                    <a:lnTo>
                      <a:pt x="662" y="306"/>
                    </a:lnTo>
                    <a:lnTo>
                      <a:pt x="664" y="306"/>
                    </a:lnTo>
                    <a:lnTo>
                      <a:pt x="664" y="302"/>
                    </a:lnTo>
                    <a:lnTo>
                      <a:pt x="662" y="298"/>
                    </a:lnTo>
                    <a:lnTo>
                      <a:pt x="674" y="290"/>
                    </a:lnTo>
                    <a:lnTo>
                      <a:pt x="674" y="266"/>
                    </a:lnTo>
                    <a:lnTo>
                      <a:pt x="668" y="258"/>
                    </a:lnTo>
                    <a:lnTo>
                      <a:pt x="662" y="256"/>
                    </a:lnTo>
                    <a:lnTo>
                      <a:pt x="660" y="250"/>
                    </a:lnTo>
                    <a:lnTo>
                      <a:pt x="660" y="240"/>
                    </a:lnTo>
                    <a:lnTo>
                      <a:pt x="662" y="232"/>
                    </a:lnTo>
                    <a:lnTo>
                      <a:pt x="668" y="222"/>
                    </a:lnTo>
                    <a:lnTo>
                      <a:pt x="668" y="214"/>
                    </a:lnTo>
                    <a:lnTo>
                      <a:pt x="662" y="208"/>
                    </a:lnTo>
                    <a:lnTo>
                      <a:pt x="656" y="202"/>
                    </a:lnTo>
                    <a:lnTo>
                      <a:pt x="656" y="196"/>
                    </a:lnTo>
                    <a:lnTo>
                      <a:pt x="654" y="194"/>
                    </a:lnTo>
                    <a:lnTo>
                      <a:pt x="654" y="190"/>
                    </a:lnTo>
                    <a:lnTo>
                      <a:pt x="656" y="186"/>
                    </a:lnTo>
                    <a:lnTo>
                      <a:pt x="662" y="178"/>
                    </a:lnTo>
                    <a:lnTo>
                      <a:pt x="664" y="160"/>
                    </a:lnTo>
                    <a:lnTo>
                      <a:pt x="664" y="150"/>
                    </a:lnTo>
                    <a:lnTo>
                      <a:pt x="662" y="140"/>
                    </a:lnTo>
                    <a:lnTo>
                      <a:pt x="660" y="136"/>
                    </a:lnTo>
                    <a:lnTo>
                      <a:pt x="654" y="136"/>
                    </a:lnTo>
                    <a:lnTo>
                      <a:pt x="642" y="134"/>
                    </a:lnTo>
                    <a:lnTo>
                      <a:pt x="626" y="136"/>
                    </a:lnTo>
                    <a:lnTo>
                      <a:pt x="618" y="140"/>
                    </a:lnTo>
                    <a:lnTo>
                      <a:pt x="616" y="142"/>
                    </a:lnTo>
                    <a:lnTo>
                      <a:pt x="614" y="148"/>
                    </a:lnTo>
                    <a:lnTo>
                      <a:pt x="608" y="158"/>
                    </a:lnTo>
                    <a:lnTo>
                      <a:pt x="602" y="162"/>
                    </a:lnTo>
                    <a:lnTo>
                      <a:pt x="598" y="170"/>
                    </a:lnTo>
                    <a:lnTo>
                      <a:pt x="596" y="176"/>
                    </a:lnTo>
                    <a:lnTo>
                      <a:pt x="590" y="180"/>
                    </a:lnTo>
                    <a:lnTo>
                      <a:pt x="588" y="184"/>
                    </a:lnTo>
                    <a:lnTo>
                      <a:pt x="582" y="184"/>
                    </a:lnTo>
                    <a:lnTo>
                      <a:pt x="584" y="202"/>
                    </a:lnTo>
                    <a:lnTo>
                      <a:pt x="588" y="212"/>
                    </a:lnTo>
                    <a:lnTo>
                      <a:pt x="588" y="216"/>
                    </a:lnTo>
                    <a:lnTo>
                      <a:pt x="580" y="220"/>
                    </a:lnTo>
                    <a:lnTo>
                      <a:pt x="580" y="226"/>
                    </a:lnTo>
                    <a:lnTo>
                      <a:pt x="580" y="232"/>
                    </a:lnTo>
                    <a:lnTo>
                      <a:pt x="596" y="234"/>
                    </a:lnTo>
                    <a:lnTo>
                      <a:pt x="596" y="258"/>
                    </a:lnTo>
                    <a:lnTo>
                      <a:pt x="602" y="256"/>
                    </a:lnTo>
                    <a:lnTo>
                      <a:pt x="598" y="268"/>
                    </a:lnTo>
                    <a:lnTo>
                      <a:pt x="590" y="278"/>
                    </a:lnTo>
                    <a:lnTo>
                      <a:pt x="572" y="252"/>
                    </a:lnTo>
                    <a:lnTo>
                      <a:pt x="570" y="252"/>
                    </a:lnTo>
                    <a:lnTo>
                      <a:pt x="564" y="252"/>
                    </a:lnTo>
                    <a:lnTo>
                      <a:pt x="562" y="250"/>
                    </a:lnTo>
                    <a:lnTo>
                      <a:pt x="562" y="248"/>
                    </a:lnTo>
                    <a:lnTo>
                      <a:pt x="564" y="244"/>
                    </a:lnTo>
                    <a:lnTo>
                      <a:pt x="560" y="244"/>
                    </a:lnTo>
                    <a:lnTo>
                      <a:pt x="554" y="244"/>
                    </a:lnTo>
                    <a:lnTo>
                      <a:pt x="552" y="242"/>
                    </a:lnTo>
                    <a:lnTo>
                      <a:pt x="550" y="248"/>
                    </a:lnTo>
                    <a:lnTo>
                      <a:pt x="550" y="250"/>
                    </a:lnTo>
                    <a:lnTo>
                      <a:pt x="546" y="250"/>
                    </a:lnTo>
                    <a:lnTo>
                      <a:pt x="546" y="248"/>
                    </a:lnTo>
                    <a:lnTo>
                      <a:pt x="546" y="244"/>
                    </a:lnTo>
                    <a:lnTo>
                      <a:pt x="550" y="238"/>
                    </a:lnTo>
                    <a:lnTo>
                      <a:pt x="534" y="234"/>
                    </a:lnTo>
                    <a:lnTo>
                      <a:pt x="520" y="234"/>
                    </a:lnTo>
                    <a:lnTo>
                      <a:pt x="516" y="232"/>
                    </a:lnTo>
                    <a:lnTo>
                      <a:pt x="514" y="230"/>
                    </a:lnTo>
                    <a:lnTo>
                      <a:pt x="510" y="232"/>
                    </a:lnTo>
                    <a:lnTo>
                      <a:pt x="510" y="238"/>
                    </a:lnTo>
                    <a:lnTo>
                      <a:pt x="488" y="234"/>
                    </a:lnTo>
                    <a:lnTo>
                      <a:pt x="488" y="238"/>
                    </a:lnTo>
                    <a:lnTo>
                      <a:pt x="484" y="240"/>
                    </a:lnTo>
                    <a:lnTo>
                      <a:pt x="490" y="250"/>
                    </a:lnTo>
                    <a:lnTo>
                      <a:pt x="490" y="262"/>
                    </a:lnTo>
                    <a:lnTo>
                      <a:pt x="484" y="266"/>
                    </a:lnTo>
                    <a:lnTo>
                      <a:pt x="482" y="262"/>
                    </a:lnTo>
                    <a:lnTo>
                      <a:pt x="480" y="262"/>
                    </a:lnTo>
                    <a:lnTo>
                      <a:pt x="474" y="262"/>
                    </a:lnTo>
                    <a:lnTo>
                      <a:pt x="474" y="276"/>
                    </a:lnTo>
                    <a:lnTo>
                      <a:pt x="466" y="266"/>
                    </a:lnTo>
                    <a:lnTo>
                      <a:pt x="464" y="260"/>
                    </a:lnTo>
                    <a:lnTo>
                      <a:pt x="464" y="258"/>
                    </a:lnTo>
                    <a:lnTo>
                      <a:pt x="466" y="256"/>
                    </a:lnTo>
                    <a:lnTo>
                      <a:pt x="450" y="262"/>
                    </a:lnTo>
                    <a:lnTo>
                      <a:pt x="446" y="260"/>
                    </a:lnTo>
                    <a:lnTo>
                      <a:pt x="444" y="260"/>
                    </a:lnTo>
                    <a:lnTo>
                      <a:pt x="446" y="262"/>
                    </a:lnTo>
                    <a:lnTo>
                      <a:pt x="446" y="266"/>
                    </a:lnTo>
                    <a:lnTo>
                      <a:pt x="438" y="266"/>
                    </a:lnTo>
                    <a:lnTo>
                      <a:pt x="434" y="262"/>
                    </a:lnTo>
                    <a:lnTo>
                      <a:pt x="428" y="260"/>
                    </a:lnTo>
                    <a:lnTo>
                      <a:pt x="420" y="260"/>
                    </a:lnTo>
                    <a:lnTo>
                      <a:pt x="408" y="268"/>
                    </a:lnTo>
                    <a:lnTo>
                      <a:pt x="408" y="276"/>
                    </a:lnTo>
                    <a:lnTo>
                      <a:pt x="406" y="276"/>
                    </a:lnTo>
                    <a:lnTo>
                      <a:pt x="402" y="274"/>
                    </a:lnTo>
                    <a:lnTo>
                      <a:pt x="400" y="268"/>
                    </a:lnTo>
                    <a:lnTo>
                      <a:pt x="398" y="270"/>
                    </a:lnTo>
                    <a:lnTo>
                      <a:pt x="398" y="274"/>
                    </a:lnTo>
                    <a:lnTo>
                      <a:pt x="390" y="274"/>
                    </a:lnTo>
                    <a:lnTo>
                      <a:pt x="380" y="274"/>
                    </a:lnTo>
                    <a:lnTo>
                      <a:pt x="380" y="268"/>
                    </a:lnTo>
                    <a:lnTo>
                      <a:pt x="390" y="268"/>
                    </a:lnTo>
                    <a:lnTo>
                      <a:pt x="392" y="268"/>
                    </a:lnTo>
                    <a:lnTo>
                      <a:pt x="390" y="266"/>
                    </a:lnTo>
                    <a:lnTo>
                      <a:pt x="388" y="266"/>
                    </a:lnTo>
                    <a:lnTo>
                      <a:pt x="388" y="262"/>
                    </a:lnTo>
                    <a:lnTo>
                      <a:pt x="388" y="260"/>
                    </a:lnTo>
                    <a:lnTo>
                      <a:pt x="380" y="258"/>
                    </a:lnTo>
                    <a:lnTo>
                      <a:pt x="382" y="256"/>
                    </a:lnTo>
                    <a:lnTo>
                      <a:pt x="382" y="252"/>
                    </a:lnTo>
                    <a:lnTo>
                      <a:pt x="374" y="258"/>
                    </a:lnTo>
                    <a:lnTo>
                      <a:pt x="370" y="260"/>
                    </a:lnTo>
                    <a:lnTo>
                      <a:pt x="366" y="262"/>
                    </a:lnTo>
                    <a:lnTo>
                      <a:pt x="366" y="268"/>
                    </a:lnTo>
                    <a:lnTo>
                      <a:pt x="364" y="266"/>
                    </a:lnTo>
                    <a:lnTo>
                      <a:pt x="356" y="262"/>
                    </a:lnTo>
                    <a:lnTo>
                      <a:pt x="354" y="268"/>
                    </a:lnTo>
                    <a:lnTo>
                      <a:pt x="346" y="268"/>
                    </a:lnTo>
                    <a:lnTo>
                      <a:pt x="334" y="276"/>
                    </a:lnTo>
                    <a:lnTo>
                      <a:pt x="324" y="280"/>
                    </a:lnTo>
                    <a:lnTo>
                      <a:pt x="318" y="280"/>
                    </a:lnTo>
                    <a:lnTo>
                      <a:pt x="314" y="280"/>
                    </a:lnTo>
                    <a:lnTo>
                      <a:pt x="314" y="286"/>
                    </a:lnTo>
                    <a:lnTo>
                      <a:pt x="308" y="288"/>
                    </a:lnTo>
                    <a:lnTo>
                      <a:pt x="302" y="288"/>
                    </a:lnTo>
                    <a:lnTo>
                      <a:pt x="298" y="312"/>
                    </a:lnTo>
                    <a:lnTo>
                      <a:pt x="296" y="312"/>
                    </a:lnTo>
                    <a:lnTo>
                      <a:pt x="292" y="308"/>
                    </a:lnTo>
                    <a:lnTo>
                      <a:pt x="290" y="316"/>
                    </a:lnTo>
                    <a:lnTo>
                      <a:pt x="280" y="320"/>
                    </a:lnTo>
                    <a:lnTo>
                      <a:pt x="272" y="320"/>
                    </a:lnTo>
                    <a:lnTo>
                      <a:pt x="266" y="308"/>
                    </a:lnTo>
                    <a:lnTo>
                      <a:pt x="264" y="304"/>
                    </a:lnTo>
                    <a:lnTo>
                      <a:pt x="264" y="298"/>
                    </a:lnTo>
                    <a:lnTo>
                      <a:pt x="266" y="296"/>
                    </a:lnTo>
                    <a:lnTo>
                      <a:pt x="270" y="290"/>
                    </a:lnTo>
                    <a:lnTo>
                      <a:pt x="280" y="288"/>
                    </a:lnTo>
                    <a:lnTo>
                      <a:pt x="288" y="288"/>
                    </a:lnTo>
                    <a:lnTo>
                      <a:pt x="280" y="274"/>
                    </a:lnTo>
                    <a:lnTo>
                      <a:pt x="274" y="266"/>
                    </a:lnTo>
                    <a:lnTo>
                      <a:pt x="270" y="262"/>
                    </a:lnTo>
                    <a:lnTo>
                      <a:pt x="262" y="260"/>
                    </a:lnTo>
                    <a:lnTo>
                      <a:pt x="256" y="262"/>
                    </a:lnTo>
                    <a:lnTo>
                      <a:pt x="242" y="256"/>
                    </a:lnTo>
                    <a:lnTo>
                      <a:pt x="246" y="262"/>
                    </a:lnTo>
                    <a:lnTo>
                      <a:pt x="248" y="270"/>
                    </a:lnTo>
                    <a:lnTo>
                      <a:pt x="248" y="278"/>
                    </a:lnTo>
                    <a:lnTo>
                      <a:pt x="242" y="290"/>
                    </a:lnTo>
                    <a:lnTo>
                      <a:pt x="238" y="294"/>
                    </a:lnTo>
                    <a:lnTo>
                      <a:pt x="242" y="296"/>
                    </a:lnTo>
                    <a:lnTo>
                      <a:pt x="244" y="296"/>
                    </a:lnTo>
                    <a:lnTo>
                      <a:pt x="246" y="298"/>
                    </a:lnTo>
                    <a:lnTo>
                      <a:pt x="246" y="304"/>
                    </a:lnTo>
                    <a:lnTo>
                      <a:pt x="242" y="316"/>
                    </a:lnTo>
                    <a:lnTo>
                      <a:pt x="236" y="324"/>
                    </a:lnTo>
                    <a:lnTo>
                      <a:pt x="236" y="326"/>
                    </a:lnTo>
                    <a:lnTo>
                      <a:pt x="236" y="330"/>
                    </a:lnTo>
                    <a:lnTo>
                      <a:pt x="234" y="332"/>
                    </a:lnTo>
                    <a:lnTo>
                      <a:pt x="232" y="324"/>
                    </a:lnTo>
                    <a:lnTo>
                      <a:pt x="226" y="320"/>
                    </a:lnTo>
                    <a:lnTo>
                      <a:pt x="224" y="320"/>
                    </a:lnTo>
                    <a:lnTo>
                      <a:pt x="220" y="320"/>
                    </a:lnTo>
                    <a:lnTo>
                      <a:pt x="218" y="316"/>
                    </a:lnTo>
                    <a:lnTo>
                      <a:pt x="216" y="316"/>
                    </a:lnTo>
                    <a:lnTo>
                      <a:pt x="214" y="316"/>
                    </a:lnTo>
                    <a:lnTo>
                      <a:pt x="188" y="334"/>
                    </a:lnTo>
                    <a:lnTo>
                      <a:pt x="188" y="342"/>
                    </a:lnTo>
                    <a:lnTo>
                      <a:pt x="188" y="350"/>
                    </a:lnTo>
                    <a:lnTo>
                      <a:pt x="198" y="358"/>
                    </a:lnTo>
                    <a:lnTo>
                      <a:pt x="200" y="360"/>
                    </a:lnTo>
                    <a:lnTo>
                      <a:pt x="198" y="362"/>
                    </a:lnTo>
                    <a:lnTo>
                      <a:pt x="192" y="362"/>
                    </a:lnTo>
                    <a:lnTo>
                      <a:pt x="184" y="360"/>
                    </a:lnTo>
                    <a:lnTo>
                      <a:pt x="172" y="356"/>
                    </a:lnTo>
                    <a:lnTo>
                      <a:pt x="172" y="358"/>
                    </a:lnTo>
                    <a:lnTo>
                      <a:pt x="170" y="360"/>
                    </a:lnTo>
                    <a:lnTo>
                      <a:pt x="170" y="358"/>
                    </a:lnTo>
                    <a:lnTo>
                      <a:pt x="170" y="356"/>
                    </a:lnTo>
                    <a:lnTo>
                      <a:pt x="172" y="356"/>
                    </a:lnTo>
                    <a:lnTo>
                      <a:pt x="154" y="342"/>
                    </a:lnTo>
                    <a:lnTo>
                      <a:pt x="152" y="358"/>
                    </a:lnTo>
                    <a:lnTo>
                      <a:pt x="152" y="362"/>
                    </a:lnTo>
                    <a:lnTo>
                      <a:pt x="156" y="368"/>
                    </a:lnTo>
                    <a:lnTo>
                      <a:pt x="162" y="366"/>
                    </a:lnTo>
                    <a:lnTo>
                      <a:pt x="164" y="368"/>
                    </a:lnTo>
                    <a:lnTo>
                      <a:pt x="164" y="376"/>
                    </a:lnTo>
                    <a:lnTo>
                      <a:pt x="164" y="384"/>
                    </a:lnTo>
                    <a:lnTo>
                      <a:pt x="162" y="384"/>
                    </a:lnTo>
                    <a:lnTo>
                      <a:pt x="160" y="386"/>
                    </a:lnTo>
                    <a:lnTo>
                      <a:pt x="156" y="386"/>
                    </a:lnTo>
                    <a:lnTo>
                      <a:pt x="154" y="386"/>
                    </a:lnTo>
                    <a:lnTo>
                      <a:pt x="136" y="384"/>
                    </a:lnTo>
                    <a:lnTo>
                      <a:pt x="136" y="374"/>
                    </a:lnTo>
                    <a:lnTo>
                      <a:pt x="130" y="374"/>
                    </a:lnTo>
                    <a:lnTo>
                      <a:pt x="126" y="374"/>
                    </a:lnTo>
                    <a:lnTo>
                      <a:pt x="120" y="356"/>
                    </a:lnTo>
                    <a:lnTo>
                      <a:pt x="118" y="332"/>
                    </a:lnTo>
                    <a:lnTo>
                      <a:pt x="108" y="326"/>
                    </a:lnTo>
                    <a:lnTo>
                      <a:pt x="92" y="324"/>
                    </a:lnTo>
                    <a:lnTo>
                      <a:pt x="96" y="316"/>
                    </a:lnTo>
                    <a:lnTo>
                      <a:pt x="84" y="316"/>
                    </a:lnTo>
                    <a:lnTo>
                      <a:pt x="84" y="312"/>
                    </a:lnTo>
                    <a:lnTo>
                      <a:pt x="82" y="306"/>
                    </a:lnTo>
                    <a:lnTo>
                      <a:pt x="74" y="294"/>
                    </a:lnTo>
                    <a:lnTo>
                      <a:pt x="92" y="304"/>
                    </a:lnTo>
                    <a:lnTo>
                      <a:pt x="96" y="304"/>
                    </a:lnTo>
                    <a:lnTo>
                      <a:pt x="96" y="302"/>
                    </a:lnTo>
                    <a:lnTo>
                      <a:pt x="98" y="302"/>
                    </a:lnTo>
                    <a:lnTo>
                      <a:pt x="102" y="306"/>
                    </a:lnTo>
                    <a:lnTo>
                      <a:pt x="106" y="314"/>
                    </a:lnTo>
                    <a:lnTo>
                      <a:pt x="108" y="308"/>
                    </a:lnTo>
                    <a:lnTo>
                      <a:pt x="110" y="306"/>
                    </a:lnTo>
                    <a:lnTo>
                      <a:pt x="114" y="306"/>
                    </a:lnTo>
                    <a:lnTo>
                      <a:pt x="114" y="314"/>
                    </a:lnTo>
                    <a:lnTo>
                      <a:pt x="142" y="322"/>
                    </a:lnTo>
                    <a:lnTo>
                      <a:pt x="160" y="326"/>
                    </a:lnTo>
                    <a:lnTo>
                      <a:pt x="172" y="326"/>
                    </a:lnTo>
                    <a:lnTo>
                      <a:pt x="188" y="316"/>
                    </a:lnTo>
                    <a:lnTo>
                      <a:pt x="192" y="312"/>
                    </a:lnTo>
                    <a:lnTo>
                      <a:pt x="200" y="306"/>
                    </a:lnTo>
                    <a:lnTo>
                      <a:pt x="202" y="296"/>
                    </a:lnTo>
                    <a:lnTo>
                      <a:pt x="202" y="290"/>
                    </a:lnTo>
                    <a:lnTo>
                      <a:pt x="200" y="286"/>
                    </a:lnTo>
                    <a:lnTo>
                      <a:pt x="196" y="286"/>
                    </a:lnTo>
                    <a:lnTo>
                      <a:pt x="196" y="280"/>
                    </a:lnTo>
                    <a:lnTo>
                      <a:pt x="188" y="278"/>
                    </a:lnTo>
                    <a:lnTo>
                      <a:pt x="180" y="276"/>
                    </a:lnTo>
                    <a:lnTo>
                      <a:pt x="180" y="270"/>
                    </a:lnTo>
                    <a:lnTo>
                      <a:pt x="178" y="270"/>
                    </a:lnTo>
                    <a:lnTo>
                      <a:pt x="172" y="270"/>
                    </a:lnTo>
                    <a:lnTo>
                      <a:pt x="172" y="266"/>
                    </a:lnTo>
                    <a:lnTo>
                      <a:pt x="154" y="256"/>
                    </a:lnTo>
                    <a:lnTo>
                      <a:pt x="136" y="248"/>
                    </a:lnTo>
                    <a:lnTo>
                      <a:pt x="130" y="248"/>
                    </a:lnTo>
                    <a:lnTo>
                      <a:pt x="126" y="248"/>
                    </a:lnTo>
                    <a:lnTo>
                      <a:pt x="120" y="242"/>
                    </a:lnTo>
                    <a:lnTo>
                      <a:pt x="118" y="242"/>
                    </a:lnTo>
                    <a:lnTo>
                      <a:pt x="114" y="242"/>
                    </a:lnTo>
                    <a:lnTo>
                      <a:pt x="110" y="238"/>
                    </a:lnTo>
                    <a:lnTo>
                      <a:pt x="92" y="234"/>
                    </a:lnTo>
                    <a:lnTo>
                      <a:pt x="78" y="232"/>
                    </a:lnTo>
                    <a:lnTo>
                      <a:pt x="78" y="226"/>
                    </a:lnTo>
                    <a:lnTo>
                      <a:pt x="84" y="226"/>
                    </a:lnTo>
                    <a:lnTo>
                      <a:pt x="84" y="224"/>
                    </a:lnTo>
                    <a:lnTo>
                      <a:pt x="74" y="222"/>
                    </a:lnTo>
                    <a:lnTo>
                      <a:pt x="72" y="222"/>
                    </a:lnTo>
                    <a:lnTo>
                      <a:pt x="64" y="222"/>
                    </a:lnTo>
                    <a:lnTo>
                      <a:pt x="60" y="220"/>
                    </a:lnTo>
                    <a:lnTo>
                      <a:pt x="56" y="222"/>
                    </a:lnTo>
                    <a:lnTo>
                      <a:pt x="54" y="226"/>
                    </a:lnTo>
                    <a:lnTo>
                      <a:pt x="48" y="230"/>
                    </a:lnTo>
                    <a:lnTo>
                      <a:pt x="46" y="230"/>
                    </a:lnTo>
                    <a:lnTo>
                      <a:pt x="46" y="232"/>
                    </a:lnTo>
                    <a:lnTo>
                      <a:pt x="46" y="240"/>
                    </a:lnTo>
                    <a:lnTo>
                      <a:pt x="44" y="244"/>
                    </a:lnTo>
                    <a:lnTo>
                      <a:pt x="42" y="244"/>
                    </a:lnTo>
                    <a:lnTo>
                      <a:pt x="42" y="242"/>
                    </a:lnTo>
                    <a:lnTo>
                      <a:pt x="42" y="240"/>
                    </a:lnTo>
                    <a:lnTo>
                      <a:pt x="36" y="244"/>
                    </a:lnTo>
                    <a:lnTo>
                      <a:pt x="34" y="252"/>
                    </a:lnTo>
                    <a:lnTo>
                      <a:pt x="34" y="260"/>
                    </a:lnTo>
                    <a:lnTo>
                      <a:pt x="36" y="262"/>
                    </a:lnTo>
                    <a:lnTo>
                      <a:pt x="38" y="266"/>
                    </a:lnTo>
                    <a:lnTo>
                      <a:pt x="42" y="266"/>
                    </a:lnTo>
                    <a:lnTo>
                      <a:pt x="44" y="270"/>
                    </a:lnTo>
                    <a:lnTo>
                      <a:pt x="44" y="274"/>
                    </a:lnTo>
                    <a:lnTo>
                      <a:pt x="44" y="276"/>
                    </a:lnTo>
                    <a:lnTo>
                      <a:pt x="38" y="284"/>
                    </a:lnTo>
                    <a:lnTo>
                      <a:pt x="36" y="290"/>
                    </a:lnTo>
                    <a:lnTo>
                      <a:pt x="44" y="320"/>
                    </a:lnTo>
                    <a:lnTo>
                      <a:pt x="44" y="322"/>
                    </a:lnTo>
                    <a:lnTo>
                      <a:pt x="44" y="330"/>
                    </a:lnTo>
                    <a:lnTo>
                      <a:pt x="46" y="332"/>
                    </a:lnTo>
                    <a:lnTo>
                      <a:pt x="46" y="338"/>
                    </a:lnTo>
                    <a:lnTo>
                      <a:pt x="44" y="340"/>
                    </a:lnTo>
                    <a:lnTo>
                      <a:pt x="44" y="344"/>
                    </a:lnTo>
                    <a:lnTo>
                      <a:pt x="46" y="356"/>
                    </a:lnTo>
                    <a:lnTo>
                      <a:pt x="46" y="358"/>
                    </a:lnTo>
                    <a:lnTo>
                      <a:pt x="52" y="362"/>
                    </a:lnTo>
                    <a:lnTo>
                      <a:pt x="54" y="366"/>
                    </a:lnTo>
                    <a:lnTo>
                      <a:pt x="54" y="370"/>
                    </a:lnTo>
                    <a:lnTo>
                      <a:pt x="56" y="376"/>
                    </a:lnTo>
                    <a:lnTo>
                      <a:pt x="60" y="378"/>
                    </a:lnTo>
                    <a:lnTo>
                      <a:pt x="56" y="380"/>
                    </a:lnTo>
                    <a:lnTo>
                      <a:pt x="54" y="384"/>
                    </a:lnTo>
                    <a:lnTo>
                      <a:pt x="54" y="388"/>
                    </a:lnTo>
                    <a:lnTo>
                      <a:pt x="54" y="394"/>
                    </a:lnTo>
                    <a:lnTo>
                      <a:pt x="56" y="398"/>
                    </a:lnTo>
                    <a:lnTo>
                      <a:pt x="62" y="402"/>
                    </a:lnTo>
                    <a:lnTo>
                      <a:pt x="64" y="402"/>
                    </a:lnTo>
                    <a:lnTo>
                      <a:pt x="64" y="404"/>
                    </a:lnTo>
                    <a:lnTo>
                      <a:pt x="66" y="410"/>
                    </a:lnTo>
                    <a:lnTo>
                      <a:pt x="66" y="414"/>
                    </a:lnTo>
                    <a:lnTo>
                      <a:pt x="60" y="422"/>
                    </a:lnTo>
                    <a:lnTo>
                      <a:pt x="42" y="432"/>
                    </a:lnTo>
                    <a:lnTo>
                      <a:pt x="18" y="448"/>
                    </a:lnTo>
                    <a:lnTo>
                      <a:pt x="6" y="458"/>
                    </a:lnTo>
                    <a:lnTo>
                      <a:pt x="8" y="458"/>
                    </a:lnTo>
                    <a:lnTo>
                      <a:pt x="18" y="456"/>
                    </a:lnTo>
                    <a:lnTo>
                      <a:pt x="18" y="458"/>
                    </a:lnTo>
                    <a:lnTo>
                      <a:pt x="16" y="460"/>
                    </a:lnTo>
                    <a:lnTo>
                      <a:pt x="24" y="468"/>
                    </a:lnTo>
                    <a:lnTo>
                      <a:pt x="30" y="474"/>
                    </a:lnTo>
                    <a:lnTo>
                      <a:pt x="34" y="470"/>
                    </a:lnTo>
                    <a:lnTo>
                      <a:pt x="42" y="470"/>
                    </a:lnTo>
                    <a:lnTo>
                      <a:pt x="46" y="476"/>
                    </a:lnTo>
                    <a:lnTo>
                      <a:pt x="48" y="476"/>
                    </a:lnTo>
                    <a:lnTo>
                      <a:pt x="52" y="476"/>
                    </a:lnTo>
                    <a:lnTo>
                      <a:pt x="34" y="478"/>
                    </a:lnTo>
                    <a:lnTo>
                      <a:pt x="30" y="484"/>
                    </a:lnTo>
                    <a:lnTo>
                      <a:pt x="24" y="484"/>
                    </a:lnTo>
                    <a:lnTo>
                      <a:pt x="16" y="480"/>
                    </a:lnTo>
                    <a:lnTo>
                      <a:pt x="16" y="488"/>
                    </a:lnTo>
                    <a:lnTo>
                      <a:pt x="18" y="488"/>
                    </a:lnTo>
                    <a:lnTo>
                      <a:pt x="18" y="494"/>
                    </a:lnTo>
                    <a:lnTo>
                      <a:pt x="18" y="498"/>
                    </a:lnTo>
                    <a:lnTo>
                      <a:pt x="16" y="498"/>
                    </a:lnTo>
                    <a:lnTo>
                      <a:pt x="14" y="504"/>
                    </a:lnTo>
                    <a:lnTo>
                      <a:pt x="14" y="516"/>
                    </a:lnTo>
                    <a:lnTo>
                      <a:pt x="10" y="520"/>
                    </a:lnTo>
                    <a:lnTo>
                      <a:pt x="10" y="524"/>
                    </a:lnTo>
                    <a:lnTo>
                      <a:pt x="8" y="522"/>
                    </a:lnTo>
                    <a:lnTo>
                      <a:pt x="6" y="524"/>
                    </a:lnTo>
                    <a:lnTo>
                      <a:pt x="2" y="528"/>
                    </a:lnTo>
                    <a:lnTo>
                      <a:pt x="0" y="532"/>
                    </a:lnTo>
                    <a:lnTo>
                      <a:pt x="0" y="534"/>
                    </a:lnTo>
                    <a:lnTo>
                      <a:pt x="2" y="540"/>
                    </a:lnTo>
                    <a:lnTo>
                      <a:pt x="2" y="542"/>
                    </a:lnTo>
                    <a:lnTo>
                      <a:pt x="6" y="542"/>
                    </a:lnTo>
                    <a:lnTo>
                      <a:pt x="10" y="540"/>
                    </a:lnTo>
                    <a:lnTo>
                      <a:pt x="10" y="552"/>
                    </a:lnTo>
                    <a:lnTo>
                      <a:pt x="14" y="552"/>
                    </a:lnTo>
                    <a:lnTo>
                      <a:pt x="16" y="556"/>
                    </a:lnTo>
                    <a:lnTo>
                      <a:pt x="18" y="556"/>
                    </a:lnTo>
                    <a:lnTo>
                      <a:pt x="20" y="564"/>
                    </a:lnTo>
                    <a:lnTo>
                      <a:pt x="24" y="568"/>
                    </a:lnTo>
                    <a:lnTo>
                      <a:pt x="26" y="570"/>
                    </a:lnTo>
                    <a:lnTo>
                      <a:pt x="26" y="574"/>
                    </a:lnTo>
                    <a:lnTo>
                      <a:pt x="28" y="574"/>
                    </a:lnTo>
                    <a:lnTo>
                      <a:pt x="30" y="570"/>
                    </a:lnTo>
                    <a:lnTo>
                      <a:pt x="34" y="570"/>
                    </a:lnTo>
                    <a:lnTo>
                      <a:pt x="42" y="574"/>
                    </a:lnTo>
                    <a:lnTo>
                      <a:pt x="46" y="574"/>
                    </a:lnTo>
                    <a:lnTo>
                      <a:pt x="48" y="578"/>
                    </a:lnTo>
                    <a:lnTo>
                      <a:pt x="48" y="582"/>
                    </a:lnTo>
                    <a:lnTo>
                      <a:pt x="52" y="582"/>
                    </a:lnTo>
                    <a:lnTo>
                      <a:pt x="54" y="584"/>
                    </a:lnTo>
                    <a:lnTo>
                      <a:pt x="54" y="586"/>
                    </a:lnTo>
                    <a:lnTo>
                      <a:pt x="56" y="592"/>
                    </a:lnTo>
                    <a:lnTo>
                      <a:pt x="56" y="600"/>
                    </a:lnTo>
                    <a:lnTo>
                      <a:pt x="56" y="604"/>
                    </a:lnTo>
                    <a:lnTo>
                      <a:pt x="60" y="610"/>
                    </a:lnTo>
                    <a:lnTo>
                      <a:pt x="64" y="614"/>
                    </a:lnTo>
                    <a:lnTo>
                      <a:pt x="70" y="616"/>
                    </a:lnTo>
                    <a:lnTo>
                      <a:pt x="72" y="624"/>
                    </a:lnTo>
                    <a:lnTo>
                      <a:pt x="72" y="628"/>
                    </a:lnTo>
                    <a:lnTo>
                      <a:pt x="70" y="630"/>
                    </a:lnTo>
                    <a:lnTo>
                      <a:pt x="66" y="630"/>
                    </a:lnTo>
                    <a:lnTo>
                      <a:pt x="64" y="628"/>
                    </a:lnTo>
                    <a:lnTo>
                      <a:pt x="62" y="628"/>
                    </a:lnTo>
                    <a:lnTo>
                      <a:pt x="60" y="630"/>
                    </a:lnTo>
                    <a:lnTo>
                      <a:pt x="60" y="632"/>
                    </a:lnTo>
                    <a:lnTo>
                      <a:pt x="62" y="634"/>
                    </a:lnTo>
                    <a:lnTo>
                      <a:pt x="64" y="638"/>
                    </a:lnTo>
                    <a:lnTo>
                      <a:pt x="64" y="656"/>
                    </a:lnTo>
                    <a:lnTo>
                      <a:pt x="66" y="660"/>
                    </a:lnTo>
                    <a:lnTo>
                      <a:pt x="70" y="660"/>
                    </a:lnTo>
                    <a:lnTo>
                      <a:pt x="74" y="658"/>
                    </a:lnTo>
                    <a:lnTo>
                      <a:pt x="74" y="656"/>
                    </a:lnTo>
                    <a:lnTo>
                      <a:pt x="78" y="656"/>
                    </a:lnTo>
                    <a:lnTo>
                      <a:pt x="80" y="658"/>
                    </a:lnTo>
                    <a:lnTo>
                      <a:pt x="84" y="658"/>
                    </a:lnTo>
                    <a:lnTo>
                      <a:pt x="88" y="658"/>
                    </a:lnTo>
                    <a:lnTo>
                      <a:pt x="88" y="660"/>
                    </a:lnTo>
                    <a:lnTo>
                      <a:pt x="88" y="664"/>
                    </a:lnTo>
                    <a:lnTo>
                      <a:pt x="90" y="666"/>
                    </a:lnTo>
                    <a:lnTo>
                      <a:pt x="90" y="670"/>
                    </a:lnTo>
                    <a:lnTo>
                      <a:pt x="92" y="674"/>
                    </a:lnTo>
                    <a:lnTo>
                      <a:pt x="92" y="676"/>
                    </a:lnTo>
                    <a:lnTo>
                      <a:pt x="96" y="678"/>
                    </a:lnTo>
                    <a:lnTo>
                      <a:pt x="96" y="682"/>
                    </a:lnTo>
                    <a:lnTo>
                      <a:pt x="102" y="678"/>
                    </a:lnTo>
                    <a:lnTo>
                      <a:pt x="106" y="682"/>
                    </a:lnTo>
                    <a:lnTo>
                      <a:pt x="110" y="684"/>
                    </a:lnTo>
                    <a:lnTo>
                      <a:pt x="116" y="682"/>
                    </a:lnTo>
                    <a:lnTo>
                      <a:pt x="118" y="684"/>
                    </a:lnTo>
                    <a:lnTo>
                      <a:pt x="120" y="688"/>
                    </a:lnTo>
                    <a:lnTo>
                      <a:pt x="126" y="692"/>
                    </a:lnTo>
                    <a:lnTo>
                      <a:pt x="128" y="692"/>
                    </a:lnTo>
                    <a:lnTo>
                      <a:pt x="128" y="694"/>
                    </a:lnTo>
                    <a:lnTo>
                      <a:pt x="130" y="696"/>
                    </a:lnTo>
                    <a:lnTo>
                      <a:pt x="130" y="702"/>
                    </a:lnTo>
                    <a:lnTo>
                      <a:pt x="138" y="700"/>
                    </a:lnTo>
                    <a:lnTo>
                      <a:pt x="146" y="696"/>
                    </a:lnTo>
                    <a:lnTo>
                      <a:pt x="148" y="696"/>
                    </a:lnTo>
                    <a:lnTo>
                      <a:pt x="154" y="696"/>
                    </a:lnTo>
                    <a:lnTo>
                      <a:pt x="154" y="700"/>
                    </a:lnTo>
                    <a:lnTo>
                      <a:pt x="156" y="702"/>
                    </a:lnTo>
                    <a:lnTo>
                      <a:pt x="162" y="702"/>
                    </a:lnTo>
                    <a:lnTo>
                      <a:pt x="164" y="704"/>
                    </a:lnTo>
                    <a:lnTo>
                      <a:pt x="172" y="710"/>
                    </a:lnTo>
                    <a:lnTo>
                      <a:pt x="174" y="712"/>
                    </a:lnTo>
                    <a:lnTo>
                      <a:pt x="174" y="714"/>
                    </a:lnTo>
                    <a:lnTo>
                      <a:pt x="172" y="718"/>
                    </a:lnTo>
                    <a:lnTo>
                      <a:pt x="178" y="720"/>
                    </a:lnTo>
                    <a:lnTo>
                      <a:pt x="178" y="722"/>
                    </a:lnTo>
                    <a:lnTo>
                      <a:pt x="172" y="724"/>
                    </a:lnTo>
                    <a:lnTo>
                      <a:pt x="172" y="728"/>
                    </a:lnTo>
                    <a:lnTo>
                      <a:pt x="174" y="730"/>
                    </a:lnTo>
                    <a:lnTo>
                      <a:pt x="174" y="732"/>
                    </a:lnTo>
                    <a:lnTo>
                      <a:pt x="174" y="736"/>
                    </a:lnTo>
                    <a:lnTo>
                      <a:pt x="178" y="738"/>
                    </a:lnTo>
                    <a:lnTo>
                      <a:pt x="178" y="740"/>
                    </a:lnTo>
                    <a:lnTo>
                      <a:pt x="174" y="746"/>
                    </a:lnTo>
                    <a:lnTo>
                      <a:pt x="178" y="750"/>
                    </a:lnTo>
                    <a:lnTo>
                      <a:pt x="180" y="756"/>
                    </a:lnTo>
                    <a:lnTo>
                      <a:pt x="180" y="758"/>
                    </a:lnTo>
                    <a:lnTo>
                      <a:pt x="178" y="760"/>
                    </a:lnTo>
                    <a:lnTo>
                      <a:pt x="174" y="760"/>
                    </a:lnTo>
                    <a:lnTo>
                      <a:pt x="166" y="760"/>
                    </a:lnTo>
                    <a:lnTo>
                      <a:pt x="162" y="766"/>
                    </a:lnTo>
                    <a:lnTo>
                      <a:pt x="160" y="776"/>
                    </a:lnTo>
                    <a:lnTo>
                      <a:pt x="162" y="776"/>
                    </a:lnTo>
                    <a:lnTo>
                      <a:pt x="178" y="772"/>
                    </a:lnTo>
                    <a:lnTo>
                      <a:pt x="178" y="776"/>
                    </a:lnTo>
                    <a:lnTo>
                      <a:pt x="162" y="784"/>
                    </a:lnTo>
                    <a:lnTo>
                      <a:pt x="162" y="788"/>
                    </a:lnTo>
                    <a:lnTo>
                      <a:pt x="156" y="788"/>
                    </a:lnTo>
                    <a:lnTo>
                      <a:pt x="152" y="788"/>
                    </a:lnTo>
                    <a:lnTo>
                      <a:pt x="152" y="794"/>
                    </a:lnTo>
                    <a:lnTo>
                      <a:pt x="160" y="796"/>
                    </a:lnTo>
                    <a:lnTo>
                      <a:pt x="156" y="802"/>
                    </a:lnTo>
                    <a:lnTo>
                      <a:pt x="156" y="804"/>
                    </a:lnTo>
                    <a:lnTo>
                      <a:pt x="154" y="804"/>
                    </a:lnTo>
                    <a:lnTo>
                      <a:pt x="154" y="810"/>
                    </a:lnTo>
                    <a:lnTo>
                      <a:pt x="136" y="812"/>
                    </a:lnTo>
                    <a:lnTo>
                      <a:pt x="142" y="814"/>
                    </a:lnTo>
                    <a:lnTo>
                      <a:pt x="148" y="818"/>
                    </a:lnTo>
                    <a:lnTo>
                      <a:pt x="148" y="822"/>
                    </a:lnTo>
                    <a:lnTo>
                      <a:pt x="152" y="824"/>
                    </a:lnTo>
                    <a:lnTo>
                      <a:pt x="154" y="824"/>
                    </a:lnTo>
                    <a:lnTo>
                      <a:pt x="156" y="824"/>
                    </a:lnTo>
                    <a:lnTo>
                      <a:pt x="156" y="830"/>
                    </a:lnTo>
                    <a:lnTo>
                      <a:pt x="160" y="832"/>
                    </a:lnTo>
                    <a:lnTo>
                      <a:pt x="164" y="832"/>
                    </a:lnTo>
                    <a:lnTo>
                      <a:pt x="170" y="840"/>
                    </a:lnTo>
                    <a:lnTo>
                      <a:pt x="178" y="850"/>
                    </a:lnTo>
                    <a:lnTo>
                      <a:pt x="184" y="854"/>
                    </a:lnTo>
                    <a:lnTo>
                      <a:pt x="188" y="848"/>
                    </a:lnTo>
                    <a:lnTo>
                      <a:pt x="190" y="842"/>
                    </a:lnTo>
                    <a:lnTo>
                      <a:pt x="196" y="840"/>
                    </a:lnTo>
                    <a:lnTo>
                      <a:pt x="198" y="840"/>
                    </a:lnTo>
                    <a:lnTo>
                      <a:pt x="200" y="840"/>
                    </a:lnTo>
                    <a:lnTo>
                      <a:pt x="202" y="842"/>
                    </a:lnTo>
                    <a:lnTo>
                      <a:pt x="210" y="846"/>
                    </a:lnTo>
                    <a:lnTo>
                      <a:pt x="220" y="846"/>
                    </a:lnTo>
                    <a:lnTo>
                      <a:pt x="226" y="846"/>
                    </a:lnTo>
                    <a:lnTo>
                      <a:pt x="228" y="850"/>
                    </a:lnTo>
                    <a:lnTo>
                      <a:pt x="234" y="856"/>
                    </a:lnTo>
                    <a:lnTo>
                      <a:pt x="236" y="858"/>
                    </a:lnTo>
                    <a:lnTo>
                      <a:pt x="242" y="858"/>
                    </a:lnTo>
                    <a:lnTo>
                      <a:pt x="246" y="856"/>
                    </a:lnTo>
                    <a:lnTo>
                      <a:pt x="248" y="856"/>
                    </a:lnTo>
                    <a:lnTo>
                      <a:pt x="252" y="858"/>
                    </a:lnTo>
                    <a:lnTo>
                      <a:pt x="254" y="858"/>
                    </a:lnTo>
                    <a:lnTo>
                      <a:pt x="260" y="856"/>
                    </a:lnTo>
                    <a:lnTo>
                      <a:pt x="262" y="854"/>
                    </a:lnTo>
                    <a:lnTo>
                      <a:pt x="264" y="856"/>
                    </a:lnTo>
                    <a:lnTo>
                      <a:pt x="266" y="860"/>
                    </a:lnTo>
                    <a:lnTo>
                      <a:pt x="272" y="864"/>
                    </a:lnTo>
                    <a:lnTo>
                      <a:pt x="278" y="866"/>
                    </a:lnTo>
                    <a:lnTo>
                      <a:pt x="278" y="868"/>
                    </a:lnTo>
                    <a:lnTo>
                      <a:pt x="278" y="872"/>
                    </a:lnTo>
                    <a:lnTo>
                      <a:pt x="278" y="874"/>
                    </a:lnTo>
                    <a:lnTo>
                      <a:pt x="282" y="874"/>
                    </a:lnTo>
                    <a:lnTo>
                      <a:pt x="284" y="874"/>
                    </a:lnTo>
                    <a:lnTo>
                      <a:pt x="290" y="878"/>
                    </a:lnTo>
                    <a:lnTo>
                      <a:pt x="298" y="886"/>
                    </a:lnTo>
                    <a:lnTo>
                      <a:pt x="300" y="890"/>
                    </a:lnTo>
                    <a:lnTo>
                      <a:pt x="302" y="892"/>
                    </a:lnTo>
                    <a:lnTo>
                      <a:pt x="306" y="896"/>
                    </a:lnTo>
                    <a:lnTo>
                      <a:pt x="308" y="900"/>
                    </a:lnTo>
                    <a:lnTo>
                      <a:pt x="314" y="894"/>
                    </a:lnTo>
                    <a:lnTo>
                      <a:pt x="318" y="890"/>
                    </a:lnTo>
                    <a:lnTo>
                      <a:pt x="314" y="884"/>
                    </a:lnTo>
                    <a:lnTo>
                      <a:pt x="308" y="878"/>
                    </a:lnTo>
                    <a:lnTo>
                      <a:pt x="306" y="872"/>
                    </a:lnTo>
                    <a:lnTo>
                      <a:pt x="298" y="866"/>
                    </a:lnTo>
                    <a:lnTo>
                      <a:pt x="298" y="860"/>
                    </a:lnTo>
                    <a:lnTo>
                      <a:pt x="298" y="856"/>
                    </a:lnTo>
                    <a:lnTo>
                      <a:pt x="298" y="848"/>
                    </a:lnTo>
                    <a:lnTo>
                      <a:pt x="292" y="848"/>
                    </a:lnTo>
                    <a:lnTo>
                      <a:pt x="292" y="846"/>
                    </a:lnTo>
                    <a:lnTo>
                      <a:pt x="296" y="840"/>
                    </a:lnTo>
                    <a:lnTo>
                      <a:pt x="298" y="838"/>
                    </a:lnTo>
                    <a:lnTo>
                      <a:pt x="296" y="836"/>
                    </a:lnTo>
                    <a:lnTo>
                      <a:pt x="292" y="832"/>
                    </a:lnTo>
                    <a:lnTo>
                      <a:pt x="290" y="836"/>
                    </a:lnTo>
                    <a:lnTo>
                      <a:pt x="282" y="836"/>
                    </a:lnTo>
                    <a:lnTo>
                      <a:pt x="292" y="794"/>
                    </a:lnTo>
                    <a:lnTo>
                      <a:pt x="298" y="794"/>
                    </a:lnTo>
                    <a:lnTo>
                      <a:pt x="300" y="788"/>
                    </a:lnTo>
                    <a:lnTo>
                      <a:pt x="302" y="794"/>
                    </a:lnTo>
                    <a:lnTo>
                      <a:pt x="308" y="796"/>
                    </a:lnTo>
                    <a:lnTo>
                      <a:pt x="306" y="796"/>
                    </a:lnTo>
                    <a:lnTo>
                      <a:pt x="308" y="800"/>
                    </a:lnTo>
                    <a:lnTo>
                      <a:pt x="310" y="796"/>
                    </a:lnTo>
                    <a:lnTo>
                      <a:pt x="310" y="794"/>
                    </a:lnTo>
                    <a:lnTo>
                      <a:pt x="310" y="792"/>
                    </a:lnTo>
                    <a:lnTo>
                      <a:pt x="314" y="788"/>
                    </a:lnTo>
                    <a:lnTo>
                      <a:pt x="314" y="786"/>
                    </a:lnTo>
                    <a:lnTo>
                      <a:pt x="310" y="782"/>
                    </a:lnTo>
                    <a:lnTo>
                      <a:pt x="310" y="778"/>
                    </a:lnTo>
                    <a:lnTo>
                      <a:pt x="310" y="776"/>
                    </a:lnTo>
                    <a:lnTo>
                      <a:pt x="310" y="772"/>
                    </a:lnTo>
                    <a:lnTo>
                      <a:pt x="310" y="768"/>
                    </a:lnTo>
                    <a:lnTo>
                      <a:pt x="306" y="756"/>
                    </a:lnTo>
                    <a:lnTo>
                      <a:pt x="300" y="758"/>
                    </a:lnTo>
                    <a:lnTo>
                      <a:pt x="298" y="758"/>
                    </a:lnTo>
                    <a:lnTo>
                      <a:pt x="298" y="756"/>
                    </a:lnTo>
                    <a:lnTo>
                      <a:pt x="298" y="750"/>
                    </a:lnTo>
                    <a:lnTo>
                      <a:pt x="298" y="746"/>
                    </a:lnTo>
                    <a:lnTo>
                      <a:pt x="296" y="746"/>
                    </a:lnTo>
                    <a:lnTo>
                      <a:pt x="290" y="740"/>
                    </a:lnTo>
                    <a:lnTo>
                      <a:pt x="288" y="740"/>
                    </a:lnTo>
                    <a:lnTo>
                      <a:pt x="290" y="738"/>
                    </a:lnTo>
                    <a:lnTo>
                      <a:pt x="296" y="728"/>
                    </a:lnTo>
                    <a:lnTo>
                      <a:pt x="298" y="724"/>
                    </a:lnTo>
                    <a:lnTo>
                      <a:pt x="298" y="722"/>
                    </a:lnTo>
                    <a:lnTo>
                      <a:pt x="296" y="720"/>
                    </a:lnTo>
                    <a:lnTo>
                      <a:pt x="296" y="718"/>
                    </a:lnTo>
                    <a:lnTo>
                      <a:pt x="298" y="714"/>
                    </a:lnTo>
                    <a:lnTo>
                      <a:pt x="300" y="710"/>
                    </a:lnTo>
                    <a:lnTo>
                      <a:pt x="298" y="704"/>
                    </a:lnTo>
                    <a:lnTo>
                      <a:pt x="300" y="704"/>
                    </a:lnTo>
                    <a:lnTo>
                      <a:pt x="300" y="702"/>
                    </a:lnTo>
                    <a:lnTo>
                      <a:pt x="302" y="702"/>
                    </a:lnTo>
                    <a:lnTo>
                      <a:pt x="306" y="700"/>
                    </a:lnTo>
                    <a:lnTo>
                      <a:pt x="308" y="696"/>
                    </a:lnTo>
                    <a:lnTo>
                      <a:pt x="310" y="694"/>
                    </a:lnTo>
                    <a:lnTo>
                      <a:pt x="314" y="694"/>
                    </a:lnTo>
                    <a:lnTo>
                      <a:pt x="318" y="706"/>
                    </a:lnTo>
                    <a:lnTo>
                      <a:pt x="328" y="700"/>
                    </a:lnTo>
                    <a:lnTo>
                      <a:pt x="324" y="696"/>
                    </a:lnTo>
                    <a:lnTo>
                      <a:pt x="320" y="694"/>
                    </a:lnTo>
                    <a:lnTo>
                      <a:pt x="320" y="692"/>
                    </a:lnTo>
                    <a:lnTo>
                      <a:pt x="320" y="686"/>
                    </a:lnTo>
                    <a:lnTo>
                      <a:pt x="324" y="684"/>
                    </a:lnTo>
                    <a:lnTo>
                      <a:pt x="324" y="682"/>
                    </a:lnTo>
                    <a:lnTo>
                      <a:pt x="328" y="678"/>
                    </a:lnTo>
                    <a:lnTo>
                      <a:pt x="328" y="676"/>
                    </a:lnTo>
                    <a:lnTo>
                      <a:pt x="332" y="676"/>
                    </a:lnTo>
                    <a:lnTo>
                      <a:pt x="338" y="678"/>
                    </a:lnTo>
                    <a:lnTo>
                      <a:pt x="342" y="676"/>
                    </a:lnTo>
                    <a:lnTo>
                      <a:pt x="354" y="666"/>
                    </a:lnTo>
                    <a:lnTo>
                      <a:pt x="354" y="664"/>
                    </a:lnTo>
                    <a:lnTo>
                      <a:pt x="352" y="660"/>
                    </a:lnTo>
                    <a:lnTo>
                      <a:pt x="364" y="658"/>
                    </a:lnTo>
                    <a:lnTo>
                      <a:pt x="364" y="664"/>
                    </a:lnTo>
                    <a:lnTo>
                      <a:pt x="372" y="660"/>
                    </a:lnTo>
                    <a:lnTo>
                      <a:pt x="370" y="660"/>
                    </a:lnTo>
                    <a:lnTo>
                      <a:pt x="372" y="658"/>
                    </a:lnTo>
                    <a:lnTo>
                      <a:pt x="374" y="658"/>
                    </a:lnTo>
                    <a:lnTo>
                      <a:pt x="380" y="664"/>
                    </a:lnTo>
                    <a:lnTo>
                      <a:pt x="380" y="666"/>
                    </a:lnTo>
                    <a:lnTo>
                      <a:pt x="380" y="668"/>
                    </a:lnTo>
                    <a:lnTo>
                      <a:pt x="382" y="668"/>
                    </a:lnTo>
                    <a:lnTo>
                      <a:pt x="388" y="670"/>
                    </a:lnTo>
                    <a:lnTo>
                      <a:pt x="392" y="674"/>
                    </a:lnTo>
                    <a:lnTo>
                      <a:pt x="396" y="676"/>
                    </a:lnTo>
                    <a:lnTo>
                      <a:pt x="398" y="682"/>
                    </a:lnTo>
                    <a:lnTo>
                      <a:pt x="402" y="684"/>
                    </a:lnTo>
                    <a:lnTo>
                      <a:pt x="408" y="684"/>
                    </a:lnTo>
                    <a:lnTo>
                      <a:pt x="410" y="684"/>
                    </a:lnTo>
                    <a:lnTo>
                      <a:pt x="410" y="686"/>
                    </a:lnTo>
                    <a:lnTo>
                      <a:pt x="410" y="692"/>
                    </a:lnTo>
                    <a:lnTo>
                      <a:pt x="408" y="694"/>
                    </a:lnTo>
                    <a:lnTo>
                      <a:pt x="416" y="694"/>
                    </a:lnTo>
                    <a:lnTo>
                      <a:pt x="416" y="692"/>
                    </a:lnTo>
                    <a:lnTo>
                      <a:pt x="416" y="686"/>
                    </a:lnTo>
                    <a:lnTo>
                      <a:pt x="418" y="686"/>
                    </a:lnTo>
                    <a:lnTo>
                      <a:pt x="418" y="684"/>
                    </a:lnTo>
                    <a:lnTo>
                      <a:pt x="420" y="684"/>
                    </a:lnTo>
                    <a:lnTo>
                      <a:pt x="424" y="684"/>
                    </a:lnTo>
                    <a:lnTo>
                      <a:pt x="432" y="688"/>
                    </a:lnTo>
                    <a:lnTo>
                      <a:pt x="436" y="688"/>
                    </a:lnTo>
                    <a:lnTo>
                      <a:pt x="442" y="684"/>
                    </a:lnTo>
                    <a:lnTo>
                      <a:pt x="450" y="682"/>
                    </a:lnTo>
                    <a:lnTo>
                      <a:pt x="452" y="682"/>
                    </a:lnTo>
                    <a:lnTo>
                      <a:pt x="454" y="682"/>
                    </a:lnTo>
                    <a:lnTo>
                      <a:pt x="454" y="684"/>
                    </a:lnTo>
                    <a:lnTo>
                      <a:pt x="456" y="684"/>
                    </a:lnTo>
                    <a:lnTo>
                      <a:pt x="460" y="684"/>
                    </a:lnTo>
                    <a:lnTo>
                      <a:pt x="462" y="684"/>
                    </a:lnTo>
                    <a:lnTo>
                      <a:pt x="466" y="688"/>
                    </a:lnTo>
                    <a:lnTo>
                      <a:pt x="470" y="694"/>
                    </a:lnTo>
                    <a:lnTo>
                      <a:pt x="480" y="696"/>
                    </a:lnTo>
                    <a:lnTo>
                      <a:pt x="484" y="696"/>
                    </a:lnTo>
                    <a:lnTo>
                      <a:pt x="490" y="694"/>
                    </a:lnTo>
                    <a:lnTo>
                      <a:pt x="490" y="692"/>
                    </a:lnTo>
                    <a:lnTo>
                      <a:pt x="492" y="686"/>
                    </a:lnTo>
                    <a:lnTo>
                      <a:pt x="488" y="684"/>
                    </a:lnTo>
                    <a:lnTo>
                      <a:pt x="482" y="682"/>
                    </a:lnTo>
                    <a:lnTo>
                      <a:pt x="478" y="676"/>
                    </a:lnTo>
                    <a:lnTo>
                      <a:pt x="482" y="666"/>
                    </a:lnTo>
                    <a:lnTo>
                      <a:pt x="482" y="664"/>
                    </a:lnTo>
                    <a:lnTo>
                      <a:pt x="474" y="652"/>
                    </a:lnTo>
                    <a:lnTo>
                      <a:pt x="474" y="646"/>
                    </a:lnTo>
                    <a:lnTo>
                      <a:pt x="478" y="640"/>
                    </a:lnTo>
                    <a:lnTo>
                      <a:pt x="478" y="632"/>
                    </a:lnTo>
                    <a:lnTo>
                      <a:pt x="484" y="624"/>
                    </a:lnTo>
                    <a:lnTo>
                      <a:pt x="484" y="616"/>
                    </a:lnTo>
                    <a:lnTo>
                      <a:pt x="484" y="612"/>
                    </a:lnTo>
                    <a:lnTo>
                      <a:pt x="490" y="610"/>
                    </a:lnTo>
                    <a:lnTo>
                      <a:pt x="498" y="612"/>
                    </a:lnTo>
                    <a:lnTo>
                      <a:pt x="508" y="614"/>
                    </a:lnTo>
                    <a:lnTo>
                      <a:pt x="514" y="616"/>
                    </a:lnTo>
                    <a:lnTo>
                      <a:pt x="526" y="614"/>
                    </a:lnTo>
                    <a:lnTo>
                      <a:pt x="536" y="612"/>
                    </a:lnTo>
                    <a:lnTo>
                      <a:pt x="552" y="612"/>
                    </a:lnTo>
                    <a:lnTo>
                      <a:pt x="564" y="606"/>
                    </a:lnTo>
                    <a:lnTo>
                      <a:pt x="570" y="606"/>
                    </a:lnTo>
                    <a:lnTo>
                      <a:pt x="584" y="600"/>
                    </a:lnTo>
                    <a:lnTo>
                      <a:pt x="596" y="596"/>
                    </a:lnTo>
                    <a:lnTo>
                      <a:pt x="600" y="596"/>
                    </a:lnTo>
                    <a:lnTo>
                      <a:pt x="602" y="600"/>
                    </a:lnTo>
                    <a:lnTo>
                      <a:pt x="608" y="602"/>
                    </a:lnTo>
                    <a:lnTo>
                      <a:pt x="608" y="604"/>
                    </a:lnTo>
                    <a:lnTo>
                      <a:pt x="608" y="612"/>
                    </a:lnTo>
                    <a:lnTo>
                      <a:pt x="614" y="614"/>
                    </a:lnTo>
                    <a:lnTo>
                      <a:pt x="618" y="622"/>
                    </a:lnTo>
                    <a:lnTo>
                      <a:pt x="624" y="616"/>
                    </a:lnTo>
                    <a:lnTo>
                      <a:pt x="632" y="612"/>
                    </a:lnTo>
                    <a:lnTo>
                      <a:pt x="642" y="616"/>
                    </a:lnTo>
                    <a:lnTo>
                      <a:pt x="642" y="620"/>
                    </a:lnTo>
                    <a:lnTo>
                      <a:pt x="646" y="616"/>
                    </a:lnTo>
                    <a:lnTo>
                      <a:pt x="650" y="616"/>
                    </a:lnTo>
                    <a:lnTo>
                      <a:pt x="652" y="620"/>
                    </a:lnTo>
                    <a:lnTo>
                      <a:pt x="654" y="624"/>
                    </a:lnTo>
                    <a:lnTo>
                      <a:pt x="664" y="624"/>
                    </a:lnTo>
                    <a:lnTo>
                      <a:pt x="678" y="620"/>
                    </a:lnTo>
                    <a:lnTo>
                      <a:pt x="692" y="614"/>
                    </a:lnTo>
                    <a:lnTo>
                      <a:pt x="702" y="610"/>
                    </a:lnTo>
                    <a:lnTo>
                      <a:pt x="716" y="606"/>
                    </a:lnTo>
                    <a:lnTo>
                      <a:pt x="718" y="610"/>
                    </a:lnTo>
                    <a:lnTo>
                      <a:pt x="716" y="616"/>
                    </a:lnTo>
                    <a:lnTo>
                      <a:pt x="726" y="634"/>
                    </a:lnTo>
                    <a:lnTo>
                      <a:pt x="736" y="658"/>
                    </a:lnTo>
                    <a:lnTo>
                      <a:pt x="744" y="676"/>
                    </a:lnTo>
                    <a:lnTo>
                      <a:pt x="750" y="682"/>
                    </a:lnTo>
                    <a:lnTo>
                      <a:pt x="754" y="686"/>
                    </a:lnTo>
                    <a:lnTo>
                      <a:pt x="762" y="684"/>
                    </a:lnTo>
                    <a:lnTo>
                      <a:pt x="768" y="682"/>
                    </a:lnTo>
                    <a:lnTo>
                      <a:pt x="786" y="682"/>
                    </a:lnTo>
                    <a:lnTo>
                      <a:pt x="788" y="684"/>
                    </a:lnTo>
                    <a:lnTo>
                      <a:pt x="792" y="688"/>
                    </a:lnTo>
                    <a:lnTo>
                      <a:pt x="798" y="694"/>
                    </a:lnTo>
                    <a:lnTo>
                      <a:pt x="800" y="704"/>
                    </a:lnTo>
                    <a:lnTo>
                      <a:pt x="802" y="714"/>
                    </a:lnTo>
                    <a:lnTo>
                      <a:pt x="806" y="720"/>
                    </a:lnTo>
                    <a:lnTo>
                      <a:pt x="814" y="722"/>
                    </a:lnTo>
                    <a:lnTo>
                      <a:pt x="824" y="720"/>
                    </a:lnTo>
                    <a:lnTo>
                      <a:pt x="842" y="712"/>
                    </a:lnTo>
                    <a:lnTo>
                      <a:pt x="854" y="710"/>
                    </a:lnTo>
                    <a:lnTo>
                      <a:pt x="860" y="712"/>
                    </a:lnTo>
                    <a:lnTo>
                      <a:pt x="864" y="718"/>
                    </a:lnTo>
                    <a:lnTo>
                      <a:pt x="870" y="724"/>
                    </a:lnTo>
                    <a:lnTo>
                      <a:pt x="872" y="728"/>
                    </a:lnTo>
                    <a:lnTo>
                      <a:pt x="882" y="730"/>
                    </a:lnTo>
                    <a:lnTo>
                      <a:pt x="888" y="724"/>
                    </a:lnTo>
                    <a:lnTo>
                      <a:pt x="896" y="724"/>
                    </a:lnTo>
                    <a:lnTo>
                      <a:pt x="900" y="720"/>
                    </a:lnTo>
                    <a:lnTo>
                      <a:pt x="906" y="718"/>
                    </a:lnTo>
                    <a:lnTo>
                      <a:pt x="906" y="712"/>
                    </a:lnTo>
                    <a:lnTo>
                      <a:pt x="908" y="706"/>
                    </a:lnTo>
                    <a:lnTo>
                      <a:pt x="914" y="704"/>
                    </a:lnTo>
                    <a:lnTo>
                      <a:pt x="920" y="700"/>
                    </a:lnTo>
                    <a:lnTo>
                      <a:pt x="932" y="696"/>
                    </a:lnTo>
                    <a:lnTo>
                      <a:pt x="936" y="694"/>
                    </a:lnTo>
                    <a:lnTo>
                      <a:pt x="946" y="692"/>
                    </a:lnTo>
                    <a:lnTo>
                      <a:pt x="954" y="694"/>
                    </a:lnTo>
                    <a:lnTo>
                      <a:pt x="956" y="700"/>
                    </a:lnTo>
                    <a:lnTo>
                      <a:pt x="964" y="694"/>
                    </a:lnTo>
                    <a:lnTo>
                      <a:pt x="978" y="700"/>
                    </a:lnTo>
                    <a:lnTo>
                      <a:pt x="986" y="704"/>
                    </a:lnTo>
                    <a:lnTo>
                      <a:pt x="992" y="706"/>
                    </a:lnTo>
                    <a:lnTo>
                      <a:pt x="1004" y="706"/>
                    </a:lnTo>
                    <a:lnTo>
                      <a:pt x="1016" y="704"/>
                    </a:lnTo>
                    <a:lnTo>
                      <a:pt x="1028" y="706"/>
                    </a:lnTo>
                    <a:lnTo>
                      <a:pt x="1032" y="702"/>
                    </a:lnTo>
                    <a:lnTo>
                      <a:pt x="1032" y="692"/>
                    </a:lnTo>
                    <a:lnTo>
                      <a:pt x="1026" y="686"/>
                    </a:lnTo>
                    <a:lnTo>
                      <a:pt x="1020" y="682"/>
                    </a:lnTo>
                    <a:lnTo>
                      <a:pt x="1024" y="674"/>
                    </a:lnTo>
                    <a:lnTo>
                      <a:pt x="1026" y="668"/>
                    </a:lnTo>
                    <a:lnTo>
                      <a:pt x="1028" y="664"/>
                    </a:lnTo>
                    <a:lnTo>
                      <a:pt x="1030" y="662"/>
                    </a:lnTo>
                    <a:lnTo>
                      <a:pt x="1038" y="664"/>
                    </a:lnTo>
                    <a:lnTo>
                      <a:pt x="1046" y="664"/>
                    </a:lnTo>
                    <a:lnTo>
                      <a:pt x="1056" y="664"/>
                    </a:lnTo>
                    <a:lnTo>
                      <a:pt x="1062" y="670"/>
                    </a:lnTo>
                    <a:lnTo>
                      <a:pt x="1072" y="672"/>
                    </a:lnTo>
                    <a:lnTo>
                      <a:pt x="1084" y="682"/>
                    </a:lnTo>
                    <a:lnTo>
                      <a:pt x="1092" y="690"/>
                    </a:lnTo>
                    <a:lnTo>
                      <a:pt x="1098" y="698"/>
                    </a:lnTo>
                    <a:lnTo>
                      <a:pt x="1102" y="704"/>
                    </a:lnTo>
                    <a:lnTo>
                      <a:pt x="1114" y="712"/>
                    </a:lnTo>
                    <a:lnTo>
                      <a:pt x="1120" y="708"/>
                    </a:lnTo>
                    <a:lnTo>
                      <a:pt x="1126" y="708"/>
                    </a:lnTo>
                    <a:lnTo>
                      <a:pt x="1134" y="706"/>
                    </a:lnTo>
                    <a:lnTo>
                      <a:pt x="1138" y="700"/>
                    </a:lnTo>
                    <a:lnTo>
                      <a:pt x="1148" y="706"/>
                    </a:lnTo>
                    <a:lnTo>
                      <a:pt x="1162" y="708"/>
                    </a:lnTo>
                    <a:lnTo>
                      <a:pt x="1166" y="712"/>
                    </a:lnTo>
                    <a:lnTo>
                      <a:pt x="1166" y="716"/>
                    </a:lnTo>
                    <a:lnTo>
                      <a:pt x="1172" y="718"/>
                    </a:lnTo>
                    <a:lnTo>
                      <a:pt x="1180" y="718"/>
                    </a:lnTo>
                    <a:lnTo>
                      <a:pt x="1188" y="724"/>
                    </a:lnTo>
                    <a:lnTo>
                      <a:pt x="1192" y="724"/>
                    </a:lnTo>
                    <a:lnTo>
                      <a:pt x="1200" y="722"/>
                    </a:lnTo>
                    <a:lnTo>
                      <a:pt x="1208" y="724"/>
                    </a:lnTo>
                    <a:lnTo>
                      <a:pt x="1216" y="726"/>
                    </a:lnTo>
                    <a:lnTo>
                      <a:pt x="1228" y="724"/>
                    </a:lnTo>
                    <a:lnTo>
                      <a:pt x="1234" y="718"/>
                    </a:lnTo>
                    <a:lnTo>
                      <a:pt x="1246" y="718"/>
                    </a:lnTo>
                    <a:lnTo>
                      <a:pt x="1262" y="708"/>
                    </a:lnTo>
                    <a:lnTo>
                      <a:pt x="1264" y="706"/>
                    </a:lnTo>
                    <a:lnTo>
                      <a:pt x="1274" y="714"/>
                    </a:lnTo>
                    <a:lnTo>
                      <a:pt x="1282" y="714"/>
                    </a:lnTo>
                    <a:lnTo>
                      <a:pt x="1292" y="716"/>
                    </a:lnTo>
                    <a:lnTo>
                      <a:pt x="1300" y="714"/>
                    </a:lnTo>
                    <a:lnTo>
                      <a:pt x="1310" y="718"/>
                    </a:lnTo>
                    <a:lnTo>
                      <a:pt x="1316" y="724"/>
                    </a:lnTo>
                    <a:lnTo>
                      <a:pt x="1326" y="714"/>
                    </a:lnTo>
                    <a:lnTo>
                      <a:pt x="1330" y="714"/>
                    </a:lnTo>
                    <a:lnTo>
                      <a:pt x="1334" y="712"/>
                    </a:lnTo>
                    <a:lnTo>
                      <a:pt x="1336" y="708"/>
                    </a:lnTo>
                    <a:lnTo>
                      <a:pt x="1334" y="706"/>
                    </a:lnTo>
                    <a:lnTo>
                      <a:pt x="1336" y="704"/>
                    </a:lnTo>
                    <a:lnTo>
                      <a:pt x="1342" y="698"/>
                    </a:lnTo>
                    <a:lnTo>
                      <a:pt x="1346" y="690"/>
                    </a:lnTo>
                    <a:lnTo>
                      <a:pt x="1352" y="682"/>
                    </a:lnTo>
                    <a:lnTo>
                      <a:pt x="1348" y="676"/>
                    </a:lnTo>
                    <a:lnTo>
                      <a:pt x="1354" y="672"/>
                    </a:lnTo>
                    <a:lnTo>
                      <a:pt x="1354" y="664"/>
                    </a:lnTo>
                    <a:lnTo>
                      <a:pt x="1354" y="658"/>
                    </a:lnTo>
                    <a:lnTo>
                      <a:pt x="1348" y="660"/>
                    </a:lnTo>
                    <a:lnTo>
                      <a:pt x="1348" y="654"/>
                    </a:lnTo>
                    <a:lnTo>
                      <a:pt x="1352" y="652"/>
                    </a:lnTo>
                    <a:lnTo>
                      <a:pt x="1356" y="648"/>
                    </a:lnTo>
                    <a:lnTo>
                      <a:pt x="1364" y="642"/>
                    </a:lnTo>
                    <a:lnTo>
                      <a:pt x="1370" y="636"/>
                    </a:lnTo>
                    <a:lnTo>
                      <a:pt x="1378" y="636"/>
                    </a:lnTo>
                    <a:lnTo>
                      <a:pt x="1384" y="634"/>
                    </a:lnTo>
                    <a:lnTo>
                      <a:pt x="1390" y="632"/>
                    </a:lnTo>
                    <a:lnTo>
                      <a:pt x="1398" y="632"/>
                    </a:lnTo>
                    <a:lnTo>
                      <a:pt x="1406" y="636"/>
                    </a:lnTo>
                    <a:lnTo>
                      <a:pt x="1410" y="642"/>
                    </a:lnTo>
                    <a:lnTo>
                      <a:pt x="1416" y="648"/>
                    </a:lnTo>
                    <a:lnTo>
                      <a:pt x="1426" y="650"/>
                    </a:lnTo>
                    <a:lnTo>
                      <a:pt x="1434" y="654"/>
                    </a:lnTo>
                    <a:lnTo>
                      <a:pt x="1436" y="660"/>
                    </a:lnTo>
                    <a:lnTo>
                      <a:pt x="1444" y="668"/>
                    </a:lnTo>
                    <a:lnTo>
                      <a:pt x="1444" y="676"/>
                    </a:lnTo>
                    <a:lnTo>
                      <a:pt x="1444" y="682"/>
                    </a:lnTo>
                    <a:lnTo>
                      <a:pt x="1452" y="694"/>
                    </a:lnTo>
                    <a:lnTo>
                      <a:pt x="1456" y="704"/>
                    </a:lnTo>
                    <a:lnTo>
                      <a:pt x="1462" y="708"/>
                    </a:lnTo>
                    <a:lnTo>
                      <a:pt x="1466" y="708"/>
                    </a:lnTo>
                    <a:lnTo>
                      <a:pt x="1472" y="708"/>
                    </a:lnTo>
                    <a:lnTo>
                      <a:pt x="1482" y="712"/>
                    </a:lnTo>
                    <a:lnTo>
                      <a:pt x="1484" y="716"/>
                    </a:lnTo>
                    <a:lnTo>
                      <a:pt x="1488" y="722"/>
                    </a:lnTo>
                    <a:lnTo>
                      <a:pt x="1490" y="730"/>
                    </a:lnTo>
                    <a:lnTo>
                      <a:pt x="1498" y="736"/>
                    </a:lnTo>
                    <a:lnTo>
                      <a:pt x="1500" y="742"/>
                    </a:lnTo>
                    <a:lnTo>
                      <a:pt x="1498" y="750"/>
                    </a:lnTo>
                    <a:lnTo>
                      <a:pt x="1502" y="754"/>
                    </a:lnTo>
                    <a:lnTo>
                      <a:pt x="1508" y="758"/>
                    </a:lnTo>
                    <a:lnTo>
                      <a:pt x="1516" y="762"/>
                    </a:lnTo>
                    <a:lnTo>
                      <a:pt x="1520" y="760"/>
                    </a:lnTo>
                    <a:lnTo>
                      <a:pt x="1526" y="758"/>
                    </a:lnTo>
                    <a:lnTo>
                      <a:pt x="1530" y="752"/>
                    </a:lnTo>
                    <a:lnTo>
                      <a:pt x="1536" y="750"/>
                    </a:lnTo>
                    <a:lnTo>
                      <a:pt x="1542" y="750"/>
                    </a:lnTo>
                    <a:lnTo>
                      <a:pt x="1546" y="746"/>
                    </a:lnTo>
                    <a:lnTo>
                      <a:pt x="1548" y="742"/>
                    </a:lnTo>
                    <a:lnTo>
                      <a:pt x="1560" y="740"/>
                    </a:lnTo>
                    <a:lnTo>
                      <a:pt x="1554" y="746"/>
                    </a:lnTo>
                    <a:lnTo>
                      <a:pt x="1554" y="754"/>
                    </a:lnTo>
                    <a:lnTo>
                      <a:pt x="1556" y="758"/>
                    </a:lnTo>
                    <a:lnTo>
                      <a:pt x="1556" y="764"/>
                    </a:lnTo>
                    <a:lnTo>
                      <a:pt x="1552" y="770"/>
                    </a:lnTo>
                    <a:lnTo>
                      <a:pt x="1554" y="776"/>
                    </a:lnTo>
                    <a:lnTo>
                      <a:pt x="1552" y="786"/>
                    </a:lnTo>
                    <a:lnTo>
                      <a:pt x="1548" y="794"/>
                    </a:lnTo>
                    <a:lnTo>
                      <a:pt x="1542" y="798"/>
                    </a:lnTo>
                    <a:lnTo>
                      <a:pt x="1538" y="800"/>
                    </a:lnTo>
                    <a:lnTo>
                      <a:pt x="1536" y="806"/>
                    </a:lnTo>
                    <a:lnTo>
                      <a:pt x="1528" y="808"/>
                    </a:lnTo>
                    <a:lnTo>
                      <a:pt x="1526" y="814"/>
                    </a:lnTo>
                    <a:lnTo>
                      <a:pt x="1524" y="810"/>
                    </a:lnTo>
                    <a:lnTo>
                      <a:pt x="1524" y="816"/>
                    </a:lnTo>
                    <a:lnTo>
                      <a:pt x="1524" y="824"/>
                    </a:lnTo>
                    <a:lnTo>
                      <a:pt x="1516" y="824"/>
                    </a:lnTo>
                    <a:lnTo>
                      <a:pt x="1516" y="822"/>
                    </a:lnTo>
                    <a:lnTo>
                      <a:pt x="1516" y="818"/>
                    </a:lnTo>
                    <a:lnTo>
                      <a:pt x="1518" y="814"/>
                    </a:lnTo>
                    <a:lnTo>
                      <a:pt x="1518" y="810"/>
                    </a:lnTo>
                    <a:lnTo>
                      <a:pt x="1512" y="814"/>
                    </a:lnTo>
                    <a:lnTo>
                      <a:pt x="1508" y="816"/>
                    </a:lnTo>
                    <a:lnTo>
                      <a:pt x="1508" y="824"/>
                    </a:lnTo>
                    <a:lnTo>
                      <a:pt x="1506" y="832"/>
                    </a:lnTo>
                    <a:lnTo>
                      <a:pt x="1508" y="842"/>
                    </a:lnTo>
                    <a:lnTo>
                      <a:pt x="1508" y="846"/>
                    </a:lnTo>
                    <a:lnTo>
                      <a:pt x="1502" y="852"/>
                    </a:lnTo>
                    <a:lnTo>
                      <a:pt x="1502" y="858"/>
                    </a:lnTo>
                    <a:lnTo>
                      <a:pt x="1500" y="860"/>
                    </a:lnTo>
                    <a:lnTo>
                      <a:pt x="1502" y="862"/>
                    </a:lnTo>
                    <a:lnTo>
                      <a:pt x="1512" y="854"/>
                    </a:lnTo>
                    <a:lnTo>
                      <a:pt x="1516" y="846"/>
                    </a:lnTo>
                    <a:lnTo>
                      <a:pt x="1528" y="846"/>
                    </a:lnTo>
                    <a:lnTo>
                      <a:pt x="1526" y="858"/>
                    </a:lnTo>
                    <a:lnTo>
                      <a:pt x="1538" y="864"/>
                    </a:lnTo>
                    <a:lnTo>
                      <a:pt x="1544" y="864"/>
                    </a:lnTo>
                    <a:lnTo>
                      <a:pt x="1548" y="862"/>
                    </a:lnTo>
                    <a:lnTo>
                      <a:pt x="1548" y="858"/>
                    </a:lnTo>
                    <a:lnTo>
                      <a:pt x="1556" y="854"/>
                    </a:lnTo>
                    <a:lnTo>
                      <a:pt x="1560" y="850"/>
                    </a:lnTo>
                    <a:lnTo>
                      <a:pt x="1564" y="842"/>
                    </a:lnTo>
                    <a:lnTo>
                      <a:pt x="1566" y="842"/>
                    </a:lnTo>
                    <a:lnTo>
                      <a:pt x="1570" y="836"/>
                    </a:lnTo>
                    <a:lnTo>
                      <a:pt x="1572" y="828"/>
                    </a:lnTo>
                    <a:lnTo>
                      <a:pt x="1576" y="826"/>
                    </a:lnTo>
                    <a:lnTo>
                      <a:pt x="1584" y="822"/>
                    </a:lnTo>
                    <a:lnTo>
                      <a:pt x="1584" y="816"/>
                    </a:lnTo>
                    <a:lnTo>
                      <a:pt x="1588" y="808"/>
                    </a:lnTo>
                    <a:lnTo>
                      <a:pt x="1598" y="800"/>
                    </a:lnTo>
                    <a:lnTo>
                      <a:pt x="1606" y="794"/>
                    </a:lnTo>
                    <a:lnTo>
                      <a:pt x="1610" y="780"/>
                    </a:lnTo>
                    <a:lnTo>
                      <a:pt x="1610" y="772"/>
                    </a:lnTo>
                    <a:lnTo>
                      <a:pt x="1616" y="768"/>
                    </a:lnTo>
                    <a:lnTo>
                      <a:pt x="1620" y="764"/>
                    </a:lnTo>
                    <a:lnTo>
                      <a:pt x="1624" y="760"/>
                    </a:lnTo>
                    <a:lnTo>
                      <a:pt x="1624" y="752"/>
                    </a:lnTo>
                    <a:lnTo>
                      <a:pt x="1630" y="746"/>
                    </a:lnTo>
                    <a:lnTo>
                      <a:pt x="1636" y="742"/>
                    </a:lnTo>
                    <a:lnTo>
                      <a:pt x="1636" y="736"/>
                    </a:lnTo>
                    <a:lnTo>
                      <a:pt x="1636" y="734"/>
                    </a:lnTo>
                    <a:lnTo>
                      <a:pt x="1642" y="734"/>
                    </a:lnTo>
                    <a:lnTo>
                      <a:pt x="1636" y="726"/>
                    </a:lnTo>
                    <a:lnTo>
                      <a:pt x="1642" y="722"/>
                    </a:lnTo>
                    <a:lnTo>
                      <a:pt x="1644" y="716"/>
                    </a:lnTo>
                    <a:lnTo>
                      <a:pt x="1642" y="706"/>
                    </a:lnTo>
                    <a:lnTo>
                      <a:pt x="1638" y="698"/>
                    </a:lnTo>
                    <a:lnTo>
                      <a:pt x="1642" y="696"/>
                    </a:lnTo>
                    <a:lnTo>
                      <a:pt x="1644" y="690"/>
                    </a:lnTo>
                    <a:lnTo>
                      <a:pt x="1642" y="688"/>
                    </a:lnTo>
                    <a:lnTo>
                      <a:pt x="1642" y="682"/>
                    </a:lnTo>
                    <a:lnTo>
                      <a:pt x="1648" y="680"/>
                    </a:lnTo>
                    <a:lnTo>
                      <a:pt x="1652" y="672"/>
                    </a:lnTo>
                    <a:lnTo>
                      <a:pt x="1652" y="668"/>
                    </a:lnTo>
                    <a:lnTo>
                      <a:pt x="1648" y="652"/>
                    </a:lnTo>
                    <a:lnTo>
                      <a:pt x="1658" y="652"/>
                    </a:lnTo>
                    <a:lnTo>
                      <a:pt x="1658" y="650"/>
                    </a:lnTo>
                    <a:lnTo>
                      <a:pt x="1652" y="648"/>
                    </a:lnTo>
                    <a:lnTo>
                      <a:pt x="1652" y="644"/>
                    </a:lnTo>
                    <a:lnTo>
                      <a:pt x="1648" y="644"/>
                    </a:lnTo>
                    <a:lnTo>
                      <a:pt x="1648" y="648"/>
                    </a:lnTo>
                    <a:lnTo>
                      <a:pt x="1646" y="648"/>
                    </a:lnTo>
                    <a:lnTo>
                      <a:pt x="1642" y="642"/>
                    </a:lnTo>
                    <a:lnTo>
                      <a:pt x="1638" y="634"/>
                    </a:lnTo>
                    <a:lnTo>
                      <a:pt x="1634" y="630"/>
                    </a:lnTo>
                    <a:lnTo>
                      <a:pt x="1628" y="626"/>
                    </a:lnTo>
                    <a:lnTo>
                      <a:pt x="1616" y="624"/>
                    </a:lnTo>
                    <a:lnTo>
                      <a:pt x="1612" y="626"/>
                    </a:lnTo>
                    <a:lnTo>
                      <a:pt x="1616" y="634"/>
                    </a:lnTo>
                    <a:lnTo>
                      <a:pt x="1612" y="634"/>
                    </a:lnTo>
                    <a:lnTo>
                      <a:pt x="1610" y="632"/>
                    </a:lnTo>
                    <a:lnTo>
                      <a:pt x="1608" y="632"/>
                    </a:lnTo>
                    <a:lnTo>
                      <a:pt x="1606" y="636"/>
                    </a:lnTo>
                    <a:lnTo>
                      <a:pt x="1602" y="640"/>
                    </a:lnTo>
                    <a:lnTo>
                      <a:pt x="1602" y="642"/>
                    </a:lnTo>
                    <a:lnTo>
                      <a:pt x="1598" y="640"/>
                    </a:lnTo>
                    <a:lnTo>
                      <a:pt x="1600" y="636"/>
                    </a:lnTo>
                    <a:lnTo>
                      <a:pt x="1602" y="630"/>
                    </a:lnTo>
                    <a:lnTo>
                      <a:pt x="1600" y="630"/>
                    </a:lnTo>
                    <a:lnTo>
                      <a:pt x="1598" y="630"/>
                    </a:lnTo>
                    <a:lnTo>
                      <a:pt x="1598" y="626"/>
                    </a:lnTo>
                    <a:lnTo>
                      <a:pt x="1594" y="626"/>
                    </a:lnTo>
                    <a:lnTo>
                      <a:pt x="1594" y="630"/>
                    </a:lnTo>
                    <a:lnTo>
                      <a:pt x="1592" y="630"/>
                    </a:lnTo>
                    <a:lnTo>
                      <a:pt x="1592" y="632"/>
                    </a:lnTo>
                    <a:lnTo>
                      <a:pt x="1592" y="634"/>
                    </a:lnTo>
                    <a:lnTo>
                      <a:pt x="1588" y="634"/>
                    </a:lnTo>
                    <a:lnTo>
                      <a:pt x="1588" y="612"/>
                    </a:lnTo>
                    <a:lnTo>
                      <a:pt x="1566" y="612"/>
                    </a:lnTo>
                    <a:lnTo>
                      <a:pt x="1566" y="606"/>
                    </a:lnTo>
                    <a:lnTo>
                      <a:pt x="1570" y="600"/>
                    </a:lnTo>
                    <a:lnTo>
                      <a:pt x="1598" y="578"/>
                    </a:lnTo>
                    <a:lnTo>
                      <a:pt x="1602" y="578"/>
                    </a:lnTo>
                    <a:lnTo>
                      <a:pt x="1602" y="572"/>
                    </a:lnTo>
                    <a:lnTo>
                      <a:pt x="1602" y="570"/>
                    </a:lnTo>
                    <a:lnTo>
                      <a:pt x="1608" y="568"/>
                    </a:lnTo>
                    <a:lnTo>
                      <a:pt x="1610" y="558"/>
                    </a:lnTo>
                    <a:lnTo>
                      <a:pt x="1612" y="550"/>
                    </a:lnTo>
                    <a:lnTo>
                      <a:pt x="1616" y="552"/>
                    </a:lnTo>
                    <a:lnTo>
                      <a:pt x="1618" y="552"/>
                    </a:lnTo>
                    <a:lnTo>
                      <a:pt x="1624" y="542"/>
                    </a:lnTo>
                    <a:lnTo>
                      <a:pt x="1636" y="536"/>
                    </a:lnTo>
                    <a:lnTo>
                      <a:pt x="1636" y="530"/>
                    </a:lnTo>
                    <a:lnTo>
                      <a:pt x="1642" y="530"/>
                    </a:lnTo>
                    <a:lnTo>
                      <a:pt x="1646" y="530"/>
                    </a:lnTo>
                    <a:lnTo>
                      <a:pt x="1648" y="524"/>
                    </a:lnTo>
                    <a:lnTo>
                      <a:pt x="1648" y="516"/>
                    </a:lnTo>
                    <a:lnTo>
                      <a:pt x="1658" y="504"/>
                    </a:lnTo>
                    <a:lnTo>
                      <a:pt x="1672" y="494"/>
                    </a:lnTo>
                    <a:lnTo>
                      <a:pt x="1672" y="490"/>
                    </a:lnTo>
                    <a:lnTo>
                      <a:pt x="1676" y="490"/>
                    </a:lnTo>
                    <a:lnTo>
                      <a:pt x="1676" y="488"/>
                    </a:lnTo>
                    <a:lnTo>
                      <a:pt x="1676" y="486"/>
                    </a:lnTo>
                    <a:lnTo>
                      <a:pt x="1682" y="486"/>
                    </a:lnTo>
                    <a:lnTo>
                      <a:pt x="1684" y="488"/>
                    </a:lnTo>
                    <a:lnTo>
                      <a:pt x="1688" y="490"/>
                    </a:lnTo>
                    <a:lnTo>
                      <a:pt x="1706" y="490"/>
                    </a:lnTo>
                    <a:lnTo>
                      <a:pt x="1724" y="490"/>
                    </a:lnTo>
                    <a:lnTo>
                      <a:pt x="1724" y="494"/>
                    </a:lnTo>
                    <a:lnTo>
                      <a:pt x="1724" y="496"/>
                    </a:lnTo>
                    <a:lnTo>
                      <a:pt x="1724" y="500"/>
                    </a:lnTo>
                    <a:lnTo>
                      <a:pt x="1730" y="498"/>
                    </a:lnTo>
                    <a:lnTo>
                      <a:pt x="1734" y="490"/>
                    </a:lnTo>
                    <a:lnTo>
                      <a:pt x="1740" y="498"/>
                    </a:lnTo>
                    <a:lnTo>
                      <a:pt x="1746" y="498"/>
                    </a:lnTo>
                    <a:lnTo>
                      <a:pt x="1752" y="498"/>
                    </a:lnTo>
                    <a:lnTo>
                      <a:pt x="1758" y="496"/>
                    </a:lnTo>
                    <a:lnTo>
                      <a:pt x="1762" y="498"/>
                    </a:lnTo>
                    <a:lnTo>
                      <a:pt x="1764" y="500"/>
                    </a:lnTo>
                    <a:lnTo>
                      <a:pt x="1770" y="500"/>
                    </a:lnTo>
                    <a:lnTo>
                      <a:pt x="1770" y="486"/>
                    </a:lnTo>
                    <a:lnTo>
                      <a:pt x="1782" y="486"/>
                    </a:lnTo>
                    <a:lnTo>
                      <a:pt x="1794" y="488"/>
                    </a:lnTo>
                    <a:lnTo>
                      <a:pt x="1794" y="490"/>
                    </a:lnTo>
                    <a:lnTo>
                      <a:pt x="1798" y="490"/>
                    </a:lnTo>
                    <a:lnTo>
                      <a:pt x="1798" y="488"/>
                    </a:lnTo>
                    <a:lnTo>
                      <a:pt x="1808" y="486"/>
                    </a:lnTo>
                    <a:lnTo>
                      <a:pt x="1810" y="496"/>
                    </a:lnTo>
                    <a:lnTo>
                      <a:pt x="1816" y="496"/>
                    </a:lnTo>
                    <a:lnTo>
                      <a:pt x="1816" y="498"/>
                    </a:lnTo>
                    <a:lnTo>
                      <a:pt x="1816" y="500"/>
                    </a:lnTo>
                    <a:lnTo>
                      <a:pt x="1800" y="500"/>
                    </a:lnTo>
                    <a:lnTo>
                      <a:pt x="1802" y="512"/>
                    </a:lnTo>
                    <a:lnTo>
                      <a:pt x="1818" y="512"/>
                    </a:lnTo>
                    <a:lnTo>
                      <a:pt x="1818" y="508"/>
                    </a:lnTo>
                    <a:lnTo>
                      <a:pt x="1820" y="506"/>
                    </a:lnTo>
                    <a:lnTo>
                      <a:pt x="1824" y="508"/>
                    </a:lnTo>
                    <a:lnTo>
                      <a:pt x="1828" y="508"/>
                    </a:lnTo>
                    <a:lnTo>
                      <a:pt x="1828" y="506"/>
                    </a:lnTo>
                    <a:lnTo>
                      <a:pt x="1828" y="504"/>
                    </a:lnTo>
                    <a:lnTo>
                      <a:pt x="1830" y="504"/>
                    </a:lnTo>
                    <a:lnTo>
                      <a:pt x="1834" y="496"/>
                    </a:lnTo>
                    <a:lnTo>
                      <a:pt x="1844" y="496"/>
                    </a:lnTo>
                    <a:lnTo>
                      <a:pt x="1854" y="496"/>
                    </a:lnTo>
                    <a:lnTo>
                      <a:pt x="1854" y="494"/>
                    </a:lnTo>
                    <a:lnTo>
                      <a:pt x="1858" y="494"/>
                    </a:lnTo>
                    <a:lnTo>
                      <a:pt x="1856" y="488"/>
                    </a:lnTo>
                    <a:lnTo>
                      <a:pt x="1846" y="488"/>
                    </a:lnTo>
                    <a:lnTo>
                      <a:pt x="1846" y="490"/>
                    </a:lnTo>
                    <a:lnTo>
                      <a:pt x="1844" y="490"/>
                    </a:lnTo>
                    <a:lnTo>
                      <a:pt x="1844" y="472"/>
                    </a:lnTo>
                    <a:lnTo>
                      <a:pt x="1846" y="476"/>
                    </a:lnTo>
                    <a:lnTo>
                      <a:pt x="1848" y="470"/>
                    </a:lnTo>
                    <a:lnTo>
                      <a:pt x="1848" y="466"/>
                    </a:lnTo>
                    <a:lnTo>
                      <a:pt x="1854" y="462"/>
                    </a:lnTo>
                    <a:lnTo>
                      <a:pt x="1862" y="460"/>
                    </a:lnTo>
                    <a:lnTo>
                      <a:pt x="1866" y="458"/>
                    </a:lnTo>
                    <a:lnTo>
                      <a:pt x="1872" y="454"/>
                    </a:lnTo>
                    <a:lnTo>
                      <a:pt x="1872" y="450"/>
                    </a:lnTo>
                    <a:lnTo>
                      <a:pt x="1872" y="448"/>
                    </a:lnTo>
                    <a:lnTo>
                      <a:pt x="1874" y="448"/>
                    </a:lnTo>
                    <a:lnTo>
                      <a:pt x="1880" y="442"/>
                    </a:lnTo>
                    <a:lnTo>
                      <a:pt x="1882" y="436"/>
                    </a:lnTo>
                    <a:lnTo>
                      <a:pt x="1884" y="436"/>
                    </a:lnTo>
                    <a:lnTo>
                      <a:pt x="1890" y="434"/>
                    </a:lnTo>
                    <a:lnTo>
                      <a:pt x="1902" y="434"/>
                    </a:lnTo>
                    <a:lnTo>
                      <a:pt x="1910" y="432"/>
                    </a:lnTo>
                    <a:lnTo>
                      <a:pt x="1912" y="430"/>
                    </a:lnTo>
                    <a:lnTo>
                      <a:pt x="1916" y="430"/>
                    </a:lnTo>
                    <a:lnTo>
                      <a:pt x="1918" y="436"/>
                    </a:lnTo>
                    <a:lnTo>
                      <a:pt x="1926" y="436"/>
                    </a:lnTo>
                    <a:lnTo>
                      <a:pt x="1934" y="432"/>
                    </a:lnTo>
                    <a:lnTo>
                      <a:pt x="1930" y="442"/>
                    </a:lnTo>
                    <a:lnTo>
                      <a:pt x="1928" y="448"/>
                    </a:lnTo>
                    <a:lnTo>
                      <a:pt x="1926" y="450"/>
                    </a:lnTo>
                    <a:lnTo>
                      <a:pt x="1928" y="452"/>
                    </a:lnTo>
                    <a:lnTo>
                      <a:pt x="1928" y="454"/>
                    </a:lnTo>
                    <a:lnTo>
                      <a:pt x="1934" y="452"/>
                    </a:lnTo>
                    <a:lnTo>
                      <a:pt x="1934" y="458"/>
                    </a:lnTo>
                    <a:lnTo>
                      <a:pt x="1934" y="462"/>
                    </a:lnTo>
                    <a:lnTo>
                      <a:pt x="1938" y="454"/>
                    </a:lnTo>
                    <a:lnTo>
                      <a:pt x="1948" y="444"/>
                    </a:lnTo>
                    <a:lnTo>
                      <a:pt x="1958" y="436"/>
                    </a:lnTo>
                    <a:lnTo>
                      <a:pt x="1966" y="434"/>
                    </a:lnTo>
                    <a:lnTo>
                      <a:pt x="1972" y="434"/>
                    </a:lnTo>
                    <a:lnTo>
                      <a:pt x="1972" y="436"/>
                    </a:lnTo>
                    <a:lnTo>
                      <a:pt x="1974" y="436"/>
                    </a:lnTo>
                    <a:lnTo>
                      <a:pt x="1980" y="436"/>
                    </a:lnTo>
                    <a:lnTo>
                      <a:pt x="1976" y="430"/>
                    </a:lnTo>
                    <a:lnTo>
                      <a:pt x="1976" y="426"/>
                    </a:lnTo>
                    <a:lnTo>
                      <a:pt x="1976" y="424"/>
                    </a:lnTo>
                    <a:lnTo>
                      <a:pt x="1974" y="426"/>
                    </a:lnTo>
                    <a:lnTo>
                      <a:pt x="1974" y="424"/>
                    </a:lnTo>
                    <a:lnTo>
                      <a:pt x="1974" y="420"/>
                    </a:lnTo>
                    <a:lnTo>
                      <a:pt x="1984" y="412"/>
                    </a:lnTo>
                    <a:lnTo>
                      <a:pt x="1990" y="412"/>
                    </a:lnTo>
                    <a:lnTo>
                      <a:pt x="2004" y="416"/>
                    </a:lnTo>
                    <a:lnTo>
                      <a:pt x="2004" y="420"/>
                    </a:lnTo>
                    <a:lnTo>
                      <a:pt x="2000" y="420"/>
                    </a:lnTo>
                    <a:lnTo>
                      <a:pt x="2000" y="416"/>
                    </a:lnTo>
                    <a:lnTo>
                      <a:pt x="1998" y="416"/>
                    </a:lnTo>
                    <a:lnTo>
                      <a:pt x="1992" y="416"/>
                    </a:lnTo>
                    <a:lnTo>
                      <a:pt x="1990" y="420"/>
                    </a:lnTo>
                    <a:lnTo>
                      <a:pt x="1988" y="420"/>
                    </a:lnTo>
                    <a:lnTo>
                      <a:pt x="1984" y="442"/>
                    </a:lnTo>
                    <a:lnTo>
                      <a:pt x="1982" y="454"/>
                    </a:lnTo>
                    <a:lnTo>
                      <a:pt x="1980" y="458"/>
                    </a:lnTo>
                    <a:lnTo>
                      <a:pt x="1976" y="458"/>
                    </a:lnTo>
                    <a:lnTo>
                      <a:pt x="1966" y="458"/>
                    </a:lnTo>
                    <a:lnTo>
                      <a:pt x="1954" y="460"/>
                    </a:lnTo>
                    <a:lnTo>
                      <a:pt x="1954" y="466"/>
                    </a:lnTo>
                    <a:lnTo>
                      <a:pt x="1954" y="472"/>
                    </a:lnTo>
                    <a:lnTo>
                      <a:pt x="1952" y="472"/>
                    </a:lnTo>
                    <a:lnTo>
                      <a:pt x="1948" y="472"/>
                    </a:lnTo>
                    <a:lnTo>
                      <a:pt x="1948" y="478"/>
                    </a:lnTo>
                    <a:lnTo>
                      <a:pt x="1948" y="480"/>
                    </a:lnTo>
                    <a:lnTo>
                      <a:pt x="1938" y="488"/>
                    </a:lnTo>
                    <a:lnTo>
                      <a:pt x="1928" y="496"/>
                    </a:lnTo>
                    <a:lnTo>
                      <a:pt x="1918" y="512"/>
                    </a:lnTo>
                    <a:lnTo>
                      <a:pt x="1912" y="518"/>
                    </a:lnTo>
                    <a:lnTo>
                      <a:pt x="1906" y="524"/>
                    </a:lnTo>
                    <a:lnTo>
                      <a:pt x="1902" y="526"/>
                    </a:lnTo>
                    <a:lnTo>
                      <a:pt x="1902" y="524"/>
                    </a:lnTo>
                    <a:lnTo>
                      <a:pt x="1900" y="524"/>
                    </a:lnTo>
                    <a:lnTo>
                      <a:pt x="1898" y="524"/>
                    </a:lnTo>
                    <a:lnTo>
                      <a:pt x="1898" y="526"/>
                    </a:lnTo>
                    <a:lnTo>
                      <a:pt x="1894" y="530"/>
                    </a:lnTo>
                    <a:lnTo>
                      <a:pt x="1888" y="530"/>
                    </a:lnTo>
                    <a:lnTo>
                      <a:pt x="1882" y="530"/>
                    </a:lnTo>
                    <a:lnTo>
                      <a:pt x="1882" y="534"/>
                    </a:lnTo>
                    <a:lnTo>
                      <a:pt x="1884" y="534"/>
                    </a:lnTo>
                    <a:lnTo>
                      <a:pt x="1882" y="544"/>
                    </a:lnTo>
                    <a:lnTo>
                      <a:pt x="1882" y="550"/>
                    </a:lnTo>
                    <a:lnTo>
                      <a:pt x="1876" y="552"/>
                    </a:lnTo>
                    <a:lnTo>
                      <a:pt x="1872" y="552"/>
                    </a:lnTo>
                    <a:lnTo>
                      <a:pt x="1870" y="554"/>
                    </a:lnTo>
                    <a:lnTo>
                      <a:pt x="1866" y="566"/>
                    </a:lnTo>
                    <a:lnTo>
                      <a:pt x="1864" y="580"/>
                    </a:lnTo>
                    <a:lnTo>
                      <a:pt x="1864" y="598"/>
                    </a:lnTo>
                    <a:lnTo>
                      <a:pt x="1866" y="618"/>
                    </a:lnTo>
                    <a:lnTo>
                      <a:pt x="1882" y="688"/>
                    </a:lnTo>
                    <a:lnTo>
                      <a:pt x="1894" y="678"/>
                    </a:lnTo>
                    <a:lnTo>
                      <a:pt x="1906" y="668"/>
                    </a:lnTo>
                    <a:lnTo>
                      <a:pt x="1908" y="654"/>
                    </a:lnTo>
                    <a:lnTo>
                      <a:pt x="1908" y="650"/>
                    </a:lnTo>
                    <a:lnTo>
                      <a:pt x="1910" y="648"/>
                    </a:lnTo>
                    <a:lnTo>
                      <a:pt x="1922" y="644"/>
                    </a:lnTo>
                    <a:lnTo>
                      <a:pt x="1922" y="630"/>
                    </a:lnTo>
                    <a:lnTo>
                      <a:pt x="1922" y="624"/>
                    </a:lnTo>
                    <a:lnTo>
                      <a:pt x="1928" y="618"/>
                    </a:lnTo>
                    <a:lnTo>
                      <a:pt x="1934" y="616"/>
                    </a:lnTo>
                    <a:lnTo>
                      <a:pt x="1934" y="612"/>
                    </a:lnTo>
                    <a:lnTo>
                      <a:pt x="1938" y="608"/>
                    </a:lnTo>
                    <a:lnTo>
                      <a:pt x="1944" y="612"/>
                    </a:lnTo>
                    <a:lnTo>
                      <a:pt x="1946" y="612"/>
                    </a:lnTo>
                    <a:lnTo>
                      <a:pt x="1952" y="612"/>
                    </a:lnTo>
                    <a:lnTo>
                      <a:pt x="1958" y="604"/>
                    </a:lnTo>
                    <a:lnTo>
                      <a:pt x="1952" y="590"/>
                    </a:lnTo>
                    <a:lnTo>
                      <a:pt x="1952" y="582"/>
                    </a:lnTo>
                    <a:lnTo>
                      <a:pt x="1952" y="578"/>
                    </a:lnTo>
                    <a:lnTo>
                      <a:pt x="1954" y="576"/>
                    </a:lnTo>
                    <a:lnTo>
                      <a:pt x="1958" y="570"/>
                    </a:lnTo>
                    <a:lnTo>
                      <a:pt x="1966" y="568"/>
                    </a:lnTo>
                    <a:lnTo>
                      <a:pt x="1974" y="568"/>
                    </a:lnTo>
                    <a:lnTo>
                      <a:pt x="1974" y="560"/>
                    </a:lnTo>
                    <a:lnTo>
                      <a:pt x="1970" y="560"/>
                    </a:lnTo>
                    <a:lnTo>
                      <a:pt x="1966" y="560"/>
                    </a:lnTo>
                    <a:lnTo>
                      <a:pt x="1962" y="552"/>
                    </a:lnTo>
                    <a:lnTo>
                      <a:pt x="1962" y="544"/>
                    </a:lnTo>
                    <a:lnTo>
                      <a:pt x="1964" y="544"/>
                    </a:lnTo>
                    <a:lnTo>
                      <a:pt x="1966" y="540"/>
                    </a:lnTo>
                    <a:lnTo>
                      <a:pt x="1970" y="540"/>
                    </a:lnTo>
                    <a:lnTo>
                      <a:pt x="1970" y="534"/>
                    </a:lnTo>
                    <a:lnTo>
                      <a:pt x="1970" y="532"/>
                    </a:lnTo>
                    <a:lnTo>
                      <a:pt x="1972" y="532"/>
                    </a:lnTo>
                    <a:lnTo>
                      <a:pt x="1972" y="526"/>
                    </a:lnTo>
                    <a:lnTo>
                      <a:pt x="1966" y="526"/>
                    </a:lnTo>
                    <a:lnTo>
                      <a:pt x="1956" y="524"/>
                    </a:lnTo>
                    <a:lnTo>
                      <a:pt x="1956" y="516"/>
                    </a:lnTo>
                    <a:lnTo>
                      <a:pt x="1956" y="508"/>
                    </a:lnTo>
                    <a:lnTo>
                      <a:pt x="1972" y="496"/>
                    </a:lnTo>
                    <a:lnTo>
                      <a:pt x="1972" y="494"/>
                    </a:lnTo>
                    <a:lnTo>
                      <a:pt x="1972" y="490"/>
                    </a:lnTo>
                    <a:lnTo>
                      <a:pt x="1976" y="490"/>
                    </a:lnTo>
                    <a:lnTo>
                      <a:pt x="1976" y="486"/>
                    </a:lnTo>
                    <a:lnTo>
                      <a:pt x="1974" y="486"/>
                    </a:lnTo>
                    <a:lnTo>
                      <a:pt x="1974" y="484"/>
                    </a:lnTo>
                    <a:lnTo>
                      <a:pt x="1976" y="480"/>
                    </a:lnTo>
                    <a:lnTo>
                      <a:pt x="1980" y="476"/>
                    </a:lnTo>
                    <a:lnTo>
                      <a:pt x="2002" y="478"/>
                    </a:lnTo>
                    <a:lnTo>
                      <a:pt x="2002" y="472"/>
                    </a:lnTo>
                    <a:lnTo>
                      <a:pt x="2018" y="462"/>
                    </a:lnTo>
                    <a:lnTo>
                      <a:pt x="2016" y="472"/>
                    </a:lnTo>
                    <a:lnTo>
                      <a:pt x="2016" y="478"/>
                    </a:lnTo>
                    <a:lnTo>
                      <a:pt x="2018" y="480"/>
                    </a:lnTo>
                    <a:lnTo>
                      <a:pt x="2020" y="480"/>
                    </a:lnTo>
                    <a:lnTo>
                      <a:pt x="2020" y="478"/>
                    </a:lnTo>
                    <a:lnTo>
                      <a:pt x="2022" y="478"/>
                    </a:lnTo>
                    <a:lnTo>
                      <a:pt x="2028" y="470"/>
                    </a:lnTo>
                    <a:lnTo>
                      <a:pt x="2034" y="462"/>
                    </a:lnTo>
                    <a:lnTo>
                      <a:pt x="2040" y="458"/>
                    </a:lnTo>
                    <a:lnTo>
                      <a:pt x="2048" y="458"/>
                    </a:lnTo>
                    <a:lnTo>
                      <a:pt x="2056" y="460"/>
                    </a:lnTo>
                    <a:lnTo>
                      <a:pt x="2064" y="466"/>
                    </a:lnTo>
                    <a:lnTo>
                      <a:pt x="2064" y="472"/>
                    </a:lnTo>
                    <a:lnTo>
                      <a:pt x="2072" y="476"/>
                    </a:lnTo>
                    <a:lnTo>
                      <a:pt x="2076" y="478"/>
                    </a:lnTo>
                    <a:lnTo>
                      <a:pt x="2082" y="468"/>
                    </a:lnTo>
                    <a:lnTo>
                      <a:pt x="2090" y="458"/>
                    </a:lnTo>
                    <a:lnTo>
                      <a:pt x="2098" y="452"/>
                    </a:lnTo>
                    <a:lnTo>
                      <a:pt x="2108" y="448"/>
                    </a:lnTo>
                    <a:lnTo>
                      <a:pt x="2108" y="444"/>
                    </a:lnTo>
                    <a:lnTo>
                      <a:pt x="2108" y="442"/>
                    </a:lnTo>
                    <a:lnTo>
                      <a:pt x="2108" y="440"/>
                    </a:lnTo>
                    <a:lnTo>
                      <a:pt x="2110" y="440"/>
                    </a:lnTo>
                    <a:lnTo>
                      <a:pt x="2112" y="442"/>
                    </a:lnTo>
                    <a:lnTo>
                      <a:pt x="2116" y="442"/>
                    </a:lnTo>
                    <a:lnTo>
                      <a:pt x="2118" y="442"/>
                    </a:lnTo>
                    <a:lnTo>
                      <a:pt x="2120" y="436"/>
                    </a:lnTo>
                    <a:lnTo>
                      <a:pt x="2120" y="434"/>
                    </a:lnTo>
                    <a:lnTo>
                      <a:pt x="2122" y="434"/>
                    </a:lnTo>
                    <a:lnTo>
                      <a:pt x="2122" y="436"/>
                    </a:lnTo>
                    <a:lnTo>
                      <a:pt x="2126" y="436"/>
                    </a:lnTo>
                    <a:lnTo>
                      <a:pt x="2130" y="430"/>
                    </a:lnTo>
                    <a:lnTo>
                      <a:pt x="2138" y="426"/>
                    </a:lnTo>
                    <a:lnTo>
                      <a:pt x="2144" y="426"/>
                    </a:lnTo>
                    <a:lnTo>
                      <a:pt x="2154" y="422"/>
                    </a:lnTo>
                    <a:lnTo>
                      <a:pt x="2164" y="416"/>
                    </a:lnTo>
                    <a:lnTo>
                      <a:pt x="2174" y="416"/>
                    </a:lnTo>
                    <a:lnTo>
                      <a:pt x="2184" y="420"/>
                    </a:lnTo>
                    <a:lnTo>
                      <a:pt x="2192" y="420"/>
                    </a:lnTo>
                    <a:lnTo>
                      <a:pt x="2198" y="420"/>
                    </a:lnTo>
                    <a:lnTo>
                      <a:pt x="2204" y="414"/>
                    </a:lnTo>
                    <a:lnTo>
                      <a:pt x="2202" y="408"/>
                    </a:lnTo>
                    <a:lnTo>
                      <a:pt x="2202" y="406"/>
                    </a:lnTo>
                    <a:lnTo>
                      <a:pt x="2204" y="404"/>
                    </a:lnTo>
                    <a:lnTo>
                      <a:pt x="2202" y="404"/>
                    </a:lnTo>
                    <a:lnTo>
                      <a:pt x="2198" y="404"/>
                    </a:lnTo>
                    <a:lnTo>
                      <a:pt x="2190" y="378"/>
                    </a:lnTo>
                    <a:lnTo>
                      <a:pt x="2186" y="378"/>
                    </a:lnTo>
                    <a:lnTo>
                      <a:pt x="2186" y="372"/>
                    </a:lnTo>
                    <a:lnTo>
                      <a:pt x="2180" y="376"/>
                    </a:lnTo>
                    <a:lnTo>
                      <a:pt x="2182" y="376"/>
                    </a:lnTo>
                    <a:lnTo>
                      <a:pt x="2180" y="378"/>
                    </a:lnTo>
                    <a:lnTo>
                      <a:pt x="2176" y="378"/>
                    </a:lnTo>
                    <a:lnTo>
                      <a:pt x="2176" y="372"/>
                    </a:lnTo>
                    <a:lnTo>
                      <a:pt x="2176" y="370"/>
                    </a:lnTo>
                    <a:lnTo>
                      <a:pt x="2180" y="368"/>
                    </a:lnTo>
                    <a:lnTo>
                      <a:pt x="2170" y="368"/>
                    </a:lnTo>
                    <a:lnTo>
                      <a:pt x="2162" y="368"/>
                    </a:lnTo>
                    <a:lnTo>
                      <a:pt x="2162" y="362"/>
                    </a:lnTo>
                    <a:lnTo>
                      <a:pt x="2176" y="360"/>
                    </a:lnTo>
                    <a:lnTo>
                      <a:pt x="2182" y="366"/>
                    </a:lnTo>
                    <a:lnTo>
                      <a:pt x="2198" y="366"/>
                    </a:lnTo>
                    <a:lnTo>
                      <a:pt x="2210" y="368"/>
                    </a:lnTo>
                    <a:lnTo>
                      <a:pt x="2218" y="360"/>
                    </a:lnTo>
                    <a:lnTo>
                      <a:pt x="2222" y="350"/>
                    </a:lnTo>
                    <a:lnTo>
                      <a:pt x="2222" y="342"/>
                    </a:lnTo>
                    <a:lnTo>
                      <a:pt x="2216" y="340"/>
                    </a:lnTo>
                    <a:lnTo>
                      <a:pt x="2216" y="334"/>
                    </a:lnTo>
                    <a:lnTo>
                      <a:pt x="2218" y="332"/>
                    </a:lnTo>
                    <a:lnTo>
                      <a:pt x="2218" y="324"/>
                    </a:lnTo>
                    <a:lnTo>
                      <a:pt x="2228" y="322"/>
                    </a:lnTo>
                    <a:lnTo>
                      <a:pt x="2226" y="328"/>
                    </a:lnTo>
                    <a:lnTo>
                      <a:pt x="2228" y="330"/>
                    </a:lnTo>
                    <a:lnTo>
                      <a:pt x="2230" y="332"/>
                    </a:lnTo>
                    <a:lnTo>
                      <a:pt x="2226" y="332"/>
                    </a:lnTo>
                    <a:lnTo>
                      <a:pt x="2226" y="334"/>
                    </a:lnTo>
                    <a:lnTo>
                      <a:pt x="2228" y="342"/>
                    </a:lnTo>
                    <a:lnTo>
                      <a:pt x="2238" y="350"/>
                    </a:lnTo>
                    <a:lnTo>
                      <a:pt x="2240" y="350"/>
                    </a:lnTo>
                    <a:lnTo>
                      <a:pt x="2238" y="348"/>
                    </a:lnTo>
                    <a:lnTo>
                      <a:pt x="2248" y="342"/>
                    </a:lnTo>
                    <a:lnTo>
                      <a:pt x="2254" y="340"/>
                    </a:lnTo>
                    <a:lnTo>
                      <a:pt x="2262" y="342"/>
                    </a:lnTo>
                    <a:lnTo>
                      <a:pt x="2266" y="350"/>
                    </a:lnTo>
                    <a:lnTo>
                      <a:pt x="2274" y="352"/>
                    </a:lnTo>
                    <a:lnTo>
                      <a:pt x="2274" y="360"/>
                    </a:lnTo>
                    <a:lnTo>
                      <a:pt x="2272" y="362"/>
                    </a:lnTo>
                    <a:lnTo>
                      <a:pt x="2276" y="366"/>
                    </a:lnTo>
                    <a:lnTo>
                      <a:pt x="2284" y="368"/>
                    </a:lnTo>
                    <a:lnTo>
                      <a:pt x="2302" y="372"/>
                    </a:lnTo>
                    <a:lnTo>
                      <a:pt x="2302" y="378"/>
                    </a:lnTo>
                    <a:lnTo>
                      <a:pt x="2316" y="372"/>
                    </a:lnTo>
                    <a:lnTo>
                      <a:pt x="2316" y="378"/>
                    </a:lnTo>
                    <a:lnTo>
                      <a:pt x="2328" y="378"/>
                    </a:lnTo>
                    <a:lnTo>
                      <a:pt x="2328" y="376"/>
                    </a:lnTo>
                    <a:lnTo>
                      <a:pt x="2320" y="368"/>
                    </a:lnTo>
                    <a:lnTo>
                      <a:pt x="2320" y="362"/>
                    </a:lnTo>
                    <a:lnTo>
                      <a:pt x="2330" y="362"/>
                    </a:lnTo>
                    <a:lnTo>
                      <a:pt x="2330" y="352"/>
                    </a:lnTo>
                    <a:lnTo>
                      <a:pt x="2322" y="354"/>
                    </a:lnTo>
                    <a:lnTo>
                      <a:pt x="2322" y="350"/>
                    </a:lnTo>
                    <a:lnTo>
                      <a:pt x="2320" y="348"/>
                    </a:lnTo>
                    <a:lnTo>
                      <a:pt x="2330" y="348"/>
                    </a:lnTo>
                    <a:lnTo>
                      <a:pt x="2330" y="350"/>
                    </a:lnTo>
                    <a:lnTo>
                      <a:pt x="2334" y="350"/>
                    </a:lnTo>
                    <a:lnTo>
                      <a:pt x="2336" y="350"/>
                    </a:lnTo>
                    <a:lnTo>
                      <a:pt x="2346" y="350"/>
                    </a:lnTo>
                    <a:lnTo>
                      <a:pt x="2346" y="352"/>
                    </a:lnTo>
                    <a:lnTo>
                      <a:pt x="2348" y="352"/>
                    </a:lnTo>
                    <a:lnTo>
                      <a:pt x="2348" y="350"/>
                    </a:lnTo>
                    <a:lnTo>
                      <a:pt x="2346" y="344"/>
                    </a:lnTo>
                    <a:lnTo>
                      <a:pt x="2352" y="344"/>
                    </a:lnTo>
                    <a:lnTo>
                      <a:pt x="2352" y="334"/>
                    </a:lnTo>
                    <a:lnTo>
                      <a:pt x="2356" y="334"/>
                    </a:lnTo>
                    <a:lnTo>
                      <a:pt x="2338" y="326"/>
                    </a:lnTo>
                    <a:close/>
                    <a:moveTo>
                      <a:pt x="1770" y="196"/>
                    </a:moveTo>
                    <a:lnTo>
                      <a:pt x="1774" y="194"/>
                    </a:lnTo>
                    <a:lnTo>
                      <a:pt x="1772" y="198"/>
                    </a:lnTo>
                    <a:lnTo>
                      <a:pt x="1770" y="198"/>
                    </a:lnTo>
                    <a:lnTo>
                      <a:pt x="1770" y="196"/>
                    </a:lnTo>
                    <a:close/>
                    <a:moveTo>
                      <a:pt x="744" y="204"/>
                    </a:moveTo>
                    <a:lnTo>
                      <a:pt x="742" y="206"/>
                    </a:lnTo>
                    <a:lnTo>
                      <a:pt x="742" y="202"/>
                    </a:lnTo>
                    <a:lnTo>
                      <a:pt x="744" y="202"/>
                    </a:lnTo>
                    <a:lnTo>
                      <a:pt x="744" y="204"/>
                    </a:lnTo>
                    <a:close/>
                    <a:moveTo>
                      <a:pt x="84" y="458"/>
                    </a:moveTo>
                    <a:lnTo>
                      <a:pt x="84" y="466"/>
                    </a:lnTo>
                    <a:lnTo>
                      <a:pt x="82" y="466"/>
                    </a:lnTo>
                    <a:lnTo>
                      <a:pt x="82" y="470"/>
                    </a:lnTo>
                    <a:lnTo>
                      <a:pt x="62" y="474"/>
                    </a:lnTo>
                    <a:lnTo>
                      <a:pt x="62" y="468"/>
                    </a:lnTo>
                    <a:lnTo>
                      <a:pt x="52" y="458"/>
                    </a:lnTo>
                    <a:lnTo>
                      <a:pt x="52" y="452"/>
                    </a:lnTo>
                    <a:lnTo>
                      <a:pt x="48" y="448"/>
                    </a:lnTo>
                    <a:lnTo>
                      <a:pt x="44" y="440"/>
                    </a:lnTo>
                    <a:lnTo>
                      <a:pt x="52" y="438"/>
                    </a:lnTo>
                    <a:lnTo>
                      <a:pt x="56" y="432"/>
                    </a:lnTo>
                    <a:lnTo>
                      <a:pt x="64" y="440"/>
                    </a:lnTo>
                    <a:lnTo>
                      <a:pt x="72" y="444"/>
                    </a:lnTo>
                    <a:lnTo>
                      <a:pt x="74" y="444"/>
                    </a:lnTo>
                    <a:lnTo>
                      <a:pt x="80" y="444"/>
                    </a:lnTo>
                    <a:lnTo>
                      <a:pt x="82" y="450"/>
                    </a:lnTo>
                    <a:lnTo>
                      <a:pt x="82" y="456"/>
                    </a:lnTo>
                    <a:lnTo>
                      <a:pt x="84" y="456"/>
                    </a:lnTo>
                    <a:lnTo>
                      <a:pt x="84" y="458"/>
                    </a:lnTo>
                    <a:close/>
                    <a:moveTo>
                      <a:pt x="108" y="398"/>
                    </a:moveTo>
                    <a:lnTo>
                      <a:pt x="106" y="386"/>
                    </a:lnTo>
                    <a:lnTo>
                      <a:pt x="114" y="386"/>
                    </a:lnTo>
                    <a:lnTo>
                      <a:pt x="116" y="388"/>
                    </a:lnTo>
                    <a:lnTo>
                      <a:pt x="116" y="392"/>
                    </a:lnTo>
                    <a:lnTo>
                      <a:pt x="118" y="394"/>
                    </a:lnTo>
                    <a:lnTo>
                      <a:pt x="120" y="396"/>
                    </a:lnTo>
                    <a:lnTo>
                      <a:pt x="118" y="398"/>
                    </a:lnTo>
                    <a:lnTo>
                      <a:pt x="108" y="398"/>
                    </a:lnTo>
                    <a:close/>
                    <a:moveTo>
                      <a:pt x="136" y="444"/>
                    </a:moveTo>
                    <a:lnTo>
                      <a:pt x="136" y="450"/>
                    </a:lnTo>
                    <a:lnTo>
                      <a:pt x="130" y="456"/>
                    </a:lnTo>
                    <a:lnTo>
                      <a:pt x="120" y="444"/>
                    </a:lnTo>
                    <a:lnTo>
                      <a:pt x="110" y="438"/>
                    </a:lnTo>
                    <a:lnTo>
                      <a:pt x="110" y="432"/>
                    </a:lnTo>
                    <a:lnTo>
                      <a:pt x="118" y="434"/>
                    </a:lnTo>
                    <a:lnTo>
                      <a:pt x="116" y="430"/>
                    </a:lnTo>
                    <a:lnTo>
                      <a:pt x="116" y="428"/>
                    </a:lnTo>
                    <a:lnTo>
                      <a:pt x="118" y="428"/>
                    </a:lnTo>
                    <a:lnTo>
                      <a:pt x="118" y="430"/>
                    </a:lnTo>
                    <a:lnTo>
                      <a:pt x="120" y="430"/>
                    </a:lnTo>
                    <a:lnTo>
                      <a:pt x="124" y="422"/>
                    </a:lnTo>
                    <a:lnTo>
                      <a:pt x="124" y="420"/>
                    </a:lnTo>
                    <a:lnTo>
                      <a:pt x="120" y="416"/>
                    </a:lnTo>
                    <a:lnTo>
                      <a:pt x="118" y="420"/>
                    </a:lnTo>
                    <a:lnTo>
                      <a:pt x="116" y="420"/>
                    </a:lnTo>
                    <a:lnTo>
                      <a:pt x="114" y="416"/>
                    </a:lnTo>
                    <a:lnTo>
                      <a:pt x="114" y="412"/>
                    </a:lnTo>
                    <a:lnTo>
                      <a:pt x="116" y="412"/>
                    </a:lnTo>
                    <a:lnTo>
                      <a:pt x="128" y="416"/>
                    </a:lnTo>
                    <a:lnTo>
                      <a:pt x="128" y="424"/>
                    </a:lnTo>
                    <a:lnTo>
                      <a:pt x="130" y="434"/>
                    </a:lnTo>
                    <a:lnTo>
                      <a:pt x="136" y="440"/>
                    </a:lnTo>
                    <a:lnTo>
                      <a:pt x="136" y="444"/>
                    </a:lnTo>
                    <a:close/>
                    <a:moveTo>
                      <a:pt x="156" y="496"/>
                    </a:moveTo>
                    <a:lnTo>
                      <a:pt x="156" y="498"/>
                    </a:lnTo>
                    <a:lnTo>
                      <a:pt x="154" y="498"/>
                    </a:lnTo>
                    <a:lnTo>
                      <a:pt x="154" y="494"/>
                    </a:lnTo>
                    <a:lnTo>
                      <a:pt x="154" y="492"/>
                    </a:lnTo>
                    <a:lnTo>
                      <a:pt x="156" y="496"/>
                    </a:lnTo>
                    <a:close/>
                    <a:moveTo>
                      <a:pt x="144" y="468"/>
                    </a:moveTo>
                    <a:lnTo>
                      <a:pt x="144" y="466"/>
                    </a:lnTo>
                    <a:lnTo>
                      <a:pt x="146" y="466"/>
                    </a:lnTo>
                    <a:lnTo>
                      <a:pt x="152" y="466"/>
                    </a:lnTo>
                    <a:lnTo>
                      <a:pt x="154" y="468"/>
                    </a:lnTo>
                    <a:lnTo>
                      <a:pt x="152" y="470"/>
                    </a:lnTo>
                    <a:lnTo>
                      <a:pt x="146" y="470"/>
                    </a:lnTo>
                    <a:lnTo>
                      <a:pt x="144" y="468"/>
                    </a:lnTo>
                    <a:close/>
                    <a:moveTo>
                      <a:pt x="172" y="512"/>
                    </a:moveTo>
                    <a:lnTo>
                      <a:pt x="172" y="516"/>
                    </a:lnTo>
                    <a:lnTo>
                      <a:pt x="164" y="520"/>
                    </a:lnTo>
                    <a:lnTo>
                      <a:pt x="160" y="522"/>
                    </a:lnTo>
                    <a:lnTo>
                      <a:pt x="152" y="514"/>
                    </a:lnTo>
                    <a:lnTo>
                      <a:pt x="146" y="506"/>
                    </a:lnTo>
                    <a:lnTo>
                      <a:pt x="152" y="506"/>
                    </a:lnTo>
                    <a:lnTo>
                      <a:pt x="160" y="510"/>
                    </a:lnTo>
                    <a:lnTo>
                      <a:pt x="160" y="504"/>
                    </a:lnTo>
                    <a:lnTo>
                      <a:pt x="160" y="502"/>
                    </a:lnTo>
                    <a:lnTo>
                      <a:pt x="162" y="502"/>
                    </a:lnTo>
                    <a:lnTo>
                      <a:pt x="170" y="510"/>
                    </a:lnTo>
                    <a:lnTo>
                      <a:pt x="172" y="510"/>
                    </a:lnTo>
                    <a:lnTo>
                      <a:pt x="172" y="512"/>
                    </a:lnTo>
                    <a:close/>
                    <a:moveTo>
                      <a:pt x="308" y="786"/>
                    </a:moveTo>
                    <a:lnTo>
                      <a:pt x="308" y="784"/>
                    </a:lnTo>
                    <a:lnTo>
                      <a:pt x="310" y="786"/>
                    </a:lnTo>
                    <a:lnTo>
                      <a:pt x="310" y="788"/>
                    </a:lnTo>
                    <a:lnTo>
                      <a:pt x="308" y="788"/>
                    </a:lnTo>
                    <a:lnTo>
                      <a:pt x="308" y="786"/>
                    </a:lnTo>
                    <a:close/>
                    <a:moveTo>
                      <a:pt x="856" y="130"/>
                    </a:moveTo>
                    <a:lnTo>
                      <a:pt x="854" y="134"/>
                    </a:lnTo>
                    <a:lnTo>
                      <a:pt x="852" y="134"/>
                    </a:lnTo>
                    <a:lnTo>
                      <a:pt x="852" y="132"/>
                    </a:lnTo>
                    <a:lnTo>
                      <a:pt x="860" y="122"/>
                    </a:lnTo>
                    <a:lnTo>
                      <a:pt x="856" y="130"/>
                    </a:lnTo>
                    <a:close/>
                    <a:moveTo>
                      <a:pt x="1078" y="68"/>
                    </a:moveTo>
                    <a:lnTo>
                      <a:pt x="1080" y="62"/>
                    </a:lnTo>
                    <a:lnTo>
                      <a:pt x="1080" y="60"/>
                    </a:lnTo>
                    <a:lnTo>
                      <a:pt x="1082" y="62"/>
                    </a:lnTo>
                    <a:lnTo>
                      <a:pt x="1082" y="66"/>
                    </a:lnTo>
                    <a:lnTo>
                      <a:pt x="1090" y="66"/>
                    </a:lnTo>
                    <a:lnTo>
                      <a:pt x="1098" y="62"/>
                    </a:lnTo>
                    <a:lnTo>
                      <a:pt x="1114" y="58"/>
                    </a:lnTo>
                    <a:lnTo>
                      <a:pt x="1110" y="54"/>
                    </a:lnTo>
                    <a:lnTo>
                      <a:pt x="1114" y="52"/>
                    </a:lnTo>
                    <a:lnTo>
                      <a:pt x="1118" y="58"/>
                    </a:lnTo>
                    <a:lnTo>
                      <a:pt x="1116" y="60"/>
                    </a:lnTo>
                    <a:lnTo>
                      <a:pt x="1100" y="68"/>
                    </a:lnTo>
                    <a:lnTo>
                      <a:pt x="1086" y="80"/>
                    </a:lnTo>
                    <a:lnTo>
                      <a:pt x="1086" y="76"/>
                    </a:lnTo>
                    <a:lnTo>
                      <a:pt x="1078" y="72"/>
                    </a:lnTo>
                    <a:lnTo>
                      <a:pt x="1078" y="68"/>
                    </a:lnTo>
                    <a:close/>
                    <a:moveTo>
                      <a:pt x="1050" y="50"/>
                    </a:moveTo>
                    <a:lnTo>
                      <a:pt x="1052" y="44"/>
                    </a:lnTo>
                    <a:lnTo>
                      <a:pt x="1054" y="54"/>
                    </a:lnTo>
                    <a:lnTo>
                      <a:pt x="1046" y="54"/>
                    </a:lnTo>
                    <a:lnTo>
                      <a:pt x="1050" y="50"/>
                    </a:lnTo>
                    <a:close/>
                    <a:moveTo>
                      <a:pt x="1196" y="596"/>
                    </a:moveTo>
                    <a:lnTo>
                      <a:pt x="1198" y="606"/>
                    </a:lnTo>
                    <a:lnTo>
                      <a:pt x="1198" y="616"/>
                    </a:lnTo>
                    <a:lnTo>
                      <a:pt x="1190" y="626"/>
                    </a:lnTo>
                    <a:lnTo>
                      <a:pt x="1190" y="624"/>
                    </a:lnTo>
                    <a:lnTo>
                      <a:pt x="1184" y="624"/>
                    </a:lnTo>
                    <a:lnTo>
                      <a:pt x="1184" y="626"/>
                    </a:lnTo>
                    <a:lnTo>
                      <a:pt x="1182" y="630"/>
                    </a:lnTo>
                    <a:lnTo>
                      <a:pt x="1184" y="632"/>
                    </a:lnTo>
                    <a:lnTo>
                      <a:pt x="1188" y="634"/>
                    </a:lnTo>
                    <a:lnTo>
                      <a:pt x="1178" y="644"/>
                    </a:lnTo>
                    <a:lnTo>
                      <a:pt x="1178" y="648"/>
                    </a:lnTo>
                    <a:lnTo>
                      <a:pt x="1172" y="648"/>
                    </a:lnTo>
                    <a:lnTo>
                      <a:pt x="1166" y="648"/>
                    </a:lnTo>
                    <a:lnTo>
                      <a:pt x="1166" y="650"/>
                    </a:lnTo>
                    <a:lnTo>
                      <a:pt x="1164" y="652"/>
                    </a:lnTo>
                    <a:lnTo>
                      <a:pt x="1162" y="654"/>
                    </a:lnTo>
                    <a:lnTo>
                      <a:pt x="1162" y="658"/>
                    </a:lnTo>
                    <a:lnTo>
                      <a:pt x="1156" y="658"/>
                    </a:lnTo>
                    <a:lnTo>
                      <a:pt x="1152" y="658"/>
                    </a:lnTo>
                    <a:lnTo>
                      <a:pt x="1146" y="664"/>
                    </a:lnTo>
                    <a:lnTo>
                      <a:pt x="1142" y="672"/>
                    </a:lnTo>
                    <a:lnTo>
                      <a:pt x="1134" y="682"/>
                    </a:lnTo>
                    <a:lnTo>
                      <a:pt x="1130" y="686"/>
                    </a:lnTo>
                    <a:lnTo>
                      <a:pt x="1126" y="686"/>
                    </a:lnTo>
                    <a:lnTo>
                      <a:pt x="1120" y="686"/>
                    </a:lnTo>
                    <a:lnTo>
                      <a:pt x="1116" y="682"/>
                    </a:lnTo>
                    <a:lnTo>
                      <a:pt x="1110" y="680"/>
                    </a:lnTo>
                    <a:lnTo>
                      <a:pt x="1126" y="672"/>
                    </a:lnTo>
                    <a:lnTo>
                      <a:pt x="1130" y="668"/>
                    </a:lnTo>
                    <a:lnTo>
                      <a:pt x="1136" y="662"/>
                    </a:lnTo>
                    <a:lnTo>
                      <a:pt x="1138" y="654"/>
                    </a:lnTo>
                    <a:lnTo>
                      <a:pt x="1142" y="650"/>
                    </a:lnTo>
                    <a:lnTo>
                      <a:pt x="1146" y="650"/>
                    </a:lnTo>
                    <a:lnTo>
                      <a:pt x="1148" y="648"/>
                    </a:lnTo>
                    <a:lnTo>
                      <a:pt x="1152" y="644"/>
                    </a:lnTo>
                    <a:lnTo>
                      <a:pt x="1154" y="640"/>
                    </a:lnTo>
                    <a:lnTo>
                      <a:pt x="1156" y="636"/>
                    </a:lnTo>
                    <a:lnTo>
                      <a:pt x="1162" y="636"/>
                    </a:lnTo>
                    <a:lnTo>
                      <a:pt x="1170" y="626"/>
                    </a:lnTo>
                    <a:lnTo>
                      <a:pt x="1180" y="614"/>
                    </a:lnTo>
                    <a:lnTo>
                      <a:pt x="1196" y="582"/>
                    </a:lnTo>
                    <a:lnTo>
                      <a:pt x="1198" y="582"/>
                    </a:lnTo>
                    <a:lnTo>
                      <a:pt x="1200" y="582"/>
                    </a:lnTo>
                    <a:lnTo>
                      <a:pt x="1196" y="596"/>
                    </a:lnTo>
                    <a:close/>
                    <a:moveTo>
                      <a:pt x="1248" y="142"/>
                    </a:moveTo>
                    <a:lnTo>
                      <a:pt x="1246" y="150"/>
                    </a:lnTo>
                    <a:lnTo>
                      <a:pt x="1244" y="150"/>
                    </a:lnTo>
                    <a:lnTo>
                      <a:pt x="1242" y="158"/>
                    </a:lnTo>
                    <a:lnTo>
                      <a:pt x="1238" y="158"/>
                    </a:lnTo>
                    <a:lnTo>
                      <a:pt x="1242" y="156"/>
                    </a:lnTo>
                    <a:lnTo>
                      <a:pt x="1244" y="150"/>
                    </a:lnTo>
                    <a:lnTo>
                      <a:pt x="1242" y="144"/>
                    </a:lnTo>
                    <a:lnTo>
                      <a:pt x="1244" y="140"/>
                    </a:lnTo>
                    <a:lnTo>
                      <a:pt x="1248" y="138"/>
                    </a:lnTo>
                    <a:lnTo>
                      <a:pt x="1252" y="138"/>
                    </a:lnTo>
                    <a:lnTo>
                      <a:pt x="1248" y="142"/>
                    </a:lnTo>
                    <a:close/>
                    <a:moveTo>
                      <a:pt x="1642" y="160"/>
                    </a:moveTo>
                    <a:lnTo>
                      <a:pt x="1638" y="160"/>
                    </a:lnTo>
                    <a:lnTo>
                      <a:pt x="1642" y="158"/>
                    </a:lnTo>
                    <a:lnTo>
                      <a:pt x="1644" y="160"/>
                    </a:lnTo>
                    <a:lnTo>
                      <a:pt x="1646" y="162"/>
                    </a:lnTo>
                    <a:lnTo>
                      <a:pt x="1642" y="16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468" name="Freeform 1537"/>
              <p:cNvSpPr>
                <a:spLocks/>
              </p:cNvSpPr>
              <p:nvPr/>
            </p:nvSpPr>
            <p:spPr bwMode="auto">
              <a:xfrm>
                <a:off x="3241675" y="1958975"/>
                <a:ext cx="19050" cy="22225"/>
              </a:xfrm>
              <a:custGeom>
                <a:avLst/>
                <a:gdLst>
                  <a:gd name="T0" fmla="*/ 0 w 12"/>
                  <a:gd name="T1" fmla="*/ 8 h 14"/>
                  <a:gd name="T2" fmla="*/ 0 w 12"/>
                  <a:gd name="T3" fmla="*/ 14 h 14"/>
                  <a:gd name="T4" fmla="*/ 6 w 12"/>
                  <a:gd name="T5" fmla="*/ 12 h 14"/>
                  <a:gd name="T6" fmla="*/ 12 w 12"/>
                  <a:gd name="T7" fmla="*/ 6 h 14"/>
                  <a:gd name="T8" fmla="*/ 12 w 12"/>
                  <a:gd name="T9" fmla="*/ 0 h 14"/>
                  <a:gd name="T10" fmla="*/ 8 w 12"/>
                  <a:gd name="T11" fmla="*/ 0 h 14"/>
                  <a:gd name="T12" fmla="*/ 4 w 12"/>
                  <a:gd name="T13" fmla="*/ 4 h 14"/>
                  <a:gd name="T14" fmla="*/ 0 w 12"/>
                  <a:gd name="T15" fmla="*/ 8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2" h="14">
                    <a:moveTo>
                      <a:pt x="0" y="8"/>
                    </a:moveTo>
                    <a:lnTo>
                      <a:pt x="0" y="14"/>
                    </a:lnTo>
                    <a:lnTo>
                      <a:pt x="6" y="12"/>
                    </a:lnTo>
                    <a:lnTo>
                      <a:pt x="12" y="6"/>
                    </a:lnTo>
                    <a:lnTo>
                      <a:pt x="12" y="0"/>
                    </a:lnTo>
                    <a:lnTo>
                      <a:pt x="8" y="0"/>
                    </a:lnTo>
                    <a:lnTo>
                      <a:pt x="4" y="4"/>
                    </a:lnTo>
                    <a:lnTo>
                      <a:pt x="0" y="8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469" name="Freeform 1538"/>
              <p:cNvSpPr>
                <a:spLocks/>
              </p:cNvSpPr>
              <p:nvPr/>
            </p:nvSpPr>
            <p:spPr bwMode="auto">
              <a:xfrm>
                <a:off x="3819525" y="2752725"/>
                <a:ext cx="22225" cy="22225"/>
              </a:xfrm>
              <a:custGeom>
                <a:avLst/>
                <a:gdLst>
                  <a:gd name="T0" fmla="*/ 6 w 14"/>
                  <a:gd name="T1" fmla="*/ 14 h 14"/>
                  <a:gd name="T2" fmla="*/ 8 w 14"/>
                  <a:gd name="T3" fmla="*/ 14 h 14"/>
                  <a:gd name="T4" fmla="*/ 14 w 14"/>
                  <a:gd name="T5" fmla="*/ 6 h 14"/>
                  <a:gd name="T6" fmla="*/ 6 w 14"/>
                  <a:gd name="T7" fmla="*/ 0 h 14"/>
                  <a:gd name="T8" fmla="*/ 4 w 14"/>
                  <a:gd name="T9" fmla="*/ 2 h 14"/>
                  <a:gd name="T10" fmla="*/ 0 w 14"/>
                  <a:gd name="T11" fmla="*/ 6 h 14"/>
                  <a:gd name="T12" fmla="*/ 0 w 14"/>
                  <a:gd name="T13" fmla="*/ 10 h 14"/>
                  <a:gd name="T14" fmla="*/ 4 w 14"/>
                  <a:gd name="T15" fmla="*/ 10 h 14"/>
                  <a:gd name="T16" fmla="*/ 4 w 14"/>
                  <a:gd name="T17" fmla="*/ 14 h 14"/>
                  <a:gd name="T18" fmla="*/ 6 w 14"/>
                  <a:gd name="T19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4">
                    <a:moveTo>
                      <a:pt x="6" y="14"/>
                    </a:moveTo>
                    <a:lnTo>
                      <a:pt x="8" y="14"/>
                    </a:lnTo>
                    <a:lnTo>
                      <a:pt x="14" y="6"/>
                    </a:lnTo>
                    <a:lnTo>
                      <a:pt x="6" y="0"/>
                    </a:lnTo>
                    <a:lnTo>
                      <a:pt x="4" y="2"/>
                    </a:lnTo>
                    <a:lnTo>
                      <a:pt x="0" y="6"/>
                    </a:lnTo>
                    <a:lnTo>
                      <a:pt x="0" y="10"/>
                    </a:lnTo>
                    <a:lnTo>
                      <a:pt x="4" y="10"/>
                    </a:lnTo>
                    <a:lnTo>
                      <a:pt x="4" y="14"/>
                    </a:lnTo>
                    <a:lnTo>
                      <a:pt x="6" y="14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470" name="Freeform 1539"/>
              <p:cNvSpPr>
                <a:spLocks/>
              </p:cNvSpPr>
              <p:nvPr/>
            </p:nvSpPr>
            <p:spPr bwMode="auto">
              <a:xfrm>
                <a:off x="4137025" y="2098675"/>
                <a:ext cx="34925" cy="25400"/>
              </a:xfrm>
              <a:custGeom>
                <a:avLst/>
                <a:gdLst>
                  <a:gd name="T0" fmla="*/ 12 w 22"/>
                  <a:gd name="T1" fmla="*/ 16 h 16"/>
                  <a:gd name="T2" fmla="*/ 18 w 22"/>
                  <a:gd name="T3" fmla="*/ 16 h 16"/>
                  <a:gd name="T4" fmla="*/ 22 w 22"/>
                  <a:gd name="T5" fmla="*/ 12 h 16"/>
                  <a:gd name="T6" fmla="*/ 22 w 22"/>
                  <a:gd name="T7" fmla="*/ 10 h 16"/>
                  <a:gd name="T8" fmla="*/ 18 w 22"/>
                  <a:gd name="T9" fmla="*/ 10 h 16"/>
                  <a:gd name="T10" fmla="*/ 18 w 22"/>
                  <a:gd name="T11" fmla="*/ 8 h 16"/>
                  <a:gd name="T12" fmla="*/ 18 w 22"/>
                  <a:gd name="T13" fmla="*/ 4 h 16"/>
                  <a:gd name="T14" fmla="*/ 16 w 22"/>
                  <a:gd name="T15" fmla="*/ 8 h 16"/>
                  <a:gd name="T16" fmla="*/ 14 w 22"/>
                  <a:gd name="T17" fmla="*/ 0 h 16"/>
                  <a:gd name="T18" fmla="*/ 8 w 22"/>
                  <a:gd name="T19" fmla="*/ 0 h 16"/>
                  <a:gd name="T20" fmla="*/ 6 w 22"/>
                  <a:gd name="T21" fmla="*/ 0 h 16"/>
                  <a:gd name="T22" fmla="*/ 0 w 22"/>
                  <a:gd name="T23" fmla="*/ 16 h 16"/>
                  <a:gd name="T24" fmla="*/ 12 w 22"/>
                  <a:gd name="T25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2" h="16">
                    <a:moveTo>
                      <a:pt x="12" y="16"/>
                    </a:moveTo>
                    <a:lnTo>
                      <a:pt x="18" y="16"/>
                    </a:lnTo>
                    <a:lnTo>
                      <a:pt x="22" y="12"/>
                    </a:lnTo>
                    <a:lnTo>
                      <a:pt x="22" y="10"/>
                    </a:lnTo>
                    <a:lnTo>
                      <a:pt x="18" y="10"/>
                    </a:lnTo>
                    <a:lnTo>
                      <a:pt x="18" y="8"/>
                    </a:lnTo>
                    <a:lnTo>
                      <a:pt x="18" y="4"/>
                    </a:lnTo>
                    <a:lnTo>
                      <a:pt x="16" y="8"/>
                    </a:lnTo>
                    <a:lnTo>
                      <a:pt x="14" y="0"/>
                    </a:lnTo>
                    <a:lnTo>
                      <a:pt x="8" y="0"/>
                    </a:lnTo>
                    <a:lnTo>
                      <a:pt x="6" y="0"/>
                    </a:lnTo>
                    <a:lnTo>
                      <a:pt x="0" y="16"/>
                    </a:lnTo>
                    <a:lnTo>
                      <a:pt x="12" y="16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471" name="Freeform 1540"/>
              <p:cNvSpPr>
                <a:spLocks/>
              </p:cNvSpPr>
              <p:nvPr/>
            </p:nvSpPr>
            <p:spPr bwMode="auto">
              <a:xfrm>
                <a:off x="4149725" y="3025775"/>
                <a:ext cx="9525" cy="15875"/>
              </a:xfrm>
              <a:custGeom>
                <a:avLst/>
                <a:gdLst>
                  <a:gd name="T0" fmla="*/ 0 w 6"/>
                  <a:gd name="T1" fmla="*/ 8 h 10"/>
                  <a:gd name="T2" fmla="*/ 0 w 6"/>
                  <a:gd name="T3" fmla="*/ 10 h 10"/>
                  <a:gd name="T4" fmla="*/ 6 w 6"/>
                  <a:gd name="T5" fmla="*/ 2 h 10"/>
                  <a:gd name="T6" fmla="*/ 6 w 6"/>
                  <a:gd name="T7" fmla="*/ 0 h 10"/>
                  <a:gd name="T8" fmla="*/ 4 w 6"/>
                  <a:gd name="T9" fmla="*/ 0 h 10"/>
                  <a:gd name="T10" fmla="*/ 0 w 6"/>
                  <a:gd name="T11" fmla="*/ 8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" h="10">
                    <a:moveTo>
                      <a:pt x="0" y="8"/>
                    </a:moveTo>
                    <a:lnTo>
                      <a:pt x="0" y="10"/>
                    </a:lnTo>
                    <a:lnTo>
                      <a:pt x="6" y="2"/>
                    </a:lnTo>
                    <a:lnTo>
                      <a:pt x="6" y="0"/>
                    </a:lnTo>
                    <a:lnTo>
                      <a:pt x="4" y="0"/>
                    </a:lnTo>
                    <a:lnTo>
                      <a:pt x="0" y="8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472" name="Freeform 1541"/>
              <p:cNvSpPr>
                <a:spLocks/>
              </p:cNvSpPr>
              <p:nvPr/>
            </p:nvSpPr>
            <p:spPr bwMode="auto">
              <a:xfrm>
                <a:off x="4540250" y="2139950"/>
                <a:ext cx="25400" cy="22225"/>
              </a:xfrm>
              <a:custGeom>
                <a:avLst/>
                <a:gdLst>
                  <a:gd name="T0" fmla="*/ 8 w 16"/>
                  <a:gd name="T1" fmla="*/ 14 h 14"/>
                  <a:gd name="T2" fmla="*/ 8 w 16"/>
                  <a:gd name="T3" fmla="*/ 12 h 14"/>
                  <a:gd name="T4" fmla="*/ 10 w 16"/>
                  <a:gd name="T5" fmla="*/ 12 h 14"/>
                  <a:gd name="T6" fmla="*/ 14 w 16"/>
                  <a:gd name="T7" fmla="*/ 12 h 14"/>
                  <a:gd name="T8" fmla="*/ 16 w 16"/>
                  <a:gd name="T9" fmla="*/ 10 h 14"/>
                  <a:gd name="T10" fmla="*/ 16 w 16"/>
                  <a:gd name="T11" fmla="*/ 8 h 14"/>
                  <a:gd name="T12" fmla="*/ 6 w 16"/>
                  <a:gd name="T13" fmla="*/ 0 h 14"/>
                  <a:gd name="T14" fmla="*/ 0 w 16"/>
                  <a:gd name="T15" fmla="*/ 10 h 14"/>
                  <a:gd name="T16" fmla="*/ 6 w 16"/>
                  <a:gd name="T17" fmla="*/ 12 h 14"/>
                  <a:gd name="T18" fmla="*/ 8 w 16"/>
                  <a:gd name="T19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6" h="14">
                    <a:moveTo>
                      <a:pt x="8" y="14"/>
                    </a:moveTo>
                    <a:lnTo>
                      <a:pt x="8" y="12"/>
                    </a:lnTo>
                    <a:lnTo>
                      <a:pt x="10" y="12"/>
                    </a:lnTo>
                    <a:lnTo>
                      <a:pt x="14" y="12"/>
                    </a:lnTo>
                    <a:lnTo>
                      <a:pt x="16" y="10"/>
                    </a:lnTo>
                    <a:lnTo>
                      <a:pt x="16" y="8"/>
                    </a:lnTo>
                    <a:lnTo>
                      <a:pt x="6" y="0"/>
                    </a:lnTo>
                    <a:lnTo>
                      <a:pt x="0" y="10"/>
                    </a:lnTo>
                    <a:lnTo>
                      <a:pt x="6" y="12"/>
                    </a:lnTo>
                    <a:lnTo>
                      <a:pt x="8" y="14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473" name="Freeform 1542"/>
              <p:cNvSpPr>
                <a:spLocks/>
              </p:cNvSpPr>
              <p:nvPr/>
            </p:nvSpPr>
            <p:spPr bwMode="auto">
              <a:xfrm>
                <a:off x="4013200" y="3117850"/>
                <a:ext cx="15875" cy="28575"/>
              </a:xfrm>
              <a:custGeom>
                <a:avLst/>
                <a:gdLst>
                  <a:gd name="T0" fmla="*/ 2 w 10"/>
                  <a:gd name="T1" fmla="*/ 12 h 18"/>
                  <a:gd name="T2" fmla="*/ 0 w 10"/>
                  <a:gd name="T3" fmla="*/ 16 h 18"/>
                  <a:gd name="T4" fmla="*/ 0 w 10"/>
                  <a:gd name="T5" fmla="*/ 18 h 18"/>
                  <a:gd name="T6" fmla="*/ 2 w 10"/>
                  <a:gd name="T7" fmla="*/ 16 h 18"/>
                  <a:gd name="T8" fmla="*/ 8 w 10"/>
                  <a:gd name="T9" fmla="*/ 8 h 18"/>
                  <a:gd name="T10" fmla="*/ 10 w 10"/>
                  <a:gd name="T11" fmla="*/ 4 h 18"/>
                  <a:gd name="T12" fmla="*/ 10 w 10"/>
                  <a:gd name="T13" fmla="*/ 0 h 18"/>
                  <a:gd name="T14" fmla="*/ 8 w 10"/>
                  <a:gd name="T15" fmla="*/ 0 h 18"/>
                  <a:gd name="T16" fmla="*/ 2 w 10"/>
                  <a:gd name="T17" fmla="*/ 12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" h="18">
                    <a:moveTo>
                      <a:pt x="2" y="12"/>
                    </a:moveTo>
                    <a:lnTo>
                      <a:pt x="0" y="16"/>
                    </a:lnTo>
                    <a:lnTo>
                      <a:pt x="0" y="18"/>
                    </a:lnTo>
                    <a:lnTo>
                      <a:pt x="2" y="16"/>
                    </a:lnTo>
                    <a:lnTo>
                      <a:pt x="8" y="8"/>
                    </a:lnTo>
                    <a:lnTo>
                      <a:pt x="10" y="4"/>
                    </a:lnTo>
                    <a:lnTo>
                      <a:pt x="10" y="0"/>
                    </a:lnTo>
                    <a:lnTo>
                      <a:pt x="8" y="0"/>
                    </a:lnTo>
                    <a:lnTo>
                      <a:pt x="2" y="1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474" name="Freeform 1543"/>
              <p:cNvSpPr>
                <a:spLocks/>
              </p:cNvSpPr>
              <p:nvPr/>
            </p:nvSpPr>
            <p:spPr bwMode="auto">
              <a:xfrm>
                <a:off x="3921125" y="2781300"/>
                <a:ext cx="66675" cy="288925"/>
              </a:xfrm>
              <a:custGeom>
                <a:avLst/>
                <a:gdLst>
                  <a:gd name="T0" fmla="*/ 32 w 42"/>
                  <a:gd name="T1" fmla="*/ 98 h 182"/>
                  <a:gd name="T2" fmla="*/ 30 w 42"/>
                  <a:gd name="T3" fmla="*/ 92 h 182"/>
                  <a:gd name="T4" fmla="*/ 26 w 42"/>
                  <a:gd name="T5" fmla="*/ 92 h 182"/>
                  <a:gd name="T6" fmla="*/ 26 w 42"/>
                  <a:gd name="T7" fmla="*/ 82 h 182"/>
                  <a:gd name="T8" fmla="*/ 26 w 42"/>
                  <a:gd name="T9" fmla="*/ 70 h 182"/>
                  <a:gd name="T10" fmla="*/ 26 w 42"/>
                  <a:gd name="T11" fmla="*/ 56 h 182"/>
                  <a:gd name="T12" fmla="*/ 24 w 42"/>
                  <a:gd name="T13" fmla="*/ 48 h 182"/>
                  <a:gd name="T14" fmla="*/ 26 w 42"/>
                  <a:gd name="T15" fmla="*/ 44 h 182"/>
                  <a:gd name="T16" fmla="*/ 30 w 42"/>
                  <a:gd name="T17" fmla="*/ 38 h 182"/>
                  <a:gd name="T18" fmla="*/ 24 w 42"/>
                  <a:gd name="T19" fmla="*/ 32 h 182"/>
                  <a:gd name="T20" fmla="*/ 18 w 42"/>
                  <a:gd name="T21" fmla="*/ 24 h 182"/>
                  <a:gd name="T22" fmla="*/ 22 w 42"/>
                  <a:gd name="T23" fmla="*/ 16 h 182"/>
                  <a:gd name="T24" fmla="*/ 24 w 42"/>
                  <a:gd name="T25" fmla="*/ 10 h 182"/>
                  <a:gd name="T26" fmla="*/ 22 w 42"/>
                  <a:gd name="T27" fmla="*/ 6 h 182"/>
                  <a:gd name="T28" fmla="*/ 16 w 42"/>
                  <a:gd name="T29" fmla="*/ 0 h 182"/>
                  <a:gd name="T30" fmla="*/ 14 w 42"/>
                  <a:gd name="T31" fmla="*/ 6 h 182"/>
                  <a:gd name="T32" fmla="*/ 12 w 42"/>
                  <a:gd name="T33" fmla="*/ 8 h 182"/>
                  <a:gd name="T34" fmla="*/ 14 w 42"/>
                  <a:gd name="T35" fmla="*/ 16 h 182"/>
                  <a:gd name="T36" fmla="*/ 16 w 42"/>
                  <a:gd name="T37" fmla="*/ 20 h 182"/>
                  <a:gd name="T38" fmla="*/ 14 w 42"/>
                  <a:gd name="T39" fmla="*/ 26 h 182"/>
                  <a:gd name="T40" fmla="*/ 8 w 42"/>
                  <a:gd name="T41" fmla="*/ 28 h 182"/>
                  <a:gd name="T42" fmla="*/ 6 w 42"/>
                  <a:gd name="T43" fmla="*/ 34 h 182"/>
                  <a:gd name="T44" fmla="*/ 4 w 42"/>
                  <a:gd name="T45" fmla="*/ 36 h 182"/>
                  <a:gd name="T46" fmla="*/ 0 w 42"/>
                  <a:gd name="T47" fmla="*/ 46 h 182"/>
                  <a:gd name="T48" fmla="*/ 4 w 42"/>
                  <a:gd name="T49" fmla="*/ 54 h 182"/>
                  <a:gd name="T50" fmla="*/ 6 w 42"/>
                  <a:gd name="T51" fmla="*/ 66 h 182"/>
                  <a:gd name="T52" fmla="*/ 6 w 42"/>
                  <a:gd name="T53" fmla="*/ 92 h 182"/>
                  <a:gd name="T54" fmla="*/ 4 w 42"/>
                  <a:gd name="T55" fmla="*/ 116 h 182"/>
                  <a:gd name="T56" fmla="*/ 6 w 42"/>
                  <a:gd name="T57" fmla="*/ 116 h 182"/>
                  <a:gd name="T58" fmla="*/ 6 w 42"/>
                  <a:gd name="T59" fmla="*/ 118 h 182"/>
                  <a:gd name="T60" fmla="*/ 6 w 42"/>
                  <a:gd name="T61" fmla="*/ 124 h 182"/>
                  <a:gd name="T62" fmla="*/ 4 w 42"/>
                  <a:gd name="T63" fmla="*/ 126 h 182"/>
                  <a:gd name="T64" fmla="*/ 4 w 42"/>
                  <a:gd name="T65" fmla="*/ 128 h 182"/>
                  <a:gd name="T66" fmla="*/ 8 w 42"/>
                  <a:gd name="T67" fmla="*/ 136 h 182"/>
                  <a:gd name="T68" fmla="*/ 6 w 42"/>
                  <a:gd name="T69" fmla="*/ 156 h 182"/>
                  <a:gd name="T70" fmla="*/ 0 w 42"/>
                  <a:gd name="T71" fmla="*/ 180 h 182"/>
                  <a:gd name="T72" fmla="*/ 6 w 42"/>
                  <a:gd name="T73" fmla="*/ 172 h 182"/>
                  <a:gd name="T74" fmla="*/ 8 w 42"/>
                  <a:gd name="T75" fmla="*/ 166 h 182"/>
                  <a:gd name="T76" fmla="*/ 14 w 42"/>
                  <a:gd name="T77" fmla="*/ 170 h 182"/>
                  <a:gd name="T78" fmla="*/ 18 w 42"/>
                  <a:gd name="T79" fmla="*/ 174 h 182"/>
                  <a:gd name="T80" fmla="*/ 24 w 42"/>
                  <a:gd name="T81" fmla="*/ 182 h 182"/>
                  <a:gd name="T82" fmla="*/ 24 w 42"/>
                  <a:gd name="T83" fmla="*/ 178 h 182"/>
                  <a:gd name="T84" fmla="*/ 24 w 42"/>
                  <a:gd name="T85" fmla="*/ 172 h 182"/>
                  <a:gd name="T86" fmla="*/ 18 w 42"/>
                  <a:gd name="T87" fmla="*/ 162 h 182"/>
                  <a:gd name="T88" fmla="*/ 14 w 42"/>
                  <a:gd name="T89" fmla="*/ 152 h 182"/>
                  <a:gd name="T90" fmla="*/ 14 w 42"/>
                  <a:gd name="T91" fmla="*/ 142 h 182"/>
                  <a:gd name="T92" fmla="*/ 14 w 42"/>
                  <a:gd name="T93" fmla="*/ 130 h 182"/>
                  <a:gd name="T94" fmla="*/ 18 w 42"/>
                  <a:gd name="T95" fmla="*/ 110 h 182"/>
                  <a:gd name="T96" fmla="*/ 22 w 42"/>
                  <a:gd name="T97" fmla="*/ 110 h 182"/>
                  <a:gd name="T98" fmla="*/ 22 w 42"/>
                  <a:gd name="T99" fmla="*/ 106 h 182"/>
                  <a:gd name="T100" fmla="*/ 26 w 42"/>
                  <a:gd name="T101" fmla="*/ 106 h 182"/>
                  <a:gd name="T102" fmla="*/ 32 w 42"/>
                  <a:gd name="T103" fmla="*/ 106 h 182"/>
                  <a:gd name="T104" fmla="*/ 42 w 42"/>
                  <a:gd name="T105" fmla="*/ 116 h 182"/>
                  <a:gd name="T106" fmla="*/ 36 w 42"/>
                  <a:gd name="T107" fmla="*/ 102 h 182"/>
                  <a:gd name="T108" fmla="*/ 32 w 42"/>
                  <a:gd name="T109" fmla="*/ 98 h 1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42" h="182">
                    <a:moveTo>
                      <a:pt x="32" y="98"/>
                    </a:moveTo>
                    <a:lnTo>
                      <a:pt x="30" y="92"/>
                    </a:lnTo>
                    <a:lnTo>
                      <a:pt x="26" y="92"/>
                    </a:lnTo>
                    <a:lnTo>
                      <a:pt x="26" y="82"/>
                    </a:lnTo>
                    <a:lnTo>
                      <a:pt x="26" y="70"/>
                    </a:lnTo>
                    <a:lnTo>
                      <a:pt x="26" y="56"/>
                    </a:lnTo>
                    <a:lnTo>
                      <a:pt x="24" y="48"/>
                    </a:lnTo>
                    <a:lnTo>
                      <a:pt x="26" y="44"/>
                    </a:lnTo>
                    <a:lnTo>
                      <a:pt x="30" y="38"/>
                    </a:lnTo>
                    <a:lnTo>
                      <a:pt x="24" y="32"/>
                    </a:lnTo>
                    <a:lnTo>
                      <a:pt x="18" y="24"/>
                    </a:lnTo>
                    <a:lnTo>
                      <a:pt x="22" y="16"/>
                    </a:lnTo>
                    <a:lnTo>
                      <a:pt x="24" y="10"/>
                    </a:lnTo>
                    <a:lnTo>
                      <a:pt x="22" y="6"/>
                    </a:lnTo>
                    <a:lnTo>
                      <a:pt x="16" y="0"/>
                    </a:lnTo>
                    <a:lnTo>
                      <a:pt x="14" y="6"/>
                    </a:lnTo>
                    <a:lnTo>
                      <a:pt x="12" y="8"/>
                    </a:lnTo>
                    <a:lnTo>
                      <a:pt x="14" y="16"/>
                    </a:lnTo>
                    <a:lnTo>
                      <a:pt x="16" y="20"/>
                    </a:lnTo>
                    <a:lnTo>
                      <a:pt x="14" y="26"/>
                    </a:lnTo>
                    <a:lnTo>
                      <a:pt x="8" y="28"/>
                    </a:lnTo>
                    <a:lnTo>
                      <a:pt x="6" y="34"/>
                    </a:lnTo>
                    <a:lnTo>
                      <a:pt x="4" y="36"/>
                    </a:lnTo>
                    <a:lnTo>
                      <a:pt x="0" y="46"/>
                    </a:lnTo>
                    <a:lnTo>
                      <a:pt x="4" y="54"/>
                    </a:lnTo>
                    <a:lnTo>
                      <a:pt x="6" y="66"/>
                    </a:lnTo>
                    <a:lnTo>
                      <a:pt x="6" y="92"/>
                    </a:lnTo>
                    <a:lnTo>
                      <a:pt x="4" y="116"/>
                    </a:lnTo>
                    <a:lnTo>
                      <a:pt x="6" y="116"/>
                    </a:lnTo>
                    <a:lnTo>
                      <a:pt x="6" y="118"/>
                    </a:lnTo>
                    <a:lnTo>
                      <a:pt x="6" y="124"/>
                    </a:lnTo>
                    <a:lnTo>
                      <a:pt x="4" y="126"/>
                    </a:lnTo>
                    <a:lnTo>
                      <a:pt x="4" y="128"/>
                    </a:lnTo>
                    <a:lnTo>
                      <a:pt x="8" y="136"/>
                    </a:lnTo>
                    <a:lnTo>
                      <a:pt x="6" y="156"/>
                    </a:lnTo>
                    <a:lnTo>
                      <a:pt x="0" y="180"/>
                    </a:lnTo>
                    <a:lnTo>
                      <a:pt x="6" y="172"/>
                    </a:lnTo>
                    <a:lnTo>
                      <a:pt x="8" y="166"/>
                    </a:lnTo>
                    <a:lnTo>
                      <a:pt x="14" y="170"/>
                    </a:lnTo>
                    <a:lnTo>
                      <a:pt x="18" y="174"/>
                    </a:lnTo>
                    <a:lnTo>
                      <a:pt x="24" y="182"/>
                    </a:lnTo>
                    <a:lnTo>
                      <a:pt x="24" y="178"/>
                    </a:lnTo>
                    <a:lnTo>
                      <a:pt x="24" y="172"/>
                    </a:lnTo>
                    <a:lnTo>
                      <a:pt x="18" y="162"/>
                    </a:lnTo>
                    <a:lnTo>
                      <a:pt x="14" y="152"/>
                    </a:lnTo>
                    <a:lnTo>
                      <a:pt x="14" y="142"/>
                    </a:lnTo>
                    <a:lnTo>
                      <a:pt x="14" y="130"/>
                    </a:lnTo>
                    <a:lnTo>
                      <a:pt x="18" y="110"/>
                    </a:lnTo>
                    <a:lnTo>
                      <a:pt x="22" y="110"/>
                    </a:lnTo>
                    <a:lnTo>
                      <a:pt x="22" y="106"/>
                    </a:lnTo>
                    <a:lnTo>
                      <a:pt x="26" y="106"/>
                    </a:lnTo>
                    <a:lnTo>
                      <a:pt x="32" y="106"/>
                    </a:lnTo>
                    <a:lnTo>
                      <a:pt x="42" y="116"/>
                    </a:lnTo>
                    <a:lnTo>
                      <a:pt x="36" y="102"/>
                    </a:lnTo>
                    <a:lnTo>
                      <a:pt x="32" y="98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475" name="Freeform 1544"/>
              <p:cNvSpPr>
                <a:spLocks/>
              </p:cNvSpPr>
              <p:nvPr/>
            </p:nvSpPr>
            <p:spPr bwMode="auto">
              <a:xfrm>
                <a:off x="4102100" y="3054350"/>
                <a:ext cx="15875" cy="25400"/>
              </a:xfrm>
              <a:custGeom>
                <a:avLst/>
                <a:gdLst>
                  <a:gd name="T0" fmla="*/ 4 w 10"/>
                  <a:gd name="T1" fmla="*/ 6 h 16"/>
                  <a:gd name="T2" fmla="*/ 2 w 10"/>
                  <a:gd name="T3" fmla="*/ 12 h 16"/>
                  <a:gd name="T4" fmla="*/ 0 w 10"/>
                  <a:gd name="T5" fmla="*/ 16 h 16"/>
                  <a:gd name="T6" fmla="*/ 2 w 10"/>
                  <a:gd name="T7" fmla="*/ 16 h 16"/>
                  <a:gd name="T8" fmla="*/ 8 w 10"/>
                  <a:gd name="T9" fmla="*/ 12 h 16"/>
                  <a:gd name="T10" fmla="*/ 10 w 10"/>
                  <a:gd name="T11" fmla="*/ 6 h 16"/>
                  <a:gd name="T12" fmla="*/ 10 w 10"/>
                  <a:gd name="T13" fmla="*/ 2 h 16"/>
                  <a:gd name="T14" fmla="*/ 8 w 10"/>
                  <a:gd name="T15" fmla="*/ 0 h 16"/>
                  <a:gd name="T16" fmla="*/ 4 w 10"/>
                  <a:gd name="T17" fmla="*/ 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" h="16">
                    <a:moveTo>
                      <a:pt x="4" y="6"/>
                    </a:moveTo>
                    <a:lnTo>
                      <a:pt x="2" y="12"/>
                    </a:lnTo>
                    <a:lnTo>
                      <a:pt x="0" y="16"/>
                    </a:lnTo>
                    <a:lnTo>
                      <a:pt x="2" y="16"/>
                    </a:lnTo>
                    <a:lnTo>
                      <a:pt x="8" y="12"/>
                    </a:lnTo>
                    <a:lnTo>
                      <a:pt x="10" y="6"/>
                    </a:lnTo>
                    <a:lnTo>
                      <a:pt x="10" y="2"/>
                    </a:lnTo>
                    <a:lnTo>
                      <a:pt x="8" y="0"/>
                    </a:lnTo>
                    <a:lnTo>
                      <a:pt x="4" y="6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476" name="Freeform 1545"/>
              <p:cNvSpPr>
                <a:spLocks/>
              </p:cNvSpPr>
              <p:nvPr/>
            </p:nvSpPr>
            <p:spPr bwMode="auto">
              <a:xfrm>
                <a:off x="4041775" y="3089275"/>
                <a:ext cx="28575" cy="25400"/>
              </a:xfrm>
              <a:custGeom>
                <a:avLst/>
                <a:gdLst>
                  <a:gd name="T0" fmla="*/ 14 w 18"/>
                  <a:gd name="T1" fmla="*/ 0 h 16"/>
                  <a:gd name="T2" fmla="*/ 12 w 18"/>
                  <a:gd name="T3" fmla="*/ 0 h 16"/>
                  <a:gd name="T4" fmla="*/ 6 w 18"/>
                  <a:gd name="T5" fmla="*/ 12 h 16"/>
                  <a:gd name="T6" fmla="*/ 2 w 18"/>
                  <a:gd name="T7" fmla="*/ 12 h 16"/>
                  <a:gd name="T8" fmla="*/ 0 w 18"/>
                  <a:gd name="T9" fmla="*/ 16 h 16"/>
                  <a:gd name="T10" fmla="*/ 4 w 18"/>
                  <a:gd name="T11" fmla="*/ 16 h 16"/>
                  <a:gd name="T12" fmla="*/ 18 w 18"/>
                  <a:gd name="T13" fmla="*/ 8 h 16"/>
                  <a:gd name="T14" fmla="*/ 18 w 18"/>
                  <a:gd name="T15" fmla="*/ 4 h 16"/>
                  <a:gd name="T16" fmla="*/ 14 w 18"/>
                  <a:gd name="T17" fmla="*/ 4 h 16"/>
                  <a:gd name="T18" fmla="*/ 14 w 18"/>
                  <a:gd name="T19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8" h="16">
                    <a:moveTo>
                      <a:pt x="14" y="0"/>
                    </a:moveTo>
                    <a:lnTo>
                      <a:pt x="12" y="0"/>
                    </a:lnTo>
                    <a:lnTo>
                      <a:pt x="6" y="12"/>
                    </a:lnTo>
                    <a:lnTo>
                      <a:pt x="2" y="12"/>
                    </a:lnTo>
                    <a:lnTo>
                      <a:pt x="0" y="16"/>
                    </a:lnTo>
                    <a:lnTo>
                      <a:pt x="4" y="16"/>
                    </a:lnTo>
                    <a:lnTo>
                      <a:pt x="18" y="8"/>
                    </a:lnTo>
                    <a:lnTo>
                      <a:pt x="18" y="4"/>
                    </a:lnTo>
                    <a:lnTo>
                      <a:pt x="14" y="4"/>
                    </a:lnTo>
                    <a:lnTo>
                      <a:pt x="14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477" name="Freeform 1546"/>
              <p:cNvSpPr>
                <a:spLocks/>
              </p:cNvSpPr>
              <p:nvPr/>
            </p:nvSpPr>
            <p:spPr bwMode="auto">
              <a:xfrm>
                <a:off x="4073525" y="3079750"/>
                <a:ext cx="6350" cy="19050"/>
              </a:xfrm>
              <a:custGeom>
                <a:avLst/>
                <a:gdLst>
                  <a:gd name="T0" fmla="*/ 0 w 4"/>
                  <a:gd name="T1" fmla="*/ 12 h 12"/>
                  <a:gd name="T2" fmla="*/ 2 w 4"/>
                  <a:gd name="T3" fmla="*/ 12 h 12"/>
                  <a:gd name="T4" fmla="*/ 4 w 4"/>
                  <a:gd name="T5" fmla="*/ 12 h 12"/>
                  <a:gd name="T6" fmla="*/ 4 w 4"/>
                  <a:gd name="T7" fmla="*/ 4 h 12"/>
                  <a:gd name="T8" fmla="*/ 4 w 4"/>
                  <a:gd name="T9" fmla="*/ 0 h 12"/>
                  <a:gd name="T10" fmla="*/ 0 w 4"/>
                  <a:gd name="T11" fmla="*/ 6 h 12"/>
                  <a:gd name="T12" fmla="*/ 0 w 4"/>
                  <a:gd name="T1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12">
                    <a:moveTo>
                      <a:pt x="0" y="12"/>
                    </a:moveTo>
                    <a:lnTo>
                      <a:pt x="2" y="12"/>
                    </a:lnTo>
                    <a:lnTo>
                      <a:pt x="4" y="12"/>
                    </a:lnTo>
                    <a:lnTo>
                      <a:pt x="4" y="4"/>
                    </a:lnTo>
                    <a:lnTo>
                      <a:pt x="4" y="0"/>
                    </a:lnTo>
                    <a:lnTo>
                      <a:pt x="0" y="6"/>
                    </a:lnTo>
                    <a:lnTo>
                      <a:pt x="0" y="1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478" name="Freeform 1547"/>
              <p:cNvSpPr>
                <a:spLocks/>
              </p:cNvSpPr>
              <p:nvPr/>
            </p:nvSpPr>
            <p:spPr bwMode="auto">
              <a:xfrm>
                <a:off x="2755900" y="1638300"/>
                <a:ext cx="28575" cy="12700"/>
              </a:xfrm>
              <a:custGeom>
                <a:avLst/>
                <a:gdLst>
                  <a:gd name="T0" fmla="*/ 18 w 18"/>
                  <a:gd name="T1" fmla="*/ 2 h 8"/>
                  <a:gd name="T2" fmla="*/ 8 w 18"/>
                  <a:gd name="T3" fmla="*/ 0 h 8"/>
                  <a:gd name="T4" fmla="*/ 0 w 18"/>
                  <a:gd name="T5" fmla="*/ 0 h 8"/>
                  <a:gd name="T6" fmla="*/ 4 w 18"/>
                  <a:gd name="T7" fmla="*/ 8 h 8"/>
                  <a:gd name="T8" fmla="*/ 18 w 18"/>
                  <a:gd name="T9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8">
                    <a:moveTo>
                      <a:pt x="18" y="2"/>
                    </a:moveTo>
                    <a:lnTo>
                      <a:pt x="8" y="0"/>
                    </a:lnTo>
                    <a:lnTo>
                      <a:pt x="0" y="0"/>
                    </a:lnTo>
                    <a:lnTo>
                      <a:pt x="4" y="8"/>
                    </a:lnTo>
                    <a:lnTo>
                      <a:pt x="18" y="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479" name="Freeform 1548"/>
              <p:cNvSpPr>
                <a:spLocks/>
              </p:cNvSpPr>
              <p:nvPr/>
            </p:nvSpPr>
            <p:spPr bwMode="auto">
              <a:xfrm>
                <a:off x="2482850" y="2000250"/>
                <a:ext cx="19050" cy="25400"/>
              </a:xfrm>
              <a:custGeom>
                <a:avLst/>
                <a:gdLst>
                  <a:gd name="T0" fmla="*/ 8 w 12"/>
                  <a:gd name="T1" fmla="*/ 16 h 16"/>
                  <a:gd name="T2" fmla="*/ 12 w 12"/>
                  <a:gd name="T3" fmla="*/ 16 h 16"/>
                  <a:gd name="T4" fmla="*/ 12 w 12"/>
                  <a:gd name="T5" fmla="*/ 6 h 16"/>
                  <a:gd name="T6" fmla="*/ 8 w 12"/>
                  <a:gd name="T7" fmla="*/ 0 h 16"/>
                  <a:gd name="T8" fmla="*/ 0 w 12"/>
                  <a:gd name="T9" fmla="*/ 8 h 16"/>
                  <a:gd name="T10" fmla="*/ 4 w 12"/>
                  <a:gd name="T11" fmla="*/ 16 h 16"/>
                  <a:gd name="T12" fmla="*/ 8 w 12"/>
                  <a:gd name="T13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" h="16">
                    <a:moveTo>
                      <a:pt x="8" y="16"/>
                    </a:moveTo>
                    <a:lnTo>
                      <a:pt x="12" y="16"/>
                    </a:lnTo>
                    <a:lnTo>
                      <a:pt x="12" y="6"/>
                    </a:lnTo>
                    <a:lnTo>
                      <a:pt x="8" y="0"/>
                    </a:lnTo>
                    <a:lnTo>
                      <a:pt x="0" y="8"/>
                    </a:lnTo>
                    <a:lnTo>
                      <a:pt x="4" y="16"/>
                    </a:lnTo>
                    <a:lnTo>
                      <a:pt x="8" y="16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480" name="Freeform 1549"/>
              <p:cNvSpPr>
                <a:spLocks/>
              </p:cNvSpPr>
              <p:nvPr/>
            </p:nvSpPr>
            <p:spPr bwMode="auto">
              <a:xfrm>
                <a:off x="2451100" y="2028825"/>
                <a:ext cx="31750" cy="19050"/>
              </a:xfrm>
              <a:custGeom>
                <a:avLst/>
                <a:gdLst>
                  <a:gd name="T0" fmla="*/ 20 w 20"/>
                  <a:gd name="T1" fmla="*/ 10 h 12"/>
                  <a:gd name="T2" fmla="*/ 20 w 20"/>
                  <a:gd name="T3" fmla="*/ 2 h 12"/>
                  <a:gd name="T4" fmla="*/ 14 w 20"/>
                  <a:gd name="T5" fmla="*/ 2 h 12"/>
                  <a:gd name="T6" fmla="*/ 10 w 20"/>
                  <a:gd name="T7" fmla="*/ 0 h 12"/>
                  <a:gd name="T8" fmla="*/ 4 w 20"/>
                  <a:gd name="T9" fmla="*/ 8 h 12"/>
                  <a:gd name="T10" fmla="*/ 4 w 20"/>
                  <a:gd name="T11" fmla="*/ 10 h 12"/>
                  <a:gd name="T12" fmla="*/ 0 w 20"/>
                  <a:gd name="T13" fmla="*/ 12 h 12"/>
                  <a:gd name="T14" fmla="*/ 6 w 20"/>
                  <a:gd name="T15" fmla="*/ 12 h 12"/>
                  <a:gd name="T16" fmla="*/ 20 w 20"/>
                  <a:gd name="T17" fmla="*/ 1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0" h="12">
                    <a:moveTo>
                      <a:pt x="20" y="10"/>
                    </a:moveTo>
                    <a:lnTo>
                      <a:pt x="20" y="2"/>
                    </a:lnTo>
                    <a:lnTo>
                      <a:pt x="14" y="2"/>
                    </a:lnTo>
                    <a:lnTo>
                      <a:pt x="10" y="0"/>
                    </a:lnTo>
                    <a:lnTo>
                      <a:pt x="4" y="8"/>
                    </a:lnTo>
                    <a:lnTo>
                      <a:pt x="4" y="10"/>
                    </a:lnTo>
                    <a:lnTo>
                      <a:pt x="0" y="12"/>
                    </a:lnTo>
                    <a:lnTo>
                      <a:pt x="6" y="12"/>
                    </a:lnTo>
                    <a:lnTo>
                      <a:pt x="20" y="1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481" name="Freeform 1550"/>
              <p:cNvSpPr>
                <a:spLocks/>
              </p:cNvSpPr>
              <p:nvPr/>
            </p:nvSpPr>
            <p:spPr bwMode="auto">
              <a:xfrm>
                <a:off x="2286000" y="1984375"/>
                <a:ext cx="22225" cy="19050"/>
              </a:xfrm>
              <a:custGeom>
                <a:avLst/>
                <a:gdLst>
                  <a:gd name="T0" fmla="*/ 14 w 14"/>
                  <a:gd name="T1" fmla="*/ 12 h 12"/>
                  <a:gd name="T2" fmla="*/ 10 w 14"/>
                  <a:gd name="T3" fmla="*/ 8 h 12"/>
                  <a:gd name="T4" fmla="*/ 10 w 14"/>
                  <a:gd name="T5" fmla="*/ 4 h 12"/>
                  <a:gd name="T6" fmla="*/ 14 w 14"/>
                  <a:gd name="T7" fmla="*/ 2 h 12"/>
                  <a:gd name="T8" fmla="*/ 4 w 14"/>
                  <a:gd name="T9" fmla="*/ 0 h 12"/>
                  <a:gd name="T10" fmla="*/ 0 w 14"/>
                  <a:gd name="T11" fmla="*/ 10 h 12"/>
                  <a:gd name="T12" fmla="*/ 0 w 14"/>
                  <a:gd name="T13" fmla="*/ 12 h 12"/>
                  <a:gd name="T14" fmla="*/ 4 w 14"/>
                  <a:gd name="T15" fmla="*/ 12 h 12"/>
                  <a:gd name="T16" fmla="*/ 14 w 14"/>
                  <a:gd name="T17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" h="12">
                    <a:moveTo>
                      <a:pt x="14" y="12"/>
                    </a:moveTo>
                    <a:lnTo>
                      <a:pt x="10" y="8"/>
                    </a:lnTo>
                    <a:lnTo>
                      <a:pt x="10" y="4"/>
                    </a:lnTo>
                    <a:lnTo>
                      <a:pt x="14" y="2"/>
                    </a:lnTo>
                    <a:lnTo>
                      <a:pt x="4" y="0"/>
                    </a:lnTo>
                    <a:lnTo>
                      <a:pt x="0" y="10"/>
                    </a:lnTo>
                    <a:lnTo>
                      <a:pt x="0" y="12"/>
                    </a:lnTo>
                    <a:lnTo>
                      <a:pt x="4" y="12"/>
                    </a:lnTo>
                    <a:lnTo>
                      <a:pt x="14" y="1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482" name="Freeform 1551"/>
              <p:cNvSpPr>
                <a:spLocks/>
              </p:cNvSpPr>
              <p:nvPr/>
            </p:nvSpPr>
            <p:spPr bwMode="auto">
              <a:xfrm>
                <a:off x="2114550" y="1638300"/>
                <a:ext cx="57150" cy="31750"/>
              </a:xfrm>
              <a:custGeom>
                <a:avLst/>
                <a:gdLst>
                  <a:gd name="T0" fmla="*/ 8 w 36"/>
                  <a:gd name="T1" fmla="*/ 20 h 20"/>
                  <a:gd name="T2" fmla="*/ 16 w 36"/>
                  <a:gd name="T3" fmla="*/ 20 h 20"/>
                  <a:gd name="T4" fmla="*/ 16 w 36"/>
                  <a:gd name="T5" fmla="*/ 16 h 20"/>
                  <a:gd name="T6" fmla="*/ 32 w 36"/>
                  <a:gd name="T7" fmla="*/ 8 h 20"/>
                  <a:gd name="T8" fmla="*/ 36 w 36"/>
                  <a:gd name="T9" fmla="*/ 4 h 20"/>
                  <a:gd name="T10" fmla="*/ 36 w 36"/>
                  <a:gd name="T11" fmla="*/ 2 h 20"/>
                  <a:gd name="T12" fmla="*/ 34 w 36"/>
                  <a:gd name="T13" fmla="*/ 0 h 20"/>
                  <a:gd name="T14" fmla="*/ 26 w 36"/>
                  <a:gd name="T15" fmla="*/ 0 h 20"/>
                  <a:gd name="T16" fmla="*/ 18 w 36"/>
                  <a:gd name="T17" fmla="*/ 0 h 20"/>
                  <a:gd name="T18" fmla="*/ 14 w 36"/>
                  <a:gd name="T19" fmla="*/ 4 h 20"/>
                  <a:gd name="T20" fmla="*/ 4 w 36"/>
                  <a:gd name="T21" fmla="*/ 4 h 20"/>
                  <a:gd name="T22" fmla="*/ 6 w 36"/>
                  <a:gd name="T23" fmla="*/ 10 h 20"/>
                  <a:gd name="T24" fmla="*/ 4 w 36"/>
                  <a:gd name="T25" fmla="*/ 8 h 20"/>
                  <a:gd name="T26" fmla="*/ 4 w 36"/>
                  <a:gd name="T27" fmla="*/ 10 h 20"/>
                  <a:gd name="T28" fmla="*/ 0 w 36"/>
                  <a:gd name="T29" fmla="*/ 16 h 20"/>
                  <a:gd name="T30" fmla="*/ 6 w 36"/>
                  <a:gd name="T31" fmla="*/ 16 h 20"/>
                  <a:gd name="T32" fmla="*/ 8 w 36"/>
                  <a:gd name="T33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6" h="20">
                    <a:moveTo>
                      <a:pt x="8" y="20"/>
                    </a:moveTo>
                    <a:lnTo>
                      <a:pt x="16" y="20"/>
                    </a:lnTo>
                    <a:lnTo>
                      <a:pt x="16" y="16"/>
                    </a:lnTo>
                    <a:lnTo>
                      <a:pt x="32" y="8"/>
                    </a:lnTo>
                    <a:lnTo>
                      <a:pt x="36" y="4"/>
                    </a:lnTo>
                    <a:lnTo>
                      <a:pt x="36" y="2"/>
                    </a:lnTo>
                    <a:lnTo>
                      <a:pt x="34" y="0"/>
                    </a:lnTo>
                    <a:lnTo>
                      <a:pt x="26" y="0"/>
                    </a:lnTo>
                    <a:lnTo>
                      <a:pt x="18" y="0"/>
                    </a:lnTo>
                    <a:lnTo>
                      <a:pt x="14" y="4"/>
                    </a:lnTo>
                    <a:lnTo>
                      <a:pt x="4" y="4"/>
                    </a:lnTo>
                    <a:lnTo>
                      <a:pt x="6" y="10"/>
                    </a:lnTo>
                    <a:lnTo>
                      <a:pt x="4" y="8"/>
                    </a:lnTo>
                    <a:lnTo>
                      <a:pt x="4" y="10"/>
                    </a:lnTo>
                    <a:lnTo>
                      <a:pt x="0" y="16"/>
                    </a:lnTo>
                    <a:lnTo>
                      <a:pt x="6" y="16"/>
                    </a:lnTo>
                    <a:lnTo>
                      <a:pt x="8" y="2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483" name="Freeform 1552"/>
              <p:cNvSpPr>
                <a:spLocks/>
              </p:cNvSpPr>
              <p:nvPr/>
            </p:nvSpPr>
            <p:spPr bwMode="auto">
              <a:xfrm>
                <a:off x="2959100" y="1714500"/>
                <a:ext cx="114300" cy="73025"/>
              </a:xfrm>
              <a:custGeom>
                <a:avLst/>
                <a:gdLst>
                  <a:gd name="T0" fmla="*/ 0 w 72"/>
                  <a:gd name="T1" fmla="*/ 46 h 46"/>
                  <a:gd name="T2" fmla="*/ 10 w 72"/>
                  <a:gd name="T3" fmla="*/ 46 h 46"/>
                  <a:gd name="T4" fmla="*/ 12 w 72"/>
                  <a:gd name="T5" fmla="*/ 46 h 46"/>
                  <a:gd name="T6" fmla="*/ 18 w 72"/>
                  <a:gd name="T7" fmla="*/ 44 h 46"/>
                  <a:gd name="T8" fmla="*/ 20 w 72"/>
                  <a:gd name="T9" fmla="*/ 38 h 46"/>
                  <a:gd name="T10" fmla="*/ 26 w 72"/>
                  <a:gd name="T11" fmla="*/ 36 h 46"/>
                  <a:gd name="T12" fmla="*/ 36 w 72"/>
                  <a:gd name="T13" fmla="*/ 38 h 46"/>
                  <a:gd name="T14" fmla="*/ 44 w 72"/>
                  <a:gd name="T15" fmla="*/ 38 h 46"/>
                  <a:gd name="T16" fmla="*/ 52 w 72"/>
                  <a:gd name="T17" fmla="*/ 38 h 46"/>
                  <a:gd name="T18" fmla="*/ 62 w 72"/>
                  <a:gd name="T19" fmla="*/ 34 h 46"/>
                  <a:gd name="T20" fmla="*/ 64 w 72"/>
                  <a:gd name="T21" fmla="*/ 34 h 46"/>
                  <a:gd name="T22" fmla="*/ 68 w 72"/>
                  <a:gd name="T23" fmla="*/ 34 h 46"/>
                  <a:gd name="T24" fmla="*/ 72 w 72"/>
                  <a:gd name="T25" fmla="*/ 28 h 46"/>
                  <a:gd name="T26" fmla="*/ 72 w 72"/>
                  <a:gd name="T27" fmla="*/ 24 h 46"/>
                  <a:gd name="T28" fmla="*/ 44 w 72"/>
                  <a:gd name="T29" fmla="*/ 6 h 46"/>
                  <a:gd name="T30" fmla="*/ 38 w 72"/>
                  <a:gd name="T31" fmla="*/ 8 h 46"/>
                  <a:gd name="T32" fmla="*/ 36 w 72"/>
                  <a:gd name="T33" fmla="*/ 10 h 46"/>
                  <a:gd name="T34" fmla="*/ 36 w 72"/>
                  <a:gd name="T35" fmla="*/ 8 h 46"/>
                  <a:gd name="T36" fmla="*/ 36 w 72"/>
                  <a:gd name="T37" fmla="*/ 6 h 46"/>
                  <a:gd name="T38" fmla="*/ 38 w 72"/>
                  <a:gd name="T39" fmla="*/ 2 h 46"/>
                  <a:gd name="T40" fmla="*/ 34 w 72"/>
                  <a:gd name="T41" fmla="*/ 0 h 46"/>
                  <a:gd name="T42" fmla="*/ 30 w 72"/>
                  <a:gd name="T43" fmla="*/ 0 h 46"/>
                  <a:gd name="T44" fmla="*/ 30 w 72"/>
                  <a:gd name="T45" fmla="*/ 2 h 46"/>
                  <a:gd name="T46" fmla="*/ 28 w 72"/>
                  <a:gd name="T47" fmla="*/ 2 h 46"/>
                  <a:gd name="T48" fmla="*/ 26 w 72"/>
                  <a:gd name="T49" fmla="*/ 2 h 46"/>
                  <a:gd name="T50" fmla="*/ 26 w 72"/>
                  <a:gd name="T51" fmla="*/ 6 h 46"/>
                  <a:gd name="T52" fmla="*/ 28 w 72"/>
                  <a:gd name="T53" fmla="*/ 6 h 46"/>
                  <a:gd name="T54" fmla="*/ 12 w 72"/>
                  <a:gd name="T55" fmla="*/ 26 h 46"/>
                  <a:gd name="T56" fmla="*/ 12 w 72"/>
                  <a:gd name="T57" fmla="*/ 32 h 46"/>
                  <a:gd name="T58" fmla="*/ 12 w 72"/>
                  <a:gd name="T59" fmla="*/ 36 h 46"/>
                  <a:gd name="T60" fmla="*/ 8 w 72"/>
                  <a:gd name="T61" fmla="*/ 42 h 46"/>
                  <a:gd name="T62" fmla="*/ 0 w 72"/>
                  <a:gd name="T63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72" h="46">
                    <a:moveTo>
                      <a:pt x="0" y="46"/>
                    </a:moveTo>
                    <a:lnTo>
                      <a:pt x="10" y="46"/>
                    </a:lnTo>
                    <a:lnTo>
                      <a:pt x="12" y="46"/>
                    </a:lnTo>
                    <a:lnTo>
                      <a:pt x="18" y="44"/>
                    </a:lnTo>
                    <a:lnTo>
                      <a:pt x="20" y="38"/>
                    </a:lnTo>
                    <a:lnTo>
                      <a:pt x="26" y="36"/>
                    </a:lnTo>
                    <a:lnTo>
                      <a:pt x="36" y="38"/>
                    </a:lnTo>
                    <a:lnTo>
                      <a:pt x="44" y="38"/>
                    </a:lnTo>
                    <a:lnTo>
                      <a:pt x="52" y="38"/>
                    </a:lnTo>
                    <a:lnTo>
                      <a:pt x="62" y="34"/>
                    </a:lnTo>
                    <a:lnTo>
                      <a:pt x="64" y="34"/>
                    </a:lnTo>
                    <a:lnTo>
                      <a:pt x="68" y="34"/>
                    </a:lnTo>
                    <a:lnTo>
                      <a:pt x="72" y="28"/>
                    </a:lnTo>
                    <a:lnTo>
                      <a:pt x="72" y="24"/>
                    </a:lnTo>
                    <a:lnTo>
                      <a:pt x="44" y="6"/>
                    </a:lnTo>
                    <a:lnTo>
                      <a:pt x="38" y="8"/>
                    </a:lnTo>
                    <a:lnTo>
                      <a:pt x="36" y="10"/>
                    </a:lnTo>
                    <a:lnTo>
                      <a:pt x="36" y="8"/>
                    </a:lnTo>
                    <a:lnTo>
                      <a:pt x="36" y="6"/>
                    </a:lnTo>
                    <a:lnTo>
                      <a:pt x="38" y="2"/>
                    </a:lnTo>
                    <a:lnTo>
                      <a:pt x="34" y="0"/>
                    </a:lnTo>
                    <a:lnTo>
                      <a:pt x="30" y="0"/>
                    </a:lnTo>
                    <a:lnTo>
                      <a:pt x="30" y="2"/>
                    </a:lnTo>
                    <a:lnTo>
                      <a:pt x="28" y="2"/>
                    </a:lnTo>
                    <a:lnTo>
                      <a:pt x="26" y="2"/>
                    </a:lnTo>
                    <a:lnTo>
                      <a:pt x="26" y="6"/>
                    </a:lnTo>
                    <a:lnTo>
                      <a:pt x="28" y="6"/>
                    </a:lnTo>
                    <a:lnTo>
                      <a:pt x="12" y="26"/>
                    </a:lnTo>
                    <a:lnTo>
                      <a:pt x="12" y="32"/>
                    </a:lnTo>
                    <a:lnTo>
                      <a:pt x="12" y="36"/>
                    </a:lnTo>
                    <a:lnTo>
                      <a:pt x="8" y="42"/>
                    </a:lnTo>
                    <a:lnTo>
                      <a:pt x="0" y="46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484" name="Freeform 1553"/>
              <p:cNvSpPr>
                <a:spLocks/>
              </p:cNvSpPr>
              <p:nvPr/>
            </p:nvSpPr>
            <p:spPr bwMode="auto">
              <a:xfrm>
                <a:off x="2806700" y="1638300"/>
                <a:ext cx="168275" cy="114300"/>
              </a:xfrm>
              <a:custGeom>
                <a:avLst/>
                <a:gdLst>
                  <a:gd name="T0" fmla="*/ 16 w 106"/>
                  <a:gd name="T1" fmla="*/ 34 h 72"/>
                  <a:gd name="T2" fmla="*/ 18 w 106"/>
                  <a:gd name="T3" fmla="*/ 38 h 72"/>
                  <a:gd name="T4" fmla="*/ 26 w 106"/>
                  <a:gd name="T5" fmla="*/ 40 h 72"/>
                  <a:gd name="T6" fmla="*/ 36 w 106"/>
                  <a:gd name="T7" fmla="*/ 40 h 72"/>
                  <a:gd name="T8" fmla="*/ 52 w 106"/>
                  <a:gd name="T9" fmla="*/ 36 h 72"/>
                  <a:gd name="T10" fmla="*/ 52 w 106"/>
                  <a:gd name="T11" fmla="*/ 40 h 72"/>
                  <a:gd name="T12" fmla="*/ 44 w 106"/>
                  <a:gd name="T13" fmla="*/ 40 h 72"/>
                  <a:gd name="T14" fmla="*/ 40 w 106"/>
                  <a:gd name="T15" fmla="*/ 44 h 72"/>
                  <a:gd name="T16" fmla="*/ 34 w 106"/>
                  <a:gd name="T17" fmla="*/ 46 h 72"/>
                  <a:gd name="T18" fmla="*/ 34 w 106"/>
                  <a:gd name="T19" fmla="*/ 50 h 72"/>
                  <a:gd name="T20" fmla="*/ 18 w 106"/>
                  <a:gd name="T21" fmla="*/ 56 h 72"/>
                  <a:gd name="T22" fmla="*/ 18 w 106"/>
                  <a:gd name="T23" fmla="*/ 62 h 72"/>
                  <a:gd name="T24" fmla="*/ 34 w 106"/>
                  <a:gd name="T25" fmla="*/ 64 h 72"/>
                  <a:gd name="T26" fmla="*/ 44 w 106"/>
                  <a:gd name="T27" fmla="*/ 64 h 72"/>
                  <a:gd name="T28" fmla="*/ 48 w 106"/>
                  <a:gd name="T29" fmla="*/ 68 h 72"/>
                  <a:gd name="T30" fmla="*/ 62 w 106"/>
                  <a:gd name="T31" fmla="*/ 68 h 72"/>
                  <a:gd name="T32" fmla="*/ 70 w 106"/>
                  <a:gd name="T33" fmla="*/ 72 h 72"/>
                  <a:gd name="T34" fmla="*/ 76 w 106"/>
                  <a:gd name="T35" fmla="*/ 68 h 72"/>
                  <a:gd name="T36" fmla="*/ 88 w 106"/>
                  <a:gd name="T37" fmla="*/ 66 h 72"/>
                  <a:gd name="T38" fmla="*/ 90 w 106"/>
                  <a:gd name="T39" fmla="*/ 66 h 72"/>
                  <a:gd name="T40" fmla="*/ 96 w 106"/>
                  <a:gd name="T41" fmla="*/ 66 h 72"/>
                  <a:gd name="T42" fmla="*/ 98 w 106"/>
                  <a:gd name="T43" fmla="*/ 64 h 72"/>
                  <a:gd name="T44" fmla="*/ 98 w 106"/>
                  <a:gd name="T45" fmla="*/ 58 h 72"/>
                  <a:gd name="T46" fmla="*/ 106 w 106"/>
                  <a:gd name="T47" fmla="*/ 54 h 72"/>
                  <a:gd name="T48" fmla="*/ 104 w 106"/>
                  <a:gd name="T49" fmla="*/ 46 h 72"/>
                  <a:gd name="T50" fmla="*/ 98 w 106"/>
                  <a:gd name="T51" fmla="*/ 44 h 72"/>
                  <a:gd name="T52" fmla="*/ 96 w 106"/>
                  <a:gd name="T53" fmla="*/ 40 h 72"/>
                  <a:gd name="T54" fmla="*/ 90 w 106"/>
                  <a:gd name="T55" fmla="*/ 50 h 72"/>
                  <a:gd name="T56" fmla="*/ 88 w 106"/>
                  <a:gd name="T57" fmla="*/ 50 h 72"/>
                  <a:gd name="T58" fmla="*/ 86 w 106"/>
                  <a:gd name="T59" fmla="*/ 50 h 72"/>
                  <a:gd name="T60" fmla="*/ 88 w 106"/>
                  <a:gd name="T61" fmla="*/ 38 h 72"/>
                  <a:gd name="T62" fmla="*/ 80 w 106"/>
                  <a:gd name="T63" fmla="*/ 34 h 72"/>
                  <a:gd name="T64" fmla="*/ 80 w 106"/>
                  <a:gd name="T65" fmla="*/ 38 h 72"/>
                  <a:gd name="T66" fmla="*/ 64 w 106"/>
                  <a:gd name="T67" fmla="*/ 40 h 72"/>
                  <a:gd name="T68" fmla="*/ 76 w 106"/>
                  <a:gd name="T69" fmla="*/ 36 h 72"/>
                  <a:gd name="T70" fmla="*/ 76 w 106"/>
                  <a:gd name="T71" fmla="*/ 26 h 72"/>
                  <a:gd name="T72" fmla="*/ 78 w 106"/>
                  <a:gd name="T73" fmla="*/ 26 h 72"/>
                  <a:gd name="T74" fmla="*/ 78 w 106"/>
                  <a:gd name="T75" fmla="*/ 22 h 72"/>
                  <a:gd name="T76" fmla="*/ 48 w 106"/>
                  <a:gd name="T77" fmla="*/ 0 h 72"/>
                  <a:gd name="T78" fmla="*/ 42 w 106"/>
                  <a:gd name="T79" fmla="*/ 8 h 72"/>
                  <a:gd name="T80" fmla="*/ 40 w 106"/>
                  <a:gd name="T81" fmla="*/ 10 h 72"/>
                  <a:gd name="T82" fmla="*/ 34 w 106"/>
                  <a:gd name="T83" fmla="*/ 12 h 72"/>
                  <a:gd name="T84" fmla="*/ 32 w 106"/>
                  <a:gd name="T85" fmla="*/ 12 h 72"/>
                  <a:gd name="T86" fmla="*/ 26 w 106"/>
                  <a:gd name="T87" fmla="*/ 12 h 72"/>
                  <a:gd name="T88" fmla="*/ 22 w 106"/>
                  <a:gd name="T89" fmla="*/ 28 h 72"/>
                  <a:gd name="T90" fmla="*/ 16 w 106"/>
                  <a:gd name="T91" fmla="*/ 28 h 72"/>
                  <a:gd name="T92" fmla="*/ 8 w 106"/>
                  <a:gd name="T93" fmla="*/ 28 h 72"/>
                  <a:gd name="T94" fmla="*/ 0 w 106"/>
                  <a:gd name="T95" fmla="*/ 34 h 72"/>
                  <a:gd name="T96" fmla="*/ 8 w 106"/>
                  <a:gd name="T97" fmla="*/ 34 h 72"/>
                  <a:gd name="T98" fmla="*/ 16 w 106"/>
                  <a:gd name="T99" fmla="*/ 34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06" h="72">
                    <a:moveTo>
                      <a:pt x="16" y="34"/>
                    </a:moveTo>
                    <a:lnTo>
                      <a:pt x="18" y="38"/>
                    </a:lnTo>
                    <a:lnTo>
                      <a:pt x="26" y="40"/>
                    </a:lnTo>
                    <a:lnTo>
                      <a:pt x="36" y="40"/>
                    </a:lnTo>
                    <a:lnTo>
                      <a:pt x="52" y="36"/>
                    </a:lnTo>
                    <a:lnTo>
                      <a:pt x="52" y="40"/>
                    </a:lnTo>
                    <a:lnTo>
                      <a:pt x="44" y="40"/>
                    </a:lnTo>
                    <a:lnTo>
                      <a:pt x="40" y="44"/>
                    </a:lnTo>
                    <a:lnTo>
                      <a:pt x="34" y="46"/>
                    </a:lnTo>
                    <a:lnTo>
                      <a:pt x="34" y="50"/>
                    </a:lnTo>
                    <a:lnTo>
                      <a:pt x="18" y="56"/>
                    </a:lnTo>
                    <a:lnTo>
                      <a:pt x="18" y="62"/>
                    </a:lnTo>
                    <a:lnTo>
                      <a:pt x="34" y="64"/>
                    </a:lnTo>
                    <a:lnTo>
                      <a:pt x="44" y="64"/>
                    </a:lnTo>
                    <a:lnTo>
                      <a:pt x="48" y="68"/>
                    </a:lnTo>
                    <a:lnTo>
                      <a:pt x="62" y="68"/>
                    </a:lnTo>
                    <a:lnTo>
                      <a:pt x="70" y="72"/>
                    </a:lnTo>
                    <a:lnTo>
                      <a:pt x="76" y="68"/>
                    </a:lnTo>
                    <a:lnTo>
                      <a:pt x="88" y="66"/>
                    </a:lnTo>
                    <a:lnTo>
                      <a:pt x="90" y="66"/>
                    </a:lnTo>
                    <a:lnTo>
                      <a:pt x="96" y="66"/>
                    </a:lnTo>
                    <a:lnTo>
                      <a:pt x="98" y="64"/>
                    </a:lnTo>
                    <a:lnTo>
                      <a:pt x="98" y="58"/>
                    </a:lnTo>
                    <a:lnTo>
                      <a:pt x="106" y="54"/>
                    </a:lnTo>
                    <a:lnTo>
                      <a:pt x="104" y="46"/>
                    </a:lnTo>
                    <a:lnTo>
                      <a:pt x="98" y="44"/>
                    </a:lnTo>
                    <a:lnTo>
                      <a:pt x="96" y="40"/>
                    </a:lnTo>
                    <a:lnTo>
                      <a:pt x="90" y="50"/>
                    </a:lnTo>
                    <a:lnTo>
                      <a:pt x="88" y="50"/>
                    </a:lnTo>
                    <a:lnTo>
                      <a:pt x="86" y="50"/>
                    </a:lnTo>
                    <a:lnTo>
                      <a:pt x="88" y="38"/>
                    </a:lnTo>
                    <a:lnTo>
                      <a:pt x="80" y="34"/>
                    </a:lnTo>
                    <a:lnTo>
                      <a:pt x="80" y="38"/>
                    </a:lnTo>
                    <a:lnTo>
                      <a:pt x="64" y="40"/>
                    </a:lnTo>
                    <a:lnTo>
                      <a:pt x="76" y="36"/>
                    </a:lnTo>
                    <a:lnTo>
                      <a:pt x="76" y="26"/>
                    </a:lnTo>
                    <a:lnTo>
                      <a:pt x="78" y="26"/>
                    </a:lnTo>
                    <a:lnTo>
                      <a:pt x="78" y="22"/>
                    </a:lnTo>
                    <a:lnTo>
                      <a:pt x="48" y="0"/>
                    </a:lnTo>
                    <a:lnTo>
                      <a:pt x="42" y="8"/>
                    </a:lnTo>
                    <a:lnTo>
                      <a:pt x="40" y="10"/>
                    </a:lnTo>
                    <a:lnTo>
                      <a:pt x="34" y="12"/>
                    </a:lnTo>
                    <a:lnTo>
                      <a:pt x="32" y="12"/>
                    </a:lnTo>
                    <a:lnTo>
                      <a:pt x="26" y="12"/>
                    </a:lnTo>
                    <a:lnTo>
                      <a:pt x="22" y="28"/>
                    </a:lnTo>
                    <a:lnTo>
                      <a:pt x="16" y="28"/>
                    </a:lnTo>
                    <a:lnTo>
                      <a:pt x="8" y="28"/>
                    </a:lnTo>
                    <a:lnTo>
                      <a:pt x="0" y="34"/>
                    </a:lnTo>
                    <a:lnTo>
                      <a:pt x="8" y="34"/>
                    </a:lnTo>
                    <a:lnTo>
                      <a:pt x="16" y="34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485" name="Freeform 1554"/>
              <p:cNvSpPr>
                <a:spLocks/>
              </p:cNvSpPr>
              <p:nvPr/>
            </p:nvSpPr>
            <p:spPr bwMode="auto">
              <a:xfrm>
                <a:off x="2784475" y="1698625"/>
                <a:ext cx="47625" cy="31750"/>
              </a:xfrm>
              <a:custGeom>
                <a:avLst/>
                <a:gdLst>
                  <a:gd name="T0" fmla="*/ 0 w 30"/>
                  <a:gd name="T1" fmla="*/ 20 h 20"/>
                  <a:gd name="T2" fmla="*/ 30 w 30"/>
                  <a:gd name="T3" fmla="*/ 18 h 20"/>
                  <a:gd name="T4" fmla="*/ 30 w 30"/>
                  <a:gd name="T5" fmla="*/ 16 h 20"/>
                  <a:gd name="T6" fmla="*/ 30 w 30"/>
                  <a:gd name="T7" fmla="*/ 12 h 20"/>
                  <a:gd name="T8" fmla="*/ 30 w 30"/>
                  <a:gd name="T9" fmla="*/ 10 h 20"/>
                  <a:gd name="T10" fmla="*/ 22 w 30"/>
                  <a:gd name="T11" fmla="*/ 6 h 20"/>
                  <a:gd name="T12" fmla="*/ 18 w 30"/>
                  <a:gd name="T13" fmla="*/ 2 h 20"/>
                  <a:gd name="T14" fmla="*/ 2 w 30"/>
                  <a:gd name="T15" fmla="*/ 0 h 20"/>
                  <a:gd name="T16" fmla="*/ 0 w 30"/>
                  <a:gd name="T17" fmla="*/ 12 h 20"/>
                  <a:gd name="T18" fmla="*/ 0 w 30"/>
                  <a:gd name="T19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0" h="20">
                    <a:moveTo>
                      <a:pt x="0" y="20"/>
                    </a:moveTo>
                    <a:lnTo>
                      <a:pt x="30" y="18"/>
                    </a:lnTo>
                    <a:lnTo>
                      <a:pt x="30" y="16"/>
                    </a:lnTo>
                    <a:lnTo>
                      <a:pt x="30" y="12"/>
                    </a:lnTo>
                    <a:lnTo>
                      <a:pt x="30" y="10"/>
                    </a:lnTo>
                    <a:lnTo>
                      <a:pt x="22" y="6"/>
                    </a:lnTo>
                    <a:lnTo>
                      <a:pt x="18" y="2"/>
                    </a:lnTo>
                    <a:lnTo>
                      <a:pt x="2" y="0"/>
                    </a:lnTo>
                    <a:lnTo>
                      <a:pt x="0" y="12"/>
                    </a:lnTo>
                    <a:lnTo>
                      <a:pt x="0" y="2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486" name="Freeform 1555"/>
              <p:cNvSpPr>
                <a:spLocks/>
              </p:cNvSpPr>
              <p:nvPr/>
            </p:nvSpPr>
            <p:spPr bwMode="auto">
              <a:xfrm>
                <a:off x="1936750" y="1679575"/>
                <a:ext cx="9525" cy="6350"/>
              </a:xfrm>
              <a:custGeom>
                <a:avLst/>
                <a:gdLst>
                  <a:gd name="T0" fmla="*/ 0 w 6"/>
                  <a:gd name="T1" fmla="*/ 0 h 4"/>
                  <a:gd name="T2" fmla="*/ 0 w 6"/>
                  <a:gd name="T3" fmla="*/ 4 h 4"/>
                  <a:gd name="T4" fmla="*/ 6 w 6"/>
                  <a:gd name="T5" fmla="*/ 4 h 4"/>
                  <a:gd name="T6" fmla="*/ 2 w 6"/>
                  <a:gd name="T7" fmla="*/ 2 h 4"/>
                  <a:gd name="T8" fmla="*/ 2 w 6"/>
                  <a:gd name="T9" fmla="*/ 0 h 4"/>
                  <a:gd name="T10" fmla="*/ 0 w 6"/>
                  <a:gd name="T11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" h="4">
                    <a:moveTo>
                      <a:pt x="0" y="0"/>
                    </a:moveTo>
                    <a:lnTo>
                      <a:pt x="0" y="4"/>
                    </a:lnTo>
                    <a:lnTo>
                      <a:pt x="6" y="4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487" name="Freeform 1556"/>
              <p:cNvSpPr>
                <a:spLocks/>
              </p:cNvSpPr>
              <p:nvPr/>
            </p:nvSpPr>
            <p:spPr bwMode="auto">
              <a:xfrm>
                <a:off x="1847850" y="1695450"/>
                <a:ext cx="15875" cy="15875"/>
              </a:xfrm>
              <a:custGeom>
                <a:avLst/>
                <a:gdLst>
                  <a:gd name="T0" fmla="*/ 2 w 10"/>
                  <a:gd name="T1" fmla="*/ 0 h 10"/>
                  <a:gd name="T2" fmla="*/ 0 w 10"/>
                  <a:gd name="T3" fmla="*/ 2 h 10"/>
                  <a:gd name="T4" fmla="*/ 0 w 10"/>
                  <a:gd name="T5" fmla="*/ 8 h 10"/>
                  <a:gd name="T6" fmla="*/ 10 w 10"/>
                  <a:gd name="T7" fmla="*/ 10 h 10"/>
                  <a:gd name="T8" fmla="*/ 8 w 10"/>
                  <a:gd name="T9" fmla="*/ 2 h 10"/>
                  <a:gd name="T10" fmla="*/ 4 w 10"/>
                  <a:gd name="T11" fmla="*/ 2 h 10"/>
                  <a:gd name="T12" fmla="*/ 2 w 10"/>
                  <a:gd name="T13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" h="10">
                    <a:moveTo>
                      <a:pt x="2" y="0"/>
                    </a:moveTo>
                    <a:lnTo>
                      <a:pt x="0" y="2"/>
                    </a:lnTo>
                    <a:lnTo>
                      <a:pt x="0" y="8"/>
                    </a:lnTo>
                    <a:lnTo>
                      <a:pt x="10" y="10"/>
                    </a:lnTo>
                    <a:lnTo>
                      <a:pt x="8" y="2"/>
                    </a:lnTo>
                    <a:lnTo>
                      <a:pt x="4" y="2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488" name="Freeform 1557"/>
              <p:cNvSpPr>
                <a:spLocks noEditPoints="1"/>
              </p:cNvSpPr>
              <p:nvPr/>
            </p:nvSpPr>
            <p:spPr bwMode="auto">
              <a:xfrm>
                <a:off x="1851025" y="1844675"/>
                <a:ext cx="371475" cy="295275"/>
              </a:xfrm>
              <a:custGeom>
                <a:avLst/>
                <a:gdLst>
                  <a:gd name="T0" fmla="*/ 12 w 234"/>
                  <a:gd name="T1" fmla="*/ 134 h 186"/>
                  <a:gd name="T2" fmla="*/ 0 w 234"/>
                  <a:gd name="T3" fmla="*/ 146 h 186"/>
                  <a:gd name="T4" fmla="*/ 10 w 234"/>
                  <a:gd name="T5" fmla="*/ 150 h 186"/>
                  <a:gd name="T6" fmla="*/ 18 w 234"/>
                  <a:gd name="T7" fmla="*/ 154 h 186"/>
                  <a:gd name="T8" fmla="*/ 28 w 234"/>
                  <a:gd name="T9" fmla="*/ 150 h 186"/>
                  <a:gd name="T10" fmla="*/ 34 w 234"/>
                  <a:gd name="T11" fmla="*/ 162 h 186"/>
                  <a:gd name="T12" fmla="*/ 42 w 234"/>
                  <a:gd name="T13" fmla="*/ 168 h 186"/>
                  <a:gd name="T14" fmla="*/ 28 w 234"/>
                  <a:gd name="T15" fmla="*/ 172 h 186"/>
                  <a:gd name="T16" fmla="*/ 26 w 234"/>
                  <a:gd name="T17" fmla="*/ 180 h 186"/>
                  <a:gd name="T18" fmla="*/ 56 w 234"/>
                  <a:gd name="T19" fmla="*/ 178 h 186"/>
                  <a:gd name="T20" fmla="*/ 78 w 234"/>
                  <a:gd name="T21" fmla="*/ 182 h 186"/>
                  <a:gd name="T22" fmla="*/ 80 w 234"/>
                  <a:gd name="T23" fmla="*/ 172 h 186"/>
                  <a:gd name="T24" fmla="*/ 84 w 234"/>
                  <a:gd name="T25" fmla="*/ 178 h 186"/>
                  <a:gd name="T26" fmla="*/ 88 w 234"/>
                  <a:gd name="T27" fmla="*/ 170 h 186"/>
                  <a:gd name="T28" fmla="*/ 72 w 234"/>
                  <a:gd name="T29" fmla="*/ 164 h 186"/>
                  <a:gd name="T30" fmla="*/ 60 w 234"/>
                  <a:gd name="T31" fmla="*/ 134 h 186"/>
                  <a:gd name="T32" fmla="*/ 62 w 234"/>
                  <a:gd name="T33" fmla="*/ 124 h 186"/>
                  <a:gd name="T34" fmla="*/ 62 w 234"/>
                  <a:gd name="T35" fmla="*/ 100 h 186"/>
                  <a:gd name="T36" fmla="*/ 60 w 234"/>
                  <a:gd name="T37" fmla="*/ 96 h 186"/>
                  <a:gd name="T38" fmla="*/ 70 w 234"/>
                  <a:gd name="T39" fmla="*/ 100 h 186"/>
                  <a:gd name="T40" fmla="*/ 74 w 234"/>
                  <a:gd name="T41" fmla="*/ 92 h 186"/>
                  <a:gd name="T42" fmla="*/ 78 w 234"/>
                  <a:gd name="T43" fmla="*/ 88 h 186"/>
                  <a:gd name="T44" fmla="*/ 82 w 234"/>
                  <a:gd name="T45" fmla="*/ 88 h 186"/>
                  <a:gd name="T46" fmla="*/ 84 w 234"/>
                  <a:gd name="T47" fmla="*/ 78 h 186"/>
                  <a:gd name="T48" fmla="*/ 96 w 234"/>
                  <a:gd name="T49" fmla="*/ 78 h 186"/>
                  <a:gd name="T50" fmla="*/ 106 w 234"/>
                  <a:gd name="T51" fmla="*/ 62 h 186"/>
                  <a:gd name="T52" fmla="*/ 128 w 234"/>
                  <a:gd name="T53" fmla="*/ 52 h 186"/>
                  <a:gd name="T54" fmla="*/ 146 w 234"/>
                  <a:gd name="T55" fmla="*/ 44 h 186"/>
                  <a:gd name="T56" fmla="*/ 172 w 234"/>
                  <a:gd name="T57" fmla="*/ 40 h 186"/>
                  <a:gd name="T58" fmla="*/ 210 w 234"/>
                  <a:gd name="T59" fmla="*/ 26 h 186"/>
                  <a:gd name="T60" fmla="*/ 218 w 234"/>
                  <a:gd name="T61" fmla="*/ 0 h 186"/>
                  <a:gd name="T62" fmla="*/ 202 w 234"/>
                  <a:gd name="T63" fmla="*/ 10 h 186"/>
                  <a:gd name="T64" fmla="*/ 180 w 234"/>
                  <a:gd name="T65" fmla="*/ 22 h 186"/>
                  <a:gd name="T66" fmla="*/ 162 w 234"/>
                  <a:gd name="T67" fmla="*/ 24 h 186"/>
                  <a:gd name="T68" fmla="*/ 156 w 234"/>
                  <a:gd name="T69" fmla="*/ 22 h 186"/>
                  <a:gd name="T70" fmla="*/ 146 w 234"/>
                  <a:gd name="T71" fmla="*/ 22 h 186"/>
                  <a:gd name="T72" fmla="*/ 138 w 234"/>
                  <a:gd name="T73" fmla="*/ 26 h 186"/>
                  <a:gd name="T74" fmla="*/ 112 w 234"/>
                  <a:gd name="T75" fmla="*/ 32 h 186"/>
                  <a:gd name="T76" fmla="*/ 98 w 234"/>
                  <a:gd name="T77" fmla="*/ 36 h 186"/>
                  <a:gd name="T78" fmla="*/ 74 w 234"/>
                  <a:gd name="T79" fmla="*/ 42 h 186"/>
                  <a:gd name="T80" fmla="*/ 66 w 234"/>
                  <a:gd name="T81" fmla="*/ 46 h 186"/>
                  <a:gd name="T82" fmla="*/ 60 w 234"/>
                  <a:gd name="T83" fmla="*/ 50 h 186"/>
                  <a:gd name="T84" fmla="*/ 56 w 234"/>
                  <a:gd name="T85" fmla="*/ 54 h 186"/>
                  <a:gd name="T86" fmla="*/ 56 w 234"/>
                  <a:gd name="T87" fmla="*/ 60 h 186"/>
                  <a:gd name="T88" fmla="*/ 46 w 234"/>
                  <a:gd name="T89" fmla="*/ 64 h 186"/>
                  <a:gd name="T90" fmla="*/ 44 w 234"/>
                  <a:gd name="T91" fmla="*/ 70 h 186"/>
                  <a:gd name="T92" fmla="*/ 30 w 234"/>
                  <a:gd name="T93" fmla="*/ 76 h 186"/>
                  <a:gd name="T94" fmla="*/ 20 w 234"/>
                  <a:gd name="T95" fmla="*/ 80 h 186"/>
                  <a:gd name="T96" fmla="*/ 30 w 234"/>
                  <a:gd name="T97" fmla="*/ 90 h 186"/>
                  <a:gd name="T98" fmla="*/ 34 w 234"/>
                  <a:gd name="T99" fmla="*/ 98 h 186"/>
                  <a:gd name="T100" fmla="*/ 12 w 234"/>
                  <a:gd name="T101" fmla="*/ 108 h 186"/>
                  <a:gd name="T102" fmla="*/ 12 w 234"/>
                  <a:gd name="T103" fmla="*/ 122 h 186"/>
                  <a:gd name="T104" fmla="*/ 16 w 234"/>
                  <a:gd name="T105" fmla="*/ 126 h 186"/>
                  <a:gd name="T106" fmla="*/ 46 w 234"/>
                  <a:gd name="T107" fmla="*/ 96 h 186"/>
                  <a:gd name="T108" fmla="*/ 44 w 234"/>
                  <a:gd name="T109" fmla="*/ 96 h 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234" h="186">
                    <a:moveTo>
                      <a:pt x="10" y="128"/>
                    </a:moveTo>
                    <a:lnTo>
                      <a:pt x="12" y="132"/>
                    </a:lnTo>
                    <a:lnTo>
                      <a:pt x="12" y="134"/>
                    </a:lnTo>
                    <a:lnTo>
                      <a:pt x="6" y="136"/>
                    </a:lnTo>
                    <a:lnTo>
                      <a:pt x="0" y="140"/>
                    </a:lnTo>
                    <a:lnTo>
                      <a:pt x="0" y="146"/>
                    </a:lnTo>
                    <a:lnTo>
                      <a:pt x="2" y="158"/>
                    </a:lnTo>
                    <a:lnTo>
                      <a:pt x="8" y="158"/>
                    </a:lnTo>
                    <a:lnTo>
                      <a:pt x="10" y="150"/>
                    </a:lnTo>
                    <a:lnTo>
                      <a:pt x="12" y="150"/>
                    </a:lnTo>
                    <a:lnTo>
                      <a:pt x="16" y="152"/>
                    </a:lnTo>
                    <a:lnTo>
                      <a:pt x="18" y="154"/>
                    </a:lnTo>
                    <a:lnTo>
                      <a:pt x="20" y="152"/>
                    </a:lnTo>
                    <a:lnTo>
                      <a:pt x="20" y="150"/>
                    </a:lnTo>
                    <a:lnTo>
                      <a:pt x="28" y="150"/>
                    </a:lnTo>
                    <a:lnTo>
                      <a:pt x="28" y="154"/>
                    </a:lnTo>
                    <a:lnTo>
                      <a:pt x="28" y="162"/>
                    </a:lnTo>
                    <a:lnTo>
                      <a:pt x="34" y="162"/>
                    </a:lnTo>
                    <a:lnTo>
                      <a:pt x="36" y="162"/>
                    </a:lnTo>
                    <a:lnTo>
                      <a:pt x="42" y="160"/>
                    </a:lnTo>
                    <a:lnTo>
                      <a:pt x="42" y="168"/>
                    </a:lnTo>
                    <a:lnTo>
                      <a:pt x="36" y="168"/>
                    </a:lnTo>
                    <a:lnTo>
                      <a:pt x="28" y="168"/>
                    </a:lnTo>
                    <a:lnTo>
                      <a:pt x="28" y="172"/>
                    </a:lnTo>
                    <a:lnTo>
                      <a:pt x="34" y="172"/>
                    </a:lnTo>
                    <a:lnTo>
                      <a:pt x="34" y="176"/>
                    </a:lnTo>
                    <a:lnTo>
                      <a:pt x="26" y="180"/>
                    </a:lnTo>
                    <a:lnTo>
                      <a:pt x="44" y="180"/>
                    </a:lnTo>
                    <a:lnTo>
                      <a:pt x="52" y="186"/>
                    </a:lnTo>
                    <a:lnTo>
                      <a:pt x="56" y="178"/>
                    </a:lnTo>
                    <a:lnTo>
                      <a:pt x="60" y="180"/>
                    </a:lnTo>
                    <a:lnTo>
                      <a:pt x="62" y="182"/>
                    </a:lnTo>
                    <a:lnTo>
                      <a:pt x="78" y="182"/>
                    </a:lnTo>
                    <a:lnTo>
                      <a:pt x="74" y="178"/>
                    </a:lnTo>
                    <a:lnTo>
                      <a:pt x="72" y="172"/>
                    </a:lnTo>
                    <a:lnTo>
                      <a:pt x="80" y="172"/>
                    </a:lnTo>
                    <a:lnTo>
                      <a:pt x="82" y="176"/>
                    </a:lnTo>
                    <a:lnTo>
                      <a:pt x="82" y="178"/>
                    </a:lnTo>
                    <a:lnTo>
                      <a:pt x="84" y="178"/>
                    </a:lnTo>
                    <a:lnTo>
                      <a:pt x="96" y="176"/>
                    </a:lnTo>
                    <a:lnTo>
                      <a:pt x="96" y="170"/>
                    </a:lnTo>
                    <a:lnTo>
                      <a:pt x="88" y="170"/>
                    </a:lnTo>
                    <a:lnTo>
                      <a:pt x="82" y="170"/>
                    </a:lnTo>
                    <a:lnTo>
                      <a:pt x="78" y="168"/>
                    </a:lnTo>
                    <a:lnTo>
                      <a:pt x="72" y="164"/>
                    </a:lnTo>
                    <a:lnTo>
                      <a:pt x="66" y="154"/>
                    </a:lnTo>
                    <a:lnTo>
                      <a:pt x="62" y="144"/>
                    </a:lnTo>
                    <a:lnTo>
                      <a:pt x="60" y="134"/>
                    </a:lnTo>
                    <a:lnTo>
                      <a:pt x="64" y="132"/>
                    </a:lnTo>
                    <a:lnTo>
                      <a:pt x="62" y="126"/>
                    </a:lnTo>
                    <a:lnTo>
                      <a:pt x="62" y="124"/>
                    </a:lnTo>
                    <a:lnTo>
                      <a:pt x="70" y="108"/>
                    </a:lnTo>
                    <a:lnTo>
                      <a:pt x="70" y="104"/>
                    </a:lnTo>
                    <a:lnTo>
                      <a:pt x="62" y="100"/>
                    </a:lnTo>
                    <a:lnTo>
                      <a:pt x="56" y="98"/>
                    </a:lnTo>
                    <a:lnTo>
                      <a:pt x="54" y="98"/>
                    </a:lnTo>
                    <a:lnTo>
                      <a:pt x="60" y="96"/>
                    </a:lnTo>
                    <a:lnTo>
                      <a:pt x="62" y="98"/>
                    </a:lnTo>
                    <a:lnTo>
                      <a:pt x="62" y="100"/>
                    </a:lnTo>
                    <a:lnTo>
                      <a:pt x="70" y="100"/>
                    </a:lnTo>
                    <a:lnTo>
                      <a:pt x="74" y="98"/>
                    </a:lnTo>
                    <a:lnTo>
                      <a:pt x="74" y="96"/>
                    </a:lnTo>
                    <a:lnTo>
                      <a:pt x="74" y="92"/>
                    </a:lnTo>
                    <a:lnTo>
                      <a:pt x="74" y="90"/>
                    </a:lnTo>
                    <a:lnTo>
                      <a:pt x="74" y="88"/>
                    </a:lnTo>
                    <a:lnTo>
                      <a:pt x="78" y="88"/>
                    </a:lnTo>
                    <a:lnTo>
                      <a:pt x="78" y="90"/>
                    </a:lnTo>
                    <a:lnTo>
                      <a:pt x="82" y="90"/>
                    </a:lnTo>
                    <a:lnTo>
                      <a:pt x="82" y="88"/>
                    </a:lnTo>
                    <a:lnTo>
                      <a:pt x="80" y="82"/>
                    </a:lnTo>
                    <a:lnTo>
                      <a:pt x="88" y="82"/>
                    </a:lnTo>
                    <a:lnTo>
                      <a:pt x="84" y="78"/>
                    </a:lnTo>
                    <a:lnTo>
                      <a:pt x="84" y="76"/>
                    </a:lnTo>
                    <a:lnTo>
                      <a:pt x="88" y="72"/>
                    </a:lnTo>
                    <a:lnTo>
                      <a:pt x="96" y="78"/>
                    </a:lnTo>
                    <a:lnTo>
                      <a:pt x="98" y="68"/>
                    </a:lnTo>
                    <a:lnTo>
                      <a:pt x="102" y="68"/>
                    </a:lnTo>
                    <a:lnTo>
                      <a:pt x="106" y="62"/>
                    </a:lnTo>
                    <a:lnTo>
                      <a:pt x="108" y="58"/>
                    </a:lnTo>
                    <a:lnTo>
                      <a:pt x="126" y="58"/>
                    </a:lnTo>
                    <a:lnTo>
                      <a:pt x="128" y="52"/>
                    </a:lnTo>
                    <a:lnTo>
                      <a:pt x="134" y="44"/>
                    </a:lnTo>
                    <a:lnTo>
                      <a:pt x="142" y="44"/>
                    </a:lnTo>
                    <a:lnTo>
                      <a:pt x="146" y="44"/>
                    </a:lnTo>
                    <a:lnTo>
                      <a:pt x="160" y="44"/>
                    </a:lnTo>
                    <a:lnTo>
                      <a:pt x="170" y="36"/>
                    </a:lnTo>
                    <a:lnTo>
                      <a:pt x="172" y="40"/>
                    </a:lnTo>
                    <a:lnTo>
                      <a:pt x="174" y="42"/>
                    </a:lnTo>
                    <a:lnTo>
                      <a:pt x="182" y="34"/>
                    </a:lnTo>
                    <a:lnTo>
                      <a:pt x="210" y="26"/>
                    </a:lnTo>
                    <a:lnTo>
                      <a:pt x="234" y="18"/>
                    </a:lnTo>
                    <a:lnTo>
                      <a:pt x="228" y="0"/>
                    </a:lnTo>
                    <a:lnTo>
                      <a:pt x="218" y="0"/>
                    </a:lnTo>
                    <a:lnTo>
                      <a:pt x="212" y="6"/>
                    </a:lnTo>
                    <a:lnTo>
                      <a:pt x="206" y="10"/>
                    </a:lnTo>
                    <a:lnTo>
                      <a:pt x="202" y="10"/>
                    </a:lnTo>
                    <a:lnTo>
                      <a:pt x="200" y="8"/>
                    </a:lnTo>
                    <a:lnTo>
                      <a:pt x="190" y="16"/>
                    </a:lnTo>
                    <a:lnTo>
                      <a:pt x="180" y="22"/>
                    </a:lnTo>
                    <a:lnTo>
                      <a:pt x="172" y="22"/>
                    </a:lnTo>
                    <a:lnTo>
                      <a:pt x="166" y="22"/>
                    </a:lnTo>
                    <a:lnTo>
                      <a:pt x="162" y="24"/>
                    </a:lnTo>
                    <a:lnTo>
                      <a:pt x="160" y="26"/>
                    </a:lnTo>
                    <a:lnTo>
                      <a:pt x="160" y="22"/>
                    </a:lnTo>
                    <a:lnTo>
                      <a:pt x="156" y="22"/>
                    </a:lnTo>
                    <a:lnTo>
                      <a:pt x="154" y="24"/>
                    </a:lnTo>
                    <a:lnTo>
                      <a:pt x="152" y="24"/>
                    </a:lnTo>
                    <a:lnTo>
                      <a:pt x="146" y="22"/>
                    </a:lnTo>
                    <a:lnTo>
                      <a:pt x="144" y="18"/>
                    </a:lnTo>
                    <a:lnTo>
                      <a:pt x="138" y="18"/>
                    </a:lnTo>
                    <a:lnTo>
                      <a:pt x="138" y="26"/>
                    </a:lnTo>
                    <a:lnTo>
                      <a:pt x="126" y="26"/>
                    </a:lnTo>
                    <a:lnTo>
                      <a:pt x="112" y="26"/>
                    </a:lnTo>
                    <a:lnTo>
                      <a:pt x="112" y="32"/>
                    </a:lnTo>
                    <a:lnTo>
                      <a:pt x="108" y="32"/>
                    </a:lnTo>
                    <a:lnTo>
                      <a:pt x="102" y="32"/>
                    </a:lnTo>
                    <a:lnTo>
                      <a:pt x="98" y="36"/>
                    </a:lnTo>
                    <a:lnTo>
                      <a:pt x="96" y="42"/>
                    </a:lnTo>
                    <a:lnTo>
                      <a:pt x="84" y="42"/>
                    </a:lnTo>
                    <a:lnTo>
                      <a:pt x="74" y="42"/>
                    </a:lnTo>
                    <a:lnTo>
                      <a:pt x="72" y="44"/>
                    </a:lnTo>
                    <a:lnTo>
                      <a:pt x="72" y="46"/>
                    </a:lnTo>
                    <a:lnTo>
                      <a:pt x="66" y="46"/>
                    </a:lnTo>
                    <a:lnTo>
                      <a:pt x="64" y="46"/>
                    </a:lnTo>
                    <a:lnTo>
                      <a:pt x="62" y="44"/>
                    </a:lnTo>
                    <a:lnTo>
                      <a:pt x="60" y="50"/>
                    </a:lnTo>
                    <a:lnTo>
                      <a:pt x="62" y="50"/>
                    </a:lnTo>
                    <a:lnTo>
                      <a:pt x="62" y="52"/>
                    </a:lnTo>
                    <a:lnTo>
                      <a:pt x="56" y="54"/>
                    </a:lnTo>
                    <a:lnTo>
                      <a:pt x="56" y="58"/>
                    </a:lnTo>
                    <a:lnTo>
                      <a:pt x="62" y="60"/>
                    </a:lnTo>
                    <a:lnTo>
                      <a:pt x="56" y="60"/>
                    </a:lnTo>
                    <a:lnTo>
                      <a:pt x="54" y="60"/>
                    </a:lnTo>
                    <a:lnTo>
                      <a:pt x="52" y="58"/>
                    </a:lnTo>
                    <a:lnTo>
                      <a:pt x="46" y="64"/>
                    </a:lnTo>
                    <a:lnTo>
                      <a:pt x="46" y="62"/>
                    </a:lnTo>
                    <a:lnTo>
                      <a:pt x="44" y="62"/>
                    </a:lnTo>
                    <a:lnTo>
                      <a:pt x="44" y="70"/>
                    </a:lnTo>
                    <a:lnTo>
                      <a:pt x="42" y="70"/>
                    </a:lnTo>
                    <a:lnTo>
                      <a:pt x="34" y="72"/>
                    </a:lnTo>
                    <a:lnTo>
                      <a:pt x="30" y="76"/>
                    </a:lnTo>
                    <a:lnTo>
                      <a:pt x="28" y="80"/>
                    </a:lnTo>
                    <a:lnTo>
                      <a:pt x="26" y="78"/>
                    </a:lnTo>
                    <a:lnTo>
                      <a:pt x="20" y="80"/>
                    </a:lnTo>
                    <a:lnTo>
                      <a:pt x="20" y="82"/>
                    </a:lnTo>
                    <a:lnTo>
                      <a:pt x="30" y="88"/>
                    </a:lnTo>
                    <a:lnTo>
                      <a:pt x="30" y="90"/>
                    </a:lnTo>
                    <a:lnTo>
                      <a:pt x="26" y="96"/>
                    </a:lnTo>
                    <a:lnTo>
                      <a:pt x="30" y="96"/>
                    </a:lnTo>
                    <a:lnTo>
                      <a:pt x="34" y="98"/>
                    </a:lnTo>
                    <a:lnTo>
                      <a:pt x="34" y="100"/>
                    </a:lnTo>
                    <a:lnTo>
                      <a:pt x="26" y="104"/>
                    </a:lnTo>
                    <a:lnTo>
                      <a:pt x="12" y="108"/>
                    </a:lnTo>
                    <a:lnTo>
                      <a:pt x="16" y="118"/>
                    </a:lnTo>
                    <a:lnTo>
                      <a:pt x="16" y="122"/>
                    </a:lnTo>
                    <a:lnTo>
                      <a:pt x="12" y="122"/>
                    </a:lnTo>
                    <a:lnTo>
                      <a:pt x="12" y="124"/>
                    </a:lnTo>
                    <a:lnTo>
                      <a:pt x="16" y="124"/>
                    </a:lnTo>
                    <a:lnTo>
                      <a:pt x="16" y="126"/>
                    </a:lnTo>
                    <a:lnTo>
                      <a:pt x="10" y="128"/>
                    </a:lnTo>
                    <a:close/>
                    <a:moveTo>
                      <a:pt x="44" y="96"/>
                    </a:moveTo>
                    <a:lnTo>
                      <a:pt x="46" y="96"/>
                    </a:lnTo>
                    <a:lnTo>
                      <a:pt x="48" y="98"/>
                    </a:lnTo>
                    <a:lnTo>
                      <a:pt x="44" y="98"/>
                    </a:lnTo>
                    <a:lnTo>
                      <a:pt x="44" y="96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489" name="Freeform 1558"/>
              <p:cNvSpPr>
                <a:spLocks/>
              </p:cNvSpPr>
              <p:nvPr/>
            </p:nvSpPr>
            <p:spPr bwMode="auto">
              <a:xfrm>
                <a:off x="2019300" y="2139950"/>
                <a:ext cx="38100" cy="28575"/>
              </a:xfrm>
              <a:custGeom>
                <a:avLst/>
                <a:gdLst>
                  <a:gd name="T0" fmla="*/ 18 w 24"/>
                  <a:gd name="T1" fmla="*/ 18 h 18"/>
                  <a:gd name="T2" fmla="*/ 24 w 24"/>
                  <a:gd name="T3" fmla="*/ 18 h 18"/>
                  <a:gd name="T4" fmla="*/ 24 w 24"/>
                  <a:gd name="T5" fmla="*/ 10 h 18"/>
                  <a:gd name="T6" fmla="*/ 6 w 24"/>
                  <a:gd name="T7" fmla="*/ 0 h 18"/>
                  <a:gd name="T8" fmla="*/ 4 w 24"/>
                  <a:gd name="T9" fmla="*/ 0 h 18"/>
                  <a:gd name="T10" fmla="*/ 0 w 24"/>
                  <a:gd name="T11" fmla="*/ 0 h 18"/>
                  <a:gd name="T12" fmla="*/ 0 w 24"/>
                  <a:gd name="T13" fmla="*/ 4 h 18"/>
                  <a:gd name="T14" fmla="*/ 0 w 24"/>
                  <a:gd name="T15" fmla="*/ 12 h 18"/>
                  <a:gd name="T16" fmla="*/ 6 w 24"/>
                  <a:gd name="T17" fmla="*/ 12 h 18"/>
                  <a:gd name="T18" fmla="*/ 12 w 24"/>
                  <a:gd name="T19" fmla="*/ 14 h 18"/>
                  <a:gd name="T20" fmla="*/ 12 w 24"/>
                  <a:gd name="T21" fmla="*/ 18 h 18"/>
                  <a:gd name="T22" fmla="*/ 18 w 24"/>
                  <a:gd name="T23" fmla="*/ 1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4" h="18">
                    <a:moveTo>
                      <a:pt x="18" y="18"/>
                    </a:moveTo>
                    <a:lnTo>
                      <a:pt x="24" y="18"/>
                    </a:lnTo>
                    <a:lnTo>
                      <a:pt x="24" y="10"/>
                    </a:lnTo>
                    <a:lnTo>
                      <a:pt x="6" y="0"/>
                    </a:lnTo>
                    <a:lnTo>
                      <a:pt x="4" y="0"/>
                    </a:lnTo>
                    <a:lnTo>
                      <a:pt x="0" y="0"/>
                    </a:lnTo>
                    <a:lnTo>
                      <a:pt x="0" y="4"/>
                    </a:lnTo>
                    <a:lnTo>
                      <a:pt x="0" y="12"/>
                    </a:lnTo>
                    <a:lnTo>
                      <a:pt x="6" y="12"/>
                    </a:lnTo>
                    <a:lnTo>
                      <a:pt x="12" y="14"/>
                    </a:lnTo>
                    <a:lnTo>
                      <a:pt x="12" y="18"/>
                    </a:lnTo>
                    <a:lnTo>
                      <a:pt x="18" y="18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490" name="Rectangle 1559"/>
              <p:cNvSpPr>
                <a:spLocks noChangeArrowheads="1"/>
              </p:cNvSpPr>
              <p:nvPr/>
            </p:nvSpPr>
            <p:spPr bwMode="auto">
              <a:xfrm>
                <a:off x="1911350" y="1666875"/>
                <a:ext cx="6350" cy="3175"/>
              </a:xfrm>
              <a:prstGeom prst="rect">
                <a:avLst/>
              </a:pr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491" name="Freeform 1560"/>
              <p:cNvSpPr>
                <a:spLocks/>
              </p:cNvSpPr>
              <p:nvPr/>
            </p:nvSpPr>
            <p:spPr bwMode="auto">
              <a:xfrm>
                <a:off x="1876425" y="1670050"/>
                <a:ext cx="31750" cy="22225"/>
              </a:xfrm>
              <a:custGeom>
                <a:avLst/>
                <a:gdLst>
                  <a:gd name="T0" fmla="*/ 18 w 20"/>
                  <a:gd name="T1" fmla="*/ 14 h 14"/>
                  <a:gd name="T2" fmla="*/ 20 w 20"/>
                  <a:gd name="T3" fmla="*/ 6 h 14"/>
                  <a:gd name="T4" fmla="*/ 10 w 20"/>
                  <a:gd name="T5" fmla="*/ 0 h 14"/>
                  <a:gd name="T6" fmla="*/ 0 w 20"/>
                  <a:gd name="T7" fmla="*/ 6 h 14"/>
                  <a:gd name="T8" fmla="*/ 0 w 20"/>
                  <a:gd name="T9" fmla="*/ 8 h 14"/>
                  <a:gd name="T10" fmla="*/ 2 w 20"/>
                  <a:gd name="T11" fmla="*/ 8 h 14"/>
                  <a:gd name="T12" fmla="*/ 18 w 20"/>
                  <a:gd name="T13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" h="14">
                    <a:moveTo>
                      <a:pt x="18" y="14"/>
                    </a:moveTo>
                    <a:lnTo>
                      <a:pt x="20" y="6"/>
                    </a:lnTo>
                    <a:lnTo>
                      <a:pt x="10" y="0"/>
                    </a:lnTo>
                    <a:lnTo>
                      <a:pt x="0" y="6"/>
                    </a:lnTo>
                    <a:lnTo>
                      <a:pt x="0" y="8"/>
                    </a:lnTo>
                    <a:lnTo>
                      <a:pt x="2" y="8"/>
                    </a:lnTo>
                    <a:lnTo>
                      <a:pt x="18" y="14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492" name="Freeform 1561"/>
              <p:cNvSpPr>
                <a:spLocks/>
              </p:cNvSpPr>
              <p:nvPr/>
            </p:nvSpPr>
            <p:spPr bwMode="auto">
              <a:xfrm>
                <a:off x="2047875" y="1644650"/>
                <a:ext cx="47625" cy="41275"/>
              </a:xfrm>
              <a:custGeom>
                <a:avLst/>
                <a:gdLst>
                  <a:gd name="T0" fmla="*/ 14 w 30"/>
                  <a:gd name="T1" fmla="*/ 26 h 26"/>
                  <a:gd name="T2" fmla="*/ 12 w 30"/>
                  <a:gd name="T3" fmla="*/ 16 h 26"/>
                  <a:gd name="T4" fmla="*/ 30 w 30"/>
                  <a:gd name="T5" fmla="*/ 16 h 26"/>
                  <a:gd name="T6" fmla="*/ 24 w 30"/>
                  <a:gd name="T7" fmla="*/ 8 h 26"/>
                  <a:gd name="T8" fmla="*/ 20 w 30"/>
                  <a:gd name="T9" fmla="*/ 6 h 26"/>
                  <a:gd name="T10" fmla="*/ 20 w 30"/>
                  <a:gd name="T11" fmla="*/ 0 h 26"/>
                  <a:gd name="T12" fmla="*/ 14 w 30"/>
                  <a:gd name="T13" fmla="*/ 0 h 26"/>
                  <a:gd name="T14" fmla="*/ 10 w 30"/>
                  <a:gd name="T15" fmla="*/ 0 h 26"/>
                  <a:gd name="T16" fmla="*/ 2 w 30"/>
                  <a:gd name="T17" fmla="*/ 12 h 26"/>
                  <a:gd name="T18" fmla="*/ 0 w 30"/>
                  <a:gd name="T19" fmla="*/ 16 h 26"/>
                  <a:gd name="T20" fmla="*/ 0 w 30"/>
                  <a:gd name="T21" fmla="*/ 18 h 26"/>
                  <a:gd name="T22" fmla="*/ 0 w 30"/>
                  <a:gd name="T23" fmla="*/ 22 h 26"/>
                  <a:gd name="T24" fmla="*/ 4 w 30"/>
                  <a:gd name="T25" fmla="*/ 24 h 26"/>
                  <a:gd name="T26" fmla="*/ 14 w 30"/>
                  <a:gd name="T27" fmla="*/ 2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0" h="26">
                    <a:moveTo>
                      <a:pt x="14" y="26"/>
                    </a:moveTo>
                    <a:lnTo>
                      <a:pt x="12" y="16"/>
                    </a:lnTo>
                    <a:lnTo>
                      <a:pt x="30" y="16"/>
                    </a:lnTo>
                    <a:lnTo>
                      <a:pt x="24" y="8"/>
                    </a:lnTo>
                    <a:lnTo>
                      <a:pt x="20" y="6"/>
                    </a:lnTo>
                    <a:lnTo>
                      <a:pt x="20" y="0"/>
                    </a:lnTo>
                    <a:lnTo>
                      <a:pt x="14" y="0"/>
                    </a:lnTo>
                    <a:lnTo>
                      <a:pt x="10" y="0"/>
                    </a:lnTo>
                    <a:lnTo>
                      <a:pt x="2" y="12"/>
                    </a:lnTo>
                    <a:lnTo>
                      <a:pt x="0" y="16"/>
                    </a:lnTo>
                    <a:lnTo>
                      <a:pt x="0" y="18"/>
                    </a:lnTo>
                    <a:lnTo>
                      <a:pt x="0" y="22"/>
                    </a:lnTo>
                    <a:lnTo>
                      <a:pt x="4" y="24"/>
                    </a:lnTo>
                    <a:lnTo>
                      <a:pt x="14" y="26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493" name="Freeform 1562"/>
              <p:cNvSpPr>
                <a:spLocks/>
              </p:cNvSpPr>
              <p:nvPr/>
            </p:nvSpPr>
            <p:spPr bwMode="auto">
              <a:xfrm>
                <a:off x="2876550" y="1860550"/>
                <a:ext cx="28575" cy="12700"/>
              </a:xfrm>
              <a:custGeom>
                <a:avLst/>
                <a:gdLst>
                  <a:gd name="T0" fmla="*/ 18 w 18"/>
                  <a:gd name="T1" fmla="*/ 0 h 8"/>
                  <a:gd name="T2" fmla="*/ 0 w 18"/>
                  <a:gd name="T3" fmla="*/ 0 h 8"/>
                  <a:gd name="T4" fmla="*/ 0 w 18"/>
                  <a:gd name="T5" fmla="*/ 8 h 8"/>
                  <a:gd name="T6" fmla="*/ 8 w 18"/>
                  <a:gd name="T7" fmla="*/ 8 h 8"/>
                  <a:gd name="T8" fmla="*/ 16 w 18"/>
                  <a:gd name="T9" fmla="*/ 8 h 8"/>
                  <a:gd name="T10" fmla="*/ 18 w 18"/>
                  <a:gd name="T11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" h="8">
                    <a:moveTo>
                      <a:pt x="18" y="0"/>
                    </a:moveTo>
                    <a:lnTo>
                      <a:pt x="0" y="0"/>
                    </a:lnTo>
                    <a:lnTo>
                      <a:pt x="0" y="8"/>
                    </a:lnTo>
                    <a:lnTo>
                      <a:pt x="8" y="8"/>
                    </a:lnTo>
                    <a:lnTo>
                      <a:pt x="16" y="8"/>
                    </a:lnTo>
                    <a:lnTo>
                      <a:pt x="18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494" name="Freeform 1563"/>
              <p:cNvSpPr>
                <a:spLocks/>
              </p:cNvSpPr>
              <p:nvPr/>
            </p:nvSpPr>
            <p:spPr bwMode="auto">
              <a:xfrm>
                <a:off x="1114425" y="2743200"/>
                <a:ext cx="82550" cy="50800"/>
              </a:xfrm>
              <a:custGeom>
                <a:avLst/>
                <a:gdLst>
                  <a:gd name="T0" fmla="*/ 40 w 52"/>
                  <a:gd name="T1" fmla="*/ 14 h 32"/>
                  <a:gd name="T2" fmla="*/ 34 w 52"/>
                  <a:gd name="T3" fmla="*/ 14 h 32"/>
                  <a:gd name="T4" fmla="*/ 30 w 52"/>
                  <a:gd name="T5" fmla="*/ 12 h 32"/>
                  <a:gd name="T6" fmla="*/ 20 w 52"/>
                  <a:gd name="T7" fmla="*/ 2 h 32"/>
                  <a:gd name="T8" fmla="*/ 12 w 52"/>
                  <a:gd name="T9" fmla="*/ 4 h 32"/>
                  <a:gd name="T10" fmla="*/ 16 w 52"/>
                  <a:gd name="T11" fmla="*/ 0 h 32"/>
                  <a:gd name="T12" fmla="*/ 10 w 52"/>
                  <a:gd name="T13" fmla="*/ 0 h 32"/>
                  <a:gd name="T14" fmla="*/ 2 w 52"/>
                  <a:gd name="T15" fmla="*/ 4 h 32"/>
                  <a:gd name="T16" fmla="*/ 2 w 52"/>
                  <a:gd name="T17" fmla="*/ 12 h 32"/>
                  <a:gd name="T18" fmla="*/ 2 w 52"/>
                  <a:gd name="T19" fmla="*/ 18 h 32"/>
                  <a:gd name="T20" fmla="*/ 0 w 52"/>
                  <a:gd name="T21" fmla="*/ 20 h 32"/>
                  <a:gd name="T22" fmla="*/ 6 w 52"/>
                  <a:gd name="T23" fmla="*/ 24 h 32"/>
                  <a:gd name="T24" fmla="*/ 18 w 52"/>
                  <a:gd name="T25" fmla="*/ 30 h 32"/>
                  <a:gd name="T26" fmla="*/ 28 w 52"/>
                  <a:gd name="T27" fmla="*/ 30 h 32"/>
                  <a:gd name="T28" fmla="*/ 36 w 52"/>
                  <a:gd name="T29" fmla="*/ 32 h 32"/>
                  <a:gd name="T30" fmla="*/ 44 w 52"/>
                  <a:gd name="T31" fmla="*/ 32 h 32"/>
                  <a:gd name="T32" fmla="*/ 52 w 52"/>
                  <a:gd name="T33" fmla="*/ 30 h 32"/>
                  <a:gd name="T34" fmla="*/ 48 w 52"/>
                  <a:gd name="T35" fmla="*/ 14 h 32"/>
                  <a:gd name="T36" fmla="*/ 40 w 52"/>
                  <a:gd name="T37" fmla="*/ 14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52" h="32">
                    <a:moveTo>
                      <a:pt x="40" y="14"/>
                    </a:moveTo>
                    <a:lnTo>
                      <a:pt x="34" y="14"/>
                    </a:lnTo>
                    <a:lnTo>
                      <a:pt x="30" y="12"/>
                    </a:lnTo>
                    <a:lnTo>
                      <a:pt x="20" y="2"/>
                    </a:lnTo>
                    <a:lnTo>
                      <a:pt x="12" y="4"/>
                    </a:lnTo>
                    <a:lnTo>
                      <a:pt x="16" y="0"/>
                    </a:lnTo>
                    <a:lnTo>
                      <a:pt x="10" y="0"/>
                    </a:lnTo>
                    <a:lnTo>
                      <a:pt x="2" y="4"/>
                    </a:lnTo>
                    <a:lnTo>
                      <a:pt x="2" y="12"/>
                    </a:lnTo>
                    <a:lnTo>
                      <a:pt x="2" y="18"/>
                    </a:lnTo>
                    <a:lnTo>
                      <a:pt x="0" y="20"/>
                    </a:lnTo>
                    <a:lnTo>
                      <a:pt x="6" y="24"/>
                    </a:lnTo>
                    <a:lnTo>
                      <a:pt x="18" y="30"/>
                    </a:lnTo>
                    <a:lnTo>
                      <a:pt x="28" y="30"/>
                    </a:lnTo>
                    <a:lnTo>
                      <a:pt x="36" y="32"/>
                    </a:lnTo>
                    <a:lnTo>
                      <a:pt x="44" y="32"/>
                    </a:lnTo>
                    <a:lnTo>
                      <a:pt x="52" y="30"/>
                    </a:lnTo>
                    <a:lnTo>
                      <a:pt x="48" y="14"/>
                    </a:lnTo>
                    <a:lnTo>
                      <a:pt x="40" y="14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495" name="Freeform 1564"/>
              <p:cNvSpPr>
                <a:spLocks/>
              </p:cNvSpPr>
              <p:nvPr/>
            </p:nvSpPr>
            <p:spPr bwMode="auto">
              <a:xfrm>
                <a:off x="1644650" y="1651000"/>
                <a:ext cx="209550" cy="47625"/>
              </a:xfrm>
              <a:custGeom>
                <a:avLst/>
                <a:gdLst>
                  <a:gd name="T0" fmla="*/ 18 w 132"/>
                  <a:gd name="T1" fmla="*/ 22 h 30"/>
                  <a:gd name="T2" fmla="*/ 38 w 132"/>
                  <a:gd name="T3" fmla="*/ 18 h 30"/>
                  <a:gd name="T4" fmla="*/ 40 w 132"/>
                  <a:gd name="T5" fmla="*/ 22 h 30"/>
                  <a:gd name="T6" fmla="*/ 48 w 132"/>
                  <a:gd name="T7" fmla="*/ 20 h 30"/>
                  <a:gd name="T8" fmla="*/ 50 w 132"/>
                  <a:gd name="T9" fmla="*/ 18 h 30"/>
                  <a:gd name="T10" fmla="*/ 56 w 132"/>
                  <a:gd name="T11" fmla="*/ 10 h 30"/>
                  <a:gd name="T12" fmla="*/ 66 w 132"/>
                  <a:gd name="T13" fmla="*/ 14 h 30"/>
                  <a:gd name="T14" fmla="*/ 74 w 132"/>
                  <a:gd name="T15" fmla="*/ 18 h 30"/>
                  <a:gd name="T16" fmla="*/ 68 w 132"/>
                  <a:gd name="T17" fmla="*/ 26 h 30"/>
                  <a:gd name="T18" fmla="*/ 76 w 132"/>
                  <a:gd name="T19" fmla="*/ 26 h 30"/>
                  <a:gd name="T20" fmla="*/ 78 w 132"/>
                  <a:gd name="T21" fmla="*/ 26 h 30"/>
                  <a:gd name="T22" fmla="*/ 82 w 132"/>
                  <a:gd name="T23" fmla="*/ 30 h 30"/>
                  <a:gd name="T24" fmla="*/ 86 w 132"/>
                  <a:gd name="T25" fmla="*/ 30 h 30"/>
                  <a:gd name="T26" fmla="*/ 90 w 132"/>
                  <a:gd name="T27" fmla="*/ 26 h 30"/>
                  <a:gd name="T28" fmla="*/ 96 w 132"/>
                  <a:gd name="T29" fmla="*/ 22 h 30"/>
                  <a:gd name="T30" fmla="*/ 102 w 132"/>
                  <a:gd name="T31" fmla="*/ 20 h 30"/>
                  <a:gd name="T32" fmla="*/ 108 w 132"/>
                  <a:gd name="T33" fmla="*/ 20 h 30"/>
                  <a:gd name="T34" fmla="*/ 114 w 132"/>
                  <a:gd name="T35" fmla="*/ 22 h 30"/>
                  <a:gd name="T36" fmla="*/ 114 w 132"/>
                  <a:gd name="T37" fmla="*/ 18 h 30"/>
                  <a:gd name="T38" fmla="*/ 132 w 132"/>
                  <a:gd name="T39" fmla="*/ 14 h 30"/>
                  <a:gd name="T40" fmla="*/ 132 w 132"/>
                  <a:gd name="T41" fmla="*/ 8 h 30"/>
                  <a:gd name="T42" fmla="*/ 124 w 132"/>
                  <a:gd name="T43" fmla="*/ 10 h 30"/>
                  <a:gd name="T44" fmla="*/ 122 w 132"/>
                  <a:gd name="T45" fmla="*/ 10 h 30"/>
                  <a:gd name="T46" fmla="*/ 124 w 132"/>
                  <a:gd name="T47" fmla="*/ 4 h 30"/>
                  <a:gd name="T48" fmla="*/ 112 w 132"/>
                  <a:gd name="T49" fmla="*/ 4 h 30"/>
                  <a:gd name="T50" fmla="*/ 112 w 132"/>
                  <a:gd name="T51" fmla="*/ 8 h 30"/>
                  <a:gd name="T52" fmla="*/ 110 w 132"/>
                  <a:gd name="T53" fmla="*/ 10 h 30"/>
                  <a:gd name="T54" fmla="*/ 100 w 132"/>
                  <a:gd name="T55" fmla="*/ 14 h 30"/>
                  <a:gd name="T56" fmla="*/ 90 w 132"/>
                  <a:gd name="T57" fmla="*/ 14 h 30"/>
                  <a:gd name="T58" fmla="*/ 68 w 132"/>
                  <a:gd name="T59" fmla="*/ 10 h 30"/>
                  <a:gd name="T60" fmla="*/ 92 w 132"/>
                  <a:gd name="T61" fmla="*/ 10 h 30"/>
                  <a:gd name="T62" fmla="*/ 100 w 132"/>
                  <a:gd name="T63" fmla="*/ 10 h 30"/>
                  <a:gd name="T64" fmla="*/ 90 w 132"/>
                  <a:gd name="T65" fmla="*/ 8 h 30"/>
                  <a:gd name="T66" fmla="*/ 82 w 132"/>
                  <a:gd name="T67" fmla="*/ 2 h 30"/>
                  <a:gd name="T68" fmla="*/ 72 w 132"/>
                  <a:gd name="T69" fmla="*/ 0 h 30"/>
                  <a:gd name="T70" fmla="*/ 68 w 132"/>
                  <a:gd name="T71" fmla="*/ 4 h 30"/>
                  <a:gd name="T72" fmla="*/ 60 w 132"/>
                  <a:gd name="T73" fmla="*/ 4 h 30"/>
                  <a:gd name="T74" fmla="*/ 54 w 132"/>
                  <a:gd name="T75" fmla="*/ 4 h 30"/>
                  <a:gd name="T76" fmla="*/ 46 w 132"/>
                  <a:gd name="T77" fmla="*/ 2 h 30"/>
                  <a:gd name="T78" fmla="*/ 38 w 132"/>
                  <a:gd name="T79" fmla="*/ 2 h 30"/>
                  <a:gd name="T80" fmla="*/ 18 w 132"/>
                  <a:gd name="T81" fmla="*/ 10 h 30"/>
                  <a:gd name="T82" fmla="*/ 14 w 132"/>
                  <a:gd name="T83" fmla="*/ 10 h 30"/>
                  <a:gd name="T84" fmla="*/ 12 w 132"/>
                  <a:gd name="T85" fmla="*/ 8 h 30"/>
                  <a:gd name="T86" fmla="*/ 10 w 132"/>
                  <a:gd name="T87" fmla="*/ 10 h 30"/>
                  <a:gd name="T88" fmla="*/ 4 w 132"/>
                  <a:gd name="T89" fmla="*/ 14 h 30"/>
                  <a:gd name="T90" fmla="*/ 0 w 132"/>
                  <a:gd name="T91" fmla="*/ 20 h 30"/>
                  <a:gd name="T92" fmla="*/ 18 w 132"/>
                  <a:gd name="T93" fmla="*/ 20 h 30"/>
                  <a:gd name="T94" fmla="*/ 18 w 132"/>
                  <a:gd name="T95" fmla="*/ 22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32" h="30">
                    <a:moveTo>
                      <a:pt x="18" y="22"/>
                    </a:moveTo>
                    <a:lnTo>
                      <a:pt x="38" y="18"/>
                    </a:lnTo>
                    <a:lnTo>
                      <a:pt x="40" y="22"/>
                    </a:lnTo>
                    <a:lnTo>
                      <a:pt x="48" y="20"/>
                    </a:lnTo>
                    <a:lnTo>
                      <a:pt x="50" y="18"/>
                    </a:lnTo>
                    <a:lnTo>
                      <a:pt x="56" y="10"/>
                    </a:lnTo>
                    <a:lnTo>
                      <a:pt x="66" y="14"/>
                    </a:lnTo>
                    <a:lnTo>
                      <a:pt x="74" y="18"/>
                    </a:lnTo>
                    <a:lnTo>
                      <a:pt x="68" y="26"/>
                    </a:lnTo>
                    <a:lnTo>
                      <a:pt x="76" y="26"/>
                    </a:lnTo>
                    <a:lnTo>
                      <a:pt x="78" y="26"/>
                    </a:lnTo>
                    <a:lnTo>
                      <a:pt x="82" y="30"/>
                    </a:lnTo>
                    <a:lnTo>
                      <a:pt x="86" y="30"/>
                    </a:lnTo>
                    <a:lnTo>
                      <a:pt x="90" y="26"/>
                    </a:lnTo>
                    <a:lnTo>
                      <a:pt x="96" y="22"/>
                    </a:lnTo>
                    <a:lnTo>
                      <a:pt x="102" y="20"/>
                    </a:lnTo>
                    <a:lnTo>
                      <a:pt x="108" y="20"/>
                    </a:lnTo>
                    <a:lnTo>
                      <a:pt x="114" y="22"/>
                    </a:lnTo>
                    <a:lnTo>
                      <a:pt x="114" y="18"/>
                    </a:lnTo>
                    <a:lnTo>
                      <a:pt x="132" y="14"/>
                    </a:lnTo>
                    <a:lnTo>
                      <a:pt x="132" y="8"/>
                    </a:lnTo>
                    <a:lnTo>
                      <a:pt x="124" y="10"/>
                    </a:lnTo>
                    <a:lnTo>
                      <a:pt x="122" y="10"/>
                    </a:lnTo>
                    <a:lnTo>
                      <a:pt x="124" y="4"/>
                    </a:lnTo>
                    <a:lnTo>
                      <a:pt x="112" y="4"/>
                    </a:lnTo>
                    <a:lnTo>
                      <a:pt x="112" y="8"/>
                    </a:lnTo>
                    <a:lnTo>
                      <a:pt x="110" y="10"/>
                    </a:lnTo>
                    <a:lnTo>
                      <a:pt x="100" y="14"/>
                    </a:lnTo>
                    <a:lnTo>
                      <a:pt x="90" y="14"/>
                    </a:lnTo>
                    <a:lnTo>
                      <a:pt x="68" y="10"/>
                    </a:lnTo>
                    <a:lnTo>
                      <a:pt x="92" y="10"/>
                    </a:lnTo>
                    <a:lnTo>
                      <a:pt x="100" y="10"/>
                    </a:lnTo>
                    <a:lnTo>
                      <a:pt x="90" y="8"/>
                    </a:lnTo>
                    <a:lnTo>
                      <a:pt x="82" y="2"/>
                    </a:lnTo>
                    <a:lnTo>
                      <a:pt x="72" y="0"/>
                    </a:lnTo>
                    <a:lnTo>
                      <a:pt x="68" y="4"/>
                    </a:lnTo>
                    <a:lnTo>
                      <a:pt x="60" y="4"/>
                    </a:lnTo>
                    <a:lnTo>
                      <a:pt x="54" y="4"/>
                    </a:lnTo>
                    <a:lnTo>
                      <a:pt x="46" y="2"/>
                    </a:lnTo>
                    <a:lnTo>
                      <a:pt x="38" y="2"/>
                    </a:lnTo>
                    <a:lnTo>
                      <a:pt x="18" y="10"/>
                    </a:lnTo>
                    <a:lnTo>
                      <a:pt x="14" y="10"/>
                    </a:lnTo>
                    <a:lnTo>
                      <a:pt x="12" y="8"/>
                    </a:lnTo>
                    <a:lnTo>
                      <a:pt x="10" y="10"/>
                    </a:lnTo>
                    <a:lnTo>
                      <a:pt x="4" y="14"/>
                    </a:lnTo>
                    <a:lnTo>
                      <a:pt x="0" y="20"/>
                    </a:lnTo>
                    <a:lnTo>
                      <a:pt x="18" y="20"/>
                    </a:lnTo>
                    <a:lnTo>
                      <a:pt x="18" y="2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496" name="Freeform 1565"/>
              <p:cNvSpPr>
                <a:spLocks/>
              </p:cNvSpPr>
              <p:nvPr/>
            </p:nvSpPr>
            <p:spPr bwMode="auto">
              <a:xfrm>
                <a:off x="1933575" y="1628775"/>
                <a:ext cx="19050" cy="9525"/>
              </a:xfrm>
              <a:custGeom>
                <a:avLst/>
                <a:gdLst>
                  <a:gd name="T0" fmla="*/ 12 w 12"/>
                  <a:gd name="T1" fmla="*/ 6 h 6"/>
                  <a:gd name="T2" fmla="*/ 10 w 12"/>
                  <a:gd name="T3" fmla="*/ 4 h 6"/>
                  <a:gd name="T4" fmla="*/ 10 w 12"/>
                  <a:gd name="T5" fmla="*/ 0 h 6"/>
                  <a:gd name="T6" fmla="*/ 0 w 12"/>
                  <a:gd name="T7" fmla="*/ 0 h 6"/>
                  <a:gd name="T8" fmla="*/ 4 w 12"/>
                  <a:gd name="T9" fmla="*/ 6 h 6"/>
                  <a:gd name="T10" fmla="*/ 12 w 12"/>
                  <a:gd name="T11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" h="6">
                    <a:moveTo>
                      <a:pt x="12" y="6"/>
                    </a:moveTo>
                    <a:lnTo>
                      <a:pt x="10" y="4"/>
                    </a:lnTo>
                    <a:lnTo>
                      <a:pt x="10" y="0"/>
                    </a:lnTo>
                    <a:lnTo>
                      <a:pt x="0" y="0"/>
                    </a:lnTo>
                    <a:lnTo>
                      <a:pt x="4" y="6"/>
                    </a:lnTo>
                    <a:lnTo>
                      <a:pt x="12" y="6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497" name="Freeform 1566"/>
              <p:cNvSpPr>
                <a:spLocks/>
              </p:cNvSpPr>
              <p:nvPr/>
            </p:nvSpPr>
            <p:spPr bwMode="auto">
              <a:xfrm>
                <a:off x="1790700" y="2168525"/>
                <a:ext cx="28575" cy="31750"/>
              </a:xfrm>
              <a:custGeom>
                <a:avLst/>
                <a:gdLst>
                  <a:gd name="T0" fmla="*/ 4 w 18"/>
                  <a:gd name="T1" fmla="*/ 2 h 20"/>
                  <a:gd name="T2" fmla="*/ 0 w 18"/>
                  <a:gd name="T3" fmla="*/ 4 h 20"/>
                  <a:gd name="T4" fmla="*/ 0 w 18"/>
                  <a:gd name="T5" fmla="*/ 10 h 20"/>
                  <a:gd name="T6" fmla="*/ 0 w 18"/>
                  <a:gd name="T7" fmla="*/ 14 h 20"/>
                  <a:gd name="T8" fmla="*/ 2 w 18"/>
                  <a:gd name="T9" fmla="*/ 18 h 20"/>
                  <a:gd name="T10" fmla="*/ 4 w 18"/>
                  <a:gd name="T11" fmla="*/ 20 h 20"/>
                  <a:gd name="T12" fmla="*/ 10 w 18"/>
                  <a:gd name="T13" fmla="*/ 20 h 20"/>
                  <a:gd name="T14" fmla="*/ 12 w 18"/>
                  <a:gd name="T15" fmla="*/ 18 h 20"/>
                  <a:gd name="T16" fmla="*/ 18 w 18"/>
                  <a:gd name="T17" fmla="*/ 14 h 20"/>
                  <a:gd name="T18" fmla="*/ 18 w 18"/>
                  <a:gd name="T19" fmla="*/ 10 h 20"/>
                  <a:gd name="T20" fmla="*/ 18 w 18"/>
                  <a:gd name="T21" fmla="*/ 4 h 20"/>
                  <a:gd name="T22" fmla="*/ 8 w 18"/>
                  <a:gd name="T23" fmla="*/ 0 h 20"/>
                  <a:gd name="T24" fmla="*/ 4 w 18"/>
                  <a:gd name="T25" fmla="*/ 2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8" h="20">
                    <a:moveTo>
                      <a:pt x="4" y="2"/>
                    </a:moveTo>
                    <a:lnTo>
                      <a:pt x="0" y="4"/>
                    </a:lnTo>
                    <a:lnTo>
                      <a:pt x="0" y="10"/>
                    </a:lnTo>
                    <a:lnTo>
                      <a:pt x="0" y="14"/>
                    </a:lnTo>
                    <a:lnTo>
                      <a:pt x="2" y="18"/>
                    </a:lnTo>
                    <a:lnTo>
                      <a:pt x="4" y="20"/>
                    </a:lnTo>
                    <a:lnTo>
                      <a:pt x="10" y="20"/>
                    </a:lnTo>
                    <a:lnTo>
                      <a:pt x="12" y="18"/>
                    </a:lnTo>
                    <a:lnTo>
                      <a:pt x="18" y="14"/>
                    </a:lnTo>
                    <a:lnTo>
                      <a:pt x="18" y="10"/>
                    </a:lnTo>
                    <a:lnTo>
                      <a:pt x="18" y="4"/>
                    </a:lnTo>
                    <a:lnTo>
                      <a:pt x="8" y="0"/>
                    </a:lnTo>
                    <a:lnTo>
                      <a:pt x="4" y="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498" name="Freeform 1567"/>
              <p:cNvSpPr>
                <a:spLocks/>
              </p:cNvSpPr>
              <p:nvPr/>
            </p:nvSpPr>
            <p:spPr bwMode="auto">
              <a:xfrm>
                <a:off x="1819275" y="1692275"/>
                <a:ext cx="19050" cy="6350"/>
              </a:xfrm>
              <a:custGeom>
                <a:avLst/>
                <a:gdLst>
                  <a:gd name="T0" fmla="*/ 12 w 12"/>
                  <a:gd name="T1" fmla="*/ 4 h 4"/>
                  <a:gd name="T2" fmla="*/ 10 w 12"/>
                  <a:gd name="T3" fmla="*/ 0 h 4"/>
                  <a:gd name="T4" fmla="*/ 8 w 12"/>
                  <a:gd name="T5" fmla="*/ 0 h 4"/>
                  <a:gd name="T6" fmla="*/ 4 w 12"/>
                  <a:gd name="T7" fmla="*/ 0 h 4"/>
                  <a:gd name="T8" fmla="*/ 0 w 12"/>
                  <a:gd name="T9" fmla="*/ 0 h 4"/>
                  <a:gd name="T10" fmla="*/ 2 w 12"/>
                  <a:gd name="T11" fmla="*/ 2 h 4"/>
                  <a:gd name="T12" fmla="*/ 2 w 12"/>
                  <a:gd name="T13" fmla="*/ 4 h 4"/>
                  <a:gd name="T14" fmla="*/ 12 w 12"/>
                  <a:gd name="T1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2" h="4">
                    <a:moveTo>
                      <a:pt x="12" y="4"/>
                    </a:moveTo>
                    <a:lnTo>
                      <a:pt x="10" y="0"/>
                    </a:lnTo>
                    <a:lnTo>
                      <a:pt x="8" y="0"/>
                    </a:lnTo>
                    <a:lnTo>
                      <a:pt x="4" y="0"/>
                    </a:lnTo>
                    <a:lnTo>
                      <a:pt x="0" y="0"/>
                    </a:lnTo>
                    <a:lnTo>
                      <a:pt x="2" y="2"/>
                    </a:lnTo>
                    <a:lnTo>
                      <a:pt x="2" y="4"/>
                    </a:lnTo>
                    <a:lnTo>
                      <a:pt x="12" y="4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499" name="Freeform 1568"/>
              <p:cNvSpPr>
                <a:spLocks/>
              </p:cNvSpPr>
              <p:nvPr/>
            </p:nvSpPr>
            <p:spPr bwMode="auto">
              <a:xfrm>
                <a:off x="2012950" y="1555750"/>
                <a:ext cx="15875" cy="9525"/>
              </a:xfrm>
              <a:custGeom>
                <a:avLst/>
                <a:gdLst>
                  <a:gd name="T0" fmla="*/ 0 w 10"/>
                  <a:gd name="T1" fmla="*/ 0 h 6"/>
                  <a:gd name="T2" fmla="*/ 0 w 10"/>
                  <a:gd name="T3" fmla="*/ 6 h 6"/>
                  <a:gd name="T4" fmla="*/ 10 w 10"/>
                  <a:gd name="T5" fmla="*/ 2 h 6"/>
                  <a:gd name="T6" fmla="*/ 0 w 10"/>
                  <a:gd name="T7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" h="6">
                    <a:moveTo>
                      <a:pt x="0" y="0"/>
                    </a:moveTo>
                    <a:lnTo>
                      <a:pt x="0" y="6"/>
                    </a:lnTo>
                    <a:lnTo>
                      <a:pt x="10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500" name="Freeform 1569"/>
              <p:cNvSpPr>
                <a:spLocks/>
              </p:cNvSpPr>
              <p:nvPr/>
            </p:nvSpPr>
            <p:spPr bwMode="auto">
              <a:xfrm>
                <a:off x="2006600" y="1616075"/>
                <a:ext cx="6350" cy="12700"/>
              </a:xfrm>
              <a:custGeom>
                <a:avLst/>
                <a:gdLst>
                  <a:gd name="T0" fmla="*/ 4 w 4"/>
                  <a:gd name="T1" fmla="*/ 0 h 8"/>
                  <a:gd name="T2" fmla="*/ 2 w 4"/>
                  <a:gd name="T3" fmla="*/ 0 h 8"/>
                  <a:gd name="T4" fmla="*/ 0 w 4"/>
                  <a:gd name="T5" fmla="*/ 6 h 8"/>
                  <a:gd name="T6" fmla="*/ 0 w 4"/>
                  <a:gd name="T7" fmla="*/ 8 h 8"/>
                  <a:gd name="T8" fmla="*/ 4 w 4"/>
                  <a:gd name="T9" fmla="*/ 8 h 8"/>
                  <a:gd name="T10" fmla="*/ 4 w 4"/>
                  <a:gd name="T11" fmla="*/ 4 h 8"/>
                  <a:gd name="T12" fmla="*/ 4 w 4"/>
                  <a:gd name="T13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8">
                    <a:moveTo>
                      <a:pt x="4" y="0"/>
                    </a:moveTo>
                    <a:lnTo>
                      <a:pt x="2" y="0"/>
                    </a:lnTo>
                    <a:lnTo>
                      <a:pt x="0" y="6"/>
                    </a:lnTo>
                    <a:lnTo>
                      <a:pt x="0" y="8"/>
                    </a:lnTo>
                    <a:lnTo>
                      <a:pt x="4" y="8"/>
                    </a:lnTo>
                    <a:lnTo>
                      <a:pt x="4" y="4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501" name="Freeform 1570"/>
              <p:cNvSpPr>
                <a:spLocks/>
              </p:cNvSpPr>
              <p:nvPr/>
            </p:nvSpPr>
            <p:spPr bwMode="auto">
              <a:xfrm>
                <a:off x="2025650" y="1692275"/>
                <a:ext cx="22225" cy="22225"/>
              </a:xfrm>
              <a:custGeom>
                <a:avLst/>
                <a:gdLst>
                  <a:gd name="T0" fmla="*/ 0 w 14"/>
                  <a:gd name="T1" fmla="*/ 6 h 14"/>
                  <a:gd name="T2" fmla="*/ 10 w 14"/>
                  <a:gd name="T3" fmla="*/ 14 h 14"/>
                  <a:gd name="T4" fmla="*/ 14 w 14"/>
                  <a:gd name="T5" fmla="*/ 2 h 14"/>
                  <a:gd name="T6" fmla="*/ 6 w 14"/>
                  <a:gd name="T7" fmla="*/ 0 h 14"/>
                  <a:gd name="T8" fmla="*/ 0 w 14"/>
                  <a:gd name="T9" fmla="*/ 4 h 14"/>
                  <a:gd name="T10" fmla="*/ 0 w 14"/>
                  <a:gd name="T11" fmla="*/ 6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" h="14">
                    <a:moveTo>
                      <a:pt x="0" y="6"/>
                    </a:moveTo>
                    <a:lnTo>
                      <a:pt x="10" y="14"/>
                    </a:lnTo>
                    <a:lnTo>
                      <a:pt x="14" y="2"/>
                    </a:lnTo>
                    <a:lnTo>
                      <a:pt x="6" y="0"/>
                    </a:lnTo>
                    <a:lnTo>
                      <a:pt x="0" y="4"/>
                    </a:lnTo>
                    <a:lnTo>
                      <a:pt x="0" y="6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502" name="Freeform 1571"/>
              <p:cNvSpPr>
                <a:spLocks/>
              </p:cNvSpPr>
              <p:nvPr/>
            </p:nvSpPr>
            <p:spPr bwMode="auto">
              <a:xfrm>
                <a:off x="2003425" y="1666875"/>
                <a:ext cx="25400" cy="25400"/>
              </a:xfrm>
              <a:custGeom>
                <a:avLst/>
                <a:gdLst>
                  <a:gd name="T0" fmla="*/ 0 w 16"/>
                  <a:gd name="T1" fmla="*/ 16 h 16"/>
                  <a:gd name="T2" fmla="*/ 2 w 16"/>
                  <a:gd name="T3" fmla="*/ 16 h 16"/>
                  <a:gd name="T4" fmla="*/ 6 w 16"/>
                  <a:gd name="T5" fmla="*/ 16 h 16"/>
                  <a:gd name="T6" fmla="*/ 10 w 16"/>
                  <a:gd name="T7" fmla="*/ 12 h 16"/>
                  <a:gd name="T8" fmla="*/ 10 w 16"/>
                  <a:gd name="T9" fmla="*/ 8 h 16"/>
                  <a:gd name="T10" fmla="*/ 16 w 16"/>
                  <a:gd name="T11" fmla="*/ 4 h 16"/>
                  <a:gd name="T12" fmla="*/ 14 w 16"/>
                  <a:gd name="T13" fmla="*/ 2 h 16"/>
                  <a:gd name="T14" fmla="*/ 0 w 16"/>
                  <a:gd name="T15" fmla="*/ 0 h 16"/>
                  <a:gd name="T16" fmla="*/ 0 w 16"/>
                  <a:gd name="T17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" h="16">
                    <a:moveTo>
                      <a:pt x="0" y="16"/>
                    </a:moveTo>
                    <a:lnTo>
                      <a:pt x="2" y="16"/>
                    </a:lnTo>
                    <a:lnTo>
                      <a:pt x="6" y="16"/>
                    </a:lnTo>
                    <a:lnTo>
                      <a:pt x="10" y="12"/>
                    </a:lnTo>
                    <a:lnTo>
                      <a:pt x="10" y="8"/>
                    </a:lnTo>
                    <a:lnTo>
                      <a:pt x="16" y="4"/>
                    </a:lnTo>
                    <a:lnTo>
                      <a:pt x="14" y="2"/>
                    </a:lnTo>
                    <a:lnTo>
                      <a:pt x="0" y="0"/>
                    </a:lnTo>
                    <a:lnTo>
                      <a:pt x="0" y="16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503" name="Freeform 1572"/>
              <p:cNvSpPr>
                <a:spLocks/>
              </p:cNvSpPr>
              <p:nvPr/>
            </p:nvSpPr>
            <p:spPr bwMode="auto">
              <a:xfrm>
                <a:off x="2009775" y="1584325"/>
                <a:ext cx="9525" cy="9525"/>
              </a:xfrm>
              <a:custGeom>
                <a:avLst/>
                <a:gdLst>
                  <a:gd name="T0" fmla="*/ 6 w 6"/>
                  <a:gd name="T1" fmla="*/ 2 h 6"/>
                  <a:gd name="T2" fmla="*/ 6 w 6"/>
                  <a:gd name="T3" fmla="*/ 0 h 6"/>
                  <a:gd name="T4" fmla="*/ 2 w 6"/>
                  <a:gd name="T5" fmla="*/ 0 h 6"/>
                  <a:gd name="T6" fmla="*/ 0 w 6"/>
                  <a:gd name="T7" fmla="*/ 6 h 6"/>
                  <a:gd name="T8" fmla="*/ 2 w 6"/>
                  <a:gd name="T9" fmla="*/ 6 h 6"/>
                  <a:gd name="T10" fmla="*/ 6 w 6"/>
                  <a:gd name="T11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" h="6">
                    <a:moveTo>
                      <a:pt x="6" y="2"/>
                    </a:moveTo>
                    <a:lnTo>
                      <a:pt x="6" y="0"/>
                    </a:lnTo>
                    <a:lnTo>
                      <a:pt x="2" y="0"/>
                    </a:lnTo>
                    <a:lnTo>
                      <a:pt x="0" y="6"/>
                    </a:lnTo>
                    <a:lnTo>
                      <a:pt x="2" y="6"/>
                    </a:lnTo>
                    <a:lnTo>
                      <a:pt x="6" y="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504" name="Freeform 1573"/>
              <p:cNvSpPr>
                <a:spLocks/>
              </p:cNvSpPr>
              <p:nvPr/>
            </p:nvSpPr>
            <p:spPr bwMode="auto">
              <a:xfrm>
                <a:off x="1952625" y="1609725"/>
                <a:ext cx="50800" cy="31750"/>
              </a:xfrm>
              <a:custGeom>
                <a:avLst/>
                <a:gdLst>
                  <a:gd name="T0" fmla="*/ 20 w 32"/>
                  <a:gd name="T1" fmla="*/ 18 h 20"/>
                  <a:gd name="T2" fmla="*/ 16 w 32"/>
                  <a:gd name="T3" fmla="*/ 16 h 20"/>
                  <a:gd name="T4" fmla="*/ 2 w 32"/>
                  <a:gd name="T5" fmla="*/ 18 h 20"/>
                  <a:gd name="T6" fmla="*/ 2 w 32"/>
                  <a:gd name="T7" fmla="*/ 20 h 20"/>
                  <a:gd name="T8" fmla="*/ 20 w 32"/>
                  <a:gd name="T9" fmla="*/ 20 h 20"/>
                  <a:gd name="T10" fmla="*/ 24 w 32"/>
                  <a:gd name="T11" fmla="*/ 18 h 20"/>
                  <a:gd name="T12" fmla="*/ 28 w 32"/>
                  <a:gd name="T13" fmla="*/ 16 h 20"/>
                  <a:gd name="T14" fmla="*/ 26 w 32"/>
                  <a:gd name="T15" fmla="*/ 12 h 20"/>
                  <a:gd name="T16" fmla="*/ 24 w 32"/>
                  <a:gd name="T17" fmla="*/ 10 h 20"/>
                  <a:gd name="T18" fmla="*/ 20 w 32"/>
                  <a:gd name="T19" fmla="*/ 10 h 20"/>
                  <a:gd name="T20" fmla="*/ 16 w 32"/>
                  <a:gd name="T21" fmla="*/ 10 h 20"/>
                  <a:gd name="T22" fmla="*/ 16 w 32"/>
                  <a:gd name="T23" fmla="*/ 8 h 20"/>
                  <a:gd name="T24" fmla="*/ 14 w 32"/>
                  <a:gd name="T25" fmla="*/ 4 h 20"/>
                  <a:gd name="T26" fmla="*/ 16 w 32"/>
                  <a:gd name="T27" fmla="*/ 4 h 20"/>
                  <a:gd name="T28" fmla="*/ 20 w 32"/>
                  <a:gd name="T29" fmla="*/ 8 h 20"/>
                  <a:gd name="T30" fmla="*/ 24 w 32"/>
                  <a:gd name="T31" fmla="*/ 10 h 20"/>
                  <a:gd name="T32" fmla="*/ 32 w 32"/>
                  <a:gd name="T33" fmla="*/ 8 h 20"/>
                  <a:gd name="T34" fmla="*/ 32 w 32"/>
                  <a:gd name="T35" fmla="*/ 2 h 20"/>
                  <a:gd name="T36" fmla="*/ 24 w 32"/>
                  <a:gd name="T37" fmla="*/ 0 h 20"/>
                  <a:gd name="T38" fmla="*/ 16 w 32"/>
                  <a:gd name="T39" fmla="*/ 2 h 20"/>
                  <a:gd name="T40" fmla="*/ 14 w 32"/>
                  <a:gd name="T41" fmla="*/ 2 h 20"/>
                  <a:gd name="T42" fmla="*/ 2 w 32"/>
                  <a:gd name="T43" fmla="*/ 0 h 20"/>
                  <a:gd name="T44" fmla="*/ 0 w 32"/>
                  <a:gd name="T45" fmla="*/ 8 h 20"/>
                  <a:gd name="T46" fmla="*/ 18 w 32"/>
                  <a:gd name="T47" fmla="*/ 12 h 20"/>
                  <a:gd name="T48" fmla="*/ 20 w 32"/>
                  <a:gd name="T49" fmla="*/ 18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32" h="20">
                    <a:moveTo>
                      <a:pt x="20" y="18"/>
                    </a:moveTo>
                    <a:lnTo>
                      <a:pt x="16" y="16"/>
                    </a:lnTo>
                    <a:lnTo>
                      <a:pt x="2" y="18"/>
                    </a:lnTo>
                    <a:lnTo>
                      <a:pt x="2" y="20"/>
                    </a:lnTo>
                    <a:lnTo>
                      <a:pt x="20" y="20"/>
                    </a:lnTo>
                    <a:lnTo>
                      <a:pt x="24" y="18"/>
                    </a:lnTo>
                    <a:lnTo>
                      <a:pt x="28" y="16"/>
                    </a:lnTo>
                    <a:lnTo>
                      <a:pt x="26" y="12"/>
                    </a:lnTo>
                    <a:lnTo>
                      <a:pt x="24" y="10"/>
                    </a:lnTo>
                    <a:lnTo>
                      <a:pt x="20" y="10"/>
                    </a:lnTo>
                    <a:lnTo>
                      <a:pt x="16" y="10"/>
                    </a:lnTo>
                    <a:lnTo>
                      <a:pt x="16" y="8"/>
                    </a:lnTo>
                    <a:lnTo>
                      <a:pt x="14" y="4"/>
                    </a:lnTo>
                    <a:lnTo>
                      <a:pt x="16" y="4"/>
                    </a:lnTo>
                    <a:lnTo>
                      <a:pt x="20" y="8"/>
                    </a:lnTo>
                    <a:lnTo>
                      <a:pt x="24" y="10"/>
                    </a:lnTo>
                    <a:lnTo>
                      <a:pt x="32" y="8"/>
                    </a:lnTo>
                    <a:lnTo>
                      <a:pt x="32" y="2"/>
                    </a:lnTo>
                    <a:lnTo>
                      <a:pt x="24" y="0"/>
                    </a:lnTo>
                    <a:lnTo>
                      <a:pt x="16" y="2"/>
                    </a:lnTo>
                    <a:lnTo>
                      <a:pt x="14" y="2"/>
                    </a:lnTo>
                    <a:lnTo>
                      <a:pt x="2" y="0"/>
                    </a:lnTo>
                    <a:lnTo>
                      <a:pt x="0" y="8"/>
                    </a:lnTo>
                    <a:lnTo>
                      <a:pt x="18" y="12"/>
                    </a:lnTo>
                    <a:lnTo>
                      <a:pt x="20" y="18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505" name="Freeform 1574"/>
              <p:cNvSpPr>
                <a:spLocks/>
              </p:cNvSpPr>
              <p:nvPr/>
            </p:nvSpPr>
            <p:spPr bwMode="auto">
              <a:xfrm>
                <a:off x="1936750" y="1609725"/>
                <a:ext cx="12700" cy="12700"/>
              </a:xfrm>
              <a:custGeom>
                <a:avLst/>
                <a:gdLst>
                  <a:gd name="T0" fmla="*/ 8 w 8"/>
                  <a:gd name="T1" fmla="*/ 8 h 8"/>
                  <a:gd name="T2" fmla="*/ 8 w 8"/>
                  <a:gd name="T3" fmla="*/ 4 h 8"/>
                  <a:gd name="T4" fmla="*/ 6 w 8"/>
                  <a:gd name="T5" fmla="*/ 2 h 8"/>
                  <a:gd name="T6" fmla="*/ 0 w 8"/>
                  <a:gd name="T7" fmla="*/ 0 h 8"/>
                  <a:gd name="T8" fmla="*/ 2 w 8"/>
                  <a:gd name="T9" fmla="*/ 4 h 8"/>
                  <a:gd name="T10" fmla="*/ 8 w 8"/>
                  <a:gd name="T11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8">
                    <a:moveTo>
                      <a:pt x="8" y="8"/>
                    </a:moveTo>
                    <a:lnTo>
                      <a:pt x="8" y="4"/>
                    </a:lnTo>
                    <a:lnTo>
                      <a:pt x="6" y="2"/>
                    </a:lnTo>
                    <a:lnTo>
                      <a:pt x="0" y="0"/>
                    </a:lnTo>
                    <a:lnTo>
                      <a:pt x="2" y="4"/>
                    </a:lnTo>
                    <a:lnTo>
                      <a:pt x="8" y="8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506" name="Freeform 1575"/>
              <p:cNvSpPr>
                <a:spLocks/>
              </p:cNvSpPr>
              <p:nvPr/>
            </p:nvSpPr>
            <p:spPr bwMode="auto">
              <a:xfrm>
                <a:off x="1968500" y="1673225"/>
                <a:ext cx="25400" cy="22225"/>
              </a:xfrm>
              <a:custGeom>
                <a:avLst/>
                <a:gdLst>
                  <a:gd name="T0" fmla="*/ 16 w 16"/>
                  <a:gd name="T1" fmla="*/ 4 h 14"/>
                  <a:gd name="T2" fmla="*/ 14 w 16"/>
                  <a:gd name="T3" fmla="*/ 0 h 14"/>
                  <a:gd name="T4" fmla="*/ 8 w 16"/>
                  <a:gd name="T5" fmla="*/ 0 h 14"/>
                  <a:gd name="T6" fmla="*/ 4 w 16"/>
                  <a:gd name="T7" fmla="*/ 6 h 14"/>
                  <a:gd name="T8" fmla="*/ 0 w 16"/>
                  <a:gd name="T9" fmla="*/ 8 h 14"/>
                  <a:gd name="T10" fmla="*/ 6 w 16"/>
                  <a:gd name="T11" fmla="*/ 14 h 14"/>
                  <a:gd name="T12" fmla="*/ 14 w 16"/>
                  <a:gd name="T13" fmla="*/ 14 h 14"/>
                  <a:gd name="T14" fmla="*/ 16 w 16"/>
                  <a:gd name="T15" fmla="*/ 14 h 14"/>
                  <a:gd name="T16" fmla="*/ 16 w 16"/>
                  <a:gd name="T17" fmla="*/ 12 h 14"/>
                  <a:gd name="T18" fmla="*/ 14 w 16"/>
                  <a:gd name="T19" fmla="*/ 8 h 14"/>
                  <a:gd name="T20" fmla="*/ 16 w 16"/>
                  <a:gd name="T21" fmla="*/ 8 h 14"/>
                  <a:gd name="T22" fmla="*/ 16 w 16"/>
                  <a:gd name="T23" fmla="*/ 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" h="14">
                    <a:moveTo>
                      <a:pt x="16" y="4"/>
                    </a:moveTo>
                    <a:lnTo>
                      <a:pt x="14" y="0"/>
                    </a:lnTo>
                    <a:lnTo>
                      <a:pt x="8" y="0"/>
                    </a:lnTo>
                    <a:lnTo>
                      <a:pt x="4" y="6"/>
                    </a:lnTo>
                    <a:lnTo>
                      <a:pt x="0" y="8"/>
                    </a:lnTo>
                    <a:lnTo>
                      <a:pt x="6" y="14"/>
                    </a:lnTo>
                    <a:lnTo>
                      <a:pt x="14" y="14"/>
                    </a:lnTo>
                    <a:lnTo>
                      <a:pt x="16" y="14"/>
                    </a:lnTo>
                    <a:lnTo>
                      <a:pt x="16" y="12"/>
                    </a:lnTo>
                    <a:lnTo>
                      <a:pt x="14" y="8"/>
                    </a:lnTo>
                    <a:lnTo>
                      <a:pt x="16" y="8"/>
                    </a:lnTo>
                    <a:lnTo>
                      <a:pt x="16" y="4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507" name="Freeform 1576"/>
              <p:cNvSpPr>
                <a:spLocks/>
              </p:cNvSpPr>
              <p:nvPr/>
            </p:nvSpPr>
            <p:spPr bwMode="auto">
              <a:xfrm>
                <a:off x="1952625" y="1581150"/>
                <a:ext cx="28575" cy="19050"/>
              </a:xfrm>
              <a:custGeom>
                <a:avLst/>
                <a:gdLst>
                  <a:gd name="T0" fmla="*/ 2 w 18"/>
                  <a:gd name="T1" fmla="*/ 12 h 12"/>
                  <a:gd name="T2" fmla="*/ 16 w 18"/>
                  <a:gd name="T3" fmla="*/ 8 h 12"/>
                  <a:gd name="T4" fmla="*/ 18 w 18"/>
                  <a:gd name="T5" fmla="*/ 4 h 12"/>
                  <a:gd name="T6" fmla="*/ 16 w 18"/>
                  <a:gd name="T7" fmla="*/ 2 h 12"/>
                  <a:gd name="T8" fmla="*/ 10 w 18"/>
                  <a:gd name="T9" fmla="*/ 0 h 12"/>
                  <a:gd name="T10" fmla="*/ 10 w 18"/>
                  <a:gd name="T11" fmla="*/ 4 h 12"/>
                  <a:gd name="T12" fmla="*/ 2 w 18"/>
                  <a:gd name="T13" fmla="*/ 8 h 12"/>
                  <a:gd name="T14" fmla="*/ 0 w 18"/>
                  <a:gd name="T15" fmla="*/ 8 h 12"/>
                  <a:gd name="T16" fmla="*/ 0 w 18"/>
                  <a:gd name="T17" fmla="*/ 10 h 12"/>
                  <a:gd name="T18" fmla="*/ 2 w 18"/>
                  <a:gd name="T19" fmla="*/ 10 h 12"/>
                  <a:gd name="T20" fmla="*/ 0 w 18"/>
                  <a:gd name="T21" fmla="*/ 12 h 12"/>
                  <a:gd name="T22" fmla="*/ 2 w 18"/>
                  <a:gd name="T2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8" h="12">
                    <a:moveTo>
                      <a:pt x="2" y="12"/>
                    </a:moveTo>
                    <a:lnTo>
                      <a:pt x="16" y="8"/>
                    </a:lnTo>
                    <a:lnTo>
                      <a:pt x="18" y="4"/>
                    </a:lnTo>
                    <a:lnTo>
                      <a:pt x="16" y="2"/>
                    </a:lnTo>
                    <a:lnTo>
                      <a:pt x="10" y="0"/>
                    </a:lnTo>
                    <a:lnTo>
                      <a:pt x="10" y="4"/>
                    </a:lnTo>
                    <a:lnTo>
                      <a:pt x="2" y="8"/>
                    </a:lnTo>
                    <a:lnTo>
                      <a:pt x="0" y="8"/>
                    </a:lnTo>
                    <a:lnTo>
                      <a:pt x="0" y="10"/>
                    </a:lnTo>
                    <a:lnTo>
                      <a:pt x="2" y="10"/>
                    </a:lnTo>
                    <a:lnTo>
                      <a:pt x="0" y="12"/>
                    </a:lnTo>
                    <a:lnTo>
                      <a:pt x="2" y="1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508" name="Freeform 1577"/>
              <p:cNvSpPr>
                <a:spLocks/>
              </p:cNvSpPr>
              <p:nvPr/>
            </p:nvSpPr>
            <p:spPr bwMode="auto">
              <a:xfrm>
                <a:off x="1990725" y="1571625"/>
                <a:ext cx="15875" cy="12700"/>
              </a:xfrm>
              <a:custGeom>
                <a:avLst/>
                <a:gdLst>
                  <a:gd name="T0" fmla="*/ 4 w 10"/>
                  <a:gd name="T1" fmla="*/ 8 h 8"/>
                  <a:gd name="T2" fmla="*/ 8 w 10"/>
                  <a:gd name="T3" fmla="*/ 6 h 8"/>
                  <a:gd name="T4" fmla="*/ 10 w 10"/>
                  <a:gd name="T5" fmla="*/ 6 h 8"/>
                  <a:gd name="T6" fmla="*/ 10 w 10"/>
                  <a:gd name="T7" fmla="*/ 4 h 8"/>
                  <a:gd name="T8" fmla="*/ 2 w 10"/>
                  <a:gd name="T9" fmla="*/ 0 h 8"/>
                  <a:gd name="T10" fmla="*/ 0 w 10"/>
                  <a:gd name="T11" fmla="*/ 6 h 8"/>
                  <a:gd name="T12" fmla="*/ 2 w 10"/>
                  <a:gd name="T13" fmla="*/ 6 h 8"/>
                  <a:gd name="T14" fmla="*/ 4 w 10"/>
                  <a:gd name="T15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" h="8">
                    <a:moveTo>
                      <a:pt x="4" y="8"/>
                    </a:moveTo>
                    <a:lnTo>
                      <a:pt x="8" y="6"/>
                    </a:lnTo>
                    <a:lnTo>
                      <a:pt x="10" y="6"/>
                    </a:lnTo>
                    <a:lnTo>
                      <a:pt x="10" y="4"/>
                    </a:lnTo>
                    <a:lnTo>
                      <a:pt x="2" y="0"/>
                    </a:lnTo>
                    <a:lnTo>
                      <a:pt x="0" y="6"/>
                    </a:lnTo>
                    <a:lnTo>
                      <a:pt x="2" y="6"/>
                    </a:lnTo>
                    <a:lnTo>
                      <a:pt x="4" y="8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509" name="Freeform 1578"/>
              <p:cNvSpPr>
                <a:spLocks/>
              </p:cNvSpPr>
              <p:nvPr/>
            </p:nvSpPr>
            <p:spPr bwMode="auto">
              <a:xfrm>
                <a:off x="2003425" y="1609725"/>
                <a:ext cx="6350" cy="3175"/>
              </a:xfrm>
              <a:custGeom>
                <a:avLst/>
                <a:gdLst>
                  <a:gd name="T0" fmla="*/ 2 w 4"/>
                  <a:gd name="T1" fmla="*/ 2 h 2"/>
                  <a:gd name="T2" fmla="*/ 4 w 4"/>
                  <a:gd name="T3" fmla="*/ 2 h 2"/>
                  <a:gd name="T4" fmla="*/ 0 w 4"/>
                  <a:gd name="T5" fmla="*/ 0 h 2"/>
                  <a:gd name="T6" fmla="*/ 2 w 4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">
                    <a:moveTo>
                      <a:pt x="2" y="2"/>
                    </a:moveTo>
                    <a:lnTo>
                      <a:pt x="4" y="2"/>
                    </a:lnTo>
                    <a:lnTo>
                      <a:pt x="0" y="0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510" name="Freeform 1579"/>
              <p:cNvSpPr>
                <a:spLocks/>
              </p:cNvSpPr>
              <p:nvPr/>
            </p:nvSpPr>
            <p:spPr bwMode="auto">
              <a:xfrm>
                <a:off x="1149350" y="2981325"/>
                <a:ext cx="193675" cy="152400"/>
              </a:xfrm>
              <a:custGeom>
                <a:avLst/>
                <a:gdLst>
                  <a:gd name="T0" fmla="*/ 122 w 122"/>
                  <a:gd name="T1" fmla="*/ 66 h 96"/>
                  <a:gd name="T2" fmla="*/ 118 w 122"/>
                  <a:gd name="T3" fmla="*/ 66 h 96"/>
                  <a:gd name="T4" fmla="*/ 112 w 122"/>
                  <a:gd name="T5" fmla="*/ 66 h 96"/>
                  <a:gd name="T6" fmla="*/ 106 w 122"/>
                  <a:gd name="T7" fmla="*/ 62 h 96"/>
                  <a:gd name="T8" fmla="*/ 106 w 122"/>
                  <a:gd name="T9" fmla="*/ 56 h 96"/>
                  <a:gd name="T10" fmla="*/ 102 w 122"/>
                  <a:gd name="T11" fmla="*/ 54 h 96"/>
                  <a:gd name="T12" fmla="*/ 106 w 122"/>
                  <a:gd name="T13" fmla="*/ 46 h 96"/>
                  <a:gd name="T14" fmla="*/ 106 w 122"/>
                  <a:gd name="T15" fmla="*/ 38 h 96"/>
                  <a:gd name="T16" fmla="*/ 106 w 122"/>
                  <a:gd name="T17" fmla="*/ 32 h 96"/>
                  <a:gd name="T18" fmla="*/ 98 w 122"/>
                  <a:gd name="T19" fmla="*/ 22 h 96"/>
                  <a:gd name="T20" fmla="*/ 92 w 122"/>
                  <a:gd name="T21" fmla="*/ 10 h 96"/>
                  <a:gd name="T22" fmla="*/ 82 w 122"/>
                  <a:gd name="T23" fmla="*/ 0 h 96"/>
                  <a:gd name="T24" fmla="*/ 78 w 122"/>
                  <a:gd name="T25" fmla="*/ 6 h 96"/>
                  <a:gd name="T26" fmla="*/ 70 w 122"/>
                  <a:gd name="T27" fmla="*/ 8 h 96"/>
                  <a:gd name="T28" fmla="*/ 62 w 122"/>
                  <a:gd name="T29" fmla="*/ 14 h 96"/>
                  <a:gd name="T30" fmla="*/ 56 w 122"/>
                  <a:gd name="T31" fmla="*/ 14 h 96"/>
                  <a:gd name="T32" fmla="*/ 46 w 122"/>
                  <a:gd name="T33" fmla="*/ 8 h 96"/>
                  <a:gd name="T34" fmla="*/ 40 w 122"/>
                  <a:gd name="T35" fmla="*/ 6 h 96"/>
                  <a:gd name="T36" fmla="*/ 32 w 122"/>
                  <a:gd name="T37" fmla="*/ 16 h 96"/>
                  <a:gd name="T38" fmla="*/ 22 w 122"/>
                  <a:gd name="T39" fmla="*/ 24 h 96"/>
                  <a:gd name="T40" fmla="*/ 18 w 122"/>
                  <a:gd name="T41" fmla="*/ 36 h 96"/>
                  <a:gd name="T42" fmla="*/ 16 w 122"/>
                  <a:gd name="T43" fmla="*/ 48 h 96"/>
                  <a:gd name="T44" fmla="*/ 8 w 122"/>
                  <a:gd name="T45" fmla="*/ 56 h 96"/>
                  <a:gd name="T46" fmla="*/ 0 w 122"/>
                  <a:gd name="T47" fmla="*/ 58 h 96"/>
                  <a:gd name="T48" fmla="*/ 8 w 122"/>
                  <a:gd name="T49" fmla="*/ 70 h 96"/>
                  <a:gd name="T50" fmla="*/ 12 w 122"/>
                  <a:gd name="T51" fmla="*/ 74 h 96"/>
                  <a:gd name="T52" fmla="*/ 16 w 122"/>
                  <a:gd name="T53" fmla="*/ 76 h 96"/>
                  <a:gd name="T54" fmla="*/ 22 w 122"/>
                  <a:gd name="T55" fmla="*/ 74 h 96"/>
                  <a:gd name="T56" fmla="*/ 26 w 122"/>
                  <a:gd name="T57" fmla="*/ 74 h 96"/>
                  <a:gd name="T58" fmla="*/ 34 w 122"/>
                  <a:gd name="T59" fmla="*/ 80 h 96"/>
                  <a:gd name="T60" fmla="*/ 26 w 122"/>
                  <a:gd name="T61" fmla="*/ 82 h 96"/>
                  <a:gd name="T62" fmla="*/ 34 w 122"/>
                  <a:gd name="T63" fmla="*/ 90 h 96"/>
                  <a:gd name="T64" fmla="*/ 40 w 122"/>
                  <a:gd name="T65" fmla="*/ 90 h 96"/>
                  <a:gd name="T66" fmla="*/ 40 w 122"/>
                  <a:gd name="T67" fmla="*/ 94 h 96"/>
                  <a:gd name="T68" fmla="*/ 42 w 122"/>
                  <a:gd name="T69" fmla="*/ 96 h 96"/>
                  <a:gd name="T70" fmla="*/ 50 w 122"/>
                  <a:gd name="T71" fmla="*/ 96 h 96"/>
                  <a:gd name="T72" fmla="*/ 54 w 122"/>
                  <a:gd name="T73" fmla="*/ 96 h 96"/>
                  <a:gd name="T74" fmla="*/ 66 w 122"/>
                  <a:gd name="T75" fmla="*/ 96 h 96"/>
                  <a:gd name="T76" fmla="*/ 74 w 122"/>
                  <a:gd name="T77" fmla="*/ 92 h 96"/>
                  <a:gd name="T78" fmla="*/ 84 w 122"/>
                  <a:gd name="T79" fmla="*/ 86 h 96"/>
                  <a:gd name="T80" fmla="*/ 90 w 122"/>
                  <a:gd name="T81" fmla="*/ 92 h 96"/>
                  <a:gd name="T82" fmla="*/ 100 w 122"/>
                  <a:gd name="T83" fmla="*/ 90 h 96"/>
                  <a:gd name="T84" fmla="*/ 110 w 122"/>
                  <a:gd name="T85" fmla="*/ 92 h 96"/>
                  <a:gd name="T86" fmla="*/ 112 w 122"/>
                  <a:gd name="T87" fmla="*/ 86 h 96"/>
                  <a:gd name="T88" fmla="*/ 118 w 122"/>
                  <a:gd name="T89" fmla="*/ 84 h 96"/>
                  <a:gd name="T90" fmla="*/ 118 w 122"/>
                  <a:gd name="T91" fmla="*/ 66 h 96"/>
                  <a:gd name="T92" fmla="*/ 122 w 122"/>
                  <a:gd name="T93" fmla="*/ 66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22" h="96">
                    <a:moveTo>
                      <a:pt x="122" y="66"/>
                    </a:moveTo>
                    <a:lnTo>
                      <a:pt x="122" y="66"/>
                    </a:lnTo>
                    <a:lnTo>
                      <a:pt x="120" y="64"/>
                    </a:lnTo>
                    <a:lnTo>
                      <a:pt x="118" y="66"/>
                    </a:lnTo>
                    <a:lnTo>
                      <a:pt x="116" y="66"/>
                    </a:lnTo>
                    <a:lnTo>
                      <a:pt x="112" y="66"/>
                    </a:lnTo>
                    <a:lnTo>
                      <a:pt x="110" y="64"/>
                    </a:lnTo>
                    <a:lnTo>
                      <a:pt x="106" y="62"/>
                    </a:lnTo>
                    <a:lnTo>
                      <a:pt x="106" y="58"/>
                    </a:lnTo>
                    <a:lnTo>
                      <a:pt x="106" y="56"/>
                    </a:lnTo>
                    <a:lnTo>
                      <a:pt x="106" y="54"/>
                    </a:lnTo>
                    <a:lnTo>
                      <a:pt x="102" y="54"/>
                    </a:lnTo>
                    <a:lnTo>
                      <a:pt x="106" y="52"/>
                    </a:lnTo>
                    <a:lnTo>
                      <a:pt x="106" y="46"/>
                    </a:lnTo>
                    <a:lnTo>
                      <a:pt x="106" y="42"/>
                    </a:lnTo>
                    <a:lnTo>
                      <a:pt x="106" y="38"/>
                    </a:lnTo>
                    <a:lnTo>
                      <a:pt x="102" y="36"/>
                    </a:lnTo>
                    <a:lnTo>
                      <a:pt x="106" y="32"/>
                    </a:lnTo>
                    <a:lnTo>
                      <a:pt x="102" y="26"/>
                    </a:lnTo>
                    <a:lnTo>
                      <a:pt x="98" y="22"/>
                    </a:lnTo>
                    <a:lnTo>
                      <a:pt x="94" y="16"/>
                    </a:lnTo>
                    <a:lnTo>
                      <a:pt x="92" y="10"/>
                    </a:lnTo>
                    <a:lnTo>
                      <a:pt x="88" y="4"/>
                    </a:lnTo>
                    <a:lnTo>
                      <a:pt x="82" y="0"/>
                    </a:lnTo>
                    <a:lnTo>
                      <a:pt x="80" y="0"/>
                    </a:lnTo>
                    <a:lnTo>
                      <a:pt x="78" y="6"/>
                    </a:lnTo>
                    <a:lnTo>
                      <a:pt x="74" y="8"/>
                    </a:lnTo>
                    <a:lnTo>
                      <a:pt x="70" y="8"/>
                    </a:lnTo>
                    <a:lnTo>
                      <a:pt x="66" y="10"/>
                    </a:lnTo>
                    <a:lnTo>
                      <a:pt x="62" y="14"/>
                    </a:lnTo>
                    <a:lnTo>
                      <a:pt x="60" y="16"/>
                    </a:lnTo>
                    <a:lnTo>
                      <a:pt x="56" y="14"/>
                    </a:lnTo>
                    <a:lnTo>
                      <a:pt x="52" y="10"/>
                    </a:lnTo>
                    <a:lnTo>
                      <a:pt x="46" y="8"/>
                    </a:lnTo>
                    <a:lnTo>
                      <a:pt x="42" y="8"/>
                    </a:lnTo>
                    <a:lnTo>
                      <a:pt x="40" y="6"/>
                    </a:lnTo>
                    <a:lnTo>
                      <a:pt x="34" y="4"/>
                    </a:lnTo>
                    <a:lnTo>
                      <a:pt x="32" y="16"/>
                    </a:lnTo>
                    <a:lnTo>
                      <a:pt x="28" y="22"/>
                    </a:lnTo>
                    <a:lnTo>
                      <a:pt x="22" y="24"/>
                    </a:lnTo>
                    <a:lnTo>
                      <a:pt x="18" y="28"/>
                    </a:lnTo>
                    <a:lnTo>
                      <a:pt x="18" y="36"/>
                    </a:lnTo>
                    <a:lnTo>
                      <a:pt x="18" y="44"/>
                    </a:lnTo>
                    <a:lnTo>
                      <a:pt x="16" y="48"/>
                    </a:lnTo>
                    <a:lnTo>
                      <a:pt x="12" y="54"/>
                    </a:lnTo>
                    <a:lnTo>
                      <a:pt x="8" y="56"/>
                    </a:lnTo>
                    <a:lnTo>
                      <a:pt x="6" y="58"/>
                    </a:lnTo>
                    <a:lnTo>
                      <a:pt x="0" y="58"/>
                    </a:lnTo>
                    <a:lnTo>
                      <a:pt x="6" y="62"/>
                    </a:lnTo>
                    <a:lnTo>
                      <a:pt x="8" y="70"/>
                    </a:lnTo>
                    <a:lnTo>
                      <a:pt x="8" y="72"/>
                    </a:lnTo>
                    <a:lnTo>
                      <a:pt x="12" y="74"/>
                    </a:lnTo>
                    <a:lnTo>
                      <a:pt x="14" y="74"/>
                    </a:lnTo>
                    <a:lnTo>
                      <a:pt x="16" y="76"/>
                    </a:lnTo>
                    <a:lnTo>
                      <a:pt x="18" y="80"/>
                    </a:lnTo>
                    <a:lnTo>
                      <a:pt x="22" y="74"/>
                    </a:lnTo>
                    <a:lnTo>
                      <a:pt x="24" y="74"/>
                    </a:lnTo>
                    <a:lnTo>
                      <a:pt x="26" y="74"/>
                    </a:lnTo>
                    <a:lnTo>
                      <a:pt x="32" y="76"/>
                    </a:lnTo>
                    <a:lnTo>
                      <a:pt x="34" y="80"/>
                    </a:lnTo>
                    <a:lnTo>
                      <a:pt x="28" y="80"/>
                    </a:lnTo>
                    <a:lnTo>
                      <a:pt x="26" y="82"/>
                    </a:lnTo>
                    <a:lnTo>
                      <a:pt x="28" y="84"/>
                    </a:lnTo>
                    <a:lnTo>
                      <a:pt x="34" y="90"/>
                    </a:lnTo>
                    <a:lnTo>
                      <a:pt x="36" y="90"/>
                    </a:lnTo>
                    <a:lnTo>
                      <a:pt x="40" y="90"/>
                    </a:lnTo>
                    <a:lnTo>
                      <a:pt x="42" y="92"/>
                    </a:lnTo>
                    <a:lnTo>
                      <a:pt x="40" y="94"/>
                    </a:lnTo>
                    <a:lnTo>
                      <a:pt x="40" y="96"/>
                    </a:lnTo>
                    <a:lnTo>
                      <a:pt x="42" y="96"/>
                    </a:lnTo>
                    <a:lnTo>
                      <a:pt x="46" y="96"/>
                    </a:lnTo>
                    <a:lnTo>
                      <a:pt x="50" y="96"/>
                    </a:lnTo>
                    <a:lnTo>
                      <a:pt x="52" y="96"/>
                    </a:lnTo>
                    <a:lnTo>
                      <a:pt x="54" y="96"/>
                    </a:lnTo>
                    <a:lnTo>
                      <a:pt x="60" y="96"/>
                    </a:lnTo>
                    <a:lnTo>
                      <a:pt x="66" y="96"/>
                    </a:lnTo>
                    <a:lnTo>
                      <a:pt x="72" y="94"/>
                    </a:lnTo>
                    <a:lnTo>
                      <a:pt x="74" y="92"/>
                    </a:lnTo>
                    <a:lnTo>
                      <a:pt x="80" y="90"/>
                    </a:lnTo>
                    <a:lnTo>
                      <a:pt x="84" y="86"/>
                    </a:lnTo>
                    <a:lnTo>
                      <a:pt x="88" y="92"/>
                    </a:lnTo>
                    <a:lnTo>
                      <a:pt x="90" y="92"/>
                    </a:lnTo>
                    <a:lnTo>
                      <a:pt x="94" y="92"/>
                    </a:lnTo>
                    <a:lnTo>
                      <a:pt x="100" y="90"/>
                    </a:lnTo>
                    <a:lnTo>
                      <a:pt x="106" y="90"/>
                    </a:lnTo>
                    <a:lnTo>
                      <a:pt x="110" y="92"/>
                    </a:lnTo>
                    <a:lnTo>
                      <a:pt x="116" y="90"/>
                    </a:lnTo>
                    <a:lnTo>
                      <a:pt x="112" y="86"/>
                    </a:lnTo>
                    <a:lnTo>
                      <a:pt x="112" y="84"/>
                    </a:lnTo>
                    <a:lnTo>
                      <a:pt x="118" y="84"/>
                    </a:lnTo>
                    <a:lnTo>
                      <a:pt x="120" y="74"/>
                    </a:lnTo>
                    <a:lnTo>
                      <a:pt x="118" y="66"/>
                    </a:lnTo>
                    <a:lnTo>
                      <a:pt x="122" y="66"/>
                    </a:lnTo>
                    <a:lnTo>
                      <a:pt x="122" y="66"/>
                    </a:lnTo>
                    <a:lnTo>
                      <a:pt x="122" y="66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511" name="Freeform 1580"/>
              <p:cNvSpPr>
                <a:spLocks/>
              </p:cNvSpPr>
              <p:nvPr/>
            </p:nvSpPr>
            <p:spPr bwMode="auto">
              <a:xfrm>
                <a:off x="1825625" y="3695700"/>
                <a:ext cx="22225" cy="31750"/>
              </a:xfrm>
              <a:custGeom>
                <a:avLst/>
                <a:gdLst>
                  <a:gd name="T0" fmla="*/ 0 w 14"/>
                  <a:gd name="T1" fmla="*/ 16 h 20"/>
                  <a:gd name="T2" fmla="*/ 8 w 14"/>
                  <a:gd name="T3" fmla="*/ 18 h 20"/>
                  <a:gd name="T4" fmla="*/ 14 w 14"/>
                  <a:gd name="T5" fmla="*/ 20 h 20"/>
                  <a:gd name="T6" fmla="*/ 14 w 14"/>
                  <a:gd name="T7" fmla="*/ 4 h 20"/>
                  <a:gd name="T8" fmla="*/ 10 w 14"/>
                  <a:gd name="T9" fmla="*/ 0 h 20"/>
                  <a:gd name="T10" fmla="*/ 8 w 14"/>
                  <a:gd name="T11" fmla="*/ 0 h 20"/>
                  <a:gd name="T12" fmla="*/ 6 w 14"/>
                  <a:gd name="T13" fmla="*/ 4 h 20"/>
                  <a:gd name="T14" fmla="*/ 2 w 14"/>
                  <a:gd name="T15" fmla="*/ 16 h 20"/>
                  <a:gd name="T16" fmla="*/ 0 w 14"/>
                  <a:gd name="T17" fmla="*/ 16 h 20"/>
                  <a:gd name="T18" fmla="*/ 0 w 14"/>
                  <a:gd name="T19" fmla="*/ 16 h 20"/>
                  <a:gd name="T20" fmla="*/ 0 w 14"/>
                  <a:gd name="T21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" h="20">
                    <a:moveTo>
                      <a:pt x="0" y="16"/>
                    </a:moveTo>
                    <a:lnTo>
                      <a:pt x="8" y="18"/>
                    </a:lnTo>
                    <a:lnTo>
                      <a:pt x="14" y="20"/>
                    </a:lnTo>
                    <a:lnTo>
                      <a:pt x="14" y="4"/>
                    </a:lnTo>
                    <a:lnTo>
                      <a:pt x="10" y="0"/>
                    </a:lnTo>
                    <a:lnTo>
                      <a:pt x="8" y="0"/>
                    </a:lnTo>
                    <a:lnTo>
                      <a:pt x="6" y="4"/>
                    </a:lnTo>
                    <a:lnTo>
                      <a:pt x="2" y="16"/>
                    </a:lnTo>
                    <a:lnTo>
                      <a:pt x="0" y="16"/>
                    </a:lnTo>
                    <a:lnTo>
                      <a:pt x="0" y="16"/>
                    </a:lnTo>
                    <a:lnTo>
                      <a:pt x="0" y="16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512" name="Freeform 1581"/>
              <p:cNvSpPr>
                <a:spLocks/>
              </p:cNvSpPr>
              <p:nvPr/>
            </p:nvSpPr>
            <p:spPr bwMode="auto">
              <a:xfrm>
                <a:off x="447675" y="3190875"/>
                <a:ext cx="60325" cy="161925"/>
              </a:xfrm>
              <a:custGeom>
                <a:avLst/>
                <a:gdLst>
                  <a:gd name="T0" fmla="*/ 34 w 38"/>
                  <a:gd name="T1" fmla="*/ 100 h 102"/>
                  <a:gd name="T2" fmla="*/ 34 w 38"/>
                  <a:gd name="T3" fmla="*/ 100 h 102"/>
                  <a:gd name="T4" fmla="*/ 34 w 38"/>
                  <a:gd name="T5" fmla="*/ 96 h 102"/>
                  <a:gd name="T6" fmla="*/ 34 w 38"/>
                  <a:gd name="T7" fmla="*/ 90 h 102"/>
                  <a:gd name="T8" fmla="*/ 34 w 38"/>
                  <a:gd name="T9" fmla="*/ 86 h 102"/>
                  <a:gd name="T10" fmla="*/ 30 w 38"/>
                  <a:gd name="T11" fmla="*/ 86 h 102"/>
                  <a:gd name="T12" fmla="*/ 28 w 38"/>
                  <a:gd name="T13" fmla="*/ 84 h 102"/>
                  <a:gd name="T14" fmla="*/ 28 w 38"/>
                  <a:gd name="T15" fmla="*/ 78 h 102"/>
                  <a:gd name="T16" fmla="*/ 30 w 38"/>
                  <a:gd name="T17" fmla="*/ 76 h 102"/>
                  <a:gd name="T18" fmla="*/ 34 w 38"/>
                  <a:gd name="T19" fmla="*/ 70 h 102"/>
                  <a:gd name="T20" fmla="*/ 30 w 38"/>
                  <a:gd name="T21" fmla="*/ 68 h 102"/>
                  <a:gd name="T22" fmla="*/ 28 w 38"/>
                  <a:gd name="T23" fmla="*/ 64 h 102"/>
                  <a:gd name="T24" fmla="*/ 28 w 38"/>
                  <a:gd name="T25" fmla="*/ 60 h 102"/>
                  <a:gd name="T26" fmla="*/ 30 w 38"/>
                  <a:gd name="T27" fmla="*/ 58 h 102"/>
                  <a:gd name="T28" fmla="*/ 34 w 38"/>
                  <a:gd name="T29" fmla="*/ 52 h 102"/>
                  <a:gd name="T30" fmla="*/ 30 w 38"/>
                  <a:gd name="T31" fmla="*/ 48 h 102"/>
                  <a:gd name="T32" fmla="*/ 30 w 38"/>
                  <a:gd name="T33" fmla="*/ 42 h 102"/>
                  <a:gd name="T34" fmla="*/ 36 w 38"/>
                  <a:gd name="T35" fmla="*/ 36 h 102"/>
                  <a:gd name="T36" fmla="*/ 36 w 38"/>
                  <a:gd name="T37" fmla="*/ 34 h 102"/>
                  <a:gd name="T38" fmla="*/ 36 w 38"/>
                  <a:gd name="T39" fmla="*/ 32 h 102"/>
                  <a:gd name="T40" fmla="*/ 34 w 38"/>
                  <a:gd name="T41" fmla="*/ 24 h 102"/>
                  <a:gd name="T42" fmla="*/ 30 w 38"/>
                  <a:gd name="T43" fmla="*/ 18 h 102"/>
                  <a:gd name="T44" fmla="*/ 34 w 38"/>
                  <a:gd name="T45" fmla="*/ 18 h 102"/>
                  <a:gd name="T46" fmla="*/ 38 w 38"/>
                  <a:gd name="T47" fmla="*/ 10 h 102"/>
                  <a:gd name="T48" fmla="*/ 38 w 38"/>
                  <a:gd name="T49" fmla="*/ 8 h 102"/>
                  <a:gd name="T50" fmla="*/ 36 w 38"/>
                  <a:gd name="T51" fmla="*/ 6 h 102"/>
                  <a:gd name="T52" fmla="*/ 36 w 38"/>
                  <a:gd name="T53" fmla="*/ 4 h 102"/>
                  <a:gd name="T54" fmla="*/ 30 w 38"/>
                  <a:gd name="T55" fmla="*/ 4 h 102"/>
                  <a:gd name="T56" fmla="*/ 20 w 38"/>
                  <a:gd name="T57" fmla="*/ 4 h 102"/>
                  <a:gd name="T58" fmla="*/ 18 w 38"/>
                  <a:gd name="T59" fmla="*/ 6 h 102"/>
                  <a:gd name="T60" fmla="*/ 18 w 38"/>
                  <a:gd name="T61" fmla="*/ 0 h 102"/>
                  <a:gd name="T62" fmla="*/ 16 w 38"/>
                  <a:gd name="T63" fmla="*/ 0 h 102"/>
                  <a:gd name="T64" fmla="*/ 10 w 38"/>
                  <a:gd name="T65" fmla="*/ 0 h 102"/>
                  <a:gd name="T66" fmla="*/ 4 w 38"/>
                  <a:gd name="T67" fmla="*/ 4 h 102"/>
                  <a:gd name="T68" fmla="*/ 10 w 38"/>
                  <a:gd name="T69" fmla="*/ 16 h 102"/>
                  <a:gd name="T70" fmla="*/ 10 w 38"/>
                  <a:gd name="T71" fmla="*/ 24 h 102"/>
                  <a:gd name="T72" fmla="*/ 10 w 38"/>
                  <a:gd name="T73" fmla="*/ 34 h 102"/>
                  <a:gd name="T74" fmla="*/ 4 w 38"/>
                  <a:gd name="T75" fmla="*/ 34 h 102"/>
                  <a:gd name="T76" fmla="*/ 2 w 38"/>
                  <a:gd name="T77" fmla="*/ 52 h 102"/>
                  <a:gd name="T78" fmla="*/ 0 w 38"/>
                  <a:gd name="T79" fmla="*/ 52 h 102"/>
                  <a:gd name="T80" fmla="*/ 0 w 38"/>
                  <a:gd name="T81" fmla="*/ 68 h 102"/>
                  <a:gd name="T82" fmla="*/ 2 w 38"/>
                  <a:gd name="T83" fmla="*/ 66 h 102"/>
                  <a:gd name="T84" fmla="*/ 2 w 38"/>
                  <a:gd name="T85" fmla="*/ 68 h 102"/>
                  <a:gd name="T86" fmla="*/ 2 w 38"/>
                  <a:gd name="T87" fmla="*/ 70 h 102"/>
                  <a:gd name="T88" fmla="*/ 2 w 38"/>
                  <a:gd name="T89" fmla="*/ 74 h 102"/>
                  <a:gd name="T90" fmla="*/ 4 w 38"/>
                  <a:gd name="T91" fmla="*/ 78 h 102"/>
                  <a:gd name="T92" fmla="*/ 4 w 38"/>
                  <a:gd name="T93" fmla="*/ 90 h 102"/>
                  <a:gd name="T94" fmla="*/ 2 w 38"/>
                  <a:gd name="T95" fmla="*/ 102 h 102"/>
                  <a:gd name="T96" fmla="*/ 18 w 38"/>
                  <a:gd name="T97" fmla="*/ 102 h 102"/>
                  <a:gd name="T98" fmla="*/ 34 w 38"/>
                  <a:gd name="T99" fmla="*/ 100 h 102"/>
                  <a:gd name="T100" fmla="*/ 34 w 38"/>
                  <a:gd name="T101" fmla="*/ 100 h 102"/>
                  <a:gd name="T102" fmla="*/ 34 w 38"/>
                  <a:gd name="T103" fmla="*/ 100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38" h="102">
                    <a:moveTo>
                      <a:pt x="34" y="100"/>
                    </a:moveTo>
                    <a:lnTo>
                      <a:pt x="34" y="100"/>
                    </a:lnTo>
                    <a:lnTo>
                      <a:pt x="34" y="96"/>
                    </a:lnTo>
                    <a:lnTo>
                      <a:pt x="34" y="90"/>
                    </a:lnTo>
                    <a:lnTo>
                      <a:pt x="34" y="86"/>
                    </a:lnTo>
                    <a:lnTo>
                      <a:pt x="30" y="86"/>
                    </a:lnTo>
                    <a:lnTo>
                      <a:pt x="28" y="84"/>
                    </a:lnTo>
                    <a:lnTo>
                      <a:pt x="28" y="78"/>
                    </a:lnTo>
                    <a:lnTo>
                      <a:pt x="30" y="76"/>
                    </a:lnTo>
                    <a:lnTo>
                      <a:pt x="34" y="70"/>
                    </a:lnTo>
                    <a:lnTo>
                      <a:pt x="30" y="68"/>
                    </a:lnTo>
                    <a:lnTo>
                      <a:pt x="28" y="64"/>
                    </a:lnTo>
                    <a:lnTo>
                      <a:pt x="28" y="60"/>
                    </a:lnTo>
                    <a:lnTo>
                      <a:pt x="30" y="58"/>
                    </a:lnTo>
                    <a:lnTo>
                      <a:pt x="34" y="52"/>
                    </a:lnTo>
                    <a:lnTo>
                      <a:pt x="30" y="48"/>
                    </a:lnTo>
                    <a:lnTo>
                      <a:pt x="30" y="42"/>
                    </a:lnTo>
                    <a:lnTo>
                      <a:pt x="36" y="36"/>
                    </a:lnTo>
                    <a:lnTo>
                      <a:pt x="36" y="34"/>
                    </a:lnTo>
                    <a:lnTo>
                      <a:pt x="36" y="32"/>
                    </a:lnTo>
                    <a:lnTo>
                      <a:pt x="34" y="24"/>
                    </a:lnTo>
                    <a:lnTo>
                      <a:pt x="30" y="18"/>
                    </a:lnTo>
                    <a:lnTo>
                      <a:pt x="34" y="18"/>
                    </a:lnTo>
                    <a:lnTo>
                      <a:pt x="38" y="10"/>
                    </a:lnTo>
                    <a:lnTo>
                      <a:pt x="38" y="8"/>
                    </a:lnTo>
                    <a:lnTo>
                      <a:pt x="36" y="6"/>
                    </a:lnTo>
                    <a:lnTo>
                      <a:pt x="36" y="4"/>
                    </a:lnTo>
                    <a:lnTo>
                      <a:pt x="30" y="4"/>
                    </a:lnTo>
                    <a:lnTo>
                      <a:pt x="20" y="4"/>
                    </a:lnTo>
                    <a:lnTo>
                      <a:pt x="18" y="6"/>
                    </a:lnTo>
                    <a:lnTo>
                      <a:pt x="18" y="0"/>
                    </a:lnTo>
                    <a:lnTo>
                      <a:pt x="16" y="0"/>
                    </a:lnTo>
                    <a:lnTo>
                      <a:pt x="10" y="0"/>
                    </a:lnTo>
                    <a:lnTo>
                      <a:pt x="4" y="4"/>
                    </a:lnTo>
                    <a:lnTo>
                      <a:pt x="10" y="16"/>
                    </a:lnTo>
                    <a:lnTo>
                      <a:pt x="10" y="24"/>
                    </a:lnTo>
                    <a:lnTo>
                      <a:pt x="10" y="34"/>
                    </a:lnTo>
                    <a:lnTo>
                      <a:pt x="4" y="34"/>
                    </a:lnTo>
                    <a:lnTo>
                      <a:pt x="2" y="52"/>
                    </a:lnTo>
                    <a:lnTo>
                      <a:pt x="0" y="52"/>
                    </a:lnTo>
                    <a:lnTo>
                      <a:pt x="0" y="68"/>
                    </a:lnTo>
                    <a:lnTo>
                      <a:pt x="2" y="66"/>
                    </a:lnTo>
                    <a:lnTo>
                      <a:pt x="2" y="68"/>
                    </a:lnTo>
                    <a:lnTo>
                      <a:pt x="2" y="70"/>
                    </a:lnTo>
                    <a:lnTo>
                      <a:pt x="2" y="74"/>
                    </a:lnTo>
                    <a:lnTo>
                      <a:pt x="4" y="78"/>
                    </a:lnTo>
                    <a:lnTo>
                      <a:pt x="4" y="90"/>
                    </a:lnTo>
                    <a:lnTo>
                      <a:pt x="2" y="102"/>
                    </a:lnTo>
                    <a:lnTo>
                      <a:pt x="18" y="102"/>
                    </a:lnTo>
                    <a:lnTo>
                      <a:pt x="34" y="100"/>
                    </a:lnTo>
                    <a:lnTo>
                      <a:pt x="34" y="100"/>
                    </a:lnTo>
                    <a:lnTo>
                      <a:pt x="34" y="10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513" name="Freeform 1582"/>
              <p:cNvSpPr>
                <a:spLocks/>
              </p:cNvSpPr>
              <p:nvPr/>
            </p:nvSpPr>
            <p:spPr bwMode="auto">
              <a:xfrm>
                <a:off x="987425" y="2765425"/>
                <a:ext cx="247650" cy="203200"/>
              </a:xfrm>
              <a:custGeom>
                <a:avLst/>
                <a:gdLst>
                  <a:gd name="T0" fmla="*/ 80 w 156"/>
                  <a:gd name="T1" fmla="*/ 8 h 128"/>
                  <a:gd name="T2" fmla="*/ 78 w 156"/>
                  <a:gd name="T3" fmla="*/ 4 h 128"/>
                  <a:gd name="T4" fmla="*/ 70 w 156"/>
                  <a:gd name="T5" fmla="*/ 8 h 128"/>
                  <a:gd name="T6" fmla="*/ 62 w 156"/>
                  <a:gd name="T7" fmla="*/ 4 h 128"/>
                  <a:gd name="T8" fmla="*/ 64 w 156"/>
                  <a:gd name="T9" fmla="*/ 2 h 128"/>
                  <a:gd name="T10" fmla="*/ 56 w 156"/>
                  <a:gd name="T11" fmla="*/ 0 h 128"/>
                  <a:gd name="T12" fmla="*/ 36 w 156"/>
                  <a:gd name="T13" fmla="*/ 8 h 128"/>
                  <a:gd name="T14" fmla="*/ 10 w 156"/>
                  <a:gd name="T15" fmla="*/ 18 h 128"/>
                  <a:gd name="T16" fmla="*/ 2 w 156"/>
                  <a:gd name="T17" fmla="*/ 22 h 128"/>
                  <a:gd name="T18" fmla="*/ 0 w 156"/>
                  <a:gd name="T19" fmla="*/ 34 h 128"/>
                  <a:gd name="T20" fmla="*/ 2 w 156"/>
                  <a:gd name="T21" fmla="*/ 40 h 128"/>
                  <a:gd name="T22" fmla="*/ 6 w 156"/>
                  <a:gd name="T23" fmla="*/ 56 h 128"/>
                  <a:gd name="T24" fmla="*/ 8 w 156"/>
                  <a:gd name="T25" fmla="*/ 80 h 128"/>
                  <a:gd name="T26" fmla="*/ 18 w 156"/>
                  <a:gd name="T27" fmla="*/ 82 h 128"/>
                  <a:gd name="T28" fmla="*/ 24 w 156"/>
                  <a:gd name="T29" fmla="*/ 88 h 128"/>
                  <a:gd name="T30" fmla="*/ 28 w 156"/>
                  <a:gd name="T31" fmla="*/ 84 h 128"/>
                  <a:gd name="T32" fmla="*/ 36 w 156"/>
                  <a:gd name="T33" fmla="*/ 92 h 128"/>
                  <a:gd name="T34" fmla="*/ 46 w 156"/>
                  <a:gd name="T35" fmla="*/ 92 h 128"/>
                  <a:gd name="T36" fmla="*/ 48 w 156"/>
                  <a:gd name="T37" fmla="*/ 98 h 128"/>
                  <a:gd name="T38" fmla="*/ 54 w 156"/>
                  <a:gd name="T39" fmla="*/ 100 h 128"/>
                  <a:gd name="T40" fmla="*/ 60 w 156"/>
                  <a:gd name="T41" fmla="*/ 108 h 128"/>
                  <a:gd name="T42" fmla="*/ 70 w 156"/>
                  <a:gd name="T43" fmla="*/ 108 h 128"/>
                  <a:gd name="T44" fmla="*/ 82 w 156"/>
                  <a:gd name="T45" fmla="*/ 112 h 128"/>
                  <a:gd name="T46" fmla="*/ 90 w 156"/>
                  <a:gd name="T47" fmla="*/ 116 h 128"/>
                  <a:gd name="T48" fmla="*/ 96 w 156"/>
                  <a:gd name="T49" fmla="*/ 110 h 128"/>
                  <a:gd name="T50" fmla="*/ 108 w 156"/>
                  <a:gd name="T51" fmla="*/ 106 h 128"/>
                  <a:gd name="T52" fmla="*/ 116 w 156"/>
                  <a:gd name="T53" fmla="*/ 106 h 128"/>
                  <a:gd name="T54" fmla="*/ 126 w 156"/>
                  <a:gd name="T55" fmla="*/ 110 h 128"/>
                  <a:gd name="T56" fmla="*/ 132 w 156"/>
                  <a:gd name="T57" fmla="*/ 116 h 128"/>
                  <a:gd name="T58" fmla="*/ 136 w 156"/>
                  <a:gd name="T59" fmla="*/ 124 h 128"/>
                  <a:gd name="T60" fmla="*/ 142 w 156"/>
                  <a:gd name="T61" fmla="*/ 128 h 128"/>
                  <a:gd name="T62" fmla="*/ 148 w 156"/>
                  <a:gd name="T63" fmla="*/ 126 h 128"/>
                  <a:gd name="T64" fmla="*/ 148 w 156"/>
                  <a:gd name="T65" fmla="*/ 118 h 128"/>
                  <a:gd name="T66" fmla="*/ 152 w 156"/>
                  <a:gd name="T67" fmla="*/ 106 h 128"/>
                  <a:gd name="T68" fmla="*/ 154 w 156"/>
                  <a:gd name="T69" fmla="*/ 90 h 128"/>
                  <a:gd name="T70" fmla="*/ 152 w 156"/>
                  <a:gd name="T71" fmla="*/ 84 h 128"/>
                  <a:gd name="T72" fmla="*/ 154 w 156"/>
                  <a:gd name="T73" fmla="*/ 74 h 128"/>
                  <a:gd name="T74" fmla="*/ 154 w 156"/>
                  <a:gd name="T75" fmla="*/ 70 h 128"/>
                  <a:gd name="T76" fmla="*/ 152 w 156"/>
                  <a:gd name="T77" fmla="*/ 58 h 128"/>
                  <a:gd name="T78" fmla="*/ 154 w 156"/>
                  <a:gd name="T79" fmla="*/ 46 h 128"/>
                  <a:gd name="T80" fmla="*/ 156 w 156"/>
                  <a:gd name="T81" fmla="*/ 36 h 128"/>
                  <a:gd name="T82" fmla="*/ 154 w 156"/>
                  <a:gd name="T83" fmla="*/ 26 h 128"/>
                  <a:gd name="T84" fmla="*/ 154 w 156"/>
                  <a:gd name="T85" fmla="*/ 20 h 128"/>
                  <a:gd name="T86" fmla="*/ 138 w 156"/>
                  <a:gd name="T87" fmla="*/ 16 h 128"/>
                  <a:gd name="T88" fmla="*/ 124 w 156"/>
                  <a:gd name="T89" fmla="*/ 18 h 128"/>
                  <a:gd name="T90" fmla="*/ 108 w 156"/>
                  <a:gd name="T91" fmla="*/ 16 h 128"/>
                  <a:gd name="T92" fmla="*/ 84 w 156"/>
                  <a:gd name="T93" fmla="*/ 10 h 128"/>
                  <a:gd name="T94" fmla="*/ 80 w 156"/>
                  <a:gd name="T95" fmla="*/ 8 h 128"/>
                  <a:gd name="T96" fmla="*/ 80 w 156"/>
                  <a:gd name="T97" fmla="*/ 8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56" h="128">
                    <a:moveTo>
                      <a:pt x="80" y="8"/>
                    </a:moveTo>
                    <a:lnTo>
                      <a:pt x="80" y="8"/>
                    </a:lnTo>
                    <a:lnTo>
                      <a:pt x="78" y="8"/>
                    </a:lnTo>
                    <a:lnTo>
                      <a:pt x="78" y="4"/>
                    </a:lnTo>
                    <a:lnTo>
                      <a:pt x="74" y="4"/>
                    </a:lnTo>
                    <a:lnTo>
                      <a:pt x="70" y="8"/>
                    </a:lnTo>
                    <a:lnTo>
                      <a:pt x="64" y="10"/>
                    </a:lnTo>
                    <a:lnTo>
                      <a:pt x="62" y="4"/>
                    </a:lnTo>
                    <a:lnTo>
                      <a:pt x="64" y="4"/>
                    </a:lnTo>
                    <a:lnTo>
                      <a:pt x="64" y="2"/>
                    </a:lnTo>
                    <a:lnTo>
                      <a:pt x="62" y="0"/>
                    </a:lnTo>
                    <a:lnTo>
                      <a:pt x="56" y="0"/>
                    </a:lnTo>
                    <a:lnTo>
                      <a:pt x="46" y="2"/>
                    </a:lnTo>
                    <a:lnTo>
                      <a:pt x="36" y="8"/>
                    </a:lnTo>
                    <a:lnTo>
                      <a:pt x="24" y="16"/>
                    </a:lnTo>
                    <a:lnTo>
                      <a:pt x="10" y="18"/>
                    </a:lnTo>
                    <a:lnTo>
                      <a:pt x="2" y="18"/>
                    </a:lnTo>
                    <a:lnTo>
                      <a:pt x="2" y="22"/>
                    </a:lnTo>
                    <a:lnTo>
                      <a:pt x="0" y="30"/>
                    </a:lnTo>
                    <a:lnTo>
                      <a:pt x="0" y="34"/>
                    </a:lnTo>
                    <a:lnTo>
                      <a:pt x="2" y="38"/>
                    </a:lnTo>
                    <a:lnTo>
                      <a:pt x="2" y="40"/>
                    </a:lnTo>
                    <a:lnTo>
                      <a:pt x="2" y="52"/>
                    </a:lnTo>
                    <a:lnTo>
                      <a:pt x="6" y="56"/>
                    </a:lnTo>
                    <a:lnTo>
                      <a:pt x="6" y="58"/>
                    </a:lnTo>
                    <a:lnTo>
                      <a:pt x="8" y="80"/>
                    </a:lnTo>
                    <a:lnTo>
                      <a:pt x="10" y="82"/>
                    </a:lnTo>
                    <a:lnTo>
                      <a:pt x="18" y="82"/>
                    </a:lnTo>
                    <a:lnTo>
                      <a:pt x="24" y="84"/>
                    </a:lnTo>
                    <a:lnTo>
                      <a:pt x="24" y="88"/>
                    </a:lnTo>
                    <a:lnTo>
                      <a:pt x="26" y="88"/>
                    </a:lnTo>
                    <a:lnTo>
                      <a:pt x="28" y="84"/>
                    </a:lnTo>
                    <a:lnTo>
                      <a:pt x="30" y="88"/>
                    </a:lnTo>
                    <a:lnTo>
                      <a:pt x="36" y="92"/>
                    </a:lnTo>
                    <a:lnTo>
                      <a:pt x="42" y="94"/>
                    </a:lnTo>
                    <a:lnTo>
                      <a:pt x="46" y="92"/>
                    </a:lnTo>
                    <a:lnTo>
                      <a:pt x="48" y="94"/>
                    </a:lnTo>
                    <a:lnTo>
                      <a:pt x="48" y="98"/>
                    </a:lnTo>
                    <a:lnTo>
                      <a:pt x="52" y="100"/>
                    </a:lnTo>
                    <a:lnTo>
                      <a:pt x="54" y="100"/>
                    </a:lnTo>
                    <a:lnTo>
                      <a:pt x="56" y="106"/>
                    </a:lnTo>
                    <a:lnTo>
                      <a:pt x="60" y="108"/>
                    </a:lnTo>
                    <a:lnTo>
                      <a:pt x="64" y="110"/>
                    </a:lnTo>
                    <a:lnTo>
                      <a:pt x="70" y="108"/>
                    </a:lnTo>
                    <a:lnTo>
                      <a:pt x="74" y="110"/>
                    </a:lnTo>
                    <a:lnTo>
                      <a:pt x="82" y="112"/>
                    </a:lnTo>
                    <a:lnTo>
                      <a:pt x="88" y="116"/>
                    </a:lnTo>
                    <a:lnTo>
                      <a:pt x="90" y="116"/>
                    </a:lnTo>
                    <a:lnTo>
                      <a:pt x="92" y="112"/>
                    </a:lnTo>
                    <a:lnTo>
                      <a:pt x="96" y="110"/>
                    </a:lnTo>
                    <a:lnTo>
                      <a:pt x="100" y="110"/>
                    </a:lnTo>
                    <a:lnTo>
                      <a:pt x="108" y="106"/>
                    </a:lnTo>
                    <a:lnTo>
                      <a:pt x="110" y="102"/>
                    </a:lnTo>
                    <a:lnTo>
                      <a:pt x="116" y="106"/>
                    </a:lnTo>
                    <a:lnTo>
                      <a:pt x="120" y="108"/>
                    </a:lnTo>
                    <a:lnTo>
                      <a:pt x="126" y="110"/>
                    </a:lnTo>
                    <a:lnTo>
                      <a:pt x="128" y="112"/>
                    </a:lnTo>
                    <a:lnTo>
                      <a:pt x="132" y="116"/>
                    </a:lnTo>
                    <a:lnTo>
                      <a:pt x="134" y="118"/>
                    </a:lnTo>
                    <a:lnTo>
                      <a:pt x="136" y="124"/>
                    </a:lnTo>
                    <a:lnTo>
                      <a:pt x="138" y="128"/>
                    </a:lnTo>
                    <a:lnTo>
                      <a:pt x="142" y="128"/>
                    </a:lnTo>
                    <a:lnTo>
                      <a:pt x="146" y="128"/>
                    </a:lnTo>
                    <a:lnTo>
                      <a:pt x="148" y="126"/>
                    </a:lnTo>
                    <a:lnTo>
                      <a:pt x="152" y="124"/>
                    </a:lnTo>
                    <a:lnTo>
                      <a:pt x="148" y="118"/>
                    </a:lnTo>
                    <a:lnTo>
                      <a:pt x="148" y="112"/>
                    </a:lnTo>
                    <a:lnTo>
                      <a:pt x="152" y="106"/>
                    </a:lnTo>
                    <a:lnTo>
                      <a:pt x="156" y="94"/>
                    </a:lnTo>
                    <a:lnTo>
                      <a:pt x="154" y="90"/>
                    </a:lnTo>
                    <a:lnTo>
                      <a:pt x="152" y="88"/>
                    </a:lnTo>
                    <a:lnTo>
                      <a:pt x="152" y="84"/>
                    </a:lnTo>
                    <a:lnTo>
                      <a:pt x="154" y="80"/>
                    </a:lnTo>
                    <a:lnTo>
                      <a:pt x="154" y="74"/>
                    </a:lnTo>
                    <a:lnTo>
                      <a:pt x="154" y="72"/>
                    </a:lnTo>
                    <a:lnTo>
                      <a:pt x="154" y="70"/>
                    </a:lnTo>
                    <a:lnTo>
                      <a:pt x="152" y="62"/>
                    </a:lnTo>
                    <a:lnTo>
                      <a:pt x="152" y="58"/>
                    </a:lnTo>
                    <a:lnTo>
                      <a:pt x="154" y="58"/>
                    </a:lnTo>
                    <a:lnTo>
                      <a:pt x="154" y="46"/>
                    </a:lnTo>
                    <a:lnTo>
                      <a:pt x="156" y="40"/>
                    </a:lnTo>
                    <a:lnTo>
                      <a:pt x="156" y="36"/>
                    </a:lnTo>
                    <a:lnTo>
                      <a:pt x="156" y="34"/>
                    </a:lnTo>
                    <a:lnTo>
                      <a:pt x="154" y="26"/>
                    </a:lnTo>
                    <a:lnTo>
                      <a:pt x="152" y="20"/>
                    </a:lnTo>
                    <a:lnTo>
                      <a:pt x="154" y="20"/>
                    </a:lnTo>
                    <a:lnTo>
                      <a:pt x="148" y="18"/>
                    </a:lnTo>
                    <a:lnTo>
                      <a:pt x="138" y="16"/>
                    </a:lnTo>
                    <a:lnTo>
                      <a:pt x="132" y="16"/>
                    </a:lnTo>
                    <a:lnTo>
                      <a:pt x="124" y="18"/>
                    </a:lnTo>
                    <a:lnTo>
                      <a:pt x="116" y="18"/>
                    </a:lnTo>
                    <a:lnTo>
                      <a:pt x="108" y="16"/>
                    </a:lnTo>
                    <a:lnTo>
                      <a:pt x="98" y="16"/>
                    </a:lnTo>
                    <a:lnTo>
                      <a:pt x="84" y="10"/>
                    </a:lnTo>
                    <a:lnTo>
                      <a:pt x="80" y="4"/>
                    </a:lnTo>
                    <a:lnTo>
                      <a:pt x="80" y="8"/>
                    </a:lnTo>
                    <a:lnTo>
                      <a:pt x="80" y="8"/>
                    </a:lnTo>
                    <a:lnTo>
                      <a:pt x="80" y="8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514" name="Freeform 1583"/>
              <p:cNvSpPr>
                <a:spLocks noEditPoints="1"/>
              </p:cNvSpPr>
              <p:nvPr/>
            </p:nvSpPr>
            <p:spPr bwMode="auto">
              <a:xfrm>
                <a:off x="3359150" y="3917950"/>
                <a:ext cx="212725" cy="381000"/>
              </a:xfrm>
              <a:custGeom>
                <a:avLst/>
                <a:gdLst>
                  <a:gd name="T0" fmla="*/ 114 w 134"/>
                  <a:gd name="T1" fmla="*/ 182 h 240"/>
                  <a:gd name="T2" fmla="*/ 94 w 134"/>
                  <a:gd name="T3" fmla="*/ 192 h 240"/>
                  <a:gd name="T4" fmla="*/ 80 w 134"/>
                  <a:gd name="T5" fmla="*/ 190 h 240"/>
                  <a:gd name="T6" fmla="*/ 70 w 134"/>
                  <a:gd name="T7" fmla="*/ 206 h 240"/>
                  <a:gd name="T8" fmla="*/ 76 w 134"/>
                  <a:gd name="T9" fmla="*/ 204 h 240"/>
                  <a:gd name="T10" fmla="*/ 98 w 134"/>
                  <a:gd name="T11" fmla="*/ 206 h 240"/>
                  <a:gd name="T12" fmla="*/ 102 w 134"/>
                  <a:gd name="T13" fmla="*/ 228 h 240"/>
                  <a:gd name="T14" fmla="*/ 122 w 134"/>
                  <a:gd name="T15" fmla="*/ 236 h 240"/>
                  <a:gd name="T16" fmla="*/ 122 w 134"/>
                  <a:gd name="T17" fmla="*/ 210 h 240"/>
                  <a:gd name="T18" fmla="*/ 134 w 134"/>
                  <a:gd name="T19" fmla="*/ 190 h 240"/>
                  <a:gd name="T20" fmla="*/ 120 w 134"/>
                  <a:gd name="T21" fmla="*/ 172 h 240"/>
                  <a:gd name="T22" fmla="*/ 98 w 134"/>
                  <a:gd name="T23" fmla="*/ 156 h 240"/>
                  <a:gd name="T24" fmla="*/ 106 w 134"/>
                  <a:gd name="T25" fmla="*/ 156 h 240"/>
                  <a:gd name="T26" fmla="*/ 88 w 134"/>
                  <a:gd name="T27" fmla="*/ 156 h 240"/>
                  <a:gd name="T28" fmla="*/ 88 w 134"/>
                  <a:gd name="T29" fmla="*/ 156 h 240"/>
                  <a:gd name="T30" fmla="*/ 70 w 134"/>
                  <a:gd name="T31" fmla="*/ 156 h 240"/>
                  <a:gd name="T32" fmla="*/ 88 w 134"/>
                  <a:gd name="T33" fmla="*/ 172 h 240"/>
                  <a:gd name="T34" fmla="*/ 102 w 134"/>
                  <a:gd name="T35" fmla="*/ 154 h 240"/>
                  <a:gd name="T36" fmla="*/ 90 w 134"/>
                  <a:gd name="T37" fmla="*/ 150 h 240"/>
                  <a:gd name="T38" fmla="*/ 106 w 134"/>
                  <a:gd name="T39" fmla="*/ 136 h 240"/>
                  <a:gd name="T40" fmla="*/ 112 w 134"/>
                  <a:gd name="T41" fmla="*/ 150 h 240"/>
                  <a:gd name="T42" fmla="*/ 114 w 134"/>
                  <a:gd name="T43" fmla="*/ 136 h 240"/>
                  <a:gd name="T44" fmla="*/ 32 w 134"/>
                  <a:gd name="T45" fmla="*/ 136 h 240"/>
                  <a:gd name="T46" fmla="*/ 16 w 134"/>
                  <a:gd name="T47" fmla="*/ 166 h 240"/>
                  <a:gd name="T48" fmla="*/ 0 w 134"/>
                  <a:gd name="T49" fmla="*/ 184 h 240"/>
                  <a:gd name="T50" fmla="*/ 22 w 134"/>
                  <a:gd name="T51" fmla="*/ 172 h 240"/>
                  <a:gd name="T52" fmla="*/ 32 w 134"/>
                  <a:gd name="T53" fmla="*/ 136 h 240"/>
                  <a:gd name="T54" fmla="*/ 68 w 134"/>
                  <a:gd name="T55" fmla="*/ 142 h 240"/>
                  <a:gd name="T56" fmla="*/ 84 w 134"/>
                  <a:gd name="T57" fmla="*/ 136 h 240"/>
                  <a:gd name="T58" fmla="*/ 88 w 134"/>
                  <a:gd name="T59" fmla="*/ 120 h 240"/>
                  <a:gd name="T60" fmla="*/ 94 w 134"/>
                  <a:gd name="T61" fmla="*/ 122 h 240"/>
                  <a:gd name="T62" fmla="*/ 38 w 134"/>
                  <a:gd name="T63" fmla="*/ 120 h 240"/>
                  <a:gd name="T64" fmla="*/ 38 w 134"/>
                  <a:gd name="T65" fmla="*/ 120 h 240"/>
                  <a:gd name="T66" fmla="*/ 70 w 134"/>
                  <a:gd name="T67" fmla="*/ 118 h 240"/>
                  <a:gd name="T68" fmla="*/ 106 w 134"/>
                  <a:gd name="T69" fmla="*/ 110 h 240"/>
                  <a:gd name="T70" fmla="*/ 112 w 134"/>
                  <a:gd name="T71" fmla="*/ 130 h 240"/>
                  <a:gd name="T72" fmla="*/ 120 w 134"/>
                  <a:gd name="T73" fmla="*/ 114 h 240"/>
                  <a:gd name="T74" fmla="*/ 106 w 134"/>
                  <a:gd name="T75" fmla="*/ 110 h 240"/>
                  <a:gd name="T76" fmla="*/ 58 w 134"/>
                  <a:gd name="T77" fmla="*/ 108 h 240"/>
                  <a:gd name="T78" fmla="*/ 60 w 134"/>
                  <a:gd name="T79" fmla="*/ 100 h 240"/>
                  <a:gd name="T80" fmla="*/ 48 w 134"/>
                  <a:gd name="T81" fmla="*/ 94 h 240"/>
                  <a:gd name="T82" fmla="*/ 104 w 134"/>
                  <a:gd name="T83" fmla="*/ 86 h 240"/>
                  <a:gd name="T84" fmla="*/ 50 w 134"/>
                  <a:gd name="T85" fmla="*/ 32 h 240"/>
                  <a:gd name="T86" fmla="*/ 42 w 134"/>
                  <a:gd name="T87" fmla="*/ 48 h 240"/>
                  <a:gd name="T88" fmla="*/ 40 w 134"/>
                  <a:gd name="T89" fmla="*/ 54 h 240"/>
                  <a:gd name="T90" fmla="*/ 52 w 134"/>
                  <a:gd name="T91" fmla="*/ 68 h 240"/>
                  <a:gd name="T92" fmla="*/ 78 w 134"/>
                  <a:gd name="T93" fmla="*/ 92 h 240"/>
                  <a:gd name="T94" fmla="*/ 98 w 134"/>
                  <a:gd name="T95" fmla="*/ 110 h 240"/>
                  <a:gd name="T96" fmla="*/ 86 w 134"/>
                  <a:gd name="T97" fmla="*/ 84 h 240"/>
                  <a:gd name="T98" fmla="*/ 62 w 134"/>
                  <a:gd name="T99" fmla="*/ 64 h 240"/>
                  <a:gd name="T100" fmla="*/ 78 w 134"/>
                  <a:gd name="T101" fmla="*/ 32 h 240"/>
                  <a:gd name="T102" fmla="*/ 74 w 134"/>
                  <a:gd name="T103" fmla="*/ 0 h 240"/>
                  <a:gd name="T104" fmla="*/ 52 w 134"/>
                  <a:gd name="T105" fmla="*/ 0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34" h="240">
                    <a:moveTo>
                      <a:pt x="120" y="172"/>
                    </a:moveTo>
                    <a:lnTo>
                      <a:pt x="120" y="172"/>
                    </a:lnTo>
                    <a:lnTo>
                      <a:pt x="120" y="176"/>
                    </a:lnTo>
                    <a:lnTo>
                      <a:pt x="120" y="182"/>
                    </a:lnTo>
                    <a:lnTo>
                      <a:pt x="114" y="182"/>
                    </a:lnTo>
                    <a:lnTo>
                      <a:pt x="108" y="182"/>
                    </a:lnTo>
                    <a:lnTo>
                      <a:pt x="108" y="190"/>
                    </a:lnTo>
                    <a:lnTo>
                      <a:pt x="104" y="190"/>
                    </a:lnTo>
                    <a:lnTo>
                      <a:pt x="94" y="190"/>
                    </a:lnTo>
                    <a:lnTo>
                      <a:pt x="94" y="192"/>
                    </a:lnTo>
                    <a:lnTo>
                      <a:pt x="90" y="192"/>
                    </a:lnTo>
                    <a:lnTo>
                      <a:pt x="90" y="190"/>
                    </a:lnTo>
                    <a:lnTo>
                      <a:pt x="88" y="186"/>
                    </a:lnTo>
                    <a:lnTo>
                      <a:pt x="84" y="186"/>
                    </a:lnTo>
                    <a:lnTo>
                      <a:pt x="80" y="190"/>
                    </a:lnTo>
                    <a:lnTo>
                      <a:pt x="78" y="192"/>
                    </a:lnTo>
                    <a:lnTo>
                      <a:pt x="74" y="192"/>
                    </a:lnTo>
                    <a:lnTo>
                      <a:pt x="70" y="194"/>
                    </a:lnTo>
                    <a:lnTo>
                      <a:pt x="68" y="200"/>
                    </a:lnTo>
                    <a:lnTo>
                      <a:pt x="70" y="206"/>
                    </a:lnTo>
                    <a:lnTo>
                      <a:pt x="66" y="206"/>
                    </a:lnTo>
                    <a:lnTo>
                      <a:pt x="66" y="210"/>
                    </a:lnTo>
                    <a:lnTo>
                      <a:pt x="68" y="212"/>
                    </a:lnTo>
                    <a:lnTo>
                      <a:pt x="70" y="212"/>
                    </a:lnTo>
                    <a:lnTo>
                      <a:pt x="76" y="204"/>
                    </a:lnTo>
                    <a:lnTo>
                      <a:pt x="76" y="202"/>
                    </a:lnTo>
                    <a:lnTo>
                      <a:pt x="78" y="202"/>
                    </a:lnTo>
                    <a:lnTo>
                      <a:pt x="80" y="204"/>
                    </a:lnTo>
                    <a:lnTo>
                      <a:pt x="78" y="206"/>
                    </a:lnTo>
                    <a:lnTo>
                      <a:pt x="98" y="206"/>
                    </a:lnTo>
                    <a:lnTo>
                      <a:pt x="98" y="210"/>
                    </a:lnTo>
                    <a:lnTo>
                      <a:pt x="94" y="212"/>
                    </a:lnTo>
                    <a:lnTo>
                      <a:pt x="96" y="222"/>
                    </a:lnTo>
                    <a:lnTo>
                      <a:pt x="96" y="224"/>
                    </a:lnTo>
                    <a:lnTo>
                      <a:pt x="102" y="228"/>
                    </a:lnTo>
                    <a:lnTo>
                      <a:pt x="106" y="230"/>
                    </a:lnTo>
                    <a:lnTo>
                      <a:pt x="114" y="232"/>
                    </a:lnTo>
                    <a:lnTo>
                      <a:pt x="114" y="240"/>
                    </a:lnTo>
                    <a:lnTo>
                      <a:pt x="116" y="238"/>
                    </a:lnTo>
                    <a:lnTo>
                      <a:pt x="122" y="236"/>
                    </a:lnTo>
                    <a:lnTo>
                      <a:pt x="120" y="220"/>
                    </a:lnTo>
                    <a:lnTo>
                      <a:pt x="124" y="222"/>
                    </a:lnTo>
                    <a:lnTo>
                      <a:pt x="124" y="220"/>
                    </a:lnTo>
                    <a:lnTo>
                      <a:pt x="122" y="214"/>
                    </a:lnTo>
                    <a:lnTo>
                      <a:pt x="122" y="210"/>
                    </a:lnTo>
                    <a:lnTo>
                      <a:pt x="124" y="210"/>
                    </a:lnTo>
                    <a:lnTo>
                      <a:pt x="130" y="202"/>
                    </a:lnTo>
                    <a:lnTo>
                      <a:pt x="134" y="196"/>
                    </a:lnTo>
                    <a:lnTo>
                      <a:pt x="134" y="194"/>
                    </a:lnTo>
                    <a:lnTo>
                      <a:pt x="134" y="190"/>
                    </a:lnTo>
                    <a:lnTo>
                      <a:pt x="130" y="186"/>
                    </a:lnTo>
                    <a:lnTo>
                      <a:pt x="130" y="182"/>
                    </a:lnTo>
                    <a:lnTo>
                      <a:pt x="126" y="172"/>
                    </a:lnTo>
                    <a:lnTo>
                      <a:pt x="120" y="172"/>
                    </a:lnTo>
                    <a:lnTo>
                      <a:pt x="120" y="172"/>
                    </a:lnTo>
                    <a:lnTo>
                      <a:pt x="120" y="172"/>
                    </a:lnTo>
                    <a:close/>
                    <a:moveTo>
                      <a:pt x="104" y="156"/>
                    </a:moveTo>
                    <a:lnTo>
                      <a:pt x="104" y="156"/>
                    </a:lnTo>
                    <a:lnTo>
                      <a:pt x="102" y="156"/>
                    </a:lnTo>
                    <a:lnTo>
                      <a:pt x="98" y="156"/>
                    </a:lnTo>
                    <a:lnTo>
                      <a:pt x="98" y="164"/>
                    </a:lnTo>
                    <a:lnTo>
                      <a:pt x="106" y="164"/>
                    </a:lnTo>
                    <a:lnTo>
                      <a:pt x="108" y="164"/>
                    </a:lnTo>
                    <a:lnTo>
                      <a:pt x="106" y="158"/>
                    </a:lnTo>
                    <a:lnTo>
                      <a:pt x="106" y="156"/>
                    </a:lnTo>
                    <a:lnTo>
                      <a:pt x="104" y="156"/>
                    </a:lnTo>
                    <a:lnTo>
                      <a:pt x="104" y="156"/>
                    </a:lnTo>
                    <a:lnTo>
                      <a:pt x="104" y="156"/>
                    </a:lnTo>
                    <a:close/>
                    <a:moveTo>
                      <a:pt x="88" y="156"/>
                    </a:moveTo>
                    <a:lnTo>
                      <a:pt x="88" y="156"/>
                    </a:lnTo>
                    <a:lnTo>
                      <a:pt x="88" y="160"/>
                    </a:lnTo>
                    <a:lnTo>
                      <a:pt x="86" y="160"/>
                    </a:lnTo>
                    <a:lnTo>
                      <a:pt x="86" y="158"/>
                    </a:lnTo>
                    <a:lnTo>
                      <a:pt x="88" y="156"/>
                    </a:lnTo>
                    <a:lnTo>
                      <a:pt x="88" y="156"/>
                    </a:lnTo>
                    <a:lnTo>
                      <a:pt x="88" y="156"/>
                    </a:lnTo>
                    <a:close/>
                    <a:moveTo>
                      <a:pt x="84" y="142"/>
                    </a:moveTo>
                    <a:lnTo>
                      <a:pt x="84" y="142"/>
                    </a:lnTo>
                    <a:lnTo>
                      <a:pt x="80" y="156"/>
                    </a:lnTo>
                    <a:lnTo>
                      <a:pt x="70" y="156"/>
                    </a:lnTo>
                    <a:lnTo>
                      <a:pt x="74" y="160"/>
                    </a:lnTo>
                    <a:lnTo>
                      <a:pt x="74" y="166"/>
                    </a:lnTo>
                    <a:lnTo>
                      <a:pt x="80" y="168"/>
                    </a:lnTo>
                    <a:lnTo>
                      <a:pt x="84" y="172"/>
                    </a:lnTo>
                    <a:lnTo>
                      <a:pt x="88" y="172"/>
                    </a:lnTo>
                    <a:lnTo>
                      <a:pt x="86" y="168"/>
                    </a:lnTo>
                    <a:lnTo>
                      <a:pt x="86" y="164"/>
                    </a:lnTo>
                    <a:lnTo>
                      <a:pt x="88" y="164"/>
                    </a:lnTo>
                    <a:lnTo>
                      <a:pt x="88" y="166"/>
                    </a:lnTo>
                    <a:lnTo>
                      <a:pt x="102" y="154"/>
                    </a:lnTo>
                    <a:lnTo>
                      <a:pt x="102" y="148"/>
                    </a:lnTo>
                    <a:lnTo>
                      <a:pt x="102" y="146"/>
                    </a:lnTo>
                    <a:lnTo>
                      <a:pt x="96" y="142"/>
                    </a:lnTo>
                    <a:lnTo>
                      <a:pt x="90" y="154"/>
                    </a:lnTo>
                    <a:lnTo>
                      <a:pt x="90" y="150"/>
                    </a:lnTo>
                    <a:lnTo>
                      <a:pt x="90" y="142"/>
                    </a:lnTo>
                    <a:lnTo>
                      <a:pt x="84" y="142"/>
                    </a:lnTo>
                    <a:lnTo>
                      <a:pt x="84" y="142"/>
                    </a:lnTo>
                    <a:lnTo>
                      <a:pt x="84" y="142"/>
                    </a:lnTo>
                    <a:close/>
                    <a:moveTo>
                      <a:pt x="106" y="136"/>
                    </a:moveTo>
                    <a:lnTo>
                      <a:pt x="106" y="136"/>
                    </a:lnTo>
                    <a:lnTo>
                      <a:pt x="108" y="138"/>
                    </a:lnTo>
                    <a:lnTo>
                      <a:pt x="112" y="138"/>
                    </a:lnTo>
                    <a:lnTo>
                      <a:pt x="112" y="146"/>
                    </a:lnTo>
                    <a:lnTo>
                      <a:pt x="112" y="150"/>
                    </a:lnTo>
                    <a:lnTo>
                      <a:pt x="122" y="156"/>
                    </a:lnTo>
                    <a:lnTo>
                      <a:pt x="122" y="154"/>
                    </a:lnTo>
                    <a:lnTo>
                      <a:pt x="120" y="154"/>
                    </a:lnTo>
                    <a:lnTo>
                      <a:pt x="120" y="138"/>
                    </a:lnTo>
                    <a:lnTo>
                      <a:pt x="114" y="136"/>
                    </a:lnTo>
                    <a:lnTo>
                      <a:pt x="106" y="136"/>
                    </a:lnTo>
                    <a:lnTo>
                      <a:pt x="106" y="136"/>
                    </a:lnTo>
                    <a:lnTo>
                      <a:pt x="106" y="136"/>
                    </a:lnTo>
                    <a:close/>
                    <a:moveTo>
                      <a:pt x="32" y="136"/>
                    </a:moveTo>
                    <a:lnTo>
                      <a:pt x="32" y="136"/>
                    </a:lnTo>
                    <a:lnTo>
                      <a:pt x="32" y="140"/>
                    </a:lnTo>
                    <a:lnTo>
                      <a:pt x="32" y="142"/>
                    </a:lnTo>
                    <a:lnTo>
                      <a:pt x="28" y="142"/>
                    </a:lnTo>
                    <a:lnTo>
                      <a:pt x="22" y="158"/>
                    </a:lnTo>
                    <a:lnTo>
                      <a:pt x="16" y="166"/>
                    </a:lnTo>
                    <a:lnTo>
                      <a:pt x="14" y="172"/>
                    </a:lnTo>
                    <a:lnTo>
                      <a:pt x="6" y="176"/>
                    </a:lnTo>
                    <a:lnTo>
                      <a:pt x="4" y="176"/>
                    </a:lnTo>
                    <a:lnTo>
                      <a:pt x="2" y="178"/>
                    </a:lnTo>
                    <a:lnTo>
                      <a:pt x="0" y="184"/>
                    </a:lnTo>
                    <a:lnTo>
                      <a:pt x="0" y="186"/>
                    </a:lnTo>
                    <a:lnTo>
                      <a:pt x="2" y="186"/>
                    </a:lnTo>
                    <a:lnTo>
                      <a:pt x="10" y="182"/>
                    </a:lnTo>
                    <a:lnTo>
                      <a:pt x="20" y="176"/>
                    </a:lnTo>
                    <a:lnTo>
                      <a:pt x="22" y="172"/>
                    </a:lnTo>
                    <a:lnTo>
                      <a:pt x="22" y="164"/>
                    </a:lnTo>
                    <a:lnTo>
                      <a:pt x="30" y="158"/>
                    </a:lnTo>
                    <a:lnTo>
                      <a:pt x="34" y="154"/>
                    </a:lnTo>
                    <a:lnTo>
                      <a:pt x="38" y="150"/>
                    </a:lnTo>
                    <a:lnTo>
                      <a:pt x="32" y="136"/>
                    </a:lnTo>
                    <a:lnTo>
                      <a:pt x="32" y="136"/>
                    </a:lnTo>
                    <a:lnTo>
                      <a:pt x="32" y="136"/>
                    </a:lnTo>
                    <a:close/>
                    <a:moveTo>
                      <a:pt x="70" y="130"/>
                    </a:moveTo>
                    <a:lnTo>
                      <a:pt x="70" y="130"/>
                    </a:lnTo>
                    <a:lnTo>
                      <a:pt x="68" y="142"/>
                    </a:lnTo>
                    <a:lnTo>
                      <a:pt x="68" y="148"/>
                    </a:lnTo>
                    <a:lnTo>
                      <a:pt x="70" y="148"/>
                    </a:lnTo>
                    <a:lnTo>
                      <a:pt x="80" y="146"/>
                    </a:lnTo>
                    <a:lnTo>
                      <a:pt x="80" y="140"/>
                    </a:lnTo>
                    <a:lnTo>
                      <a:pt x="84" y="136"/>
                    </a:lnTo>
                    <a:lnTo>
                      <a:pt x="70" y="130"/>
                    </a:lnTo>
                    <a:lnTo>
                      <a:pt x="70" y="130"/>
                    </a:lnTo>
                    <a:lnTo>
                      <a:pt x="70" y="130"/>
                    </a:lnTo>
                    <a:close/>
                    <a:moveTo>
                      <a:pt x="88" y="120"/>
                    </a:moveTo>
                    <a:lnTo>
                      <a:pt x="88" y="120"/>
                    </a:lnTo>
                    <a:lnTo>
                      <a:pt x="86" y="122"/>
                    </a:lnTo>
                    <a:lnTo>
                      <a:pt x="86" y="124"/>
                    </a:lnTo>
                    <a:lnTo>
                      <a:pt x="96" y="128"/>
                    </a:lnTo>
                    <a:lnTo>
                      <a:pt x="98" y="128"/>
                    </a:lnTo>
                    <a:lnTo>
                      <a:pt x="94" y="122"/>
                    </a:lnTo>
                    <a:lnTo>
                      <a:pt x="88" y="120"/>
                    </a:lnTo>
                    <a:lnTo>
                      <a:pt x="88" y="120"/>
                    </a:lnTo>
                    <a:lnTo>
                      <a:pt x="88" y="120"/>
                    </a:lnTo>
                    <a:close/>
                    <a:moveTo>
                      <a:pt x="38" y="120"/>
                    </a:moveTo>
                    <a:lnTo>
                      <a:pt x="38" y="120"/>
                    </a:lnTo>
                    <a:lnTo>
                      <a:pt x="40" y="124"/>
                    </a:lnTo>
                    <a:lnTo>
                      <a:pt x="42" y="124"/>
                    </a:lnTo>
                    <a:lnTo>
                      <a:pt x="42" y="122"/>
                    </a:lnTo>
                    <a:lnTo>
                      <a:pt x="38" y="120"/>
                    </a:lnTo>
                    <a:lnTo>
                      <a:pt x="38" y="120"/>
                    </a:lnTo>
                    <a:lnTo>
                      <a:pt x="38" y="120"/>
                    </a:lnTo>
                    <a:close/>
                    <a:moveTo>
                      <a:pt x="68" y="114"/>
                    </a:moveTo>
                    <a:lnTo>
                      <a:pt x="70" y="120"/>
                    </a:lnTo>
                    <a:lnTo>
                      <a:pt x="74" y="120"/>
                    </a:lnTo>
                    <a:lnTo>
                      <a:pt x="70" y="118"/>
                    </a:lnTo>
                    <a:lnTo>
                      <a:pt x="68" y="114"/>
                    </a:lnTo>
                    <a:lnTo>
                      <a:pt x="68" y="114"/>
                    </a:lnTo>
                    <a:lnTo>
                      <a:pt x="68" y="114"/>
                    </a:lnTo>
                    <a:close/>
                    <a:moveTo>
                      <a:pt x="106" y="110"/>
                    </a:moveTo>
                    <a:lnTo>
                      <a:pt x="106" y="110"/>
                    </a:lnTo>
                    <a:lnTo>
                      <a:pt x="108" y="114"/>
                    </a:lnTo>
                    <a:lnTo>
                      <a:pt x="106" y="118"/>
                    </a:lnTo>
                    <a:lnTo>
                      <a:pt x="112" y="124"/>
                    </a:lnTo>
                    <a:lnTo>
                      <a:pt x="114" y="128"/>
                    </a:lnTo>
                    <a:lnTo>
                      <a:pt x="112" y="130"/>
                    </a:lnTo>
                    <a:lnTo>
                      <a:pt x="116" y="132"/>
                    </a:lnTo>
                    <a:lnTo>
                      <a:pt x="120" y="132"/>
                    </a:lnTo>
                    <a:lnTo>
                      <a:pt x="116" y="128"/>
                    </a:lnTo>
                    <a:lnTo>
                      <a:pt x="120" y="120"/>
                    </a:lnTo>
                    <a:lnTo>
                      <a:pt x="120" y="114"/>
                    </a:lnTo>
                    <a:lnTo>
                      <a:pt x="116" y="110"/>
                    </a:lnTo>
                    <a:lnTo>
                      <a:pt x="112" y="110"/>
                    </a:lnTo>
                    <a:lnTo>
                      <a:pt x="106" y="110"/>
                    </a:lnTo>
                    <a:lnTo>
                      <a:pt x="106" y="110"/>
                    </a:lnTo>
                    <a:lnTo>
                      <a:pt x="106" y="110"/>
                    </a:lnTo>
                    <a:close/>
                    <a:moveTo>
                      <a:pt x="48" y="94"/>
                    </a:moveTo>
                    <a:lnTo>
                      <a:pt x="48" y="94"/>
                    </a:lnTo>
                    <a:lnTo>
                      <a:pt x="48" y="96"/>
                    </a:lnTo>
                    <a:lnTo>
                      <a:pt x="44" y="100"/>
                    </a:lnTo>
                    <a:lnTo>
                      <a:pt x="58" y="108"/>
                    </a:lnTo>
                    <a:lnTo>
                      <a:pt x="58" y="112"/>
                    </a:lnTo>
                    <a:lnTo>
                      <a:pt x="58" y="118"/>
                    </a:lnTo>
                    <a:lnTo>
                      <a:pt x="62" y="118"/>
                    </a:lnTo>
                    <a:lnTo>
                      <a:pt x="60" y="104"/>
                    </a:lnTo>
                    <a:lnTo>
                      <a:pt x="60" y="100"/>
                    </a:lnTo>
                    <a:lnTo>
                      <a:pt x="58" y="96"/>
                    </a:lnTo>
                    <a:lnTo>
                      <a:pt x="52" y="94"/>
                    </a:lnTo>
                    <a:lnTo>
                      <a:pt x="48" y="94"/>
                    </a:lnTo>
                    <a:lnTo>
                      <a:pt x="48" y="94"/>
                    </a:lnTo>
                    <a:lnTo>
                      <a:pt x="48" y="94"/>
                    </a:lnTo>
                    <a:close/>
                    <a:moveTo>
                      <a:pt x="104" y="86"/>
                    </a:moveTo>
                    <a:lnTo>
                      <a:pt x="106" y="92"/>
                    </a:lnTo>
                    <a:lnTo>
                      <a:pt x="106" y="90"/>
                    </a:lnTo>
                    <a:lnTo>
                      <a:pt x="104" y="86"/>
                    </a:lnTo>
                    <a:lnTo>
                      <a:pt x="104" y="86"/>
                    </a:lnTo>
                    <a:lnTo>
                      <a:pt x="104" y="86"/>
                    </a:lnTo>
                    <a:close/>
                    <a:moveTo>
                      <a:pt x="52" y="0"/>
                    </a:moveTo>
                    <a:lnTo>
                      <a:pt x="52" y="0"/>
                    </a:lnTo>
                    <a:lnTo>
                      <a:pt x="50" y="18"/>
                    </a:lnTo>
                    <a:lnTo>
                      <a:pt x="50" y="32"/>
                    </a:lnTo>
                    <a:lnTo>
                      <a:pt x="44" y="36"/>
                    </a:lnTo>
                    <a:lnTo>
                      <a:pt x="44" y="42"/>
                    </a:lnTo>
                    <a:lnTo>
                      <a:pt x="48" y="42"/>
                    </a:lnTo>
                    <a:lnTo>
                      <a:pt x="48" y="48"/>
                    </a:lnTo>
                    <a:lnTo>
                      <a:pt x="42" y="48"/>
                    </a:lnTo>
                    <a:lnTo>
                      <a:pt x="40" y="46"/>
                    </a:lnTo>
                    <a:lnTo>
                      <a:pt x="38" y="46"/>
                    </a:lnTo>
                    <a:lnTo>
                      <a:pt x="38" y="48"/>
                    </a:lnTo>
                    <a:lnTo>
                      <a:pt x="38" y="54"/>
                    </a:lnTo>
                    <a:lnTo>
                      <a:pt x="40" y="54"/>
                    </a:lnTo>
                    <a:lnTo>
                      <a:pt x="42" y="66"/>
                    </a:lnTo>
                    <a:lnTo>
                      <a:pt x="48" y="74"/>
                    </a:lnTo>
                    <a:lnTo>
                      <a:pt x="50" y="72"/>
                    </a:lnTo>
                    <a:lnTo>
                      <a:pt x="50" y="68"/>
                    </a:lnTo>
                    <a:lnTo>
                      <a:pt x="52" y="68"/>
                    </a:lnTo>
                    <a:lnTo>
                      <a:pt x="52" y="82"/>
                    </a:lnTo>
                    <a:lnTo>
                      <a:pt x="56" y="94"/>
                    </a:lnTo>
                    <a:lnTo>
                      <a:pt x="70" y="92"/>
                    </a:lnTo>
                    <a:lnTo>
                      <a:pt x="80" y="100"/>
                    </a:lnTo>
                    <a:lnTo>
                      <a:pt x="78" y="92"/>
                    </a:lnTo>
                    <a:lnTo>
                      <a:pt x="78" y="90"/>
                    </a:lnTo>
                    <a:lnTo>
                      <a:pt x="80" y="90"/>
                    </a:lnTo>
                    <a:lnTo>
                      <a:pt x="88" y="96"/>
                    </a:lnTo>
                    <a:lnTo>
                      <a:pt x="94" y="108"/>
                    </a:lnTo>
                    <a:lnTo>
                      <a:pt x="98" y="110"/>
                    </a:lnTo>
                    <a:lnTo>
                      <a:pt x="98" y="104"/>
                    </a:lnTo>
                    <a:lnTo>
                      <a:pt x="102" y="102"/>
                    </a:lnTo>
                    <a:lnTo>
                      <a:pt x="96" y="92"/>
                    </a:lnTo>
                    <a:lnTo>
                      <a:pt x="94" y="84"/>
                    </a:lnTo>
                    <a:lnTo>
                      <a:pt x="86" y="84"/>
                    </a:lnTo>
                    <a:lnTo>
                      <a:pt x="86" y="78"/>
                    </a:lnTo>
                    <a:lnTo>
                      <a:pt x="66" y="84"/>
                    </a:lnTo>
                    <a:lnTo>
                      <a:pt x="62" y="72"/>
                    </a:lnTo>
                    <a:lnTo>
                      <a:pt x="60" y="66"/>
                    </a:lnTo>
                    <a:lnTo>
                      <a:pt x="62" y="64"/>
                    </a:lnTo>
                    <a:lnTo>
                      <a:pt x="62" y="58"/>
                    </a:lnTo>
                    <a:lnTo>
                      <a:pt x="60" y="54"/>
                    </a:lnTo>
                    <a:lnTo>
                      <a:pt x="62" y="54"/>
                    </a:lnTo>
                    <a:lnTo>
                      <a:pt x="70" y="42"/>
                    </a:lnTo>
                    <a:lnTo>
                      <a:pt x="78" y="32"/>
                    </a:lnTo>
                    <a:lnTo>
                      <a:pt x="78" y="30"/>
                    </a:lnTo>
                    <a:lnTo>
                      <a:pt x="76" y="24"/>
                    </a:lnTo>
                    <a:lnTo>
                      <a:pt x="70" y="20"/>
                    </a:lnTo>
                    <a:lnTo>
                      <a:pt x="74" y="10"/>
                    </a:lnTo>
                    <a:lnTo>
                      <a:pt x="74" y="0"/>
                    </a:lnTo>
                    <a:lnTo>
                      <a:pt x="70" y="2"/>
                    </a:lnTo>
                    <a:lnTo>
                      <a:pt x="70" y="4"/>
                    </a:lnTo>
                    <a:lnTo>
                      <a:pt x="66" y="4"/>
                    </a:lnTo>
                    <a:lnTo>
                      <a:pt x="60" y="4"/>
                    </a:lnTo>
                    <a:lnTo>
                      <a:pt x="52" y="0"/>
                    </a:lnTo>
                    <a:lnTo>
                      <a:pt x="52" y="0"/>
                    </a:lnTo>
                    <a:lnTo>
                      <a:pt x="52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515" name="Freeform 1584"/>
              <p:cNvSpPr>
                <a:spLocks noEditPoints="1"/>
              </p:cNvSpPr>
              <p:nvPr/>
            </p:nvSpPr>
            <p:spPr bwMode="auto">
              <a:xfrm>
                <a:off x="3892550" y="4521200"/>
                <a:ext cx="346075" cy="244475"/>
              </a:xfrm>
              <a:custGeom>
                <a:avLst/>
                <a:gdLst>
                  <a:gd name="T0" fmla="*/ 24 w 218"/>
                  <a:gd name="T1" fmla="*/ 126 h 154"/>
                  <a:gd name="T2" fmla="*/ 40 w 218"/>
                  <a:gd name="T3" fmla="*/ 116 h 154"/>
                  <a:gd name="T4" fmla="*/ 60 w 218"/>
                  <a:gd name="T5" fmla="*/ 106 h 154"/>
                  <a:gd name="T6" fmla="*/ 80 w 218"/>
                  <a:gd name="T7" fmla="*/ 124 h 154"/>
                  <a:gd name="T8" fmla="*/ 88 w 218"/>
                  <a:gd name="T9" fmla="*/ 130 h 154"/>
                  <a:gd name="T10" fmla="*/ 108 w 218"/>
                  <a:gd name="T11" fmla="*/ 148 h 154"/>
                  <a:gd name="T12" fmla="*/ 138 w 218"/>
                  <a:gd name="T13" fmla="*/ 146 h 154"/>
                  <a:gd name="T14" fmla="*/ 132 w 218"/>
                  <a:gd name="T15" fmla="*/ 142 h 154"/>
                  <a:gd name="T16" fmla="*/ 120 w 218"/>
                  <a:gd name="T17" fmla="*/ 136 h 154"/>
                  <a:gd name="T18" fmla="*/ 120 w 218"/>
                  <a:gd name="T19" fmla="*/ 126 h 154"/>
                  <a:gd name="T20" fmla="*/ 108 w 218"/>
                  <a:gd name="T21" fmla="*/ 120 h 154"/>
                  <a:gd name="T22" fmla="*/ 106 w 218"/>
                  <a:gd name="T23" fmla="*/ 108 h 154"/>
                  <a:gd name="T24" fmla="*/ 96 w 218"/>
                  <a:gd name="T25" fmla="*/ 102 h 154"/>
                  <a:gd name="T26" fmla="*/ 102 w 218"/>
                  <a:gd name="T27" fmla="*/ 82 h 154"/>
                  <a:gd name="T28" fmla="*/ 88 w 218"/>
                  <a:gd name="T29" fmla="*/ 70 h 154"/>
                  <a:gd name="T30" fmla="*/ 78 w 218"/>
                  <a:gd name="T31" fmla="*/ 58 h 154"/>
                  <a:gd name="T32" fmla="*/ 70 w 218"/>
                  <a:gd name="T33" fmla="*/ 54 h 154"/>
                  <a:gd name="T34" fmla="*/ 60 w 218"/>
                  <a:gd name="T35" fmla="*/ 36 h 154"/>
                  <a:gd name="T36" fmla="*/ 50 w 218"/>
                  <a:gd name="T37" fmla="*/ 28 h 154"/>
                  <a:gd name="T38" fmla="*/ 14 w 218"/>
                  <a:gd name="T39" fmla="*/ 18 h 154"/>
                  <a:gd name="T40" fmla="*/ 0 w 218"/>
                  <a:gd name="T41" fmla="*/ 82 h 154"/>
                  <a:gd name="T42" fmla="*/ 2 w 218"/>
                  <a:gd name="T43" fmla="*/ 126 h 154"/>
                  <a:gd name="T44" fmla="*/ 142 w 218"/>
                  <a:gd name="T45" fmla="*/ 138 h 154"/>
                  <a:gd name="T46" fmla="*/ 140 w 218"/>
                  <a:gd name="T47" fmla="*/ 134 h 154"/>
                  <a:gd name="T48" fmla="*/ 196 w 218"/>
                  <a:gd name="T49" fmla="*/ 52 h 154"/>
                  <a:gd name="T50" fmla="*/ 208 w 218"/>
                  <a:gd name="T51" fmla="*/ 88 h 154"/>
                  <a:gd name="T52" fmla="*/ 218 w 218"/>
                  <a:gd name="T53" fmla="*/ 82 h 154"/>
                  <a:gd name="T54" fmla="*/ 196 w 218"/>
                  <a:gd name="T55" fmla="*/ 52 h 154"/>
                  <a:gd name="T56" fmla="*/ 160 w 218"/>
                  <a:gd name="T57" fmla="*/ 38 h 154"/>
                  <a:gd name="T58" fmla="*/ 158 w 218"/>
                  <a:gd name="T59" fmla="*/ 44 h 154"/>
                  <a:gd name="T60" fmla="*/ 152 w 218"/>
                  <a:gd name="T61" fmla="*/ 56 h 154"/>
                  <a:gd name="T62" fmla="*/ 144 w 218"/>
                  <a:gd name="T63" fmla="*/ 58 h 154"/>
                  <a:gd name="T64" fmla="*/ 134 w 218"/>
                  <a:gd name="T65" fmla="*/ 58 h 154"/>
                  <a:gd name="T66" fmla="*/ 116 w 218"/>
                  <a:gd name="T67" fmla="*/ 66 h 154"/>
                  <a:gd name="T68" fmla="*/ 132 w 218"/>
                  <a:gd name="T69" fmla="*/ 74 h 154"/>
                  <a:gd name="T70" fmla="*/ 154 w 218"/>
                  <a:gd name="T71" fmla="*/ 64 h 154"/>
                  <a:gd name="T72" fmla="*/ 166 w 218"/>
                  <a:gd name="T73" fmla="*/ 56 h 154"/>
                  <a:gd name="T74" fmla="*/ 160 w 218"/>
                  <a:gd name="T75" fmla="*/ 38 h 154"/>
                  <a:gd name="T76" fmla="*/ 162 w 218"/>
                  <a:gd name="T77" fmla="*/ 22 h 154"/>
                  <a:gd name="T78" fmla="*/ 170 w 218"/>
                  <a:gd name="T79" fmla="*/ 46 h 154"/>
                  <a:gd name="T80" fmla="*/ 172 w 218"/>
                  <a:gd name="T81" fmla="*/ 38 h 154"/>
                  <a:gd name="T82" fmla="*/ 176 w 218"/>
                  <a:gd name="T83" fmla="*/ 36 h 154"/>
                  <a:gd name="T84" fmla="*/ 162 w 218"/>
                  <a:gd name="T85" fmla="*/ 22 h 154"/>
                  <a:gd name="T86" fmla="*/ 154 w 218"/>
                  <a:gd name="T87" fmla="*/ 22 h 154"/>
                  <a:gd name="T88" fmla="*/ 160 w 218"/>
                  <a:gd name="T89" fmla="*/ 20 h 154"/>
                  <a:gd name="T90" fmla="*/ 144 w 218"/>
                  <a:gd name="T91" fmla="*/ 12 h 154"/>
                  <a:gd name="T92" fmla="*/ 138 w 218"/>
                  <a:gd name="T93" fmla="*/ 14 h 154"/>
                  <a:gd name="T94" fmla="*/ 142 w 218"/>
                  <a:gd name="T95" fmla="*/ 10 h 154"/>
                  <a:gd name="T96" fmla="*/ 134 w 218"/>
                  <a:gd name="T97" fmla="*/ 8 h 154"/>
                  <a:gd name="T98" fmla="*/ 84 w 218"/>
                  <a:gd name="T99" fmla="*/ 2 h 154"/>
                  <a:gd name="T100" fmla="*/ 88 w 218"/>
                  <a:gd name="T101" fmla="*/ 2 h 154"/>
                  <a:gd name="T102" fmla="*/ 84 w 218"/>
                  <a:gd name="T103" fmla="*/ 0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218" h="154">
                    <a:moveTo>
                      <a:pt x="2" y="126"/>
                    </a:moveTo>
                    <a:lnTo>
                      <a:pt x="2" y="126"/>
                    </a:lnTo>
                    <a:lnTo>
                      <a:pt x="24" y="126"/>
                    </a:lnTo>
                    <a:lnTo>
                      <a:pt x="34" y="124"/>
                    </a:lnTo>
                    <a:lnTo>
                      <a:pt x="38" y="120"/>
                    </a:lnTo>
                    <a:lnTo>
                      <a:pt x="40" y="116"/>
                    </a:lnTo>
                    <a:lnTo>
                      <a:pt x="40" y="110"/>
                    </a:lnTo>
                    <a:lnTo>
                      <a:pt x="40" y="106"/>
                    </a:lnTo>
                    <a:lnTo>
                      <a:pt x="60" y="106"/>
                    </a:lnTo>
                    <a:lnTo>
                      <a:pt x="74" y="110"/>
                    </a:lnTo>
                    <a:lnTo>
                      <a:pt x="80" y="116"/>
                    </a:lnTo>
                    <a:lnTo>
                      <a:pt x="80" y="124"/>
                    </a:lnTo>
                    <a:lnTo>
                      <a:pt x="84" y="126"/>
                    </a:lnTo>
                    <a:lnTo>
                      <a:pt x="84" y="128"/>
                    </a:lnTo>
                    <a:lnTo>
                      <a:pt x="88" y="130"/>
                    </a:lnTo>
                    <a:lnTo>
                      <a:pt x="94" y="130"/>
                    </a:lnTo>
                    <a:lnTo>
                      <a:pt x="102" y="144"/>
                    </a:lnTo>
                    <a:lnTo>
                      <a:pt x="108" y="148"/>
                    </a:lnTo>
                    <a:lnTo>
                      <a:pt x="120" y="148"/>
                    </a:lnTo>
                    <a:lnTo>
                      <a:pt x="138" y="154"/>
                    </a:lnTo>
                    <a:lnTo>
                      <a:pt x="138" y="146"/>
                    </a:lnTo>
                    <a:lnTo>
                      <a:pt x="134" y="146"/>
                    </a:lnTo>
                    <a:lnTo>
                      <a:pt x="130" y="144"/>
                    </a:lnTo>
                    <a:lnTo>
                      <a:pt x="132" y="142"/>
                    </a:lnTo>
                    <a:lnTo>
                      <a:pt x="132" y="138"/>
                    </a:lnTo>
                    <a:lnTo>
                      <a:pt x="126" y="136"/>
                    </a:lnTo>
                    <a:lnTo>
                      <a:pt x="120" y="136"/>
                    </a:lnTo>
                    <a:lnTo>
                      <a:pt x="120" y="134"/>
                    </a:lnTo>
                    <a:lnTo>
                      <a:pt x="120" y="130"/>
                    </a:lnTo>
                    <a:lnTo>
                      <a:pt x="120" y="126"/>
                    </a:lnTo>
                    <a:lnTo>
                      <a:pt x="116" y="126"/>
                    </a:lnTo>
                    <a:lnTo>
                      <a:pt x="112" y="126"/>
                    </a:lnTo>
                    <a:lnTo>
                      <a:pt x="108" y="120"/>
                    </a:lnTo>
                    <a:lnTo>
                      <a:pt x="108" y="118"/>
                    </a:lnTo>
                    <a:lnTo>
                      <a:pt x="108" y="112"/>
                    </a:lnTo>
                    <a:lnTo>
                      <a:pt x="106" y="108"/>
                    </a:lnTo>
                    <a:lnTo>
                      <a:pt x="104" y="108"/>
                    </a:lnTo>
                    <a:lnTo>
                      <a:pt x="98" y="108"/>
                    </a:lnTo>
                    <a:lnTo>
                      <a:pt x="96" y="102"/>
                    </a:lnTo>
                    <a:lnTo>
                      <a:pt x="94" y="98"/>
                    </a:lnTo>
                    <a:lnTo>
                      <a:pt x="92" y="88"/>
                    </a:lnTo>
                    <a:lnTo>
                      <a:pt x="102" y="82"/>
                    </a:lnTo>
                    <a:lnTo>
                      <a:pt x="102" y="70"/>
                    </a:lnTo>
                    <a:lnTo>
                      <a:pt x="94" y="70"/>
                    </a:lnTo>
                    <a:lnTo>
                      <a:pt x="88" y="70"/>
                    </a:lnTo>
                    <a:lnTo>
                      <a:pt x="86" y="64"/>
                    </a:lnTo>
                    <a:lnTo>
                      <a:pt x="84" y="58"/>
                    </a:lnTo>
                    <a:lnTo>
                      <a:pt x="78" y="58"/>
                    </a:lnTo>
                    <a:lnTo>
                      <a:pt x="74" y="58"/>
                    </a:lnTo>
                    <a:lnTo>
                      <a:pt x="70" y="56"/>
                    </a:lnTo>
                    <a:lnTo>
                      <a:pt x="70" y="54"/>
                    </a:lnTo>
                    <a:lnTo>
                      <a:pt x="70" y="48"/>
                    </a:lnTo>
                    <a:lnTo>
                      <a:pt x="62" y="38"/>
                    </a:lnTo>
                    <a:lnTo>
                      <a:pt x="60" y="36"/>
                    </a:lnTo>
                    <a:lnTo>
                      <a:pt x="56" y="38"/>
                    </a:lnTo>
                    <a:lnTo>
                      <a:pt x="52" y="32"/>
                    </a:lnTo>
                    <a:lnTo>
                      <a:pt x="50" y="28"/>
                    </a:lnTo>
                    <a:lnTo>
                      <a:pt x="40" y="26"/>
                    </a:lnTo>
                    <a:lnTo>
                      <a:pt x="32" y="22"/>
                    </a:lnTo>
                    <a:lnTo>
                      <a:pt x="14" y="18"/>
                    </a:lnTo>
                    <a:lnTo>
                      <a:pt x="0" y="10"/>
                    </a:lnTo>
                    <a:lnTo>
                      <a:pt x="2" y="76"/>
                    </a:lnTo>
                    <a:lnTo>
                      <a:pt x="0" y="82"/>
                    </a:lnTo>
                    <a:lnTo>
                      <a:pt x="2" y="88"/>
                    </a:lnTo>
                    <a:lnTo>
                      <a:pt x="2" y="126"/>
                    </a:lnTo>
                    <a:lnTo>
                      <a:pt x="2" y="126"/>
                    </a:lnTo>
                    <a:lnTo>
                      <a:pt x="2" y="126"/>
                    </a:lnTo>
                    <a:close/>
                    <a:moveTo>
                      <a:pt x="140" y="134"/>
                    </a:moveTo>
                    <a:lnTo>
                      <a:pt x="142" y="138"/>
                    </a:lnTo>
                    <a:lnTo>
                      <a:pt x="144" y="138"/>
                    </a:lnTo>
                    <a:lnTo>
                      <a:pt x="144" y="136"/>
                    </a:lnTo>
                    <a:lnTo>
                      <a:pt x="140" y="134"/>
                    </a:lnTo>
                    <a:lnTo>
                      <a:pt x="140" y="134"/>
                    </a:lnTo>
                    <a:lnTo>
                      <a:pt x="140" y="134"/>
                    </a:lnTo>
                    <a:close/>
                    <a:moveTo>
                      <a:pt x="196" y="52"/>
                    </a:moveTo>
                    <a:lnTo>
                      <a:pt x="196" y="52"/>
                    </a:lnTo>
                    <a:lnTo>
                      <a:pt x="200" y="72"/>
                    </a:lnTo>
                    <a:lnTo>
                      <a:pt x="208" y="88"/>
                    </a:lnTo>
                    <a:lnTo>
                      <a:pt x="214" y="88"/>
                    </a:lnTo>
                    <a:lnTo>
                      <a:pt x="216" y="84"/>
                    </a:lnTo>
                    <a:lnTo>
                      <a:pt x="218" y="82"/>
                    </a:lnTo>
                    <a:lnTo>
                      <a:pt x="218" y="76"/>
                    </a:lnTo>
                    <a:lnTo>
                      <a:pt x="196" y="52"/>
                    </a:lnTo>
                    <a:lnTo>
                      <a:pt x="196" y="52"/>
                    </a:lnTo>
                    <a:lnTo>
                      <a:pt x="196" y="52"/>
                    </a:lnTo>
                    <a:close/>
                    <a:moveTo>
                      <a:pt x="160" y="38"/>
                    </a:moveTo>
                    <a:lnTo>
                      <a:pt x="160" y="38"/>
                    </a:lnTo>
                    <a:lnTo>
                      <a:pt x="160" y="40"/>
                    </a:lnTo>
                    <a:lnTo>
                      <a:pt x="154" y="40"/>
                    </a:lnTo>
                    <a:lnTo>
                      <a:pt x="158" y="44"/>
                    </a:lnTo>
                    <a:lnTo>
                      <a:pt x="158" y="48"/>
                    </a:lnTo>
                    <a:lnTo>
                      <a:pt x="154" y="48"/>
                    </a:lnTo>
                    <a:lnTo>
                      <a:pt x="152" y="56"/>
                    </a:lnTo>
                    <a:lnTo>
                      <a:pt x="150" y="56"/>
                    </a:lnTo>
                    <a:lnTo>
                      <a:pt x="150" y="58"/>
                    </a:lnTo>
                    <a:lnTo>
                      <a:pt x="144" y="58"/>
                    </a:lnTo>
                    <a:lnTo>
                      <a:pt x="138" y="58"/>
                    </a:lnTo>
                    <a:lnTo>
                      <a:pt x="138" y="56"/>
                    </a:lnTo>
                    <a:lnTo>
                      <a:pt x="134" y="58"/>
                    </a:lnTo>
                    <a:lnTo>
                      <a:pt x="134" y="62"/>
                    </a:lnTo>
                    <a:lnTo>
                      <a:pt x="114" y="62"/>
                    </a:lnTo>
                    <a:lnTo>
                      <a:pt x="116" y="66"/>
                    </a:lnTo>
                    <a:lnTo>
                      <a:pt x="122" y="72"/>
                    </a:lnTo>
                    <a:lnTo>
                      <a:pt x="124" y="74"/>
                    </a:lnTo>
                    <a:lnTo>
                      <a:pt x="132" y="74"/>
                    </a:lnTo>
                    <a:lnTo>
                      <a:pt x="142" y="72"/>
                    </a:lnTo>
                    <a:lnTo>
                      <a:pt x="150" y="70"/>
                    </a:lnTo>
                    <a:lnTo>
                      <a:pt x="154" y="64"/>
                    </a:lnTo>
                    <a:lnTo>
                      <a:pt x="158" y="62"/>
                    </a:lnTo>
                    <a:lnTo>
                      <a:pt x="158" y="56"/>
                    </a:lnTo>
                    <a:lnTo>
                      <a:pt x="166" y="56"/>
                    </a:lnTo>
                    <a:lnTo>
                      <a:pt x="166" y="52"/>
                    </a:lnTo>
                    <a:lnTo>
                      <a:pt x="168" y="40"/>
                    </a:lnTo>
                    <a:lnTo>
                      <a:pt x="160" y="38"/>
                    </a:lnTo>
                    <a:lnTo>
                      <a:pt x="160" y="38"/>
                    </a:lnTo>
                    <a:lnTo>
                      <a:pt x="160" y="38"/>
                    </a:lnTo>
                    <a:close/>
                    <a:moveTo>
                      <a:pt x="162" y="22"/>
                    </a:moveTo>
                    <a:lnTo>
                      <a:pt x="162" y="22"/>
                    </a:lnTo>
                    <a:lnTo>
                      <a:pt x="168" y="32"/>
                    </a:lnTo>
                    <a:lnTo>
                      <a:pt x="170" y="46"/>
                    </a:lnTo>
                    <a:lnTo>
                      <a:pt x="172" y="44"/>
                    </a:lnTo>
                    <a:lnTo>
                      <a:pt x="176" y="40"/>
                    </a:lnTo>
                    <a:lnTo>
                      <a:pt x="172" y="38"/>
                    </a:lnTo>
                    <a:lnTo>
                      <a:pt x="176" y="40"/>
                    </a:lnTo>
                    <a:lnTo>
                      <a:pt x="176" y="38"/>
                    </a:lnTo>
                    <a:lnTo>
                      <a:pt x="176" y="36"/>
                    </a:lnTo>
                    <a:lnTo>
                      <a:pt x="162" y="22"/>
                    </a:lnTo>
                    <a:lnTo>
                      <a:pt x="162" y="22"/>
                    </a:lnTo>
                    <a:lnTo>
                      <a:pt x="162" y="22"/>
                    </a:lnTo>
                    <a:close/>
                    <a:moveTo>
                      <a:pt x="144" y="12"/>
                    </a:moveTo>
                    <a:lnTo>
                      <a:pt x="144" y="18"/>
                    </a:lnTo>
                    <a:lnTo>
                      <a:pt x="154" y="22"/>
                    </a:lnTo>
                    <a:lnTo>
                      <a:pt x="160" y="26"/>
                    </a:lnTo>
                    <a:lnTo>
                      <a:pt x="160" y="22"/>
                    </a:lnTo>
                    <a:lnTo>
                      <a:pt x="160" y="20"/>
                    </a:lnTo>
                    <a:lnTo>
                      <a:pt x="144" y="12"/>
                    </a:lnTo>
                    <a:lnTo>
                      <a:pt x="144" y="12"/>
                    </a:lnTo>
                    <a:lnTo>
                      <a:pt x="144" y="12"/>
                    </a:lnTo>
                    <a:close/>
                    <a:moveTo>
                      <a:pt x="134" y="8"/>
                    </a:moveTo>
                    <a:lnTo>
                      <a:pt x="134" y="8"/>
                    </a:lnTo>
                    <a:lnTo>
                      <a:pt x="138" y="14"/>
                    </a:lnTo>
                    <a:lnTo>
                      <a:pt x="140" y="14"/>
                    </a:lnTo>
                    <a:lnTo>
                      <a:pt x="140" y="12"/>
                    </a:lnTo>
                    <a:lnTo>
                      <a:pt x="142" y="10"/>
                    </a:lnTo>
                    <a:lnTo>
                      <a:pt x="140" y="10"/>
                    </a:lnTo>
                    <a:lnTo>
                      <a:pt x="134" y="8"/>
                    </a:lnTo>
                    <a:lnTo>
                      <a:pt x="134" y="8"/>
                    </a:lnTo>
                    <a:lnTo>
                      <a:pt x="134" y="8"/>
                    </a:lnTo>
                    <a:close/>
                    <a:moveTo>
                      <a:pt x="84" y="0"/>
                    </a:moveTo>
                    <a:lnTo>
                      <a:pt x="84" y="2"/>
                    </a:lnTo>
                    <a:lnTo>
                      <a:pt x="92" y="2"/>
                    </a:lnTo>
                    <a:lnTo>
                      <a:pt x="94" y="2"/>
                    </a:lnTo>
                    <a:lnTo>
                      <a:pt x="88" y="2"/>
                    </a:lnTo>
                    <a:lnTo>
                      <a:pt x="84" y="0"/>
                    </a:lnTo>
                    <a:lnTo>
                      <a:pt x="84" y="0"/>
                    </a:lnTo>
                    <a:lnTo>
                      <a:pt x="84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516" name="Freeform 1585"/>
              <p:cNvSpPr>
                <a:spLocks/>
              </p:cNvSpPr>
              <p:nvPr/>
            </p:nvSpPr>
            <p:spPr bwMode="auto">
              <a:xfrm>
                <a:off x="2076450" y="3368675"/>
                <a:ext cx="352425" cy="396875"/>
              </a:xfrm>
              <a:custGeom>
                <a:avLst/>
                <a:gdLst>
                  <a:gd name="T0" fmla="*/ 104 w 222"/>
                  <a:gd name="T1" fmla="*/ 244 h 250"/>
                  <a:gd name="T2" fmla="*/ 114 w 222"/>
                  <a:gd name="T3" fmla="*/ 234 h 250"/>
                  <a:gd name="T4" fmla="*/ 122 w 222"/>
                  <a:gd name="T5" fmla="*/ 222 h 250"/>
                  <a:gd name="T6" fmla="*/ 114 w 222"/>
                  <a:gd name="T7" fmla="*/ 210 h 250"/>
                  <a:gd name="T8" fmla="*/ 112 w 222"/>
                  <a:gd name="T9" fmla="*/ 192 h 250"/>
                  <a:gd name="T10" fmla="*/ 122 w 222"/>
                  <a:gd name="T11" fmla="*/ 182 h 250"/>
                  <a:gd name="T12" fmla="*/ 130 w 222"/>
                  <a:gd name="T13" fmla="*/ 182 h 250"/>
                  <a:gd name="T14" fmla="*/ 144 w 222"/>
                  <a:gd name="T15" fmla="*/ 170 h 250"/>
                  <a:gd name="T16" fmla="*/ 150 w 222"/>
                  <a:gd name="T17" fmla="*/ 154 h 250"/>
                  <a:gd name="T18" fmla="*/ 164 w 222"/>
                  <a:gd name="T19" fmla="*/ 146 h 250"/>
                  <a:gd name="T20" fmla="*/ 174 w 222"/>
                  <a:gd name="T21" fmla="*/ 134 h 250"/>
                  <a:gd name="T22" fmla="*/ 176 w 222"/>
                  <a:gd name="T23" fmla="*/ 116 h 250"/>
                  <a:gd name="T24" fmla="*/ 184 w 222"/>
                  <a:gd name="T25" fmla="*/ 102 h 250"/>
                  <a:gd name="T26" fmla="*/ 178 w 222"/>
                  <a:gd name="T27" fmla="*/ 90 h 250"/>
                  <a:gd name="T28" fmla="*/ 172 w 222"/>
                  <a:gd name="T29" fmla="*/ 82 h 250"/>
                  <a:gd name="T30" fmla="*/ 164 w 222"/>
                  <a:gd name="T31" fmla="*/ 64 h 250"/>
                  <a:gd name="T32" fmla="*/ 172 w 222"/>
                  <a:gd name="T33" fmla="*/ 54 h 250"/>
                  <a:gd name="T34" fmla="*/ 182 w 222"/>
                  <a:gd name="T35" fmla="*/ 54 h 250"/>
                  <a:gd name="T36" fmla="*/ 186 w 222"/>
                  <a:gd name="T37" fmla="*/ 48 h 250"/>
                  <a:gd name="T38" fmla="*/ 202 w 222"/>
                  <a:gd name="T39" fmla="*/ 44 h 250"/>
                  <a:gd name="T40" fmla="*/ 212 w 222"/>
                  <a:gd name="T41" fmla="*/ 34 h 250"/>
                  <a:gd name="T42" fmla="*/ 222 w 222"/>
                  <a:gd name="T43" fmla="*/ 20 h 250"/>
                  <a:gd name="T44" fmla="*/ 212 w 222"/>
                  <a:gd name="T45" fmla="*/ 10 h 250"/>
                  <a:gd name="T46" fmla="*/ 186 w 222"/>
                  <a:gd name="T47" fmla="*/ 0 h 250"/>
                  <a:gd name="T48" fmla="*/ 176 w 222"/>
                  <a:gd name="T49" fmla="*/ 2 h 250"/>
                  <a:gd name="T50" fmla="*/ 158 w 222"/>
                  <a:gd name="T51" fmla="*/ 8 h 250"/>
                  <a:gd name="T52" fmla="*/ 132 w 222"/>
                  <a:gd name="T53" fmla="*/ 18 h 250"/>
                  <a:gd name="T54" fmla="*/ 128 w 222"/>
                  <a:gd name="T55" fmla="*/ 30 h 250"/>
                  <a:gd name="T56" fmla="*/ 130 w 222"/>
                  <a:gd name="T57" fmla="*/ 46 h 250"/>
                  <a:gd name="T58" fmla="*/ 114 w 222"/>
                  <a:gd name="T59" fmla="*/ 46 h 250"/>
                  <a:gd name="T60" fmla="*/ 118 w 222"/>
                  <a:gd name="T61" fmla="*/ 56 h 250"/>
                  <a:gd name="T62" fmla="*/ 112 w 222"/>
                  <a:gd name="T63" fmla="*/ 70 h 250"/>
                  <a:gd name="T64" fmla="*/ 110 w 222"/>
                  <a:gd name="T65" fmla="*/ 82 h 250"/>
                  <a:gd name="T66" fmla="*/ 100 w 222"/>
                  <a:gd name="T67" fmla="*/ 82 h 250"/>
                  <a:gd name="T68" fmla="*/ 92 w 222"/>
                  <a:gd name="T69" fmla="*/ 82 h 250"/>
                  <a:gd name="T70" fmla="*/ 90 w 222"/>
                  <a:gd name="T71" fmla="*/ 92 h 250"/>
                  <a:gd name="T72" fmla="*/ 84 w 222"/>
                  <a:gd name="T73" fmla="*/ 100 h 250"/>
                  <a:gd name="T74" fmla="*/ 68 w 222"/>
                  <a:gd name="T75" fmla="*/ 110 h 250"/>
                  <a:gd name="T76" fmla="*/ 62 w 222"/>
                  <a:gd name="T77" fmla="*/ 120 h 250"/>
                  <a:gd name="T78" fmla="*/ 50 w 222"/>
                  <a:gd name="T79" fmla="*/ 128 h 250"/>
                  <a:gd name="T80" fmla="*/ 44 w 222"/>
                  <a:gd name="T81" fmla="*/ 134 h 250"/>
                  <a:gd name="T82" fmla="*/ 22 w 222"/>
                  <a:gd name="T83" fmla="*/ 134 h 250"/>
                  <a:gd name="T84" fmla="*/ 2 w 222"/>
                  <a:gd name="T85" fmla="*/ 126 h 250"/>
                  <a:gd name="T86" fmla="*/ 8 w 222"/>
                  <a:gd name="T87" fmla="*/ 146 h 250"/>
                  <a:gd name="T88" fmla="*/ 16 w 222"/>
                  <a:gd name="T89" fmla="*/ 160 h 250"/>
                  <a:gd name="T90" fmla="*/ 26 w 222"/>
                  <a:gd name="T91" fmla="*/ 170 h 250"/>
                  <a:gd name="T92" fmla="*/ 32 w 222"/>
                  <a:gd name="T93" fmla="*/ 180 h 250"/>
                  <a:gd name="T94" fmla="*/ 28 w 222"/>
                  <a:gd name="T95" fmla="*/ 190 h 250"/>
                  <a:gd name="T96" fmla="*/ 10 w 222"/>
                  <a:gd name="T97" fmla="*/ 196 h 250"/>
                  <a:gd name="T98" fmla="*/ 0 w 222"/>
                  <a:gd name="T99" fmla="*/ 224 h 250"/>
                  <a:gd name="T100" fmla="*/ 32 w 222"/>
                  <a:gd name="T101" fmla="*/ 218 h 250"/>
                  <a:gd name="T102" fmla="*/ 62 w 222"/>
                  <a:gd name="T103" fmla="*/ 216 h 250"/>
                  <a:gd name="T104" fmla="*/ 76 w 222"/>
                  <a:gd name="T105" fmla="*/ 226 h 250"/>
                  <a:gd name="T106" fmla="*/ 74 w 222"/>
                  <a:gd name="T107" fmla="*/ 228 h 250"/>
                  <a:gd name="T108" fmla="*/ 74 w 222"/>
                  <a:gd name="T109" fmla="*/ 234 h 250"/>
                  <a:gd name="T110" fmla="*/ 82 w 222"/>
                  <a:gd name="T111" fmla="*/ 234 h 250"/>
                  <a:gd name="T112" fmla="*/ 86 w 222"/>
                  <a:gd name="T113" fmla="*/ 242 h 250"/>
                  <a:gd name="T114" fmla="*/ 90 w 222"/>
                  <a:gd name="T115" fmla="*/ 246 h 250"/>
                  <a:gd name="T116" fmla="*/ 100 w 222"/>
                  <a:gd name="T117" fmla="*/ 250 h 2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222" h="250">
                    <a:moveTo>
                      <a:pt x="100" y="250"/>
                    </a:moveTo>
                    <a:lnTo>
                      <a:pt x="104" y="244"/>
                    </a:lnTo>
                    <a:lnTo>
                      <a:pt x="108" y="236"/>
                    </a:lnTo>
                    <a:lnTo>
                      <a:pt x="114" y="234"/>
                    </a:lnTo>
                    <a:lnTo>
                      <a:pt x="126" y="232"/>
                    </a:lnTo>
                    <a:lnTo>
                      <a:pt x="122" y="222"/>
                    </a:lnTo>
                    <a:lnTo>
                      <a:pt x="114" y="214"/>
                    </a:lnTo>
                    <a:lnTo>
                      <a:pt x="114" y="210"/>
                    </a:lnTo>
                    <a:lnTo>
                      <a:pt x="120" y="204"/>
                    </a:lnTo>
                    <a:lnTo>
                      <a:pt x="112" y="192"/>
                    </a:lnTo>
                    <a:lnTo>
                      <a:pt x="118" y="188"/>
                    </a:lnTo>
                    <a:lnTo>
                      <a:pt x="122" y="182"/>
                    </a:lnTo>
                    <a:lnTo>
                      <a:pt x="126" y="178"/>
                    </a:lnTo>
                    <a:lnTo>
                      <a:pt x="130" y="182"/>
                    </a:lnTo>
                    <a:lnTo>
                      <a:pt x="136" y="174"/>
                    </a:lnTo>
                    <a:lnTo>
                      <a:pt x="144" y="170"/>
                    </a:lnTo>
                    <a:lnTo>
                      <a:pt x="146" y="162"/>
                    </a:lnTo>
                    <a:lnTo>
                      <a:pt x="150" y="154"/>
                    </a:lnTo>
                    <a:lnTo>
                      <a:pt x="158" y="152"/>
                    </a:lnTo>
                    <a:lnTo>
                      <a:pt x="164" y="146"/>
                    </a:lnTo>
                    <a:lnTo>
                      <a:pt x="166" y="138"/>
                    </a:lnTo>
                    <a:lnTo>
                      <a:pt x="174" y="134"/>
                    </a:lnTo>
                    <a:lnTo>
                      <a:pt x="174" y="126"/>
                    </a:lnTo>
                    <a:lnTo>
                      <a:pt x="176" y="116"/>
                    </a:lnTo>
                    <a:lnTo>
                      <a:pt x="182" y="110"/>
                    </a:lnTo>
                    <a:lnTo>
                      <a:pt x="184" y="102"/>
                    </a:lnTo>
                    <a:lnTo>
                      <a:pt x="184" y="98"/>
                    </a:lnTo>
                    <a:lnTo>
                      <a:pt x="178" y="90"/>
                    </a:lnTo>
                    <a:lnTo>
                      <a:pt x="174" y="84"/>
                    </a:lnTo>
                    <a:lnTo>
                      <a:pt x="172" y="82"/>
                    </a:lnTo>
                    <a:lnTo>
                      <a:pt x="168" y="70"/>
                    </a:lnTo>
                    <a:lnTo>
                      <a:pt x="164" y="64"/>
                    </a:lnTo>
                    <a:lnTo>
                      <a:pt x="164" y="58"/>
                    </a:lnTo>
                    <a:lnTo>
                      <a:pt x="172" y="54"/>
                    </a:lnTo>
                    <a:lnTo>
                      <a:pt x="176" y="54"/>
                    </a:lnTo>
                    <a:lnTo>
                      <a:pt x="182" y="54"/>
                    </a:lnTo>
                    <a:lnTo>
                      <a:pt x="184" y="52"/>
                    </a:lnTo>
                    <a:lnTo>
                      <a:pt x="186" y="48"/>
                    </a:lnTo>
                    <a:lnTo>
                      <a:pt x="192" y="46"/>
                    </a:lnTo>
                    <a:lnTo>
                      <a:pt x="202" y="44"/>
                    </a:lnTo>
                    <a:lnTo>
                      <a:pt x="210" y="38"/>
                    </a:lnTo>
                    <a:lnTo>
                      <a:pt x="212" y="34"/>
                    </a:lnTo>
                    <a:lnTo>
                      <a:pt x="218" y="28"/>
                    </a:lnTo>
                    <a:lnTo>
                      <a:pt x="222" y="20"/>
                    </a:lnTo>
                    <a:lnTo>
                      <a:pt x="214" y="16"/>
                    </a:lnTo>
                    <a:lnTo>
                      <a:pt x="212" y="10"/>
                    </a:lnTo>
                    <a:lnTo>
                      <a:pt x="196" y="0"/>
                    </a:lnTo>
                    <a:lnTo>
                      <a:pt x="186" y="0"/>
                    </a:lnTo>
                    <a:lnTo>
                      <a:pt x="182" y="2"/>
                    </a:lnTo>
                    <a:lnTo>
                      <a:pt x="176" y="2"/>
                    </a:lnTo>
                    <a:lnTo>
                      <a:pt x="168" y="2"/>
                    </a:lnTo>
                    <a:lnTo>
                      <a:pt x="158" y="8"/>
                    </a:lnTo>
                    <a:lnTo>
                      <a:pt x="150" y="8"/>
                    </a:lnTo>
                    <a:lnTo>
                      <a:pt x="132" y="18"/>
                    </a:lnTo>
                    <a:lnTo>
                      <a:pt x="132" y="28"/>
                    </a:lnTo>
                    <a:lnTo>
                      <a:pt x="128" y="30"/>
                    </a:lnTo>
                    <a:lnTo>
                      <a:pt x="132" y="36"/>
                    </a:lnTo>
                    <a:lnTo>
                      <a:pt x="130" y="46"/>
                    </a:lnTo>
                    <a:lnTo>
                      <a:pt x="122" y="46"/>
                    </a:lnTo>
                    <a:lnTo>
                      <a:pt x="114" y="46"/>
                    </a:lnTo>
                    <a:lnTo>
                      <a:pt x="112" y="52"/>
                    </a:lnTo>
                    <a:lnTo>
                      <a:pt x="118" y="56"/>
                    </a:lnTo>
                    <a:lnTo>
                      <a:pt x="118" y="64"/>
                    </a:lnTo>
                    <a:lnTo>
                      <a:pt x="112" y="70"/>
                    </a:lnTo>
                    <a:lnTo>
                      <a:pt x="112" y="76"/>
                    </a:lnTo>
                    <a:lnTo>
                      <a:pt x="110" y="82"/>
                    </a:lnTo>
                    <a:lnTo>
                      <a:pt x="104" y="84"/>
                    </a:lnTo>
                    <a:lnTo>
                      <a:pt x="100" y="82"/>
                    </a:lnTo>
                    <a:lnTo>
                      <a:pt x="94" y="76"/>
                    </a:lnTo>
                    <a:lnTo>
                      <a:pt x="92" y="82"/>
                    </a:lnTo>
                    <a:lnTo>
                      <a:pt x="84" y="88"/>
                    </a:lnTo>
                    <a:lnTo>
                      <a:pt x="90" y="92"/>
                    </a:lnTo>
                    <a:lnTo>
                      <a:pt x="86" y="98"/>
                    </a:lnTo>
                    <a:lnTo>
                      <a:pt x="84" y="100"/>
                    </a:lnTo>
                    <a:lnTo>
                      <a:pt x="80" y="98"/>
                    </a:lnTo>
                    <a:lnTo>
                      <a:pt x="68" y="110"/>
                    </a:lnTo>
                    <a:lnTo>
                      <a:pt x="64" y="116"/>
                    </a:lnTo>
                    <a:lnTo>
                      <a:pt x="62" y="120"/>
                    </a:lnTo>
                    <a:lnTo>
                      <a:pt x="58" y="128"/>
                    </a:lnTo>
                    <a:lnTo>
                      <a:pt x="50" y="128"/>
                    </a:lnTo>
                    <a:lnTo>
                      <a:pt x="50" y="136"/>
                    </a:lnTo>
                    <a:lnTo>
                      <a:pt x="44" y="134"/>
                    </a:lnTo>
                    <a:lnTo>
                      <a:pt x="28" y="134"/>
                    </a:lnTo>
                    <a:lnTo>
                      <a:pt x="22" y="134"/>
                    </a:lnTo>
                    <a:lnTo>
                      <a:pt x="18" y="136"/>
                    </a:lnTo>
                    <a:lnTo>
                      <a:pt x="2" y="126"/>
                    </a:lnTo>
                    <a:lnTo>
                      <a:pt x="10" y="142"/>
                    </a:lnTo>
                    <a:lnTo>
                      <a:pt x="8" y="146"/>
                    </a:lnTo>
                    <a:lnTo>
                      <a:pt x="10" y="152"/>
                    </a:lnTo>
                    <a:lnTo>
                      <a:pt x="16" y="160"/>
                    </a:lnTo>
                    <a:lnTo>
                      <a:pt x="22" y="162"/>
                    </a:lnTo>
                    <a:lnTo>
                      <a:pt x="26" y="170"/>
                    </a:lnTo>
                    <a:lnTo>
                      <a:pt x="28" y="178"/>
                    </a:lnTo>
                    <a:lnTo>
                      <a:pt x="32" y="180"/>
                    </a:lnTo>
                    <a:lnTo>
                      <a:pt x="32" y="188"/>
                    </a:lnTo>
                    <a:lnTo>
                      <a:pt x="28" y="190"/>
                    </a:lnTo>
                    <a:lnTo>
                      <a:pt x="18" y="192"/>
                    </a:lnTo>
                    <a:lnTo>
                      <a:pt x="10" y="196"/>
                    </a:lnTo>
                    <a:lnTo>
                      <a:pt x="2" y="208"/>
                    </a:lnTo>
                    <a:lnTo>
                      <a:pt x="0" y="224"/>
                    </a:lnTo>
                    <a:lnTo>
                      <a:pt x="12" y="224"/>
                    </a:lnTo>
                    <a:lnTo>
                      <a:pt x="32" y="218"/>
                    </a:lnTo>
                    <a:lnTo>
                      <a:pt x="54" y="216"/>
                    </a:lnTo>
                    <a:lnTo>
                      <a:pt x="62" y="216"/>
                    </a:lnTo>
                    <a:lnTo>
                      <a:pt x="68" y="218"/>
                    </a:lnTo>
                    <a:lnTo>
                      <a:pt x="76" y="226"/>
                    </a:lnTo>
                    <a:lnTo>
                      <a:pt x="76" y="228"/>
                    </a:lnTo>
                    <a:lnTo>
                      <a:pt x="74" y="228"/>
                    </a:lnTo>
                    <a:lnTo>
                      <a:pt x="72" y="232"/>
                    </a:lnTo>
                    <a:lnTo>
                      <a:pt x="74" y="234"/>
                    </a:lnTo>
                    <a:lnTo>
                      <a:pt x="76" y="234"/>
                    </a:lnTo>
                    <a:lnTo>
                      <a:pt x="82" y="234"/>
                    </a:lnTo>
                    <a:lnTo>
                      <a:pt x="86" y="236"/>
                    </a:lnTo>
                    <a:lnTo>
                      <a:pt x="86" y="242"/>
                    </a:lnTo>
                    <a:lnTo>
                      <a:pt x="86" y="246"/>
                    </a:lnTo>
                    <a:lnTo>
                      <a:pt x="90" y="246"/>
                    </a:lnTo>
                    <a:lnTo>
                      <a:pt x="100" y="250"/>
                    </a:lnTo>
                    <a:lnTo>
                      <a:pt x="100" y="250"/>
                    </a:lnTo>
                    <a:lnTo>
                      <a:pt x="100" y="25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517" name="Freeform 1586"/>
              <p:cNvSpPr>
                <a:spLocks noEditPoints="1"/>
              </p:cNvSpPr>
              <p:nvPr/>
            </p:nvSpPr>
            <p:spPr bwMode="auto">
              <a:xfrm>
                <a:off x="1857375" y="3695700"/>
                <a:ext cx="174625" cy="269875"/>
              </a:xfrm>
              <a:custGeom>
                <a:avLst/>
                <a:gdLst>
                  <a:gd name="T0" fmla="*/ 56 w 110"/>
                  <a:gd name="T1" fmla="*/ 10 h 170"/>
                  <a:gd name="T2" fmla="*/ 54 w 110"/>
                  <a:gd name="T3" fmla="*/ 4 h 170"/>
                  <a:gd name="T4" fmla="*/ 64 w 110"/>
                  <a:gd name="T5" fmla="*/ 14 h 170"/>
                  <a:gd name="T6" fmla="*/ 64 w 110"/>
                  <a:gd name="T7" fmla="*/ 14 h 170"/>
                  <a:gd name="T8" fmla="*/ 20 w 110"/>
                  <a:gd name="T9" fmla="*/ 170 h 170"/>
                  <a:gd name="T10" fmla="*/ 34 w 110"/>
                  <a:gd name="T11" fmla="*/ 162 h 170"/>
                  <a:gd name="T12" fmla="*/ 38 w 110"/>
                  <a:gd name="T13" fmla="*/ 164 h 170"/>
                  <a:gd name="T14" fmla="*/ 44 w 110"/>
                  <a:gd name="T15" fmla="*/ 160 h 170"/>
                  <a:gd name="T16" fmla="*/ 46 w 110"/>
                  <a:gd name="T17" fmla="*/ 152 h 170"/>
                  <a:gd name="T18" fmla="*/ 54 w 110"/>
                  <a:gd name="T19" fmla="*/ 150 h 170"/>
                  <a:gd name="T20" fmla="*/ 68 w 110"/>
                  <a:gd name="T21" fmla="*/ 142 h 170"/>
                  <a:gd name="T22" fmla="*/ 86 w 110"/>
                  <a:gd name="T23" fmla="*/ 132 h 170"/>
                  <a:gd name="T24" fmla="*/ 86 w 110"/>
                  <a:gd name="T25" fmla="*/ 120 h 170"/>
                  <a:gd name="T26" fmla="*/ 92 w 110"/>
                  <a:gd name="T27" fmla="*/ 106 h 170"/>
                  <a:gd name="T28" fmla="*/ 98 w 110"/>
                  <a:gd name="T29" fmla="*/ 88 h 170"/>
                  <a:gd name="T30" fmla="*/ 110 w 110"/>
                  <a:gd name="T31" fmla="*/ 70 h 170"/>
                  <a:gd name="T32" fmla="*/ 108 w 110"/>
                  <a:gd name="T33" fmla="*/ 60 h 170"/>
                  <a:gd name="T34" fmla="*/ 104 w 110"/>
                  <a:gd name="T35" fmla="*/ 52 h 170"/>
                  <a:gd name="T36" fmla="*/ 96 w 110"/>
                  <a:gd name="T37" fmla="*/ 40 h 170"/>
                  <a:gd name="T38" fmla="*/ 80 w 110"/>
                  <a:gd name="T39" fmla="*/ 34 h 170"/>
                  <a:gd name="T40" fmla="*/ 64 w 110"/>
                  <a:gd name="T41" fmla="*/ 18 h 170"/>
                  <a:gd name="T42" fmla="*/ 60 w 110"/>
                  <a:gd name="T43" fmla="*/ 20 h 170"/>
                  <a:gd name="T44" fmla="*/ 56 w 110"/>
                  <a:gd name="T45" fmla="*/ 20 h 170"/>
                  <a:gd name="T46" fmla="*/ 54 w 110"/>
                  <a:gd name="T47" fmla="*/ 24 h 170"/>
                  <a:gd name="T48" fmla="*/ 52 w 110"/>
                  <a:gd name="T49" fmla="*/ 30 h 170"/>
                  <a:gd name="T50" fmla="*/ 52 w 110"/>
                  <a:gd name="T51" fmla="*/ 32 h 170"/>
                  <a:gd name="T52" fmla="*/ 52 w 110"/>
                  <a:gd name="T53" fmla="*/ 46 h 170"/>
                  <a:gd name="T54" fmla="*/ 46 w 110"/>
                  <a:gd name="T55" fmla="*/ 56 h 170"/>
                  <a:gd name="T56" fmla="*/ 54 w 110"/>
                  <a:gd name="T57" fmla="*/ 88 h 170"/>
                  <a:gd name="T58" fmla="*/ 46 w 110"/>
                  <a:gd name="T59" fmla="*/ 112 h 170"/>
                  <a:gd name="T60" fmla="*/ 0 w 110"/>
                  <a:gd name="T61" fmla="*/ 134 h 170"/>
                  <a:gd name="T62" fmla="*/ 20 w 110"/>
                  <a:gd name="T63" fmla="*/ 170 h 170"/>
                  <a:gd name="T64" fmla="*/ 20 w 110"/>
                  <a:gd name="T65" fmla="*/ 17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10" h="170">
                    <a:moveTo>
                      <a:pt x="64" y="14"/>
                    </a:moveTo>
                    <a:lnTo>
                      <a:pt x="56" y="10"/>
                    </a:lnTo>
                    <a:lnTo>
                      <a:pt x="60" y="4"/>
                    </a:lnTo>
                    <a:lnTo>
                      <a:pt x="54" y="4"/>
                    </a:lnTo>
                    <a:lnTo>
                      <a:pt x="60" y="0"/>
                    </a:lnTo>
                    <a:lnTo>
                      <a:pt x="64" y="14"/>
                    </a:lnTo>
                    <a:lnTo>
                      <a:pt x="64" y="14"/>
                    </a:lnTo>
                    <a:lnTo>
                      <a:pt x="64" y="14"/>
                    </a:lnTo>
                    <a:close/>
                    <a:moveTo>
                      <a:pt x="20" y="170"/>
                    </a:moveTo>
                    <a:lnTo>
                      <a:pt x="20" y="170"/>
                    </a:lnTo>
                    <a:lnTo>
                      <a:pt x="26" y="170"/>
                    </a:lnTo>
                    <a:lnTo>
                      <a:pt x="34" y="162"/>
                    </a:lnTo>
                    <a:lnTo>
                      <a:pt x="36" y="162"/>
                    </a:lnTo>
                    <a:lnTo>
                      <a:pt x="38" y="164"/>
                    </a:lnTo>
                    <a:lnTo>
                      <a:pt x="42" y="162"/>
                    </a:lnTo>
                    <a:lnTo>
                      <a:pt x="44" y="160"/>
                    </a:lnTo>
                    <a:lnTo>
                      <a:pt x="44" y="154"/>
                    </a:lnTo>
                    <a:lnTo>
                      <a:pt x="46" y="152"/>
                    </a:lnTo>
                    <a:lnTo>
                      <a:pt x="50" y="150"/>
                    </a:lnTo>
                    <a:lnTo>
                      <a:pt x="54" y="150"/>
                    </a:lnTo>
                    <a:lnTo>
                      <a:pt x="62" y="150"/>
                    </a:lnTo>
                    <a:lnTo>
                      <a:pt x="68" y="142"/>
                    </a:lnTo>
                    <a:lnTo>
                      <a:pt x="70" y="136"/>
                    </a:lnTo>
                    <a:lnTo>
                      <a:pt x="86" y="132"/>
                    </a:lnTo>
                    <a:lnTo>
                      <a:pt x="82" y="126"/>
                    </a:lnTo>
                    <a:lnTo>
                      <a:pt x="86" y="120"/>
                    </a:lnTo>
                    <a:lnTo>
                      <a:pt x="88" y="106"/>
                    </a:lnTo>
                    <a:lnTo>
                      <a:pt x="92" y="106"/>
                    </a:lnTo>
                    <a:lnTo>
                      <a:pt x="96" y="98"/>
                    </a:lnTo>
                    <a:lnTo>
                      <a:pt x="98" y="88"/>
                    </a:lnTo>
                    <a:lnTo>
                      <a:pt x="108" y="78"/>
                    </a:lnTo>
                    <a:lnTo>
                      <a:pt x="110" y="70"/>
                    </a:lnTo>
                    <a:lnTo>
                      <a:pt x="110" y="62"/>
                    </a:lnTo>
                    <a:lnTo>
                      <a:pt x="108" y="60"/>
                    </a:lnTo>
                    <a:lnTo>
                      <a:pt x="106" y="60"/>
                    </a:lnTo>
                    <a:lnTo>
                      <a:pt x="104" y="52"/>
                    </a:lnTo>
                    <a:lnTo>
                      <a:pt x="98" y="42"/>
                    </a:lnTo>
                    <a:lnTo>
                      <a:pt x="96" y="40"/>
                    </a:lnTo>
                    <a:lnTo>
                      <a:pt x="90" y="40"/>
                    </a:lnTo>
                    <a:lnTo>
                      <a:pt x="80" y="34"/>
                    </a:lnTo>
                    <a:lnTo>
                      <a:pt x="72" y="28"/>
                    </a:lnTo>
                    <a:lnTo>
                      <a:pt x="64" y="18"/>
                    </a:lnTo>
                    <a:lnTo>
                      <a:pt x="62" y="18"/>
                    </a:lnTo>
                    <a:lnTo>
                      <a:pt x="60" y="20"/>
                    </a:lnTo>
                    <a:lnTo>
                      <a:pt x="60" y="22"/>
                    </a:lnTo>
                    <a:lnTo>
                      <a:pt x="56" y="20"/>
                    </a:lnTo>
                    <a:lnTo>
                      <a:pt x="54" y="20"/>
                    </a:lnTo>
                    <a:lnTo>
                      <a:pt x="54" y="24"/>
                    </a:lnTo>
                    <a:lnTo>
                      <a:pt x="56" y="24"/>
                    </a:lnTo>
                    <a:lnTo>
                      <a:pt x="52" y="30"/>
                    </a:lnTo>
                    <a:lnTo>
                      <a:pt x="50" y="32"/>
                    </a:lnTo>
                    <a:lnTo>
                      <a:pt x="52" y="32"/>
                    </a:lnTo>
                    <a:lnTo>
                      <a:pt x="54" y="38"/>
                    </a:lnTo>
                    <a:lnTo>
                      <a:pt x="52" y="46"/>
                    </a:lnTo>
                    <a:lnTo>
                      <a:pt x="46" y="52"/>
                    </a:lnTo>
                    <a:lnTo>
                      <a:pt x="46" y="56"/>
                    </a:lnTo>
                    <a:lnTo>
                      <a:pt x="56" y="68"/>
                    </a:lnTo>
                    <a:lnTo>
                      <a:pt x="54" y="88"/>
                    </a:lnTo>
                    <a:lnTo>
                      <a:pt x="50" y="104"/>
                    </a:lnTo>
                    <a:lnTo>
                      <a:pt x="46" y="112"/>
                    </a:lnTo>
                    <a:lnTo>
                      <a:pt x="0" y="132"/>
                    </a:lnTo>
                    <a:lnTo>
                      <a:pt x="0" y="134"/>
                    </a:lnTo>
                    <a:lnTo>
                      <a:pt x="14" y="162"/>
                    </a:lnTo>
                    <a:lnTo>
                      <a:pt x="20" y="170"/>
                    </a:lnTo>
                    <a:lnTo>
                      <a:pt x="20" y="170"/>
                    </a:lnTo>
                    <a:lnTo>
                      <a:pt x="20" y="17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518" name="Freeform 1587"/>
              <p:cNvSpPr>
                <a:spLocks/>
              </p:cNvSpPr>
              <p:nvPr/>
            </p:nvSpPr>
            <p:spPr bwMode="auto">
              <a:xfrm>
                <a:off x="774700" y="2089150"/>
                <a:ext cx="609600" cy="552450"/>
              </a:xfrm>
              <a:custGeom>
                <a:avLst/>
                <a:gdLst>
                  <a:gd name="T0" fmla="*/ 102 w 384"/>
                  <a:gd name="T1" fmla="*/ 312 h 348"/>
                  <a:gd name="T2" fmla="*/ 106 w 384"/>
                  <a:gd name="T3" fmla="*/ 298 h 348"/>
                  <a:gd name="T4" fmla="*/ 112 w 384"/>
                  <a:gd name="T5" fmla="*/ 272 h 348"/>
                  <a:gd name="T6" fmla="*/ 108 w 384"/>
                  <a:gd name="T7" fmla="*/ 246 h 348"/>
                  <a:gd name="T8" fmla="*/ 106 w 384"/>
                  <a:gd name="T9" fmla="*/ 210 h 348"/>
                  <a:gd name="T10" fmla="*/ 122 w 384"/>
                  <a:gd name="T11" fmla="*/ 188 h 348"/>
                  <a:gd name="T12" fmla="*/ 144 w 384"/>
                  <a:gd name="T13" fmla="*/ 184 h 348"/>
                  <a:gd name="T14" fmla="*/ 158 w 384"/>
                  <a:gd name="T15" fmla="*/ 154 h 348"/>
                  <a:gd name="T16" fmla="*/ 174 w 384"/>
                  <a:gd name="T17" fmla="*/ 126 h 348"/>
                  <a:gd name="T18" fmla="*/ 188 w 384"/>
                  <a:gd name="T19" fmla="*/ 98 h 348"/>
                  <a:gd name="T20" fmla="*/ 206 w 384"/>
                  <a:gd name="T21" fmla="*/ 90 h 348"/>
                  <a:gd name="T22" fmla="*/ 226 w 384"/>
                  <a:gd name="T23" fmla="*/ 82 h 348"/>
                  <a:gd name="T24" fmla="*/ 242 w 384"/>
                  <a:gd name="T25" fmla="*/ 60 h 348"/>
                  <a:gd name="T26" fmla="*/ 284 w 384"/>
                  <a:gd name="T27" fmla="*/ 78 h 348"/>
                  <a:gd name="T28" fmla="*/ 306 w 384"/>
                  <a:gd name="T29" fmla="*/ 74 h 348"/>
                  <a:gd name="T30" fmla="*/ 312 w 384"/>
                  <a:gd name="T31" fmla="*/ 52 h 348"/>
                  <a:gd name="T32" fmla="*/ 338 w 384"/>
                  <a:gd name="T33" fmla="*/ 42 h 348"/>
                  <a:gd name="T34" fmla="*/ 366 w 384"/>
                  <a:gd name="T35" fmla="*/ 60 h 348"/>
                  <a:gd name="T36" fmla="*/ 370 w 384"/>
                  <a:gd name="T37" fmla="*/ 48 h 348"/>
                  <a:gd name="T38" fmla="*/ 374 w 384"/>
                  <a:gd name="T39" fmla="*/ 44 h 348"/>
                  <a:gd name="T40" fmla="*/ 370 w 384"/>
                  <a:gd name="T41" fmla="*/ 36 h 348"/>
                  <a:gd name="T42" fmla="*/ 382 w 384"/>
                  <a:gd name="T43" fmla="*/ 26 h 348"/>
                  <a:gd name="T44" fmla="*/ 374 w 384"/>
                  <a:gd name="T45" fmla="*/ 16 h 348"/>
                  <a:gd name="T46" fmla="*/ 360 w 384"/>
                  <a:gd name="T47" fmla="*/ 14 h 348"/>
                  <a:gd name="T48" fmla="*/ 346 w 384"/>
                  <a:gd name="T49" fmla="*/ 10 h 348"/>
                  <a:gd name="T50" fmla="*/ 334 w 384"/>
                  <a:gd name="T51" fmla="*/ 16 h 348"/>
                  <a:gd name="T52" fmla="*/ 324 w 384"/>
                  <a:gd name="T53" fmla="*/ 16 h 348"/>
                  <a:gd name="T54" fmla="*/ 312 w 384"/>
                  <a:gd name="T55" fmla="*/ 20 h 348"/>
                  <a:gd name="T56" fmla="*/ 306 w 384"/>
                  <a:gd name="T57" fmla="*/ 24 h 348"/>
                  <a:gd name="T58" fmla="*/ 298 w 384"/>
                  <a:gd name="T59" fmla="*/ 10 h 348"/>
                  <a:gd name="T60" fmla="*/ 286 w 384"/>
                  <a:gd name="T61" fmla="*/ 18 h 348"/>
                  <a:gd name="T62" fmla="*/ 268 w 384"/>
                  <a:gd name="T63" fmla="*/ 32 h 348"/>
                  <a:gd name="T64" fmla="*/ 250 w 384"/>
                  <a:gd name="T65" fmla="*/ 34 h 348"/>
                  <a:gd name="T66" fmla="*/ 234 w 384"/>
                  <a:gd name="T67" fmla="*/ 32 h 348"/>
                  <a:gd name="T68" fmla="*/ 214 w 384"/>
                  <a:gd name="T69" fmla="*/ 44 h 348"/>
                  <a:gd name="T70" fmla="*/ 212 w 384"/>
                  <a:gd name="T71" fmla="*/ 48 h 348"/>
                  <a:gd name="T72" fmla="*/ 202 w 384"/>
                  <a:gd name="T73" fmla="*/ 56 h 348"/>
                  <a:gd name="T74" fmla="*/ 194 w 384"/>
                  <a:gd name="T75" fmla="*/ 46 h 348"/>
                  <a:gd name="T76" fmla="*/ 184 w 384"/>
                  <a:gd name="T77" fmla="*/ 82 h 348"/>
                  <a:gd name="T78" fmla="*/ 170 w 384"/>
                  <a:gd name="T79" fmla="*/ 102 h 348"/>
                  <a:gd name="T80" fmla="*/ 150 w 384"/>
                  <a:gd name="T81" fmla="*/ 128 h 348"/>
                  <a:gd name="T82" fmla="*/ 138 w 384"/>
                  <a:gd name="T83" fmla="*/ 136 h 348"/>
                  <a:gd name="T84" fmla="*/ 140 w 384"/>
                  <a:gd name="T85" fmla="*/ 152 h 348"/>
                  <a:gd name="T86" fmla="*/ 112 w 384"/>
                  <a:gd name="T87" fmla="*/ 172 h 348"/>
                  <a:gd name="T88" fmla="*/ 86 w 384"/>
                  <a:gd name="T89" fmla="*/ 198 h 348"/>
                  <a:gd name="T90" fmla="*/ 98 w 384"/>
                  <a:gd name="T91" fmla="*/ 196 h 348"/>
                  <a:gd name="T92" fmla="*/ 78 w 384"/>
                  <a:gd name="T93" fmla="*/ 208 h 348"/>
                  <a:gd name="T94" fmla="*/ 58 w 384"/>
                  <a:gd name="T95" fmla="*/ 206 h 348"/>
                  <a:gd name="T96" fmla="*/ 62 w 384"/>
                  <a:gd name="T97" fmla="*/ 216 h 348"/>
                  <a:gd name="T98" fmla="*/ 40 w 384"/>
                  <a:gd name="T99" fmla="*/ 228 h 348"/>
                  <a:gd name="T100" fmla="*/ 32 w 384"/>
                  <a:gd name="T101" fmla="*/ 242 h 348"/>
                  <a:gd name="T102" fmla="*/ 22 w 384"/>
                  <a:gd name="T103" fmla="*/ 256 h 348"/>
                  <a:gd name="T104" fmla="*/ 14 w 384"/>
                  <a:gd name="T105" fmla="*/ 270 h 348"/>
                  <a:gd name="T106" fmla="*/ 8 w 384"/>
                  <a:gd name="T107" fmla="*/ 288 h 348"/>
                  <a:gd name="T108" fmla="*/ 18 w 384"/>
                  <a:gd name="T109" fmla="*/ 294 h 348"/>
                  <a:gd name="T110" fmla="*/ 16 w 384"/>
                  <a:gd name="T111" fmla="*/ 310 h 348"/>
                  <a:gd name="T112" fmla="*/ 22 w 384"/>
                  <a:gd name="T113" fmla="*/ 316 h 348"/>
                  <a:gd name="T114" fmla="*/ 14 w 384"/>
                  <a:gd name="T115" fmla="*/ 338 h 348"/>
                  <a:gd name="T116" fmla="*/ 32 w 384"/>
                  <a:gd name="T117" fmla="*/ 348 h 348"/>
                  <a:gd name="T118" fmla="*/ 72 w 384"/>
                  <a:gd name="T119" fmla="*/ 330 h 348"/>
                  <a:gd name="T120" fmla="*/ 96 w 384"/>
                  <a:gd name="T121" fmla="*/ 326 h 3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384" h="348">
                    <a:moveTo>
                      <a:pt x="96" y="326"/>
                    </a:moveTo>
                    <a:lnTo>
                      <a:pt x="96" y="326"/>
                    </a:lnTo>
                    <a:lnTo>
                      <a:pt x="102" y="326"/>
                    </a:lnTo>
                    <a:lnTo>
                      <a:pt x="104" y="324"/>
                    </a:lnTo>
                    <a:lnTo>
                      <a:pt x="104" y="318"/>
                    </a:lnTo>
                    <a:lnTo>
                      <a:pt x="102" y="312"/>
                    </a:lnTo>
                    <a:lnTo>
                      <a:pt x="102" y="308"/>
                    </a:lnTo>
                    <a:lnTo>
                      <a:pt x="98" y="306"/>
                    </a:lnTo>
                    <a:lnTo>
                      <a:pt x="102" y="302"/>
                    </a:lnTo>
                    <a:lnTo>
                      <a:pt x="104" y="302"/>
                    </a:lnTo>
                    <a:lnTo>
                      <a:pt x="104" y="300"/>
                    </a:lnTo>
                    <a:lnTo>
                      <a:pt x="106" y="298"/>
                    </a:lnTo>
                    <a:lnTo>
                      <a:pt x="108" y="294"/>
                    </a:lnTo>
                    <a:lnTo>
                      <a:pt x="106" y="290"/>
                    </a:lnTo>
                    <a:lnTo>
                      <a:pt x="104" y="288"/>
                    </a:lnTo>
                    <a:lnTo>
                      <a:pt x="106" y="282"/>
                    </a:lnTo>
                    <a:lnTo>
                      <a:pt x="106" y="272"/>
                    </a:lnTo>
                    <a:lnTo>
                      <a:pt x="112" y="272"/>
                    </a:lnTo>
                    <a:lnTo>
                      <a:pt x="114" y="266"/>
                    </a:lnTo>
                    <a:lnTo>
                      <a:pt x="112" y="262"/>
                    </a:lnTo>
                    <a:lnTo>
                      <a:pt x="112" y="256"/>
                    </a:lnTo>
                    <a:lnTo>
                      <a:pt x="108" y="254"/>
                    </a:lnTo>
                    <a:lnTo>
                      <a:pt x="106" y="252"/>
                    </a:lnTo>
                    <a:lnTo>
                      <a:pt x="108" y="246"/>
                    </a:lnTo>
                    <a:lnTo>
                      <a:pt x="108" y="238"/>
                    </a:lnTo>
                    <a:lnTo>
                      <a:pt x="108" y="234"/>
                    </a:lnTo>
                    <a:lnTo>
                      <a:pt x="108" y="226"/>
                    </a:lnTo>
                    <a:lnTo>
                      <a:pt x="108" y="220"/>
                    </a:lnTo>
                    <a:lnTo>
                      <a:pt x="108" y="216"/>
                    </a:lnTo>
                    <a:lnTo>
                      <a:pt x="106" y="210"/>
                    </a:lnTo>
                    <a:lnTo>
                      <a:pt x="108" y="208"/>
                    </a:lnTo>
                    <a:lnTo>
                      <a:pt x="112" y="206"/>
                    </a:lnTo>
                    <a:lnTo>
                      <a:pt x="114" y="202"/>
                    </a:lnTo>
                    <a:lnTo>
                      <a:pt x="114" y="200"/>
                    </a:lnTo>
                    <a:lnTo>
                      <a:pt x="120" y="196"/>
                    </a:lnTo>
                    <a:lnTo>
                      <a:pt x="122" y="188"/>
                    </a:lnTo>
                    <a:lnTo>
                      <a:pt x="124" y="184"/>
                    </a:lnTo>
                    <a:lnTo>
                      <a:pt x="126" y="182"/>
                    </a:lnTo>
                    <a:lnTo>
                      <a:pt x="134" y="180"/>
                    </a:lnTo>
                    <a:lnTo>
                      <a:pt x="138" y="180"/>
                    </a:lnTo>
                    <a:lnTo>
                      <a:pt x="140" y="180"/>
                    </a:lnTo>
                    <a:lnTo>
                      <a:pt x="144" y="184"/>
                    </a:lnTo>
                    <a:lnTo>
                      <a:pt x="148" y="184"/>
                    </a:lnTo>
                    <a:lnTo>
                      <a:pt x="150" y="178"/>
                    </a:lnTo>
                    <a:lnTo>
                      <a:pt x="150" y="170"/>
                    </a:lnTo>
                    <a:lnTo>
                      <a:pt x="148" y="162"/>
                    </a:lnTo>
                    <a:lnTo>
                      <a:pt x="152" y="160"/>
                    </a:lnTo>
                    <a:lnTo>
                      <a:pt x="158" y="154"/>
                    </a:lnTo>
                    <a:lnTo>
                      <a:pt x="162" y="146"/>
                    </a:lnTo>
                    <a:lnTo>
                      <a:pt x="166" y="136"/>
                    </a:lnTo>
                    <a:lnTo>
                      <a:pt x="166" y="128"/>
                    </a:lnTo>
                    <a:lnTo>
                      <a:pt x="166" y="126"/>
                    </a:lnTo>
                    <a:lnTo>
                      <a:pt x="168" y="126"/>
                    </a:lnTo>
                    <a:lnTo>
                      <a:pt x="174" y="126"/>
                    </a:lnTo>
                    <a:lnTo>
                      <a:pt x="176" y="124"/>
                    </a:lnTo>
                    <a:lnTo>
                      <a:pt x="178" y="118"/>
                    </a:lnTo>
                    <a:lnTo>
                      <a:pt x="180" y="116"/>
                    </a:lnTo>
                    <a:lnTo>
                      <a:pt x="186" y="114"/>
                    </a:lnTo>
                    <a:lnTo>
                      <a:pt x="186" y="108"/>
                    </a:lnTo>
                    <a:lnTo>
                      <a:pt x="188" y="98"/>
                    </a:lnTo>
                    <a:lnTo>
                      <a:pt x="194" y="92"/>
                    </a:lnTo>
                    <a:lnTo>
                      <a:pt x="194" y="90"/>
                    </a:lnTo>
                    <a:lnTo>
                      <a:pt x="202" y="98"/>
                    </a:lnTo>
                    <a:lnTo>
                      <a:pt x="206" y="100"/>
                    </a:lnTo>
                    <a:lnTo>
                      <a:pt x="206" y="96"/>
                    </a:lnTo>
                    <a:lnTo>
                      <a:pt x="206" y="90"/>
                    </a:lnTo>
                    <a:lnTo>
                      <a:pt x="206" y="88"/>
                    </a:lnTo>
                    <a:lnTo>
                      <a:pt x="212" y="88"/>
                    </a:lnTo>
                    <a:lnTo>
                      <a:pt x="214" y="88"/>
                    </a:lnTo>
                    <a:lnTo>
                      <a:pt x="222" y="90"/>
                    </a:lnTo>
                    <a:lnTo>
                      <a:pt x="224" y="88"/>
                    </a:lnTo>
                    <a:lnTo>
                      <a:pt x="226" y="82"/>
                    </a:lnTo>
                    <a:lnTo>
                      <a:pt x="230" y="74"/>
                    </a:lnTo>
                    <a:lnTo>
                      <a:pt x="224" y="66"/>
                    </a:lnTo>
                    <a:lnTo>
                      <a:pt x="232" y="70"/>
                    </a:lnTo>
                    <a:lnTo>
                      <a:pt x="240" y="64"/>
                    </a:lnTo>
                    <a:lnTo>
                      <a:pt x="240" y="62"/>
                    </a:lnTo>
                    <a:lnTo>
                      <a:pt x="242" y="60"/>
                    </a:lnTo>
                    <a:lnTo>
                      <a:pt x="248" y="60"/>
                    </a:lnTo>
                    <a:lnTo>
                      <a:pt x="262" y="78"/>
                    </a:lnTo>
                    <a:lnTo>
                      <a:pt x="270" y="78"/>
                    </a:lnTo>
                    <a:lnTo>
                      <a:pt x="278" y="78"/>
                    </a:lnTo>
                    <a:lnTo>
                      <a:pt x="280" y="78"/>
                    </a:lnTo>
                    <a:lnTo>
                      <a:pt x="284" y="78"/>
                    </a:lnTo>
                    <a:lnTo>
                      <a:pt x="284" y="74"/>
                    </a:lnTo>
                    <a:lnTo>
                      <a:pt x="286" y="74"/>
                    </a:lnTo>
                    <a:lnTo>
                      <a:pt x="288" y="78"/>
                    </a:lnTo>
                    <a:lnTo>
                      <a:pt x="298" y="82"/>
                    </a:lnTo>
                    <a:lnTo>
                      <a:pt x="302" y="78"/>
                    </a:lnTo>
                    <a:lnTo>
                      <a:pt x="306" y="74"/>
                    </a:lnTo>
                    <a:lnTo>
                      <a:pt x="310" y="66"/>
                    </a:lnTo>
                    <a:lnTo>
                      <a:pt x="306" y="64"/>
                    </a:lnTo>
                    <a:lnTo>
                      <a:pt x="306" y="60"/>
                    </a:lnTo>
                    <a:lnTo>
                      <a:pt x="306" y="56"/>
                    </a:lnTo>
                    <a:lnTo>
                      <a:pt x="310" y="54"/>
                    </a:lnTo>
                    <a:lnTo>
                      <a:pt x="312" y="52"/>
                    </a:lnTo>
                    <a:lnTo>
                      <a:pt x="316" y="48"/>
                    </a:lnTo>
                    <a:lnTo>
                      <a:pt x="320" y="46"/>
                    </a:lnTo>
                    <a:lnTo>
                      <a:pt x="320" y="42"/>
                    </a:lnTo>
                    <a:lnTo>
                      <a:pt x="330" y="44"/>
                    </a:lnTo>
                    <a:lnTo>
                      <a:pt x="332" y="44"/>
                    </a:lnTo>
                    <a:lnTo>
                      <a:pt x="338" y="42"/>
                    </a:lnTo>
                    <a:lnTo>
                      <a:pt x="342" y="38"/>
                    </a:lnTo>
                    <a:lnTo>
                      <a:pt x="346" y="44"/>
                    </a:lnTo>
                    <a:lnTo>
                      <a:pt x="350" y="52"/>
                    </a:lnTo>
                    <a:lnTo>
                      <a:pt x="360" y="56"/>
                    </a:lnTo>
                    <a:lnTo>
                      <a:pt x="364" y="60"/>
                    </a:lnTo>
                    <a:lnTo>
                      <a:pt x="366" y="60"/>
                    </a:lnTo>
                    <a:lnTo>
                      <a:pt x="366" y="62"/>
                    </a:lnTo>
                    <a:lnTo>
                      <a:pt x="366" y="64"/>
                    </a:lnTo>
                    <a:lnTo>
                      <a:pt x="368" y="64"/>
                    </a:lnTo>
                    <a:lnTo>
                      <a:pt x="370" y="60"/>
                    </a:lnTo>
                    <a:lnTo>
                      <a:pt x="370" y="52"/>
                    </a:lnTo>
                    <a:lnTo>
                      <a:pt x="370" y="48"/>
                    </a:lnTo>
                    <a:lnTo>
                      <a:pt x="374" y="48"/>
                    </a:lnTo>
                    <a:lnTo>
                      <a:pt x="378" y="46"/>
                    </a:lnTo>
                    <a:lnTo>
                      <a:pt x="382" y="42"/>
                    </a:lnTo>
                    <a:lnTo>
                      <a:pt x="384" y="38"/>
                    </a:lnTo>
                    <a:lnTo>
                      <a:pt x="376" y="38"/>
                    </a:lnTo>
                    <a:lnTo>
                      <a:pt x="374" y="44"/>
                    </a:lnTo>
                    <a:lnTo>
                      <a:pt x="370" y="44"/>
                    </a:lnTo>
                    <a:lnTo>
                      <a:pt x="364" y="46"/>
                    </a:lnTo>
                    <a:lnTo>
                      <a:pt x="360" y="42"/>
                    </a:lnTo>
                    <a:lnTo>
                      <a:pt x="358" y="36"/>
                    </a:lnTo>
                    <a:lnTo>
                      <a:pt x="364" y="36"/>
                    </a:lnTo>
                    <a:lnTo>
                      <a:pt x="370" y="36"/>
                    </a:lnTo>
                    <a:lnTo>
                      <a:pt x="374" y="32"/>
                    </a:lnTo>
                    <a:lnTo>
                      <a:pt x="378" y="28"/>
                    </a:lnTo>
                    <a:lnTo>
                      <a:pt x="378" y="32"/>
                    </a:lnTo>
                    <a:lnTo>
                      <a:pt x="382" y="32"/>
                    </a:lnTo>
                    <a:lnTo>
                      <a:pt x="384" y="32"/>
                    </a:lnTo>
                    <a:lnTo>
                      <a:pt x="382" y="26"/>
                    </a:lnTo>
                    <a:lnTo>
                      <a:pt x="378" y="20"/>
                    </a:lnTo>
                    <a:lnTo>
                      <a:pt x="376" y="20"/>
                    </a:lnTo>
                    <a:lnTo>
                      <a:pt x="376" y="24"/>
                    </a:lnTo>
                    <a:lnTo>
                      <a:pt x="370" y="24"/>
                    </a:lnTo>
                    <a:lnTo>
                      <a:pt x="374" y="18"/>
                    </a:lnTo>
                    <a:lnTo>
                      <a:pt x="374" y="16"/>
                    </a:lnTo>
                    <a:lnTo>
                      <a:pt x="370" y="18"/>
                    </a:lnTo>
                    <a:lnTo>
                      <a:pt x="366" y="20"/>
                    </a:lnTo>
                    <a:lnTo>
                      <a:pt x="366" y="16"/>
                    </a:lnTo>
                    <a:lnTo>
                      <a:pt x="360" y="16"/>
                    </a:lnTo>
                    <a:lnTo>
                      <a:pt x="364" y="14"/>
                    </a:lnTo>
                    <a:lnTo>
                      <a:pt x="360" y="14"/>
                    </a:lnTo>
                    <a:lnTo>
                      <a:pt x="360" y="10"/>
                    </a:lnTo>
                    <a:lnTo>
                      <a:pt x="356" y="10"/>
                    </a:lnTo>
                    <a:lnTo>
                      <a:pt x="356" y="14"/>
                    </a:lnTo>
                    <a:lnTo>
                      <a:pt x="356" y="16"/>
                    </a:lnTo>
                    <a:lnTo>
                      <a:pt x="346" y="18"/>
                    </a:lnTo>
                    <a:lnTo>
                      <a:pt x="346" y="10"/>
                    </a:lnTo>
                    <a:lnTo>
                      <a:pt x="350" y="8"/>
                    </a:lnTo>
                    <a:lnTo>
                      <a:pt x="348" y="6"/>
                    </a:lnTo>
                    <a:lnTo>
                      <a:pt x="338" y="0"/>
                    </a:lnTo>
                    <a:lnTo>
                      <a:pt x="338" y="8"/>
                    </a:lnTo>
                    <a:lnTo>
                      <a:pt x="332" y="10"/>
                    </a:lnTo>
                    <a:lnTo>
                      <a:pt x="334" y="16"/>
                    </a:lnTo>
                    <a:lnTo>
                      <a:pt x="324" y="24"/>
                    </a:lnTo>
                    <a:lnTo>
                      <a:pt x="324" y="26"/>
                    </a:lnTo>
                    <a:lnTo>
                      <a:pt x="322" y="26"/>
                    </a:lnTo>
                    <a:lnTo>
                      <a:pt x="322" y="24"/>
                    </a:lnTo>
                    <a:lnTo>
                      <a:pt x="322" y="16"/>
                    </a:lnTo>
                    <a:lnTo>
                      <a:pt x="324" y="16"/>
                    </a:lnTo>
                    <a:lnTo>
                      <a:pt x="324" y="14"/>
                    </a:lnTo>
                    <a:lnTo>
                      <a:pt x="322" y="10"/>
                    </a:lnTo>
                    <a:lnTo>
                      <a:pt x="320" y="14"/>
                    </a:lnTo>
                    <a:lnTo>
                      <a:pt x="316" y="16"/>
                    </a:lnTo>
                    <a:lnTo>
                      <a:pt x="320" y="16"/>
                    </a:lnTo>
                    <a:lnTo>
                      <a:pt x="312" y="20"/>
                    </a:lnTo>
                    <a:lnTo>
                      <a:pt x="306" y="28"/>
                    </a:lnTo>
                    <a:lnTo>
                      <a:pt x="306" y="32"/>
                    </a:lnTo>
                    <a:lnTo>
                      <a:pt x="306" y="34"/>
                    </a:lnTo>
                    <a:lnTo>
                      <a:pt x="302" y="38"/>
                    </a:lnTo>
                    <a:lnTo>
                      <a:pt x="304" y="24"/>
                    </a:lnTo>
                    <a:lnTo>
                      <a:pt x="306" y="24"/>
                    </a:lnTo>
                    <a:lnTo>
                      <a:pt x="310" y="20"/>
                    </a:lnTo>
                    <a:lnTo>
                      <a:pt x="304" y="10"/>
                    </a:lnTo>
                    <a:lnTo>
                      <a:pt x="302" y="14"/>
                    </a:lnTo>
                    <a:lnTo>
                      <a:pt x="304" y="14"/>
                    </a:lnTo>
                    <a:lnTo>
                      <a:pt x="298" y="14"/>
                    </a:lnTo>
                    <a:lnTo>
                      <a:pt x="298" y="10"/>
                    </a:lnTo>
                    <a:lnTo>
                      <a:pt x="296" y="10"/>
                    </a:lnTo>
                    <a:lnTo>
                      <a:pt x="294" y="10"/>
                    </a:lnTo>
                    <a:lnTo>
                      <a:pt x="292" y="8"/>
                    </a:lnTo>
                    <a:lnTo>
                      <a:pt x="292" y="16"/>
                    </a:lnTo>
                    <a:lnTo>
                      <a:pt x="292" y="20"/>
                    </a:lnTo>
                    <a:lnTo>
                      <a:pt x="286" y="18"/>
                    </a:lnTo>
                    <a:lnTo>
                      <a:pt x="288" y="16"/>
                    </a:lnTo>
                    <a:lnTo>
                      <a:pt x="286" y="16"/>
                    </a:lnTo>
                    <a:lnTo>
                      <a:pt x="284" y="14"/>
                    </a:lnTo>
                    <a:lnTo>
                      <a:pt x="284" y="18"/>
                    </a:lnTo>
                    <a:lnTo>
                      <a:pt x="284" y="20"/>
                    </a:lnTo>
                    <a:lnTo>
                      <a:pt x="268" y="32"/>
                    </a:lnTo>
                    <a:lnTo>
                      <a:pt x="258" y="26"/>
                    </a:lnTo>
                    <a:lnTo>
                      <a:pt x="252" y="20"/>
                    </a:lnTo>
                    <a:lnTo>
                      <a:pt x="248" y="20"/>
                    </a:lnTo>
                    <a:lnTo>
                      <a:pt x="242" y="28"/>
                    </a:lnTo>
                    <a:lnTo>
                      <a:pt x="250" y="28"/>
                    </a:lnTo>
                    <a:lnTo>
                      <a:pt x="250" y="34"/>
                    </a:lnTo>
                    <a:lnTo>
                      <a:pt x="250" y="36"/>
                    </a:lnTo>
                    <a:lnTo>
                      <a:pt x="240" y="32"/>
                    </a:lnTo>
                    <a:lnTo>
                      <a:pt x="242" y="42"/>
                    </a:lnTo>
                    <a:lnTo>
                      <a:pt x="234" y="42"/>
                    </a:lnTo>
                    <a:lnTo>
                      <a:pt x="238" y="36"/>
                    </a:lnTo>
                    <a:lnTo>
                      <a:pt x="234" y="32"/>
                    </a:lnTo>
                    <a:lnTo>
                      <a:pt x="230" y="42"/>
                    </a:lnTo>
                    <a:lnTo>
                      <a:pt x="226" y="32"/>
                    </a:lnTo>
                    <a:lnTo>
                      <a:pt x="224" y="36"/>
                    </a:lnTo>
                    <a:lnTo>
                      <a:pt x="224" y="42"/>
                    </a:lnTo>
                    <a:lnTo>
                      <a:pt x="216" y="46"/>
                    </a:lnTo>
                    <a:lnTo>
                      <a:pt x="214" y="44"/>
                    </a:lnTo>
                    <a:lnTo>
                      <a:pt x="214" y="42"/>
                    </a:lnTo>
                    <a:lnTo>
                      <a:pt x="212" y="38"/>
                    </a:lnTo>
                    <a:lnTo>
                      <a:pt x="210" y="46"/>
                    </a:lnTo>
                    <a:lnTo>
                      <a:pt x="212" y="48"/>
                    </a:lnTo>
                    <a:lnTo>
                      <a:pt x="214" y="48"/>
                    </a:lnTo>
                    <a:lnTo>
                      <a:pt x="212" y="48"/>
                    </a:lnTo>
                    <a:lnTo>
                      <a:pt x="206" y="52"/>
                    </a:lnTo>
                    <a:lnTo>
                      <a:pt x="204" y="52"/>
                    </a:lnTo>
                    <a:lnTo>
                      <a:pt x="206" y="52"/>
                    </a:lnTo>
                    <a:lnTo>
                      <a:pt x="206" y="56"/>
                    </a:lnTo>
                    <a:lnTo>
                      <a:pt x="204" y="56"/>
                    </a:lnTo>
                    <a:lnTo>
                      <a:pt x="202" y="56"/>
                    </a:lnTo>
                    <a:lnTo>
                      <a:pt x="202" y="54"/>
                    </a:lnTo>
                    <a:lnTo>
                      <a:pt x="198" y="54"/>
                    </a:lnTo>
                    <a:lnTo>
                      <a:pt x="198" y="62"/>
                    </a:lnTo>
                    <a:lnTo>
                      <a:pt x="194" y="60"/>
                    </a:lnTo>
                    <a:lnTo>
                      <a:pt x="194" y="52"/>
                    </a:lnTo>
                    <a:lnTo>
                      <a:pt x="194" y="46"/>
                    </a:lnTo>
                    <a:lnTo>
                      <a:pt x="188" y="46"/>
                    </a:lnTo>
                    <a:lnTo>
                      <a:pt x="180" y="52"/>
                    </a:lnTo>
                    <a:lnTo>
                      <a:pt x="184" y="64"/>
                    </a:lnTo>
                    <a:lnTo>
                      <a:pt x="194" y="62"/>
                    </a:lnTo>
                    <a:lnTo>
                      <a:pt x="188" y="78"/>
                    </a:lnTo>
                    <a:lnTo>
                      <a:pt x="184" y="82"/>
                    </a:lnTo>
                    <a:lnTo>
                      <a:pt x="176" y="84"/>
                    </a:lnTo>
                    <a:lnTo>
                      <a:pt x="176" y="90"/>
                    </a:lnTo>
                    <a:lnTo>
                      <a:pt x="180" y="90"/>
                    </a:lnTo>
                    <a:lnTo>
                      <a:pt x="180" y="100"/>
                    </a:lnTo>
                    <a:lnTo>
                      <a:pt x="166" y="92"/>
                    </a:lnTo>
                    <a:lnTo>
                      <a:pt x="170" y="102"/>
                    </a:lnTo>
                    <a:lnTo>
                      <a:pt x="176" y="114"/>
                    </a:lnTo>
                    <a:lnTo>
                      <a:pt x="170" y="114"/>
                    </a:lnTo>
                    <a:lnTo>
                      <a:pt x="162" y="114"/>
                    </a:lnTo>
                    <a:lnTo>
                      <a:pt x="162" y="120"/>
                    </a:lnTo>
                    <a:lnTo>
                      <a:pt x="158" y="126"/>
                    </a:lnTo>
                    <a:lnTo>
                      <a:pt x="150" y="128"/>
                    </a:lnTo>
                    <a:lnTo>
                      <a:pt x="150" y="126"/>
                    </a:lnTo>
                    <a:lnTo>
                      <a:pt x="148" y="126"/>
                    </a:lnTo>
                    <a:lnTo>
                      <a:pt x="144" y="130"/>
                    </a:lnTo>
                    <a:lnTo>
                      <a:pt x="144" y="136"/>
                    </a:lnTo>
                    <a:lnTo>
                      <a:pt x="140" y="134"/>
                    </a:lnTo>
                    <a:lnTo>
                      <a:pt x="138" y="136"/>
                    </a:lnTo>
                    <a:lnTo>
                      <a:pt x="138" y="138"/>
                    </a:lnTo>
                    <a:lnTo>
                      <a:pt x="142" y="138"/>
                    </a:lnTo>
                    <a:lnTo>
                      <a:pt x="138" y="142"/>
                    </a:lnTo>
                    <a:lnTo>
                      <a:pt x="140" y="144"/>
                    </a:lnTo>
                    <a:lnTo>
                      <a:pt x="140" y="146"/>
                    </a:lnTo>
                    <a:lnTo>
                      <a:pt x="140" y="152"/>
                    </a:lnTo>
                    <a:lnTo>
                      <a:pt x="138" y="152"/>
                    </a:lnTo>
                    <a:lnTo>
                      <a:pt x="132" y="152"/>
                    </a:lnTo>
                    <a:lnTo>
                      <a:pt x="122" y="160"/>
                    </a:lnTo>
                    <a:lnTo>
                      <a:pt x="120" y="164"/>
                    </a:lnTo>
                    <a:lnTo>
                      <a:pt x="116" y="172"/>
                    </a:lnTo>
                    <a:lnTo>
                      <a:pt x="112" y="172"/>
                    </a:lnTo>
                    <a:lnTo>
                      <a:pt x="108" y="170"/>
                    </a:lnTo>
                    <a:lnTo>
                      <a:pt x="96" y="184"/>
                    </a:lnTo>
                    <a:lnTo>
                      <a:pt x="94" y="184"/>
                    </a:lnTo>
                    <a:lnTo>
                      <a:pt x="90" y="188"/>
                    </a:lnTo>
                    <a:lnTo>
                      <a:pt x="88" y="192"/>
                    </a:lnTo>
                    <a:lnTo>
                      <a:pt x="86" y="198"/>
                    </a:lnTo>
                    <a:lnTo>
                      <a:pt x="80" y="198"/>
                    </a:lnTo>
                    <a:lnTo>
                      <a:pt x="80" y="200"/>
                    </a:lnTo>
                    <a:lnTo>
                      <a:pt x="84" y="202"/>
                    </a:lnTo>
                    <a:lnTo>
                      <a:pt x="88" y="202"/>
                    </a:lnTo>
                    <a:lnTo>
                      <a:pt x="94" y="196"/>
                    </a:lnTo>
                    <a:lnTo>
                      <a:pt x="98" y="196"/>
                    </a:lnTo>
                    <a:lnTo>
                      <a:pt x="102" y="198"/>
                    </a:lnTo>
                    <a:lnTo>
                      <a:pt x="98" y="200"/>
                    </a:lnTo>
                    <a:lnTo>
                      <a:pt x="90" y="206"/>
                    </a:lnTo>
                    <a:lnTo>
                      <a:pt x="90" y="208"/>
                    </a:lnTo>
                    <a:lnTo>
                      <a:pt x="84" y="208"/>
                    </a:lnTo>
                    <a:lnTo>
                      <a:pt x="78" y="208"/>
                    </a:lnTo>
                    <a:lnTo>
                      <a:pt x="78" y="202"/>
                    </a:lnTo>
                    <a:lnTo>
                      <a:pt x="76" y="200"/>
                    </a:lnTo>
                    <a:lnTo>
                      <a:pt x="72" y="200"/>
                    </a:lnTo>
                    <a:lnTo>
                      <a:pt x="72" y="206"/>
                    </a:lnTo>
                    <a:lnTo>
                      <a:pt x="60" y="198"/>
                    </a:lnTo>
                    <a:lnTo>
                      <a:pt x="58" y="206"/>
                    </a:lnTo>
                    <a:lnTo>
                      <a:pt x="60" y="202"/>
                    </a:lnTo>
                    <a:lnTo>
                      <a:pt x="62" y="202"/>
                    </a:lnTo>
                    <a:lnTo>
                      <a:pt x="62" y="208"/>
                    </a:lnTo>
                    <a:lnTo>
                      <a:pt x="66" y="210"/>
                    </a:lnTo>
                    <a:lnTo>
                      <a:pt x="62" y="212"/>
                    </a:lnTo>
                    <a:lnTo>
                      <a:pt x="62" y="216"/>
                    </a:lnTo>
                    <a:lnTo>
                      <a:pt x="58" y="216"/>
                    </a:lnTo>
                    <a:lnTo>
                      <a:pt x="52" y="224"/>
                    </a:lnTo>
                    <a:lnTo>
                      <a:pt x="44" y="226"/>
                    </a:lnTo>
                    <a:lnTo>
                      <a:pt x="36" y="224"/>
                    </a:lnTo>
                    <a:lnTo>
                      <a:pt x="36" y="228"/>
                    </a:lnTo>
                    <a:lnTo>
                      <a:pt x="40" y="228"/>
                    </a:lnTo>
                    <a:lnTo>
                      <a:pt x="40" y="234"/>
                    </a:lnTo>
                    <a:lnTo>
                      <a:pt x="36" y="236"/>
                    </a:lnTo>
                    <a:lnTo>
                      <a:pt x="34" y="236"/>
                    </a:lnTo>
                    <a:lnTo>
                      <a:pt x="24" y="236"/>
                    </a:lnTo>
                    <a:lnTo>
                      <a:pt x="24" y="242"/>
                    </a:lnTo>
                    <a:lnTo>
                      <a:pt x="32" y="242"/>
                    </a:lnTo>
                    <a:lnTo>
                      <a:pt x="26" y="244"/>
                    </a:lnTo>
                    <a:lnTo>
                      <a:pt x="18" y="246"/>
                    </a:lnTo>
                    <a:lnTo>
                      <a:pt x="6" y="248"/>
                    </a:lnTo>
                    <a:lnTo>
                      <a:pt x="6" y="254"/>
                    </a:lnTo>
                    <a:lnTo>
                      <a:pt x="16" y="256"/>
                    </a:lnTo>
                    <a:lnTo>
                      <a:pt x="22" y="256"/>
                    </a:lnTo>
                    <a:lnTo>
                      <a:pt x="18" y="256"/>
                    </a:lnTo>
                    <a:lnTo>
                      <a:pt x="6" y="256"/>
                    </a:lnTo>
                    <a:lnTo>
                      <a:pt x="0" y="260"/>
                    </a:lnTo>
                    <a:lnTo>
                      <a:pt x="4" y="266"/>
                    </a:lnTo>
                    <a:lnTo>
                      <a:pt x="4" y="270"/>
                    </a:lnTo>
                    <a:lnTo>
                      <a:pt x="14" y="270"/>
                    </a:lnTo>
                    <a:lnTo>
                      <a:pt x="4" y="274"/>
                    </a:lnTo>
                    <a:lnTo>
                      <a:pt x="6" y="278"/>
                    </a:lnTo>
                    <a:lnTo>
                      <a:pt x="8" y="278"/>
                    </a:lnTo>
                    <a:lnTo>
                      <a:pt x="8" y="282"/>
                    </a:lnTo>
                    <a:lnTo>
                      <a:pt x="4" y="284"/>
                    </a:lnTo>
                    <a:lnTo>
                      <a:pt x="8" y="288"/>
                    </a:lnTo>
                    <a:lnTo>
                      <a:pt x="12" y="288"/>
                    </a:lnTo>
                    <a:lnTo>
                      <a:pt x="12" y="290"/>
                    </a:lnTo>
                    <a:lnTo>
                      <a:pt x="8" y="292"/>
                    </a:lnTo>
                    <a:lnTo>
                      <a:pt x="14" y="294"/>
                    </a:lnTo>
                    <a:lnTo>
                      <a:pt x="16" y="298"/>
                    </a:lnTo>
                    <a:lnTo>
                      <a:pt x="18" y="294"/>
                    </a:lnTo>
                    <a:lnTo>
                      <a:pt x="24" y="290"/>
                    </a:lnTo>
                    <a:lnTo>
                      <a:pt x="26" y="290"/>
                    </a:lnTo>
                    <a:lnTo>
                      <a:pt x="30" y="290"/>
                    </a:lnTo>
                    <a:lnTo>
                      <a:pt x="30" y="292"/>
                    </a:lnTo>
                    <a:lnTo>
                      <a:pt x="24" y="292"/>
                    </a:lnTo>
                    <a:lnTo>
                      <a:pt x="16" y="310"/>
                    </a:lnTo>
                    <a:lnTo>
                      <a:pt x="6" y="310"/>
                    </a:lnTo>
                    <a:lnTo>
                      <a:pt x="6" y="312"/>
                    </a:lnTo>
                    <a:lnTo>
                      <a:pt x="6" y="316"/>
                    </a:lnTo>
                    <a:lnTo>
                      <a:pt x="14" y="320"/>
                    </a:lnTo>
                    <a:lnTo>
                      <a:pt x="16" y="316"/>
                    </a:lnTo>
                    <a:lnTo>
                      <a:pt x="22" y="316"/>
                    </a:lnTo>
                    <a:lnTo>
                      <a:pt x="22" y="320"/>
                    </a:lnTo>
                    <a:lnTo>
                      <a:pt x="22" y="324"/>
                    </a:lnTo>
                    <a:lnTo>
                      <a:pt x="16" y="328"/>
                    </a:lnTo>
                    <a:lnTo>
                      <a:pt x="14" y="328"/>
                    </a:lnTo>
                    <a:lnTo>
                      <a:pt x="14" y="334"/>
                    </a:lnTo>
                    <a:lnTo>
                      <a:pt x="14" y="338"/>
                    </a:lnTo>
                    <a:lnTo>
                      <a:pt x="18" y="338"/>
                    </a:lnTo>
                    <a:lnTo>
                      <a:pt x="22" y="344"/>
                    </a:lnTo>
                    <a:lnTo>
                      <a:pt x="26" y="344"/>
                    </a:lnTo>
                    <a:lnTo>
                      <a:pt x="30" y="344"/>
                    </a:lnTo>
                    <a:lnTo>
                      <a:pt x="32" y="344"/>
                    </a:lnTo>
                    <a:lnTo>
                      <a:pt x="32" y="348"/>
                    </a:lnTo>
                    <a:lnTo>
                      <a:pt x="40" y="348"/>
                    </a:lnTo>
                    <a:lnTo>
                      <a:pt x="50" y="346"/>
                    </a:lnTo>
                    <a:lnTo>
                      <a:pt x="62" y="338"/>
                    </a:lnTo>
                    <a:lnTo>
                      <a:pt x="66" y="336"/>
                    </a:lnTo>
                    <a:lnTo>
                      <a:pt x="68" y="330"/>
                    </a:lnTo>
                    <a:lnTo>
                      <a:pt x="72" y="330"/>
                    </a:lnTo>
                    <a:lnTo>
                      <a:pt x="76" y="330"/>
                    </a:lnTo>
                    <a:lnTo>
                      <a:pt x="86" y="326"/>
                    </a:lnTo>
                    <a:lnTo>
                      <a:pt x="94" y="320"/>
                    </a:lnTo>
                    <a:lnTo>
                      <a:pt x="96" y="326"/>
                    </a:lnTo>
                    <a:lnTo>
                      <a:pt x="96" y="326"/>
                    </a:lnTo>
                    <a:lnTo>
                      <a:pt x="96" y="326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519" name="Freeform 1588"/>
              <p:cNvSpPr>
                <a:spLocks/>
              </p:cNvSpPr>
              <p:nvPr/>
            </p:nvSpPr>
            <p:spPr bwMode="auto">
              <a:xfrm>
                <a:off x="793750" y="2559050"/>
                <a:ext cx="3175" cy="6350"/>
              </a:xfrm>
              <a:custGeom>
                <a:avLst/>
                <a:gdLst>
                  <a:gd name="T0" fmla="*/ 0 w 2"/>
                  <a:gd name="T1" fmla="*/ 0 h 4"/>
                  <a:gd name="T2" fmla="*/ 2 w 2"/>
                  <a:gd name="T3" fmla="*/ 4 h 4"/>
                  <a:gd name="T4" fmla="*/ 2 w 2"/>
                  <a:gd name="T5" fmla="*/ 2 h 4"/>
                  <a:gd name="T6" fmla="*/ 0 w 2"/>
                  <a:gd name="T7" fmla="*/ 0 h 4"/>
                  <a:gd name="T8" fmla="*/ 0 w 2"/>
                  <a:gd name="T9" fmla="*/ 0 h 4"/>
                  <a:gd name="T10" fmla="*/ 0 w 2"/>
                  <a:gd name="T11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4">
                    <a:moveTo>
                      <a:pt x="0" y="0"/>
                    </a:moveTo>
                    <a:lnTo>
                      <a:pt x="2" y="4"/>
                    </a:lnTo>
                    <a:lnTo>
                      <a:pt x="2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520" name="Freeform 1589"/>
              <p:cNvSpPr>
                <a:spLocks/>
              </p:cNvSpPr>
              <p:nvPr/>
            </p:nvSpPr>
            <p:spPr bwMode="auto">
              <a:xfrm>
                <a:off x="793750" y="2559050"/>
                <a:ext cx="3175" cy="6350"/>
              </a:xfrm>
              <a:custGeom>
                <a:avLst/>
                <a:gdLst>
                  <a:gd name="T0" fmla="*/ 0 w 2"/>
                  <a:gd name="T1" fmla="*/ 0 h 4"/>
                  <a:gd name="T2" fmla="*/ 2 w 2"/>
                  <a:gd name="T3" fmla="*/ 4 h 4"/>
                  <a:gd name="T4" fmla="*/ 2 w 2"/>
                  <a:gd name="T5" fmla="*/ 2 h 4"/>
                  <a:gd name="T6" fmla="*/ 0 w 2"/>
                  <a:gd name="T7" fmla="*/ 0 h 4"/>
                  <a:gd name="T8" fmla="*/ 0 w 2"/>
                  <a:gd name="T9" fmla="*/ 0 h 4"/>
                  <a:gd name="T10" fmla="*/ 0 w 2"/>
                  <a:gd name="T11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4">
                    <a:moveTo>
                      <a:pt x="0" y="0"/>
                    </a:moveTo>
                    <a:lnTo>
                      <a:pt x="2" y="4"/>
                    </a:lnTo>
                    <a:lnTo>
                      <a:pt x="2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521" name="Freeform 1590"/>
              <p:cNvSpPr>
                <a:spLocks/>
              </p:cNvSpPr>
              <p:nvPr/>
            </p:nvSpPr>
            <p:spPr bwMode="auto">
              <a:xfrm>
                <a:off x="825500" y="2514600"/>
                <a:ext cx="3175" cy="6350"/>
              </a:xfrm>
              <a:custGeom>
                <a:avLst/>
                <a:gdLst>
                  <a:gd name="T0" fmla="*/ 2 w 2"/>
                  <a:gd name="T1" fmla="*/ 0 h 4"/>
                  <a:gd name="T2" fmla="*/ 2 w 2"/>
                  <a:gd name="T3" fmla="*/ 0 h 4"/>
                  <a:gd name="T4" fmla="*/ 2 w 2"/>
                  <a:gd name="T5" fmla="*/ 2 h 4"/>
                  <a:gd name="T6" fmla="*/ 0 w 2"/>
                  <a:gd name="T7" fmla="*/ 4 h 4"/>
                  <a:gd name="T8" fmla="*/ 0 w 2"/>
                  <a:gd name="T9" fmla="*/ 0 h 4"/>
                  <a:gd name="T10" fmla="*/ 2 w 2"/>
                  <a:gd name="T11" fmla="*/ 0 h 4"/>
                  <a:gd name="T12" fmla="*/ 2 w 2"/>
                  <a:gd name="T13" fmla="*/ 0 h 4"/>
                  <a:gd name="T14" fmla="*/ 2 w 2"/>
                  <a:gd name="T1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4">
                    <a:moveTo>
                      <a:pt x="2" y="0"/>
                    </a:moveTo>
                    <a:lnTo>
                      <a:pt x="2" y="0"/>
                    </a:lnTo>
                    <a:lnTo>
                      <a:pt x="2" y="2"/>
                    </a:lnTo>
                    <a:lnTo>
                      <a:pt x="0" y="4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522" name="Freeform 1591"/>
              <p:cNvSpPr>
                <a:spLocks/>
              </p:cNvSpPr>
              <p:nvPr/>
            </p:nvSpPr>
            <p:spPr bwMode="auto">
              <a:xfrm>
                <a:off x="825500" y="2514600"/>
                <a:ext cx="3175" cy="6350"/>
              </a:xfrm>
              <a:custGeom>
                <a:avLst/>
                <a:gdLst>
                  <a:gd name="T0" fmla="*/ 2 w 2"/>
                  <a:gd name="T1" fmla="*/ 0 h 4"/>
                  <a:gd name="T2" fmla="*/ 2 w 2"/>
                  <a:gd name="T3" fmla="*/ 0 h 4"/>
                  <a:gd name="T4" fmla="*/ 2 w 2"/>
                  <a:gd name="T5" fmla="*/ 2 h 4"/>
                  <a:gd name="T6" fmla="*/ 0 w 2"/>
                  <a:gd name="T7" fmla="*/ 4 h 4"/>
                  <a:gd name="T8" fmla="*/ 0 w 2"/>
                  <a:gd name="T9" fmla="*/ 0 h 4"/>
                  <a:gd name="T10" fmla="*/ 2 w 2"/>
                  <a:gd name="T11" fmla="*/ 0 h 4"/>
                  <a:gd name="T12" fmla="*/ 2 w 2"/>
                  <a:gd name="T13" fmla="*/ 0 h 4"/>
                  <a:gd name="T14" fmla="*/ 2 w 2"/>
                  <a:gd name="T1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4">
                    <a:moveTo>
                      <a:pt x="2" y="0"/>
                    </a:moveTo>
                    <a:lnTo>
                      <a:pt x="2" y="0"/>
                    </a:lnTo>
                    <a:lnTo>
                      <a:pt x="2" y="2"/>
                    </a:lnTo>
                    <a:lnTo>
                      <a:pt x="0" y="4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523" name="Freeform 1592"/>
              <p:cNvSpPr>
                <a:spLocks/>
              </p:cNvSpPr>
              <p:nvPr/>
            </p:nvSpPr>
            <p:spPr bwMode="auto">
              <a:xfrm>
                <a:off x="796925" y="2514600"/>
                <a:ext cx="19050" cy="12700"/>
              </a:xfrm>
              <a:custGeom>
                <a:avLst/>
                <a:gdLst>
                  <a:gd name="T0" fmla="*/ 10 w 12"/>
                  <a:gd name="T1" fmla="*/ 0 h 8"/>
                  <a:gd name="T2" fmla="*/ 10 w 12"/>
                  <a:gd name="T3" fmla="*/ 0 h 8"/>
                  <a:gd name="T4" fmla="*/ 12 w 12"/>
                  <a:gd name="T5" fmla="*/ 0 h 8"/>
                  <a:gd name="T6" fmla="*/ 12 w 12"/>
                  <a:gd name="T7" fmla="*/ 4 h 8"/>
                  <a:gd name="T8" fmla="*/ 12 w 12"/>
                  <a:gd name="T9" fmla="*/ 8 h 8"/>
                  <a:gd name="T10" fmla="*/ 2 w 12"/>
                  <a:gd name="T11" fmla="*/ 4 h 8"/>
                  <a:gd name="T12" fmla="*/ 0 w 12"/>
                  <a:gd name="T13" fmla="*/ 2 h 8"/>
                  <a:gd name="T14" fmla="*/ 8 w 12"/>
                  <a:gd name="T15" fmla="*/ 4 h 8"/>
                  <a:gd name="T16" fmla="*/ 8 w 12"/>
                  <a:gd name="T17" fmla="*/ 0 h 8"/>
                  <a:gd name="T18" fmla="*/ 10 w 12"/>
                  <a:gd name="T19" fmla="*/ 0 h 8"/>
                  <a:gd name="T20" fmla="*/ 10 w 12"/>
                  <a:gd name="T21" fmla="*/ 0 h 8"/>
                  <a:gd name="T22" fmla="*/ 10 w 12"/>
                  <a:gd name="T23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2" h="8">
                    <a:moveTo>
                      <a:pt x="10" y="0"/>
                    </a:moveTo>
                    <a:lnTo>
                      <a:pt x="10" y="0"/>
                    </a:lnTo>
                    <a:lnTo>
                      <a:pt x="12" y="0"/>
                    </a:lnTo>
                    <a:lnTo>
                      <a:pt x="12" y="4"/>
                    </a:lnTo>
                    <a:lnTo>
                      <a:pt x="12" y="8"/>
                    </a:lnTo>
                    <a:lnTo>
                      <a:pt x="2" y="4"/>
                    </a:lnTo>
                    <a:lnTo>
                      <a:pt x="0" y="2"/>
                    </a:lnTo>
                    <a:lnTo>
                      <a:pt x="8" y="4"/>
                    </a:lnTo>
                    <a:lnTo>
                      <a:pt x="8" y="0"/>
                    </a:lnTo>
                    <a:lnTo>
                      <a:pt x="10" y="0"/>
                    </a:lnTo>
                    <a:lnTo>
                      <a:pt x="10" y="0"/>
                    </a:lnTo>
                    <a:lnTo>
                      <a:pt x="1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524" name="Freeform 1593"/>
              <p:cNvSpPr>
                <a:spLocks/>
              </p:cNvSpPr>
              <p:nvPr/>
            </p:nvSpPr>
            <p:spPr bwMode="auto">
              <a:xfrm>
                <a:off x="796925" y="2514600"/>
                <a:ext cx="19050" cy="12700"/>
              </a:xfrm>
              <a:custGeom>
                <a:avLst/>
                <a:gdLst>
                  <a:gd name="T0" fmla="*/ 10 w 12"/>
                  <a:gd name="T1" fmla="*/ 0 h 8"/>
                  <a:gd name="T2" fmla="*/ 10 w 12"/>
                  <a:gd name="T3" fmla="*/ 0 h 8"/>
                  <a:gd name="T4" fmla="*/ 12 w 12"/>
                  <a:gd name="T5" fmla="*/ 0 h 8"/>
                  <a:gd name="T6" fmla="*/ 12 w 12"/>
                  <a:gd name="T7" fmla="*/ 4 h 8"/>
                  <a:gd name="T8" fmla="*/ 12 w 12"/>
                  <a:gd name="T9" fmla="*/ 8 h 8"/>
                  <a:gd name="T10" fmla="*/ 2 w 12"/>
                  <a:gd name="T11" fmla="*/ 4 h 8"/>
                  <a:gd name="T12" fmla="*/ 0 w 12"/>
                  <a:gd name="T13" fmla="*/ 2 h 8"/>
                  <a:gd name="T14" fmla="*/ 8 w 12"/>
                  <a:gd name="T15" fmla="*/ 4 h 8"/>
                  <a:gd name="T16" fmla="*/ 8 w 12"/>
                  <a:gd name="T17" fmla="*/ 0 h 8"/>
                  <a:gd name="T18" fmla="*/ 10 w 12"/>
                  <a:gd name="T19" fmla="*/ 0 h 8"/>
                  <a:gd name="T20" fmla="*/ 10 w 12"/>
                  <a:gd name="T21" fmla="*/ 0 h 8"/>
                  <a:gd name="T22" fmla="*/ 10 w 12"/>
                  <a:gd name="T23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2" h="8">
                    <a:moveTo>
                      <a:pt x="10" y="0"/>
                    </a:moveTo>
                    <a:lnTo>
                      <a:pt x="10" y="0"/>
                    </a:lnTo>
                    <a:lnTo>
                      <a:pt x="12" y="0"/>
                    </a:lnTo>
                    <a:lnTo>
                      <a:pt x="12" y="4"/>
                    </a:lnTo>
                    <a:lnTo>
                      <a:pt x="12" y="8"/>
                    </a:lnTo>
                    <a:lnTo>
                      <a:pt x="2" y="4"/>
                    </a:lnTo>
                    <a:lnTo>
                      <a:pt x="0" y="2"/>
                    </a:lnTo>
                    <a:lnTo>
                      <a:pt x="8" y="4"/>
                    </a:lnTo>
                    <a:lnTo>
                      <a:pt x="8" y="0"/>
                    </a:lnTo>
                    <a:lnTo>
                      <a:pt x="10" y="0"/>
                    </a:lnTo>
                    <a:lnTo>
                      <a:pt x="10" y="0"/>
                    </a:lnTo>
                    <a:lnTo>
                      <a:pt x="1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525" name="Freeform 1594"/>
              <p:cNvSpPr>
                <a:spLocks/>
              </p:cNvSpPr>
              <p:nvPr/>
            </p:nvSpPr>
            <p:spPr bwMode="auto">
              <a:xfrm>
                <a:off x="828675" y="2476500"/>
                <a:ext cx="3175" cy="6350"/>
              </a:xfrm>
              <a:custGeom>
                <a:avLst/>
                <a:gdLst>
                  <a:gd name="T0" fmla="*/ 2 w 2"/>
                  <a:gd name="T1" fmla="*/ 0 h 4"/>
                  <a:gd name="T2" fmla="*/ 2 w 2"/>
                  <a:gd name="T3" fmla="*/ 0 h 4"/>
                  <a:gd name="T4" fmla="*/ 2 w 2"/>
                  <a:gd name="T5" fmla="*/ 2 h 4"/>
                  <a:gd name="T6" fmla="*/ 0 w 2"/>
                  <a:gd name="T7" fmla="*/ 4 h 4"/>
                  <a:gd name="T8" fmla="*/ 0 w 2"/>
                  <a:gd name="T9" fmla="*/ 2 h 4"/>
                  <a:gd name="T10" fmla="*/ 0 w 2"/>
                  <a:gd name="T11" fmla="*/ 0 h 4"/>
                  <a:gd name="T12" fmla="*/ 2 w 2"/>
                  <a:gd name="T13" fmla="*/ 0 h 4"/>
                  <a:gd name="T14" fmla="*/ 2 w 2"/>
                  <a:gd name="T15" fmla="*/ 0 h 4"/>
                  <a:gd name="T16" fmla="*/ 2 w 2"/>
                  <a:gd name="T1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" h="4">
                    <a:moveTo>
                      <a:pt x="2" y="0"/>
                    </a:moveTo>
                    <a:lnTo>
                      <a:pt x="2" y="0"/>
                    </a:lnTo>
                    <a:lnTo>
                      <a:pt x="2" y="2"/>
                    </a:lnTo>
                    <a:lnTo>
                      <a:pt x="0" y="4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526" name="Freeform 1595"/>
              <p:cNvSpPr>
                <a:spLocks/>
              </p:cNvSpPr>
              <p:nvPr/>
            </p:nvSpPr>
            <p:spPr bwMode="auto">
              <a:xfrm>
                <a:off x="828675" y="2476500"/>
                <a:ext cx="3175" cy="6350"/>
              </a:xfrm>
              <a:custGeom>
                <a:avLst/>
                <a:gdLst>
                  <a:gd name="T0" fmla="*/ 2 w 2"/>
                  <a:gd name="T1" fmla="*/ 0 h 4"/>
                  <a:gd name="T2" fmla="*/ 2 w 2"/>
                  <a:gd name="T3" fmla="*/ 0 h 4"/>
                  <a:gd name="T4" fmla="*/ 2 w 2"/>
                  <a:gd name="T5" fmla="*/ 2 h 4"/>
                  <a:gd name="T6" fmla="*/ 0 w 2"/>
                  <a:gd name="T7" fmla="*/ 4 h 4"/>
                  <a:gd name="T8" fmla="*/ 0 w 2"/>
                  <a:gd name="T9" fmla="*/ 2 h 4"/>
                  <a:gd name="T10" fmla="*/ 0 w 2"/>
                  <a:gd name="T11" fmla="*/ 0 h 4"/>
                  <a:gd name="T12" fmla="*/ 2 w 2"/>
                  <a:gd name="T13" fmla="*/ 0 h 4"/>
                  <a:gd name="T14" fmla="*/ 2 w 2"/>
                  <a:gd name="T15" fmla="*/ 0 h 4"/>
                  <a:gd name="T16" fmla="*/ 2 w 2"/>
                  <a:gd name="T1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" h="4">
                    <a:moveTo>
                      <a:pt x="2" y="0"/>
                    </a:moveTo>
                    <a:lnTo>
                      <a:pt x="2" y="0"/>
                    </a:lnTo>
                    <a:lnTo>
                      <a:pt x="2" y="2"/>
                    </a:lnTo>
                    <a:lnTo>
                      <a:pt x="0" y="4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527" name="Freeform 1596"/>
              <p:cNvSpPr>
                <a:spLocks/>
              </p:cNvSpPr>
              <p:nvPr/>
            </p:nvSpPr>
            <p:spPr bwMode="auto">
              <a:xfrm>
                <a:off x="984250" y="2228850"/>
                <a:ext cx="9525" cy="6350"/>
              </a:xfrm>
              <a:custGeom>
                <a:avLst/>
                <a:gdLst>
                  <a:gd name="T0" fmla="*/ 0 w 6"/>
                  <a:gd name="T1" fmla="*/ 0 h 4"/>
                  <a:gd name="T2" fmla="*/ 0 w 6"/>
                  <a:gd name="T3" fmla="*/ 4 h 4"/>
                  <a:gd name="T4" fmla="*/ 6 w 6"/>
                  <a:gd name="T5" fmla="*/ 4 h 4"/>
                  <a:gd name="T6" fmla="*/ 6 w 6"/>
                  <a:gd name="T7" fmla="*/ 2 h 4"/>
                  <a:gd name="T8" fmla="*/ 0 w 6"/>
                  <a:gd name="T9" fmla="*/ 0 h 4"/>
                  <a:gd name="T10" fmla="*/ 0 w 6"/>
                  <a:gd name="T11" fmla="*/ 0 h 4"/>
                  <a:gd name="T12" fmla="*/ 0 w 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4">
                    <a:moveTo>
                      <a:pt x="0" y="0"/>
                    </a:moveTo>
                    <a:lnTo>
                      <a:pt x="0" y="4"/>
                    </a:lnTo>
                    <a:lnTo>
                      <a:pt x="6" y="4"/>
                    </a:lnTo>
                    <a:lnTo>
                      <a:pt x="6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528" name="Freeform 1597"/>
              <p:cNvSpPr>
                <a:spLocks/>
              </p:cNvSpPr>
              <p:nvPr/>
            </p:nvSpPr>
            <p:spPr bwMode="auto">
              <a:xfrm>
                <a:off x="1060450" y="2222500"/>
                <a:ext cx="12700" cy="9525"/>
              </a:xfrm>
              <a:custGeom>
                <a:avLst/>
                <a:gdLst>
                  <a:gd name="T0" fmla="*/ 6 w 8"/>
                  <a:gd name="T1" fmla="*/ 0 h 6"/>
                  <a:gd name="T2" fmla="*/ 6 w 8"/>
                  <a:gd name="T3" fmla="*/ 0 h 6"/>
                  <a:gd name="T4" fmla="*/ 8 w 8"/>
                  <a:gd name="T5" fmla="*/ 0 h 6"/>
                  <a:gd name="T6" fmla="*/ 8 w 8"/>
                  <a:gd name="T7" fmla="*/ 4 h 6"/>
                  <a:gd name="T8" fmla="*/ 8 w 8"/>
                  <a:gd name="T9" fmla="*/ 6 h 6"/>
                  <a:gd name="T10" fmla="*/ 2 w 8"/>
                  <a:gd name="T11" fmla="*/ 6 h 6"/>
                  <a:gd name="T12" fmla="*/ 0 w 8"/>
                  <a:gd name="T13" fmla="*/ 4 h 6"/>
                  <a:gd name="T14" fmla="*/ 6 w 8"/>
                  <a:gd name="T15" fmla="*/ 0 h 6"/>
                  <a:gd name="T16" fmla="*/ 6 w 8"/>
                  <a:gd name="T17" fmla="*/ 0 h 6"/>
                  <a:gd name="T18" fmla="*/ 6 w 8"/>
                  <a:gd name="T1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" h="6">
                    <a:moveTo>
                      <a:pt x="6" y="0"/>
                    </a:moveTo>
                    <a:lnTo>
                      <a:pt x="6" y="0"/>
                    </a:lnTo>
                    <a:lnTo>
                      <a:pt x="8" y="0"/>
                    </a:lnTo>
                    <a:lnTo>
                      <a:pt x="8" y="4"/>
                    </a:lnTo>
                    <a:lnTo>
                      <a:pt x="8" y="6"/>
                    </a:lnTo>
                    <a:lnTo>
                      <a:pt x="2" y="6"/>
                    </a:lnTo>
                    <a:lnTo>
                      <a:pt x="0" y="4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6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529" name="Freeform 1598"/>
              <p:cNvSpPr>
                <a:spLocks/>
              </p:cNvSpPr>
              <p:nvPr/>
            </p:nvSpPr>
            <p:spPr bwMode="auto">
              <a:xfrm>
                <a:off x="1000125" y="2216150"/>
                <a:ext cx="9525" cy="12700"/>
              </a:xfrm>
              <a:custGeom>
                <a:avLst/>
                <a:gdLst>
                  <a:gd name="T0" fmla="*/ 4 w 6"/>
                  <a:gd name="T1" fmla="*/ 2 h 8"/>
                  <a:gd name="T2" fmla="*/ 4 w 6"/>
                  <a:gd name="T3" fmla="*/ 2 h 8"/>
                  <a:gd name="T4" fmla="*/ 0 w 6"/>
                  <a:gd name="T5" fmla="*/ 8 h 8"/>
                  <a:gd name="T6" fmla="*/ 2 w 6"/>
                  <a:gd name="T7" fmla="*/ 8 h 8"/>
                  <a:gd name="T8" fmla="*/ 6 w 6"/>
                  <a:gd name="T9" fmla="*/ 6 h 8"/>
                  <a:gd name="T10" fmla="*/ 6 w 6"/>
                  <a:gd name="T11" fmla="*/ 2 h 8"/>
                  <a:gd name="T12" fmla="*/ 6 w 6"/>
                  <a:gd name="T13" fmla="*/ 0 h 8"/>
                  <a:gd name="T14" fmla="*/ 4 w 6"/>
                  <a:gd name="T15" fmla="*/ 2 h 8"/>
                  <a:gd name="T16" fmla="*/ 4 w 6"/>
                  <a:gd name="T17" fmla="*/ 2 h 8"/>
                  <a:gd name="T18" fmla="*/ 4 w 6"/>
                  <a:gd name="T19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" h="8">
                    <a:moveTo>
                      <a:pt x="4" y="2"/>
                    </a:moveTo>
                    <a:lnTo>
                      <a:pt x="4" y="2"/>
                    </a:lnTo>
                    <a:lnTo>
                      <a:pt x="0" y="8"/>
                    </a:lnTo>
                    <a:lnTo>
                      <a:pt x="2" y="8"/>
                    </a:lnTo>
                    <a:lnTo>
                      <a:pt x="6" y="6"/>
                    </a:lnTo>
                    <a:lnTo>
                      <a:pt x="6" y="2"/>
                    </a:lnTo>
                    <a:lnTo>
                      <a:pt x="6" y="0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4" y="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530" name="Freeform 1599"/>
              <p:cNvSpPr>
                <a:spLocks/>
              </p:cNvSpPr>
              <p:nvPr/>
            </p:nvSpPr>
            <p:spPr bwMode="auto">
              <a:xfrm>
                <a:off x="1009650" y="2193925"/>
                <a:ext cx="15875" cy="15875"/>
              </a:xfrm>
              <a:custGeom>
                <a:avLst/>
                <a:gdLst>
                  <a:gd name="T0" fmla="*/ 4 w 10"/>
                  <a:gd name="T1" fmla="*/ 0 h 10"/>
                  <a:gd name="T2" fmla="*/ 4 w 10"/>
                  <a:gd name="T3" fmla="*/ 0 h 10"/>
                  <a:gd name="T4" fmla="*/ 0 w 10"/>
                  <a:gd name="T5" fmla="*/ 4 h 10"/>
                  <a:gd name="T6" fmla="*/ 0 w 10"/>
                  <a:gd name="T7" fmla="*/ 6 h 10"/>
                  <a:gd name="T8" fmla="*/ 6 w 10"/>
                  <a:gd name="T9" fmla="*/ 10 h 10"/>
                  <a:gd name="T10" fmla="*/ 10 w 10"/>
                  <a:gd name="T11" fmla="*/ 4 h 10"/>
                  <a:gd name="T12" fmla="*/ 10 w 10"/>
                  <a:gd name="T13" fmla="*/ 0 h 10"/>
                  <a:gd name="T14" fmla="*/ 4 w 10"/>
                  <a:gd name="T15" fmla="*/ 0 h 10"/>
                  <a:gd name="T16" fmla="*/ 4 w 10"/>
                  <a:gd name="T17" fmla="*/ 0 h 10"/>
                  <a:gd name="T18" fmla="*/ 4 w 10"/>
                  <a:gd name="T19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" h="10">
                    <a:moveTo>
                      <a:pt x="4" y="0"/>
                    </a:moveTo>
                    <a:lnTo>
                      <a:pt x="4" y="0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6" y="10"/>
                    </a:lnTo>
                    <a:lnTo>
                      <a:pt x="10" y="4"/>
                    </a:lnTo>
                    <a:lnTo>
                      <a:pt x="10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531" name="Freeform 1600"/>
              <p:cNvSpPr>
                <a:spLocks/>
              </p:cNvSpPr>
              <p:nvPr/>
            </p:nvSpPr>
            <p:spPr bwMode="auto">
              <a:xfrm>
                <a:off x="1022350" y="2193925"/>
                <a:ext cx="34925" cy="34925"/>
              </a:xfrm>
              <a:custGeom>
                <a:avLst/>
                <a:gdLst>
                  <a:gd name="T0" fmla="*/ 8 w 22"/>
                  <a:gd name="T1" fmla="*/ 0 h 22"/>
                  <a:gd name="T2" fmla="*/ 8 w 22"/>
                  <a:gd name="T3" fmla="*/ 0 h 22"/>
                  <a:gd name="T4" fmla="*/ 4 w 22"/>
                  <a:gd name="T5" fmla="*/ 12 h 22"/>
                  <a:gd name="T6" fmla="*/ 0 w 22"/>
                  <a:gd name="T7" fmla="*/ 12 h 22"/>
                  <a:gd name="T8" fmla="*/ 4 w 22"/>
                  <a:gd name="T9" fmla="*/ 22 h 22"/>
                  <a:gd name="T10" fmla="*/ 12 w 22"/>
                  <a:gd name="T11" fmla="*/ 16 h 22"/>
                  <a:gd name="T12" fmla="*/ 20 w 22"/>
                  <a:gd name="T13" fmla="*/ 12 h 22"/>
                  <a:gd name="T14" fmla="*/ 20 w 22"/>
                  <a:gd name="T15" fmla="*/ 6 h 22"/>
                  <a:gd name="T16" fmla="*/ 22 w 22"/>
                  <a:gd name="T17" fmla="*/ 4 h 22"/>
                  <a:gd name="T18" fmla="*/ 20 w 22"/>
                  <a:gd name="T19" fmla="*/ 4 h 22"/>
                  <a:gd name="T20" fmla="*/ 10 w 22"/>
                  <a:gd name="T21" fmla="*/ 6 h 22"/>
                  <a:gd name="T22" fmla="*/ 10 w 22"/>
                  <a:gd name="T23" fmla="*/ 2 h 22"/>
                  <a:gd name="T24" fmla="*/ 8 w 22"/>
                  <a:gd name="T25" fmla="*/ 0 h 22"/>
                  <a:gd name="T26" fmla="*/ 8 w 22"/>
                  <a:gd name="T27" fmla="*/ 0 h 22"/>
                  <a:gd name="T28" fmla="*/ 8 w 22"/>
                  <a:gd name="T29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2" h="22">
                    <a:moveTo>
                      <a:pt x="8" y="0"/>
                    </a:moveTo>
                    <a:lnTo>
                      <a:pt x="8" y="0"/>
                    </a:lnTo>
                    <a:lnTo>
                      <a:pt x="4" y="12"/>
                    </a:lnTo>
                    <a:lnTo>
                      <a:pt x="0" y="12"/>
                    </a:lnTo>
                    <a:lnTo>
                      <a:pt x="4" y="22"/>
                    </a:lnTo>
                    <a:lnTo>
                      <a:pt x="12" y="16"/>
                    </a:lnTo>
                    <a:lnTo>
                      <a:pt x="20" y="12"/>
                    </a:lnTo>
                    <a:lnTo>
                      <a:pt x="20" y="6"/>
                    </a:lnTo>
                    <a:lnTo>
                      <a:pt x="22" y="4"/>
                    </a:lnTo>
                    <a:lnTo>
                      <a:pt x="20" y="4"/>
                    </a:lnTo>
                    <a:lnTo>
                      <a:pt x="10" y="6"/>
                    </a:lnTo>
                    <a:lnTo>
                      <a:pt x="10" y="2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532" name="Freeform 1601"/>
              <p:cNvSpPr>
                <a:spLocks/>
              </p:cNvSpPr>
              <p:nvPr/>
            </p:nvSpPr>
            <p:spPr bwMode="auto">
              <a:xfrm>
                <a:off x="1050925" y="2178050"/>
                <a:ext cx="6350" cy="9525"/>
              </a:xfrm>
              <a:custGeom>
                <a:avLst/>
                <a:gdLst>
                  <a:gd name="T0" fmla="*/ 2 w 4"/>
                  <a:gd name="T1" fmla="*/ 0 h 6"/>
                  <a:gd name="T2" fmla="*/ 2 w 4"/>
                  <a:gd name="T3" fmla="*/ 0 h 6"/>
                  <a:gd name="T4" fmla="*/ 0 w 4"/>
                  <a:gd name="T5" fmla="*/ 4 h 6"/>
                  <a:gd name="T6" fmla="*/ 0 w 4"/>
                  <a:gd name="T7" fmla="*/ 6 h 6"/>
                  <a:gd name="T8" fmla="*/ 2 w 4"/>
                  <a:gd name="T9" fmla="*/ 6 h 6"/>
                  <a:gd name="T10" fmla="*/ 4 w 4"/>
                  <a:gd name="T11" fmla="*/ 0 h 6"/>
                  <a:gd name="T12" fmla="*/ 2 w 4"/>
                  <a:gd name="T13" fmla="*/ 0 h 6"/>
                  <a:gd name="T14" fmla="*/ 2 w 4"/>
                  <a:gd name="T15" fmla="*/ 0 h 6"/>
                  <a:gd name="T16" fmla="*/ 2 w 4"/>
                  <a:gd name="T17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6">
                    <a:moveTo>
                      <a:pt x="2" y="0"/>
                    </a:moveTo>
                    <a:lnTo>
                      <a:pt x="2" y="0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2" y="6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533" name="Freeform 1602"/>
              <p:cNvSpPr>
                <a:spLocks/>
              </p:cNvSpPr>
              <p:nvPr/>
            </p:nvSpPr>
            <p:spPr bwMode="auto">
              <a:xfrm>
                <a:off x="1089025" y="2143125"/>
                <a:ext cx="12700" cy="15875"/>
              </a:xfrm>
              <a:custGeom>
                <a:avLst/>
                <a:gdLst>
                  <a:gd name="T0" fmla="*/ 0 w 8"/>
                  <a:gd name="T1" fmla="*/ 0 h 10"/>
                  <a:gd name="T2" fmla="*/ 0 w 8"/>
                  <a:gd name="T3" fmla="*/ 0 h 10"/>
                  <a:gd name="T4" fmla="*/ 0 w 8"/>
                  <a:gd name="T5" fmla="*/ 10 h 10"/>
                  <a:gd name="T6" fmla="*/ 2 w 8"/>
                  <a:gd name="T7" fmla="*/ 8 h 10"/>
                  <a:gd name="T8" fmla="*/ 8 w 8"/>
                  <a:gd name="T9" fmla="*/ 8 h 10"/>
                  <a:gd name="T10" fmla="*/ 8 w 8"/>
                  <a:gd name="T11" fmla="*/ 4 h 10"/>
                  <a:gd name="T12" fmla="*/ 8 w 8"/>
                  <a:gd name="T13" fmla="*/ 2 h 10"/>
                  <a:gd name="T14" fmla="*/ 6 w 8"/>
                  <a:gd name="T15" fmla="*/ 0 h 10"/>
                  <a:gd name="T16" fmla="*/ 0 w 8"/>
                  <a:gd name="T17" fmla="*/ 0 h 10"/>
                  <a:gd name="T18" fmla="*/ 0 w 8"/>
                  <a:gd name="T19" fmla="*/ 0 h 10"/>
                  <a:gd name="T20" fmla="*/ 0 w 8"/>
                  <a:gd name="T21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" h="10">
                    <a:moveTo>
                      <a:pt x="0" y="0"/>
                    </a:moveTo>
                    <a:lnTo>
                      <a:pt x="0" y="0"/>
                    </a:lnTo>
                    <a:lnTo>
                      <a:pt x="0" y="10"/>
                    </a:lnTo>
                    <a:lnTo>
                      <a:pt x="2" y="8"/>
                    </a:lnTo>
                    <a:lnTo>
                      <a:pt x="8" y="8"/>
                    </a:lnTo>
                    <a:lnTo>
                      <a:pt x="8" y="4"/>
                    </a:lnTo>
                    <a:lnTo>
                      <a:pt x="8" y="2"/>
                    </a:lnTo>
                    <a:lnTo>
                      <a:pt x="6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534" name="Freeform 1603"/>
              <p:cNvSpPr>
                <a:spLocks/>
              </p:cNvSpPr>
              <p:nvPr/>
            </p:nvSpPr>
            <p:spPr bwMode="auto">
              <a:xfrm>
                <a:off x="1101725" y="2130425"/>
                <a:ext cx="12700" cy="12700"/>
              </a:xfrm>
              <a:custGeom>
                <a:avLst/>
                <a:gdLst>
                  <a:gd name="T0" fmla="*/ 0 w 8"/>
                  <a:gd name="T1" fmla="*/ 0 h 8"/>
                  <a:gd name="T2" fmla="*/ 0 w 8"/>
                  <a:gd name="T3" fmla="*/ 0 h 8"/>
                  <a:gd name="T4" fmla="*/ 2 w 8"/>
                  <a:gd name="T5" fmla="*/ 8 h 8"/>
                  <a:gd name="T6" fmla="*/ 6 w 8"/>
                  <a:gd name="T7" fmla="*/ 8 h 8"/>
                  <a:gd name="T8" fmla="*/ 8 w 8"/>
                  <a:gd name="T9" fmla="*/ 6 h 8"/>
                  <a:gd name="T10" fmla="*/ 6 w 8"/>
                  <a:gd name="T11" fmla="*/ 2 h 8"/>
                  <a:gd name="T12" fmla="*/ 0 w 8"/>
                  <a:gd name="T13" fmla="*/ 0 h 8"/>
                  <a:gd name="T14" fmla="*/ 0 w 8"/>
                  <a:gd name="T15" fmla="*/ 0 h 8"/>
                  <a:gd name="T16" fmla="*/ 0 w 8"/>
                  <a:gd name="T17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" h="8">
                    <a:moveTo>
                      <a:pt x="0" y="0"/>
                    </a:moveTo>
                    <a:lnTo>
                      <a:pt x="0" y="0"/>
                    </a:lnTo>
                    <a:lnTo>
                      <a:pt x="2" y="8"/>
                    </a:lnTo>
                    <a:lnTo>
                      <a:pt x="6" y="8"/>
                    </a:lnTo>
                    <a:lnTo>
                      <a:pt x="8" y="6"/>
                    </a:lnTo>
                    <a:lnTo>
                      <a:pt x="6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535" name="Freeform 1604"/>
              <p:cNvSpPr>
                <a:spLocks/>
              </p:cNvSpPr>
              <p:nvPr/>
            </p:nvSpPr>
            <p:spPr bwMode="auto">
              <a:xfrm>
                <a:off x="1136650" y="2124075"/>
                <a:ext cx="6350" cy="6350"/>
              </a:xfrm>
              <a:custGeom>
                <a:avLst/>
                <a:gdLst>
                  <a:gd name="T0" fmla="*/ 0 w 4"/>
                  <a:gd name="T1" fmla="*/ 0 h 4"/>
                  <a:gd name="T2" fmla="*/ 4 w 4"/>
                  <a:gd name="T3" fmla="*/ 4 h 4"/>
                  <a:gd name="T4" fmla="*/ 4 w 4"/>
                  <a:gd name="T5" fmla="*/ 0 h 4"/>
                  <a:gd name="T6" fmla="*/ 0 w 4"/>
                  <a:gd name="T7" fmla="*/ 0 h 4"/>
                  <a:gd name="T8" fmla="*/ 0 w 4"/>
                  <a:gd name="T9" fmla="*/ 0 h 4"/>
                  <a:gd name="T10" fmla="*/ 0 w 4"/>
                  <a:gd name="T11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4">
                    <a:moveTo>
                      <a:pt x="0" y="0"/>
                    </a:moveTo>
                    <a:lnTo>
                      <a:pt x="4" y="4"/>
                    </a:lnTo>
                    <a:lnTo>
                      <a:pt x="4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536" name="Freeform 1605"/>
              <p:cNvSpPr>
                <a:spLocks/>
              </p:cNvSpPr>
              <p:nvPr/>
            </p:nvSpPr>
            <p:spPr bwMode="auto">
              <a:xfrm>
                <a:off x="1117600" y="2117725"/>
                <a:ext cx="6350" cy="12700"/>
              </a:xfrm>
              <a:custGeom>
                <a:avLst/>
                <a:gdLst>
                  <a:gd name="T0" fmla="*/ 0 w 4"/>
                  <a:gd name="T1" fmla="*/ 0 h 8"/>
                  <a:gd name="T2" fmla="*/ 0 w 4"/>
                  <a:gd name="T3" fmla="*/ 0 h 8"/>
                  <a:gd name="T4" fmla="*/ 2 w 4"/>
                  <a:gd name="T5" fmla="*/ 8 h 8"/>
                  <a:gd name="T6" fmla="*/ 4 w 4"/>
                  <a:gd name="T7" fmla="*/ 8 h 8"/>
                  <a:gd name="T8" fmla="*/ 4 w 4"/>
                  <a:gd name="T9" fmla="*/ 6 h 8"/>
                  <a:gd name="T10" fmla="*/ 4 w 4"/>
                  <a:gd name="T11" fmla="*/ 2 h 8"/>
                  <a:gd name="T12" fmla="*/ 0 w 4"/>
                  <a:gd name="T13" fmla="*/ 0 h 8"/>
                  <a:gd name="T14" fmla="*/ 0 w 4"/>
                  <a:gd name="T15" fmla="*/ 0 h 8"/>
                  <a:gd name="T16" fmla="*/ 0 w 4"/>
                  <a:gd name="T17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8">
                    <a:moveTo>
                      <a:pt x="0" y="0"/>
                    </a:moveTo>
                    <a:lnTo>
                      <a:pt x="0" y="0"/>
                    </a:lnTo>
                    <a:lnTo>
                      <a:pt x="2" y="8"/>
                    </a:lnTo>
                    <a:lnTo>
                      <a:pt x="4" y="8"/>
                    </a:lnTo>
                    <a:lnTo>
                      <a:pt x="4" y="6"/>
                    </a:lnTo>
                    <a:lnTo>
                      <a:pt x="4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537" name="Freeform 1606"/>
              <p:cNvSpPr>
                <a:spLocks/>
              </p:cNvSpPr>
              <p:nvPr/>
            </p:nvSpPr>
            <p:spPr bwMode="auto">
              <a:xfrm>
                <a:off x="1330325" y="2114550"/>
                <a:ext cx="6350" cy="15875"/>
              </a:xfrm>
              <a:custGeom>
                <a:avLst/>
                <a:gdLst>
                  <a:gd name="T0" fmla="*/ 2 w 4"/>
                  <a:gd name="T1" fmla="*/ 0 h 10"/>
                  <a:gd name="T2" fmla="*/ 2 w 4"/>
                  <a:gd name="T3" fmla="*/ 0 h 10"/>
                  <a:gd name="T4" fmla="*/ 4 w 4"/>
                  <a:gd name="T5" fmla="*/ 8 h 10"/>
                  <a:gd name="T6" fmla="*/ 2 w 4"/>
                  <a:gd name="T7" fmla="*/ 8 h 10"/>
                  <a:gd name="T8" fmla="*/ 0 w 4"/>
                  <a:gd name="T9" fmla="*/ 10 h 10"/>
                  <a:gd name="T10" fmla="*/ 0 w 4"/>
                  <a:gd name="T11" fmla="*/ 6 h 10"/>
                  <a:gd name="T12" fmla="*/ 0 w 4"/>
                  <a:gd name="T13" fmla="*/ 4 h 10"/>
                  <a:gd name="T14" fmla="*/ 2 w 4"/>
                  <a:gd name="T15" fmla="*/ 0 h 10"/>
                  <a:gd name="T16" fmla="*/ 2 w 4"/>
                  <a:gd name="T17" fmla="*/ 0 h 10"/>
                  <a:gd name="T18" fmla="*/ 2 w 4"/>
                  <a:gd name="T19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" h="10">
                    <a:moveTo>
                      <a:pt x="2" y="0"/>
                    </a:moveTo>
                    <a:lnTo>
                      <a:pt x="2" y="0"/>
                    </a:lnTo>
                    <a:lnTo>
                      <a:pt x="4" y="8"/>
                    </a:lnTo>
                    <a:lnTo>
                      <a:pt x="2" y="8"/>
                    </a:lnTo>
                    <a:lnTo>
                      <a:pt x="0" y="10"/>
                    </a:lnTo>
                    <a:lnTo>
                      <a:pt x="0" y="6"/>
                    </a:lnTo>
                    <a:lnTo>
                      <a:pt x="0" y="4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538" name="Freeform 1607"/>
              <p:cNvSpPr>
                <a:spLocks/>
              </p:cNvSpPr>
              <p:nvPr/>
            </p:nvSpPr>
            <p:spPr bwMode="auto">
              <a:xfrm>
                <a:off x="1181100" y="2114550"/>
                <a:ext cx="6350" cy="9525"/>
              </a:xfrm>
              <a:custGeom>
                <a:avLst/>
                <a:gdLst>
                  <a:gd name="T0" fmla="*/ 0 w 4"/>
                  <a:gd name="T1" fmla="*/ 0 h 6"/>
                  <a:gd name="T2" fmla="*/ 0 w 4"/>
                  <a:gd name="T3" fmla="*/ 6 h 6"/>
                  <a:gd name="T4" fmla="*/ 4 w 4"/>
                  <a:gd name="T5" fmla="*/ 6 h 6"/>
                  <a:gd name="T6" fmla="*/ 4 w 4"/>
                  <a:gd name="T7" fmla="*/ 4 h 6"/>
                  <a:gd name="T8" fmla="*/ 2 w 4"/>
                  <a:gd name="T9" fmla="*/ 0 h 6"/>
                  <a:gd name="T10" fmla="*/ 0 w 4"/>
                  <a:gd name="T11" fmla="*/ 0 h 6"/>
                  <a:gd name="T12" fmla="*/ 0 w 4"/>
                  <a:gd name="T13" fmla="*/ 0 h 6"/>
                  <a:gd name="T14" fmla="*/ 0 w 4"/>
                  <a:gd name="T15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6">
                    <a:moveTo>
                      <a:pt x="0" y="0"/>
                    </a:moveTo>
                    <a:lnTo>
                      <a:pt x="0" y="6"/>
                    </a:lnTo>
                    <a:lnTo>
                      <a:pt x="4" y="6"/>
                    </a:lnTo>
                    <a:lnTo>
                      <a:pt x="4" y="4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539" name="Freeform 1608"/>
              <p:cNvSpPr>
                <a:spLocks/>
              </p:cNvSpPr>
              <p:nvPr/>
            </p:nvSpPr>
            <p:spPr bwMode="auto">
              <a:xfrm>
                <a:off x="1193800" y="2108200"/>
                <a:ext cx="12700" cy="15875"/>
              </a:xfrm>
              <a:custGeom>
                <a:avLst/>
                <a:gdLst>
                  <a:gd name="T0" fmla="*/ 6 w 8"/>
                  <a:gd name="T1" fmla="*/ 0 h 10"/>
                  <a:gd name="T2" fmla="*/ 6 w 8"/>
                  <a:gd name="T3" fmla="*/ 0 h 10"/>
                  <a:gd name="T4" fmla="*/ 4 w 8"/>
                  <a:gd name="T5" fmla="*/ 0 h 10"/>
                  <a:gd name="T6" fmla="*/ 0 w 8"/>
                  <a:gd name="T7" fmla="*/ 6 h 10"/>
                  <a:gd name="T8" fmla="*/ 0 w 8"/>
                  <a:gd name="T9" fmla="*/ 8 h 10"/>
                  <a:gd name="T10" fmla="*/ 6 w 8"/>
                  <a:gd name="T11" fmla="*/ 10 h 10"/>
                  <a:gd name="T12" fmla="*/ 8 w 8"/>
                  <a:gd name="T13" fmla="*/ 4 h 10"/>
                  <a:gd name="T14" fmla="*/ 8 w 8"/>
                  <a:gd name="T15" fmla="*/ 0 h 10"/>
                  <a:gd name="T16" fmla="*/ 6 w 8"/>
                  <a:gd name="T17" fmla="*/ 0 h 10"/>
                  <a:gd name="T18" fmla="*/ 6 w 8"/>
                  <a:gd name="T19" fmla="*/ 0 h 10"/>
                  <a:gd name="T20" fmla="*/ 6 w 8"/>
                  <a:gd name="T21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" h="10">
                    <a:moveTo>
                      <a:pt x="6" y="0"/>
                    </a:moveTo>
                    <a:lnTo>
                      <a:pt x="6" y="0"/>
                    </a:lnTo>
                    <a:lnTo>
                      <a:pt x="4" y="0"/>
                    </a:lnTo>
                    <a:lnTo>
                      <a:pt x="0" y="6"/>
                    </a:lnTo>
                    <a:lnTo>
                      <a:pt x="0" y="8"/>
                    </a:lnTo>
                    <a:lnTo>
                      <a:pt x="6" y="10"/>
                    </a:lnTo>
                    <a:lnTo>
                      <a:pt x="8" y="4"/>
                    </a:lnTo>
                    <a:lnTo>
                      <a:pt x="8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6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540" name="Freeform 1609"/>
              <p:cNvSpPr>
                <a:spLocks/>
              </p:cNvSpPr>
              <p:nvPr/>
            </p:nvSpPr>
            <p:spPr bwMode="auto">
              <a:xfrm>
                <a:off x="1222375" y="2089150"/>
                <a:ext cx="3175" cy="9525"/>
              </a:xfrm>
              <a:custGeom>
                <a:avLst/>
                <a:gdLst>
                  <a:gd name="T0" fmla="*/ 0 w 2"/>
                  <a:gd name="T1" fmla="*/ 0 h 6"/>
                  <a:gd name="T2" fmla="*/ 2 w 2"/>
                  <a:gd name="T3" fmla="*/ 6 h 6"/>
                  <a:gd name="T4" fmla="*/ 2 w 2"/>
                  <a:gd name="T5" fmla="*/ 2 h 6"/>
                  <a:gd name="T6" fmla="*/ 0 w 2"/>
                  <a:gd name="T7" fmla="*/ 0 h 6"/>
                  <a:gd name="T8" fmla="*/ 0 w 2"/>
                  <a:gd name="T9" fmla="*/ 0 h 6"/>
                  <a:gd name="T10" fmla="*/ 0 w 2"/>
                  <a:gd name="T11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6">
                    <a:moveTo>
                      <a:pt x="0" y="0"/>
                    </a:moveTo>
                    <a:lnTo>
                      <a:pt x="2" y="6"/>
                    </a:lnTo>
                    <a:lnTo>
                      <a:pt x="2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541" name="Freeform 1610"/>
              <p:cNvSpPr>
                <a:spLocks/>
              </p:cNvSpPr>
              <p:nvPr/>
            </p:nvSpPr>
            <p:spPr bwMode="auto">
              <a:xfrm>
                <a:off x="1222375" y="2089150"/>
                <a:ext cx="3175" cy="9525"/>
              </a:xfrm>
              <a:custGeom>
                <a:avLst/>
                <a:gdLst>
                  <a:gd name="T0" fmla="*/ 0 w 2"/>
                  <a:gd name="T1" fmla="*/ 0 h 6"/>
                  <a:gd name="T2" fmla="*/ 2 w 2"/>
                  <a:gd name="T3" fmla="*/ 6 h 6"/>
                  <a:gd name="T4" fmla="*/ 2 w 2"/>
                  <a:gd name="T5" fmla="*/ 2 h 6"/>
                  <a:gd name="T6" fmla="*/ 0 w 2"/>
                  <a:gd name="T7" fmla="*/ 0 h 6"/>
                  <a:gd name="T8" fmla="*/ 0 w 2"/>
                  <a:gd name="T9" fmla="*/ 0 h 6"/>
                  <a:gd name="T10" fmla="*/ 0 w 2"/>
                  <a:gd name="T11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6">
                    <a:moveTo>
                      <a:pt x="0" y="0"/>
                    </a:moveTo>
                    <a:lnTo>
                      <a:pt x="2" y="6"/>
                    </a:lnTo>
                    <a:lnTo>
                      <a:pt x="2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542" name="Freeform 1611"/>
              <p:cNvSpPr>
                <a:spLocks/>
              </p:cNvSpPr>
              <p:nvPr/>
            </p:nvSpPr>
            <p:spPr bwMode="auto">
              <a:xfrm>
                <a:off x="1165225" y="2089150"/>
                <a:ext cx="34925" cy="25400"/>
              </a:xfrm>
              <a:custGeom>
                <a:avLst/>
                <a:gdLst>
                  <a:gd name="T0" fmla="*/ 16 w 22"/>
                  <a:gd name="T1" fmla="*/ 0 h 16"/>
                  <a:gd name="T2" fmla="*/ 16 w 22"/>
                  <a:gd name="T3" fmla="*/ 0 h 16"/>
                  <a:gd name="T4" fmla="*/ 12 w 22"/>
                  <a:gd name="T5" fmla="*/ 8 h 16"/>
                  <a:gd name="T6" fmla="*/ 0 w 22"/>
                  <a:gd name="T7" fmla="*/ 12 h 16"/>
                  <a:gd name="T8" fmla="*/ 0 w 22"/>
                  <a:gd name="T9" fmla="*/ 16 h 16"/>
                  <a:gd name="T10" fmla="*/ 4 w 22"/>
                  <a:gd name="T11" fmla="*/ 16 h 16"/>
                  <a:gd name="T12" fmla="*/ 8 w 22"/>
                  <a:gd name="T13" fmla="*/ 14 h 16"/>
                  <a:gd name="T14" fmla="*/ 16 w 22"/>
                  <a:gd name="T15" fmla="*/ 6 h 16"/>
                  <a:gd name="T16" fmla="*/ 22 w 22"/>
                  <a:gd name="T17" fmla="*/ 0 h 16"/>
                  <a:gd name="T18" fmla="*/ 20 w 22"/>
                  <a:gd name="T19" fmla="*/ 0 h 16"/>
                  <a:gd name="T20" fmla="*/ 16 w 22"/>
                  <a:gd name="T21" fmla="*/ 0 h 16"/>
                  <a:gd name="T22" fmla="*/ 16 w 22"/>
                  <a:gd name="T23" fmla="*/ 0 h 16"/>
                  <a:gd name="T24" fmla="*/ 16 w 22"/>
                  <a:gd name="T25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2" h="16">
                    <a:moveTo>
                      <a:pt x="16" y="0"/>
                    </a:moveTo>
                    <a:lnTo>
                      <a:pt x="16" y="0"/>
                    </a:lnTo>
                    <a:lnTo>
                      <a:pt x="12" y="8"/>
                    </a:lnTo>
                    <a:lnTo>
                      <a:pt x="0" y="12"/>
                    </a:lnTo>
                    <a:lnTo>
                      <a:pt x="0" y="16"/>
                    </a:lnTo>
                    <a:lnTo>
                      <a:pt x="4" y="16"/>
                    </a:lnTo>
                    <a:lnTo>
                      <a:pt x="8" y="14"/>
                    </a:lnTo>
                    <a:lnTo>
                      <a:pt x="16" y="6"/>
                    </a:lnTo>
                    <a:lnTo>
                      <a:pt x="22" y="0"/>
                    </a:lnTo>
                    <a:lnTo>
                      <a:pt x="20" y="0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16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543" name="Freeform 1612"/>
              <p:cNvSpPr>
                <a:spLocks/>
              </p:cNvSpPr>
              <p:nvPr/>
            </p:nvSpPr>
            <p:spPr bwMode="auto">
              <a:xfrm>
                <a:off x="1257300" y="2085975"/>
                <a:ext cx="12700" cy="15875"/>
              </a:xfrm>
              <a:custGeom>
                <a:avLst/>
                <a:gdLst>
                  <a:gd name="T0" fmla="*/ 0 w 8"/>
                  <a:gd name="T1" fmla="*/ 0 h 10"/>
                  <a:gd name="T2" fmla="*/ 0 w 8"/>
                  <a:gd name="T3" fmla="*/ 10 h 10"/>
                  <a:gd name="T4" fmla="*/ 6 w 8"/>
                  <a:gd name="T5" fmla="*/ 8 h 10"/>
                  <a:gd name="T6" fmla="*/ 8 w 8"/>
                  <a:gd name="T7" fmla="*/ 6 h 10"/>
                  <a:gd name="T8" fmla="*/ 6 w 8"/>
                  <a:gd name="T9" fmla="*/ 2 h 10"/>
                  <a:gd name="T10" fmla="*/ 0 w 8"/>
                  <a:gd name="T11" fmla="*/ 0 h 10"/>
                  <a:gd name="T12" fmla="*/ 0 w 8"/>
                  <a:gd name="T13" fmla="*/ 0 h 10"/>
                  <a:gd name="T14" fmla="*/ 0 w 8"/>
                  <a:gd name="T15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" h="10">
                    <a:moveTo>
                      <a:pt x="0" y="0"/>
                    </a:moveTo>
                    <a:lnTo>
                      <a:pt x="0" y="10"/>
                    </a:lnTo>
                    <a:lnTo>
                      <a:pt x="6" y="8"/>
                    </a:lnTo>
                    <a:lnTo>
                      <a:pt x="8" y="6"/>
                    </a:lnTo>
                    <a:lnTo>
                      <a:pt x="6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544" name="Freeform 1613"/>
              <p:cNvSpPr>
                <a:spLocks/>
              </p:cNvSpPr>
              <p:nvPr/>
            </p:nvSpPr>
            <p:spPr bwMode="auto">
              <a:xfrm>
                <a:off x="3533775" y="3146425"/>
                <a:ext cx="142875" cy="193675"/>
              </a:xfrm>
              <a:custGeom>
                <a:avLst/>
                <a:gdLst>
                  <a:gd name="T0" fmla="*/ 90 w 90"/>
                  <a:gd name="T1" fmla="*/ 16 h 122"/>
                  <a:gd name="T2" fmla="*/ 66 w 90"/>
                  <a:gd name="T3" fmla="*/ 36 h 122"/>
                  <a:gd name="T4" fmla="*/ 70 w 90"/>
                  <a:gd name="T5" fmla="*/ 42 h 122"/>
                  <a:gd name="T6" fmla="*/ 72 w 90"/>
                  <a:gd name="T7" fmla="*/ 54 h 122"/>
                  <a:gd name="T8" fmla="*/ 70 w 90"/>
                  <a:gd name="T9" fmla="*/ 62 h 122"/>
                  <a:gd name="T10" fmla="*/ 58 w 90"/>
                  <a:gd name="T11" fmla="*/ 62 h 122"/>
                  <a:gd name="T12" fmla="*/ 48 w 90"/>
                  <a:gd name="T13" fmla="*/ 76 h 122"/>
                  <a:gd name="T14" fmla="*/ 38 w 90"/>
                  <a:gd name="T15" fmla="*/ 94 h 122"/>
                  <a:gd name="T16" fmla="*/ 50 w 90"/>
                  <a:gd name="T17" fmla="*/ 96 h 122"/>
                  <a:gd name="T18" fmla="*/ 54 w 90"/>
                  <a:gd name="T19" fmla="*/ 100 h 122"/>
                  <a:gd name="T20" fmla="*/ 54 w 90"/>
                  <a:gd name="T21" fmla="*/ 108 h 122"/>
                  <a:gd name="T22" fmla="*/ 40 w 90"/>
                  <a:gd name="T23" fmla="*/ 108 h 122"/>
                  <a:gd name="T24" fmla="*/ 26 w 90"/>
                  <a:gd name="T25" fmla="*/ 118 h 122"/>
                  <a:gd name="T26" fmla="*/ 14 w 90"/>
                  <a:gd name="T27" fmla="*/ 122 h 122"/>
                  <a:gd name="T28" fmla="*/ 8 w 90"/>
                  <a:gd name="T29" fmla="*/ 118 h 122"/>
                  <a:gd name="T30" fmla="*/ 4 w 90"/>
                  <a:gd name="T31" fmla="*/ 112 h 122"/>
                  <a:gd name="T32" fmla="*/ 0 w 90"/>
                  <a:gd name="T33" fmla="*/ 104 h 122"/>
                  <a:gd name="T34" fmla="*/ 4 w 90"/>
                  <a:gd name="T35" fmla="*/ 98 h 122"/>
                  <a:gd name="T36" fmla="*/ 10 w 90"/>
                  <a:gd name="T37" fmla="*/ 96 h 122"/>
                  <a:gd name="T38" fmla="*/ 10 w 90"/>
                  <a:gd name="T39" fmla="*/ 88 h 122"/>
                  <a:gd name="T40" fmla="*/ 10 w 90"/>
                  <a:gd name="T41" fmla="*/ 82 h 122"/>
                  <a:gd name="T42" fmla="*/ 2 w 90"/>
                  <a:gd name="T43" fmla="*/ 78 h 122"/>
                  <a:gd name="T44" fmla="*/ 12 w 90"/>
                  <a:gd name="T45" fmla="*/ 62 h 122"/>
                  <a:gd name="T46" fmla="*/ 22 w 90"/>
                  <a:gd name="T47" fmla="*/ 44 h 122"/>
                  <a:gd name="T48" fmla="*/ 30 w 90"/>
                  <a:gd name="T49" fmla="*/ 28 h 122"/>
                  <a:gd name="T50" fmla="*/ 40 w 90"/>
                  <a:gd name="T51" fmla="*/ 32 h 122"/>
                  <a:gd name="T52" fmla="*/ 56 w 90"/>
                  <a:gd name="T53" fmla="*/ 36 h 122"/>
                  <a:gd name="T54" fmla="*/ 56 w 90"/>
                  <a:gd name="T55" fmla="*/ 26 h 122"/>
                  <a:gd name="T56" fmla="*/ 66 w 90"/>
                  <a:gd name="T57" fmla="*/ 22 h 122"/>
                  <a:gd name="T58" fmla="*/ 70 w 90"/>
                  <a:gd name="T59" fmla="*/ 16 h 122"/>
                  <a:gd name="T60" fmla="*/ 80 w 90"/>
                  <a:gd name="T61" fmla="*/ 0 h 122"/>
                  <a:gd name="T62" fmla="*/ 90 w 90"/>
                  <a:gd name="T63" fmla="*/ 16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90" h="122">
                    <a:moveTo>
                      <a:pt x="90" y="16"/>
                    </a:moveTo>
                    <a:lnTo>
                      <a:pt x="90" y="16"/>
                    </a:lnTo>
                    <a:lnTo>
                      <a:pt x="66" y="34"/>
                    </a:lnTo>
                    <a:lnTo>
                      <a:pt x="66" y="36"/>
                    </a:lnTo>
                    <a:lnTo>
                      <a:pt x="66" y="42"/>
                    </a:lnTo>
                    <a:lnTo>
                      <a:pt x="70" y="42"/>
                    </a:lnTo>
                    <a:lnTo>
                      <a:pt x="74" y="44"/>
                    </a:lnTo>
                    <a:lnTo>
                      <a:pt x="72" y="54"/>
                    </a:lnTo>
                    <a:lnTo>
                      <a:pt x="72" y="58"/>
                    </a:lnTo>
                    <a:lnTo>
                      <a:pt x="70" y="62"/>
                    </a:lnTo>
                    <a:lnTo>
                      <a:pt x="64" y="62"/>
                    </a:lnTo>
                    <a:lnTo>
                      <a:pt x="58" y="62"/>
                    </a:lnTo>
                    <a:lnTo>
                      <a:pt x="54" y="72"/>
                    </a:lnTo>
                    <a:lnTo>
                      <a:pt x="48" y="76"/>
                    </a:lnTo>
                    <a:lnTo>
                      <a:pt x="44" y="78"/>
                    </a:lnTo>
                    <a:lnTo>
                      <a:pt x="38" y="94"/>
                    </a:lnTo>
                    <a:lnTo>
                      <a:pt x="46" y="96"/>
                    </a:lnTo>
                    <a:lnTo>
                      <a:pt x="50" y="96"/>
                    </a:lnTo>
                    <a:lnTo>
                      <a:pt x="54" y="98"/>
                    </a:lnTo>
                    <a:lnTo>
                      <a:pt x="54" y="100"/>
                    </a:lnTo>
                    <a:lnTo>
                      <a:pt x="50" y="106"/>
                    </a:lnTo>
                    <a:lnTo>
                      <a:pt x="54" y="108"/>
                    </a:lnTo>
                    <a:lnTo>
                      <a:pt x="48" y="114"/>
                    </a:lnTo>
                    <a:lnTo>
                      <a:pt x="40" y="108"/>
                    </a:lnTo>
                    <a:lnTo>
                      <a:pt x="36" y="112"/>
                    </a:lnTo>
                    <a:lnTo>
                      <a:pt x="26" y="118"/>
                    </a:lnTo>
                    <a:lnTo>
                      <a:pt x="14" y="118"/>
                    </a:lnTo>
                    <a:lnTo>
                      <a:pt x="14" y="122"/>
                    </a:lnTo>
                    <a:lnTo>
                      <a:pt x="12" y="122"/>
                    </a:lnTo>
                    <a:lnTo>
                      <a:pt x="8" y="118"/>
                    </a:lnTo>
                    <a:lnTo>
                      <a:pt x="10" y="114"/>
                    </a:lnTo>
                    <a:lnTo>
                      <a:pt x="4" y="112"/>
                    </a:lnTo>
                    <a:lnTo>
                      <a:pt x="0" y="112"/>
                    </a:lnTo>
                    <a:lnTo>
                      <a:pt x="0" y="104"/>
                    </a:lnTo>
                    <a:lnTo>
                      <a:pt x="2" y="104"/>
                    </a:lnTo>
                    <a:lnTo>
                      <a:pt x="4" y="98"/>
                    </a:lnTo>
                    <a:lnTo>
                      <a:pt x="12" y="98"/>
                    </a:lnTo>
                    <a:lnTo>
                      <a:pt x="10" y="96"/>
                    </a:lnTo>
                    <a:lnTo>
                      <a:pt x="8" y="94"/>
                    </a:lnTo>
                    <a:lnTo>
                      <a:pt x="10" y="88"/>
                    </a:lnTo>
                    <a:lnTo>
                      <a:pt x="10" y="86"/>
                    </a:lnTo>
                    <a:lnTo>
                      <a:pt x="10" y="82"/>
                    </a:lnTo>
                    <a:lnTo>
                      <a:pt x="4" y="80"/>
                    </a:lnTo>
                    <a:lnTo>
                      <a:pt x="2" y="78"/>
                    </a:lnTo>
                    <a:lnTo>
                      <a:pt x="8" y="68"/>
                    </a:lnTo>
                    <a:lnTo>
                      <a:pt x="12" y="62"/>
                    </a:lnTo>
                    <a:lnTo>
                      <a:pt x="18" y="52"/>
                    </a:lnTo>
                    <a:lnTo>
                      <a:pt x="22" y="44"/>
                    </a:lnTo>
                    <a:lnTo>
                      <a:pt x="32" y="36"/>
                    </a:lnTo>
                    <a:lnTo>
                      <a:pt x="30" y="28"/>
                    </a:lnTo>
                    <a:lnTo>
                      <a:pt x="38" y="26"/>
                    </a:lnTo>
                    <a:lnTo>
                      <a:pt x="40" y="32"/>
                    </a:lnTo>
                    <a:lnTo>
                      <a:pt x="48" y="34"/>
                    </a:lnTo>
                    <a:lnTo>
                      <a:pt x="56" y="36"/>
                    </a:lnTo>
                    <a:lnTo>
                      <a:pt x="56" y="28"/>
                    </a:lnTo>
                    <a:lnTo>
                      <a:pt x="56" y="26"/>
                    </a:lnTo>
                    <a:lnTo>
                      <a:pt x="62" y="22"/>
                    </a:lnTo>
                    <a:lnTo>
                      <a:pt x="66" y="22"/>
                    </a:lnTo>
                    <a:lnTo>
                      <a:pt x="72" y="18"/>
                    </a:lnTo>
                    <a:lnTo>
                      <a:pt x="70" y="16"/>
                    </a:lnTo>
                    <a:lnTo>
                      <a:pt x="76" y="14"/>
                    </a:lnTo>
                    <a:lnTo>
                      <a:pt x="80" y="0"/>
                    </a:lnTo>
                    <a:lnTo>
                      <a:pt x="90" y="16"/>
                    </a:lnTo>
                    <a:lnTo>
                      <a:pt x="90" y="16"/>
                    </a:lnTo>
                    <a:lnTo>
                      <a:pt x="90" y="16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545" name="Freeform 1614"/>
              <p:cNvSpPr>
                <a:spLocks/>
              </p:cNvSpPr>
              <p:nvPr/>
            </p:nvSpPr>
            <p:spPr bwMode="auto">
              <a:xfrm>
                <a:off x="717550" y="4041775"/>
                <a:ext cx="279400" cy="285750"/>
              </a:xfrm>
              <a:custGeom>
                <a:avLst/>
                <a:gdLst>
                  <a:gd name="T0" fmla="*/ 176 w 176"/>
                  <a:gd name="T1" fmla="*/ 28 h 180"/>
                  <a:gd name="T2" fmla="*/ 172 w 176"/>
                  <a:gd name="T3" fmla="*/ 42 h 180"/>
                  <a:gd name="T4" fmla="*/ 168 w 176"/>
                  <a:gd name="T5" fmla="*/ 48 h 180"/>
                  <a:gd name="T6" fmla="*/ 160 w 176"/>
                  <a:gd name="T7" fmla="*/ 58 h 180"/>
                  <a:gd name="T8" fmla="*/ 154 w 176"/>
                  <a:gd name="T9" fmla="*/ 68 h 180"/>
                  <a:gd name="T10" fmla="*/ 154 w 176"/>
                  <a:gd name="T11" fmla="*/ 78 h 180"/>
                  <a:gd name="T12" fmla="*/ 140 w 176"/>
                  <a:gd name="T13" fmla="*/ 92 h 180"/>
                  <a:gd name="T14" fmla="*/ 136 w 176"/>
                  <a:gd name="T15" fmla="*/ 104 h 180"/>
                  <a:gd name="T16" fmla="*/ 128 w 176"/>
                  <a:gd name="T17" fmla="*/ 114 h 180"/>
                  <a:gd name="T18" fmla="*/ 124 w 176"/>
                  <a:gd name="T19" fmla="*/ 132 h 180"/>
                  <a:gd name="T20" fmla="*/ 118 w 176"/>
                  <a:gd name="T21" fmla="*/ 142 h 180"/>
                  <a:gd name="T22" fmla="*/ 114 w 176"/>
                  <a:gd name="T23" fmla="*/ 140 h 180"/>
                  <a:gd name="T24" fmla="*/ 106 w 176"/>
                  <a:gd name="T25" fmla="*/ 132 h 180"/>
                  <a:gd name="T26" fmla="*/ 96 w 176"/>
                  <a:gd name="T27" fmla="*/ 138 h 180"/>
                  <a:gd name="T28" fmla="*/ 88 w 176"/>
                  <a:gd name="T29" fmla="*/ 148 h 180"/>
                  <a:gd name="T30" fmla="*/ 86 w 176"/>
                  <a:gd name="T31" fmla="*/ 154 h 180"/>
                  <a:gd name="T32" fmla="*/ 86 w 176"/>
                  <a:gd name="T33" fmla="*/ 166 h 180"/>
                  <a:gd name="T34" fmla="*/ 80 w 176"/>
                  <a:gd name="T35" fmla="*/ 176 h 180"/>
                  <a:gd name="T36" fmla="*/ 74 w 176"/>
                  <a:gd name="T37" fmla="*/ 172 h 180"/>
                  <a:gd name="T38" fmla="*/ 50 w 176"/>
                  <a:gd name="T39" fmla="*/ 180 h 180"/>
                  <a:gd name="T40" fmla="*/ 38 w 176"/>
                  <a:gd name="T41" fmla="*/ 168 h 180"/>
                  <a:gd name="T42" fmla="*/ 42 w 176"/>
                  <a:gd name="T43" fmla="*/ 158 h 180"/>
                  <a:gd name="T44" fmla="*/ 14 w 176"/>
                  <a:gd name="T45" fmla="*/ 140 h 180"/>
                  <a:gd name="T46" fmla="*/ 2 w 176"/>
                  <a:gd name="T47" fmla="*/ 122 h 180"/>
                  <a:gd name="T48" fmla="*/ 2 w 176"/>
                  <a:gd name="T49" fmla="*/ 106 h 180"/>
                  <a:gd name="T50" fmla="*/ 2 w 176"/>
                  <a:gd name="T51" fmla="*/ 94 h 180"/>
                  <a:gd name="T52" fmla="*/ 8 w 176"/>
                  <a:gd name="T53" fmla="*/ 92 h 180"/>
                  <a:gd name="T54" fmla="*/ 8 w 176"/>
                  <a:gd name="T55" fmla="*/ 80 h 180"/>
                  <a:gd name="T56" fmla="*/ 10 w 176"/>
                  <a:gd name="T57" fmla="*/ 68 h 180"/>
                  <a:gd name="T58" fmla="*/ 14 w 176"/>
                  <a:gd name="T59" fmla="*/ 62 h 180"/>
                  <a:gd name="T60" fmla="*/ 16 w 176"/>
                  <a:gd name="T61" fmla="*/ 52 h 180"/>
                  <a:gd name="T62" fmla="*/ 10 w 176"/>
                  <a:gd name="T63" fmla="*/ 42 h 180"/>
                  <a:gd name="T64" fmla="*/ 16 w 176"/>
                  <a:gd name="T65" fmla="*/ 24 h 180"/>
                  <a:gd name="T66" fmla="*/ 24 w 176"/>
                  <a:gd name="T67" fmla="*/ 6 h 180"/>
                  <a:gd name="T68" fmla="*/ 50 w 176"/>
                  <a:gd name="T69" fmla="*/ 0 h 180"/>
                  <a:gd name="T70" fmla="*/ 62 w 176"/>
                  <a:gd name="T71" fmla="*/ 6 h 180"/>
                  <a:gd name="T72" fmla="*/ 72 w 176"/>
                  <a:gd name="T73" fmla="*/ 10 h 180"/>
                  <a:gd name="T74" fmla="*/ 86 w 176"/>
                  <a:gd name="T75" fmla="*/ 6 h 180"/>
                  <a:gd name="T76" fmla="*/ 100 w 176"/>
                  <a:gd name="T77" fmla="*/ 12 h 180"/>
                  <a:gd name="T78" fmla="*/ 116 w 176"/>
                  <a:gd name="T79" fmla="*/ 6 h 180"/>
                  <a:gd name="T80" fmla="*/ 140 w 176"/>
                  <a:gd name="T81" fmla="*/ 6 h 180"/>
                  <a:gd name="T82" fmla="*/ 152 w 176"/>
                  <a:gd name="T83" fmla="*/ 4 h 180"/>
                  <a:gd name="T84" fmla="*/ 170 w 176"/>
                  <a:gd name="T85" fmla="*/ 10 h 180"/>
                  <a:gd name="T86" fmla="*/ 172 w 176"/>
                  <a:gd name="T87" fmla="*/ 12 h 1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76" h="180">
                    <a:moveTo>
                      <a:pt x="172" y="12"/>
                    </a:moveTo>
                    <a:lnTo>
                      <a:pt x="172" y="28"/>
                    </a:lnTo>
                    <a:lnTo>
                      <a:pt x="176" y="28"/>
                    </a:lnTo>
                    <a:lnTo>
                      <a:pt x="176" y="30"/>
                    </a:lnTo>
                    <a:lnTo>
                      <a:pt x="176" y="38"/>
                    </a:lnTo>
                    <a:lnTo>
                      <a:pt x="172" y="42"/>
                    </a:lnTo>
                    <a:lnTo>
                      <a:pt x="170" y="42"/>
                    </a:lnTo>
                    <a:lnTo>
                      <a:pt x="168" y="46"/>
                    </a:lnTo>
                    <a:lnTo>
                      <a:pt x="168" y="48"/>
                    </a:lnTo>
                    <a:lnTo>
                      <a:pt x="164" y="50"/>
                    </a:lnTo>
                    <a:lnTo>
                      <a:pt x="160" y="56"/>
                    </a:lnTo>
                    <a:lnTo>
                      <a:pt x="160" y="58"/>
                    </a:lnTo>
                    <a:lnTo>
                      <a:pt x="160" y="62"/>
                    </a:lnTo>
                    <a:lnTo>
                      <a:pt x="158" y="68"/>
                    </a:lnTo>
                    <a:lnTo>
                      <a:pt x="154" y="68"/>
                    </a:lnTo>
                    <a:lnTo>
                      <a:pt x="154" y="74"/>
                    </a:lnTo>
                    <a:lnTo>
                      <a:pt x="154" y="76"/>
                    </a:lnTo>
                    <a:lnTo>
                      <a:pt x="154" y="78"/>
                    </a:lnTo>
                    <a:lnTo>
                      <a:pt x="154" y="84"/>
                    </a:lnTo>
                    <a:lnTo>
                      <a:pt x="142" y="88"/>
                    </a:lnTo>
                    <a:lnTo>
                      <a:pt x="140" y="92"/>
                    </a:lnTo>
                    <a:lnTo>
                      <a:pt x="140" y="94"/>
                    </a:lnTo>
                    <a:lnTo>
                      <a:pt x="136" y="98"/>
                    </a:lnTo>
                    <a:lnTo>
                      <a:pt x="136" y="104"/>
                    </a:lnTo>
                    <a:lnTo>
                      <a:pt x="134" y="106"/>
                    </a:lnTo>
                    <a:lnTo>
                      <a:pt x="132" y="112"/>
                    </a:lnTo>
                    <a:lnTo>
                      <a:pt x="128" y="114"/>
                    </a:lnTo>
                    <a:lnTo>
                      <a:pt x="126" y="120"/>
                    </a:lnTo>
                    <a:lnTo>
                      <a:pt x="122" y="126"/>
                    </a:lnTo>
                    <a:lnTo>
                      <a:pt x="124" y="132"/>
                    </a:lnTo>
                    <a:lnTo>
                      <a:pt x="124" y="134"/>
                    </a:lnTo>
                    <a:lnTo>
                      <a:pt x="122" y="134"/>
                    </a:lnTo>
                    <a:lnTo>
                      <a:pt x="118" y="142"/>
                    </a:lnTo>
                    <a:lnTo>
                      <a:pt x="116" y="144"/>
                    </a:lnTo>
                    <a:lnTo>
                      <a:pt x="110" y="144"/>
                    </a:lnTo>
                    <a:lnTo>
                      <a:pt x="114" y="140"/>
                    </a:lnTo>
                    <a:lnTo>
                      <a:pt x="114" y="138"/>
                    </a:lnTo>
                    <a:lnTo>
                      <a:pt x="110" y="134"/>
                    </a:lnTo>
                    <a:lnTo>
                      <a:pt x="106" y="132"/>
                    </a:lnTo>
                    <a:lnTo>
                      <a:pt x="104" y="132"/>
                    </a:lnTo>
                    <a:lnTo>
                      <a:pt x="100" y="134"/>
                    </a:lnTo>
                    <a:lnTo>
                      <a:pt x="96" y="138"/>
                    </a:lnTo>
                    <a:lnTo>
                      <a:pt x="90" y="138"/>
                    </a:lnTo>
                    <a:lnTo>
                      <a:pt x="90" y="140"/>
                    </a:lnTo>
                    <a:lnTo>
                      <a:pt x="88" y="148"/>
                    </a:lnTo>
                    <a:lnTo>
                      <a:pt x="86" y="150"/>
                    </a:lnTo>
                    <a:lnTo>
                      <a:pt x="86" y="152"/>
                    </a:lnTo>
                    <a:lnTo>
                      <a:pt x="86" y="154"/>
                    </a:lnTo>
                    <a:lnTo>
                      <a:pt x="86" y="158"/>
                    </a:lnTo>
                    <a:lnTo>
                      <a:pt x="88" y="158"/>
                    </a:lnTo>
                    <a:lnTo>
                      <a:pt x="86" y="166"/>
                    </a:lnTo>
                    <a:lnTo>
                      <a:pt x="86" y="178"/>
                    </a:lnTo>
                    <a:lnTo>
                      <a:pt x="82" y="172"/>
                    </a:lnTo>
                    <a:lnTo>
                      <a:pt x="80" y="176"/>
                    </a:lnTo>
                    <a:lnTo>
                      <a:pt x="78" y="178"/>
                    </a:lnTo>
                    <a:lnTo>
                      <a:pt x="78" y="176"/>
                    </a:lnTo>
                    <a:lnTo>
                      <a:pt x="74" y="172"/>
                    </a:lnTo>
                    <a:lnTo>
                      <a:pt x="72" y="172"/>
                    </a:lnTo>
                    <a:lnTo>
                      <a:pt x="72" y="178"/>
                    </a:lnTo>
                    <a:lnTo>
                      <a:pt x="50" y="180"/>
                    </a:lnTo>
                    <a:lnTo>
                      <a:pt x="44" y="176"/>
                    </a:lnTo>
                    <a:lnTo>
                      <a:pt x="42" y="170"/>
                    </a:lnTo>
                    <a:lnTo>
                      <a:pt x="38" y="168"/>
                    </a:lnTo>
                    <a:lnTo>
                      <a:pt x="42" y="166"/>
                    </a:lnTo>
                    <a:lnTo>
                      <a:pt x="42" y="162"/>
                    </a:lnTo>
                    <a:lnTo>
                      <a:pt x="42" y="158"/>
                    </a:lnTo>
                    <a:lnTo>
                      <a:pt x="34" y="150"/>
                    </a:lnTo>
                    <a:lnTo>
                      <a:pt x="24" y="142"/>
                    </a:lnTo>
                    <a:lnTo>
                      <a:pt x="14" y="140"/>
                    </a:lnTo>
                    <a:lnTo>
                      <a:pt x="2" y="140"/>
                    </a:lnTo>
                    <a:lnTo>
                      <a:pt x="2" y="126"/>
                    </a:lnTo>
                    <a:lnTo>
                      <a:pt x="2" y="122"/>
                    </a:lnTo>
                    <a:lnTo>
                      <a:pt x="2" y="116"/>
                    </a:lnTo>
                    <a:lnTo>
                      <a:pt x="0" y="114"/>
                    </a:lnTo>
                    <a:lnTo>
                      <a:pt x="2" y="106"/>
                    </a:lnTo>
                    <a:lnTo>
                      <a:pt x="2" y="102"/>
                    </a:lnTo>
                    <a:lnTo>
                      <a:pt x="2" y="98"/>
                    </a:lnTo>
                    <a:lnTo>
                      <a:pt x="2" y="94"/>
                    </a:lnTo>
                    <a:lnTo>
                      <a:pt x="2" y="92"/>
                    </a:lnTo>
                    <a:lnTo>
                      <a:pt x="6" y="94"/>
                    </a:lnTo>
                    <a:lnTo>
                      <a:pt x="8" y="92"/>
                    </a:lnTo>
                    <a:lnTo>
                      <a:pt x="8" y="88"/>
                    </a:lnTo>
                    <a:lnTo>
                      <a:pt x="6" y="84"/>
                    </a:lnTo>
                    <a:lnTo>
                      <a:pt x="8" y="80"/>
                    </a:lnTo>
                    <a:lnTo>
                      <a:pt x="10" y="76"/>
                    </a:lnTo>
                    <a:lnTo>
                      <a:pt x="10" y="70"/>
                    </a:lnTo>
                    <a:lnTo>
                      <a:pt x="10" y="68"/>
                    </a:lnTo>
                    <a:lnTo>
                      <a:pt x="14" y="66"/>
                    </a:lnTo>
                    <a:lnTo>
                      <a:pt x="16" y="66"/>
                    </a:lnTo>
                    <a:lnTo>
                      <a:pt x="14" y="62"/>
                    </a:lnTo>
                    <a:lnTo>
                      <a:pt x="14" y="60"/>
                    </a:lnTo>
                    <a:lnTo>
                      <a:pt x="14" y="58"/>
                    </a:lnTo>
                    <a:lnTo>
                      <a:pt x="16" y="52"/>
                    </a:lnTo>
                    <a:lnTo>
                      <a:pt x="14" y="50"/>
                    </a:lnTo>
                    <a:lnTo>
                      <a:pt x="10" y="48"/>
                    </a:lnTo>
                    <a:lnTo>
                      <a:pt x="10" y="42"/>
                    </a:lnTo>
                    <a:lnTo>
                      <a:pt x="10" y="38"/>
                    </a:lnTo>
                    <a:lnTo>
                      <a:pt x="10" y="34"/>
                    </a:lnTo>
                    <a:lnTo>
                      <a:pt x="16" y="24"/>
                    </a:lnTo>
                    <a:lnTo>
                      <a:pt x="18" y="20"/>
                    </a:lnTo>
                    <a:lnTo>
                      <a:pt x="20" y="14"/>
                    </a:lnTo>
                    <a:lnTo>
                      <a:pt x="24" y="6"/>
                    </a:lnTo>
                    <a:lnTo>
                      <a:pt x="38" y="0"/>
                    </a:lnTo>
                    <a:lnTo>
                      <a:pt x="44" y="0"/>
                    </a:lnTo>
                    <a:lnTo>
                      <a:pt x="50" y="0"/>
                    </a:lnTo>
                    <a:lnTo>
                      <a:pt x="54" y="0"/>
                    </a:lnTo>
                    <a:lnTo>
                      <a:pt x="56" y="2"/>
                    </a:lnTo>
                    <a:lnTo>
                      <a:pt x="62" y="6"/>
                    </a:lnTo>
                    <a:lnTo>
                      <a:pt x="64" y="10"/>
                    </a:lnTo>
                    <a:lnTo>
                      <a:pt x="68" y="10"/>
                    </a:lnTo>
                    <a:lnTo>
                      <a:pt x="72" y="10"/>
                    </a:lnTo>
                    <a:lnTo>
                      <a:pt x="80" y="6"/>
                    </a:lnTo>
                    <a:lnTo>
                      <a:pt x="82" y="6"/>
                    </a:lnTo>
                    <a:lnTo>
                      <a:pt x="86" y="6"/>
                    </a:lnTo>
                    <a:lnTo>
                      <a:pt x="86" y="12"/>
                    </a:lnTo>
                    <a:lnTo>
                      <a:pt x="92" y="12"/>
                    </a:lnTo>
                    <a:lnTo>
                      <a:pt x="100" y="12"/>
                    </a:lnTo>
                    <a:lnTo>
                      <a:pt x="106" y="12"/>
                    </a:lnTo>
                    <a:lnTo>
                      <a:pt x="110" y="6"/>
                    </a:lnTo>
                    <a:lnTo>
                      <a:pt x="116" y="6"/>
                    </a:lnTo>
                    <a:lnTo>
                      <a:pt x="122" y="6"/>
                    </a:lnTo>
                    <a:lnTo>
                      <a:pt x="132" y="6"/>
                    </a:lnTo>
                    <a:lnTo>
                      <a:pt x="140" y="6"/>
                    </a:lnTo>
                    <a:lnTo>
                      <a:pt x="146" y="6"/>
                    </a:lnTo>
                    <a:lnTo>
                      <a:pt x="152" y="6"/>
                    </a:lnTo>
                    <a:lnTo>
                      <a:pt x="152" y="4"/>
                    </a:lnTo>
                    <a:lnTo>
                      <a:pt x="154" y="2"/>
                    </a:lnTo>
                    <a:lnTo>
                      <a:pt x="164" y="0"/>
                    </a:lnTo>
                    <a:lnTo>
                      <a:pt x="170" y="10"/>
                    </a:lnTo>
                    <a:lnTo>
                      <a:pt x="172" y="10"/>
                    </a:lnTo>
                    <a:lnTo>
                      <a:pt x="172" y="12"/>
                    </a:lnTo>
                    <a:lnTo>
                      <a:pt x="172" y="12"/>
                    </a:lnTo>
                    <a:lnTo>
                      <a:pt x="172" y="1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546" name="Freeform 1615"/>
              <p:cNvSpPr>
                <a:spLocks/>
              </p:cNvSpPr>
              <p:nvPr/>
            </p:nvSpPr>
            <p:spPr bwMode="auto">
              <a:xfrm>
                <a:off x="654050" y="3765550"/>
                <a:ext cx="368300" cy="333375"/>
              </a:xfrm>
              <a:custGeom>
                <a:avLst/>
                <a:gdLst>
                  <a:gd name="T0" fmla="*/ 196 w 232"/>
                  <a:gd name="T1" fmla="*/ 176 h 210"/>
                  <a:gd name="T2" fmla="*/ 192 w 232"/>
                  <a:gd name="T3" fmla="*/ 182 h 210"/>
                  <a:gd name="T4" fmla="*/ 180 w 232"/>
                  <a:gd name="T5" fmla="*/ 182 h 210"/>
                  <a:gd name="T6" fmla="*/ 162 w 232"/>
                  <a:gd name="T7" fmla="*/ 182 h 210"/>
                  <a:gd name="T8" fmla="*/ 152 w 232"/>
                  <a:gd name="T9" fmla="*/ 182 h 210"/>
                  <a:gd name="T10" fmla="*/ 142 w 232"/>
                  <a:gd name="T11" fmla="*/ 186 h 210"/>
                  <a:gd name="T12" fmla="*/ 126 w 232"/>
                  <a:gd name="T13" fmla="*/ 186 h 210"/>
                  <a:gd name="T14" fmla="*/ 124 w 232"/>
                  <a:gd name="T15" fmla="*/ 182 h 210"/>
                  <a:gd name="T16" fmla="*/ 114 w 232"/>
                  <a:gd name="T17" fmla="*/ 184 h 210"/>
                  <a:gd name="T18" fmla="*/ 106 w 232"/>
                  <a:gd name="T19" fmla="*/ 184 h 210"/>
                  <a:gd name="T20" fmla="*/ 98 w 232"/>
                  <a:gd name="T21" fmla="*/ 176 h 210"/>
                  <a:gd name="T22" fmla="*/ 90 w 232"/>
                  <a:gd name="T23" fmla="*/ 174 h 210"/>
                  <a:gd name="T24" fmla="*/ 80 w 232"/>
                  <a:gd name="T25" fmla="*/ 174 h 210"/>
                  <a:gd name="T26" fmla="*/ 62 w 232"/>
                  <a:gd name="T27" fmla="*/ 190 h 210"/>
                  <a:gd name="T28" fmla="*/ 56 w 232"/>
                  <a:gd name="T29" fmla="*/ 200 h 210"/>
                  <a:gd name="T30" fmla="*/ 44 w 232"/>
                  <a:gd name="T31" fmla="*/ 208 h 210"/>
                  <a:gd name="T32" fmla="*/ 42 w 232"/>
                  <a:gd name="T33" fmla="*/ 202 h 210"/>
                  <a:gd name="T34" fmla="*/ 28 w 232"/>
                  <a:gd name="T35" fmla="*/ 208 h 210"/>
                  <a:gd name="T36" fmla="*/ 26 w 232"/>
                  <a:gd name="T37" fmla="*/ 192 h 210"/>
                  <a:gd name="T38" fmla="*/ 24 w 232"/>
                  <a:gd name="T39" fmla="*/ 186 h 210"/>
                  <a:gd name="T40" fmla="*/ 16 w 232"/>
                  <a:gd name="T41" fmla="*/ 174 h 210"/>
                  <a:gd name="T42" fmla="*/ 6 w 232"/>
                  <a:gd name="T43" fmla="*/ 160 h 210"/>
                  <a:gd name="T44" fmla="*/ 2 w 232"/>
                  <a:gd name="T45" fmla="*/ 148 h 210"/>
                  <a:gd name="T46" fmla="*/ 8 w 232"/>
                  <a:gd name="T47" fmla="*/ 146 h 210"/>
                  <a:gd name="T48" fmla="*/ 16 w 232"/>
                  <a:gd name="T49" fmla="*/ 146 h 210"/>
                  <a:gd name="T50" fmla="*/ 30 w 232"/>
                  <a:gd name="T51" fmla="*/ 142 h 210"/>
                  <a:gd name="T52" fmla="*/ 48 w 232"/>
                  <a:gd name="T53" fmla="*/ 136 h 210"/>
                  <a:gd name="T54" fmla="*/ 60 w 232"/>
                  <a:gd name="T55" fmla="*/ 130 h 210"/>
                  <a:gd name="T56" fmla="*/ 66 w 232"/>
                  <a:gd name="T57" fmla="*/ 120 h 210"/>
                  <a:gd name="T58" fmla="*/ 84 w 232"/>
                  <a:gd name="T59" fmla="*/ 74 h 210"/>
                  <a:gd name="T60" fmla="*/ 170 w 232"/>
                  <a:gd name="T61" fmla="*/ 0 h 210"/>
                  <a:gd name="T62" fmla="*/ 208 w 232"/>
                  <a:gd name="T63" fmla="*/ 18 h 210"/>
                  <a:gd name="T64" fmla="*/ 226 w 232"/>
                  <a:gd name="T65" fmla="*/ 46 h 210"/>
                  <a:gd name="T66" fmla="*/ 232 w 232"/>
                  <a:gd name="T67" fmla="*/ 58 h 210"/>
                  <a:gd name="T68" fmla="*/ 228 w 232"/>
                  <a:gd name="T69" fmla="*/ 68 h 210"/>
                  <a:gd name="T70" fmla="*/ 226 w 232"/>
                  <a:gd name="T71" fmla="*/ 110 h 210"/>
                  <a:gd name="T72" fmla="*/ 206 w 232"/>
                  <a:gd name="T73" fmla="*/ 156 h 210"/>
                  <a:gd name="T74" fmla="*/ 204 w 232"/>
                  <a:gd name="T75" fmla="*/ 168 h 210"/>
                  <a:gd name="T76" fmla="*/ 206 w 232"/>
                  <a:gd name="T77" fmla="*/ 174 h 2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232" h="210">
                    <a:moveTo>
                      <a:pt x="206" y="174"/>
                    </a:moveTo>
                    <a:lnTo>
                      <a:pt x="196" y="176"/>
                    </a:lnTo>
                    <a:lnTo>
                      <a:pt x="192" y="178"/>
                    </a:lnTo>
                    <a:lnTo>
                      <a:pt x="192" y="182"/>
                    </a:lnTo>
                    <a:lnTo>
                      <a:pt x="188" y="182"/>
                    </a:lnTo>
                    <a:lnTo>
                      <a:pt x="180" y="182"/>
                    </a:lnTo>
                    <a:lnTo>
                      <a:pt x="172" y="182"/>
                    </a:lnTo>
                    <a:lnTo>
                      <a:pt x="162" y="182"/>
                    </a:lnTo>
                    <a:lnTo>
                      <a:pt x="156" y="182"/>
                    </a:lnTo>
                    <a:lnTo>
                      <a:pt x="152" y="182"/>
                    </a:lnTo>
                    <a:lnTo>
                      <a:pt x="146" y="186"/>
                    </a:lnTo>
                    <a:lnTo>
                      <a:pt x="142" y="186"/>
                    </a:lnTo>
                    <a:lnTo>
                      <a:pt x="134" y="186"/>
                    </a:lnTo>
                    <a:lnTo>
                      <a:pt x="126" y="186"/>
                    </a:lnTo>
                    <a:lnTo>
                      <a:pt x="126" y="182"/>
                    </a:lnTo>
                    <a:lnTo>
                      <a:pt x="124" y="182"/>
                    </a:lnTo>
                    <a:lnTo>
                      <a:pt x="120" y="182"/>
                    </a:lnTo>
                    <a:lnTo>
                      <a:pt x="114" y="184"/>
                    </a:lnTo>
                    <a:lnTo>
                      <a:pt x="108" y="184"/>
                    </a:lnTo>
                    <a:lnTo>
                      <a:pt x="106" y="184"/>
                    </a:lnTo>
                    <a:lnTo>
                      <a:pt x="102" y="182"/>
                    </a:lnTo>
                    <a:lnTo>
                      <a:pt x="98" y="176"/>
                    </a:lnTo>
                    <a:lnTo>
                      <a:pt x="96" y="174"/>
                    </a:lnTo>
                    <a:lnTo>
                      <a:pt x="90" y="174"/>
                    </a:lnTo>
                    <a:lnTo>
                      <a:pt x="84" y="174"/>
                    </a:lnTo>
                    <a:lnTo>
                      <a:pt x="80" y="174"/>
                    </a:lnTo>
                    <a:lnTo>
                      <a:pt x="64" y="182"/>
                    </a:lnTo>
                    <a:lnTo>
                      <a:pt x="62" y="190"/>
                    </a:lnTo>
                    <a:lnTo>
                      <a:pt x="60" y="194"/>
                    </a:lnTo>
                    <a:lnTo>
                      <a:pt x="56" y="200"/>
                    </a:lnTo>
                    <a:lnTo>
                      <a:pt x="52" y="210"/>
                    </a:lnTo>
                    <a:lnTo>
                      <a:pt x="44" y="208"/>
                    </a:lnTo>
                    <a:lnTo>
                      <a:pt x="44" y="204"/>
                    </a:lnTo>
                    <a:lnTo>
                      <a:pt x="42" y="202"/>
                    </a:lnTo>
                    <a:lnTo>
                      <a:pt x="36" y="200"/>
                    </a:lnTo>
                    <a:lnTo>
                      <a:pt x="28" y="208"/>
                    </a:lnTo>
                    <a:lnTo>
                      <a:pt x="26" y="194"/>
                    </a:lnTo>
                    <a:lnTo>
                      <a:pt x="26" y="192"/>
                    </a:lnTo>
                    <a:lnTo>
                      <a:pt x="26" y="186"/>
                    </a:lnTo>
                    <a:lnTo>
                      <a:pt x="24" y="186"/>
                    </a:lnTo>
                    <a:lnTo>
                      <a:pt x="20" y="186"/>
                    </a:lnTo>
                    <a:lnTo>
                      <a:pt x="16" y="174"/>
                    </a:lnTo>
                    <a:lnTo>
                      <a:pt x="16" y="168"/>
                    </a:lnTo>
                    <a:lnTo>
                      <a:pt x="6" y="160"/>
                    </a:lnTo>
                    <a:lnTo>
                      <a:pt x="0" y="154"/>
                    </a:lnTo>
                    <a:lnTo>
                      <a:pt x="2" y="148"/>
                    </a:lnTo>
                    <a:lnTo>
                      <a:pt x="6" y="148"/>
                    </a:lnTo>
                    <a:lnTo>
                      <a:pt x="8" y="146"/>
                    </a:lnTo>
                    <a:lnTo>
                      <a:pt x="10" y="146"/>
                    </a:lnTo>
                    <a:lnTo>
                      <a:pt x="16" y="146"/>
                    </a:lnTo>
                    <a:lnTo>
                      <a:pt x="24" y="142"/>
                    </a:lnTo>
                    <a:lnTo>
                      <a:pt x="30" y="142"/>
                    </a:lnTo>
                    <a:lnTo>
                      <a:pt x="42" y="138"/>
                    </a:lnTo>
                    <a:lnTo>
                      <a:pt x="48" y="136"/>
                    </a:lnTo>
                    <a:lnTo>
                      <a:pt x="60" y="136"/>
                    </a:lnTo>
                    <a:lnTo>
                      <a:pt x="60" y="130"/>
                    </a:lnTo>
                    <a:lnTo>
                      <a:pt x="62" y="122"/>
                    </a:lnTo>
                    <a:lnTo>
                      <a:pt x="66" y="120"/>
                    </a:lnTo>
                    <a:lnTo>
                      <a:pt x="64" y="78"/>
                    </a:lnTo>
                    <a:lnTo>
                      <a:pt x="84" y="74"/>
                    </a:lnTo>
                    <a:lnTo>
                      <a:pt x="92" y="58"/>
                    </a:lnTo>
                    <a:lnTo>
                      <a:pt x="170" y="0"/>
                    </a:lnTo>
                    <a:lnTo>
                      <a:pt x="206" y="20"/>
                    </a:lnTo>
                    <a:lnTo>
                      <a:pt x="208" y="18"/>
                    </a:lnTo>
                    <a:lnTo>
                      <a:pt x="218" y="10"/>
                    </a:lnTo>
                    <a:lnTo>
                      <a:pt x="226" y="46"/>
                    </a:lnTo>
                    <a:lnTo>
                      <a:pt x="232" y="50"/>
                    </a:lnTo>
                    <a:lnTo>
                      <a:pt x="232" y="58"/>
                    </a:lnTo>
                    <a:lnTo>
                      <a:pt x="232" y="60"/>
                    </a:lnTo>
                    <a:lnTo>
                      <a:pt x="228" y="68"/>
                    </a:lnTo>
                    <a:lnTo>
                      <a:pt x="226" y="76"/>
                    </a:lnTo>
                    <a:lnTo>
                      <a:pt x="226" y="110"/>
                    </a:lnTo>
                    <a:lnTo>
                      <a:pt x="226" y="136"/>
                    </a:lnTo>
                    <a:lnTo>
                      <a:pt x="206" y="156"/>
                    </a:lnTo>
                    <a:lnTo>
                      <a:pt x="206" y="168"/>
                    </a:lnTo>
                    <a:lnTo>
                      <a:pt x="204" y="168"/>
                    </a:lnTo>
                    <a:lnTo>
                      <a:pt x="206" y="174"/>
                    </a:lnTo>
                    <a:lnTo>
                      <a:pt x="206" y="174"/>
                    </a:lnTo>
                    <a:lnTo>
                      <a:pt x="206" y="174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547" name="Freeform 1616"/>
              <p:cNvSpPr>
                <a:spLocks noEditPoints="1"/>
              </p:cNvSpPr>
              <p:nvPr/>
            </p:nvSpPr>
            <p:spPr bwMode="auto">
              <a:xfrm>
                <a:off x="4476750" y="5476875"/>
                <a:ext cx="282575" cy="419100"/>
              </a:xfrm>
              <a:custGeom>
                <a:avLst/>
                <a:gdLst>
                  <a:gd name="T0" fmla="*/ 12 w 178"/>
                  <a:gd name="T1" fmla="*/ 264 h 264"/>
                  <a:gd name="T2" fmla="*/ 26 w 178"/>
                  <a:gd name="T3" fmla="*/ 260 h 264"/>
                  <a:gd name="T4" fmla="*/ 16 w 178"/>
                  <a:gd name="T5" fmla="*/ 252 h 264"/>
                  <a:gd name="T6" fmla="*/ 88 w 178"/>
                  <a:gd name="T7" fmla="*/ 124 h 264"/>
                  <a:gd name="T8" fmla="*/ 82 w 178"/>
                  <a:gd name="T9" fmla="*/ 146 h 264"/>
                  <a:gd name="T10" fmla="*/ 74 w 178"/>
                  <a:gd name="T11" fmla="*/ 156 h 264"/>
                  <a:gd name="T12" fmla="*/ 56 w 178"/>
                  <a:gd name="T13" fmla="*/ 184 h 264"/>
                  <a:gd name="T14" fmla="*/ 30 w 178"/>
                  <a:gd name="T15" fmla="*/ 198 h 264"/>
                  <a:gd name="T16" fmla="*/ 22 w 178"/>
                  <a:gd name="T17" fmla="*/ 206 h 264"/>
                  <a:gd name="T18" fmla="*/ 16 w 178"/>
                  <a:gd name="T19" fmla="*/ 208 h 264"/>
                  <a:gd name="T20" fmla="*/ 10 w 178"/>
                  <a:gd name="T21" fmla="*/ 220 h 264"/>
                  <a:gd name="T22" fmla="*/ 0 w 178"/>
                  <a:gd name="T23" fmla="*/ 236 h 264"/>
                  <a:gd name="T24" fmla="*/ 10 w 178"/>
                  <a:gd name="T25" fmla="*/ 244 h 264"/>
                  <a:gd name="T26" fmla="*/ 20 w 178"/>
                  <a:gd name="T27" fmla="*/ 250 h 264"/>
                  <a:gd name="T28" fmla="*/ 48 w 178"/>
                  <a:gd name="T29" fmla="*/ 246 h 264"/>
                  <a:gd name="T30" fmla="*/ 66 w 178"/>
                  <a:gd name="T31" fmla="*/ 210 h 264"/>
                  <a:gd name="T32" fmla="*/ 80 w 178"/>
                  <a:gd name="T33" fmla="*/ 200 h 264"/>
                  <a:gd name="T34" fmla="*/ 90 w 178"/>
                  <a:gd name="T35" fmla="*/ 184 h 264"/>
                  <a:gd name="T36" fmla="*/ 116 w 178"/>
                  <a:gd name="T37" fmla="*/ 136 h 264"/>
                  <a:gd name="T38" fmla="*/ 112 w 178"/>
                  <a:gd name="T39" fmla="*/ 138 h 264"/>
                  <a:gd name="T40" fmla="*/ 102 w 178"/>
                  <a:gd name="T41" fmla="*/ 136 h 264"/>
                  <a:gd name="T42" fmla="*/ 94 w 178"/>
                  <a:gd name="T43" fmla="*/ 124 h 264"/>
                  <a:gd name="T44" fmla="*/ 88 w 178"/>
                  <a:gd name="T45" fmla="*/ 124 h 264"/>
                  <a:gd name="T46" fmla="*/ 92 w 178"/>
                  <a:gd name="T47" fmla="*/ 2 h 264"/>
                  <a:gd name="T48" fmla="*/ 94 w 178"/>
                  <a:gd name="T49" fmla="*/ 10 h 264"/>
                  <a:gd name="T50" fmla="*/ 108 w 178"/>
                  <a:gd name="T51" fmla="*/ 34 h 264"/>
                  <a:gd name="T52" fmla="*/ 112 w 178"/>
                  <a:gd name="T53" fmla="*/ 42 h 264"/>
                  <a:gd name="T54" fmla="*/ 116 w 178"/>
                  <a:gd name="T55" fmla="*/ 46 h 264"/>
                  <a:gd name="T56" fmla="*/ 118 w 178"/>
                  <a:gd name="T57" fmla="*/ 54 h 264"/>
                  <a:gd name="T58" fmla="*/ 118 w 178"/>
                  <a:gd name="T59" fmla="*/ 64 h 264"/>
                  <a:gd name="T60" fmla="*/ 120 w 178"/>
                  <a:gd name="T61" fmla="*/ 88 h 264"/>
                  <a:gd name="T62" fmla="*/ 120 w 178"/>
                  <a:gd name="T63" fmla="*/ 110 h 264"/>
                  <a:gd name="T64" fmla="*/ 128 w 178"/>
                  <a:gd name="T65" fmla="*/ 128 h 264"/>
                  <a:gd name="T66" fmla="*/ 136 w 178"/>
                  <a:gd name="T67" fmla="*/ 144 h 264"/>
                  <a:gd name="T68" fmla="*/ 144 w 178"/>
                  <a:gd name="T69" fmla="*/ 136 h 264"/>
                  <a:gd name="T70" fmla="*/ 156 w 178"/>
                  <a:gd name="T71" fmla="*/ 118 h 264"/>
                  <a:gd name="T72" fmla="*/ 154 w 178"/>
                  <a:gd name="T73" fmla="*/ 106 h 264"/>
                  <a:gd name="T74" fmla="*/ 170 w 178"/>
                  <a:gd name="T75" fmla="*/ 102 h 264"/>
                  <a:gd name="T76" fmla="*/ 178 w 178"/>
                  <a:gd name="T77" fmla="*/ 82 h 264"/>
                  <a:gd name="T78" fmla="*/ 172 w 178"/>
                  <a:gd name="T79" fmla="*/ 70 h 264"/>
                  <a:gd name="T80" fmla="*/ 164 w 178"/>
                  <a:gd name="T81" fmla="*/ 78 h 264"/>
                  <a:gd name="T82" fmla="*/ 142 w 178"/>
                  <a:gd name="T83" fmla="*/ 70 h 264"/>
                  <a:gd name="T84" fmla="*/ 138 w 178"/>
                  <a:gd name="T85" fmla="*/ 52 h 264"/>
                  <a:gd name="T86" fmla="*/ 134 w 178"/>
                  <a:gd name="T87" fmla="*/ 54 h 264"/>
                  <a:gd name="T88" fmla="*/ 126 w 178"/>
                  <a:gd name="T89" fmla="*/ 54 h 264"/>
                  <a:gd name="T90" fmla="*/ 120 w 178"/>
                  <a:gd name="T91" fmla="*/ 24 h 264"/>
                  <a:gd name="T92" fmla="*/ 106 w 178"/>
                  <a:gd name="T93" fmla="*/ 10 h 264"/>
                  <a:gd name="T94" fmla="*/ 94 w 178"/>
                  <a:gd name="T95" fmla="*/ 6 h 264"/>
                  <a:gd name="T96" fmla="*/ 92 w 178"/>
                  <a:gd name="T97" fmla="*/ 0 h 2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78" h="264">
                    <a:moveTo>
                      <a:pt x="16" y="252"/>
                    </a:moveTo>
                    <a:lnTo>
                      <a:pt x="16" y="252"/>
                    </a:lnTo>
                    <a:lnTo>
                      <a:pt x="12" y="264"/>
                    </a:lnTo>
                    <a:lnTo>
                      <a:pt x="22" y="264"/>
                    </a:lnTo>
                    <a:lnTo>
                      <a:pt x="28" y="264"/>
                    </a:lnTo>
                    <a:lnTo>
                      <a:pt x="26" y="260"/>
                    </a:lnTo>
                    <a:lnTo>
                      <a:pt x="22" y="254"/>
                    </a:lnTo>
                    <a:lnTo>
                      <a:pt x="16" y="252"/>
                    </a:lnTo>
                    <a:lnTo>
                      <a:pt x="16" y="252"/>
                    </a:lnTo>
                    <a:lnTo>
                      <a:pt x="16" y="252"/>
                    </a:lnTo>
                    <a:close/>
                    <a:moveTo>
                      <a:pt x="88" y="124"/>
                    </a:moveTo>
                    <a:lnTo>
                      <a:pt x="88" y="124"/>
                    </a:lnTo>
                    <a:lnTo>
                      <a:pt x="82" y="132"/>
                    </a:lnTo>
                    <a:lnTo>
                      <a:pt x="82" y="138"/>
                    </a:lnTo>
                    <a:lnTo>
                      <a:pt x="82" y="146"/>
                    </a:lnTo>
                    <a:lnTo>
                      <a:pt x="74" y="152"/>
                    </a:lnTo>
                    <a:lnTo>
                      <a:pt x="74" y="154"/>
                    </a:lnTo>
                    <a:lnTo>
                      <a:pt x="74" y="156"/>
                    </a:lnTo>
                    <a:lnTo>
                      <a:pt x="70" y="160"/>
                    </a:lnTo>
                    <a:lnTo>
                      <a:pt x="62" y="178"/>
                    </a:lnTo>
                    <a:lnTo>
                      <a:pt x="56" y="184"/>
                    </a:lnTo>
                    <a:lnTo>
                      <a:pt x="48" y="190"/>
                    </a:lnTo>
                    <a:lnTo>
                      <a:pt x="38" y="196"/>
                    </a:lnTo>
                    <a:lnTo>
                      <a:pt x="30" y="198"/>
                    </a:lnTo>
                    <a:lnTo>
                      <a:pt x="28" y="200"/>
                    </a:lnTo>
                    <a:lnTo>
                      <a:pt x="28" y="206"/>
                    </a:lnTo>
                    <a:lnTo>
                      <a:pt x="22" y="206"/>
                    </a:lnTo>
                    <a:lnTo>
                      <a:pt x="22" y="208"/>
                    </a:lnTo>
                    <a:lnTo>
                      <a:pt x="20" y="208"/>
                    </a:lnTo>
                    <a:lnTo>
                      <a:pt x="16" y="208"/>
                    </a:lnTo>
                    <a:lnTo>
                      <a:pt x="12" y="210"/>
                    </a:lnTo>
                    <a:lnTo>
                      <a:pt x="12" y="214"/>
                    </a:lnTo>
                    <a:lnTo>
                      <a:pt x="10" y="220"/>
                    </a:lnTo>
                    <a:lnTo>
                      <a:pt x="4" y="220"/>
                    </a:lnTo>
                    <a:lnTo>
                      <a:pt x="2" y="234"/>
                    </a:lnTo>
                    <a:lnTo>
                      <a:pt x="0" y="236"/>
                    </a:lnTo>
                    <a:lnTo>
                      <a:pt x="2" y="242"/>
                    </a:lnTo>
                    <a:lnTo>
                      <a:pt x="8" y="244"/>
                    </a:lnTo>
                    <a:lnTo>
                      <a:pt x="10" y="244"/>
                    </a:lnTo>
                    <a:lnTo>
                      <a:pt x="16" y="242"/>
                    </a:lnTo>
                    <a:lnTo>
                      <a:pt x="18" y="242"/>
                    </a:lnTo>
                    <a:lnTo>
                      <a:pt x="20" y="250"/>
                    </a:lnTo>
                    <a:lnTo>
                      <a:pt x="28" y="252"/>
                    </a:lnTo>
                    <a:lnTo>
                      <a:pt x="44" y="252"/>
                    </a:lnTo>
                    <a:lnTo>
                      <a:pt x="48" y="246"/>
                    </a:lnTo>
                    <a:lnTo>
                      <a:pt x="56" y="236"/>
                    </a:lnTo>
                    <a:lnTo>
                      <a:pt x="66" y="216"/>
                    </a:lnTo>
                    <a:lnTo>
                      <a:pt x="66" y="210"/>
                    </a:lnTo>
                    <a:lnTo>
                      <a:pt x="66" y="206"/>
                    </a:lnTo>
                    <a:lnTo>
                      <a:pt x="72" y="202"/>
                    </a:lnTo>
                    <a:lnTo>
                      <a:pt x="80" y="200"/>
                    </a:lnTo>
                    <a:lnTo>
                      <a:pt x="92" y="196"/>
                    </a:lnTo>
                    <a:lnTo>
                      <a:pt x="92" y="188"/>
                    </a:lnTo>
                    <a:lnTo>
                      <a:pt x="90" y="184"/>
                    </a:lnTo>
                    <a:lnTo>
                      <a:pt x="102" y="170"/>
                    </a:lnTo>
                    <a:lnTo>
                      <a:pt x="116" y="154"/>
                    </a:lnTo>
                    <a:lnTo>
                      <a:pt x="116" y="136"/>
                    </a:lnTo>
                    <a:lnTo>
                      <a:pt x="112" y="134"/>
                    </a:lnTo>
                    <a:lnTo>
                      <a:pt x="112" y="136"/>
                    </a:lnTo>
                    <a:lnTo>
                      <a:pt x="112" y="138"/>
                    </a:lnTo>
                    <a:lnTo>
                      <a:pt x="108" y="136"/>
                    </a:lnTo>
                    <a:lnTo>
                      <a:pt x="106" y="134"/>
                    </a:lnTo>
                    <a:lnTo>
                      <a:pt x="102" y="136"/>
                    </a:lnTo>
                    <a:lnTo>
                      <a:pt x="102" y="138"/>
                    </a:lnTo>
                    <a:lnTo>
                      <a:pt x="98" y="138"/>
                    </a:lnTo>
                    <a:lnTo>
                      <a:pt x="94" y="124"/>
                    </a:lnTo>
                    <a:lnTo>
                      <a:pt x="88" y="124"/>
                    </a:lnTo>
                    <a:lnTo>
                      <a:pt x="88" y="124"/>
                    </a:lnTo>
                    <a:lnTo>
                      <a:pt x="88" y="124"/>
                    </a:lnTo>
                    <a:close/>
                    <a:moveTo>
                      <a:pt x="92" y="0"/>
                    </a:moveTo>
                    <a:lnTo>
                      <a:pt x="92" y="0"/>
                    </a:lnTo>
                    <a:lnTo>
                      <a:pt x="92" y="2"/>
                    </a:lnTo>
                    <a:lnTo>
                      <a:pt x="90" y="2"/>
                    </a:lnTo>
                    <a:lnTo>
                      <a:pt x="90" y="6"/>
                    </a:lnTo>
                    <a:lnTo>
                      <a:pt x="94" y="10"/>
                    </a:lnTo>
                    <a:lnTo>
                      <a:pt x="98" y="16"/>
                    </a:lnTo>
                    <a:lnTo>
                      <a:pt x="102" y="28"/>
                    </a:lnTo>
                    <a:lnTo>
                      <a:pt x="108" y="34"/>
                    </a:lnTo>
                    <a:lnTo>
                      <a:pt x="110" y="36"/>
                    </a:lnTo>
                    <a:lnTo>
                      <a:pt x="112" y="38"/>
                    </a:lnTo>
                    <a:lnTo>
                      <a:pt x="112" y="42"/>
                    </a:lnTo>
                    <a:lnTo>
                      <a:pt x="118" y="42"/>
                    </a:lnTo>
                    <a:lnTo>
                      <a:pt x="118" y="44"/>
                    </a:lnTo>
                    <a:lnTo>
                      <a:pt x="116" y="46"/>
                    </a:lnTo>
                    <a:lnTo>
                      <a:pt x="116" y="50"/>
                    </a:lnTo>
                    <a:lnTo>
                      <a:pt x="116" y="52"/>
                    </a:lnTo>
                    <a:lnTo>
                      <a:pt x="118" y="54"/>
                    </a:lnTo>
                    <a:lnTo>
                      <a:pt x="120" y="56"/>
                    </a:lnTo>
                    <a:lnTo>
                      <a:pt x="120" y="62"/>
                    </a:lnTo>
                    <a:lnTo>
                      <a:pt x="118" y="64"/>
                    </a:lnTo>
                    <a:lnTo>
                      <a:pt x="120" y="70"/>
                    </a:lnTo>
                    <a:lnTo>
                      <a:pt x="120" y="78"/>
                    </a:lnTo>
                    <a:lnTo>
                      <a:pt x="120" y="88"/>
                    </a:lnTo>
                    <a:lnTo>
                      <a:pt x="118" y="96"/>
                    </a:lnTo>
                    <a:lnTo>
                      <a:pt x="106" y="100"/>
                    </a:lnTo>
                    <a:lnTo>
                      <a:pt x="120" y="110"/>
                    </a:lnTo>
                    <a:lnTo>
                      <a:pt x="128" y="118"/>
                    </a:lnTo>
                    <a:lnTo>
                      <a:pt x="128" y="124"/>
                    </a:lnTo>
                    <a:lnTo>
                      <a:pt x="128" y="128"/>
                    </a:lnTo>
                    <a:lnTo>
                      <a:pt x="124" y="134"/>
                    </a:lnTo>
                    <a:lnTo>
                      <a:pt x="124" y="142"/>
                    </a:lnTo>
                    <a:lnTo>
                      <a:pt x="136" y="144"/>
                    </a:lnTo>
                    <a:lnTo>
                      <a:pt x="138" y="144"/>
                    </a:lnTo>
                    <a:lnTo>
                      <a:pt x="142" y="142"/>
                    </a:lnTo>
                    <a:lnTo>
                      <a:pt x="144" y="136"/>
                    </a:lnTo>
                    <a:lnTo>
                      <a:pt x="148" y="124"/>
                    </a:lnTo>
                    <a:lnTo>
                      <a:pt x="154" y="120"/>
                    </a:lnTo>
                    <a:lnTo>
                      <a:pt x="156" y="118"/>
                    </a:lnTo>
                    <a:lnTo>
                      <a:pt x="156" y="114"/>
                    </a:lnTo>
                    <a:lnTo>
                      <a:pt x="156" y="108"/>
                    </a:lnTo>
                    <a:lnTo>
                      <a:pt x="154" y="106"/>
                    </a:lnTo>
                    <a:lnTo>
                      <a:pt x="160" y="102"/>
                    </a:lnTo>
                    <a:lnTo>
                      <a:pt x="166" y="100"/>
                    </a:lnTo>
                    <a:lnTo>
                      <a:pt x="170" y="102"/>
                    </a:lnTo>
                    <a:lnTo>
                      <a:pt x="170" y="98"/>
                    </a:lnTo>
                    <a:lnTo>
                      <a:pt x="170" y="96"/>
                    </a:lnTo>
                    <a:lnTo>
                      <a:pt x="178" y="82"/>
                    </a:lnTo>
                    <a:lnTo>
                      <a:pt x="178" y="72"/>
                    </a:lnTo>
                    <a:lnTo>
                      <a:pt x="174" y="72"/>
                    </a:lnTo>
                    <a:lnTo>
                      <a:pt x="172" y="70"/>
                    </a:lnTo>
                    <a:lnTo>
                      <a:pt x="170" y="70"/>
                    </a:lnTo>
                    <a:lnTo>
                      <a:pt x="166" y="72"/>
                    </a:lnTo>
                    <a:lnTo>
                      <a:pt x="164" y="78"/>
                    </a:lnTo>
                    <a:lnTo>
                      <a:pt x="160" y="78"/>
                    </a:lnTo>
                    <a:lnTo>
                      <a:pt x="152" y="78"/>
                    </a:lnTo>
                    <a:lnTo>
                      <a:pt x="142" y="70"/>
                    </a:lnTo>
                    <a:lnTo>
                      <a:pt x="142" y="54"/>
                    </a:lnTo>
                    <a:lnTo>
                      <a:pt x="138" y="54"/>
                    </a:lnTo>
                    <a:lnTo>
                      <a:pt x="138" y="52"/>
                    </a:lnTo>
                    <a:lnTo>
                      <a:pt x="138" y="50"/>
                    </a:lnTo>
                    <a:lnTo>
                      <a:pt x="136" y="50"/>
                    </a:lnTo>
                    <a:lnTo>
                      <a:pt x="134" y="54"/>
                    </a:lnTo>
                    <a:lnTo>
                      <a:pt x="130" y="56"/>
                    </a:lnTo>
                    <a:lnTo>
                      <a:pt x="126" y="56"/>
                    </a:lnTo>
                    <a:lnTo>
                      <a:pt x="126" y="54"/>
                    </a:lnTo>
                    <a:lnTo>
                      <a:pt x="124" y="44"/>
                    </a:lnTo>
                    <a:lnTo>
                      <a:pt x="124" y="34"/>
                    </a:lnTo>
                    <a:lnTo>
                      <a:pt x="120" y="24"/>
                    </a:lnTo>
                    <a:lnTo>
                      <a:pt x="116" y="24"/>
                    </a:lnTo>
                    <a:lnTo>
                      <a:pt x="118" y="18"/>
                    </a:lnTo>
                    <a:lnTo>
                      <a:pt x="106" y="10"/>
                    </a:lnTo>
                    <a:lnTo>
                      <a:pt x="102" y="14"/>
                    </a:lnTo>
                    <a:lnTo>
                      <a:pt x="100" y="14"/>
                    </a:lnTo>
                    <a:lnTo>
                      <a:pt x="94" y="6"/>
                    </a:lnTo>
                    <a:lnTo>
                      <a:pt x="94" y="2"/>
                    </a:lnTo>
                    <a:lnTo>
                      <a:pt x="98" y="0"/>
                    </a:lnTo>
                    <a:lnTo>
                      <a:pt x="92" y="0"/>
                    </a:lnTo>
                    <a:lnTo>
                      <a:pt x="92" y="0"/>
                    </a:lnTo>
                    <a:lnTo>
                      <a:pt x="92" y="0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548" name="Freeform 1617"/>
              <p:cNvSpPr>
                <a:spLocks/>
              </p:cNvSpPr>
              <p:nvPr/>
            </p:nvSpPr>
            <p:spPr bwMode="auto">
              <a:xfrm>
                <a:off x="742950" y="2819400"/>
                <a:ext cx="95250" cy="79375"/>
              </a:xfrm>
              <a:custGeom>
                <a:avLst/>
                <a:gdLst>
                  <a:gd name="T0" fmla="*/ 56 w 60"/>
                  <a:gd name="T1" fmla="*/ 6 h 50"/>
                  <a:gd name="T2" fmla="*/ 56 w 60"/>
                  <a:gd name="T3" fmla="*/ 6 h 50"/>
                  <a:gd name="T4" fmla="*/ 56 w 60"/>
                  <a:gd name="T5" fmla="*/ 8 h 50"/>
                  <a:gd name="T6" fmla="*/ 56 w 60"/>
                  <a:gd name="T7" fmla="*/ 2 h 50"/>
                  <a:gd name="T8" fmla="*/ 44 w 60"/>
                  <a:gd name="T9" fmla="*/ 0 h 50"/>
                  <a:gd name="T10" fmla="*/ 38 w 60"/>
                  <a:gd name="T11" fmla="*/ 0 h 50"/>
                  <a:gd name="T12" fmla="*/ 32 w 60"/>
                  <a:gd name="T13" fmla="*/ 0 h 50"/>
                  <a:gd name="T14" fmla="*/ 28 w 60"/>
                  <a:gd name="T15" fmla="*/ 8 h 50"/>
                  <a:gd name="T16" fmla="*/ 26 w 60"/>
                  <a:gd name="T17" fmla="*/ 8 h 50"/>
                  <a:gd name="T18" fmla="*/ 20 w 60"/>
                  <a:gd name="T19" fmla="*/ 8 h 50"/>
                  <a:gd name="T20" fmla="*/ 16 w 60"/>
                  <a:gd name="T21" fmla="*/ 14 h 50"/>
                  <a:gd name="T22" fmla="*/ 16 w 60"/>
                  <a:gd name="T23" fmla="*/ 24 h 50"/>
                  <a:gd name="T24" fmla="*/ 14 w 60"/>
                  <a:gd name="T25" fmla="*/ 38 h 50"/>
                  <a:gd name="T26" fmla="*/ 0 w 60"/>
                  <a:gd name="T27" fmla="*/ 38 h 50"/>
                  <a:gd name="T28" fmla="*/ 0 w 60"/>
                  <a:gd name="T29" fmla="*/ 42 h 50"/>
                  <a:gd name="T30" fmla="*/ 4 w 60"/>
                  <a:gd name="T31" fmla="*/ 44 h 50"/>
                  <a:gd name="T32" fmla="*/ 8 w 60"/>
                  <a:gd name="T33" fmla="*/ 46 h 50"/>
                  <a:gd name="T34" fmla="*/ 14 w 60"/>
                  <a:gd name="T35" fmla="*/ 44 h 50"/>
                  <a:gd name="T36" fmla="*/ 18 w 60"/>
                  <a:gd name="T37" fmla="*/ 44 h 50"/>
                  <a:gd name="T38" fmla="*/ 24 w 60"/>
                  <a:gd name="T39" fmla="*/ 44 h 50"/>
                  <a:gd name="T40" fmla="*/ 26 w 60"/>
                  <a:gd name="T41" fmla="*/ 46 h 50"/>
                  <a:gd name="T42" fmla="*/ 28 w 60"/>
                  <a:gd name="T43" fmla="*/ 50 h 50"/>
                  <a:gd name="T44" fmla="*/ 32 w 60"/>
                  <a:gd name="T45" fmla="*/ 50 h 50"/>
                  <a:gd name="T46" fmla="*/ 36 w 60"/>
                  <a:gd name="T47" fmla="*/ 34 h 50"/>
                  <a:gd name="T48" fmla="*/ 38 w 60"/>
                  <a:gd name="T49" fmla="*/ 28 h 50"/>
                  <a:gd name="T50" fmla="*/ 44 w 60"/>
                  <a:gd name="T51" fmla="*/ 32 h 50"/>
                  <a:gd name="T52" fmla="*/ 46 w 60"/>
                  <a:gd name="T53" fmla="*/ 32 h 50"/>
                  <a:gd name="T54" fmla="*/ 48 w 60"/>
                  <a:gd name="T55" fmla="*/ 28 h 50"/>
                  <a:gd name="T56" fmla="*/ 52 w 60"/>
                  <a:gd name="T57" fmla="*/ 26 h 50"/>
                  <a:gd name="T58" fmla="*/ 54 w 60"/>
                  <a:gd name="T59" fmla="*/ 26 h 50"/>
                  <a:gd name="T60" fmla="*/ 56 w 60"/>
                  <a:gd name="T61" fmla="*/ 24 h 50"/>
                  <a:gd name="T62" fmla="*/ 54 w 60"/>
                  <a:gd name="T63" fmla="*/ 18 h 50"/>
                  <a:gd name="T64" fmla="*/ 56 w 60"/>
                  <a:gd name="T65" fmla="*/ 18 h 50"/>
                  <a:gd name="T66" fmla="*/ 60 w 60"/>
                  <a:gd name="T67" fmla="*/ 16 h 50"/>
                  <a:gd name="T68" fmla="*/ 60 w 60"/>
                  <a:gd name="T69" fmla="*/ 14 h 50"/>
                  <a:gd name="T70" fmla="*/ 56 w 60"/>
                  <a:gd name="T71" fmla="*/ 6 h 50"/>
                  <a:gd name="T72" fmla="*/ 56 w 60"/>
                  <a:gd name="T73" fmla="*/ 6 h 50"/>
                  <a:gd name="T74" fmla="*/ 56 w 60"/>
                  <a:gd name="T75" fmla="*/ 6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60" h="50">
                    <a:moveTo>
                      <a:pt x="56" y="6"/>
                    </a:moveTo>
                    <a:lnTo>
                      <a:pt x="56" y="6"/>
                    </a:lnTo>
                    <a:lnTo>
                      <a:pt x="56" y="8"/>
                    </a:lnTo>
                    <a:lnTo>
                      <a:pt x="56" y="2"/>
                    </a:lnTo>
                    <a:lnTo>
                      <a:pt x="44" y="0"/>
                    </a:lnTo>
                    <a:lnTo>
                      <a:pt x="38" y="0"/>
                    </a:lnTo>
                    <a:lnTo>
                      <a:pt x="32" y="0"/>
                    </a:lnTo>
                    <a:lnTo>
                      <a:pt x="28" y="8"/>
                    </a:lnTo>
                    <a:lnTo>
                      <a:pt x="26" y="8"/>
                    </a:lnTo>
                    <a:lnTo>
                      <a:pt x="20" y="8"/>
                    </a:lnTo>
                    <a:lnTo>
                      <a:pt x="16" y="14"/>
                    </a:lnTo>
                    <a:lnTo>
                      <a:pt x="16" y="24"/>
                    </a:lnTo>
                    <a:lnTo>
                      <a:pt x="14" y="38"/>
                    </a:lnTo>
                    <a:lnTo>
                      <a:pt x="0" y="38"/>
                    </a:lnTo>
                    <a:lnTo>
                      <a:pt x="0" y="42"/>
                    </a:lnTo>
                    <a:lnTo>
                      <a:pt x="4" y="44"/>
                    </a:lnTo>
                    <a:lnTo>
                      <a:pt x="8" y="46"/>
                    </a:lnTo>
                    <a:lnTo>
                      <a:pt x="14" y="44"/>
                    </a:lnTo>
                    <a:lnTo>
                      <a:pt x="18" y="44"/>
                    </a:lnTo>
                    <a:lnTo>
                      <a:pt x="24" y="44"/>
                    </a:lnTo>
                    <a:lnTo>
                      <a:pt x="26" y="46"/>
                    </a:lnTo>
                    <a:lnTo>
                      <a:pt x="28" y="50"/>
                    </a:lnTo>
                    <a:lnTo>
                      <a:pt x="32" y="50"/>
                    </a:lnTo>
                    <a:lnTo>
                      <a:pt x="36" y="34"/>
                    </a:lnTo>
                    <a:lnTo>
                      <a:pt x="38" y="28"/>
                    </a:lnTo>
                    <a:lnTo>
                      <a:pt x="44" y="32"/>
                    </a:lnTo>
                    <a:lnTo>
                      <a:pt x="46" y="32"/>
                    </a:lnTo>
                    <a:lnTo>
                      <a:pt x="48" y="28"/>
                    </a:lnTo>
                    <a:lnTo>
                      <a:pt x="52" y="26"/>
                    </a:lnTo>
                    <a:lnTo>
                      <a:pt x="54" y="26"/>
                    </a:lnTo>
                    <a:lnTo>
                      <a:pt x="56" y="24"/>
                    </a:lnTo>
                    <a:lnTo>
                      <a:pt x="54" y="18"/>
                    </a:lnTo>
                    <a:lnTo>
                      <a:pt x="56" y="18"/>
                    </a:lnTo>
                    <a:lnTo>
                      <a:pt x="60" y="16"/>
                    </a:lnTo>
                    <a:lnTo>
                      <a:pt x="60" y="14"/>
                    </a:lnTo>
                    <a:lnTo>
                      <a:pt x="56" y="6"/>
                    </a:lnTo>
                    <a:lnTo>
                      <a:pt x="56" y="6"/>
                    </a:lnTo>
                    <a:lnTo>
                      <a:pt x="56" y="6"/>
                    </a:lnTo>
                    <a:close/>
                  </a:path>
                </a:pathLst>
              </a:custGeom>
              <a:solidFill>
                <a:schemeClr val="bg1"/>
              </a:solidFill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549" name="Freeform 1618"/>
              <p:cNvSpPr>
                <a:spLocks/>
              </p:cNvSpPr>
              <p:nvPr/>
            </p:nvSpPr>
            <p:spPr bwMode="auto">
              <a:xfrm>
                <a:off x="2505075" y="3575050"/>
                <a:ext cx="190500" cy="114300"/>
              </a:xfrm>
              <a:custGeom>
                <a:avLst/>
                <a:gdLst>
                  <a:gd name="T0" fmla="*/ 118 w 120"/>
                  <a:gd name="T1" fmla="*/ 46 h 72"/>
                  <a:gd name="T2" fmla="*/ 108 w 120"/>
                  <a:gd name="T3" fmla="*/ 44 h 72"/>
                  <a:gd name="T4" fmla="*/ 94 w 120"/>
                  <a:gd name="T5" fmla="*/ 44 h 72"/>
                  <a:gd name="T6" fmla="*/ 88 w 120"/>
                  <a:gd name="T7" fmla="*/ 38 h 72"/>
                  <a:gd name="T8" fmla="*/ 82 w 120"/>
                  <a:gd name="T9" fmla="*/ 38 h 72"/>
                  <a:gd name="T10" fmla="*/ 76 w 120"/>
                  <a:gd name="T11" fmla="*/ 34 h 72"/>
                  <a:gd name="T12" fmla="*/ 72 w 120"/>
                  <a:gd name="T13" fmla="*/ 26 h 72"/>
                  <a:gd name="T14" fmla="*/ 64 w 120"/>
                  <a:gd name="T15" fmla="*/ 24 h 72"/>
                  <a:gd name="T16" fmla="*/ 64 w 120"/>
                  <a:gd name="T17" fmla="*/ 16 h 72"/>
                  <a:gd name="T18" fmla="*/ 60 w 120"/>
                  <a:gd name="T19" fmla="*/ 12 h 72"/>
                  <a:gd name="T20" fmla="*/ 52 w 120"/>
                  <a:gd name="T21" fmla="*/ 12 h 72"/>
                  <a:gd name="T22" fmla="*/ 44 w 120"/>
                  <a:gd name="T23" fmla="*/ 12 h 72"/>
                  <a:gd name="T24" fmla="*/ 38 w 120"/>
                  <a:gd name="T25" fmla="*/ 2 h 72"/>
                  <a:gd name="T26" fmla="*/ 34 w 120"/>
                  <a:gd name="T27" fmla="*/ 2 h 72"/>
                  <a:gd name="T28" fmla="*/ 24 w 120"/>
                  <a:gd name="T29" fmla="*/ 2 h 72"/>
                  <a:gd name="T30" fmla="*/ 18 w 120"/>
                  <a:gd name="T31" fmla="*/ 0 h 72"/>
                  <a:gd name="T32" fmla="*/ 16 w 120"/>
                  <a:gd name="T33" fmla="*/ 2 h 72"/>
                  <a:gd name="T34" fmla="*/ 6 w 120"/>
                  <a:gd name="T35" fmla="*/ 8 h 72"/>
                  <a:gd name="T36" fmla="*/ 0 w 120"/>
                  <a:gd name="T37" fmla="*/ 18 h 72"/>
                  <a:gd name="T38" fmla="*/ 2 w 120"/>
                  <a:gd name="T39" fmla="*/ 26 h 72"/>
                  <a:gd name="T40" fmla="*/ 10 w 120"/>
                  <a:gd name="T41" fmla="*/ 28 h 72"/>
                  <a:gd name="T42" fmla="*/ 14 w 120"/>
                  <a:gd name="T43" fmla="*/ 36 h 72"/>
                  <a:gd name="T44" fmla="*/ 20 w 120"/>
                  <a:gd name="T45" fmla="*/ 38 h 72"/>
                  <a:gd name="T46" fmla="*/ 28 w 120"/>
                  <a:gd name="T47" fmla="*/ 40 h 72"/>
                  <a:gd name="T48" fmla="*/ 38 w 120"/>
                  <a:gd name="T49" fmla="*/ 46 h 72"/>
                  <a:gd name="T50" fmla="*/ 46 w 120"/>
                  <a:gd name="T51" fmla="*/ 46 h 72"/>
                  <a:gd name="T52" fmla="*/ 54 w 120"/>
                  <a:gd name="T53" fmla="*/ 52 h 72"/>
                  <a:gd name="T54" fmla="*/ 56 w 120"/>
                  <a:gd name="T55" fmla="*/ 56 h 72"/>
                  <a:gd name="T56" fmla="*/ 64 w 120"/>
                  <a:gd name="T57" fmla="*/ 56 h 72"/>
                  <a:gd name="T58" fmla="*/ 70 w 120"/>
                  <a:gd name="T59" fmla="*/ 64 h 72"/>
                  <a:gd name="T60" fmla="*/ 82 w 120"/>
                  <a:gd name="T61" fmla="*/ 64 h 72"/>
                  <a:gd name="T62" fmla="*/ 94 w 120"/>
                  <a:gd name="T63" fmla="*/ 68 h 72"/>
                  <a:gd name="T64" fmla="*/ 102 w 120"/>
                  <a:gd name="T65" fmla="*/ 72 h 72"/>
                  <a:gd name="T66" fmla="*/ 110 w 120"/>
                  <a:gd name="T67" fmla="*/ 72 h 72"/>
                  <a:gd name="T68" fmla="*/ 116 w 120"/>
                  <a:gd name="T69" fmla="*/ 72 h 72"/>
                  <a:gd name="T70" fmla="*/ 118 w 120"/>
                  <a:gd name="T71" fmla="*/ 66 h 72"/>
                  <a:gd name="T72" fmla="*/ 120 w 120"/>
                  <a:gd name="T73" fmla="*/ 64 h 72"/>
                  <a:gd name="T74" fmla="*/ 116 w 120"/>
                  <a:gd name="T75" fmla="*/ 58 h 72"/>
                  <a:gd name="T76" fmla="*/ 118 w 120"/>
                  <a:gd name="T77" fmla="*/ 54 h 72"/>
                  <a:gd name="T78" fmla="*/ 118 w 120"/>
                  <a:gd name="T79" fmla="*/ 46 h 72"/>
                  <a:gd name="T80" fmla="*/ 118 w 120"/>
                  <a:gd name="T81" fmla="*/ 46 h 72"/>
                  <a:gd name="T82" fmla="*/ 118 w 120"/>
                  <a:gd name="T83" fmla="*/ 46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20" h="72">
                    <a:moveTo>
                      <a:pt x="118" y="46"/>
                    </a:moveTo>
                    <a:lnTo>
                      <a:pt x="108" y="44"/>
                    </a:lnTo>
                    <a:lnTo>
                      <a:pt x="94" y="44"/>
                    </a:lnTo>
                    <a:lnTo>
                      <a:pt x="88" y="38"/>
                    </a:lnTo>
                    <a:lnTo>
                      <a:pt x="82" y="38"/>
                    </a:lnTo>
                    <a:lnTo>
                      <a:pt x="76" y="34"/>
                    </a:lnTo>
                    <a:lnTo>
                      <a:pt x="72" y="26"/>
                    </a:lnTo>
                    <a:lnTo>
                      <a:pt x="64" y="24"/>
                    </a:lnTo>
                    <a:lnTo>
                      <a:pt x="64" y="16"/>
                    </a:lnTo>
                    <a:lnTo>
                      <a:pt x="60" y="12"/>
                    </a:lnTo>
                    <a:lnTo>
                      <a:pt x="52" y="12"/>
                    </a:lnTo>
                    <a:lnTo>
                      <a:pt x="44" y="12"/>
                    </a:lnTo>
                    <a:lnTo>
                      <a:pt x="38" y="2"/>
                    </a:lnTo>
                    <a:lnTo>
                      <a:pt x="34" y="2"/>
                    </a:lnTo>
                    <a:lnTo>
                      <a:pt x="24" y="2"/>
                    </a:lnTo>
                    <a:lnTo>
                      <a:pt x="18" y="0"/>
                    </a:lnTo>
                    <a:lnTo>
                      <a:pt x="16" y="2"/>
                    </a:lnTo>
                    <a:lnTo>
                      <a:pt x="6" y="8"/>
                    </a:lnTo>
                    <a:lnTo>
                      <a:pt x="0" y="18"/>
                    </a:lnTo>
                    <a:lnTo>
                      <a:pt x="2" y="26"/>
                    </a:lnTo>
                    <a:lnTo>
                      <a:pt x="10" y="28"/>
                    </a:lnTo>
                    <a:lnTo>
                      <a:pt x="14" y="36"/>
                    </a:lnTo>
                    <a:lnTo>
                      <a:pt x="20" y="38"/>
                    </a:lnTo>
                    <a:lnTo>
                      <a:pt x="28" y="40"/>
                    </a:lnTo>
                    <a:lnTo>
                      <a:pt x="38" y="46"/>
                    </a:lnTo>
                    <a:lnTo>
                      <a:pt x="46" y="46"/>
                    </a:lnTo>
                    <a:lnTo>
                      <a:pt x="54" y="52"/>
                    </a:lnTo>
                    <a:lnTo>
                      <a:pt x="56" y="56"/>
                    </a:lnTo>
                    <a:lnTo>
                      <a:pt x="64" y="56"/>
                    </a:lnTo>
                    <a:lnTo>
                      <a:pt x="70" y="64"/>
                    </a:lnTo>
                    <a:lnTo>
                      <a:pt x="82" y="64"/>
                    </a:lnTo>
                    <a:lnTo>
                      <a:pt x="94" y="68"/>
                    </a:lnTo>
                    <a:lnTo>
                      <a:pt x="102" y="72"/>
                    </a:lnTo>
                    <a:lnTo>
                      <a:pt x="110" y="72"/>
                    </a:lnTo>
                    <a:lnTo>
                      <a:pt x="116" y="72"/>
                    </a:lnTo>
                    <a:lnTo>
                      <a:pt x="118" y="66"/>
                    </a:lnTo>
                    <a:lnTo>
                      <a:pt x="120" y="64"/>
                    </a:lnTo>
                    <a:lnTo>
                      <a:pt x="116" y="58"/>
                    </a:lnTo>
                    <a:lnTo>
                      <a:pt x="118" y="54"/>
                    </a:lnTo>
                    <a:lnTo>
                      <a:pt x="118" y="46"/>
                    </a:lnTo>
                    <a:lnTo>
                      <a:pt x="118" y="46"/>
                    </a:lnTo>
                    <a:lnTo>
                      <a:pt x="118" y="46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550" name="Freeform 1619"/>
              <p:cNvSpPr>
                <a:spLocks noEditPoints="1"/>
              </p:cNvSpPr>
              <p:nvPr/>
            </p:nvSpPr>
            <p:spPr bwMode="auto">
              <a:xfrm>
                <a:off x="920750" y="4937125"/>
                <a:ext cx="320675" cy="355600"/>
              </a:xfrm>
              <a:custGeom>
                <a:avLst/>
                <a:gdLst>
                  <a:gd name="T0" fmla="*/ 72 w 202"/>
                  <a:gd name="T1" fmla="*/ 224 h 224"/>
                  <a:gd name="T2" fmla="*/ 84 w 202"/>
                  <a:gd name="T3" fmla="*/ 212 h 224"/>
                  <a:gd name="T4" fmla="*/ 88 w 202"/>
                  <a:gd name="T5" fmla="*/ 218 h 224"/>
                  <a:gd name="T6" fmla="*/ 96 w 202"/>
                  <a:gd name="T7" fmla="*/ 224 h 224"/>
                  <a:gd name="T8" fmla="*/ 104 w 202"/>
                  <a:gd name="T9" fmla="*/ 224 h 224"/>
                  <a:gd name="T10" fmla="*/ 112 w 202"/>
                  <a:gd name="T11" fmla="*/ 216 h 224"/>
                  <a:gd name="T12" fmla="*/ 116 w 202"/>
                  <a:gd name="T13" fmla="*/ 212 h 224"/>
                  <a:gd name="T14" fmla="*/ 120 w 202"/>
                  <a:gd name="T15" fmla="*/ 156 h 224"/>
                  <a:gd name="T16" fmla="*/ 138 w 202"/>
                  <a:gd name="T17" fmla="*/ 90 h 224"/>
                  <a:gd name="T18" fmla="*/ 148 w 202"/>
                  <a:gd name="T19" fmla="*/ 30 h 224"/>
                  <a:gd name="T20" fmla="*/ 184 w 202"/>
                  <a:gd name="T21" fmla="*/ 28 h 224"/>
                  <a:gd name="T22" fmla="*/ 186 w 202"/>
                  <a:gd name="T23" fmla="*/ 22 h 224"/>
                  <a:gd name="T24" fmla="*/ 192 w 202"/>
                  <a:gd name="T25" fmla="*/ 22 h 224"/>
                  <a:gd name="T26" fmla="*/ 194 w 202"/>
                  <a:gd name="T27" fmla="*/ 22 h 224"/>
                  <a:gd name="T28" fmla="*/ 198 w 202"/>
                  <a:gd name="T29" fmla="*/ 18 h 224"/>
                  <a:gd name="T30" fmla="*/ 198 w 202"/>
                  <a:gd name="T31" fmla="*/ 18 h 224"/>
                  <a:gd name="T32" fmla="*/ 194 w 202"/>
                  <a:gd name="T33" fmla="*/ 12 h 224"/>
                  <a:gd name="T34" fmla="*/ 174 w 202"/>
                  <a:gd name="T35" fmla="*/ 16 h 224"/>
                  <a:gd name="T36" fmla="*/ 138 w 202"/>
                  <a:gd name="T37" fmla="*/ 20 h 224"/>
                  <a:gd name="T38" fmla="*/ 126 w 202"/>
                  <a:gd name="T39" fmla="*/ 18 h 224"/>
                  <a:gd name="T40" fmla="*/ 122 w 202"/>
                  <a:gd name="T41" fmla="*/ 18 h 224"/>
                  <a:gd name="T42" fmla="*/ 116 w 202"/>
                  <a:gd name="T43" fmla="*/ 16 h 224"/>
                  <a:gd name="T44" fmla="*/ 108 w 202"/>
                  <a:gd name="T45" fmla="*/ 16 h 224"/>
                  <a:gd name="T46" fmla="*/ 102 w 202"/>
                  <a:gd name="T47" fmla="*/ 10 h 224"/>
                  <a:gd name="T48" fmla="*/ 34 w 202"/>
                  <a:gd name="T49" fmla="*/ 4 h 224"/>
                  <a:gd name="T50" fmla="*/ 26 w 202"/>
                  <a:gd name="T51" fmla="*/ 0 h 224"/>
                  <a:gd name="T52" fmla="*/ 22 w 202"/>
                  <a:gd name="T53" fmla="*/ 4 h 224"/>
                  <a:gd name="T54" fmla="*/ 8 w 202"/>
                  <a:gd name="T55" fmla="*/ 4 h 224"/>
                  <a:gd name="T56" fmla="*/ 4 w 202"/>
                  <a:gd name="T57" fmla="*/ 28 h 224"/>
                  <a:gd name="T58" fmla="*/ 22 w 202"/>
                  <a:gd name="T59" fmla="*/ 44 h 224"/>
                  <a:gd name="T60" fmla="*/ 24 w 202"/>
                  <a:gd name="T61" fmla="*/ 56 h 224"/>
                  <a:gd name="T62" fmla="*/ 24 w 202"/>
                  <a:gd name="T63" fmla="*/ 70 h 224"/>
                  <a:gd name="T64" fmla="*/ 36 w 202"/>
                  <a:gd name="T65" fmla="*/ 82 h 224"/>
                  <a:gd name="T66" fmla="*/ 36 w 202"/>
                  <a:gd name="T67" fmla="*/ 92 h 224"/>
                  <a:gd name="T68" fmla="*/ 44 w 202"/>
                  <a:gd name="T69" fmla="*/ 102 h 224"/>
                  <a:gd name="T70" fmla="*/ 44 w 202"/>
                  <a:gd name="T71" fmla="*/ 116 h 224"/>
                  <a:gd name="T72" fmla="*/ 50 w 202"/>
                  <a:gd name="T73" fmla="*/ 146 h 224"/>
                  <a:gd name="T74" fmla="*/ 50 w 202"/>
                  <a:gd name="T75" fmla="*/ 172 h 224"/>
                  <a:gd name="T76" fmla="*/ 52 w 202"/>
                  <a:gd name="T77" fmla="*/ 198 h 224"/>
                  <a:gd name="T78" fmla="*/ 62 w 202"/>
                  <a:gd name="T79" fmla="*/ 212 h 224"/>
                  <a:gd name="T80" fmla="*/ 70 w 202"/>
                  <a:gd name="T81" fmla="*/ 212 h 224"/>
                  <a:gd name="T82" fmla="*/ 70 w 202"/>
                  <a:gd name="T83" fmla="*/ 224 h 224"/>
                  <a:gd name="T84" fmla="*/ 72 w 202"/>
                  <a:gd name="T85" fmla="*/ 224 h 224"/>
                  <a:gd name="T86" fmla="*/ 48 w 202"/>
                  <a:gd name="T87" fmla="*/ 54 h 224"/>
                  <a:gd name="T88" fmla="*/ 48 w 202"/>
                  <a:gd name="T89" fmla="*/ 56 h 224"/>
                  <a:gd name="T90" fmla="*/ 44 w 202"/>
                  <a:gd name="T91" fmla="*/ 54 h 224"/>
                  <a:gd name="T92" fmla="*/ 48 w 202"/>
                  <a:gd name="T93" fmla="*/ 54 h 2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202" h="224">
                    <a:moveTo>
                      <a:pt x="72" y="224"/>
                    </a:moveTo>
                    <a:lnTo>
                      <a:pt x="72" y="224"/>
                    </a:lnTo>
                    <a:lnTo>
                      <a:pt x="80" y="212"/>
                    </a:lnTo>
                    <a:lnTo>
                      <a:pt x="84" y="212"/>
                    </a:lnTo>
                    <a:lnTo>
                      <a:pt x="88" y="212"/>
                    </a:lnTo>
                    <a:lnTo>
                      <a:pt x="88" y="218"/>
                    </a:lnTo>
                    <a:lnTo>
                      <a:pt x="90" y="220"/>
                    </a:lnTo>
                    <a:lnTo>
                      <a:pt x="96" y="224"/>
                    </a:lnTo>
                    <a:lnTo>
                      <a:pt x="102" y="224"/>
                    </a:lnTo>
                    <a:lnTo>
                      <a:pt x="104" y="224"/>
                    </a:lnTo>
                    <a:lnTo>
                      <a:pt x="108" y="220"/>
                    </a:lnTo>
                    <a:lnTo>
                      <a:pt x="112" y="216"/>
                    </a:lnTo>
                    <a:lnTo>
                      <a:pt x="112" y="212"/>
                    </a:lnTo>
                    <a:lnTo>
                      <a:pt x="116" y="212"/>
                    </a:lnTo>
                    <a:lnTo>
                      <a:pt x="120" y="212"/>
                    </a:lnTo>
                    <a:lnTo>
                      <a:pt x="120" y="156"/>
                    </a:lnTo>
                    <a:lnTo>
                      <a:pt x="122" y="90"/>
                    </a:lnTo>
                    <a:lnTo>
                      <a:pt x="138" y="90"/>
                    </a:lnTo>
                    <a:lnTo>
                      <a:pt x="138" y="30"/>
                    </a:lnTo>
                    <a:lnTo>
                      <a:pt x="148" y="30"/>
                    </a:lnTo>
                    <a:lnTo>
                      <a:pt x="180" y="26"/>
                    </a:lnTo>
                    <a:lnTo>
                      <a:pt x="184" y="28"/>
                    </a:lnTo>
                    <a:lnTo>
                      <a:pt x="186" y="26"/>
                    </a:lnTo>
                    <a:lnTo>
                      <a:pt x="186" y="22"/>
                    </a:lnTo>
                    <a:lnTo>
                      <a:pt x="188" y="22"/>
                    </a:lnTo>
                    <a:lnTo>
                      <a:pt x="192" y="22"/>
                    </a:lnTo>
                    <a:lnTo>
                      <a:pt x="194" y="26"/>
                    </a:lnTo>
                    <a:lnTo>
                      <a:pt x="194" y="22"/>
                    </a:lnTo>
                    <a:lnTo>
                      <a:pt x="196" y="20"/>
                    </a:lnTo>
                    <a:lnTo>
                      <a:pt x="198" y="18"/>
                    </a:lnTo>
                    <a:lnTo>
                      <a:pt x="202" y="18"/>
                    </a:lnTo>
                    <a:lnTo>
                      <a:pt x="198" y="18"/>
                    </a:lnTo>
                    <a:lnTo>
                      <a:pt x="196" y="16"/>
                    </a:lnTo>
                    <a:lnTo>
                      <a:pt x="194" y="12"/>
                    </a:lnTo>
                    <a:lnTo>
                      <a:pt x="192" y="12"/>
                    </a:lnTo>
                    <a:lnTo>
                      <a:pt x="174" y="16"/>
                    </a:lnTo>
                    <a:lnTo>
                      <a:pt x="140" y="20"/>
                    </a:lnTo>
                    <a:lnTo>
                      <a:pt x="138" y="20"/>
                    </a:lnTo>
                    <a:lnTo>
                      <a:pt x="130" y="18"/>
                    </a:lnTo>
                    <a:lnTo>
                      <a:pt x="126" y="18"/>
                    </a:lnTo>
                    <a:lnTo>
                      <a:pt x="124" y="18"/>
                    </a:lnTo>
                    <a:lnTo>
                      <a:pt x="122" y="18"/>
                    </a:lnTo>
                    <a:lnTo>
                      <a:pt x="120" y="18"/>
                    </a:lnTo>
                    <a:lnTo>
                      <a:pt x="116" y="16"/>
                    </a:lnTo>
                    <a:lnTo>
                      <a:pt x="112" y="16"/>
                    </a:lnTo>
                    <a:lnTo>
                      <a:pt x="108" y="16"/>
                    </a:lnTo>
                    <a:lnTo>
                      <a:pt x="106" y="12"/>
                    </a:lnTo>
                    <a:lnTo>
                      <a:pt x="102" y="10"/>
                    </a:lnTo>
                    <a:lnTo>
                      <a:pt x="98" y="8"/>
                    </a:lnTo>
                    <a:lnTo>
                      <a:pt x="34" y="4"/>
                    </a:lnTo>
                    <a:lnTo>
                      <a:pt x="32" y="2"/>
                    </a:lnTo>
                    <a:lnTo>
                      <a:pt x="26" y="0"/>
                    </a:lnTo>
                    <a:lnTo>
                      <a:pt x="24" y="2"/>
                    </a:lnTo>
                    <a:lnTo>
                      <a:pt x="22" y="4"/>
                    </a:lnTo>
                    <a:lnTo>
                      <a:pt x="18" y="4"/>
                    </a:lnTo>
                    <a:lnTo>
                      <a:pt x="8" y="4"/>
                    </a:lnTo>
                    <a:lnTo>
                      <a:pt x="0" y="8"/>
                    </a:lnTo>
                    <a:lnTo>
                      <a:pt x="4" y="28"/>
                    </a:lnTo>
                    <a:lnTo>
                      <a:pt x="8" y="28"/>
                    </a:lnTo>
                    <a:lnTo>
                      <a:pt x="22" y="44"/>
                    </a:lnTo>
                    <a:lnTo>
                      <a:pt x="24" y="52"/>
                    </a:lnTo>
                    <a:lnTo>
                      <a:pt x="24" y="56"/>
                    </a:lnTo>
                    <a:lnTo>
                      <a:pt x="24" y="62"/>
                    </a:lnTo>
                    <a:lnTo>
                      <a:pt x="24" y="70"/>
                    </a:lnTo>
                    <a:lnTo>
                      <a:pt x="30" y="74"/>
                    </a:lnTo>
                    <a:lnTo>
                      <a:pt x="36" y="82"/>
                    </a:lnTo>
                    <a:lnTo>
                      <a:pt x="34" y="88"/>
                    </a:lnTo>
                    <a:lnTo>
                      <a:pt x="36" y="92"/>
                    </a:lnTo>
                    <a:lnTo>
                      <a:pt x="40" y="98"/>
                    </a:lnTo>
                    <a:lnTo>
                      <a:pt x="44" y="102"/>
                    </a:lnTo>
                    <a:lnTo>
                      <a:pt x="44" y="108"/>
                    </a:lnTo>
                    <a:lnTo>
                      <a:pt x="44" y="116"/>
                    </a:lnTo>
                    <a:lnTo>
                      <a:pt x="42" y="128"/>
                    </a:lnTo>
                    <a:lnTo>
                      <a:pt x="50" y="146"/>
                    </a:lnTo>
                    <a:lnTo>
                      <a:pt x="50" y="162"/>
                    </a:lnTo>
                    <a:lnTo>
                      <a:pt x="50" y="172"/>
                    </a:lnTo>
                    <a:lnTo>
                      <a:pt x="50" y="184"/>
                    </a:lnTo>
                    <a:lnTo>
                      <a:pt x="52" y="198"/>
                    </a:lnTo>
                    <a:lnTo>
                      <a:pt x="58" y="206"/>
                    </a:lnTo>
                    <a:lnTo>
                      <a:pt x="62" y="212"/>
                    </a:lnTo>
                    <a:lnTo>
                      <a:pt x="66" y="212"/>
                    </a:lnTo>
                    <a:lnTo>
                      <a:pt x="70" y="212"/>
                    </a:lnTo>
                    <a:lnTo>
                      <a:pt x="70" y="218"/>
                    </a:lnTo>
                    <a:lnTo>
                      <a:pt x="70" y="224"/>
                    </a:lnTo>
                    <a:lnTo>
                      <a:pt x="72" y="224"/>
                    </a:lnTo>
                    <a:lnTo>
                      <a:pt x="72" y="224"/>
                    </a:lnTo>
                    <a:lnTo>
                      <a:pt x="72" y="224"/>
                    </a:lnTo>
                    <a:close/>
                    <a:moveTo>
                      <a:pt x="48" y="54"/>
                    </a:moveTo>
                    <a:lnTo>
                      <a:pt x="48" y="54"/>
                    </a:lnTo>
                    <a:lnTo>
                      <a:pt x="48" y="56"/>
                    </a:lnTo>
                    <a:lnTo>
                      <a:pt x="44" y="56"/>
                    </a:lnTo>
                    <a:lnTo>
                      <a:pt x="44" y="54"/>
                    </a:lnTo>
                    <a:lnTo>
                      <a:pt x="48" y="54"/>
                    </a:lnTo>
                    <a:lnTo>
                      <a:pt x="48" y="54"/>
                    </a:lnTo>
                    <a:lnTo>
                      <a:pt x="48" y="54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551" name="Freeform 1620"/>
              <p:cNvSpPr>
                <a:spLocks/>
              </p:cNvSpPr>
              <p:nvPr/>
            </p:nvSpPr>
            <p:spPr bwMode="auto">
              <a:xfrm>
                <a:off x="1739900" y="3238500"/>
                <a:ext cx="25400" cy="28575"/>
              </a:xfrm>
              <a:custGeom>
                <a:avLst/>
                <a:gdLst>
                  <a:gd name="T0" fmla="*/ 10 w 16"/>
                  <a:gd name="T1" fmla="*/ 18 h 18"/>
                  <a:gd name="T2" fmla="*/ 10 w 16"/>
                  <a:gd name="T3" fmla="*/ 18 h 18"/>
                  <a:gd name="T4" fmla="*/ 6 w 16"/>
                  <a:gd name="T5" fmla="*/ 10 h 18"/>
                  <a:gd name="T6" fmla="*/ 0 w 16"/>
                  <a:gd name="T7" fmla="*/ 6 h 18"/>
                  <a:gd name="T8" fmla="*/ 0 w 16"/>
                  <a:gd name="T9" fmla="*/ 2 h 18"/>
                  <a:gd name="T10" fmla="*/ 8 w 16"/>
                  <a:gd name="T11" fmla="*/ 0 h 18"/>
                  <a:gd name="T12" fmla="*/ 10 w 16"/>
                  <a:gd name="T13" fmla="*/ 6 h 18"/>
                  <a:gd name="T14" fmla="*/ 8 w 16"/>
                  <a:gd name="T15" fmla="*/ 6 h 18"/>
                  <a:gd name="T16" fmla="*/ 8 w 16"/>
                  <a:gd name="T17" fmla="*/ 10 h 18"/>
                  <a:gd name="T18" fmla="*/ 14 w 16"/>
                  <a:gd name="T19" fmla="*/ 10 h 18"/>
                  <a:gd name="T20" fmla="*/ 16 w 16"/>
                  <a:gd name="T21" fmla="*/ 14 h 18"/>
                  <a:gd name="T22" fmla="*/ 14 w 16"/>
                  <a:gd name="T23" fmla="*/ 18 h 18"/>
                  <a:gd name="T24" fmla="*/ 10 w 16"/>
                  <a:gd name="T25" fmla="*/ 18 h 18"/>
                  <a:gd name="T26" fmla="*/ 10 w 16"/>
                  <a:gd name="T27" fmla="*/ 18 h 18"/>
                  <a:gd name="T28" fmla="*/ 10 w 16"/>
                  <a:gd name="T29" fmla="*/ 1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6" h="18">
                    <a:moveTo>
                      <a:pt x="10" y="18"/>
                    </a:moveTo>
                    <a:lnTo>
                      <a:pt x="10" y="18"/>
                    </a:lnTo>
                    <a:lnTo>
                      <a:pt x="6" y="10"/>
                    </a:lnTo>
                    <a:lnTo>
                      <a:pt x="0" y="6"/>
                    </a:lnTo>
                    <a:lnTo>
                      <a:pt x="0" y="2"/>
                    </a:lnTo>
                    <a:lnTo>
                      <a:pt x="8" y="0"/>
                    </a:lnTo>
                    <a:lnTo>
                      <a:pt x="10" y="6"/>
                    </a:lnTo>
                    <a:lnTo>
                      <a:pt x="8" y="6"/>
                    </a:lnTo>
                    <a:lnTo>
                      <a:pt x="8" y="10"/>
                    </a:lnTo>
                    <a:lnTo>
                      <a:pt x="14" y="10"/>
                    </a:lnTo>
                    <a:lnTo>
                      <a:pt x="16" y="14"/>
                    </a:lnTo>
                    <a:lnTo>
                      <a:pt x="14" y="18"/>
                    </a:lnTo>
                    <a:lnTo>
                      <a:pt x="10" y="18"/>
                    </a:lnTo>
                    <a:lnTo>
                      <a:pt x="10" y="18"/>
                    </a:lnTo>
                    <a:lnTo>
                      <a:pt x="10" y="18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552" name="Freeform 1621"/>
              <p:cNvSpPr>
                <a:spLocks/>
              </p:cNvSpPr>
              <p:nvPr/>
            </p:nvSpPr>
            <p:spPr bwMode="auto">
              <a:xfrm>
                <a:off x="1349375" y="4768850"/>
                <a:ext cx="234950" cy="454025"/>
              </a:xfrm>
              <a:custGeom>
                <a:avLst/>
                <a:gdLst>
                  <a:gd name="T0" fmla="*/ 70 w 148"/>
                  <a:gd name="T1" fmla="*/ 60 h 286"/>
                  <a:gd name="T2" fmla="*/ 80 w 148"/>
                  <a:gd name="T3" fmla="*/ 66 h 286"/>
                  <a:gd name="T4" fmla="*/ 82 w 148"/>
                  <a:gd name="T5" fmla="*/ 84 h 286"/>
                  <a:gd name="T6" fmla="*/ 72 w 148"/>
                  <a:gd name="T7" fmla="*/ 88 h 286"/>
                  <a:gd name="T8" fmla="*/ 74 w 148"/>
                  <a:gd name="T9" fmla="*/ 102 h 286"/>
                  <a:gd name="T10" fmla="*/ 66 w 148"/>
                  <a:gd name="T11" fmla="*/ 108 h 286"/>
                  <a:gd name="T12" fmla="*/ 62 w 148"/>
                  <a:gd name="T13" fmla="*/ 100 h 286"/>
                  <a:gd name="T14" fmla="*/ 54 w 148"/>
                  <a:gd name="T15" fmla="*/ 84 h 286"/>
                  <a:gd name="T16" fmla="*/ 54 w 148"/>
                  <a:gd name="T17" fmla="*/ 66 h 286"/>
                  <a:gd name="T18" fmla="*/ 42 w 148"/>
                  <a:gd name="T19" fmla="*/ 64 h 286"/>
                  <a:gd name="T20" fmla="*/ 0 w 148"/>
                  <a:gd name="T21" fmla="*/ 70 h 286"/>
                  <a:gd name="T22" fmla="*/ 6 w 148"/>
                  <a:gd name="T23" fmla="*/ 78 h 286"/>
                  <a:gd name="T24" fmla="*/ 18 w 148"/>
                  <a:gd name="T25" fmla="*/ 92 h 286"/>
                  <a:gd name="T26" fmla="*/ 38 w 148"/>
                  <a:gd name="T27" fmla="*/ 108 h 286"/>
                  <a:gd name="T28" fmla="*/ 36 w 148"/>
                  <a:gd name="T29" fmla="*/ 118 h 286"/>
                  <a:gd name="T30" fmla="*/ 42 w 148"/>
                  <a:gd name="T31" fmla="*/ 136 h 286"/>
                  <a:gd name="T32" fmla="*/ 34 w 148"/>
                  <a:gd name="T33" fmla="*/ 146 h 286"/>
                  <a:gd name="T34" fmla="*/ 36 w 148"/>
                  <a:gd name="T35" fmla="*/ 154 h 286"/>
                  <a:gd name="T36" fmla="*/ 34 w 148"/>
                  <a:gd name="T37" fmla="*/ 166 h 286"/>
                  <a:gd name="T38" fmla="*/ 34 w 148"/>
                  <a:gd name="T39" fmla="*/ 180 h 286"/>
                  <a:gd name="T40" fmla="*/ 38 w 148"/>
                  <a:gd name="T41" fmla="*/ 184 h 286"/>
                  <a:gd name="T42" fmla="*/ 22 w 148"/>
                  <a:gd name="T43" fmla="*/ 214 h 286"/>
                  <a:gd name="T44" fmla="*/ 22 w 148"/>
                  <a:gd name="T45" fmla="*/ 238 h 286"/>
                  <a:gd name="T46" fmla="*/ 18 w 148"/>
                  <a:gd name="T47" fmla="*/ 260 h 286"/>
                  <a:gd name="T48" fmla="*/ 26 w 148"/>
                  <a:gd name="T49" fmla="*/ 270 h 286"/>
                  <a:gd name="T50" fmla="*/ 36 w 148"/>
                  <a:gd name="T51" fmla="*/ 286 h 286"/>
                  <a:gd name="T52" fmla="*/ 42 w 148"/>
                  <a:gd name="T53" fmla="*/ 268 h 286"/>
                  <a:gd name="T54" fmla="*/ 70 w 148"/>
                  <a:gd name="T55" fmla="*/ 254 h 286"/>
                  <a:gd name="T56" fmla="*/ 72 w 148"/>
                  <a:gd name="T57" fmla="*/ 218 h 286"/>
                  <a:gd name="T58" fmla="*/ 62 w 148"/>
                  <a:gd name="T59" fmla="*/ 172 h 286"/>
                  <a:gd name="T60" fmla="*/ 70 w 148"/>
                  <a:gd name="T61" fmla="*/ 160 h 286"/>
                  <a:gd name="T62" fmla="*/ 78 w 148"/>
                  <a:gd name="T63" fmla="*/ 146 h 286"/>
                  <a:gd name="T64" fmla="*/ 90 w 148"/>
                  <a:gd name="T65" fmla="*/ 128 h 286"/>
                  <a:gd name="T66" fmla="*/ 108 w 148"/>
                  <a:gd name="T67" fmla="*/ 118 h 286"/>
                  <a:gd name="T68" fmla="*/ 128 w 148"/>
                  <a:gd name="T69" fmla="*/ 110 h 286"/>
                  <a:gd name="T70" fmla="*/ 146 w 148"/>
                  <a:gd name="T71" fmla="*/ 80 h 286"/>
                  <a:gd name="T72" fmla="*/ 148 w 148"/>
                  <a:gd name="T73" fmla="*/ 52 h 286"/>
                  <a:gd name="T74" fmla="*/ 146 w 148"/>
                  <a:gd name="T75" fmla="*/ 0 h 286"/>
                  <a:gd name="T76" fmla="*/ 130 w 148"/>
                  <a:gd name="T77" fmla="*/ 6 h 286"/>
                  <a:gd name="T78" fmla="*/ 118 w 148"/>
                  <a:gd name="T79" fmla="*/ 10 h 286"/>
                  <a:gd name="T80" fmla="*/ 110 w 148"/>
                  <a:gd name="T81" fmla="*/ 10 h 286"/>
                  <a:gd name="T82" fmla="*/ 96 w 148"/>
                  <a:gd name="T83" fmla="*/ 18 h 286"/>
                  <a:gd name="T84" fmla="*/ 80 w 148"/>
                  <a:gd name="T85" fmla="*/ 16 h 286"/>
                  <a:gd name="T86" fmla="*/ 72 w 148"/>
                  <a:gd name="T87" fmla="*/ 16 h 286"/>
                  <a:gd name="T88" fmla="*/ 64 w 148"/>
                  <a:gd name="T89" fmla="*/ 30 h 286"/>
                  <a:gd name="T90" fmla="*/ 66 w 148"/>
                  <a:gd name="T91" fmla="*/ 56 h 2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48" h="286">
                    <a:moveTo>
                      <a:pt x="66" y="56"/>
                    </a:moveTo>
                    <a:lnTo>
                      <a:pt x="66" y="56"/>
                    </a:lnTo>
                    <a:lnTo>
                      <a:pt x="70" y="60"/>
                    </a:lnTo>
                    <a:lnTo>
                      <a:pt x="72" y="62"/>
                    </a:lnTo>
                    <a:lnTo>
                      <a:pt x="78" y="64"/>
                    </a:lnTo>
                    <a:lnTo>
                      <a:pt x="80" y="66"/>
                    </a:lnTo>
                    <a:lnTo>
                      <a:pt x="80" y="74"/>
                    </a:lnTo>
                    <a:lnTo>
                      <a:pt x="80" y="80"/>
                    </a:lnTo>
                    <a:lnTo>
                      <a:pt x="82" y="84"/>
                    </a:lnTo>
                    <a:lnTo>
                      <a:pt x="80" y="88"/>
                    </a:lnTo>
                    <a:lnTo>
                      <a:pt x="78" y="88"/>
                    </a:lnTo>
                    <a:lnTo>
                      <a:pt x="72" y="88"/>
                    </a:lnTo>
                    <a:lnTo>
                      <a:pt x="72" y="92"/>
                    </a:lnTo>
                    <a:lnTo>
                      <a:pt x="74" y="100"/>
                    </a:lnTo>
                    <a:lnTo>
                      <a:pt x="74" y="102"/>
                    </a:lnTo>
                    <a:lnTo>
                      <a:pt x="74" y="106"/>
                    </a:lnTo>
                    <a:lnTo>
                      <a:pt x="70" y="108"/>
                    </a:lnTo>
                    <a:lnTo>
                      <a:pt x="66" y="108"/>
                    </a:lnTo>
                    <a:lnTo>
                      <a:pt x="66" y="106"/>
                    </a:lnTo>
                    <a:lnTo>
                      <a:pt x="66" y="102"/>
                    </a:lnTo>
                    <a:lnTo>
                      <a:pt x="62" y="100"/>
                    </a:lnTo>
                    <a:lnTo>
                      <a:pt x="54" y="90"/>
                    </a:lnTo>
                    <a:lnTo>
                      <a:pt x="52" y="88"/>
                    </a:lnTo>
                    <a:lnTo>
                      <a:pt x="54" y="84"/>
                    </a:lnTo>
                    <a:lnTo>
                      <a:pt x="56" y="78"/>
                    </a:lnTo>
                    <a:lnTo>
                      <a:pt x="56" y="72"/>
                    </a:lnTo>
                    <a:lnTo>
                      <a:pt x="54" y="66"/>
                    </a:lnTo>
                    <a:lnTo>
                      <a:pt x="44" y="70"/>
                    </a:lnTo>
                    <a:lnTo>
                      <a:pt x="42" y="70"/>
                    </a:lnTo>
                    <a:lnTo>
                      <a:pt x="42" y="64"/>
                    </a:lnTo>
                    <a:lnTo>
                      <a:pt x="38" y="60"/>
                    </a:lnTo>
                    <a:lnTo>
                      <a:pt x="34" y="60"/>
                    </a:lnTo>
                    <a:lnTo>
                      <a:pt x="0" y="70"/>
                    </a:lnTo>
                    <a:lnTo>
                      <a:pt x="6" y="72"/>
                    </a:lnTo>
                    <a:lnTo>
                      <a:pt x="6" y="74"/>
                    </a:lnTo>
                    <a:lnTo>
                      <a:pt x="6" y="78"/>
                    </a:lnTo>
                    <a:lnTo>
                      <a:pt x="4" y="88"/>
                    </a:lnTo>
                    <a:lnTo>
                      <a:pt x="10" y="90"/>
                    </a:lnTo>
                    <a:lnTo>
                      <a:pt x="18" y="92"/>
                    </a:lnTo>
                    <a:lnTo>
                      <a:pt x="26" y="98"/>
                    </a:lnTo>
                    <a:lnTo>
                      <a:pt x="36" y="102"/>
                    </a:lnTo>
                    <a:lnTo>
                      <a:pt x="38" y="108"/>
                    </a:lnTo>
                    <a:lnTo>
                      <a:pt x="38" y="110"/>
                    </a:lnTo>
                    <a:lnTo>
                      <a:pt x="36" y="114"/>
                    </a:lnTo>
                    <a:lnTo>
                      <a:pt x="36" y="118"/>
                    </a:lnTo>
                    <a:lnTo>
                      <a:pt x="34" y="124"/>
                    </a:lnTo>
                    <a:lnTo>
                      <a:pt x="36" y="128"/>
                    </a:lnTo>
                    <a:lnTo>
                      <a:pt x="42" y="136"/>
                    </a:lnTo>
                    <a:lnTo>
                      <a:pt x="36" y="142"/>
                    </a:lnTo>
                    <a:lnTo>
                      <a:pt x="34" y="144"/>
                    </a:lnTo>
                    <a:lnTo>
                      <a:pt x="34" y="146"/>
                    </a:lnTo>
                    <a:lnTo>
                      <a:pt x="34" y="148"/>
                    </a:lnTo>
                    <a:lnTo>
                      <a:pt x="36" y="152"/>
                    </a:lnTo>
                    <a:lnTo>
                      <a:pt x="36" y="154"/>
                    </a:lnTo>
                    <a:lnTo>
                      <a:pt x="36" y="160"/>
                    </a:lnTo>
                    <a:lnTo>
                      <a:pt x="36" y="164"/>
                    </a:lnTo>
                    <a:lnTo>
                      <a:pt x="34" y="166"/>
                    </a:lnTo>
                    <a:lnTo>
                      <a:pt x="36" y="170"/>
                    </a:lnTo>
                    <a:lnTo>
                      <a:pt x="36" y="174"/>
                    </a:lnTo>
                    <a:lnTo>
                      <a:pt x="34" y="180"/>
                    </a:lnTo>
                    <a:lnTo>
                      <a:pt x="36" y="182"/>
                    </a:lnTo>
                    <a:lnTo>
                      <a:pt x="38" y="182"/>
                    </a:lnTo>
                    <a:lnTo>
                      <a:pt x="38" y="184"/>
                    </a:lnTo>
                    <a:lnTo>
                      <a:pt x="32" y="196"/>
                    </a:lnTo>
                    <a:lnTo>
                      <a:pt x="22" y="208"/>
                    </a:lnTo>
                    <a:lnTo>
                      <a:pt x="22" y="214"/>
                    </a:lnTo>
                    <a:lnTo>
                      <a:pt x="22" y="224"/>
                    </a:lnTo>
                    <a:lnTo>
                      <a:pt x="18" y="232"/>
                    </a:lnTo>
                    <a:lnTo>
                      <a:pt x="22" y="238"/>
                    </a:lnTo>
                    <a:lnTo>
                      <a:pt x="22" y="246"/>
                    </a:lnTo>
                    <a:lnTo>
                      <a:pt x="22" y="254"/>
                    </a:lnTo>
                    <a:lnTo>
                      <a:pt x="18" y="260"/>
                    </a:lnTo>
                    <a:lnTo>
                      <a:pt x="22" y="262"/>
                    </a:lnTo>
                    <a:lnTo>
                      <a:pt x="22" y="268"/>
                    </a:lnTo>
                    <a:lnTo>
                      <a:pt x="26" y="270"/>
                    </a:lnTo>
                    <a:lnTo>
                      <a:pt x="28" y="274"/>
                    </a:lnTo>
                    <a:lnTo>
                      <a:pt x="26" y="286"/>
                    </a:lnTo>
                    <a:lnTo>
                      <a:pt x="36" y="286"/>
                    </a:lnTo>
                    <a:lnTo>
                      <a:pt x="36" y="282"/>
                    </a:lnTo>
                    <a:lnTo>
                      <a:pt x="28" y="274"/>
                    </a:lnTo>
                    <a:lnTo>
                      <a:pt x="42" y="268"/>
                    </a:lnTo>
                    <a:lnTo>
                      <a:pt x="54" y="260"/>
                    </a:lnTo>
                    <a:lnTo>
                      <a:pt x="62" y="256"/>
                    </a:lnTo>
                    <a:lnTo>
                      <a:pt x="70" y="254"/>
                    </a:lnTo>
                    <a:lnTo>
                      <a:pt x="72" y="250"/>
                    </a:lnTo>
                    <a:lnTo>
                      <a:pt x="74" y="242"/>
                    </a:lnTo>
                    <a:lnTo>
                      <a:pt x="72" y="218"/>
                    </a:lnTo>
                    <a:lnTo>
                      <a:pt x="66" y="180"/>
                    </a:lnTo>
                    <a:lnTo>
                      <a:pt x="62" y="180"/>
                    </a:lnTo>
                    <a:lnTo>
                      <a:pt x="62" y="172"/>
                    </a:lnTo>
                    <a:lnTo>
                      <a:pt x="62" y="164"/>
                    </a:lnTo>
                    <a:lnTo>
                      <a:pt x="62" y="162"/>
                    </a:lnTo>
                    <a:lnTo>
                      <a:pt x="70" y="160"/>
                    </a:lnTo>
                    <a:lnTo>
                      <a:pt x="72" y="152"/>
                    </a:lnTo>
                    <a:lnTo>
                      <a:pt x="74" y="146"/>
                    </a:lnTo>
                    <a:lnTo>
                      <a:pt x="78" y="146"/>
                    </a:lnTo>
                    <a:lnTo>
                      <a:pt x="82" y="128"/>
                    </a:lnTo>
                    <a:lnTo>
                      <a:pt x="84" y="128"/>
                    </a:lnTo>
                    <a:lnTo>
                      <a:pt x="90" y="128"/>
                    </a:lnTo>
                    <a:lnTo>
                      <a:pt x="98" y="126"/>
                    </a:lnTo>
                    <a:lnTo>
                      <a:pt x="102" y="124"/>
                    </a:lnTo>
                    <a:lnTo>
                      <a:pt x="108" y="118"/>
                    </a:lnTo>
                    <a:lnTo>
                      <a:pt x="112" y="118"/>
                    </a:lnTo>
                    <a:lnTo>
                      <a:pt x="120" y="116"/>
                    </a:lnTo>
                    <a:lnTo>
                      <a:pt x="128" y="110"/>
                    </a:lnTo>
                    <a:lnTo>
                      <a:pt x="136" y="100"/>
                    </a:lnTo>
                    <a:lnTo>
                      <a:pt x="144" y="90"/>
                    </a:lnTo>
                    <a:lnTo>
                      <a:pt x="146" y="80"/>
                    </a:lnTo>
                    <a:lnTo>
                      <a:pt x="146" y="72"/>
                    </a:lnTo>
                    <a:lnTo>
                      <a:pt x="146" y="64"/>
                    </a:lnTo>
                    <a:lnTo>
                      <a:pt x="148" y="52"/>
                    </a:lnTo>
                    <a:lnTo>
                      <a:pt x="148" y="38"/>
                    </a:lnTo>
                    <a:lnTo>
                      <a:pt x="146" y="10"/>
                    </a:lnTo>
                    <a:lnTo>
                      <a:pt x="146" y="0"/>
                    </a:lnTo>
                    <a:lnTo>
                      <a:pt x="140" y="0"/>
                    </a:lnTo>
                    <a:lnTo>
                      <a:pt x="136" y="2"/>
                    </a:lnTo>
                    <a:lnTo>
                      <a:pt x="130" y="6"/>
                    </a:lnTo>
                    <a:lnTo>
                      <a:pt x="126" y="6"/>
                    </a:lnTo>
                    <a:lnTo>
                      <a:pt x="120" y="8"/>
                    </a:lnTo>
                    <a:lnTo>
                      <a:pt x="118" y="10"/>
                    </a:lnTo>
                    <a:lnTo>
                      <a:pt x="116" y="12"/>
                    </a:lnTo>
                    <a:lnTo>
                      <a:pt x="112" y="10"/>
                    </a:lnTo>
                    <a:lnTo>
                      <a:pt x="110" y="10"/>
                    </a:lnTo>
                    <a:lnTo>
                      <a:pt x="110" y="12"/>
                    </a:lnTo>
                    <a:lnTo>
                      <a:pt x="106" y="16"/>
                    </a:lnTo>
                    <a:lnTo>
                      <a:pt x="96" y="18"/>
                    </a:lnTo>
                    <a:lnTo>
                      <a:pt x="84" y="18"/>
                    </a:lnTo>
                    <a:lnTo>
                      <a:pt x="82" y="18"/>
                    </a:lnTo>
                    <a:lnTo>
                      <a:pt x="80" y="16"/>
                    </a:lnTo>
                    <a:lnTo>
                      <a:pt x="80" y="12"/>
                    </a:lnTo>
                    <a:lnTo>
                      <a:pt x="78" y="12"/>
                    </a:lnTo>
                    <a:lnTo>
                      <a:pt x="72" y="16"/>
                    </a:lnTo>
                    <a:lnTo>
                      <a:pt x="62" y="18"/>
                    </a:lnTo>
                    <a:lnTo>
                      <a:pt x="60" y="26"/>
                    </a:lnTo>
                    <a:lnTo>
                      <a:pt x="64" y="30"/>
                    </a:lnTo>
                    <a:lnTo>
                      <a:pt x="64" y="42"/>
                    </a:lnTo>
                    <a:lnTo>
                      <a:pt x="66" y="56"/>
                    </a:lnTo>
                    <a:lnTo>
                      <a:pt x="66" y="56"/>
                    </a:lnTo>
                    <a:lnTo>
                      <a:pt x="66" y="56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553" name="Freeform 1622"/>
              <p:cNvSpPr>
                <a:spLocks/>
              </p:cNvSpPr>
              <p:nvPr/>
            </p:nvSpPr>
            <p:spPr bwMode="auto">
              <a:xfrm>
                <a:off x="377825" y="3394075"/>
                <a:ext cx="254000" cy="250825"/>
              </a:xfrm>
              <a:custGeom>
                <a:avLst/>
                <a:gdLst>
                  <a:gd name="T0" fmla="*/ 60 w 160"/>
                  <a:gd name="T1" fmla="*/ 158 h 158"/>
                  <a:gd name="T2" fmla="*/ 64 w 160"/>
                  <a:gd name="T3" fmla="*/ 138 h 158"/>
                  <a:gd name="T4" fmla="*/ 76 w 160"/>
                  <a:gd name="T5" fmla="*/ 128 h 158"/>
                  <a:gd name="T6" fmla="*/ 92 w 160"/>
                  <a:gd name="T7" fmla="*/ 122 h 158"/>
                  <a:gd name="T8" fmla="*/ 100 w 160"/>
                  <a:gd name="T9" fmla="*/ 116 h 158"/>
                  <a:gd name="T10" fmla="*/ 106 w 160"/>
                  <a:gd name="T11" fmla="*/ 114 h 158"/>
                  <a:gd name="T12" fmla="*/ 118 w 160"/>
                  <a:gd name="T13" fmla="*/ 110 h 158"/>
                  <a:gd name="T14" fmla="*/ 128 w 160"/>
                  <a:gd name="T15" fmla="*/ 92 h 158"/>
                  <a:gd name="T16" fmla="*/ 138 w 160"/>
                  <a:gd name="T17" fmla="*/ 88 h 158"/>
                  <a:gd name="T18" fmla="*/ 140 w 160"/>
                  <a:gd name="T19" fmla="*/ 78 h 158"/>
                  <a:gd name="T20" fmla="*/ 142 w 160"/>
                  <a:gd name="T21" fmla="*/ 76 h 158"/>
                  <a:gd name="T22" fmla="*/ 148 w 160"/>
                  <a:gd name="T23" fmla="*/ 72 h 158"/>
                  <a:gd name="T24" fmla="*/ 152 w 160"/>
                  <a:gd name="T25" fmla="*/ 66 h 158"/>
                  <a:gd name="T26" fmla="*/ 160 w 160"/>
                  <a:gd name="T27" fmla="*/ 62 h 158"/>
                  <a:gd name="T28" fmla="*/ 156 w 160"/>
                  <a:gd name="T29" fmla="*/ 54 h 158"/>
                  <a:gd name="T30" fmla="*/ 152 w 160"/>
                  <a:gd name="T31" fmla="*/ 44 h 158"/>
                  <a:gd name="T32" fmla="*/ 150 w 160"/>
                  <a:gd name="T33" fmla="*/ 38 h 158"/>
                  <a:gd name="T34" fmla="*/ 148 w 160"/>
                  <a:gd name="T35" fmla="*/ 36 h 158"/>
                  <a:gd name="T36" fmla="*/ 148 w 160"/>
                  <a:gd name="T37" fmla="*/ 18 h 158"/>
                  <a:gd name="T38" fmla="*/ 142 w 160"/>
                  <a:gd name="T39" fmla="*/ 12 h 158"/>
                  <a:gd name="T40" fmla="*/ 138 w 160"/>
                  <a:gd name="T41" fmla="*/ 8 h 158"/>
                  <a:gd name="T42" fmla="*/ 134 w 160"/>
                  <a:gd name="T43" fmla="*/ 10 h 158"/>
                  <a:gd name="T44" fmla="*/ 120 w 160"/>
                  <a:gd name="T45" fmla="*/ 12 h 158"/>
                  <a:gd name="T46" fmla="*/ 100 w 160"/>
                  <a:gd name="T47" fmla="*/ 0 h 158"/>
                  <a:gd name="T48" fmla="*/ 86 w 160"/>
                  <a:gd name="T49" fmla="*/ 20 h 158"/>
                  <a:gd name="T50" fmla="*/ 78 w 160"/>
                  <a:gd name="T51" fmla="*/ 38 h 158"/>
                  <a:gd name="T52" fmla="*/ 58 w 160"/>
                  <a:gd name="T53" fmla="*/ 48 h 158"/>
                  <a:gd name="T54" fmla="*/ 46 w 160"/>
                  <a:gd name="T55" fmla="*/ 58 h 158"/>
                  <a:gd name="T56" fmla="*/ 40 w 160"/>
                  <a:gd name="T57" fmla="*/ 68 h 158"/>
                  <a:gd name="T58" fmla="*/ 42 w 160"/>
                  <a:gd name="T59" fmla="*/ 74 h 158"/>
                  <a:gd name="T60" fmla="*/ 36 w 160"/>
                  <a:gd name="T61" fmla="*/ 84 h 158"/>
                  <a:gd name="T62" fmla="*/ 36 w 160"/>
                  <a:gd name="T63" fmla="*/ 96 h 158"/>
                  <a:gd name="T64" fmla="*/ 38 w 160"/>
                  <a:gd name="T65" fmla="*/ 114 h 158"/>
                  <a:gd name="T66" fmla="*/ 30 w 160"/>
                  <a:gd name="T67" fmla="*/ 132 h 158"/>
                  <a:gd name="T68" fmla="*/ 14 w 160"/>
                  <a:gd name="T69" fmla="*/ 148 h 158"/>
                  <a:gd name="T70" fmla="*/ 2 w 160"/>
                  <a:gd name="T71" fmla="*/ 158 h 158"/>
                  <a:gd name="T72" fmla="*/ 0 w 160"/>
                  <a:gd name="T73" fmla="*/ 158 h 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60" h="158">
                    <a:moveTo>
                      <a:pt x="0" y="158"/>
                    </a:moveTo>
                    <a:lnTo>
                      <a:pt x="60" y="158"/>
                    </a:lnTo>
                    <a:lnTo>
                      <a:pt x="60" y="142"/>
                    </a:lnTo>
                    <a:lnTo>
                      <a:pt x="64" y="138"/>
                    </a:lnTo>
                    <a:lnTo>
                      <a:pt x="70" y="130"/>
                    </a:lnTo>
                    <a:lnTo>
                      <a:pt x="76" y="128"/>
                    </a:lnTo>
                    <a:lnTo>
                      <a:pt x="84" y="124"/>
                    </a:lnTo>
                    <a:lnTo>
                      <a:pt x="92" y="122"/>
                    </a:lnTo>
                    <a:lnTo>
                      <a:pt x="94" y="122"/>
                    </a:lnTo>
                    <a:lnTo>
                      <a:pt x="100" y="116"/>
                    </a:lnTo>
                    <a:lnTo>
                      <a:pt x="102" y="114"/>
                    </a:lnTo>
                    <a:lnTo>
                      <a:pt x="106" y="114"/>
                    </a:lnTo>
                    <a:lnTo>
                      <a:pt x="112" y="112"/>
                    </a:lnTo>
                    <a:lnTo>
                      <a:pt x="118" y="110"/>
                    </a:lnTo>
                    <a:lnTo>
                      <a:pt x="124" y="100"/>
                    </a:lnTo>
                    <a:lnTo>
                      <a:pt x="128" y="92"/>
                    </a:lnTo>
                    <a:lnTo>
                      <a:pt x="130" y="92"/>
                    </a:lnTo>
                    <a:lnTo>
                      <a:pt x="138" y="88"/>
                    </a:lnTo>
                    <a:lnTo>
                      <a:pt x="140" y="84"/>
                    </a:lnTo>
                    <a:lnTo>
                      <a:pt x="140" y="78"/>
                    </a:lnTo>
                    <a:lnTo>
                      <a:pt x="140" y="76"/>
                    </a:lnTo>
                    <a:lnTo>
                      <a:pt x="142" y="76"/>
                    </a:lnTo>
                    <a:lnTo>
                      <a:pt x="146" y="74"/>
                    </a:lnTo>
                    <a:lnTo>
                      <a:pt x="148" y="72"/>
                    </a:lnTo>
                    <a:lnTo>
                      <a:pt x="150" y="68"/>
                    </a:lnTo>
                    <a:lnTo>
                      <a:pt x="152" y="66"/>
                    </a:lnTo>
                    <a:lnTo>
                      <a:pt x="158" y="62"/>
                    </a:lnTo>
                    <a:lnTo>
                      <a:pt x="160" y="62"/>
                    </a:lnTo>
                    <a:lnTo>
                      <a:pt x="158" y="58"/>
                    </a:lnTo>
                    <a:lnTo>
                      <a:pt x="156" y="54"/>
                    </a:lnTo>
                    <a:lnTo>
                      <a:pt x="152" y="48"/>
                    </a:lnTo>
                    <a:lnTo>
                      <a:pt x="152" y="44"/>
                    </a:lnTo>
                    <a:lnTo>
                      <a:pt x="152" y="40"/>
                    </a:lnTo>
                    <a:lnTo>
                      <a:pt x="150" y="38"/>
                    </a:lnTo>
                    <a:lnTo>
                      <a:pt x="148" y="38"/>
                    </a:lnTo>
                    <a:lnTo>
                      <a:pt x="148" y="36"/>
                    </a:lnTo>
                    <a:lnTo>
                      <a:pt x="150" y="22"/>
                    </a:lnTo>
                    <a:lnTo>
                      <a:pt x="148" y="18"/>
                    </a:lnTo>
                    <a:lnTo>
                      <a:pt x="148" y="12"/>
                    </a:lnTo>
                    <a:lnTo>
                      <a:pt x="142" y="12"/>
                    </a:lnTo>
                    <a:lnTo>
                      <a:pt x="140" y="10"/>
                    </a:lnTo>
                    <a:lnTo>
                      <a:pt x="138" y="8"/>
                    </a:lnTo>
                    <a:lnTo>
                      <a:pt x="134" y="8"/>
                    </a:lnTo>
                    <a:lnTo>
                      <a:pt x="134" y="10"/>
                    </a:lnTo>
                    <a:lnTo>
                      <a:pt x="132" y="12"/>
                    </a:lnTo>
                    <a:lnTo>
                      <a:pt x="120" y="12"/>
                    </a:lnTo>
                    <a:lnTo>
                      <a:pt x="110" y="12"/>
                    </a:lnTo>
                    <a:lnTo>
                      <a:pt x="100" y="0"/>
                    </a:lnTo>
                    <a:lnTo>
                      <a:pt x="92" y="2"/>
                    </a:lnTo>
                    <a:lnTo>
                      <a:pt x="86" y="20"/>
                    </a:lnTo>
                    <a:lnTo>
                      <a:pt x="84" y="30"/>
                    </a:lnTo>
                    <a:lnTo>
                      <a:pt x="78" y="38"/>
                    </a:lnTo>
                    <a:lnTo>
                      <a:pt x="64" y="48"/>
                    </a:lnTo>
                    <a:lnTo>
                      <a:pt x="58" y="48"/>
                    </a:lnTo>
                    <a:lnTo>
                      <a:pt x="54" y="48"/>
                    </a:lnTo>
                    <a:lnTo>
                      <a:pt x="46" y="58"/>
                    </a:lnTo>
                    <a:lnTo>
                      <a:pt x="40" y="66"/>
                    </a:lnTo>
                    <a:lnTo>
                      <a:pt x="40" y="68"/>
                    </a:lnTo>
                    <a:lnTo>
                      <a:pt x="42" y="72"/>
                    </a:lnTo>
                    <a:lnTo>
                      <a:pt x="42" y="74"/>
                    </a:lnTo>
                    <a:lnTo>
                      <a:pt x="38" y="82"/>
                    </a:lnTo>
                    <a:lnTo>
                      <a:pt x="36" y="84"/>
                    </a:lnTo>
                    <a:lnTo>
                      <a:pt x="32" y="88"/>
                    </a:lnTo>
                    <a:lnTo>
                      <a:pt x="36" y="96"/>
                    </a:lnTo>
                    <a:lnTo>
                      <a:pt x="38" y="102"/>
                    </a:lnTo>
                    <a:lnTo>
                      <a:pt x="38" y="114"/>
                    </a:lnTo>
                    <a:lnTo>
                      <a:pt x="36" y="122"/>
                    </a:lnTo>
                    <a:lnTo>
                      <a:pt x="30" y="132"/>
                    </a:lnTo>
                    <a:lnTo>
                      <a:pt x="28" y="138"/>
                    </a:lnTo>
                    <a:lnTo>
                      <a:pt x="14" y="148"/>
                    </a:lnTo>
                    <a:lnTo>
                      <a:pt x="2" y="154"/>
                    </a:lnTo>
                    <a:lnTo>
                      <a:pt x="2" y="158"/>
                    </a:lnTo>
                    <a:lnTo>
                      <a:pt x="0" y="158"/>
                    </a:lnTo>
                    <a:lnTo>
                      <a:pt x="0" y="158"/>
                    </a:lnTo>
                    <a:lnTo>
                      <a:pt x="0" y="158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554" name="Freeform 1623"/>
              <p:cNvSpPr>
                <a:spLocks noEditPoints="1"/>
              </p:cNvSpPr>
              <p:nvPr/>
            </p:nvSpPr>
            <p:spPr bwMode="auto">
              <a:xfrm>
                <a:off x="2695575" y="2854325"/>
                <a:ext cx="727075" cy="355600"/>
              </a:xfrm>
              <a:custGeom>
                <a:avLst/>
                <a:gdLst>
                  <a:gd name="T0" fmla="*/ 72 w 458"/>
                  <a:gd name="T1" fmla="*/ 34 h 224"/>
                  <a:gd name="T2" fmla="*/ 98 w 458"/>
                  <a:gd name="T3" fmla="*/ 42 h 224"/>
                  <a:gd name="T4" fmla="*/ 128 w 458"/>
                  <a:gd name="T5" fmla="*/ 42 h 224"/>
                  <a:gd name="T6" fmla="*/ 144 w 458"/>
                  <a:gd name="T7" fmla="*/ 28 h 224"/>
                  <a:gd name="T8" fmla="*/ 136 w 458"/>
                  <a:gd name="T9" fmla="*/ 10 h 224"/>
                  <a:gd name="T10" fmla="*/ 152 w 458"/>
                  <a:gd name="T11" fmla="*/ 2 h 224"/>
                  <a:gd name="T12" fmla="*/ 174 w 458"/>
                  <a:gd name="T13" fmla="*/ 8 h 224"/>
                  <a:gd name="T14" fmla="*/ 206 w 458"/>
                  <a:gd name="T15" fmla="*/ 28 h 224"/>
                  <a:gd name="T16" fmla="*/ 226 w 458"/>
                  <a:gd name="T17" fmla="*/ 50 h 224"/>
                  <a:gd name="T18" fmla="*/ 246 w 458"/>
                  <a:gd name="T19" fmla="*/ 44 h 224"/>
                  <a:gd name="T20" fmla="*/ 276 w 458"/>
                  <a:gd name="T21" fmla="*/ 46 h 224"/>
                  <a:gd name="T22" fmla="*/ 286 w 458"/>
                  <a:gd name="T23" fmla="*/ 56 h 224"/>
                  <a:gd name="T24" fmla="*/ 306 w 458"/>
                  <a:gd name="T25" fmla="*/ 62 h 224"/>
                  <a:gd name="T26" fmla="*/ 328 w 458"/>
                  <a:gd name="T27" fmla="*/ 64 h 224"/>
                  <a:gd name="T28" fmla="*/ 360 w 458"/>
                  <a:gd name="T29" fmla="*/ 56 h 224"/>
                  <a:gd name="T30" fmla="*/ 388 w 458"/>
                  <a:gd name="T31" fmla="*/ 52 h 224"/>
                  <a:gd name="T32" fmla="*/ 400 w 458"/>
                  <a:gd name="T33" fmla="*/ 70 h 224"/>
                  <a:gd name="T34" fmla="*/ 398 w 458"/>
                  <a:gd name="T35" fmla="*/ 88 h 224"/>
                  <a:gd name="T36" fmla="*/ 418 w 458"/>
                  <a:gd name="T37" fmla="*/ 98 h 224"/>
                  <a:gd name="T38" fmla="*/ 434 w 458"/>
                  <a:gd name="T39" fmla="*/ 96 h 224"/>
                  <a:gd name="T40" fmla="*/ 458 w 458"/>
                  <a:gd name="T41" fmla="*/ 110 h 224"/>
                  <a:gd name="T42" fmla="*/ 442 w 458"/>
                  <a:gd name="T43" fmla="*/ 118 h 224"/>
                  <a:gd name="T44" fmla="*/ 432 w 458"/>
                  <a:gd name="T45" fmla="*/ 126 h 224"/>
                  <a:gd name="T46" fmla="*/ 408 w 458"/>
                  <a:gd name="T47" fmla="*/ 128 h 224"/>
                  <a:gd name="T48" fmla="*/ 396 w 458"/>
                  <a:gd name="T49" fmla="*/ 142 h 224"/>
                  <a:gd name="T50" fmla="*/ 362 w 458"/>
                  <a:gd name="T51" fmla="*/ 164 h 224"/>
                  <a:gd name="T52" fmla="*/ 340 w 458"/>
                  <a:gd name="T53" fmla="*/ 152 h 224"/>
                  <a:gd name="T54" fmla="*/ 328 w 458"/>
                  <a:gd name="T55" fmla="*/ 172 h 224"/>
                  <a:gd name="T56" fmla="*/ 328 w 458"/>
                  <a:gd name="T57" fmla="*/ 196 h 224"/>
                  <a:gd name="T58" fmla="*/ 296 w 458"/>
                  <a:gd name="T59" fmla="*/ 206 h 224"/>
                  <a:gd name="T60" fmla="*/ 270 w 458"/>
                  <a:gd name="T61" fmla="*/ 208 h 224"/>
                  <a:gd name="T62" fmla="*/ 242 w 458"/>
                  <a:gd name="T63" fmla="*/ 222 h 224"/>
                  <a:gd name="T64" fmla="*/ 208 w 458"/>
                  <a:gd name="T65" fmla="*/ 218 h 224"/>
                  <a:gd name="T66" fmla="*/ 174 w 458"/>
                  <a:gd name="T67" fmla="*/ 208 h 224"/>
                  <a:gd name="T68" fmla="*/ 138 w 458"/>
                  <a:gd name="T69" fmla="*/ 206 h 224"/>
                  <a:gd name="T70" fmla="*/ 116 w 458"/>
                  <a:gd name="T71" fmla="*/ 194 h 224"/>
                  <a:gd name="T72" fmla="*/ 98 w 458"/>
                  <a:gd name="T73" fmla="*/ 172 h 224"/>
                  <a:gd name="T74" fmla="*/ 80 w 458"/>
                  <a:gd name="T75" fmla="*/ 160 h 224"/>
                  <a:gd name="T76" fmla="*/ 54 w 458"/>
                  <a:gd name="T77" fmla="*/ 152 h 224"/>
                  <a:gd name="T78" fmla="*/ 56 w 458"/>
                  <a:gd name="T79" fmla="*/ 132 h 224"/>
                  <a:gd name="T80" fmla="*/ 44 w 458"/>
                  <a:gd name="T81" fmla="*/ 114 h 224"/>
                  <a:gd name="T82" fmla="*/ 16 w 458"/>
                  <a:gd name="T83" fmla="*/ 100 h 224"/>
                  <a:gd name="T84" fmla="*/ 2 w 458"/>
                  <a:gd name="T85" fmla="*/ 88 h 224"/>
                  <a:gd name="T86" fmla="*/ 8 w 458"/>
                  <a:gd name="T87" fmla="*/ 62 h 224"/>
                  <a:gd name="T88" fmla="*/ 18 w 458"/>
                  <a:gd name="T89" fmla="*/ 50 h 224"/>
                  <a:gd name="T90" fmla="*/ 34 w 458"/>
                  <a:gd name="T91" fmla="*/ 36 h 224"/>
                  <a:gd name="T92" fmla="*/ 60 w 458"/>
                  <a:gd name="T93" fmla="*/ 28 h 224"/>
                  <a:gd name="T94" fmla="*/ 70 w 458"/>
                  <a:gd name="T95" fmla="*/ 34 h 224"/>
                  <a:gd name="T96" fmla="*/ 180 w 458"/>
                  <a:gd name="T97" fmla="*/ 20 h 224"/>
                  <a:gd name="T98" fmla="*/ 180 w 458"/>
                  <a:gd name="T99" fmla="*/ 28 h 224"/>
                  <a:gd name="T100" fmla="*/ 178 w 458"/>
                  <a:gd name="T101" fmla="*/ 20 h 224"/>
                  <a:gd name="T102" fmla="*/ 180 w 458"/>
                  <a:gd name="T103" fmla="*/ 20 h 2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458" h="224">
                    <a:moveTo>
                      <a:pt x="70" y="34"/>
                    </a:moveTo>
                    <a:lnTo>
                      <a:pt x="70" y="34"/>
                    </a:lnTo>
                    <a:lnTo>
                      <a:pt x="72" y="34"/>
                    </a:lnTo>
                    <a:lnTo>
                      <a:pt x="78" y="32"/>
                    </a:lnTo>
                    <a:lnTo>
                      <a:pt x="90" y="36"/>
                    </a:lnTo>
                    <a:lnTo>
                      <a:pt x="98" y="42"/>
                    </a:lnTo>
                    <a:lnTo>
                      <a:pt x="106" y="44"/>
                    </a:lnTo>
                    <a:lnTo>
                      <a:pt x="116" y="44"/>
                    </a:lnTo>
                    <a:lnTo>
                      <a:pt x="128" y="42"/>
                    </a:lnTo>
                    <a:lnTo>
                      <a:pt x="142" y="44"/>
                    </a:lnTo>
                    <a:lnTo>
                      <a:pt x="144" y="38"/>
                    </a:lnTo>
                    <a:lnTo>
                      <a:pt x="144" y="28"/>
                    </a:lnTo>
                    <a:lnTo>
                      <a:pt x="138" y="24"/>
                    </a:lnTo>
                    <a:lnTo>
                      <a:pt x="134" y="18"/>
                    </a:lnTo>
                    <a:lnTo>
                      <a:pt x="136" y="10"/>
                    </a:lnTo>
                    <a:lnTo>
                      <a:pt x="138" y="6"/>
                    </a:lnTo>
                    <a:lnTo>
                      <a:pt x="142" y="0"/>
                    </a:lnTo>
                    <a:lnTo>
                      <a:pt x="152" y="2"/>
                    </a:lnTo>
                    <a:lnTo>
                      <a:pt x="160" y="2"/>
                    </a:lnTo>
                    <a:lnTo>
                      <a:pt x="170" y="2"/>
                    </a:lnTo>
                    <a:lnTo>
                      <a:pt x="174" y="8"/>
                    </a:lnTo>
                    <a:lnTo>
                      <a:pt x="186" y="10"/>
                    </a:lnTo>
                    <a:lnTo>
                      <a:pt x="198" y="20"/>
                    </a:lnTo>
                    <a:lnTo>
                      <a:pt x="206" y="28"/>
                    </a:lnTo>
                    <a:lnTo>
                      <a:pt x="210" y="36"/>
                    </a:lnTo>
                    <a:lnTo>
                      <a:pt x="216" y="42"/>
                    </a:lnTo>
                    <a:lnTo>
                      <a:pt x="226" y="50"/>
                    </a:lnTo>
                    <a:lnTo>
                      <a:pt x="234" y="46"/>
                    </a:lnTo>
                    <a:lnTo>
                      <a:pt x="240" y="46"/>
                    </a:lnTo>
                    <a:lnTo>
                      <a:pt x="246" y="44"/>
                    </a:lnTo>
                    <a:lnTo>
                      <a:pt x="252" y="38"/>
                    </a:lnTo>
                    <a:lnTo>
                      <a:pt x="262" y="44"/>
                    </a:lnTo>
                    <a:lnTo>
                      <a:pt x="276" y="46"/>
                    </a:lnTo>
                    <a:lnTo>
                      <a:pt x="280" y="50"/>
                    </a:lnTo>
                    <a:lnTo>
                      <a:pt x="280" y="54"/>
                    </a:lnTo>
                    <a:lnTo>
                      <a:pt x="286" y="56"/>
                    </a:lnTo>
                    <a:lnTo>
                      <a:pt x="294" y="56"/>
                    </a:lnTo>
                    <a:lnTo>
                      <a:pt x="300" y="62"/>
                    </a:lnTo>
                    <a:lnTo>
                      <a:pt x="306" y="62"/>
                    </a:lnTo>
                    <a:lnTo>
                      <a:pt x="314" y="60"/>
                    </a:lnTo>
                    <a:lnTo>
                      <a:pt x="322" y="62"/>
                    </a:lnTo>
                    <a:lnTo>
                      <a:pt x="328" y="64"/>
                    </a:lnTo>
                    <a:lnTo>
                      <a:pt x="342" y="62"/>
                    </a:lnTo>
                    <a:lnTo>
                      <a:pt x="346" y="56"/>
                    </a:lnTo>
                    <a:lnTo>
                      <a:pt x="360" y="56"/>
                    </a:lnTo>
                    <a:lnTo>
                      <a:pt x="376" y="46"/>
                    </a:lnTo>
                    <a:lnTo>
                      <a:pt x="378" y="44"/>
                    </a:lnTo>
                    <a:lnTo>
                      <a:pt x="388" y="52"/>
                    </a:lnTo>
                    <a:lnTo>
                      <a:pt x="396" y="52"/>
                    </a:lnTo>
                    <a:lnTo>
                      <a:pt x="406" y="54"/>
                    </a:lnTo>
                    <a:lnTo>
                      <a:pt x="400" y="70"/>
                    </a:lnTo>
                    <a:lnTo>
                      <a:pt x="404" y="78"/>
                    </a:lnTo>
                    <a:lnTo>
                      <a:pt x="400" y="86"/>
                    </a:lnTo>
                    <a:lnTo>
                      <a:pt x="398" y="88"/>
                    </a:lnTo>
                    <a:lnTo>
                      <a:pt x="398" y="96"/>
                    </a:lnTo>
                    <a:lnTo>
                      <a:pt x="408" y="100"/>
                    </a:lnTo>
                    <a:lnTo>
                      <a:pt x="418" y="98"/>
                    </a:lnTo>
                    <a:lnTo>
                      <a:pt x="426" y="90"/>
                    </a:lnTo>
                    <a:lnTo>
                      <a:pt x="432" y="90"/>
                    </a:lnTo>
                    <a:lnTo>
                      <a:pt x="434" y="96"/>
                    </a:lnTo>
                    <a:lnTo>
                      <a:pt x="442" y="104"/>
                    </a:lnTo>
                    <a:lnTo>
                      <a:pt x="452" y="106"/>
                    </a:lnTo>
                    <a:lnTo>
                      <a:pt x="458" y="110"/>
                    </a:lnTo>
                    <a:lnTo>
                      <a:pt x="454" y="118"/>
                    </a:lnTo>
                    <a:lnTo>
                      <a:pt x="450" y="118"/>
                    </a:lnTo>
                    <a:lnTo>
                      <a:pt x="442" y="118"/>
                    </a:lnTo>
                    <a:lnTo>
                      <a:pt x="440" y="122"/>
                    </a:lnTo>
                    <a:lnTo>
                      <a:pt x="436" y="124"/>
                    </a:lnTo>
                    <a:lnTo>
                      <a:pt x="432" y="126"/>
                    </a:lnTo>
                    <a:lnTo>
                      <a:pt x="424" y="126"/>
                    </a:lnTo>
                    <a:lnTo>
                      <a:pt x="412" y="134"/>
                    </a:lnTo>
                    <a:lnTo>
                      <a:pt x="408" y="128"/>
                    </a:lnTo>
                    <a:lnTo>
                      <a:pt x="404" y="132"/>
                    </a:lnTo>
                    <a:lnTo>
                      <a:pt x="400" y="140"/>
                    </a:lnTo>
                    <a:lnTo>
                      <a:pt x="396" y="142"/>
                    </a:lnTo>
                    <a:lnTo>
                      <a:pt x="376" y="146"/>
                    </a:lnTo>
                    <a:lnTo>
                      <a:pt x="372" y="158"/>
                    </a:lnTo>
                    <a:lnTo>
                      <a:pt x="362" y="164"/>
                    </a:lnTo>
                    <a:lnTo>
                      <a:pt x="352" y="162"/>
                    </a:lnTo>
                    <a:lnTo>
                      <a:pt x="346" y="152"/>
                    </a:lnTo>
                    <a:lnTo>
                      <a:pt x="340" y="152"/>
                    </a:lnTo>
                    <a:lnTo>
                      <a:pt x="334" y="158"/>
                    </a:lnTo>
                    <a:lnTo>
                      <a:pt x="328" y="164"/>
                    </a:lnTo>
                    <a:lnTo>
                      <a:pt x="328" y="172"/>
                    </a:lnTo>
                    <a:lnTo>
                      <a:pt x="332" y="180"/>
                    </a:lnTo>
                    <a:lnTo>
                      <a:pt x="334" y="188"/>
                    </a:lnTo>
                    <a:lnTo>
                      <a:pt x="328" y="196"/>
                    </a:lnTo>
                    <a:lnTo>
                      <a:pt x="322" y="198"/>
                    </a:lnTo>
                    <a:lnTo>
                      <a:pt x="312" y="204"/>
                    </a:lnTo>
                    <a:lnTo>
                      <a:pt x="296" y="206"/>
                    </a:lnTo>
                    <a:lnTo>
                      <a:pt x="282" y="206"/>
                    </a:lnTo>
                    <a:lnTo>
                      <a:pt x="276" y="208"/>
                    </a:lnTo>
                    <a:lnTo>
                      <a:pt x="270" y="208"/>
                    </a:lnTo>
                    <a:lnTo>
                      <a:pt x="262" y="216"/>
                    </a:lnTo>
                    <a:lnTo>
                      <a:pt x="252" y="222"/>
                    </a:lnTo>
                    <a:lnTo>
                      <a:pt x="242" y="222"/>
                    </a:lnTo>
                    <a:lnTo>
                      <a:pt x="232" y="224"/>
                    </a:lnTo>
                    <a:lnTo>
                      <a:pt x="216" y="224"/>
                    </a:lnTo>
                    <a:lnTo>
                      <a:pt x="208" y="218"/>
                    </a:lnTo>
                    <a:lnTo>
                      <a:pt x="200" y="212"/>
                    </a:lnTo>
                    <a:lnTo>
                      <a:pt x="198" y="208"/>
                    </a:lnTo>
                    <a:lnTo>
                      <a:pt x="174" y="208"/>
                    </a:lnTo>
                    <a:lnTo>
                      <a:pt x="162" y="206"/>
                    </a:lnTo>
                    <a:lnTo>
                      <a:pt x="152" y="206"/>
                    </a:lnTo>
                    <a:lnTo>
                      <a:pt x="138" y="206"/>
                    </a:lnTo>
                    <a:lnTo>
                      <a:pt x="132" y="206"/>
                    </a:lnTo>
                    <a:lnTo>
                      <a:pt x="124" y="200"/>
                    </a:lnTo>
                    <a:lnTo>
                      <a:pt x="116" y="194"/>
                    </a:lnTo>
                    <a:lnTo>
                      <a:pt x="108" y="186"/>
                    </a:lnTo>
                    <a:lnTo>
                      <a:pt x="104" y="182"/>
                    </a:lnTo>
                    <a:lnTo>
                      <a:pt x="98" y="172"/>
                    </a:lnTo>
                    <a:lnTo>
                      <a:pt x="92" y="168"/>
                    </a:lnTo>
                    <a:lnTo>
                      <a:pt x="86" y="164"/>
                    </a:lnTo>
                    <a:lnTo>
                      <a:pt x="80" y="160"/>
                    </a:lnTo>
                    <a:lnTo>
                      <a:pt x="72" y="154"/>
                    </a:lnTo>
                    <a:lnTo>
                      <a:pt x="62" y="154"/>
                    </a:lnTo>
                    <a:lnTo>
                      <a:pt x="54" y="152"/>
                    </a:lnTo>
                    <a:lnTo>
                      <a:pt x="52" y="146"/>
                    </a:lnTo>
                    <a:lnTo>
                      <a:pt x="54" y="136"/>
                    </a:lnTo>
                    <a:lnTo>
                      <a:pt x="56" y="132"/>
                    </a:lnTo>
                    <a:lnTo>
                      <a:pt x="52" y="122"/>
                    </a:lnTo>
                    <a:lnTo>
                      <a:pt x="44" y="118"/>
                    </a:lnTo>
                    <a:lnTo>
                      <a:pt x="44" y="114"/>
                    </a:lnTo>
                    <a:lnTo>
                      <a:pt x="34" y="104"/>
                    </a:lnTo>
                    <a:lnTo>
                      <a:pt x="26" y="98"/>
                    </a:lnTo>
                    <a:lnTo>
                      <a:pt x="16" y="100"/>
                    </a:lnTo>
                    <a:lnTo>
                      <a:pt x="8" y="98"/>
                    </a:lnTo>
                    <a:lnTo>
                      <a:pt x="2" y="92"/>
                    </a:lnTo>
                    <a:lnTo>
                      <a:pt x="2" y="88"/>
                    </a:lnTo>
                    <a:lnTo>
                      <a:pt x="0" y="78"/>
                    </a:lnTo>
                    <a:lnTo>
                      <a:pt x="0" y="62"/>
                    </a:lnTo>
                    <a:lnTo>
                      <a:pt x="8" y="62"/>
                    </a:lnTo>
                    <a:lnTo>
                      <a:pt x="14" y="56"/>
                    </a:lnTo>
                    <a:lnTo>
                      <a:pt x="18" y="54"/>
                    </a:lnTo>
                    <a:lnTo>
                      <a:pt x="18" y="50"/>
                    </a:lnTo>
                    <a:lnTo>
                      <a:pt x="20" y="44"/>
                    </a:lnTo>
                    <a:lnTo>
                      <a:pt x="26" y="42"/>
                    </a:lnTo>
                    <a:lnTo>
                      <a:pt x="34" y="36"/>
                    </a:lnTo>
                    <a:lnTo>
                      <a:pt x="44" y="34"/>
                    </a:lnTo>
                    <a:lnTo>
                      <a:pt x="50" y="32"/>
                    </a:lnTo>
                    <a:lnTo>
                      <a:pt x="60" y="28"/>
                    </a:lnTo>
                    <a:lnTo>
                      <a:pt x="68" y="32"/>
                    </a:lnTo>
                    <a:lnTo>
                      <a:pt x="70" y="34"/>
                    </a:lnTo>
                    <a:lnTo>
                      <a:pt x="70" y="34"/>
                    </a:lnTo>
                    <a:lnTo>
                      <a:pt x="70" y="34"/>
                    </a:lnTo>
                    <a:close/>
                    <a:moveTo>
                      <a:pt x="180" y="20"/>
                    </a:moveTo>
                    <a:lnTo>
                      <a:pt x="180" y="20"/>
                    </a:lnTo>
                    <a:lnTo>
                      <a:pt x="180" y="24"/>
                    </a:lnTo>
                    <a:lnTo>
                      <a:pt x="182" y="24"/>
                    </a:lnTo>
                    <a:lnTo>
                      <a:pt x="180" y="28"/>
                    </a:lnTo>
                    <a:lnTo>
                      <a:pt x="178" y="32"/>
                    </a:lnTo>
                    <a:lnTo>
                      <a:pt x="178" y="24"/>
                    </a:lnTo>
                    <a:lnTo>
                      <a:pt x="178" y="20"/>
                    </a:lnTo>
                    <a:lnTo>
                      <a:pt x="180" y="20"/>
                    </a:lnTo>
                    <a:lnTo>
                      <a:pt x="180" y="20"/>
                    </a:lnTo>
                    <a:lnTo>
                      <a:pt x="180" y="2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555" name="Freeform 1624"/>
              <p:cNvSpPr>
                <a:spLocks/>
              </p:cNvSpPr>
              <p:nvPr/>
            </p:nvSpPr>
            <p:spPr bwMode="auto">
              <a:xfrm>
                <a:off x="809625" y="3140075"/>
                <a:ext cx="19050" cy="15875"/>
              </a:xfrm>
              <a:custGeom>
                <a:avLst/>
                <a:gdLst>
                  <a:gd name="T0" fmla="*/ 12 w 12"/>
                  <a:gd name="T1" fmla="*/ 2 h 10"/>
                  <a:gd name="T2" fmla="*/ 4 w 12"/>
                  <a:gd name="T3" fmla="*/ 0 h 10"/>
                  <a:gd name="T4" fmla="*/ 0 w 12"/>
                  <a:gd name="T5" fmla="*/ 2 h 10"/>
                  <a:gd name="T6" fmla="*/ 4 w 12"/>
                  <a:gd name="T7" fmla="*/ 10 h 10"/>
                  <a:gd name="T8" fmla="*/ 6 w 12"/>
                  <a:gd name="T9" fmla="*/ 6 h 10"/>
                  <a:gd name="T10" fmla="*/ 10 w 12"/>
                  <a:gd name="T11" fmla="*/ 2 h 10"/>
                  <a:gd name="T12" fmla="*/ 12 w 12"/>
                  <a:gd name="T13" fmla="*/ 2 h 10"/>
                  <a:gd name="T14" fmla="*/ 12 w 12"/>
                  <a:gd name="T15" fmla="*/ 2 h 10"/>
                  <a:gd name="T16" fmla="*/ 12 w 12"/>
                  <a:gd name="T17" fmla="*/ 2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" h="10">
                    <a:moveTo>
                      <a:pt x="12" y="2"/>
                    </a:moveTo>
                    <a:lnTo>
                      <a:pt x="4" y="0"/>
                    </a:lnTo>
                    <a:lnTo>
                      <a:pt x="0" y="2"/>
                    </a:lnTo>
                    <a:lnTo>
                      <a:pt x="4" y="10"/>
                    </a:lnTo>
                    <a:lnTo>
                      <a:pt x="6" y="6"/>
                    </a:lnTo>
                    <a:lnTo>
                      <a:pt x="10" y="2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12" y="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556" name="Freeform 1625"/>
              <p:cNvSpPr>
                <a:spLocks/>
              </p:cNvSpPr>
              <p:nvPr/>
            </p:nvSpPr>
            <p:spPr bwMode="auto">
              <a:xfrm>
                <a:off x="809625" y="3140075"/>
                <a:ext cx="19050" cy="15875"/>
              </a:xfrm>
              <a:custGeom>
                <a:avLst/>
                <a:gdLst>
                  <a:gd name="T0" fmla="*/ 12 w 12"/>
                  <a:gd name="T1" fmla="*/ 2 h 10"/>
                  <a:gd name="T2" fmla="*/ 4 w 12"/>
                  <a:gd name="T3" fmla="*/ 0 h 10"/>
                  <a:gd name="T4" fmla="*/ 0 w 12"/>
                  <a:gd name="T5" fmla="*/ 2 h 10"/>
                  <a:gd name="T6" fmla="*/ 4 w 12"/>
                  <a:gd name="T7" fmla="*/ 10 h 10"/>
                  <a:gd name="T8" fmla="*/ 6 w 12"/>
                  <a:gd name="T9" fmla="*/ 6 h 10"/>
                  <a:gd name="T10" fmla="*/ 10 w 12"/>
                  <a:gd name="T11" fmla="*/ 2 h 10"/>
                  <a:gd name="T12" fmla="*/ 12 w 12"/>
                  <a:gd name="T13" fmla="*/ 2 h 10"/>
                  <a:gd name="T14" fmla="*/ 12 w 12"/>
                  <a:gd name="T15" fmla="*/ 2 h 10"/>
                  <a:gd name="T16" fmla="*/ 12 w 12"/>
                  <a:gd name="T17" fmla="*/ 2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" h="10">
                    <a:moveTo>
                      <a:pt x="12" y="2"/>
                    </a:moveTo>
                    <a:lnTo>
                      <a:pt x="4" y="0"/>
                    </a:lnTo>
                    <a:lnTo>
                      <a:pt x="0" y="2"/>
                    </a:lnTo>
                    <a:lnTo>
                      <a:pt x="4" y="10"/>
                    </a:lnTo>
                    <a:lnTo>
                      <a:pt x="6" y="6"/>
                    </a:lnTo>
                    <a:lnTo>
                      <a:pt x="10" y="2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12" y="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557" name="Freeform 1626"/>
              <p:cNvSpPr>
                <a:spLocks/>
              </p:cNvSpPr>
              <p:nvPr/>
            </p:nvSpPr>
            <p:spPr bwMode="auto">
              <a:xfrm>
                <a:off x="1279525" y="2974975"/>
                <a:ext cx="85725" cy="107950"/>
              </a:xfrm>
              <a:custGeom>
                <a:avLst/>
                <a:gdLst>
                  <a:gd name="T0" fmla="*/ 28 w 54"/>
                  <a:gd name="T1" fmla="*/ 68 h 68"/>
                  <a:gd name="T2" fmla="*/ 28 w 54"/>
                  <a:gd name="T3" fmla="*/ 68 h 68"/>
                  <a:gd name="T4" fmla="*/ 32 w 54"/>
                  <a:gd name="T5" fmla="*/ 64 h 68"/>
                  <a:gd name="T6" fmla="*/ 32 w 54"/>
                  <a:gd name="T7" fmla="*/ 58 h 68"/>
                  <a:gd name="T8" fmla="*/ 36 w 54"/>
                  <a:gd name="T9" fmla="*/ 56 h 68"/>
                  <a:gd name="T10" fmla="*/ 38 w 54"/>
                  <a:gd name="T11" fmla="*/ 54 h 68"/>
                  <a:gd name="T12" fmla="*/ 38 w 54"/>
                  <a:gd name="T13" fmla="*/ 50 h 68"/>
                  <a:gd name="T14" fmla="*/ 38 w 54"/>
                  <a:gd name="T15" fmla="*/ 48 h 68"/>
                  <a:gd name="T16" fmla="*/ 42 w 54"/>
                  <a:gd name="T17" fmla="*/ 50 h 68"/>
                  <a:gd name="T18" fmla="*/ 46 w 54"/>
                  <a:gd name="T19" fmla="*/ 50 h 68"/>
                  <a:gd name="T20" fmla="*/ 52 w 54"/>
                  <a:gd name="T21" fmla="*/ 54 h 68"/>
                  <a:gd name="T22" fmla="*/ 54 w 54"/>
                  <a:gd name="T23" fmla="*/ 56 h 68"/>
                  <a:gd name="T24" fmla="*/ 46 w 54"/>
                  <a:gd name="T25" fmla="*/ 46 h 68"/>
                  <a:gd name="T26" fmla="*/ 44 w 54"/>
                  <a:gd name="T27" fmla="*/ 42 h 68"/>
                  <a:gd name="T28" fmla="*/ 42 w 54"/>
                  <a:gd name="T29" fmla="*/ 38 h 68"/>
                  <a:gd name="T30" fmla="*/ 42 w 54"/>
                  <a:gd name="T31" fmla="*/ 36 h 68"/>
                  <a:gd name="T32" fmla="*/ 42 w 54"/>
                  <a:gd name="T33" fmla="*/ 30 h 68"/>
                  <a:gd name="T34" fmla="*/ 38 w 54"/>
                  <a:gd name="T35" fmla="*/ 28 h 68"/>
                  <a:gd name="T36" fmla="*/ 36 w 54"/>
                  <a:gd name="T37" fmla="*/ 22 h 68"/>
                  <a:gd name="T38" fmla="*/ 36 w 54"/>
                  <a:gd name="T39" fmla="*/ 20 h 68"/>
                  <a:gd name="T40" fmla="*/ 36 w 54"/>
                  <a:gd name="T41" fmla="*/ 12 h 68"/>
                  <a:gd name="T42" fmla="*/ 32 w 54"/>
                  <a:gd name="T43" fmla="*/ 10 h 68"/>
                  <a:gd name="T44" fmla="*/ 24 w 54"/>
                  <a:gd name="T45" fmla="*/ 6 h 68"/>
                  <a:gd name="T46" fmla="*/ 18 w 54"/>
                  <a:gd name="T47" fmla="*/ 0 h 68"/>
                  <a:gd name="T48" fmla="*/ 14 w 54"/>
                  <a:gd name="T49" fmla="*/ 0 h 68"/>
                  <a:gd name="T50" fmla="*/ 8 w 54"/>
                  <a:gd name="T51" fmla="*/ 0 h 68"/>
                  <a:gd name="T52" fmla="*/ 4 w 54"/>
                  <a:gd name="T53" fmla="*/ 0 h 68"/>
                  <a:gd name="T54" fmla="*/ 0 w 54"/>
                  <a:gd name="T55" fmla="*/ 2 h 68"/>
                  <a:gd name="T56" fmla="*/ 0 w 54"/>
                  <a:gd name="T57" fmla="*/ 6 h 68"/>
                  <a:gd name="T58" fmla="*/ 6 w 54"/>
                  <a:gd name="T59" fmla="*/ 8 h 68"/>
                  <a:gd name="T60" fmla="*/ 10 w 54"/>
                  <a:gd name="T61" fmla="*/ 16 h 68"/>
                  <a:gd name="T62" fmla="*/ 14 w 54"/>
                  <a:gd name="T63" fmla="*/ 20 h 68"/>
                  <a:gd name="T64" fmla="*/ 16 w 54"/>
                  <a:gd name="T65" fmla="*/ 26 h 68"/>
                  <a:gd name="T66" fmla="*/ 22 w 54"/>
                  <a:gd name="T67" fmla="*/ 30 h 68"/>
                  <a:gd name="T68" fmla="*/ 24 w 54"/>
                  <a:gd name="T69" fmla="*/ 36 h 68"/>
                  <a:gd name="T70" fmla="*/ 22 w 54"/>
                  <a:gd name="T71" fmla="*/ 40 h 68"/>
                  <a:gd name="T72" fmla="*/ 24 w 54"/>
                  <a:gd name="T73" fmla="*/ 42 h 68"/>
                  <a:gd name="T74" fmla="*/ 24 w 54"/>
                  <a:gd name="T75" fmla="*/ 46 h 68"/>
                  <a:gd name="T76" fmla="*/ 24 w 54"/>
                  <a:gd name="T77" fmla="*/ 50 h 68"/>
                  <a:gd name="T78" fmla="*/ 24 w 54"/>
                  <a:gd name="T79" fmla="*/ 56 h 68"/>
                  <a:gd name="T80" fmla="*/ 22 w 54"/>
                  <a:gd name="T81" fmla="*/ 58 h 68"/>
                  <a:gd name="T82" fmla="*/ 24 w 54"/>
                  <a:gd name="T83" fmla="*/ 58 h 68"/>
                  <a:gd name="T84" fmla="*/ 24 w 54"/>
                  <a:gd name="T85" fmla="*/ 60 h 68"/>
                  <a:gd name="T86" fmla="*/ 24 w 54"/>
                  <a:gd name="T87" fmla="*/ 64 h 68"/>
                  <a:gd name="T88" fmla="*/ 24 w 54"/>
                  <a:gd name="T89" fmla="*/ 66 h 68"/>
                  <a:gd name="T90" fmla="*/ 28 w 54"/>
                  <a:gd name="T91" fmla="*/ 68 h 68"/>
                  <a:gd name="T92" fmla="*/ 28 w 54"/>
                  <a:gd name="T93" fmla="*/ 68 h 68"/>
                  <a:gd name="T94" fmla="*/ 28 w 54"/>
                  <a:gd name="T95" fmla="*/ 68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54" h="68">
                    <a:moveTo>
                      <a:pt x="28" y="68"/>
                    </a:moveTo>
                    <a:lnTo>
                      <a:pt x="28" y="68"/>
                    </a:lnTo>
                    <a:lnTo>
                      <a:pt x="32" y="64"/>
                    </a:lnTo>
                    <a:lnTo>
                      <a:pt x="32" y="58"/>
                    </a:lnTo>
                    <a:lnTo>
                      <a:pt x="36" y="56"/>
                    </a:lnTo>
                    <a:lnTo>
                      <a:pt x="38" y="54"/>
                    </a:lnTo>
                    <a:lnTo>
                      <a:pt x="38" y="50"/>
                    </a:lnTo>
                    <a:lnTo>
                      <a:pt x="38" y="48"/>
                    </a:lnTo>
                    <a:lnTo>
                      <a:pt x="42" y="50"/>
                    </a:lnTo>
                    <a:lnTo>
                      <a:pt x="46" y="50"/>
                    </a:lnTo>
                    <a:lnTo>
                      <a:pt x="52" y="54"/>
                    </a:lnTo>
                    <a:lnTo>
                      <a:pt x="54" y="56"/>
                    </a:lnTo>
                    <a:lnTo>
                      <a:pt x="46" y="46"/>
                    </a:lnTo>
                    <a:lnTo>
                      <a:pt x="44" y="42"/>
                    </a:lnTo>
                    <a:lnTo>
                      <a:pt x="42" y="38"/>
                    </a:lnTo>
                    <a:lnTo>
                      <a:pt x="42" y="36"/>
                    </a:lnTo>
                    <a:lnTo>
                      <a:pt x="42" y="30"/>
                    </a:lnTo>
                    <a:lnTo>
                      <a:pt x="38" y="28"/>
                    </a:lnTo>
                    <a:lnTo>
                      <a:pt x="36" y="22"/>
                    </a:lnTo>
                    <a:lnTo>
                      <a:pt x="36" y="20"/>
                    </a:lnTo>
                    <a:lnTo>
                      <a:pt x="36" y="12"/>
                    </a:lnTo>
                    <a:lnTo>
                      <a:pt x="32" y="10"/>
                    </a:lnTo>
                    <a:lnTo>
                      <a:pt x="24" y="6"/>
                    </a:lnTo>
                    <a:lnTo>
                      <a:pt x="18" y="0"/>
                    </a:lnTo>
                    <a:lnTo>
                      <a:pt x="14" y="0"/>
                    </a:lnTo>
                    <a:lnTo>
                      <a:pt x="8" y="0"/>
                    </a:lnTo>
                    <a:lnTo>
                      <a:pt x="4" y="0"/>
                    </a:lnTo>
                    <a:lnTo>
                      <a:pt x="0" y="2"/>
                    </a:lnTo>
                    <a:lnTo>
                      <a:pt x="0" y="6"/>
                    </a:lnTo>
                    <a:lnTo>
                      <a:pt x="6" y="8"/>
                    </a:lnTo>
                    <a:lnTo>
                      <a:pt x="10" y="16"/>
                    </a:lnTo>
                    <a:lnTo>
                      <a:pt x="14" y="20"/>
                    </a:lnTo>
                    <a:lnTo>
                      <a:pt x="16" y="26"/>
                    </a:lnTo>
                    <a:lnTo>
                      <a:pt x="22" y="30"/>
                    </a:lnTo>
                    <a:lnTo>
                      <a:pt x="24" y="36"/>
                    </a:lnTo>
                    <a:lnTo>
                      <a:pt x="22" y="40"/>
                    </a:lnTo>
                    <a:lnTo>
                      <a:pt x="24" y="42"/>
                    </a:lnTo>
                    <a:lnTo>
                      <a:pt x="24" y="46"/>
                    </a:lnTo>
                    <a:lnTo>
                      <a:pt x="24" y="50"/>
                    </a:lnTo>
                    <a:lnTo>
                      <a:pt x="24" y="56"/>
                    </a:lnTo>
                    <a:lnTo>
                      <a:pt x="22" y="58"/>
                    </a:lnTo>
                    <a:lnTo>
                      <a:pt x="24" y="58"/>
                    </a:lnTo>
                    <a:lnTo>
                      <a:pt x="24" y="60"/>
                    </a:lnTo>
                    <a:lnTo>
                      <a:pt x="24" y="64"/>
                    </a:lnTo>
                    <a:lnTo>
                      <a:pt x="24" y="66"/>
                    </a:lnTo>
                    <a:lnTo>
                      <a:pt x="28" y="68"/>
                    </a:lnTo>
                    <a:lnTo>
                      <a:pt x="28" y="68"/>
                    </a:lnTo>
                    <a:lnTo>
                      <a:pt x="28" y="68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558" name="Freeform 1627"/>
              <p:cNvSpPr>
                <a:spLocks/>
              </p:cNvSpPr>
              <p:nvPr/>
            </p:nvSpPr>
            <p:spPr bwMode="auto">
              <a:xfrm>
                <a:off x="1968500" y="5032375"/>
                <a:ext cx="12700" cy="22225"/>
              </a:xfrm>
              <a:custGeom>
                <a:avLst/>
                <a:gdLst>
                  <a:gd name="T0" fmla="*/ 6 w 8"/>
                  <a:gd name="T1" fmla="*/ 0 h 14"/>
                  <a:gd name="T2" fmla="*/ 6 w 8"/>
                  <a:gd name="T3" fmla="*/ 0 h 14"/>
                  <a:gd name="T4" fmla="*/ 0 w 8"/>
                  <a:gd name="T5" fmla="*/ 2 h 14"/>
                  <a:gd name="T6" fmla="*/ 0 w 8"/>
                  <a:gd name="T7" fmla="*/ 8 h 14"/>
                  <a:gd name="T8" fmla="*/ 4 w 8"/>
                  <a:gd name="T9" fmla="*/ 10 h 14"/>
                  <a:gd name="T10" fmla="*/ 6 w 8"/>
                  <a:gd name="T11" fmla="*/ 14 h 14"/>
                  <a:gd name="T12" fmla="*/ 8 w 8"/>
                  <a:gd name="T13" fmla="*/ 8 h 14"/>
                  <a:gd name="T14" fmla="*/ 8 w 8"/>
                  <a:gd name="T15" fmla="*/ 2 h 14"/>
                  <a:gd name="T16" fmla="*/ 8 w 8"/>
                  <a:gd name="T17" fmla="*/ 0 h 14"/>
                  <a:gd name="T18" fmla="*/ 6 w 8"/>
                  <a:gd name="T19" fmla="*/ 0 h 14"/>
                  <a:gd name="T20" fmla="*/ 6 w 8"/>
                  <a:gd name="T21" fmla="*/ 0 h 14"/>
                  <a:gd name="T22" fmla="*/ 6 w 8"/>
                  <a:gd name="T23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8" h="14">
                    <a:moveTo>
                      <a:pt x="6" y="0"/>
                    </a:moveTo>
                    <a:lnTo>
                      <a:pt x="6" y="0"/>
                    </a:lnTo>
                    <a:lnTo>
                      <a:pt x="0" y="2"/>
                    </a:lnTo>
                    <a:lnTo>
                      <a:pt x="0" y="8"/>
                    </a:lnTo>
                    <a:lnTo>
                      <a:pt x="4" y="10"/>
                    </a:lnTo>
                    <a:lnTo>
                      <a:pt x="6" y="14"/>
                    </a:lnTo>
                    <a:lnTo>
                      <a:pt x="8" y="8"/>
                    </a:lnTo>
                    <a:lnTo>
                      <a:pt x="8" y="2"/>
                    </a:lnTo>
                    <a:lnTo>
                      <a:pt x="8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6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559" name="Freeform 1628"/>
              <p:cNvSpPr>
                <a:spLocks/>
              </p:cNvSpPr>
              <p:nvPr/>
            </p:nvSpPr>
            <p:spPr bwMode="auto">
              <a:xfrm>
                <a:off x="269875" y="3660775"/>
                <a:ext cx="282575" cy="352425"/>
              </a:xfrm>
              <a:custGeom>
                <a:avLst/>
                <a:gdLst>
                  <a:gd name="T0" fmla="*/ 0 w 178"/>
                  <a:gd name="T1" fmla="*/ 112 h 222"/>
                  <a:gd name="T2" fmla="*/ 10 w 178"/>
                  <a:gd name="T3" fmla="*/ 126 h 222"/>
                  <a:gd name="T4" fmla="*/ 6 w 178"/>
                  <a:gd name="T5" fmla="*/ 144 h 222"/>
                  <a:gd name="T6" fmla="*/ 12 w 178"/>
                  <a:gd name="T7" fmla="*/ 180 h 222"/>
                  <a:gd name="T8" fmla="*/ 14 w 178"/>
                  <a:gd name="T9" fmla="*/ 192 h 222"/>
                  <a:gd name="T10" fmla="*/ 22 w 178"/>
                  <a:gd name="T11" fmla="*/ 186 h 222"/>
                  <a:gd name="T12" fmla="*/ 34 w 178"/>
                  <a:gd name="T13" fmla="*/ 186 h 222"/>
                  <a:gd name="T14" fmla="*/ 42 w 178"/>
                  <a:gd name="T15" fmla="*/ 190 h 222"/>
                  <a:gd name="T16" fmla="*/ 48 w 178"/>
                  <a:gd name="T17" fmla="*/ 194 h 222"/>
                  <a:gd name="T18" fmla="*/ 50 w 178"/>
                  <a:gd name="T19" fmla="*/ 202 h 222"/>
                  <a:gd name="T20" fmla="*/ 56 w 178"/>
                  <a:gd name="T21" fmla="*/ 204 h 222"/>
                  <a:gd name="T22" fmla="*/ 58 w 178"/>
                  <a:gd name="T23" fmla="*/ 212 h 222"/>
                  <a:gd name="T24" fmla="*/ 64 w 178"/>
                  <a:gd name="T25" fmla="*/ 216 h 222"/>
                  <a:gd name="T26" fmla="*/ 68 w 178"/>
                  <a:gd name="T27" fmla="*/ 218 h 222"/>
                  <a:gd name="T28" fmla="*/ 74 w 178"/>
                  <a:gd name="T29" fmla="*/ 222 h 222"/>
                  <a:gd name="T30" fmla="*/ 78 w 178"/>
                  <a:gd name="T31" fmla="*/ 220 h 222"/>
                  <a:gd name="T32" fmla="*/ 78 w 178"/>
                  <a:gd name="T33" fmla="*/ 212 h 222"/>
                  <a:gd name="T34" fmla="*/ 82 w 178"/>
                  <a:gd name="T35" fmla="*/ 204 h 222"/>
                  <a:gd name="T36" fmla="*/ 96 w 178"/>
                  <a:gd name="T37" fmla="*/ 208 h 222"/>
                  <a:gd name="T38" fmla="*/ 102 w 178"/>
                  <a:gd name="T39" fmla="*/ 208 h 222"/>
                  <a:gd name="T40" fmla="*/ 104 w 178"/>
                  <a:gd name="T41" fmla="*/ 204 h 222"/>
                  <a:gd name="T42" fmla="*/ 104 w 178"/>
                  <a:gd name="T43" fmla="*/ 198 h 222"/>
                  <a:gd name="T44" fmla="*/ 110 w 178"/>
                  <a:gd name="T45" fmla="*/ 202 h 222"/>
                  <a:gd name="T46" fmla="*/ 166 w 178"/>
                  <a:gd name="T47" fmla="*/ 192 h 222"/>
                  <a:gd name="T48" fmla="*/ 166 w 178"/>
                  <a:gd name="T49" fmla="*/ 186 h 222"/>
                  <a:gd name="T50" fmla="*/ 152 w 178"/>
                  <a:gd name="T51" fmla="*/ 38 h 222"/>
                  <a:gd name="T52" fmla="*/ 130 w 178"/>
                  <a:gd name="T53" fmla="*/ 0 h 222"/>
                  <a:gd name="T54" fmla="*/ 76 w 178"/>
                  <a:gd name="T55" fmla="*/ 28 h 222"/>
                  <a:gd name="T56" fmla="*/ 66 w 178"/>
                  <a:gd name="T57" fmla="*/ 70 h 222"/>
                  <a:gd name="T58" fmla="*/ 58 w 178"/>
                  <a:gd name="T59" fmla="*/ 74 h 222"/>
                  <a:gd name="T60" fmla="*/ 58 w 178"/>
                  <a:gd name="T61" fmla="*/ 108 h 222"/>
                  <a:gd name="T62" fmla="*/ 0 w 178"/>
                  <a:gd name="T63" fmla="*/ 112 h 222"/>
                  <a:gd name="T64" fmla="*/ 0 w 178"/>
                  <a:gd name="T65" fmla="*/ 112 h 2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78" h="222">
                    <a:moveTo>
                      <a:pt x="0" y="112"/>
                    </a:moveTo>
                    <a:lnTo>
                      <a:pt x="0" y="112"/>
                    </a:lnTo>
                    <a:lnTo>
                      <a:pt x="4" y="118"/>
                    </a:lnTo>
                    <a:lnTo>
                      <a:pt x="10" y="126"/>
                    </a:lnTo>
                    <a:lnTo>
                      <a:pt x="6" y="136"/>
                    </a:lnTo>
                    <a:lnTo>
                      <a:pt x="6" y="144"/>
                    </a:lnTo>
                    <a:lnTo>
                      <a:pt x="12" y="170"/>
                    </a:lnTo>
                    <a:lnTo>
                      <a:pt x="12" y="180"/>
                    </a:lnTo>
                    <a:lnTo>
                      <a:pt x="10" y="194"/>
                    </a:lnTo>
                    <a:lnTo>
                      <a:pt x="14" y="192"/>
                    </a:lnTo>
                    <a:lnTo>
                      <a:pt x="20" y="186"/>
                    </a:lnTo>
                    <a:lnTo>
                      <a:pt x="22" y="186"/>
                    </a:lnTo>
                    <a:lnTo>
                      <a:pt x="28" y="186"/>
                    </a:lnTo>
                    <a:lnTo>
                      <a:pt x="34" y="186"/>
                    </a:lnTo>
                    <a:lnTo>
                      <a:pt x="40" y="186"/>
                    </a:lnTo>
                    <a:lnTo>
                      <a:pt x="42" y="190"/>
                    </a:lnTo>
                    <a:lnTo>
                      <a:pt x="46" y="192"/>
                    </a:lnTo>
                    <a:lnTo>
                      <a:pt x="48" y="194"/>
                    </a:lnTo>
                    <a:lnTo>
                      <a:pt x="48" y="200"/>
                    </a:lnTo>
                    <a:lnTo>
                      <a:pt x="50" y="202"/>
                    </a:lnTo>
                    <a:lnTo>
                      <a:pt x="52" y="204"/>
                    </a:lnTo>
                    <a:lnTo>
                      <a:pt x="56" y="204"/>
                    </a:lnTo>
                    <a:lnTo>
                      <a:pt x="58" y="208"/>
                    </a:lnTo>
                    <a:lnTo>
                      <a:pt x="58" y="212"/>
                    </a:lnTo>
                    <a:lnTo>
                      <a:pt x="60" y="216"/>
                    </a:lnTo>
                    <a:lnTo>
                      <a:pt x="64" y="216"/>
                    </a:lnTo>
                    <a:lnTo>
                      <a:pt x="66" y="216"/>
                    </a:lnTo>
                    <a:lnTo>
                      <a:pt x="68" y="218"/>
                    </a:lnTo>
                    <a:lnTo>
                      <a:pt x="70" y="222"/>
                    </a:lnTo>
                    <a:lnTo>
                      <a:pt x="74" y="222"/>
                    </a:lnTo>
                    <a:lnTo>
                      <a:pt x="76" y="220"/>
                    </a:lnTo>
                    <a:lnTo>
                      <a:pt x="78" y="220"/>
                    </a:lnTo>
                    <a:lnTo>
                      <a:pt x="78" y="218"/>
                    </a:lnTo>
                    <a:lnTo>
                      <a:pt x="78" y="212"/>
                    </a:lnTo>
                    <a:lnTo>
                      <a:pt x="78" y="208"/>
                    </a:lnTo>
                    <a:lnTo>
                      <a:pt x="82" y="204"/>
                    </a:lnTo>
                    <a:lnTo>
                      <a:pt x="92" y="208"/>
                    </a:lnTo>
                    <a:lnTo>
                      <a:pt x="96" y="208"/>
                    </a:lnTo>
                    <a:lnTo>
                      <a:pt x="100" y="208"/>
                    </a:lnTo>
                    <a:lnTo>
                      <a:pt x="102" y="208"/>
                    </a:lnTo>
                    <a:lnTo>
                      <a:pt x="104" y="208"/>
                    </a:lnTo>
                    <a:lnTo>
                      <a:pt x="104" y="204"/>
                    </a:lnTo>
                    <a:lnTo>
                      <a:pt x="102" y="200"/>
                    </a:lnTo>
                    <a:lnTo>
                      <a:pt x="104" y="198"/>
                    </a:lnTo>
                    <a:lnTo>
                      <a:pt x="106" y="200"/>
                    </a:lnTo>
                    <a:lnTo>
                      <a:pt x="110" y="202"/>
                    </a:lnTo>
                    <a:lnTo>
                      <a:pt x="164" y="200"/>
                    </a:lnTo>
                    <a:lnTo>
                      <a:pt x="166" y="192"/>
                    </a:lnTo>
                    <a:lnTo>
                      <a:pt x="166" y="190"/>
                    </a:lnTo>
                    <a:lnTo>
                      <a:pt x="166" y="186"/>
                    </a:lnTo>
                    <a:lnTo>
                      <a:pt x="164" y="186"/>
                    </a:lnTo>
                    <a:lnTo>
                      <a:pt x="152" y="38"/>
                    </a:lnTo>
                    <a:lnTo>
                      <a:pt x="178" y="38"/>
                    </a:lnTo>
                    <a:lnTo>
                      <a:pt x="130" y="0"/>
                    </a:lnTo>
                    <a:lnTo>
                      <a:pt x="130" y="28"/>
                    </a:lnTo>
                    <a:lnTo>
                      <a:pt x="76" y="28"/>
                    </a:lnTo>
                    <a:lnTo>
                      <a:pt x="74" y="66"/>
                    </a:lnTo>
                    <a:lnTo>
                      <a:pt x="66" y="70"/>
                    </a:lnTo>
                    <a:lnTo>
                      <a:pt x="60" y="72"/>
                    </a:lnTo>
                    <a:lnTo>
                      <a:pt x="58" y="74"/>
                    </a:lnTo>
                    <a:lnTo>
                      <a:pt x="58" y="80"/>
                    </a:lnTo>
                    <a:lnTo>
                      <a:pt x="58" y="108"/>
                    </a:lnTo>
                    <a:lnTo>
                      <a:pt x="4" y="108"/>
                    </a:lnTo>
                    <a:lnTo>
                      <a:pt x="0" y="112"/>
                    </a:lnTo>
                    <a:lnTo>
                      <a:pt x="0" y="112"/>
                    </a:lnTo>
                    <a:lnTo>
                      <a:pt x="0" y="11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560" name="Freeform 1629"/>
              <p:cNvSpPr>
                <a:spLocks/>
              </p:cNvSpPr>
              <p:nvPr/>
            </p:nvSpPr>
            <p:spPr bwMode="auto">
              <a:xfrm>
                <a:off x="377825" y="3721100"/>
                <a:ext cx="381000" cy="447675"/>
              </a:xfrm>
              <a:custGeom>
                <a:avLst/>
                <a:gdLst>
                  <a:gd name="T0" fmla="*/ 74 w 240"/>
                  <a:gd name="T1" fmla="*/ 278 h 282"/>
                  <a:gd name="T2" fmla="*/ 78 w 240"/>
                  <a:gd name="T3" fmla="*/ 272 h 282"/>
                  <a:gd name="T4" fmla="*/ 86 w 240"/>
                  <a:gd name="T5" fmla="*/ 276 h 282"/>
                  <a:gd name="T6" fmla="*/ 92 w 240"/>
                  <a:gd name="T7" fmla="*/ 270 h 282"/>
                  <a:gd name="T8" fmla="*/ 94 w 240"/>
                  <a:gd name="T9" fmla="*/ 258 h 282"/>
                  <a:gd name="T10" fmla="*/ 100 w 240"/>
                  <a:gd name="T11" fmla="*/ 250 h 282"/>
                  <a:gd name="T12" fmla="*/ 100 w 240"/>
                  <a:gd name="T13" fmla="*/ 240 h 282"/>
                  <a:gd name="T14" fmla="*/ 104 w 240"/>
                  <a:gd name="T15" fmla="*/ 228 h 282"/>
                  <a:gd name="T16" fmla="*/ 112 w 240"/>
                  <a:gd name="T17" fmla="*/ 218 h 282"/>
                  <a:gd name="T18" fmla="*/ 124 w 240"/>
                  <a:gd name="T19" fmla="*/ 208 h 282"/>
                  <a:gd name="T20" fmla="*/ 136 w 240"/>
                  <a:gd name="T21" fmla="*/ 200 h 282"/>
                  <a:gd name="T22" fmla="*/ 146 w 240"/>
                  <a:gd name="T23" fmla="*/ 188 h 282"/>
                  <a:gd name="T24" fmla="*/ 150 w 240"/>
                  <a:gd name="T25" fmla="*/ 178 h 282"/>
                  <a:gd name="T26" fmla="*/ 160 w 240"/>
                  <a:gd name="T27" fmla="*/ 172 h 282"/>
                  <a:gd name="T28" fmla="*/ 166 w 240"/>
                  <a:gd name="T29" fmla="*/ 170 h 282"/>
                  <a:gd name="T30" fmla="*/ 176 w 240"/>
                  <a:gd name="T31" fmla="*/ 174 h 282"/>
                  <a:gd name="T32" fmla="*/ 184 w 240"/>
                  <a:gd name="T33" fmla="*/ 172 h 282"/>
                  <a:gd name="T34" fmla="*/ 204 w 240"/>
                  <a:gd name="T35" fmla="*/ 170 h 282"/>
                  <a:gd name="T36" fmla="*/ 232 w 240"/>
                  <a:gd name="T37" fmla="*/ 162 h 282"/>
                  <a:gd name="T38" fmla="*/ 240 w 240"/>
                  <a:gd name="T39" fmla="*/ 146 h 282"/>
                  <a:gd name="T40" fmla="*/ 224 w 240"/>
                  <a:gd name="T41" fmla="*/ 108 h 282"/>
                  <a:gd name="T42" fmla="*/ 222 w 240"/>
                  <a:gd name="T43" fmla="*/ 98 h 282"/>
                  <a:gd name="T44" fmla="*/ 222 w 240"/>
                  <a:gd name="T45" fmla="*/ 88 h 282"/>
                  <a:gd name="T46" fmla="*/ 212 w 240"/>
                  <a:gd name="T47" fmla="*/ 80 h 282"/>
                  <a:gd name="T48" fmla="*/ 202 w 240"/>
                  <a:gd name="T49" fmla="*/ 70 h 282"/>
                  <a:gd name="T50" fmla="*/ 94 w 240"/>
                  <a:gd name="T51" fmla="*/ 150 h 282"/>
                  <a:gd name="T52" fmla="*/ 96 w 240"/>
                  <a:gd name="T53" fmla="*/ 154 h 282"/>
                  <a:gd name="T54" fmla="*/ 38 w 240"/>
                  <a:gd name="T55" fmla="*/ 162 h 282"/>
                  <a:gd name="T56" fmla="*/ 36 w 240"/>
                  <a:gd name="T57" fmla="*/ 168 h 282"/>
                  <a:gd name="T58" fmla="*/ 30 w 240"/>
                  <a:gd name="T59" fmla="*/ 170 h 282"/>
                  <a:gd name="T60" fmla="*/ 12 w 240"/>
                  <a:gd name="T61" fmla="*/ 168 h 282"/>
                  <a:gd name="T62" fmla="*/ 10 w 240"/>
                  <a:gd name="T63" fmla="*/ 180 h 282"/>
                  <a:gd name="T64" fmla="*/ 4 w 240"/>
                  <a:gd name="T65" fmla="*/ 186 h 282"/>
                  <a:gd name="T66" fmla="*/ 2 w 240"/>
                  <a:gd name="T67" fmla="*/ 192 h 282"/>
                  <a:gd name="T68" fmla="*/ 0 w 240"/>
                  <a:gd name="T69" fmla="*/ 206 h 282"/>
                  <a:gd name="T70" fmla="*/ 4 w 240"/>
                  <a:gd name="T71" fmla="*/ 216 h 282"/>
                  <a:gd name="T72" fmla="*/ 10 w 240"/>
                  <a:gd name="T73" fmla="*/ 234 h 282"/>
                  <a:gd name="T74" fmla="*/ 18 w 240"/>
                  <a:gd name="T75" fmla="*/ 234 h 282"/>
                  <a:gd name="T76" fmla="*/ 28 w 240"/>
                  <a:gd name="T77" fmla="*/ 234 h 282"/>
                  <a:gd name="T78" fmla="*/ 32 w 240"/>
                  <a:gd name="T79" fmla="*/ 234 h 282"/>
                  <a:gd name="T80" fmla="*/ 42 w 240"/>
                  <a:gd name="T81" fmla="*/ 242 h 282"/>
                  <a:gd name="T82" fmla="*/ 40 w 240"/>
                  <a:gd name="T83" fmla="*/ 252 h 282"/>
                  <a:gd name="T84" fmla="*/ 48 w 240"/>
                  <a:gd name="T85" fmla="*/ 262 h 282"/>
                  <a:gd name="T86" fmla="*/ 42 w 240"/>
                  <a:gd name="T87" fmla="*/ 270 h 282"/>
                  <a:gd name="T88" fmla="*/ 50 w 240"/>
                  <a:gd name="T89" fmla="*/ 272 h 282"/>
                  <a:gd name="T90" fmla="*/ 58 w 240"/>
                  <a:gd name="T91" fmla="*/ 280 h 282"/>
                  <a:gd name="T92" fmla="*/ 68 w 240"/>
                  <a:gd name="T93" fmla="*/ 282 h 2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240" h="282">
                    <a:moveTo>
                      <a:pt x="68" y="282"/>
                    </a:moveTo>
                    <a:lnTo>
                      <a:pt x="68" y="282"/>
                    </a:lnTo>
                    <a:lnTo>
                      <a:pt x="74" y="278"/>
                    </a:lnTo>
                    <a:lnTo>
                      <a:pt x="76" y="278"/>
                    </a:lnTo>
                    <a:lnTo>
                      <a:pt x="76" y="280"/>
                    </a:lnTo>
                    <a:lnTo>
                      <a:pt x="78" y="272"/>
                    </a:lnTo>
                    <a:lnTo>
                      <a:pt x="84" y="270"/>
                    </a:lnTo>
                    <a:lnTo>
                      <a:pt x="84" y="272"/>
                    </a:lnTo>
                    <a:lnTo>
                      <a:pt x="86" y="276"/>
                    </a:lnTo>
                    <a:lnTo>
                      <a:pt x="88" y="276"/>
                    </a:lnTo>
                    <a:lnTo>
                      <a:pt x="92" y="272"/>
                    </a:lnTo>
                    <a:lnTo>
                      <a:pt x="92" y="270"/>
                    </a:lnTo>
                    <a:lnTo>
                      <a:pt x="94" y="268"/>
                    </a:lnTo>
                    <a:lnTo>
                      <a:pt x="96" y="262"/>
                    </a:lnTo>
                    <a:lnTo>
                      <a:pt x="94" y="258"/>
                    </a:lnTo>
                    <a:lnTo>
                      <a:pt x="96" y="252"/>
                    </a:lnTo>
                    <a:lnTo>
                      <a:pt x="96" y="250"/>
                    </a:lnTo>
                    <a:lnTo>
                      <a:pt x="100" y="250"/>
                    </a:lnTo>
                    <a:lnTo>
                      <a:pt x="100" y="246"/>
                    </a:lnTo>
                    <a:lnTo>
                      <a:pt x="100" y="242"/>
                    </a:lnTo>
                    <a:lnTo>
                      <a:pt x="100" y="240"/>
                    </a:lnTo>
                    <a:lnTo>
                      <a:pt x="100" y="236"/>
                    </a:lnTo>
                    <a:lnTo>
                      <a:pt x="102" y="234"/>
                    </a:lnTo>
                    <a:lnTo>
                      <a:pt x="104" y="228"/>
                    </a:lnTo>
                    <a:lnTo>
                      <a:pt x="110" y="228"/>
                    </a:lnTo>
                    <a:lnTo>
                      <a:pt x="110" y="232"/>
                    </a:lnTo>
                    <a:lnTo>
                      <a:pt x="112" y="218"/>
                    </a:lnTo>
                    <a:lnTo>
                      <a:pt x="114" y="214"/>
                    </a:lnTo>
                    <a:lnTo>
                      <a:pt x="118" y="210"/>
                    </a:lnTo>
                    <a:lnTo>
                      <a:pt x="124" y="208"/>
                    </a:lnTo>
                    <a:lnTo>
                      <a:pt x="130" y="208"/>
                    </a:lnTo>
                    <a:lnTo>
                      <a:pt x="132" y="206"/>
                    </a:lnTo>
                    <a:lnTo>
                      <a:pt x="136" y="200"/>
                    </a:lnTo>
                    <a:lnTo>
                      <a:pt x="136" y="196"/>
                    </a:lnTo>
                    <a:lnTo>
                      <a:pt x="140" y="192"/>
                    </a:lnTo>
                    <a:lnTo>
                      <a:pt x="146" y="188"/>
                    </a:lnTo>
                    <a:lnTo>
                      <a:pt x="148" y="188"/>
                    </a:lnTo>
                    <a:lnTo>
                      <a:pt x="148" y="180"/>
                    </a:lnTo>
                    <a:lnTo>
                      <a:pt x="150" y="178"/>
                    </a:lnTo>
                    <a:lnTo>
                      <a:pt x="154" y="178"/>
                    </a:lnTo>
                    <a:lnTo>
                      <a:pt x="158" y="174"/>
                    </a:lnTo>
                    <a:lnTo>
                      <a:pt x="160" y="172"/>
                    </a:lnTo>
                    <a:lnTo>
                      <a:pt x="164" y="168"/>
                    </a:lnTo>
                    <a:lnTo>
                      <a:pt x="166" y="168"/>
                    </a:lnTo>
                    <a:lnTo>
                      <a:pt x="166" y="170"/>
                    </a:lnTo>
                    <a:lnTo>
                      <a:pt x="168" y="170"/>
                    </a:lnTo>
                    <a:lnTo>
                      <a:pt x="172" y="170"/>
                    </a:lnTo>
                    <a:lnTo>
                      <a:pt x="176" y="174"/>
                    </a:lnTo>
                    <a:lnTo>
                      <a:pt x="178" y="174"/>
                    </a:lnTo>
                    <a:lnTo>
                      <a:pt x="182" y="172"/>
                    </a:lnTo>
                    <a:lnTo>
                      <a:pt x="184" y="172"/>
                    </a:lnTo>
                    <a:lnTo>
                      <a:pt x="188" y="172"/>
                    </a:lnTo>
                    <a:lnTo>
                      <a:pt x="196" y="170"/>
                    </a:lnTo>
                    <a:lnTo>
                      <a:pt x="204" y="170"/>
                    </a:lnTo>
                    <a:lnTo>
                      <a:pt x="214" y="164"/>
                    </a:lnTo>
                    <a:lnTo>
                      <a:pt x="222" y="162"/>
                    </a:lnTo>
                    <a:lnTo>
                      <a:pt x="232" y="162"/>
                    </a:lnTo>
                    <a:lnTo>
                      <a:pt x="232" y="156"/>
                    </a:lnTo>
                    <a:lnTo>
                      <a:pt x="236" y="150"/>
                    </a:lnTo>
                    <a:lnTo>
                      <a:pt x="240" y="146"/>
                    </a:lnTo>
                    <a:lnTo>
                      <a:pt x="238" y="106"/>
                    </a:lnTo>
                    <a:lnTo>
                      <a:pt x="230" y="106"/>
                    </a:lnTo>
                    <a:lnTo>
                      <a:pt x="224" y="108"/>
                    </a:lnTo>
                    <a:lnTo>
                      <a:pt x="222" y="108"/>
                    </a:lnTo>
                    <a:lnTo>
                      <a:pt x="222" y="104"/>
                    </a:lnTo>
                    <a:lnTo>
                      <a:pt x="222" y="98"/>
                    </a:lnTo>
                    <a:lnTo>
                      <a:pt x="220" y="96"/>
                    </a:lnTo>
                    <a:lnTo>
                      <a:pt x="222" y="90"/>
                    </a:lnTo>
                    <a:lnTo>
                      <a:pt x="222" y="88"/>
                    </a:lnTo>
                    <a:lnTo>
                      <a:pt x="220" y="86"/>
                    </a:lnTo>
                    <a:lnTo>
                      <a:pt x="218" y="82"/>
                    </a:lnTo>
                    <a:lnTo>
                      <a:pt x="212" y="80"/>
                    </a:lnTo>
                    <a:lnTo>
                      <a:pt x="206" y="78"/>
                    </a:lnTo>
                    <a:lnTo>
                      <a:pt x="202" y="72"/>
                    </a:lnTo>
                    <a:lnTo>
                      <a:pt x="202" y="70"/>
                    </a:lnTo>
                    <a:lnTo>
                      <a:pt x="110" y="0"/>
                    </a:lnTo>
                    <a:lnTo>
                      <a:pt x="84" y="0"/>
                    </a:lnTo>
                    <a:lnTo>
                      <a:pt x="94" y="150"/>
                    </a:lnTo>
                    <a:lnTo>
                      <a:pt x="96" y="150"/>
                    </a:lnTo>
                    <a:lnTo>
                      <a:pt x="96" y="152"/>
                    </a:lnTo>
                    <a:lnTo>
                      <a:pt x="96" y="154"/>
                    </a:lnTo>
                    <a:lnTo>
                      <a:pt x="94" y="162"/>
                    </a:lnTo>
                    <a:lnTo>
                      <a:pt x="40" y="164"/>
                    </a:lnTo>
                    <a:lnTo>
                      <a:pt x="38" y="162"/>
                    </a:lnTo>
                    <a:lnTo>
                      <a:pt x="36" y="160"/>
                    </a:lnTo>
                    <a:lnTo>
                      <a:pt x="32" y="162"/>
                    </a:lnTo>
                    <a:lnTo>
                      <a:pt x="36" y="168"/>
                    </a:lnTo>
                    <a:lnTo>
                      <a:pt x="36" y="170"/>
                    </a:lnTo>
                    <a:lnTo>
                      <a:pt x="32" y="170"/>
                    </a:lnTo>
                    <a:lnTo>
                      <a:pt x="30" y="170"/>
                    </a:lnTo>
                    <a:lnTo>
                      <a:pt x="28" y="170"/>
                    </a:lnTo>
                    <a:lnTo>
                      <a:pt x="22" y="170"/>
                    </a:lnTo>
                    <a:lnTo>
                      <a:pt x="12" y="168"/>
                    </a:lnTo>
                    <a:lnTo>
                      <a:pt x="10" y="170"/>
                    </a:lnTo>
                    <a:lnTo>
                      <a:pt x="10" y="174"/>
                    </a:lnTo>
                    <a:lnTo>
                      <a:pt x="10" y="180"/>
                    </a:lnTo>
                    <a:lnTo>
                      <a:pt x="10" y="182"/>
                    </a:lnTo>
                    <a:lnTo>
                      <a:pt x="6" y="182"/>
                    </a:lnTo>
                    <a:lnTo>
                      <a:pt x="4" y="186"/>
                    </a:lnTo>
                    <a:lnTo>
                      <a:pt x="2" y="186"/>
                    </a:lnTo>
                    <a:lnTo>
                      <a:pt x="2" y="188"/>
                    </a:lnTo>
                    <a:lnTo>
                      <a:pt x="2" y="192"/>
                    </a:lnTo>
                    <a:lnTo>
                      <a:pt x="2" y="196"/>
                    </a:lnTo>
                    <a:lnTo>
                      <a:pt x="2" y="200"/>
                    </a:lnTo>
                    <a:lnTo>
                      <a:pt x="0" y="206"/>
                    </a:lnTo>
                    <a:lnTo>
                      <a:pt x="0" y="208"/>
                    </a:lnTo>
                    <a:lnTo>
                      <a:pt x="2" y="214"/>
                    </a:lnTo>
                    <a:lnTo>
                      <a:pt x="4" y="216"/>
                    </a:lnTo>
                    <a:lnTo>
                      <a:pt x="6" y="218"/>
                    </a:lnTo>
                    <a:lnTo>
                      <a:pt x="10" y="228"/>
                    </a:lnTo>
                    <a:lnTo>
                      <a:pt x="10" y="234"/>
                    </a:lnTo>
                    <a:lnTo>
                      <a:pt x="12" y="234"/>
                    </a:lnTo>
                    <a:lnTo>
                      <a:pt x="14" y="234"/>
                    </a:lnTo>
                    <a:lnTo>
                      <a:pt x="18" y="234"/>
                    </a:lnTo>
                    <a:lnTo>
                      <a:pt x="22" y="234"/>
                    </a:lnTo>
                    <a:lnTo>
                      <a:pt x="24" y="236"/>
                    </a:lnTo>
                    <a:lnTo>
                      <a:pt x="28" y="234"/>
                    </a:lnTo>
                    <a:lnTo>
                      <a:pt x="28" y="232"/>
                    </a:lnTo>
                    <a:lnTo>
                      <a:pt x="30" y="234"/>
                    </a:lnTo>
                    <a:lnTo>
                      <a:pt x="32" y="234"/>
                    </a:lnTo>
                    <a:lnTo>
                      <a:pt x="36" y="234"/>
                    </a:lnTo>
                    <a:lnTo>
                      <a:pt x="40" y="234"/>
                    </a:lnTo>
                    <a:lnTo>
                      <a:pt x="42" y="242"/>
                    </a:lnTo>
                    <a:lnTo>
                      <a:pt x="42" y="250"/>
                    </a:lnTo>
                    <a:lnTo>
                      <a:pt x="40" y="250"/>
                    </a:lnTo>
                    <a:lnTo>
                      <a:pt x="40" y="252"/>
                    </a:lnTo>
                    <a:lnTo>
                      <a:pt x="46" y="254"/>
                    </a:lnTo>
                    <a:lnTo>
                      <a:pt x="46" y="260"/>
                    </a:lnTo>
                    <a:lnTo>
                      <a:pt x="48" y="262"/>
                    </a:lnTo>
                    <a:lnTo>
                      <a:pt x="50" y="260"/>
                    </a:lnTo>
                    <a:lnTo>
                      <a:pt x="40" y="268"/>
                    </a:lnTo>
                    <a:lnTo>
                      <a:pt x="42" y="270"/>
                    </a:lnTo>
                    <a:lnTo>
                      <a:pt x="46" y="270"/>
                    </a:lnTo>
                    <a:lnTo>
                      <a:pt x="48" y="270"/>
                    </a:lnTo>
                    <a:lnTo>
                      <a:pt x="50" y="272"/>
                    </a:lnTo>
                    <a:lnTo>
                      <a:pt x="54" y="272"/>
                    </a:lnTo>
                    <a:lnTo>
                      <a:pt x="56" y="272"/>
                    </a:lnTo>
                    <a:lnTo>
                      <a:pt x="58" y="280"/>
                    </a:lnTo>
                    <a:lnTo>
                      <a:pt x="64" y="282"/>
                    </a:lnTo>
                    <a:lnTo>
                      <a:pt x="66" y="282"/>
                    </a:lnTo>
                    <a:lnTo>
                      <a:pt x="68" y="282"/>
                    </a:lnTo>
                    <a:lnTo>
                      <a:pt x="68" y="282"/>
                    </a:lnTo>
                    <a:lnTo>
                      <a:pt x="68" y="28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561" name="Freeform 1630"/>
              <p:cNvSpPr>
                <a:spLocks noEditPoints="1"/>
              </p:cNvSpPr>
              <p:nvPr/>
            </p:nvSpPr>
            <p:spPr bwMode="auto">
              <a:xfrm>
                <a:off x="2974975" y="4254500"/>
                <a:ext cx="425450" cy="171450"/>
              </a:xfrm>
              <a:custGeom>
                <a:avLst/>
                <a:gdLst>
                  <a:gd name="T0" fmla="*/ 222 w 268"/>
                  <a:gd name="T1" fmla="*/ 50 h 108"/>
                  <a:gd name="T2" fmla="*/ 214 w 268"/>
                  <a:gd name="T3" fmla="*/ 46 h 108"/>
                  <a:gd name="T4" fmla="*/ 212 w 268"/>
                  <a:gd name="T5" fmla="*/ 54 h 108"/>
                  <a:gd name="T6" fmla="*/ 202 w 268"/>
                  <a:gd name="T7" fmla="*/ 50 h 108"/>
                  <a:gd name="T8" fmla="*/ 184 w 268"/>
                  <a:gd name="T9" fmla="*/ 72 h 108"/>
                  <a:gd name="T10" fmla="*/ 170 w 268"/>
                  <a:gd name="T11" fmla="*/ 72 h 108"/>
                  <a:gd name="T12" fmla="*/ 160 w 268"/>
                  <a:gd name="T13" fmla="*/ 78 h 108"/>
                  <a:gd name="T14" fmla="*/ 156 w 268"/>
                  <a:gd name="T15" fmla="*/ 102 h 108"/>
                  <a:gd name="T16" fmla="*/ 132 w 268"/>
                  <a:gd name="T17" fmla="*/ 96 h 108"/>
                  <a:gd name="T18" fmla="*/ 140 w 268"/>
                  <a:gd name="T19" fmla="*/ 106 h 108"/>
                  <a:gd name="T20" fmla="*/ 150 w 268"/>
                  <a:gd name="T21" fmla="*/ 108 h 108"/>
                  <a:gd name="T22" fmla="*/ 168 w 268"/>
                  <a:gd name="T23" fmla="*/ 106 h 108"/>
                  <a:gd name="T24" fmla="*/ 178 w 268"/>
                  <a:gd name="T25" fmla="*/ 102 h 108"/>
                  <a:gd name="T26" fmla="*/ 192 w 268"/>
                  <a:gd name="T27" fmla="*/ 104 h 108"/>
                  <a:gd name="T28" fmla="*/ 198 w 268"/>
                  <a:gd name="T29" fmla="*/ 96 h 108"/>
                  <a:gd name="T30" fmla="*/ 202 w 268"/>
                  <a:gd name="T31" fmla="*/ 84 h 108"/>
                  <a:gd name="T32" fmla="*/ 210 w 268"/>
                  <a:gd name="T33" fmla="*/ 78 h 108"/>
                  <a:gd name="T34" fmla="*/ 216 w 268"/>
                  <a:gd name="T35" fmla="*/ 68 h 108"/>
                  <a:gd name="T36" fmla="*/ 222 w 268"/>
                  <a:gd name="T37" fmla="*/ 52 h 108"/>
                  <a:gd name="T38" fmla="*/ 242 w 268"/>
                  <a:gd name="T39" fmla="*/ 54 h 108"/>
                  <a:gd name="T40" fmla="*/ 252 w 268"/>
                  <a:gd name="T41" fmla="*/ 50 h 108"/>
                  <a:gd name="T42" fmla="*/ 256 w 268"/>
                  <a:gd name="T43" fmla="*/ 42 h 108"/>
                  <a:gd name="T44" fmla="*/ 256 w 268"/>
                  <a:gd name="T45" fmla="*/ 36 h 108"/>
                  <a:gd name="T46" fmla="*/ 260 w 268"/>
                  <a:gd name="T47" fmla="*/ 40 h 108"/>
                  <a:gd name="T48" fmla="*/ 268 w 268"/>
                  <a:gd name="T49" fmla="*/ 34 h 108"/>
                  <a:gd name="T50" fmla="*/ 260 w 268"/>
                  <a:gd name="T51" fmla="*/ 24 h 108"/>
                  <a:gd name="T52" fmla="*/ 250 w 268"/>
                  <a:gd name="T53" fmla="*/ 18 h 108"/>
                  <a:gd name="T54" fmla="*/ 252 w 268"/>
                  <a:gd name="T55" fmla="*/ 14 h 108"/>
                  <a:gd name="T56" fmla="*/ 232 w 268"/>
                  <a:gd name="T57" fmla="*/ 0 h 108"/>
                  <a:gd name="T58" fmla="*/ 232 w 268"/>
                  <a:gd name="T59" fmla="*/ 10 h 108"/>
                  <a:gd name="T60" fmla="*/ 220 w 268"/>
                  <a:gd name="T61" fmla="*/ 26 h 108"/>
                  <a:gd name="T62" fmla="*/ 220 w 268"/>
                  <a:gd name="T63" fmla="*/ 40 h 108"/>
                  <a:gd name="T64" fmla="*/ 216 w 268"/>
                  <a:gd name="T65" fmla="*/ 40 h 108"/>
                  <a:gd name="T66" fmla="*/ 38 w 268"/>
                  <a:gd name="T67" fmla="*/ 96 h 108"/>
                  <a:gd name="T68" fmla="*/ 52 w 268"/>
                  <a:gd name="T69" fmla="*/ 94 h 108"/>
                  <a:gd name="T70" fmla="*/ 50 w 268"/>
                  <a:gd name="T71" fmla="*/ 76 h 108"/>
                  <a:gd name="T72" fmla="*/ 42 w 268"/>
                  <a:gd name="T73" fmla="*/ 58 h 108"/>
                  <a:gd name="T74" fmla="*/ 42 w 268"/>
                  <a:gd name="T75" fmla="*/ 36 h 108"/>
                  <a:gd name="T76" fmla="*/ 32 w 268"/>
                  <a:gd name="T77" fmla="*/ 18 h 108"/>
                  <a:gd name="T78" fmla="*/ 22 w 268"/>
                  <a:gd name="T79" fmla="*/ 14 h 108"/>
                  <a:gd name="T80" fmla="*/ 22 w 268"/>
                  <a:gd name="T81" fmla="*/ 24 h 108"/>
                  <a:gd name="T82" fmla="*/ 14 w 268"/>
                  <a:gd name="T83" fmla="*/ 28 h 108"/>
                  <a:gd name="T84" fmla="*/ 12 w 268"/>
                  <a:gd name="T85" fmla="*/ 22 h 108"/>
                  <a:gd name="T86" fmla="*/ 0 w 268"/>
                  <a:gd name="T87" fmla="*/ 18 h 108"/>
                  <a:gd name="T88" fmla="*/ 0 w 268"/>
                  <a:gd name="T89" fmla="*/ 40 h 108"/>
                  <a:gd name="T90" fmla="*/ 4 w 268"/>
                  <a:gd name="T91" fmla="*/ 50 h 108"/>
                  <a:gd name="T92" fmla="*/ 14 w 268"/>
                  <a:gd name="T93" fmla="*/ 68 h 108"/>
                  <a:gd name="T94" fmla="*/ 14 w 268"/>
                  <a:gd name="T95" fmla="*/ 78 h 108"/>
                  <a:gd name="T96" fmla="*/ 22 w 268"/>
                  <a:gd name="T97" fmla="*/ 84 h 108"/>
                  <a:gd name="T98" fmla="*/ 38 w 268"/>
                  <a:gd name="T99" fmla="*/ 96 h 108"/>
                  <a:gd name="T100" fmla="*/ 38 w 268"/>
                  <a:gd name="T101" fmla="*/ 96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268" h="108">
                    <a:moveTo>
                      <a:pt x="216" y="40"/>
                    </a:moveTo>
                    <a:lnTo>
                      <a:pt x="222" y="50"/>
                    </a:lnTo>
                    <a:lnTo>
                      <a:pt x="216" y="50"/>
                    </a:lnTo>
                    <a:lnTo>
                      <a:pt x="214" y="46"/>
                    </a:lnTo>
                    <a:lnTo>
                      <a:pt x="212" y="52"/>
                    </a:lnTo>
                    <a:lnTo>
                      <a:pt x="212" y="54"/>
                    </a:lnTo>
                    <a:lnTo>
                      <a:pt x="206" y="54"/>
                    </a:lnTo>
                    <a:lnTo>
                      <a:pt x="202" y="50"/>
                    </a:lnTo>
                    <a:lnTo>
                      <a:pt x="196" y="46"/>
                    </a:lnTo>
                    <a:lnTo>
                      <a:pt x="184" y="72"/>
                    </a:lnTo>
                    <a:lnTo>
                      <a:pt x="176" y="72"/>
                    </a:lnTo>
                    <a:lnTo>
                      <a:pt x="170" y="72"/>
                    </a:lnTo>
                    <a:lnTo>
                      <a:pt x="166" y="76"/>
                    </a:lnTo>
                    <a:lnTo>
                      <a:pt x="160" y="78"/>
                    </a:lnTo>
                    <a:lnTo>
                      <a:pt x="156" y="84"/>
                    </a:lnTo>
                    <a:lnTo>
                      <a:pt x="156" y="102"/>
                    </a:lnTo>
                    <a:lnTo>
                      <a:pt x="132" y="88"/>
                    </a:lnTo>
                    <a:lnTo>
                      <a:pt x="132" y="96"/>
                    </a:lnTo>
                    <a:lnTo>
                      <a:pt x="134" y="104"/>
                    </a:lnTo>
                    <a:lnTo>
                      <a:pt x="140" y="106"/>
                    </a:lnTo>
                    <a:lnTo>
                      <a:pt x="146" y="108"/>
                    </a:lnTo>
                    <a:lnTo>
                      <a:pt x="150" y="108"/>
                    </a:lnTo>
                    <a:lnTo>
                      <a:pt x="158" y="108"/>
                    </a:lnTo>
                    <a:lnTo>
                      <a:pt x="168" y="106"/>
                    </a:lnTo>
                    <a:lnTo>
                      <a:pt x="170" y="104"/>
                    </a:lnTo>
                    <a:lnTo>
                      <a:pt x="178" y="102"/>
                    </a:lnTo>
                    <a:lnTo>
                      <a:pt x="180" y="104"/>
                    </a:lnTo>
                    <a:lnTo>
                      <a:pt x="192" y="104"/>
                    </a:lnTo>
                    <a:lnTo>
                      <a:pt x="196" y="102"/>
                    </a:lnTo>
                    <a:lnTo>
                      <a:pt x="198" y="96"/>
                    </a:lnTo>
                    <a:lnTo>
                      <a:pt x="202" y="88"/>
                    </a:lnTo>
                    <a:lnTo>
                      <a:pt x="202" y="84"/>
                    </a:lnTo>
                    <a:lnTo>
                      <a:pt x="206" y="80"/>
                    </a:lnTo>
                    <a:lnTo>
                      <a:pt x="210" y="78"/>
                    </a:lnTo>
                    <a:lnTo>
                      <a:pt x="214" y="72"/>
                    </a:lnTo>
                    <a:lnTo>
                      <a:pt x="216" y="68"/>
                    </a:lnTo>
                    <a:lnTo>
                      <a:pt x="220" y="58"/>
                    </a:lnTo>
                    <a:lnTo>
                      <a:pt x="222" y="52"/>
                    </a:lnTo>
                    <a:lnTo>
                      <a:pt x="232" y="54"/>
                    </a:lnTo>
                    <a:lnTo>
                      <a:pt x="242" y="54"/>
                    </a:lnTo>
                    <a:lnTo>
                      <a:pt x="242" y="52"/>
                    </a:lnTo>
                    <a:lnTo>
                      <a:pt x="252" y="50"/>
                    </a:lnTo>
                    <a:lnTo>
                      <a:pt x="256" y="46"/>
                    </a:lnTo>
                    <a:lnTo>
                      <a:pt x="256" y="42"/>
                    </a:lnTo>
                    <a:lnTo>
                      <a:pt x="256" y="40"/>
                    </a:lnTo>
                    <a:lnTo>
                      <a:pt x="256" y="36"/>
                    </a:lnTo>
                    <a:lnTo>
                      <a:pt x="258" y="40"/>
                    </a:lnTo>
                    <a:lnTo>
                      <a:pt x="260" y="40"/>
                    </a:lnTo>
                    <a:lnTo>
                      <a:pt x="266" y="34"/>
                    </a:lnTo>
                    <a:lnTo>
                      <a:pt x="268" y="34"/>
                    </a:lnTo>
                    <a:lnTo>
                      <a:pt x="266" y="28"/>
                    </a:lnTo>
                    <a:lnTo>
                      <a:pt x="260" y="24"/>
                    </a:lnTo>
                    <a:lnTo>
                      <a:pt x="256" y="22"/>
                    </a:lnTo>
                    <a:lnTo>
                      <a:pt x="250" y="18"/>
                    </a:lnTo>
                    <a:lnTo>
                      <a:pt x="250" y="16"/>
                    </a:lnTo>
                    <a:lnTo>
                      <a:pt x="252" y="14"/>
                    </a:lnTo>
                    <a:lnTo>
                      <a:pt x="242" y="6"/>
                    </a:lnTo>
                    <a:lnTo>
                      <a:pt x="232" y="0"/>
                    </a:lnTo>
                    <a:lnTo>
                      <a:pt x="232" y="6"/>
                    </a:lnTo>
                    <a:lnTo>
                      <a:pt x="232" y="10"/>
                    </a:lnTo>
                    <a:lnTo>
                      <a:pt x="226" y="14"/>
                    </a:lnTo>
                    <a:lnTo>
                      <a:pt x="220" y="26"/>
                    </a:lnTo>
                    <a:lnTo>
                      <a:pt x="220" y="32"/>
                    </a:lnTo>
                    <a:lnTo>
                      <a:pt x="220" y="40"/>
                    </a:lnTo>
                    <a:lnTo>
                      <a:pt x="216" y="40"/>
                    </a:lnTo>
                    <a:lnTo>
                      <a:pt x="216" y="40"/>
                    </a:lnTo>
                    <a:lnTo>
                      <a:pt x="216" y="40"/>
                    </a:lnTo>
                    <a:close/>
                    <a:moveTo>
                      <a:pt x="38" y="96"/>
                    </a:moveTo>
                    <a:lnTo>
                      <a:pt x="42" y="90"/>
                    </a:lnTo>
                    <a:lnTo>
                      <a:pt x="52" y="94"/>
                    </a:lnTo>
                    <a:lnTo>
                      <a:pt x="52" y="84"/>
                    </a:lnTo>
                    <a:lnTo>
                      <a:pt x="50" y="76"/>
                    </a:lnTo>
                    <a:lnTo>
                      <a:pt x="46" y="76"/>
                    </a:lnTo>
                    <a:lnTo>
                      <a:pt x="42" y="58"/>
                    </a:lnTo>
                    <a:lnTo>
                      <a:pt x="46" y="58"/>
                    </a:lnTo>
                    <a:lnTo>
                      <a:pt x="42" y="36"/>
                    </a:lnTo>
                    <a:lnTo>
                      <a:pt x="38" y="26"/>
                    </a:lnTo>
                    <a:lnTo>
                      <a:pt x="32" y="18"/>
                    </a:lnTo>
                    <a:lnTo>
                      <a:pt x="28" y="16"/>
                    </a:lnTo>
                    <a:lnTo>
                      <a:pt x="22" y="14"/>
                    </a:lnTo>
                    <a:lnTo>
                      <a:pt x="22" y="18"/>
                    </a:lnTo>
                    <a:lnTo>
                      <a:pt x="22" y="24"/>
                    </a:lnTo>
                    <a:lnTo>
                      <a:pt x="18" y="24"/>
                    </a:lnTo>
                    <a:lnTo>
                      <a:pt x="14" y="28"/>
                    </a:lnTo>
                    <a:lnTo>
                      <a:pt x="12" y="28"/>
                    </a:lnTo>
                    <a:lnTo>
                      <a:pt x="12" y="22"/>
                    </a:lnTo>
                    <a:lnTo>
                      <a:pt x="4" y="16"/>
                    </a:lnTo>
                    <a:lnTo>
                      <a:pt x="0" y="18"/>
                    </a:lnTo>
                    <a:lnTo>
                      <a:pt x="0" y="28"/>
                    </a:lnTo>
                    <a:lnTo>
                      <a:pt x="0" y="40"/>
                    </a:lnTo>
                    <a:lnTo>
                      <a:pt x="2" y="40"/>
                    </a:lnTo>
                    <a:lnTo>
                      <a:pt x="4" y="50"/>
                    </a:lnTo>
                    <a:lnTo>
                      <a:pt x="6" y="62"/>
                    </a:lnTo>
                    <a:lnTo>
                      <a:pt x="14" y="68"/>
                    </a:lnTo>
                    <a:lnTo>
                      <a:pt x="14" y="72"/>
                    </a:lnTo>
                    <a:lnTo>
                      <a:pt x="14" y="78"/>
                    </a:lnTo>
                    <a:lnTo>
                      <a:pt x="18" y="80"/>
                    </a:lnTo>
                    <a:lnTo>
                      <a:pt x="22" y="84"/>
                    </a:lnTo>
                    <a:lnTo>
                      <a:pt x="30" y="90"/>
                    </a:lnTo>
                    <a:lnTo>
                      <a:pt x="38" y="96"/>
                    </a:lnTo>
                    <a:lnTo>
                      <a:pt x="38" y="96"/>
                    </a:lnTo>
                    <a:lnTo>
                      <a:pt x="38" y="96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562" name="Freeform 1631"/>
              <p:cNvSpPr>
                <a:spLocks/>
              </p:cNvSpPr>
              <p:nvPr/>
            </p:nvSpPr>
            <p:spPr bwMode="auto">
              <a:xfrm>
                <a:off x="1406525" y="4718050"/>
                <a:ext cx="79375" cy="222250"/>
              </a:xfrm>
              <a:custGeom>
                <a:avLst/>
                <a:gdLst>
                  <a:gd name="T0" fmla="*/ 34 w 50"/>
                  <a:gd name="T1" fmla="*/ 88 h 140"/>
                  <a:gd name="T2" fmla="*/ 26 w 50"/>
                  <a:gd name="T3" fmla="*/ 86 h 140"/>
                  <a:gd name="T4" fmla="*/ 26 w 50"/>
                  <a:gd name="T5" fmla="*/ 80 h 140"/>
                  <a:gd name="T6" fmla="*/ 24 w 50"/>
                  <a:gd name="T7" fmla="*/ 72 h 140"/>
                  <a:gd name="T8" fmla="*/ 24 w 50"/>
                  <a:gd name="T9" fmla="*/ 64 h 140"/>
                  <a:gd name="T10" fmla="*/ 20 w 50"/>
                  <a:gd name="T11" fmla="*/ 52 h 140"/>
                  <a:gd name="T12" fmla="*/ 20 w 50"/>
                  <a:gd name="T13" fmla="*/ 52 h 140"/>
                  <a:gd name="T14" fmla="*/ 24 w 50"/>
                  <a:gd name="T15" fmla="*/ 36 h 140"/>
                  <a:gd name="T16" fmla="*/ 24 w 50"/>
                  <a:gd name="T17" fmla="*/ 20 h 140"/>
                  <a:gd name="T18" fmla="*/ 18 w 50"/>
                  <a:gd name="T19" fmla="*/ 8 h 140"/>
                  <a:gd name="T20" fmla="*/ 20 w 50"/>
                  <a:gd name="T21" fmla="*/ 6 h 140"/>
                  <a:gd name="T22" fmla="*/ 10 w 50"/>
                  <a:gd name="T23" fmla="*/ 6 h 140"/>
                  <a:gd name="T24" fmla="*/ 14 w 50"/>
                  <a:gd name="T25" fmla="*/ 14 h 140"/>
                  <a:gd name="T26" fmla="*/ 16 w 50"/>
                  <a:gd name="T27" fmla="*/ 20 h 140"/>
                  <a:gd name="T28" fmla="*/ 14 w 50"/>
                  <a:gd name="T29" fmla="*/ 28 h 140"/>
                  <a:gd name="T30" fmla="*/ 8 w 50"/>
                  <a:gd name="T31" fmla="*/ 34 h 140"/>
                  <a:gd name="T32" fmla="*/ 8 w 50"/>
                  <a:gd name="T33" fmla="*/ 46 h 140"/>
                  <a:gd name="T34" fmla="*/ 14 w 50"/>
                  <a:gd name="T35" fmla="*/ 50 h 140"/>
                  <a:gd name="T36" fmla="*/ 8 w 50"/>
                  <a:gd name="T37" fmla="*/ 54 h 140"/>
                  <a:gd name="T38" fmla="*/ 0 w 50"/>
                  <a:gd name="T39" fmla="*/ 64 h 140"/>
                  <a:gd name="T40" fmla="*/ 0 w 50"/>
                  <a:gd name="T41" fmla="*/ 76 h 140"/>
                  <a:gd name="T42" fmla="*/ 0 w 50"/>
                  <a:gd name="T43" fmla="*/ 90 h 140"/>
                  <a:gd name="T44" fmla="*/ 8 w 50"/>
                  <a:gd name="T45" fmla="*/ 96 h 140"/>
                  <a:gd name="T46" fmla="*/ 10 w 50"/>
                  <a:gd name="T47" fmla="*/ 100 h 140"/>
                  <a:gd name="T48" fmla="*/ 24 w 50"/>
                  <a:gd name="T49" fmla="*/ 104 h 140"/>
                  <a:gd name="T50" fmla="*/ 20 w 50"/>
                  <a:gd name="T51" fmla="*/ 116 h 140"/>
                  <a:gd name="T52" fmla="*/ 20 w 50"/>
                  <a:gd name="T53" fmla="*/ 122 h 140"/>
                  <a:gd name="T54" fmla="*/ 34 w 50"/>
                  <a:gd name="T55" fmla="*/ 134 h 140"/>
                  <a:gd name="T56" fmla="*/ 34 w 50"/>
                  <a:gd name="T57" fmla="*/ 140 h 140"/>
                  <a:gd name="T58" fmla="*/ 42 w 50"/>
                  <a:gd name="T59" fmla="*/ 136 h 140"/>
                  <a:gd name="T60" fmla="*/ 42 w 50"/>
                  <a:gd name="T61" fmla="*/ 132 h 140"/>
                  <a:gd name="T62" fmla="*/ 38 w 50"/>
                  <a:gd name="T63" fmla="*/ 118 h 140"/>
                  <a:gd name="T64" fmla="*/ 46 w 50"/>
                  <a:gd name="T65" fmla="*/ 118 h 140"/>
                  <a:gd name="T66" fmla="*/ 46 w 50"/>
                  <a:gd name="T67" fmla="*/ 112 h 140"/>
                  <a:gd name="T68" fmla="*/ 46 w 50"/>
                  <a:gd name="T69" fmla="*/ 98 h 140"/>
                  <a:gd name="T70" fmla="*/ 38 w 50"/>
                  <a:gd name="T71" fmla="*/ 94 h 140"/>
                  <a:gd name="T72" fmla="*/ 34 w 50"/>
                  <a:gd name="T73" fmla="*/ 88 h 140"/>
                  <a:gd name="T74" fmla="*/ 34 w 50"/>
                  <a:gd name="T75" fmla="*/ 88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50" h="140">
                    <a:moveTo>
                      <a:pt x="34" y="88"/>
                    </a:moveTo>
                    <a:lnTo>
                      <a:pt x="34" y="88"/>
                    </a:lnTo>
                    <a:lnTo>
                      <a:pt x="32" y="86"/>
                    </a:lnTo>
                    <a:lnTo>
                      <a:pt x="26" y="86"/>
                    </a:lnTo>
                    <a:lnTo>
                      <a:pt x="26" y="82"/>
                    </a:lnTo>
                    <a:lnTo>
                      <a:pt x="26" y="80"/>
                    </a:lnTo>
                    <a:lnTo>
                      <a:pt x="26" y="78"/>
                    </a:lnTo>
                    <a:lnTo>
                      <a:pt x="24" y="72"/>
                    </a:lnTo>
                    <a:lnTo>
                      <a:pt x="24" y="70"/>
                    </a:lnTo>
                    <a:lnTo>
                      <a:pt x="24" y="64"/>
                    </a:lnTo>
                    <a:lnTo>
                      <a:pt x="20" y="54"/>
                    </a:lnTo>
                    <a:lnTo>
                      <a:pt x="20" y="52"/>
                    </a:lnTo>
                    <a:lnTo>
                      <a:pt x="24" y="52"/>
                    </a:lnTo>
                    <a:lnTo>
                      <a:pt x="20" y="52"/>
                    </a:lnTo>
                    <a:lnTo>
                      <a:pt x="18" y="44"/>
                    </a:lnTo>
                    <a:lnTo>
                      <a:pt x="24" y="36"/>
                    </a:lnTo>
                    <a:lnTo>
                      <a:pt x="24" y="28"/>
                    </a:lnTo>
                    <a:lnTo>
                      <a:pt x="24" y="20"/>
                    </a:lnTo>
                    <a:lnTo>
                      <a:pt x="20" y="8"/>
                    </a:lnTo>
                    <a:lnTo>
                      <a:pt x="18" y="8"/>
                    </a:lnTo>
                    <a:lnTo>
                      <a:pt x="18" y="6"/>
                    </a:lnTo>
                    <a:lnTo>
                      <a:pt x="20" y="6"/>
                    </a:lnTo>
                    <a:lnTo>
                      <a:pt x="8" y="0"/>
                    </a:lnTo>
                    <a:lnTo>
                      <a:pt x="10" y="6"/>
                    </a:lnTo>
                    <a:lnTo>
                      <a:pt x="14" y="8"/>
                    </a:lnTo>
                    <a:lnTo>
                      <a:pt x="14" y="14"/>
                    </a:lnTo>
                    <a:lnTo>
                      <a:pt x="14" y="18"/>
                    </a:lnTo>
                    <a:lnTo>
                      <a:pt x="16" y="20"/>
                    </a:lnTo>
                    <a:lnTo>
                      <a:pt x="16" y="24"/>
                    </a:lnTo>
                    <a:lnTo>
                      <a:pt x="14" y="28"/>
                    </a:lnTo>
                    <a:lnTo>
                      <a:pt x="8" y="32"/>
                    </a:lnTo>
                    <a:lnTo>
                      <a:pt x="8" y="34"/>
                    </a:lnTo>
                    <a:lnTo>
                      <a:pt x="6" y="34"/>
                    </a:lnTo>
                    <a:lnTo>
                      <a:pt x="8" y="46"/>
                    </a:lnTo>
                    <a:lnTo>
                      <a:pt x="10" y="46"/>
                    </a:lnTo>
                    <a:lnTo>
                      <a:pt x="14" y="50"/>
                    </a:lnTo>
                    <a:lnTo>
                      <a:pt x="10" y="52"/>
                    </a:lnTo>
                    <a:lnTo>
                      <a:pt x="8" y="54"/>
                    </a:lnTo>
                    <a:lnTo>
                      <a:pt x="2" y="60"/>
                    </a:lnTo>
                    <a:lnTo>
                      <a:pt x="0" y="64"/>
                    </a:lnTo>
                    <a:lnTo>
                      <a:pt x="0" y="70"/>
                    </a:lnTo>
                    <a:lnTo>
                      <a:pt x="0" y="76"/>
                    </a:lnTo>
                    <a:lnTo>
                      <a:pt x="0" y="80"/>
                    </a:lnTo>
                    <a:lnTo>
                      <a:pt x="0" y="90"/>
                    </a:lnTo>
                    <a:lnTo>
                      <a:pt x="6" y="90"/>
                    </a:lnTo>
                    <a:lnTo>
                      <a:pt x="8" y="96"/>
                    </a:lnTo>
                    <a:lnTo>
                      <a:pt x="8" y="100"/>
                    </a:lnTo>
                    <a:lnTo>
                      <a:pt x="10" y="100"/>
                    </a:lnTo>
                    <a:lnTo>
                      <a:pt x="20" y="98"/>
                    </a:lnTo>
                    <a:lnTo>
                      <a:pt x="24" y="104"/>
                    </a:lnTo>
                    <a:lnTo>
                      <a:pt x="24" y="108"/>
                    </a:lnTo>
                    <a:lnTo>
                      <a:pt x="20" y="116"/>
                    </a:lnTo>
                    <a:lnTo>
                      <a:pt x="18" y="118"/>
                    </a:lnTo>
                    <a:lnTo>
                      <a:pt x="20" y="122"/>
                    </a:lnTo>
                    <a:lnTo>
                      <a:pt x="28" y="132"/>
                    </a:lnTo>
                    <a:lnTo>
                      <a:pt x="34" y="134"/>
                    </a:lnTo>
                    <a:lnTo>
                      <a:pt x="34" y="136"/>
                    </a:lnTo>
                    <a:lnTo>
                      <a:pt x="34" y="140"/>
                    </a:lnTo>
                    <a:lnTo>
                      <a:pt x="36" y="140"/>
                    </a:lnTo>
                    <a:lnTo>
                      <a:pt x="42" y="136"/>
                    </a:lnTo>
                    <a:lnTo>
                      <a:pt x="42" y="134"/>
                    </a:lnTo>
                    <a:lnTo>
                      <a:pt x="42" y="132"/>
                    </a:lnTo>
                    <a:lnTo>
                      <a:pt x="38" y="124"/>
                    </a:lnTo>
                    <a:lnTo>
                      <a:pt x="38" y="118"/>
                    </a:lnTo>
                    <a:lnTo>
                      <a:pt x="44" y="118"/>
                    </a:lnTo>
                    <a:lnTo>
                      <a:pt x="46" y="118"/>
                    </a:lnTo>
                    <a:lnTo>
                      <a:pt x="50" y="116"/>
                    </a:lnTo>
                    <a:lnTo>
                      <a:pt x="46" y="112"/>
                    </a:lnTo>
                    <a:lnTo>
                      <a:pt x="46" y="106"/>
                    </a:lnTo>
                    <a:lnTo>
                      <a:pt x="46" y="98"/>
                    </a:lnTo>
                    <a:lnTo>
                      <a:pt x="44" y="96"/>
                    </a:lnTo>
                    <a:lnTo>
                      <a:pt x="38" y="94"/>
                    </a:lnTo>
                    <a:lnTo>
                      <a:pt x="36" y="90"/>
                    </a:lnTo>
                    <a:lnTo>
                      <a:pt x="34" y="88"/>
                    </a:lnTo>
                    <a:lnTo>
                      <a:pt x="34" y="88"/>
                    </a:lnTo>
                    <a:lnTo>
                      <a:pt x="34" y="88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563" name="Freeform 1632"/>
              <p:cNvSpPr>
                <a:spLocks/>
              </p:cNvSpPr>
              <p:nvPr/>
            </p:nvSpPr>
            <p:spPr bwMode="auto">
              <a:xfrm>
                <a:off x="1641475" y="4813300"/>
                <a:ext cx="171450" cy="387350"/>
              </a:xfrm>
              <a:custGeom>
                <a:avLst/>
                <a:gdLst>
                  <a:gd name="T0" fmla="*/ 88 w 108"/>
                  <a:gd name="T1" fmla="*/ 0 h 244"/>
                  <a:gd name="T2" fmla="*/ 84 w 108"/>
                  <a:gd name="T3" fmla="*/ 28 h 244"/>
                  <a:gd name="T4" fmla="*/ 70 w 108"/>
                  <a:gd name="T5" fmla="*/ 32 h 244"/>
                  <a:gd name="T6" fmla="*/ 72 w 108"/>
                  <a:gd name="T7" fmla="*/ 34 h 244"/>
                  <a:gd name="T8" fmla="*/ 72 w 108"/>
                  <a:gd name="T9" fmla="*/ 42 h 244"/>
                  <a:gd name="T10" fmla="*/ 68 w 108"/>
                  <a:gd name="T11" fmla="*/ 44 h 244"/>
                  <a:gd name="T12" fmla="*/ 66 w 108"/>
                  <a:gd name="T13" fmla="*/ 52 h 244"/>
                  <a:gd name="T14" fmla="*/ 60 w 108"/>
                  <a:gd name="T15" fmla="*/ 50 h 244"/>
                  <a:gd name="T16" fmla="*/ 58 w 108"/>
                  <a:gd name="T17" fmla="*/ 60 h 244"/>
                  <a:gd name="T18" fmla="*/ 50 w 108"/>
                  <a:gd name="T19" fmla="*/ 64 h 244"/>
                  <a:gd name="T20" fmla="*/ 42 w 108"/>
                  <a:gd name="T21" fmla="*/ 64 h 244"/>
                  <a:gd name="T22" fmla="*/ 38 w 108"/>
                  <a:gd name="T23" fmla="*/ 68 h 244"/>
                  <a:gd name="T24" fmla="*/ 14 w 108"/>
                  <a:gd name="T25" fmla="*/ 82 h 244"/>
                  <a:gd name="T26" fmla="*/ 12 w 108"/>
                  <a:gd name="T27" fmla="*/ 104 h 244"/>
                  <a:gd name="T28" fmla="*/ 20 w 108"/>
                  <a:gd name="T29" fmla="*/ 126 h 244"/>
                  <a:gd name="T30" fmla="*/ 20 w 108"/>
                  <a:gd name="T31" fmla="*/ 138 h 244"/>
                  <a:gd name="T32" fmla="*/ 10 w 108"/>
                  <a:gd name="T33" fmla="*/ 154 h 244"/>
                  <a:gd name="T34" fmla="*/ 2 w 108"/>
                  <a:gd name="T35" fmla="*/ 164 h 244"/>
                  <a:gd name="T36" fmla="*/ 2 w 108"/>
                  <a:gd name="T37" fmla="*/ 190 h 244"/>
                  <a:gd name="T38" fmla="*/ 16 w 108"/>
                  <a:gd name="T39" fmla="*/ 230 h 244"/>
                  <a:gd name="T40" fmla="*/ 32 w 108"/>
                  <a:gd name="T41" fmla="*/ 242 h 244"/>
                  <a:gd name="T42" fmla="*/ 38 w 108"/>
                  <a:gd name="T43" fmla="*/ 244 h 244"/>
                  <a:gd name="T44" fmla="*/ 48 w 108"/>
                  <a:gd name="T45" fmla="*/ 238 h 244"/>
                  <a:gd name="T46" fmla="*/ 58 w 108"/>
                  <a:gd name="T47" fmla="*/ 230 h 244"/>
                  <a:gd name="T48" fmla="*/ 62 w 108"/>
                  <a:gd name="T49" fmla="*/ 218 h 244"/>
                  <a:gd name="T50" fmla="*/ 76 w 108"/>
                  <a:gd name="T51" fmla="*/ 178 h 244"/>
                  <a:gd name="T52" fmla="*/ 84 w 108"/>
                  <a:gd name="T53" fmla="*/ 152 h 244"/>
                  <a:gd name="T54" fmla="*/ 80 w 108"/>
                  <a:gd name="T55" fmla="*/ 136 h 244"/>
                  <a:gd name="T56" fmla="*/ 96 w 108"/>
                  <a:gd name="T57" fmla="*/ 106 h 244"/>
                  <a:gd name="T58" fmla="*/ 94 w 108"/>
                  <a:gd name="T59" fmla="*/ 98 h 244"/>
                  <a:gd name="T60" fmla="*/ 98 w 108"/>
                  <a:gd name="T61" fmla="*/ 86 h 244"/>
                  <a:gd name="T62" fmla="*/ 104 w 108"/>
                  <a:gd name="T63" fmla="*/ 82 h 244"/>
                  <a:gd name="T64" fmla="*/ 96 w 108"/>
                  <a:gd name="T65" fmla="*/ 60 h 244"/>
                  <a:gd name="T66" fmla="*/ 104 w 108"/>
                  <a:gd name="T67" fmla="*/ 64 h 244"/>
                  <a:gd name="T68" fmla="*/ 106 w 108"/>
                  <a:gd name="T69" fmla="*/ 62 h 244"/>
                  <a:gd name="T70" fmla="*/ 108 w 108"/>
                  <a:gd name="T71" fmla="*/ 60 h 244"/>
                  <a:gd name="T72" fmla="*/ 106 w 108"/>
                  <a:gd name="T73" fmla="*/ 22 h 244"/>
                  <a:gd name="T74" fmla="*/ 100 w 108"/>
                  <a:gd name="T75" fmla="*/ 12 h 244"/>
                  <a:gd name="T76" fmla="*/ 96 w 108"/>
                  <a:gd name="T77" fmla="*/ 12 h 244"/>
                  <a:gd name="T78" fmla="*/ 88 w 108"/>
                  <a:gd name="T79" fmla="*/ 0 h 2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08" h="244">
                    <a:moveTo>
                      <a:pt x="88" y="0"/>
                    </a:moveTo>
                    <a:lnTo>
                      <a:pt x="88" y="0"/>
                    </a:lnTo>
                    <a:lnTo>
                      <a:pt x="86" y="14"/>
                    </a:lnTo>
                    <a:lnTo>
                      <a:pt x="84" y="28"/>
                    </a:lnTo>
                    <a:lnTo>
                      <a:pt x="76" y="32"/>
                    </a:lnTo>
                    <a:lnTo>
                      <a:pt x="70" y="32"/>
                    </a:lnTo>
                    <a:lnTo>
                      <a:pt x="70" y="34"/>
                    </a:lnTo>
                    <a:lnTo>
                      <a:pt x="72" y="34"/>
                    </a:lnTo>
                    <a:lnTo>
                      <a:pt x="72" y="36"/>
                    </a:lnTo>
                    <a:lnTo>
                      <a:pt x="72" y="42"/>
                    </a:lnTo>
                    <a:lnTo>
                      <a:pt x="70" y="42"/>
                    </a:lnTo>
                    <a:lnTo>
                      <a:pt x="68" y="44"/>
                    </a:lnTo>
                    <a:lnTo>
                      <a:pt x="68" y="52"/>
                    </a:lnTo>
                    <a:lnTo>
                      <a:pt x="66" y="52"/>
                    </a:lnTo>
                    <a:lnTo>
                      <a:pt x="66" y="50"/>
                    </a:lnTo>
                    <a:lnTo>
                      <a:pt x="60" y="50"/>
                    </a:lnTo>
                    <a:lnTo>
                      <a:pt x="60" y="62"/>
                    </a:lnTo>
                    <a:lnTo>
                      <a:pt x="58" y="60"/>
                    </a:lnTo>
                    <a:lnTo>
                      <a:pt x="52" y="60"/>
                    </a:lnTo>
                    <a:lnTo>
                      <a:pt x="50" y="64"/>
                    </a:lnTo>
                    <a:lnTo>
                      <a:pt x="44" y="68"/>
                    </a:lnTo>
                    <a:lnTo>
                      <a:pt x="42" y="64"/>
                    </a:lnTo>
                    <a:lnTo>
                      <a:pt x="38" y="64"/>
                    </a:lnTo>
                    <a:lnTo>
                      <a:pt x="38" y="68"/>
                    </a:lnTo>
                    <a:lnTo>
                      <a:pt x="22" y="78"/>
                    </a:lnTo>
                    <a:lnTo>
                      <a:pt x="14" y="82"/>
                    </a:lnTo>
                    <a:lnTo>
                      <a:pt x="12" y="90"/>
                    </a:lnTo>
                    <a:lnTo>
                      <a:pt x="12" y="104"/>
                    </a:lnTo>
                    <a:lnTo>
                      <a:pt x="16" y="116"/>
                    </a:lnTo>
                    <a:lnTo>
                      <a:pt x="20" y="126"/>
                    </a:lnTo>
                    <a:lnTo>
                      <a:pt x="22" y="134"/>
                    </a:lnTo>
                    <a:lnTo>
                      <a:pt x="20" y="138"/>
                    </a:lnTo>
                    <a:lnTo>
                      <a:pt x="10" y="150"/>
                    </a:lnTo>
                    <a:lnTo>
                      <a:pt x="10" y="154"/>
                    </a:lnTo>
                    <a:lnTo>
                      <a:pt x="10" y="160"/>
                    </a:lnTo>
                    <a:lnTo>
                      <a:pt x="2" y="164"/>
                    </a:lnTo>
                    <a:lnTo>
                      <a:pt x="0" y="178"/>
                    </a:lnTo>
                    <a:lnTo>
                      <a:pt x="2" y="190"/>
                    </a:lnTo>
                    <a:lnTo>
                      <a:pt x="10" y="210"/>
                    </a:lnTo>
                    <a:lnTo>
                      <a:pt x="16" y="230"/>
                    </a:lnTo>
                    <a:lnTo>
                      <a:pt x="22" y="236"/>
                    </a:lnTo>
                    <a:lnTo>
                      <a:pt x="32" y="242"/>
                    </a:lnTo>
                    <a:lnTo>
                      <a:pt x="34" y="244"/>
                    </a:lnTo>
                    <a:lnTo>
                      <a:pt x="38" y="244"/>
                    </a:lnTo>
                    <a:lnTo>
                      <a:pt x="38" y="242"/>
                    </a:lnTo>
                    <a:lnTo>
                      <a:pt x="48" y="238"/>
                    </a:lnTo>
                    <a:lnTo>
                      <a:pt x="56" y="234"/>
                    </a:lnTo>
                    <a:lnTo>
                      <a:pt x="58" y="230"/>
                    </a:lnTo>
                    <a:lnTo>
                      <a:pt x="60" y="224"/>
                    </a:lnTo>
                    <a:lnTo>
                      <a:pt x="62" y="218"/>
                    </a:lnTo>
                    <a:lnTo>
                      <a:pt x="66" y="202"/>
                    </a:lnTo>
                    <a:lnTo>
                      <a:pt x="76" y="178"/>
                    </a:lnTo>
                    <a:lnTo>
                      <a:pt x="80" y="164"/>
                    </a:lnTo>
                    <a:lnTo>
                      <a:pt x="84" y="152"/>
                    </a:lnTo>
                    <a:lnTo>
                      <a:pt x="80" y="142"/>
                    </a:lnTo>
                    <a:lnTo>
                      <a:pt x="80" y="136"/>
                    </a:lnTo>
                    <a:lnTo>
                      <a:pt x="90" y="118"/>
                    </a:lnTo>
                    <a:lnTo>
                      <a:pt x="96" y="106"/>
                    </a:lnTo>
                    <a:lnTo>
                      <a:pt x="96" y="100"/>
                    </a:lnTo>
                    <a:lnTo>
                      <a:pt x="94" y="98"/>
                    </a:lnTo>
                    <a:lnTo>
                      <a:pt x="98" y="92"/>
                    </a:lnTo>
                    <a:lnTo>
                      <a:pt x="98" y="86"/>
                    </a:lnTo>
                    <a:lnTo>
                      <a:pt x="98" y="82"/>
                    </a:lnTo>
                    <a:lnTo>
                      <a:pt x="104" y="82"/>
                    </a:lnTo>
                    <a:lnTo>
                      <a:pt x="104" y="78"/>
                    </a:lnTo>
                    <a:lnTo>
                      <a:pt x="96" y="60"/>
                    </a:lnTo>
                    <a:lnTo>
                      <a:pt x="104" y="60"/>
                    </a:lnTo>
                    <a:lnTo>
                      <a:pt x="104" y="64"/>
                    </a:lnTo>
                    <a:lnTo>
                      <a:pt x="106" y="64"/>
                    </a:lnTo>
                    <a:lnTo>
                      <a:pt x="106" y="62"/>
                    </a:lnTo>
                    <a:lnTo>
                      <a:pt x="106" y="60"/>
                    </a:lnTo>
                    <a:lnTo>
                      <a:pt x="108" y="60"/>
                    </a:lnTo>
                    <a:lnTo>
                      <a:pt x="106" y="34"/>
                    </a:lnTo>
                    <a:lnTo>
                      <a:pt x="106" y="22"/>
                    </a:lnTo>
                    <a:lnTo>
                      <a:pt x="104" y="12"/>
                    </a:lnTo>
                    <a:lnTo>
                      <a:pt x="100" y="12"/>
                    </a:lnTo>
                    <a:lnTo>
                      <a:pt x="98" y="12"/>
                    </a:lnTo>
                    <a:lnTo>
                      <a:pt x="96" y="12"/>
                    </a:lnTo>
                    <a:lnTo>
                      <a:pt x="88" y="0"/>
                    </a:lnTo>
                    <a:lnTo>
                      <a:pt x="88" y="0"/>
                    </a:lnTo>
                    <a:lnTo>
                      <a:pt x="88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564" name="Freeform 1633"/>
              <p:cNvSpPr>
                <a:spLocks/>
              </p:cNvSpPr>
              <p:nvPr/>
            </p:nvSpPr>
            <p:spPr bwMode="auto">
              <a:xfrm>
                <a:off x="1136650" y="3184525"/>
                <a:ext cx="69850" cy="66675"/>
              </a:xfrm>
              <a:custGeom>
                <a:avLst/>
                <a:gdLst>
                  <a:gd name="T0" fmla="*/ 2 w 44"/>
                  <a:gd name="T1" fmla="*/ 16 h 42"/>
                  <a:gd name="T2" fmla="*/ 2 w 44"/>
                  <a:gd name="T3" fmla="*/ 16 h 42"/>
                  <a:gd name="T4" fmla="*/ 2 w 44"/>
                  <a:gd name="T5" fmla="*/ 20 h 42"/>
                  <a:gd name="T6" fmla="*/ 0 w 44"/>
                  <a:gd name="T7" fmla="*/ 28 h 42"/>
                  <a:gd name="T8" fmla="*/ 0 w 44"/>
                  <a:gd name="T9" fmla="*/ 32 h 42"/>
                  <a:gd name="T10" fmla="*/ 2 w 44"/>
                  <a:gd name="T11" fmla="*/ 34 h 42"/>
                  <a:gd name="T12" fmla="*/ 6 w 44"/>
                  <a:gd name="T13" fmla="*/ 42 h 42"/>
                  <a:gd name="T14" fmla="*/ 22 w 44"/>
                  <a:gd name="T15" fmla="*/ 40 h 42"/>
                  <a:gd name="T16" fmla="*/ 24 w 44"/>
                  <a:gd name="T17" fmla="*/ 36 h 42"/>
                  <a:gd name="T18" fmla="*/ 26 w 44"/>
                  <a:gd name="T19" fmla="*/ 34 h 42"/>
                  <a:gd name="T20" fmla="*/ 28 w 44"/>
                  <a:gd name="T21" fmla="*/ 34 h 42"/>
                  <a:gd name="T22" fmla="*/ 28 w 44"/>
                  <a:gd name="T23" fmla="*/ 32 h 42"/>
                  <a:gd name="T24" fmla="*/ 32 w 44"/>
                  <a:gd name="T25" fmla="*/ 28 h 42"/>
                  <a:gd name="T26" fmla="*/ 34 w 44"/>
                  <a:gd name="T27" fmla="*/ 28 h 42"/>
                  <a:gd name="T28" fmla="*/ 36 w 44"/>
                  <a:gd name="T29" fmla="*/ 28 h 42"/>
                  <a:gd name="T30" fmla="*/ 40 w 44"/>
                  <a:gd name="T31" fmla="*/ 28 h 42"/>
                  <a:gd name="T32" fmla="*/ 42 w 44"/>
                  <a:gd name="T33" fmla="*/ 28 h 42"/>
                  <a:gd name="T34" fmla="*/ 42 w 44"/>
                  <a:gd name="T35" fmla="*/ 26 h 42"/>
                  <a:gd name="T36" fmla="*/ 42 w 44"/>
                  <a:gd name="T37" fmla="*/ 24 h 42"/>
                  <a:gd name="T38" fmla="*/ 44 w 44"/>
                  <a:gd name="T39" fmla="*/ 20 h 42"/>
                  <a:gd name="T40" fmla="*/ 40 w 44"/>
                  <a:gd name="T41" fmla="*/ 16 h 42"/>
                  <a:gd name="T42" fmla="*/ 42 w 44"/>
                  <a:gd name="T43" fmla="*/ 12 h 42"/>
                  <a:gd name="T44" fmla="*/ 42 w 44"/>
                  <a:gd name="T45" fmla="*/ 8 h 42"/>
                  <a:gd name="T46" fmla="*/ 42 w 44"/>
                  <a:gd name="T47" fmla="*/ 4 h 42"/>
                  <a:gd name="T48" fmla="*/ 36 w 44"/>
                  <a:gd name="T49" fmla="*/ 0 h 42"/>
                  <a:gd name="T50" fmla="*/ 22 w 44"/>
                  <a:gd name="T51" fmla="*/ 4 h 42"/>
                  <a:gd name="T52" fmla="*/ 16 w 44"/>
                  <a:gd name="T53" fmla="*/ 10 h 42"/>
                  <a:gd name="T54" fmla="*/ 10 w 44"/>
                  <a:gd name="T55" fmla="*/ 10 h 42"/>
                  <a:gd name="T56" fmla="*/ 2 w 44"/>
                  <a:gd name="T57" fmla="*/ 16 h 42"/>
                  <a:gd name="T58" fmla="*/ 2 w 44"/>
                  <a:gd name="T59" fmla="*/ 16 h 42"/>
                  <a:gd name="T60" fmla="*/ 2 w 44"/>
                  <a:gd name="T61" fmla="*/ 16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44" h="42">
                    <a:moveTo>
                      <a:pt x="2" y="16"/>
                    </a:moveTo>
                    <a:lnTo>
                      <a:pt x="2" y="16"/>
                    </a:lnTo>
                    <a:lnTo>
                      <a:pt x="2" y="20"/>
                    </a:lnTo>
                    <a:lnTo>
                      <a:pt x="0" y="28"/>
                    </a:lnTo>
                    <a:lnTo>
                      <a:pt x="0" y="32"/>
                    </a:lnTo>
                    <a:lnTo>
                      <a:pt x="2" y="34"/>
                    </a:lnTo>
                    <a:lnTo>
                      <a:pt x="6" y="42"/>
                    </a:lnTo>
                    <a:lnTo>
                      <a:pt x="22" y="40"/>
                    </a:lnTo>
                    <a:lnTo>
                      <a:pt x="24" y="36"/>
                    </a:lnTo>
                    <a:lnTo>
                      <a:pt x="26" y="34"/>
                    </a:lnTo>
                    <a:lnTo>
                      <a:pt x="28" y="34"/>
                    </a:lnTo>
                    <a:lnTo>
                      <a:pt x="28" y="32"/>
                    </a:lnTo>
                    <a:lnTo>
                      <a:pt x="32" y="28"/>
                    </a:lnTo>
                    <a:lnTo>
                      <a:pt x="34" y="28"/>
                    </a:lnTo>
                    <a:lnTo>
                      <a:pt x="36" y="28"/>
                    </a:lnTo>
                    <a:lnTo>
                      <a:pt x="40" y="28"/>
                    </a:lnTo>
                    <a:lnTo>
                      <a:pt x="42" y="28"/>
                    </a:lnTo>
                    <a:lnTo>
                      <a:pt x="42" y="26"/>
                    </a:lnTo>
                    <a:lnTo>
                      <a:pt x="42" y="24"/>
                    </a:lnTo>
                    <a:lnTo>
                      <a:pt x="44" y="20"/>
                    </a:lnTo>
                    <a:lnTo>
                      <a:pt x="40" y="16"/>
                    </a:lnTo>
                    <a:lnTo>
                      <a:pt x="42" y="12"/>
                    </a:lnTo>
                    <a:lnTo>
                      <a:pt x="42" y="8"/>
                    </a:lnTo>
                    <a:lnTo>
                      <a:pt x="42" y="4"/>
                    </a:lnTo>
                    <a:lnTo>
                      <a:pt x="36" y="0"/>
                    </a:lnTo>
                    <a:lnTo>
                      <a:pt x="22" y="4"/>
                    </a:lnTo>
                    <a:lnTo>
                      <a:pt x="16" y="10"/>
                    </a:lnTo>
                    <a:lnTo>
                      <a:pt x="10" y="10"/>
                    </a:lnTo>
                    <a:lnTo>
                      <a:pt x="2" y="16"/>
                    </a:lnTo>
                    <a:lnTo>
                      <a:pt x="2" y="16"/>
                    </a:lnTo>
                    <a:lnTo>
                      <a:pt x="2" y="16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565" name="Freeform 1634"/>
              <p:cNvSpPr>
                <a:spLocks/>
              </p:cNvSpPr>
              <p:nvPr/>
            </p:nvSpPr>
            <p:spPr bwMode="auto">
              <a:xfrm>
                <a:off x="796925" y="2924175"/>
                <a:ext cx="12700" cy="28575"/>
              </a:xfrm>
              <a:custGeom>
                <a:avLst/>
                <a:gdLst>
                  <a:gd name="T0" fmla="*/ 0 w 8"/>
                  <a:gd name="T1" fmla="*/ 10 h 18"/>
                  <a:gd name="T2" fmla="*/ 0 w 8"/>
                  <a:gd name="T3" fmla="*/ 10 h 18"/>
                  <a:gd name="T4" fmla="*/ 0 w 8"/>
                  <a:gd name="T5" fmla="*/ 8 h 18"/>
                  <a:gd name="T6" fmla="*/ 0 w 8"/>
                  <a:gd name="T7" fmla="*/ 6 h 18"/>
                  <a:gd name="T8" fmla="*/ 0 w 8"/>
                  <a:gd name="T9" fmla="*/ 4 h 18"/>
                  <a:gd name="T10" fmla="*/ 0 w 8"/>
                  <a:gd name="T11" fmla="*/ 0 h 18"/>
                  <a:gd name="T12" fmla="*/ 2 w 8"/>
                  <a:gd name="T13" fmla="*/ 0 h 18"/>
                  <a:gd name="T14" fmla="*/ 6 w 8"/>
                  <a:gd name="T15" fmla="*/ 6 h 18"/>
                  <a:gd name="T16" fmla="*/ 8 w 8"/>
                  <a:gd name="T17" fmla="*/ 6 h 18"/>
                  <a:gd name="T18" fmla="*/ 8 w 8"/>
                  <a:gd name="T19" fmla="*/ 8 h 18"/>
                  <a:gd name="T20" fmla="*/ 8 w 8"/>
                  <a:gd name="T21" fmla="*/ 10 h 18"/>
                  <a:gd name="T22" fmla="*/ 6 w 8"/>
                  <a:gd name="T23" fmla="*/ 16 h 18"/>
                  <a:gd name="T24" fmla="*/ 8 w 8"/>
                  <a:gd name="T25" fmla="*/ 18 h 18"/>
                  <a:gd name="T26" fmla="*/ 2 w 8"/>
                  <a:gd name="T27" fmla="*/ 16 h 18"/>
                  <a:gd name="T28" fmla="*/ 0 w 8"/>
                  <a:gd name="T29" fmla="*/ 16 h 18"/>
                  <a:gd name="T30" fmla="*/ 0 w 8"/>
                  <a:gd name="T31" fmla="*/ 14 h 18"/>
                  <a:gd name="T32" fmla="*/ 0 w 8"/>
                  <a:gd name="T33" fmla="*/ 10 h 18"/>
                  <a:gd name="T34" fmla="*/ 0 w 8"/>
                  <a:gd name="T35" fmla="*/ 10 h 18"/>
                  <a:gd name="T36" fmla="*/ 0 w 8"/>
                  <a:gd name="T37" fmla="*/ 1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8" h="18">
                    <a:moveTo>
                      <a:pt x="0" y="10"/>
                    </a:moveTo>
                    <a:lnTo>
                      <a:pt x="0" y="10"/>
                    </a:lnTo>
                    <a:lnTo>
                      <a:pt x="0" y="8"/>
                    </a:lnTo>
                    <a:lnTo>
                      <a:pt x="0" y="6"/>
                    </a:lnTo>
                    <a:lnTo>
                      <a:pt x="0" y="4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6" y="6"/>
                    </a:lnTo>
                    <a:lnTo>
                      <a:pt x="8" y="6"/>
                    </a:lnTo>
                    <a:lnTo>
                      <a:pt x="8" y="8"/>
                    </a:lnTo>
                    <a:lnTo>
                      <a:pt x="8" y="10"/>
                    </a:lnTo>
                    <a:lnTo>
                      <a:pt x="6" y="16"/>
                    </a:lnTo>
                    <a:lnTo>
                      <a:pt x="8" y="18"/>
                    </a:lnTo>
                    <a:lnTo>
                      <a:pt x="2" y="16"/>
                    </a:lnTo>
                    <a:lnTo>
                      <a:pt x="0" y="16"/>
                    </a:lnTo>
                    <a:lnTo>
                      <a:pt x="0" y="14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0" y="1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566" name="Freeform 1635"/>
              <p:cNvSpPr>
                <a:spLocks/>
              </p:cNvSpPr>
              <p:nvPr/>
            </p:nvSpPr>
            <p:spPr bwMode="auto">
              <a:xfrm>
                <a:off x="1146175" y="2698750"/>
                <a:ext cx="133350" cy="98425"/>
              </a:xfrm>
              <a:custGeom>
                <a:avLst/>
                <a:gdLst>
                  <a:gd name="T0" fmla="*/ 0 w 84"/>
                  <a:gd name="T1" fmla="*/ 30 h 62"/>
                  <a:gd name="T2" fmla="*/ 0 w 84"/>
                  <a:gd name="T3" fmla="*/ 30 h 62"/>
                  <a:gd name="T4" fmla="*/ 10 w 84"/>
                  <a:gd name="T5" fmla="*/ 40 h 62"/>
                  <a:gd name="T6" fmla="*/ 12 w 84"/>
                  <a:gd name="T7" fmla="*/ 42 h 62"/>
                  <a:gd name="T8" fmla="*/ 20 w 84"/>
                  <a:gd name="T9" fmla="*/ 42 h 62"/>
                  <a:gd name="T10" fmla="*/ 28 w 84"/>
                  <a:gd name="T11" fmla="*/ 42 h 62"/>
                  <a:gd name="T12" fmla="*/ 30 w 84"/>
                  <a:gd name="T13" fmla="*/ 58 h 62"/>
                  <a:gd name="T14" fmla="*/ 38 w 84"/>
                  <a:gd name="T15" fmla="*/ 58 h 62"/>
                  <a:gd name="T16" fmla="*/ 48 w 84"/>
                  <a:gd name="T17" fmla="*/ 60 h 62"/>
                  <a:gd name="T18" fmla="*/ 54 w 84"/>
                  <a:gd name="T19" fmla="*/ 62 h 62"/>
                  <a:gd name="T20" fmla="*/ 52 w 84"/>
                  <a:gd name="T21" fmla="*/ 62 h 62"/>
                  <a:gd name="T22" fmla="*/ 58 w 84"/>
                  <a:gd name="T23" fmla="*/ 60 h 62"/>
                  <a:gd name="T24" fmla="*/ 66 w 84"/>
                  <a:gd name="T25" fmla="*/ 60 h 62"/>
                  <a:gd name="T26" fmla="*/ 70 w 84"/>
                  <a:gd name="T27" fmla="*/ 58 h 62"/>
                  <a:gd name="T28" fmla="*/ 70 w 84"/>
                  <a:gd name="T29" fmla="*/ 56 h 62"/>
                  <a:gd name="T30" fmla="*/ 74 w 84"/>
                  <a:gd name="T31" fmla="*/ 56 h 62"/>
                  <a:gd name="T32" fmla="*/ 74 w 84"/>
                  <a:gd name="T33" fmla="*/ 48 h 62"/>
                  <a:gd name="T34" fmla="*/ 76 w 84"/>
                  <a:gd name="T35" fmla="*/ 40 h 62"/>
                  <a:gd name="T36" fmla="*/ 82 w 84"/>
                  <a:gd name="T37" fmla="*/ 32 h 62"/>
                  <a:gd name="T38" fmla="*/ 84 w 84"/>
                  <a:gd name="T39" fmla="*/ 28 h 62"/>
                  <a:gd name="T40" fmla="*/ 82 w 84"/>
                  <a:gd name="T41" fmla="*/ 24 h 62"/>
                  <a:gd name="T42" fmla="*/ 76 w 84"/>
                  <a:gd name="T43" fmla="*/ 22 h 62"/>
                  <a:gd name="T44" fmla="*/ 70 w 84"/>
                  <a:gd name="T45" fmla="*/ 18 h 62"/>
                  <a:gd name="T46" fmla="*/ 66 w 84"/>
                  <a:gd name="T47" fmla="*/ 18 h 62"/>
                  <a:gd name="T48" fmla="*/ 62 w 84"/>
                  <a:gd name="T49" fmla="*/ 14 h 62"/>
                  <a:gd name="T50" fmla="*/ 58 w 84"/>
                  <a:gd name="T51" fmla="*/ 12 h 62"/>
                  <a:gd name="T52" fmla="*/ 56 w 84"/>
                  <a:gd name="T53" fmla="*/ 10 h 62"/>
                  <a:gd name="T54" fmla="*/ 48 w 84"/>
                  <a:gd name="T55" fmla="*/ 10 h 62"/>
                  <a:gd name="T56" fmla="*/ 46 w 84"/>
                  <a:gd name="T57" fmla="*/ 10 h 62"/>
                  <a:gd name="T58" fmla="*/ 42 w 84"/>
                  <a:gd name="T59" fmla="*/ 6 h 62"/>
                  <a:gd name="T60" fmla="*/ 28 w 84"/>
                  <a:gd name="T61" fmla="*/ 4 h 62"/>
                  <a:gd name="T62" fmla="*/ 12 w 84"/>
                  <a:gd name="T63" fmla="*/ 0 h 62"/>
                  <a:gd name="T64" fmla="*/ 8 w 84"/>
                  <a:gd name="T65" fmla="*/ 2 h 62"/>
                  <a:gd name="T66" fmla="*/ 2 w 84"/>
                  <a:gd name="T67" fmla="*/ 4 h 62"/>
                  <a:gd name="T68" fmla="*/ 0 w 84"/>
                  <a:gd name="T69" fmla="*/ 12 h 62"/>
                  <a:gd name="T70" fmla="*/ 0 w 84"/>
                  <a:gd name="T71" fmla="*/ 18 h 62"/>
                  <a:gd name="T72" fmla="*/ 0 w 84"/>
                  <a:gd name="T73" fmla="*/ 30 h 62"/>
                  <a:gd name="T74" fmla="*/ 0 w 84"/>
                  <a:gd name="T75" fmla="*/ 30 h 62"/>
                  <a:gd name="T76" fmla="*/ 0 w 84"/>
                  <a:gd name="T77" fmla="*/ 3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84" h="62">
                    <a:moveTo>
                      <a:pt x="0" y="30"/>
                    </a:moveTo>
                    <a:lnTo>
                      <a:pt x="0" y="30"/>
                    </a:lnTo>
                    <a:lnTo>
                      <a:pt x="10" y="40"/>
                    </a:lnTo>
                    <a:lnTo>
                      <a:pt x="12" y="42"/>
                    </a:lnTo>
                    <a:lnTo>
                      <a:pt x="20" y="42"/>
                    </a:lnTo>
                    <a:lnTo>
                      <a:pt x="28" y="42"/>
                    </a:lnTo>
                    <a:lnTo>
                      <a:pt x="30" y="58"/>
                    </a:lnTo>
                    <a:lnTo>
                      <a:pt x="38" y="58"/>
                    </a:lnTo>
                    <a:lnTo>
                      <a:pt x="48" y="60"/>
                    </a:lnTo>
                    <a:lnTo>
                      <a:pt x="54" y="62"/>
                    </a:lnTo>
                    <a:lnTo>
                      <a:pt x="52" y="62"/>
                    </a:lnTo>
                    <a:lnTo>
                      <a:pt x="58" y="60"/>
                    </a:lnTo>
                    <a:lnTo>
                      <a:pt x="66" y="60"/>
                    </a:lnTo>
                    <a:lnTo>
                      <a:pt x="70" y="58"/>
                    </a:lnTo>
                    <a:lnTo>
                      <a:pt x="70" y="56"/>
                    </a:lnTo>
                    <a:lnTo>
                      <a:pt x="74" y="56"/>
                    </a:lnTo>
                    <a:lnTo>
                      <a:pt x="74" y="48"/>
                    </a:lnTo>
                    <a:lnTo>
                      <a:pt x="76" y="40"/>
                    </a:lnTo>
                    <a:lnTo>
                      <a:pt x="82" y="32"/>
                    </a:lnTo>
                    <a:lnTo>
                      <a:pt x="84" y="28"/>
                    </a:lnTo>
                    <a:lnTo>
                      <a:pt x="82" y="24"/>
                    </a:lnTo>
                    <a:lnTo>
                      <a:pt x="76" y="22"/>
                    </a:lnTo>
                    <a:lnTo>
                      <a:pt x="70" y="18"/>
                    </a:lnTo>
                    <a:lnTo>
                      <a:pt x="66" y="18"/>
                    </a:lnTo>
                    <a:lnTo>
                      <a:pt x="62" y="14"/>
                    </a:lnTo>
                    <a:lnTo>
                      <a:pt x="58" y="12"/>
                    </a:lnTo>
                    <a:lnTo>
                      <a:pt x="56" y="10"/>
                    </a:lnTo>
                    <a:lnTo>
                      <a:pt x="48" y="10"/>
                    </a:lnTo>
                    <a:lnTo>
                      <a:pt x="46" y="10"/>
                    </a:lnTo>
                    <a:lnTo>
                      <a:pt x="42" y="6"/>
                    </a:lnTo>
                    <a:lnTo>
                      <a:pt x="28" y="4"/>
                    </a:lnTo>
                    <a:lnTo>
                      <a:pt x="12" y="0"/>
                    </a:lnTo>
                    <a:lnTo>
                      <a:pt x="8" y="2"/>
                    </a:lnTo>
                    <a:lnTo>
                      <a:pt x="2" y="4"/>
                    </a:lnTo>
                    <a:lnTo>
                      <a:pt x="0" y="12"/>
                    </a:lnTo>
                    <a:lnTo>
                      <a:pt x="0" y="18"/>
                    </a:lnTo>
                    <a:lnTo>
                      <a:pt x="0" y="30"/>
                    </a:lnTo>
                    <a:lnTo>
                      <a:pt x="0" y="30"/>
                    </a:lnTo>
                    <a:lnTo>
                      <a:pt x="0" y="3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567" name="Freeform 1636"/>
              <p:cNvSpPr>
                <a:spLocks/>
              </p:cNvSpPr>
              <p:nvPr/>
            </p:nvSpPr>
            <p:spPr bwMode="auto">
              <a:xfrm>
                <a:off x="854075" y="3470275"/>
                <a:ext cx="390525" cy="409575"/>
              </a:xfrm>
              <a:custGeom>
                <a:avLst/>
                <a:gdLst>
                  <a:gd name="T0" fmla="*/ 38 w 246"/>
                  <a:gd name="T1" fmla="*/ 6 h 258"/>
                  <a:gd name="T2" fmla="*/ 38 w 246"/>
                  <a:gd name="T3" fmla="*/ 14 h 258"/>
                  <a:gd name="T4" fmla="*/ 30 w 246"/>
                  <a:gd name="T5" fmla="*/ 20 h 258"/>
                  <a:gd name="T6" fmla="*/ 22 w 246"/>
                  <a:gd name="T7" fmla="*/ 24 h 258"/>
                  <a:gd name="T8" fmla="*/ 20 w 246"/>
                  <a:gd name="T9" fmla="*/ 38 h 258"/>
                  <a:gd name="T10" fmla="*/ 18 w 246"/>
                  <a:gd name="T11" fmla="*/ 46 h 258"/>
                  <a:gd name="T12" fmla="*/ 12 w 246"/>
                  <a:gd name="T13" fmla="*/ 54 h 258"/>
                  <a:gd name="T14" fmla="*/ 8 w 246"/>
                  <a:gd name="T15" fmla="*/ 56 h 258"/>
                  <a:gd name="T16" fmla="*/ 10 w 246"/>
                  <a:gd name="T17" fmla="*/ 60 h 258"/>
                  <a:gd name="T18" fmla="*/ 12 w 246"/>
                  <a:gd name="T19" fmla="*/ 96 h 258"/>
                  <a:gd name="T20" fmla="*/ 8 w 246"/>
                  <a:gd name="T21" fmla="*/ 102 h 258"/>
                  <a:gd name="T22" fmla="*/ 10 w 246"/>
                  <a:gd name="T23" fmla="*/ 106 h 258"/>
                  <a:gd name="T24" fmla="*/ 8 w 246"/>
                  <a:gd name="T25" fmla="*/ 130 h 258"/>
                  <a:gd name="T26" fmla="*/ 0 w 246"/>
                  <a:gd name="T27" fmla="*/ 136 h 258"/>
                  <a:gd name="T28" fmla="*/ 8 w 246"/>
                  <a:gd name="T29" fmla="*/ 146 h 258"/>
                  <a:gd name="T30" fmla="*/ 12 w 246"/>
                  <a:gd name="T31" fmla="*/ 156 h 258"/>
                  <a:gd name="T32" fmla="*/ 16 w 246"/>
                  <a:gd name="T33" fmla="*/ 166 h 258"/>
                  <a:gd name="T34" fmla="*/ 30 w 246"/>
                  <a:gd name="T35" fmla="*/ 172 h 258"/>
                  <a:gd name="T36" fmla="*/ 36 w 246"/>
                  <a:gd name="T37" fmla="*/ 178 h 258"/>
                  <a:gd name="T38" fmla="*/ 44 w 246"/>
                  <a:gd name="T39" fmla="*/ 184 h 258"/>
                  <a:gd name="T40" fmla="*/ 82 w 246"/>
                  <a:gd name="T41" fmla="*/ 202 h 258"/>
                  <a:gd name="T42" fmla="*/ 108 w 246"/>
                  <a:gd name="T43" fmla="*/ 184 h 258"/>
                  <a:gd name="T44" fmla="*/ 230 w 246"/>
                  <a:gd name="T45" fmla="*/ 246 h 258"/>
                  <a:gd name="T46" fmla="*/ 246 w 246"/>
                  <a:gd name="T47" fmla="*/ 210 h 258"/>
                  <a:gd name="T48" fmla="*/ 240 w 246"/>
                  <a:gd name="T49" fmla="*/ 74 h 258"/>
                  <a:gd name="T50" fmla="*/ 238 w 246"/>
                  <a:gd name="T51" fmla="*/ 66 h 258"/>
                  <a:gd name="T52" fmla="*/ 240 w 246"/>
                  <a:gd name="T53" fmla="*/ 54 h 258"/>
                  <a:gd name="T54" fmla="*/ 242 w 246"/>
                  <a:gd name="T55" fmla="*/ 48 h 258"/>
                  <a:gd name="T56" fmla="*/ 238 w 246"/>
                  <a:gd name="T57" fmla="*/ 36 h 258"/>
                  <a:gd name="T58" fmla="*/ 228 w 246"/>
                  <a:gd name="T59" fmla="*/ 24 h 258"/>
                  <a:gd name="T60" fmla="*/ 212 w 246"/>
                  <a:gd name="T61" fmla="*/ 24 h 258"/>
                  <a:gd name="T62" fmla="*/ 186 w 246"/>
                  <a:gd name="T63" fmla="*/ 10 h 258"/>
                  <a:gd name="T64" fmla="*/ 174 w 246"/>
                  <a:gd name="T65" fmla="*/ 18 h 258"/>
                  <a:gd name="T66" fmla="*/ 168 w 246"/>
                  <a:gd name="T67" fmla="*/ 36 h 258"/>
                  <a:gd name="T68" fmla="*/ 168 w 246"/>
                  <a:gd name="T69" fmla="*/ 46 h 258"/>
                  <a:gd name="T70" fmla="*/ 148 w 246"/>
                  <a:gd name="T71" fmla="*/ 50 h 258"/>
                  <a:gd name="T72" fmla="*/ 128 w 246"/>
                  <a:gd name="T73" fmla="*/ 48 h 258"/>
                  <a:gd name="T74" fmla="*/ 110 w 246"/>
                  <a:gd name="T75" fmla="*/ 40 h 258"/>
                  <a:gd name="T76" fmla="*/ 100 w 246"/>
                  <a:gd name="T77" fmla="*/ 30 h 258"/>
                  <a:gd name="T78" fmla="*/ 90 w 246"/>
                  <a:gd name="T79" fmla="*/ 18 h 258"/>
                  <a:gd name="T80" fmla="*/ 74 w 246"/>
                  <a:gd name="T81" fmla="*/ 18 h 258"/>
                  <a:gd name="T82" fmla="*/ 56 w 246"/>
                  <a:gd name="T83" fmla="*/ 14 h 258"/>
                  <a:gd name="T84" fmla="*/ 50 w 246"/>
                  <a:gd name="T85" fmla="*/ 10 h 258"/>
                  <a:gd name="T86" fmla="*/ 44 w 246"/>
                  <a:gd name="T87" fmla="*/ 4 h 258"/>
                  <a:gd name="T88" fmla="*/ 44 w 246"/>
                  <a:gd name="T89" fmla="*/ 0 h 2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246" h="258">
                    <a:moveTo>
                      <a:pt x="44" y="0"/>
                    </a:moveTo>
                    <a:lnTo>
                      <a:pt x="38" y="6"/>
                    </a:lnTo>
                    <a:lnTo>
                      <a:pt x="40" y="12"/>
                    </a:lnTo>
                    <a:lnTo>
                      <a:pt x="38" y="14"/>
                    </a:lnTo>
                    <a:lnTo>
                      <a:pt x="36" y="18"/>
                    </a:lnTo>
                    <a:lnTo>
                      <a:pt x="30" y="20"/>
                    </a:lnTo>
                    <a:lnTo>
                      <a:pt x="28" y="22"/>
                    </a:lnTo>
                    <a:lnTo>
                      <a:pt x="22" y="24"/>
                    </a:lnTo>
                    <a:lnTo>
                      <a:pt x="20" y="24"/>
                    </a:lnTo>
                    <a:lnTo>
                      <a:pt x="20" y="38"/>
                    </a:lnTo>
                    <a:lnTo>
                      <a:pt x="20" y="42"/>
                    </a:lnTo>
                    <a:lnTo>
                      <a:pt x="18" y="46"/>
                    </a:lnTo>
                    <a:lnTo>
                      <a:pt x="16" y="50"/>
                    </a:lnTo>
                    <a:lnTo>
                      <a:pt x="12" y="54"/>
                    </a:lnTo>
                    <a:lnTo>
                      <a:pt x="10" y="54"/>
                    </a:lnTo>
                    <a:lnTo>
                      <a:pt x="8" y="56"/>
                    </a:lnTo>
                    <a:lnTo>
                      <a:pt x="8" y="58"/>
                    </a:lnTo>
                    <a:lnTo>
                      <a:pt x="10" y="60"/>
                    </a:lnTo>
                    <a:lnTo>
                      <a:pt x="8" y="92"/>
                    </a:lnTo>
                    <a:lnTo>
                      <a:pt x="12" y="96"/>
                    </a:lnTo>
                    <a:lnTo>
                      <a:pt x="10" y="100"/>
                    </a:lnTo>
                    <a:lnTo>
                      <a:pt x="8" y="102"/>
                    </a:lnTo>
                    <a:lnTo>
                      <a:pt x="10" y="104"/>
                    </a:lnTo>
                    <a:lnTo>
                      <a:pt x="10" y="106"/>
                    </a:lnTo>
                    <a:lnTo>
                      <a:pt x="10" y="128"/>
                    </a:lnTo>
                    <a:lnTo>
                      <a:pt x="8" y="130"/>
                    </a:lnTo>
                    <a:lnTo>
                      <a:pt x="4" y="132"/>
                    </a:lnTo>
                    <a:lnTo>
                      <a:pt x="0" y="136"/>
                    </a:lnTo>
                    <a:lnTo>
                      <a:pt x="4" y="140"/>
                    </a:lnTo>
                    <a:lnTo>
                      <a:pt x="8" y="146"/>
                    </a:lnTo>
                    <a:lnTo>
                      <a:pt x="10" y="150"/>
                    </a:lnTo>
                    <a:lnTo>
                      <a:pt x="12" y="156"/>
                    </a:lnTo>
                    <a:lnTo>
                      <a:pt x="12" y="160"/>
                    </a:lnTo>
                    <a:lnTo>
                      <a:pt x="16" y="166"/>
                    </a:lnTo>
                    <a:lnTo>
                      <a:pt x="20" y="172"/>
                    </a:lnTo>
                    <a:lnTo>
                      <a:pt x="30" y="172"/>
                    </a:lnTo>
                    <a:lnTo>
                      <a:pt x="34" y="176"/>
                    </a:lnTo>
                    <a:lnTo>
                      <a:pt x="36" y="178"/>
                    </a:lnTo>
                    <a:lnTo>
                      <a:pt x="40" y="182"/>
                    </a:lnTo>
                    <a:lnTo>
                      <a:pt x="44" y="184"/>
                    </a:lnTo>
                    <a:lnTo>
                      <a:pt x="80" y="204"/>
                    </a:lnTo>
                    <a:lnTo>
                      <a:pt x="82" y="202"/>
                    </a:lnTo>
                    <a:lnTo>
                      <a:pt x="92" y="194"/>
                    </a:lnTo>
                    <a:lnTo>
                      <a:pt x="108" y="184"/>
                    </a:lnTo>
                    <a:lnTo>
                      <a:pt x="230" y="258"/>
                    </a:lnTo>
                    <a:lnTo>
                      <a:pt x="230" y="246"/>
                    </a:lnTo>
                    <a:lnTo>
                      <a:pt x="246" y="246"/>
                    </a:lnTo>
                    <a:lnTo>
                      <a:pt x="246" y="210"/>
                    </a:lnTo>
                    <a:lnTo>
                      <a:pt x="242" y="78"/>
                    </a:lnTo>
                    <a:lnTo>
                      <a:pt x="240" y="74"/>
                    </a:lnTo>
                    <a:lnTo>
                      <a:pt x="238" y="70"/>
                    </a:lnTo>
                    <a:lnTo>
                      <a:pt x="238" y="66"/>
                    </a:lnTo>
                    <a:lnTo>
                      <a:pt x="238" y="58"/>
                    </a:lnTo>
                    <a:lnTo>
                      <a:pt x="240" y="54"/>
                    </a:lnTo>
                    <a:lnTo>
                      <a:pt x="242" y="50"/>
                    </a:lnTo>
                    <a:lnTo>
                      <a:pt x="242" y="48"/>
                    </a:lnTo>
                    <a:lnTo>
                      <a:pt x="238" y="40"/>
                    </a:lnTo>
                    <a:lnTo>
                      <a:pt x="238" y="36"/>
                    </a:lnTo>
                    <a:lnTo>
                      <a:pt x="238" y="32"/>
                    </a:lnTo>
                    <a:lnTo>
                      <a:pt x="228" y="24"/>
                    </a:lnTo>
                    <a:lnTo>
                      <a:pt x="220" y="24"/>
                    </a:lnTo>
                    <a:lnTo>
                      <a:pt x="212" y="24"/>
                    </a:lnTo>
                    <a:lnTo>
                      <a:pt x="210" y="18"/>
                    </a:lnTo>
                    <a:lnTo>
                      <a:pt x="186" y="10"/>
                    </a:lnTo>
                    <a:lnTo>
                      <a:pt x="182" y="12"/>
                    </a:lnTo>
                    <a:lnTo>
                      <a:pt x="174" y="18"/>
                    </a:lnTo>
                    <a:lnTo>
                      <a:pt x="164" y="30"/>
                    </a:lnTo>
                    <a:lnTo>
                      <a:pt x="168" y="36"/>
                    </a:lnTo>
                    <a:lnTo>
                      <a:pt x="168" y="40"/>
                    </a:lnTo>
                    <a:lnTo>
                      <a:pt x="168" y="46"/>
                    </a:lnTo>
                    <a:lnTo>
                      <a:pt x="154" y="58"/>
                    </a:lnTo>
                    <a:lnTo>
                      <a:pt x="148" y="50"/>
                    </a:lnTo>
                    <a:lnTo>
                      <a:pt x="138" y="48"/>
                    </a:lnTo>
                    <a:lnTo>
                      <a:pt x="128" y="48"/>
                    </a:lnTo>
                    <a:lnTo>
                      <a:pt x="118" y="46"/>
                    </a:lnTo>
                    <a:lnTo>
                      <a:pt x="110" y="40"/>
                    </a:lnTo>
                    <a:lnTo>
                      <a:pt x="104" y="36"/>
                    </a:lnTo>
                    <a:lnTo>
                      <a:pt x="100" y="30"/>
                    </a:lnTo>
                    <a:lnTo>
                      <a:pt x="94" y="22"/>
                    </a:lnTo>
                    <a:lnTo>
                      <a:pt x="90" y="18"/>
                    </a:lnTo>
                    <a:lnTo>
                      <a:pt x="82" y="18"/>
                    </a:lnTo>
                    <a:lnTo>
                      <a:pt x="74" y="18"/>
                    </a:lnTo>
                    <a:lnTo>
                      <a:pt x="66" y="14"/>
                    </a:lnTo>
                    <a:lnTo>
                      <a:pt x="56" y="14"/>
                    </a:lnTo>
                    <a:lnTo>
                      <a:pt x="56" y="10"/>
                    </a:lnTo>
                    <a:lnTo>
                      <a:pt x="50" y="10"/>
                    </a:lnTo>
                    <a:lnTo>
                      <a:pt x="44" y="6"/>
                    </a:lnTo>
                    <a:lnTo>
                      <a:pt x="44" y="4"/>
                    </a:lnTo>
                    <a:lnTo>
                      <a:pt x="44" y="0"/>
                    </a:lnTo>
                    <a:lnTo>
                      <a:pt x="44" y="0"/>
                    </a:lnTo>
                    <a:lnTo>
                      <a:pt x="44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568" name="Freeform 1637"/>
              <p:cNvSpPr>
                <a:spLocks/>
              </p:cNvSpPr>
              <p:nvPr/>
            </p:nvSpPr>
            <p:spPr bwMode="auto">
              <a:xfrm>
                <a:off x="387350" y="4194175"/>
                <a:ext cx="104775" cy="139700"/>
              </a:xfrm>
              <a:custGeom>
                <a:avLst/>
                <a:gdLst>
                  <a:gd name="T0" fmla="*/ 0 w 66"/>
                  <a:gd name="T1" fmla="*/ 38 h 88"/>
                  <a:gd name="T2" fmla="*/ 0 w 66"/>
                  <a:gd name="T3" fmla="*/ 38 h 88"/>
                  <a:gd name="T4" fmla="*/ 6 w 66"/>
                  <a:gd name="T5" fmla="*/ 48 h 88"/>
                  <a:gd name="T6" fmla="*/ 8 w 66"/>
                  <a:gd name="T7" fmla="*/ 52 h 88"/>
                  <a:gd name="T8" fmla="*/ 14 w 66"/>
                  <a:gd name="T9" fmla="*/ 54 h 88"/>
                  <a:gd name="T10" fmla="*/ 22 w 66"/>
                  <a:gd name="T11" fmla="*/ 60 h 88"/>
                  <a:gd name="T12" fmla="*/ 40 w 66"/>
                  <a:gd name="T13" fmla="*/ 78 h 88"/>
                  <a:gd name="T14" fmla="*/ 50 w 66"/>
                  <a:gd name="T15" fmla="*/ 84 h 88"/>
                  <a:gd name="T16" fmla="*/ 54 w 66"/>
                  <a:gd name="T17" fmla="*/ 88 h 88"/>
                  <a:gd name="T18" fmla="*/ 62 w 66"/>
                  <a:gd name="T19" fmla="*/ 88 h 88"/>
                  <a:gd name="T20" fmla="*/ 60 w 66"/>
                  <a:gd name="T21" fmla="*/ 80 h 88"/>
                  <a:gd name="T22" fmla="*/ 60 w 66"/>
                  <a:gd name="T23" fmla="*/ 74 h 88"/>
                  <a:gd name="T24" fmla="*/ 60 w 66"/>
                  <a:gd name="T25" fmla="*/ 72 h 88"/>
                  <a:gd name="T26" fmla="*/ 62 w 66"/>
                  <a:gd name="T27" fmla="*/ 66 h 88"/>
                  <a:gd name="T28" fmla="*/ 62 w 66"/>
                  <a:gd name="T29" fmla="*/ 64 h 88"/>
                  <a:gd name="T30" fmla="*/ 66 w 66"/>
                  <a:gd name="T31" fmla="*/ 60 h 88"/>
                  <a:gd name="T32" fmla="*/ 62 w 66"/>
                  <a:gd name="T33" fmla="*/ 60 h 88"/>
                  <a:gd name="T34" fmla="*/ 60 w 66"/>
                  <a:gd name="T35" fmla="*/ 56 h 88"/>
                  <a:gd name="T36" fmla="*/ 58 w 66"/>
                  <a:gd name="T37" fmla="*/ 52 h 88"/>
                  <a:gd name="T38" fmla="*/ 54 w 66"/>
                  <a:gd name="T39" fmla="*/ 46 h 88"/>
                  <a:gd name="T40" fmla="*/ 52 w 66"/>
                  <a:gd name="T41" fmla="*/ 42 h 88"/>
                  <a:gd name="T42" fmla="*/ 42 w 66"/>
                  <a:gd name="T43" fmla="*/ 38 h 88"/>
                  <a:gd name="T44" fmla="*/ 44 w 66"/>
                  <a:gd name="T45" fmla="*/ 34 h 88"/>
                  <a:gd name="T46" fmla="*/ 50 w 66"/>
                  <a:gd name="T47" fmla="*/ 28 h 88"/>
                  <a:gd name="T48" fmla="*/ 50 w 66"/>
                  <a:gd name="T49" fmla="*/ 26 h 88"/>
                  <a:gd name="T50" fmla="*/ 50 w 66"/>
                  <a:gd name="T51" fmla="*/ 20 h 88"/>
                  <a:gd name="T52" fmla="*/ 50 w 66"/>
                  <a:gd name="T53" fmla="*/ 18 h 88"/>
                  <a:gd name="T54" fmla="*/ 48 w 66"/>
                  <a:gd name="T55" fmla="*/ 16 h 88"/>
                  <a:gd name="T56" fmla="*/ 44 w 66"/>
                  <a:gd name="T57" fmla="*/ 16 h 88"/>
                  <a:gd name="T58" fmla="*/ 42 w 66"/>
                  <a:gd name="T59" fmla="*/ 16 h 88"/>
                  <a:gd name="T60" fmla="*/ 36 w 66"/>
                  <a:gd name="T61" fmla="*/ 26 h 88"/>
                  <a:gd name="T62" fmla="*/ 34 w 66"/>
                  <a:gd name="T63" fmla="*/ 20 h 88"/>
                  <a:gd name="T64" fmla="*/ 36 w 66"/>
                  <a:gd name="T65" fmla="*/ 18 h 88"/>
                  <a:gd name="T66" fmla="*/ 36 w 66"/>
                  <a:gd name="T67" fmla="*/ 12 h 88"/>
                  <a:gd name="T68" fmla="*/ 36 w 66"/>
                  <a:gd name="T69" fmla="*/ 10 h 88"/>
                  <a:gd name="T70" fmla="*/ 32 w 66"/>
                  <a:gd name="T71" fmla="*/ 0 h 88"/>
                  <a:gd name="T72" fmla="*/ 32 w 66"/>
                  <a:gd name="T73" fmla="*/ 2 h 88"/>
                  <a:gd name="T74" fmla="*/ 30 w 66"/>
                  <a:gd name="T75" fmla="*/ 6 h 88"/>
                  <a:gd name="T76" fmla="*/ 26 w 66"/>
                  <a:gd name="T77" fmla="*/ 6 h 88"/>
                  <a:gd name="T78" fmla="*/ 24 w 66"/>
                  <a:gd name="T79" fmla="*/ 6 h 88"/>
                  <a:gd name="T80" fmla="*/ 24 w 66"/>
                  <a:gd name="T81" fmla="*/ 8 h 88"/>
                  <a:gd name="T82" fmla="*/ 22 w 66"/>
                  <a:gd name="T83" fmla="*/ 10 h 88"/>
                  <a:gd name="T84" fmla="*/ 16 w 66"/>
                  <a:gd name="T85" fmla="*/ 16 h 88"/>
                  <a:gd name="T86" fmla="*/ 14 w 66"/>
                  <a:gd name="T87" fmla="*/ 18 h 88"/>
                  <a:gd name="T88" fmla="*/ 8 w 66"/>
                  <a:gd name="T89" fmla="*/ 26 h 88"/>
                  <a:gd name="T90" fmla="*/ 0 w 66"/>
                  <a:gd name="T91" fmla="*/ 38 h 88"/>
                  <a:gd name="T92" fmla="*/ 0 w 66"/>
                  <a:gd name="T93" fmla="*/ 38 h 88"/>
                  <a:gd name="T94" fmla="*/ 0 w 66"/>
                  <a:gd name="T95" fmla="*/ 38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66" h="88">
                    <a:moveTo>
                      <a:pt x="0" y="38"/>
                    </a:moveTo>
                    <a:lnTo>
                      <a:pt x="0" y="38"/>
                    </a:lnTo>
                    <a:lnTo>
                      <a:pt x="6" y="48"/>
                    </a:lnTo>
                    <a:lnTo>
                      <a:pt x="8" y="52"/>
                    </a:lnTo>
                    <a:lnTo>
                      <a:pt x="14" y="54"/>
                    </a:lnTo>
                    <a:lnTo>
                      <a:pt x="22" y="60"/>
                    </a:lnTo>
                    <a:lnTo>
                      <a:pt x="40" y="78"/>
                    </a:lnTo>
                    <a:lnTo>
                      <a:pt x="50" y="84"/>
                    </a:lnTo>
                    <a:lnTo>
                      <a:pt x="54" y="88"/>
                    </a:lnTo>
                    <a:lnTo>
                      <a:pt x="62" y="88"/>
                    </a:lnTo>
                    <a:lnTo>
                      <a:pt x="60" y="80"/>
                    </a:lnTo>
                    <a:lnTo>
                      <a:pt x="60" y="74"/>
                    </a:lnTo>
                    <a:lnTo>
                      <a:pt x="60" y="72"/>
                    </a:lnTo>
                    <a:lnTo>
                      <a:pt x="62" y="66"/>
                    </a:lnTo>
                    <a:lnTo>
                      <a:pt x="62" y="64"/>
                    </a:lnTo>
                    <a:lnTo>
                      <a:pt x="66" y="60"/>
                    </a:lnTo>
                    <a:lnTo>
                      <a:pt x="62" y="60"/>
                    </a:lnTo>
                    <a:lnTo>
                      <a:pt x="60" y="56"/>
                    </a:lnTo>
                    <a:lnTo>
                      <a:pt x="58" y="52"/>
                    </a:lnTo>
                    <a:lnTo>
                      <a:pt x="54" y="46"/>
                    </a:lnTo>
                    <a:lnTo>
                      <a:pt x="52" y="42"/>
                    </a:lnTo>
                    <a:lnTo>
                      <a:pt x="42" y="38"/>
                    </a:lnTo>
                    <a:lnTo>
                      <a:pt x="44" y="34"/>
                    </a:lnTo>
                    <a:lnTo>
                      <a:pt x="50" y="28"/>
                    </a:lnTo>
                    <a:lnTo>
                      <a:pt x="50" y="26"/>
                    </a:lnTo>
                    <a:lnTo>
                      <a:pt x="50" y="20"/>
                    </a:lnTo>
                    <a:lnTo>
                      <a:pt x="50" y="18"/>
                    </a:lnTo>
                    <a:lnTo>
                      <a:pt x="48" y="16"/>
                    </a:lnTo>
                    <a:lnTo>
                      <a:pt x="44" y="16"/>
                    </a:lnTo>
                    <a:lnTo>
                      <a:pt x="42" y="16"/>
                    </a:lnTo>
                    <a:lnTo>
                      <a:pt x="36" y="26"/>
                    </a:lnTo>
                    <a:lnTo>
                      <a:pt x="34" y="20"/>
                    </a:lnTo>
                    <a:lnTo>
                      <a:pt x="36" y="18"/>
                    </a:lnTo>
                    <a:lnTo>
                      <a:pt x="36" y="12"/>
                    </a:lnTo>
                    <a:lnTo>
                      <a:pt x="36" y="10"/>
                    </a:lnTo>
                    <a:lnTo>
                      <a:pt x="32" y="0"/>
                    </a:lnTo>
                    <a:lnTo>
                      <a:pt x="32" y="2"/>
                    </a:lnTo>
                    <a:lnTo>
                      <a:pt x="30" y="6"/>
                    </a:lnTo>
                    <a:lnTo>
                      <a:pt x="26" y="6"/>
                    </a:lnTo>
                    <a:lnTo>
                      <a:pt x="24" y="6"/>
                    </a:lnTo>
                    <a:lnTo>
                      <a:pt x="24" y="8"/>
                    </a:lnTo>
                    <a:lnTo>
                      <a:pt x="22" y="10"/>
                    </a:lnTo>
                    <a:lnTo>
                      <a:pt x="16" y="16"/>
                    </a:lnTo>
                    <a:lnTo>
                      <a:pt x="14" y="18"/>
                    </a:lnTo>
                    <a:lnTo>
                      <a:pt x="8" y="26"/>
                    </a:lnTo>
                    <a:lnTo>
                      <a:pt x="0" y="38"/>
                    </a:lnTo>
                    <a:lnTo>
                      <a:pt x="0" y="38"/>
                    </a:lnTo>
                    <a:lnTo>
                      <a:pt x="0" y="38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569" name="Freeform 1638"/>
              <p:cNvSpPr>
                <a:spLocks/>
              </p:cNvSpPr>
              <p:nvPr/>
            </p:nvSpPr>
            <p:spPr bwMode="auto">
              <a:xfrm>
                <a:off x="1279525" y="5295900"/>
                <a:ext cx="41275" cy="41275"/>
              </a:xfrm>
              <a:custGeom>
                <a:avLst/>
                <a:gdLst>
                  <a:gd name="T0" fmla="*/ 14 w 26"/>
                  <a:gd name="T1" fmla="*/ 26 h 26"/>
                  <a:gd name="T2" fmla="*/ 14 w 26"/>
                  <a:gd name="T3" fmla="*/ 26 h 26"/>
                  <a:gd name="T4" fmla="*/ 16 w 26"/>
                  <a:gd name="T5" fmla="*/ 20 h 26"/>
                  <a:gd name="T6" fmla="*/ 22 w 26"/>
                  <a:gd name="T7" fmla="*/ 18 h 26"/>
                  <a:gd name="T8" fmla="*/ 24 w 26"/>
                  <a:gd name="T9" fmla="*/ 18 h 26"/>
                  <a:gd name="T10" fmla="*/ 26 w 26"/>
                  <a:gd name="T11" fmla="*/ 18 h 26"/>
                  <a:gd name="T12" fmla="*/ 26 w 26"/>
                  <a:gd name="T13" fmla="*/ 12 h 26"/>
                  <a:gd name="T14" fmla="*/ 24 w 26"/>
                  <a:gd name="T15" fmla="*/ 10 h 26"/>
                  <a:gd name="T16" fmla="*/ 22 w 26"/>
                  <a:gd name="T17" fmla="*/ 4 h 26"/>
                  <a:gd name="T18" fmla="*/ 18 w 26"/>
                  <a:gd name="T19" fmla="*/ 0 h 26"/>
                  <a:gd name="T20" fmla="*/ 8 w 26"/>
                  <a:gd name="T21" fmla="*/ 6 h 26"/>
                  <a:gd name="T22" fmla="*/ 6 w 26"/>
                  <a:gd name="T23" fmla="*/ 10 h 26"/>
                  <a:gd name="T24" fmla="*/ 4 w 26"/>
                  <a:gd name="T25" fmla="*/ 10 h 26"/>
                  <a:gd name="T26" fmla="*/ 0 w 26"/>
                  <a:gd name="T27" fmla="*/ 12 h 26"/>
                  <a:gd name="T28" fmla="*/ 0 w 26"/>
                  <a:gd name="T29" fmla="*/ 14 h 26"/>
                  <a:gd name="T30" fmla="*/ 0 w 26"/>
                  <a:gd name="T31" fmla="*/ 18 h 26"/>
                  <a:gd name="T32" fmla="*/ 4 w 26"/>
                  <a:gd name="T33" fmla="*/ 20 h 26"/>
                  <a:gd name="T34" fmla="*/ 4 w 26"/>
                  <a:gd name="T35" fmla="*/ 26 h 26"/>
                  <a:gd name="T36" fmla="*/ 8 w 26"/>
                  <a:gd name="T37" fmla="*/ 26 h 26"/>
                  <a:gd name="T38" fmla="*/ 10 w 26"/>
                  <a:gd name="T39" fmla="*/ 26 h 26"/>
                  <a:gd name="T40" fmla="*/ 14 w 26"/>
                  <a:gd name="T41" fmla="*/ 26 h 26"/>
                  <a:gd name="T42" fmla="*/ 14 w 26"/>
                  <a:gd name="T43" fmla="*/ 26 h 26"/>
                  <a:gd name="T44" fmla="*/ 14 w 26"/>
                  <a:gd name="T45" fmla="*/ 2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26" h="26">
                    <a:moveTo>
                      <a:pt x="14" y="26"/>
                    </a:moveTo>
                    <a:lnTo>
                      <a:pt x="14" y="26"/>
                    </a:lnTo>
                    <a:lnTo>
                      <a:pt x="16" y="20"/>
                    </a:lnTo>
                    <a:lnTo>
                      <a:pt x="22" y="18"/>
                    </a:lnTo>
                    <a:lnTo>
                      <a:pt x="24" y="18"/>
                    </a:lnTo>
                    <a:lnTo>
                      <a:pt x="26" y="18"/>
                    </a:lnTo>
                    <a:lnTo>
                      <a:pt x="26" y="12"/>
                    </a:lnTo>
                    <a:lnTo>
                      <a:pt x="24" y="10"/>
                    </a:lnTo>
                    <a:lnTo>
                      <a:pt x="22" y="4"/>
                    </a:lnTo>
                    <a:lnTo>
                      <a:pt x="18" y="0"/>
                    </a:lnTo>
                    <a:lnTo>
                      <a:pt x="8" y="6"/>
                    </a:lnTo>
                    <a:lnTo>
                      <a:pt x="6" y="10"/>
                    </a:lnTo>
                    <a:lnTo>
                      <a:pt x="4" y="10"/>
                    </a:lnTo>
                    <a:lnTo>
                      <a:pt x="0" y="12"/>
                    </a:lnTo>
                    <a:lnTo>
                      <a:pt x="0" y="14"/>
                    </a:lnTo>
                    <a:lnTo>
                      <a:pt x="0" y="18"/>
                    </a:lnTo>
                    <a:lnTo>
                      <a:pt x="4" y="20"/>
                    </a:lnTo>
                    <a:lnTo>
                      <a:pt x="4" y="26"/>
                    </a:lnTo>
                    <a:lnTo>
                      <a:pt x="8" y="26"/>
                    </a:lnTo>
                    <a:lnTo>
                      <a:pt x="10" y="26"/>
                    </a:lnTo>
                    <a:lnTo>
                      <a:pt x="14" y="26"/>
                    </a:lnTo>
                    <a:lnTo>
                      <a:pt x="14" y="26"/>
                    </a:lnTo>
                    <a:lnTo>
                      <a:pt x="14" y="26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570" name="Freeform 1639"/>
              <p:cNvSpPr>
                <a:spLocks/>
              </p:cNvSpPr>
              <p:nvPr/>
            </p:nvSpPr>
            <p:spPr bwMode="auto">
              <a:xfrm>
                <a:off x="1473200" y="3432175"/>
                <a:ext cx="44450" cy="53975"/>
              </a:xfrm>
              <a:custGeom>
                <a:avLst/>
                <a:gdLst>
                  <a:gd name="T0" fmla="*/ 2 w 28"/>
                  <a:gd name="T1" fmla="*/ 34 h 34"/>
                  <a:gd name="T2" fmla="*/ 2 w 28"/>
                  <a:gd name="T3" fmla="*/ 34 h 34"/>
                  <a:gd name="T4" fmla="*/ 12 w 28"/>
                  <a:gd name="T5" fmla="*/ 34 h 34"/>
                  <a:gd name="T6" fmla="*/ 14 w 28"/>
                  <a:gd name="T7" fmla="*/ 28 h 34"/>
                  <a:gd name="T8" fmla="*/ 20 w 28"/>
                  <a:gd name="T9" fmla="*/ 24 h 34"/>
                  <a:gd name="T10" fmla="*/ 20 w 28"/>
                  <a:gd name="T11" fmla="*/ 20 h 34"/>
                  <a:gd name="T12" fmla="*/ 22 w 28"/>
                  <a:gd name="T13" fmla="*/ 14 h 34"/>
                  <a:gd name="T14" fmla="*/ 24 w 28"/>
                  <a:gd name="T15" fmla="*/ 6 h 34"/>
                  <a:gd name="T16" fmla="*/ 28 w 28"/>
                  <a:gd name="T17" fmla="*/ 2 h 34"/>
                  <a:gd name="T18" fmla="*/ 28 w 28"/>
                  <a:gd name="T19" fmla="*/ 0 h 34"/>
                  <a:gd name="T20" fmla="*/ 24 w 28"/>
                  <a:gd name="T21" fmla="*/ 0 h 34"/>
                  <a:gd name="T22" fmla="*/ 20 w 28"/>
                  <a:gd name="T23" fmla="*/ 0 h 34"/>
                  <a:gd name="T24" fmla="*/ 18 w 28"/>
                  <a:gd name="T25" fmla="*/ 0 h 34"/>
                  <a:gd name="T26" fmla="*/ 14 w 28"/>
                  <a:gd name="T27" fmla="*/ 2 h 34"/>
                  <a:gd name="T28" fmla="*/ 12 w 28"/>
                  <a:gd name="T29" fmla="*/ 6 h 34"/>
                  <a:gd name="T30" fmla="*/ 10 w 28"/>
                  <a:gd name="T31" fmla="*/ 12 h 34"/>
                  <a:gd name="T32" fmla="*/ 8 w 28"/>
                  <a:gd name="T33" fmla="*/ 20 h 34"/>
                  <a:gd name="T34" fmla="*/ 2 w 28"/>
                  <a:gd name="T35" fmla="*/ 30 h 34"/>
                  <a:gd name="T36" fmla="*/ 0 w 28"/>
                  <a:gd name="T37" fmla="*/ 32 h 34"/>
                  <a:gd name="T38" fmla="*/ 2 w 28"/>
                  <a:gd name="T39" fmla="*/ 34 h 34"/>
                  <a:gd name="T40" fmla="*/ 2 w 28"/>
                  <a:gd name="T41" fmla="*/ 34 h 34"/>
                  <a:gd name="T42" fmla="*/ 2 w 28"/>
                  <a:gd name="T43" fmla="*/ 34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8" h="34">
                    <a:moveTo>
                      <a:pt x="2" y="34"/>
                    </a:moveTo>
                    <a:lnTo>
                      <a:pt x="2" y="34"/>
                    </a:lnTo>
                    <a:lnTo>
                      <a:pt x="12" y="34"/>
                    </a:lnTo>
                    <a:lnTo>
                      <a:pt x="14" y="28"/>
                    </a:lnTo>
                    <a:lnTo>
                      <a:pt x="20" y="24"/>
                    </a:lnTo>
                    <a:lnTo>
                      <a:pt x="20" y="20"/>
                    </a:lnTo>
                    <a:lnTo>
                      <a:pt x="22" y="14"/>
                    </a:lnTo>
                    <a:lnTo>
                      <a:pt x="24" y="6"/>
                    </a:lnTo>
                    <a:lnTo>
                      <a:pt x="28" y="2"/>
                    </a:lnTo>
                    <a:lnTo>
                      <a:pt x="28" y="0"/>
                    </a:lnTo>
                    <a:lnTo>
                      <a:pt x="24" y="0"/>
                    </a:lnTo>
                    <a:lnTo>
                      <a:pt x="20" y="0"/>
                    </a:lnTo>
                    <a:lnTo>
                      <a:pt x="18" y="0"/>
                    </a:lnTo>
                    <a:lnTo>
                      <a:pt x="14" y="2"/>
                    </a:lnTo>
                    <a:lnTo>
                      <a:pt x="12" y="6"/>
                    </a:lnTo>
                    <a:lnTo>
                      <a:pt x="10" y="12"/>
                    </a:lnTo>
                    <a:lnTo>
                      <a:pt x="8" y="20"/>
                    </a:lnTo>
                    <a:lnTo>
                      <a:pt x="2" y="30"/>
                    </a:lnTo>
                    <a:lnTo>
                      <a:pt x="0" y="32"/>
                    </a:lnTo>
                    <a:lnTo>
                      <a:pt x="2" y="34"/>
                    </a:lnTo>
                    <a:lnTo>
                      <a:pt x="2" y="34"/>
                    </a:lnTo>
                    <a:lnTo>
                      <a:pt x="2" y="34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571" name="Freeform 1640"/>
              <p:cNvSpPr>
                <a:spLocks/>
              </p:cNvSpPr>
              <p:nvPr/>
            </p:nvSpPr>
            <p:spPr bwMode="auto">
              <a:xfrm>
                <a:off x="1149350" y="2632075"/>
                <a:ext cx="177800" cy="104775"/>
              </a:xfrm>
              <a:custGeom>
                <a:avLst/>
                <a:gdLst>
                  <a:gd name="T0" fmla="*/ 48 w 112"/>
                  <a:gd name="T1" fmla="*/ 4 h 66"/>
                  <a:gd name="T2" fmla="*/ 48 w 112"/>
                  <a:gd name="T3" fmla="*/ 4 h 66"/>
                  <a:gd name="T4" fmla="*/ 44 w 112"/>
                  <a:gd name="T5" fmla="*/ 16 h 66"/>
                  <a:gd name="T6" fmla="*/ 42 w 112"/>
                  <a:gd name="T7" fmla="*/ 24 h 66"/>
                  <a:gd name="T8" fmla="*/ 34 w 112"/>
                  <a:gd name="T9" fmla="*/ 24 h 66"/>
                  <a:gd name="T10" fmla="*/ 30 w 112"/>
                  <a:gd name="T11" fmla="*/ 24 h 66"/>
                  <a:gd name="T12" fmla="*/ 20 w 112"/>
                  <a:gd name="T13" fmla="*/ 6 h 66"/>
                  <a:gd name="T14" fmla="*/ 12 w 112"/>
                  <a:gd name="T15" fmla="*/ 12 h 66"/>
                  <a:gd name="T16" fmla="*/ 12 w 112"/>
                  <a:gd name="T17" fmla="*/ 20 h 66"/>
                  <a:gd name="T18" fmla="*/ 12 w 112"/>
                  <a:gd name="T19" fmla="*/ 24 h 66"/>
                  <a:gd name="T20" fmla="*/ 6 w 112"/>
                  <a:gd name="T21" fmla="*/ 32 h 66"/>
                  <a:gd name="T22" fmla="*/ 0 w 112"/>
                  <a:gd name="T23" fmla="*/ 38 h 66"/>
                  <a:gd name="T24" fmla="*/ 0 w 112"/>
                  <a:gd name="T25" fmla="*/ 44 h 66"/>
                  <a:gd name="T26" fmla="*/ 12 w 112"/>
                  <a:gd name="T27" fmla="*/ 40 h 66"/>
                  <a:gd name="T28" fmla="*/ 26 w 112"/>
                  <a:gd name="T29" fmla="*/ 44 h 66"/>
                  <a:gd name="T30" fmla="*/ 40 w 112"/>
                  <a:gd name="T31" fmla="*/ 48 h 66"/>
                  <a:gd name="T32" fmla="*/ 44 w 112"/>
                  <a:gd name="T33" fmla="*/ 50 h 66"/>
                  <a:gd name="T34" fmla="*/ 48 w 112"/>
                  <a:gd name="T35" fmla="*/ 50 h 66"/>
                  <a:gd name="T36" fmla="*/ 56 w 112"/>
                  <a:gd name="T37" fmla="*/ 50 h 66"/>
                  <a:gd name="T38" fmla="*/ 58 w 112"/>
                  <a:gd name="T39" fmla="*/ 52 h 66"/>
                  <a:gd name="T40" fmla="*/ 60 w 112"/>
                  <a:gd name="T41" fmla="*/ 56 h 66"/>
                  <a:gd name="T42" fmla="*/ 66 w 112"/>
                  <a:gd name="T43" fmla="*/ 58 h 66"/>
                  <a:gd name="T44" fmla="*/ 68 w 112"/>
                  <a:gd name="T45" fmla="*/ 58 h 66"/>
                  <a:gd name="T46" fmla="*/ 76 w 112"/>
                  <a:gd name="T47" fmla="*/ 62 h 66"/>
                  <a:gd name="T48" fmla="*/ 82 w 112"/>
                  <a:gd name="T49" fmla="*/ 66 h 66"/>
                  <a:gd name="T50" fmla="*/ 86 w 112"/>
                  <a:gd name="T51" fmla="*/ 60 h 66"/>
                  <a:gd name="T52" fmla="*/ 88 w 112"/>
                  <a:gd name="T53" fmla="*/ 60 h 66"/>
                  <a:gd name="T54" fmla="*/ 94 w 112"/>
                  <a:gd name="T55" fmla="*/ 60 h 66"/>
                  <a:gd name="T56" fmla="*/ 96 w 112"/>
                  <a:gd name="T57" fmla="*/ 60 h 66"/>
                  <a:gd name="T58" fmla="*/ 100 w 112"/>
                  <a:gd name="T59" fmla="*/ 56 h 66"/>
                  <a:gd name="T60" fmla="*/ 100 w 112"/>
                  <a:gd name="T61" fmla="*/ 48 h 66"/>
                  <a:gd name="T62" fmla="*/ 102 w 112"/>
                  <a:gd name="T63" fmla="*/ 44 h 66"/>
                  <a:gd name="T64" fmla="*/ 108 w 112"/>
                  <a:gd name="T65" fmla="*/ 48 h 66"/>
                  <a:gd name="T66" fmla="*/ 110 w 112"/>
                  <a:gd name="T67" fmla="*/ 48 h 66"/>
                  <a:gd name="T68" fmla="*/ 112 w 112"/>
                  <a:gd name="T69" fmla="*/ 44 h 66"/>
                  <a:gd name="T70" fmla="*/ 110 w 112"/>
                  <a:gd name="T71" fmla="*/ 40 h 66"/>
                  <a:gd name="T72" fmla="*/ 108 w 112"/>
                  <a:gd name="T73" fmla="*/ 32 h 66"/>
                  <a:gd name="T74" fmla="*/ 104 w 112"/>
                  <a:gd name="T75" fmla="*/ 32 h 66"/>
                  <a:gd name="T76" fmla="*/ 102 w 112"/>
                  <a:gd name="T77" fmla="*/ 30 h 66"/>
                  <a:gd name="T78" fmla="*/ 100 w 112"/>
                  <a:gd name="T79" fmla="*/ 30 h 66"/>
                  <a:gd name="T80" fmla="*/ 100 w 112"/>
                  <a:gd name="T81" fmla="*/ 16 h 66"/>
                  <a:gd name="T82" fmla="*/ 94 w 112"/>
                  <a:gd name="T83" fmla="*/ 20 h 66"/>
                  <a:gd name="T84" fmla="*/ 92 w 112"/>
                  <a:gd name="T85" fmla="*/ 20 h 66"/>
                  <a:gd name="T86" fmla="*/ 92 w 112"/>
                  <a:gd name="T87" fmla="*/ 16 h 66"/>
                  <a:gd name="T88" fmla="*/ 88 w 112"/>
                  <a:gd name="T89" fmla="*/ 12 h 66"/>
                  <a:gd name="T90" fmla="*/ 82 w 112"/>
                  <a:gd name="T91" fmla="*/ 14 h 66"/>
                  <a:gd name="T92" fmla="*/ 78 w 112"/>
                  <a:gd name="T93" fmla="*/ 6 h 66"/>
                  <a:gd name="T94" fmla="*/ 74 w 112"/>
                  <a:gd name="T95" fmla="*/ 6 h 66"/>
                  <a:gd name="T96" fmla="*/ 74 w 112"/>
                  <a:gd name="T97" fmla="*/ 4 h 66"/>
                  <a:gd name="T98" fmla="*/ 68 w 112"/>
                  <a:gd name="T99" fmla="*/ 2 h 66"/>
                  <a:gd name="T100" fmla="*/ 58 w 112"/>
                  <a:gd name="T101" fmla="*/ 0 h 66"/>
                  <a:gd name="T102" fmla="*/ 58 w 112"/>
                  <a:gd name="T103" fmla="*/ 2 h 66"/>
                  <a:gd name="T104" fmla="*/ 56 w 112"/>
                  <a:gd name="T105" fmla="*/ 4 h 66"/>
                  <a:gd name="T106" fmla="*/ 48 w 112"/>
                  <a:gd name="T107" fmla="*/ 4 h 66"/>
                  <a:gd name="T108" fmla="*/ 48 w 112"/>
                  <a:gd name="T109" fmla="*/ 4 h 66"/>
                  <a:gd name="T110" fmla="*/ 48 w 112"/>
                  <a:gd name="T111" fmla="*/ 4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12" h="66">
                    <a:moveTo>
                      <a:pt x="48" y="4"/>
                    </a:moveTo>
                    <a:lnTo>
                      <a:pt x="48" y="4"/>
                    </a:lnTo>
                    <a:lnTo>
                      <a:pt x="44" y="16"/>
                    </a:lnTo>
                    <a:lnTo>
                      <a:pt x="42" y="24"/>
                    </a:lnTo>
                    <a:lnTo>
                      <a:pt x="34" y="24"/>
                    </a:lnTo>
                    <a:lnTo>
                      <a:pt x="30" y="24"/>
                    </a:lnTo>
                    <a:lnTo>
                      <a:pt x="20" y="6"/>
                    </a:lnTo>
                    <a:lnTo>
                      <a:pt x="12" y="12"/>
                    </a:lnTo>
                    <a:lnTo>
                      <a:pt x="12" y="20"/>
                    </a:lnTo>
                    <a:lnTo>
                      <a:pt x="12" y="24"/>
                    </a:lnTo>
                    <a:lnTo>
                      <a:pt x="6" y="32"/>
                    </a:lnTo>
                    <a:lnTo>
                      <a:pt x="0" y="38"/>
                    </a:lnTo>
                    <a:lnTo>
                      <a:pt x="0" y="44"/>
                    </a:lnTo>
                    <a:lnTo>
                      <a:pt x="12" y="40"/>
                    </a:lnTo>
                    <a:lnTo>
                      <a:pt x="26" y="44"/>
                    </a:lnTo>
                    <a:lnTo>
                      <a:pt x="40" y="48"/>
                    </a:lnTo>
                    <a:lnTo>
                      <a:pt x="44" y="50"/>
                    </a:lnTo>
                    <a:lnTo>
                      <a:pt x="48" y="50"/>
                    </a:lnTo>
                    <a:lnTo>
                      <a:pt x="56" y="50"/>
                    </a:lnTo>
                    <a:lnTo>
                      <a:pt x="58" y="52"/>
                    </a:lnTo>
                    <a:lnTo>
                      <a:pt x="60" y="56"/>
                    </a:lnTo>
                    <a:lnTo>
                      <a:pt x="66" y="58"/>
                    </a:lnTo>
                    <a:lnTo>
                      <a:pt x="68" y="58"/>
                    </a:lnTo>
                    <a:lnTo>
                      <a:pt x="76" y="62"/>
                    </a:lnTo>
                    <a:lnTo>
                      <a:pt x="82" y="66"/>
                    </a:lnTo>
                    <a:lnTo>
                      <a:pt x="86" y="60"/>
                    </a:lnTo>
                    <a:lnTo>
                      <a:pt x="88" y="60"/>
                    </a:lnTo>
                    <a:lnTo>
                      <a:pt x="94" y="60"/>
                    </a:lnTo>
                    <a:lnTo>
                      <a:pt x="96" y="60"/>
                    </a:lnTo>
                    <a:lnTo>
                      <a:pt x="100" y="56"/>
                    </a:lnTo>
                    <a:lnTo>
                      <a:pt x="100" y="48"/>
                    </a:lnTo>
                    <a:lnTo>
                      <a:pt x="102" y="44"/>
                    </a:lnTo>
                    <a:lnTo>
                      <a:pt x="108" y="48"/>
                    </a:lnTo>
                    <a:lnTo>
                      <a:pt x="110" y="48"/>
                    </a:lnTo>
                    <a:lnTo>
                      <a:pt x="112" y="44"/>
                    </a:lnTo>
                    <a:lnTo>
                      <a:pt x="110" y="40"/>
                    </a:lnTo>
                    <a:lnTo>
                      <a:pt x="108" y="32"/>
                    </a:lnTo>
                    <a:lnTo>
                      <a:pt x="104" y="32"/>
                    </a:lnTo>
                    <a:lnTo>
                      <a:pt x="102" y="30"/>
                    </a:lnTo>
                    <a:lnTo>
                      <a:pt x="100" y="30"/>
                    </a:lnTo>
                    <a:lnTo>
                      <a:pt x="100" y="16"/>
                    </a:lnTo>
                    <a:lnTo>
                      <a:pt x="94" y="20"/>
                    </a:lnTo>
                    <a:lnTo>
                      <a:pt x="92" y="20"/>
                    </a:lnTo>
                    <a:lnTo>
                      <a:pt x="92" y="16"/>
                    </a:lnTo>
                    <a:lnTo>
                      <a:pt x="88" y="12"/>
                    </a:lnTo>
                    <a:lnTo>
                      <a:pt x="82" y="14"/>
                    </a:lnTo>
                    <a:lnTo>
                      <a:pt x="78" y="6"/>
                    </a:lnTo>
                    <a:lnTo>
                      <a:pt x="74" y="6"/>
                    </a:lnTo>
                    <a:lnTo>
                      <a:pt x="74" y="4"/>
                    </a:lnTo>
                    <a:lnTo>
                      <a:pt x="68" y="2"/>
                    </a:lnTo>
                    <a:lnTo>
                      <a:pt x="58" y="0"/>
                    </a:lnTo>
                    <a:lnTo>
                      <a:pt x="58" y="2"/>
                    </a:lnTo>
                    <a:lnTo>
                      <a:pt x="56" y="4"/>
                    </a:lnTo>
                    <a:lnTo>
                      <a:pt x="48" y="4"/>
                    </a:lnTo>
                    <a:lnTo>
                      <a:pt x="48" y="4"/>
                    </a:lnTo>
                    <a:lnTo>
                      <a:pt x="48" y="4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572" name="Freeform 1641"/>
              <p:cNvSpPr>
                <a:spLocks/>
              </p:cNvSpPr>
              <p:nvPr/>
            </p:nvSpPr>
            <p:spPr bwMode="auto">
              <a:xfrm>
                <a:off x="2978150" y="3790950"/>
                <a:ext cx="155575" cy="257175"/>
              </a:xfrm>
              <a:custGeom>
                <a:avLst/>
                <a:gdLst>
                  <a:gd name="T0" fmla="*/ 72 w 98"/>
                  <a:gd name="T1" fmla="*/ 150 h 162"/>
                  <a:gd name="T2" fmla="*/ 74 w 98"/>
                  <a:gd name="T3" fmla="*/ 142 h 162"/>
                  <a:gd name="T4" fmla="*/ 70 w 98"/>
                  <a:gd name="T5" fmla="*/ 126 h 162"/>
                  <a:gd name="T6" fmla="*/ 64 w 98"/>
                  <a:gd name="T7" fmla="*/ 120 h 162"/>
                  <a:gd name="T8" fmla="*/ 60 w 98"/>
                  <a:gd name="T9" fmla="*/ 106 h 162"/>
                  <a:gd name="T10" fmla="*/ 54 w 98"/>
                  <a:gd name="T11" fmla="*/ 88 h 162"/>
                  <a:gd name="T12" fmla="*/ 44 w 98"/>
                  <a:gd name="T13" fmla="*/ 86 h 162"/>
                  <a:gd name="T14" fmla="*/ 34 w 98"/>
                  <a:gd name="T15" fmla="*/ 78 h 162"/>
                  <a:gd name="T16" fmla="*/ 26 w 98"/>
                  <a:gd name="T17" fmla="*/ 84 h 162"/>
                  <a:gd name="T18" fmla="*/ 18 w 98"/>
                  <a:gd name="T19" fmla="*/ 90 h 162"/>
                  <a:gd name="T20" fmla="*/ 10 w 98"/>
                  <a:gd name="T21" fmla="*/ 86 h 162"/>
                  <a:gd name="T22" fmla="*/ 6 w 98"/>
                  <a:gd name="T23" fmla="*/ 80 h 162"/>
                  <a:gd name="T24" fmla="*/ 2 w 98"/>
                  <a:gd name="T25" fmla="*/ 72 h 162"/>
                  <a:gd name="T26" fmla="*/ 8 w 98"/>
                  <a:gd name="T27" fmla="*/ 60 h 162"/>
                  <a:gd name="T28" fmla="*/ 0 w 98"/>
                  <a:gd name="T29" fmla="*/ 60 h 162"/>
                  <a:gd name="T30" fmla="*/ 2 w 98"/>
                  <a:gd name="T31" fmla="*/ 46 h 162"/>
                  <a:gd name="T32" fmla="*/ 8 w 98"/>
                  <a:gd name="T33" fmla="*/ 34 h 162"/>
                  <a:gd name="T34" fmla="*/ 18 w 98"/>
                  <a:gd name="T35" fmla="*/ 32 h 162"/>
                  <a:gd name="T36" fmla="*/ 16 w 98"/>
                  <a:gd name="T37" fmla="*/ 6 h 162"/>
                  <a:gd name="T38" fmla="*/ 24 w 98"/>
                  <a:gd name="T39" fmla="*/ 0 h 162"/>
                  <a:gd name="T40" fmla="*/ 30 w 98"/>
                  <a:gd name="T41" fmla="*/ 10 h 162"/>
                  <a:gd name="T42" fmla="*/ 42 w 98"/>
                  <a:gd name="T43" fmla="*/ 22 h 162"/>
                  <a:gd name="T44" fmla="*/ 48 w 98"/>
                  <a:gd name="T45" fmla="*/ 26 h 162"/>
                  <a:gd name="T46" fmla="*/ 62 w 98"/>
                  <a:gd name="T47" fmla="*/ 24 h 162"/>
                  <a:gd name="T48" fmla="*/ 66 w 98"/>
                  <a:gd name="T49" fmla="*/ 40 h 162"/>
                  <a:gd name="T50" fmla="*/ 62 w 98"/>
                  <a:gd name="T51" fmla="*/ 54 h 162"/>
                  <a:gd name="T52" fmla="*/ 52 w 98"/>
                  <a:gd name="T53" fmla="*/ 58 h 162"/>
                  <a:gd name="T54" fmla="*/ 48 w 98"/>
                  <a:gd name="T55" fmla="*/ 68 h 162"/>
                  <a:gd name="T56" fmla="*/ 62 w 98"/>
                  <a:gd name="T57" fmla="*/ 84 h 162"/>
                  <a:gd name="T58" fmla="*/ 74 w 98"/>
                  <a:gd name="T59" fmla="*/ 96 h 162"/>
                  <a:gd name="T60" fmla="*/ 80 w 98"/>
                  <a:gd name="T61" fmla="*/ 108 h 162"/>
                  <a:gd name="T62" fmla="*/ 88 w 98"/>
                  <a:gd name="T63" fmla="*/ 120 h 162"/>
                  <a:gd name="T64" fmla="*/ 98 w 98"/>
                  <a:gd name="T65" fmla="*/ 130 h 162"/>
                  <a:gd name="T66" fmla="*/ 98 w 98"/>
                  <a:gd name="T67" fmla="*/ 148 h 162"/>
                  <a:gd name="T68" fmla="*/ 92 w 98"/>
                  <a:gd name="T69" fmla="*/ 152 h 162"/>
                  <a:gd name="T70" fmla="*/ 82 w 98"/>
                  <a:gd name="T71" fmla="*/ 148 h 162"/>
                  <a:gd name="T72" fmla="*/ 80 w 98"/>
                  <a:gd name="T73" fmla="*/ 160 h 162"/>
                  <a:gd name="T74" fmla="*/ 70 w 98"/>
                  <a:gd name="T75" fmla="*/ 158 h 162"/>
                  <a:gd name="T76" fmla="*/ 70 w 98"/>
                  <a:gd name="T77" fmla="*/ 152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98" h="162">
                    <a:moveTo>
                      <a:pt x="70" y="152"/>
                    </a:moveTo>
                    <a:lnTo>
                      <a:pt x="72" y="150"/>
                    </a:lnTo>
                    <a:lnTo>
                      <a:pt x="74" y="144"/>
                    </a:lnTo>
                    <a:lnTo>
                      <a:pt x="74" y="142"/>
                    </a:lnTo>
                    <a:lnTo>
                      <a:pt x="72" y="134"/>
                    </a:lnTo>
                    <a:lnTo>
                      <a:pt x="70" y="126"/>
                    </a:lnTo>
                    <a:lnTo>
                      <a:pt x="70" y="124"/>
                    </a:lnTo>
                    <a:lnTo>
                      <a:pt x="64" y="120"/>
                    </a:lnTo>
                    <a:lnTo>
                      <a:pt x="62" y="114"/>
                    </a:lnTo>
                    <a:lnTo>
                      <a:pt x="60" y="106"/>
                    </a:lnTo>
                    <a:lnTo>
                      <a:pt x="60" y="98"/>
                    </a:lnTo>
                    <a:lnTo>
                      <a:pt x="54" y="88"/>
                    </a:lnTo>
                    <a:lnTo>
                      <a:pt x="48" y="88"/>
                    </a:lnTo>
                    <a:lnTo>
                      <a:pt x="44" y="86"/>
                    </a:lnTo>
                    <a:lnTo>
                      <a:pt x="42" y="78"/>
                    </a:lnTo>
                    <a:lnTo>
                      <a:pt x="34" y="78"/>
                    </a:lnTo>
                    <a:lnTo>
                      <a:pt x="30" y="84"/>
                    </a:lnTo>
                    <a:lnTo>
                      <a:pt x="26" y="84"/>
                    </a:lnTo>
                    <a:lnTo>
                      <a:pt x="24" y="90"/>
                    </a:lnTo>
                    <a:lnTo>
                      <a:pt x="18" y="90"/>
                    </a:lnTo>
                    <a:lnTo>
                      <a:pt x="16" y="88"/>
                    </a:lnTo>
                    <a:lnTo>
                      <a:pt x="10" y="86"/>
                    </a:lnTo>
                    <a:lnTo>
                      <a:pt x="6" y="86"/>
                    </a:lnTo>
                    <a:lnTo>
                      <a:pt x="6" y="80"/>
                    </a:lnTo>
                    <a:lnTo>
                      <a:pt x="2" y="76"/>
                    </a:lnTo>
                    <a:lnTo>
                      <a:pt x="2" y="72"/>
                    </a:lnTo>
                    <a:lnTo>
                      <a:pt x="10" y="66"/>
                    </a:lnTo>
                    <a:lnTo>
                      <a:pt x="8" y="60"/>
                    </a:lnTo>
                    <a:lnTo>
                      <a:pt x="2" y="60"/>
                    </a:lnTo>
                    <a:lnTo>
                      <a:pt x="0" y="60"/>
                    </a:lnTo>
                    <a:lnTo>
                      <a:pt x="0" y="54"/>
                    </a:lnTo>
                    <a:lnTo>
                      <a:pt x="2" y="46"/>
                    </a:lnTo>
                    <a:lnTo>
                      <a:pt x="2" y="40"/>
                    </a:lnTo>
                    <a:lnTo>
                      <a:pt x="8" y="34"/>
                    </a:lnTo>
                    <a:lnTo>
                      <a:pt x="12" y="34"/>
                    </a:lnTo>
                    <a:lnTo>
                      <a:pt x="18" y="32"/>
                    </a:lnTo>
                    <a:lnTo>
                      <a:pt x="20" y="22"/>
                    </a:lnTo>
                    <a:lnTo>
                      <a:pt x="16" y="6"/>
                    </a:lnTo>
                    <a:lnTo>
                      <a:pt x="16" y="0"/>
                    </a:lnTo>
                    <a:lnTo>
                      <a:pt x="24" y="0"/>
                    </a:lnTo>
                    <a:lnTo>
                      <a:pt x="34" y="6"/>
                    </a:lnTo>
                    <a:lnTo>
                      <a:pt x="30" y="10"/>
                    </a:lnTo>
                    <a:lnTo>
                      <a:pt x="36" y="16"/>
                    </a:lnTo>
                    <a:lnTo>
                      <a:pt x="42" y="22"/>
                    </a:lnTo>
                    <a:lnTo>
                      <a:pt x="44" y="24"/>
                    </a:lnTo>
                    <a:lnTo>
                      <a:pt x="48" y="26"/>
                    </a:lnTo>
                    <a:lnTo>
                      <a:pt x="54" y="22"/>
                    </a:lnTo>
                    <a:lnTo>
                      <a:pt x="62" y="24"/>
                    </a:lnTo>
                    <a:lnTo>
                      <a:pt x="66" y="28"/>
                    </a:lnTo>
                    <a:lnTo>
                      <a:pt x="66" y="40"/>
                    </a:lnTo>
                    <a:lnTo>
                      <a:pt x="62" y="42"/>
                    </a:lnTo>
                    <a:lnTo>
                      <a:pt x="62" y="54"/>
                    </a:lnTo>
                    <a:lnTo>
                      <a:pt x="60" y="58"/>
                    </a:lnTo>
                    <a:lnTo>
                      <a:pt x="52" y="58"/>
                    </a:lnTo>
                    <a:lnTo>
                      <a:pt x="46" y="60"/>
                    </a:lnTo>
                    <a:lnTo>
                      <a:pt x="48" y="68"/>
                    </a:lnTo>
                    <a:lnTo>
                      <a:pt x="60" y="72"/>
                    </a:lnTo>
                    <a:lnTo>
                      <a:pt x="62" y="84"/>
                    </a:lnTo>
                    <a:lnTo>
                      <a:pt x="70" y="94"/>
                    </a:lnTo>
                    <a:lnTo>
                      <a:pt x="74" y="96"/>
                    </a:lnTo>
                    <a:lnTo>
                      <a:pt x="74" y="102"/>
                    </a:lnTo>
                    <a:lnTo>
                      <a:pt x="80" y="108"/>
                    </a:lnTo>
                    <a:lnTo>
                      <a:pt x="86" y="114"/>
                    </a:lnTo>
                    <a:lnTo>
                      <a:pt x="88" y="120"/>
                    </a:lnTo>
                    <a:lnTo>
                      <a:pt x="92" y="126"/>
                    </a:lnTo>
                    <a:lnTo>
                      <a:pt x="98" y="130"/>
                    </a:lnTo>
                    <a:lnTo>
                      <a:pt x="98" y="138"/>
                    </a:lnTo>
                    <a:lnTo>
                      <a:pt x="98" y="148"/>
                    </a:lnTo>
                    <a:lnTo>
                      <a:pt x="98" y="152"/>
                    </a:lnTo>
                    <a:lnTo>
                      <a:pt x="92" y="152"/>
                    </a:lnTo>
                    <a:lnTo>
                      <a:pt x="88" y="150"/>
                    </a:lnTo>
                    <a:lnTo>
                      <a:pt x="82" y="148"/>
                    </a:lnTo>
                    <a:lnTo>
                      <a:pt x="80" y="152"/>
                    </a:lnTo>
                    <a:lnTo>
                      <a:pt x="80" y="160"/>
                    </a:lnTo>
                    <a:lnTo>
                      <a:pt x="74" y="162"/>
                    </a:lnTo>
                    <a:lnTo>
                      <a:pt x="70" y="158"/>
                    </a:lnTo>
                    <a:lnTo>
                      <a:pt x="70" y="152"/>
                    </a:lnTo>
                    <a:lnTo>
                      <a:pt x="70" y="152"/>
                    </a:lnTo>
                    <a:lnTo>
                      <a:pt x="70" y="15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573" name="Freeform 1642"/>
              <p:cNvSpPr>
                <a:spLocks noEditPoints="1"/>
              </p:cNvSpPr>
              <p:nvPr/>
            </p:nvSpPr>
            <p:spPr bwMode="auto">
              <a:xfrm>
                <a:off x="2257425" y="3162300"/>
                <a:ext cx="254000" cy="120650"/>
              </a:xfrm>
              <a:custGeom>
                <a:avLst/>
                <a:gdLst>
                  <a:gd name="T0" fmla="*/ 54 w 160"/>
                  <a:gd name="T1" fmla="*/ 74 h 76"/>
                  <a:gd name="T2" fmla="*/ 44 w 160"/>
                  <a:gd name="T3" fmla="*/ 74 h 76"/>
                  <a:gd name="T4" fmla="*/ 34 w 160"/>
                  <a:gd name="T5" fmla="*/ 76 h 76"/>
                  <a:gd name="T6" fmla="*/ 28 w 160"/>
                  <a:gd name="T7" fmla="*/ 74 h 76"/>
                  <a:gd name="T8" fmla="*/ 24 w 160"/>
                  <a:gd name="T9" fmla="*/ 70 h 76"/>
                  <a:gd name="T10" fmla="*/ 16 w 160"/>
                  <a:gd name="T11" fmla="*/ 74 h 76"/>
                  <a:gd name="T12" fmla="*/ 14 w 160"/>
                  <a:gd name="T13" fmla="*/ 68 h 76"/>
                  <a:gd name="T14" fmla="*/ 0 w 160"/>
                  <a:gd name="T15" fmla="*/ 64 h 76"/>
                  <a:gd name="T16" fmla="*/ 14 w 160"/>
                  <a:gd name="T17" fmla="*/ 64 h 76"/>
                  <a:gd name="T18" fmla="*/ 18 w 160"/>
                  <a:gd name="T19" fmla="*/ 58 h 76"/>
                  <a:gd name="T20" fmla="*/ 22 w 160"/>
                  <a:gd name="T21" fmla="*/ 64 h 76"/>
                  <a:gd name="T22" fmla="*/ 24 w 160"/>
                  <a:gd name="T23" fmla="*/ 58 h 76"/>
                  <a:gd name="T24" fmla="*/ 34 w 160"/>
                  <a:gd name="T25" fmla="*/ 58 h 76"/>
                  <a:gd name="T26" fmla="*/ 42 w 160"/>
                  <a:gd name="T27" fmla="*/ 52 h 76"/>
                  <a:gd name="T28" fmla="*/ 50 w 160"/>
                  <a:gd name="T29" fmla="*/ 42 h 76"/>
                  <a:gd name="T30" fmla="*/ 42 w 160"/>
                  <a:gd name="T31" fmla="*/ 40 h 76"/>
                  <a:gd name="T32" fmla="*/ 32 w 160"/>
                  <a:gd name="T33" fmla="*/ 38 h 76"/>
                  <a:gd name="T34" fmla="*/ 28 w 160"/>
                  <a:gd name="T35" fmla="*/ 32 h 76"/>
                  <a:gd name="T36" fmla="*/ 24 w 160"/>
                  <a:gd name="T37" fmla="*/ 32 h 76"/>
                  <a:gd name="T38" fmla="*/ 18 w 160"/>
                  <a:gd name="T39" fmla="*/ 32 h 76"/>
                  <a:gd name="T40" fmla="*/ 16 w 160"/>
                  <a:gd name="T41" fmla="*/ 28 h 76"/>
                  <a:gd name="T42" fmla="*/ 18 w 160"/>
                  <a:gd name="T43" fmla="*/ 24 h 76"/>
                  <a:gd name="T44" fmla="*/ 26 w 160"/>
                  <a:gd name="T45" fmla="*/ 18 h 76"/>
                  <a:gd name="T46" fmla="*/ 24 w 160"/>
                  <a:gd name="T47" fmla="*/ 12 h 76"/>
                  <a:gd name="T48" fmla="*/ 24 w 160"/>
                  <a:gd name="T49" fmla="*/ 10 h 76"/>
                  <a:gd name="T50" fmla="*/ 32 w 160"/>
                  <a:gd name="T51" fmla="*/ 4 h 76"/>
                  <a:gd name="T52" fmla="*/ 46 w 160"/>
                  <a:gd name="T53" fmla="*/ 6 h 76"/>
                  <a:gd name="T54" fmla="*/ 54 w 160"/>
                  <a:gd name="T55" fmla="*/ 14 h 76"/>
                  <a:gd name="T56" fmla="*/ 60 w 160"/>
                  <a:gd name="T57" fmla="*/ 10 h 76"/>
                  <a:gd name="T58" fmla="*/ 62 w 160"/>
                  <a:gd name="T59" fmla="*/ 6 h 76"/>
                  <a:gd name="T60" fmla="*/ 70 w 160"/>
                  <a:gd name="T61" fmla="*/ 2 h 76"/>
                  <a:gd name="T62" fmla="*/ 78 w 160"/>
                  <a:gd name="T63" fmla="*/ 2 h 76"/>
                  <a:gd name="T64" fmla="*/ 86 w 160"/>
                  <a:gd name="T65" fmla="*/ 6 h 76"/>
                  <a:gd name="T66" fmla="*/ 96 w 160"/>
                  <a:gd name="T67" fmla="*/ 4 h 76"/>
                  <a:gd name="T68" fmla="*/ 120 w 160"/>
                  <a:gd name="T69" fmla="*/ 0 h 76"/>
                  <a:gd name="T70" fmla="*/ 134 w 160"/>
                  <a:gd name="T71" fmla="*/ 0 h 76"/>
                  <a:gd name="T72" fmla="*/ 144 w 160"/>
                  <a:gd name="T73" fmla="*/ 4 h 76"/>
                  <a:gd name="T74" fmla="*/ 152 w 160"/>
                  <a:gd name="T75" fmla="*/ 10 h 76"/>
                  <a:gd name="T76" fmla="*/ 146 w 160"/>
                  <a:gd name="T77" fmla="*/ 18 h 76"/>
                  <a:gd name="T78" fmla="*/ 136 w 160"/>
                  <a:gd name="T79" fmla="*/ 24 h 76"/>
                  <a:gd name="T80" fmla="*/ 132 w 160"/>
                  <a:gd name="T81" fmla="*/ 36 h 76"/>
                  <a:gd name="T82" fmla="*/ 120 w 160"/>
                  <a:gd name="T83" fmla="*/ 38 h 76"/>
                  <a:gd name="T84" fmla="*/ 106 w 160"/>
                  <a:gd name="T85" fmla="*/ 42 h 76"/>
                  <a:gd name="T86" fmla="*/ 106 w 160"/>
                  <a:gd name="T87" fmla="*/ 52 h 76"/>
                  <a:gd name="T88" fmla="*/ 98 w 160"/>
                  <a:gd name="T89" fmla="*/ 58 h 76"/>
                  <a:gd name="T90" fmla="*/ 88 w 160"/>
                  <a:gd name="T91" fmla="*/ 60 h 76"/>
                  <a:gd name="T92" fmla="*/ 82 w 160"/>
                  <a:gd name="T93" fmla="*/ 60 h 76"/>
                  <a:gd name="T94" fmla="*/ 78 w 160"/>
                  <a:gd name="T95" fmla="*/ 56 h 76"/>
                  <a:gd name="T96" fmla="*/ 70 w 160"/>
                  <a:gd name="T97" fmla="*/ 60 h 76"/>
                  <a:gd name="T98" fmla="*/ 60 w 160"/>
                  <a:gd name="T99" fmla="*/ 68 h 76"/>
                  <a:gd name="T100" fmla="*/ 54 w 160"/>
                  <a:gd name="T101" fmla="*/ 74 h 76"/>
                  <a:gd name="T102" fmla="*/ 128 w 160"/>
                  <a:gd name="T103" fmla="*/ 2 h 76"/>
                  <a:gd name="T104" fmla="*/ 132 w 160"/>
                  <a:gd name="T105" fmla="*/ 2 h 76"/>
                  <a:gd name="T106" fmla="*/ 132 w 160"/>
                  <a:gd name="T107" fmla="*/ 6 h 76"/>
                  <a:gd name="T108" fmla="*/ 110 w 160"/>
                  <a:gd name="T109" fmla="*/ 14 h 76"/>
                  <a:gd name="T110" fmla="*/ 116 w 160"/>
                  <a:gd name="T111" fmla="*/ 6 h 76"/>
                  <a:gd name="T112" fmla="*/ 126 w 160"/>
                  <a:gd name="T113" fmla="*/ 2 h 76"/>
                  <a:gd name="T114" fmla="*/ 128 w 160"/>
                  <a:gd name="T115" fmla="*/ 2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60" h="76">
                    <a:moveTo>
                      <a:pt x="54" y="74"/>
                    </a:moveTo>
                    <a:lnTo>
                      <a:pt x="54" y="74"/>
                    </a:lnTo>
                    <a:lnTo>
                      <a:pt x="50" y="74"/>
                    </a:lnTo>
                    <a:lnTo>
                      <a:pt x="44" y="74"/>
                    </a:lnTo>
                    <a:lnTo>
                      <a:pt x="40" y="76"/>
                    </a:lnTo>
                    <a:lnTo>
                      <a:pt x="34" y="76"/>
                    </a:lnTo>
                    <a:lnTo>
                      <a:pt x="32" y="76"/>
                    </a:lnTo>
                    <a:lnTo>
                      <a:pt x="28" y="74"/>
                    </a:lnTo>
                    <a:lnTo>
                      <a:pt x="26" y="70"/>
                    </a:lnTo>
                    <a:lnTo>
                      <a:pt x="24" y="70"/>
                    </a:lnTo>
                    <a:lnTo>
                      <a:pt x="18" y="74"/>
                    </a:lnTo>
                    <a:lnTo>
                      <a:pt x="16" y="74"/>
                    </a:lnTo>
                    <a:lnTo>
                      <a:pt x="16" y="70"/>
                    </a:lnTo>
                    <a:lnTo>
                      <a:pt x="14" y="68"/>
                    </a:lnTo>
                    <a:lnTo>
                      <a:pt x="6" y="70"/>
                    </a:lnTo>
                    <a:lnTo>
                      <a:pt x="0" y="64"/>
                    </a:lnTo>
                    <a:lnTo>
                      <a:pt x="8" y="60"/>
                    </a:lnTo>
                    <a:lnTo>
                      <a:pt x="14" y="64"/>
                    </a:lnTo>
                    <a:lnTo>
                      <a:pt x="16" y="58"/>
                    </a:lnTo>
                    <a:lnTo>
                      <a:pt x="18" y="58"/>
                    </a:lnTo>
                    <a:lnTo>
                      <a:pt x="18" y="60"/>
                    </a:lnTo>
                    <a:lnTo>
                      <a:pt x="22" y="64"/>
                    </a:lnTo>
                    <a:lnTo>
                      <a:pt x="24" y="60"/>
                    </a:lnTo>
                    <a:lnTo>
                      <a:pt x="24" y="58"/>
                    </a:lnTo>
                    <a:lnTo>
                      <a:pt x="26" y="56"/>
                    </a:lnTo>
                    <a:lnTo>
                      <a:pt x="34" y="58"/>
                    </a:lnTo>
                    <a:lnTo>
                      <a:pt x="40" y="56"/>
                    </a:lnTo>
                    <a:lnTo>
                      <a:pt x="42" y="52"/>
                    </a:lnTo>
                    <a:lnTo>
                      <a:pt x="46" y="46"/>
                    </a:lnTo>
                    <a:lnTo>
                      <a:pt x="50" y="42"/>
                    </a:lnTo>
                    <a:lnTo>
                      <a:pt x="46" y="42"/>
                    </a:lnTo>
                    <a:lnTo>
                      <a:pt x="42" y="40"/>
                    </a:lnTo>
                    <a:lnTo>
                      <a:pt x="36" y="38"/>
                    </a:lnTo>
                    <a:lnTo>
                      <a:pt x="32" y="38"/>
                    </a:lnTo>
                    <a:lnTo>
                      <a:pt x="28" y="38"/>
                    </a:lnTo>
                    <a:lnTo>
                      <a:pt x="28" y="32"/>
                    </a:lnTo>
                    <a:lnTo>
                      <a:pt x="28" y="30"/>
                    </a:lnTo>
                    <a:lnTo>
                      <a:pt x="24" y="32"/>
                    </a:lnTo>
                    <a:lnTo>
                      <a:pt x="22" y="32"/>
                    </a:lnTo>
                    <a:lnTo>
                      <a:pt x="18" y="32"/>
                    </a:lnTo>
                    <a:lnTo>
                      <a:pt x="18" y="30"/>
                    </a:lnTo>
                    <a:lnTo>
                      <a:pt x="16" y="28"/>
                    </a:lnTo>
                    <a:lnTo>
                      <a:pt x="14" y="28"/>
                    </a:lnTo>
                    <a:lnTo>
                      <a:pt x="18" y="24"/>
                    </a:lnTo>
                    <a:lnTo>
                      <a:pt x="26" y="20"/>
                    </a:lnTo>
                    <a:lnTo>
                      <a:pt x="26" y="18"/>
                    </a:lnTo>
                    <a:lnTo>
                      <a:pt x="26" y="14"/>
                    </a:lnTo>
                    <a:lnTo>
                      <a:pt x="24" y="12"/>
                    </a:lnTo>
                    <a:lnTo>
                      <a:pt x="18" y="14"/>
                    </a:lnTo>
                    <a:lnTo>
                      <a:pt x="24" y="10"/>
                    </a:lnTo>
                    <a:lnTo>
                      <a:pt x="26" y="6"/>
                    </a:lnTo>
                    <a:lnTo>
                      <a:pt x="32" y="4"/>
                    </a:lnTo>
                    <a:lnTo>
                      <a:pt x="42" y="4"/>
                    </a:lnTo>
                    <a:lnTo>
                      <a:pt x="46" y="6"/>
                    </a:lnTo>
                    <a:lnTo>
                      <a:pt x="52" y="10"/>
                    </a:lnTo>
                    <a:lnTo>
                      <a:pt x="54" y="14"/>
                    </a:lnTo>
                    <a:lnTo>
                      <a:pt x="58" y="14"/>
                    </a:lnTo>
                    <a:lnTo>
                      <a:pt x="60" y="10"/>
                    </a:lnTo>
                    <a:lnTo>
                      <a:pt x="62" y="10"/>
                    </a:lnTo>
                    <a:lnTo>
                      <a:pt x="62" y="6"/>
                    </a:lnTo>
                    <a:lnTo>
                      <a:pt x="68" y="2"/>
                    </a:lnTo>
                    <a:lnTo>
                      <a:pt x="70" y="2"/>
                    </a:lnTo>
                    <a:lnTo>
                      <a:pt x="74" y="0"/>
                    </a:lnTo>
                    <a:lnTo>
                      <a:pt x="78" y="2"/>
                    </a:lnTo>
                    <a:lnTo>
                      <a:pt x="80" y="4"/>
                    </a:lnTo>
                    <a:lnTo>
                      <a:pt x="86" y="6"/>
                    </a:lnTo>
                    <a:lnTo>
                      <a:pt x="88" y="6"/>
                    </a:lnTo>
                    <a:lnTo>
                      <a:pt x="96" y="4"/>
                    </a:lnTo>
                    <a:lnTo>
                      <a:pt x="104" y="0"/>
                    </a:lnTo>
                    <a:lnTo>
                      <a:pt x="120" y="0"/>
                    </a:lnTo>
                    <a:lnTo>
                      <a:pt x="128" y="0"/>
                    </a:lnTo>
                    <a:lnTo>
                      <a:pt x="134" y="0"/>
                    </a:lnTo>
                    <a:lnTo>
                      <a:pt x="138" y="2"/>
                    </a:lnTo>
                    <a:lnTo>
                      <a:pt x="144" y="4"/>
                    </a:lnTo>
                    <a:lnTo>
                      <a:pt x="146" y="6"/>
                    </a:lnTo>
                    <a:lnTo>
                      <a:pt x="152" y="10"/>
                    </a:lnTo>
                    <a:lnTo>
                      <a:pt x="160" y="12"/>
                    </a:lnTo>
                    <a:lnTo>
                      <a:pt x="146" y="18"/>
                    </a:lnTo>
                    <a:lnTo>
                      <a:pt x="138" y="24"/>
                    </a:lnTo>
                    <a:lnTo>
                      <a:pt x="136" y="24"/>
                    </a:lnTo>
                    <a:lnTo>
                      <a:pt x="132" y="28"/>
                    </a:lnTo>
                    <a:lnTo>
                      <a:pt x="132" y="36"/>
                    </a:lnTo>
                    <a:lnTo>
                      <a:pt x="126" y="36"/>
                    </a:lnTo>
                    <a:lnTo>
                      <a:pt x="120" y="38"/>
                    </a:lnTo>
                    <a:lnTo>
                      <a:pt x="114" y="38"/>
                    </a:lnTo>
                    <a:lnTo>
                      <a:pt x="106" y="42"/>
                    </a:lnTo>
                    <a:lnTo>
                      <a:pt x="106" y="50"/>
                    </a:lnTo>
                    <a:lnTo>
                      <a:pt x="106" y="52"/>
                    </a:lnTo>
                    <a:lnTo>
                      <a:pt x="104" y="56"/>
                    </a:lnTo>
                    <a:lnTo>
                      <a:pt x="98" y="58"/>
                    </a:lnTo>
                    <a:lnTo>
                      <a:pt x="90" y="58"/>
                    </a:lnTo>
                    <a:lnTo>
                      <a:pt x="88" y="60"/>
                    </a:lnTo>
                    <a:lnTo>
                      <a:pt x="82" y="64"/>
                    </a:lnTo>
                    <a:lnTo>
                      <a:pt x="82" y="60"/>
                    </a:lnTo>
                    <a:lnTo>
                      <a:pt x="80" y="58"/>
                    </a:lnTo>
                    <a:lnTo>
                      <a:pt x="78" y="56"/>
                    </a:lnTo>
                    <a:lnTo>
                      <a:pt x="72" y="56"/>
                    </a:lnTo>
                    <a:lnTo>
                      <a:pt x="70" y="60"/>
                    </a:lnTo>
                    <a:lnTo>
                      <a:pt x="64" y="66"/>
                    </a:lnTo>
                    <a:lnTo>
                      <a:pt x="60" y="68"/>
                    </a:lnTo>
                    <a:lnTo>
                      <a:pt x="54" y="74"/>
                    </a:lnTo>
                    <a:lnTo>
                      <a:pt x="54" y="74"/>
                    </a:lnTo>
                    <a:lnTo>
                      <a:pt x="54" y="74"/>
                    </a:lnTo>
                    <a:close/>
                    <a:moveTo>
                      <a:pt x="128" y="2"/>
                    </a:moveTo>
                    <a:lnTo>
                      <a:pt x="128" y="2"/>
                    </a:lnTo>
                    <a:lnTo>
                      <a:pt x="132" y="2"/>
                    </a:lnTo>
                    <a:lnTo>
                      <a:pt x="134" y="2"/>
                    </a:lnTo>
                    <a:lnTo>
                      <a:pt x="132" y="6"/>
                    </a:lnTo>
                    <a:lnTo>
                      <a:pt x="124" y="14"/>
                    </a:lnTo>
                    <a:lnTo>
                      <a:pt x="110" y="14"/>
                    </a:lnTo>
                    <a:lnTo>
                      <a:pt x="108" y="6"/>
                    </a:lnTo>
                    <a:lnTo>
                      <a:pt x="116" y="6"/>
                    </a:lnTo>
                    <a:lnTo>
                      <a:pt x="124" y="4"/>
                    </a:lnTo>
                    <a:lnTo>
                      <a:pt x="126" y="2"/>
                    </a:lnTo>
                    <a:lnTo>
                      <a:pt x="128" y="2"/>
                    </a:lnTo>
                    <a:lnTo>
                      <a:pt x="128" y="2"/>
                    </a:lnTo>
                    <a:lnTo>
                      <a:pt x="128" y="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574" name="Freeform 1643"/>
              <p:cNvSpPr>
                <a:spLocks/>
              </p:cNvSpPr>
              <p:nvPr/>
            </p:nvSpPr>
            <p:spPr bwMode="auto">
              <a:xfrm>
                <a:off x="1720850" y="3559175"/>
                <a:ext cx="57150" cy="50800"/>
              </a:xfrm>
              <a:custGeom>
                <a:avLst/>
                <a:gdLst>
                  <a:gd name="T0" fmla="*/ 36 w 36"/>
                  <a:gd name="T1" fmla="*/ 28 h 32"/>
                  <a:gd name="T2" fmla="*/ 36 w 36"/>
                  <a:gd name="T3" fmla="*/ 28 h 32"/>
                  <a:gd name="T4" fmla="*/ 30 w 36"/>
                  <a:gd name="T5" fmla="*/ 24 h 32"/>
                  <a:gd name="T6" fmla="*/ 26 w 36"/>
                  <a:gd name="T7" fmla="*/ 18 h 32"/>
                  <a:gd name="T8" fmla="*/ 28 w 36"/>
                  <a:gd name="T9" fmla="*/ 12 h 32"/>
                  <a:gd name="T10" fmla="*/ 28 w 36"/>
                  <a:gd name="T11" fmla="*/ 8 h 32"/>
                  <a:gd name="T12" fmla="*/ 36 w 36"/>
                  <a:gd name="T13" fmla="*/ 8 h 32"/>
                  <a:gd name="T14" fmla="*/ 30 w 36"/>
                  <a:gd name="T15" fmla="*/ 0 h 32"/>
                  <a:gd name="T16" fmla="*/ 28 w 36"/>
                  <a:gd name="T17" fmla="*/ 0 h 32"/>
                  <a:gd name="T18" fmla="*/ 22 w 36"/>
                  <a:gd name="T19" fmla="*/ 0 h 32"/>
                  <a:gd name="T20" fmla="*/ 20 w 36"/>
                  <a:gd name="T21" fmla="*/ 0 h 32"/>
                  <a:gd name="T22" fmla="*/ 18 w 36"/>
                  <a:gd name="T23" fmla="*/ 2 h 32"/>
                  <a:gd name="T24" fmla="*/ 12 w 36"/>
                  <a:gd name="T25" fmla="*/ 10 h 32"/>
                  <a:gd name="T26" fmla="*/ 6 w 36"/>
                  <a:gd name="T27" fmla="*/ 18 h 32"/>
                  <a:gd name="T28" fmla="*/ 0 w 36"/>
                  <a:gd name="T29" fmla="*/ 20 h 32"/>
                  <a:gd name="T30" fmla="*/ 18 w 36"/>
                  <a:gd name="T31" fmla="*/ 26 h 32"/>
                  <a:gd name="T32" fmla="*/ 20 w 36"/>
                  <a:gd name="T33" fmla="*/ 32 h 32"/>
                  <a:gd name="T34" fmla="*/ 36 w 36"/>
                  <a:gd name="T35" fmla="*/ 28 h 32"/>
                  <a:gd name="T36" fmla="*/ 36 w 36"/>
                  <a:gd name="T37" fmla="*/ 28 h 32"/>
                  <a:gd name="T38" fmla="*/ 36 w 36"/>
                  <a:gd name="T39" fmla="*/ 28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6" h="32">
                    <a:moveTo>
                      <a:pt x="36" y="28"/>
                    </a:moveTo>
                    <a:lnTo>
                      <a:pt x="36" y="28"/>
                    </a:lnTo>
                    <a:lnTo>
                      <a:pt x="30" y="24"/>
                    </a:lnTo>
                    <a:lnTo>
                      <a:pt x="26" y="18"/>
                    </a:lnTo>
                    <a:lnTo>
                      <a:pt x="28" y="12"/>
                    </a:lnTo>
                    <a:lnTo>
                      <a:pt x="28" y="8"/>
                    </a:lnTo>
                    <a:lnTo>
                      <a:pt x="36" y="8"/>
                    </a:lnTo>
                    <a:lnTo>
                      <a:pt x="30" y="0"/>
                    </a:lnTo>
                    <a:lnTo>
                      <a:pt x="28" y="0"/>
                    </a:lnTo>
                    <a:lnTo>
                      <a:pt x="22" y="0"/>
                    </a:lnTo>
                    <a:lnTo>
                      <a:pt x="20" y="0"/>
                    </a:lnTo>
                    <a:lnTo>
                      <a:pt x="18" y="2"/>
                    </a:lnTo>
                    <a:lnTo>
                      <a:pt x="12" y="10"/>
                    </a:lnTo>
                    <a:lnTo>
                      <a:pt x="6" y="18"/>
                    </a:lnTo>
                    <a:lnTo>
                      <a:pt x="0" y="20"/>
                    </a:lnTo>
                    <a:lnTo>
                      <a:pt x="18" y="26"/>
                    </a:lnTo>
                    <a:lnTo>
                      <a:pt x="20" y="32"/>
                    </a:lnTo>
                    <a:lnTo>
                      <a:pt x="36" y="28"/>
                    </a:lnTo>
                    <a:lnTo>
                      <a:pt x="36" y="28"/>
                    </a:lnTo>
                    <a:lnTo>
                      <a:pt x="36" y="28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575" name="Freeform 1645"/>
              <p:cNvSpPr>
                <a:spLocks noEditPoints="1"/>
              </p:cNvSpPr>
              <p:nvPr/>
            </p:nvSpPr>
            <p:spPr bwMode="auto">
              <a:xfrm>
                <a:off x="1743075" y="2749550"/>
                <a:ext cx="952500" cy="482600"/>
              </a:xfrm>
              <a:custGeom>
                <a:avLst/>
                <a:gdLst>
                  <a:gd name="T0" fmla="*/ 180 w 600"/>
                  <a:gd name="T1" fmla="*/ 206 h 304"/>
                  <a:gd name="T2" fmla="*/ 194 w 600"/>
                  <a:gd name="T3" fmla="*/ 190 h 304"/>
                  <a:gd name="T4" fmla="*/ 214 w 600"/>
                  <a:gd name="T5" fmla="*/ 190 h 304"/>
                  <a:gd name="T6" fmla="*/ 214 w 600"/>
                  <a:gd name="T7" fmla="*/ 232 h 304"/>
                  <a:gd name="T8" fmla="*/ 214 w 600"/>
                  <a:gd name="T9" fmla="*/ 250 h 304"/>
                  <a:gd name="T10" fmla="*/ 260 w 600"/>
                  <a:gd name="T11" fmla="*/ 278 h 304"/>
                  <a:gd name="T12" fmla="*/ 272 w 600"/>
                  <a:gd name="T13" fmla="*/ 290 h 304"/>
                  <a:gd name="T14" fmla="*/ 298 w 600"/>
                  <a:gd name="T15" fmla="*/ 304 h 304"/>
                  <a:gd name="T16" fmla="*/ 324 w 600"/>
                  <a:gd name="T17" fmla="*/ 282 h 304"/>
                  <a:gd name="T18" fmla="*/ 356 w 600"/>
                  <a:gd name="T19" fmla="*/ 264 h 304"/>
                  <a:gd name="T20" fmla="*/ 386 w 600"/>
                  <a:gd name="T21" fmla="*/ 270 h 304"/>
                  <a:gd name="T22" fmla="*/ 410 w 600"/>
                  <a:gd name="T23" fmla="*/ 268 h 304"/>
                  <a:gd name="T24" fmla="*/ 464 w 600"/>
                  <a:gd name="T25" fmla="*/ 262 h 304"/>
                  <a:gd name="T26" fmla="*/ 486 w 600"/>
                  <a:gd name="T27" fmla="*/ 242 h 304"/>
                  <a:gd name="T28" fmla="*/ 520 w 600"/>
                  <a:gd name="T29" fmla="*/ 214 h 304"/>
                  <a:gd name="T30" fmla="*/ 540 w 600"/>
                  <a:gd name="T31" fmla="*/ 170 h 304"/>
                  <a:gd name="T32" fmla="*/ 600 w 600"/>
                  <a:gd name="T33" fmla="*/ 134 h 304"/>
                  <a:gd name="T34" fmla="*/ 538 w 600"/>
                  <a:gd name="T35" fmla="*/ 124 h 304"/>
                  <a:gd name="T36" fmla="*/ 502 w 600"/>
                  <a:gd name="T37" fmla="*/ 88 h 304"/>
                  <a:gd name="T38" fmla="*/ 450 w 600"/>
                  <a:gd name="T39" fmla="*/ 62 h 304"/>
                  <a:gd name="T40" fmla="*/ 392 w 600"/>
                  <a:gd name="T41" fmla="*/ 24 h 304"/>
                  <a:gd name="T42" fmla="*/ 356 w 600"/>
                  <a:gd name="T43" fmla="*/ 24 h 304"/>
                  <a:gd name="T44" fmla="*/ 322 w 600"/>
                  <a:gd name="T45" fmla="*/ 8 h 304"/>
                  <a:gd name="T46" fmla="*/ 278 w 600"/>
                  <a:gd name="T47" fmla="*/ 10 h 304"/>
                  <a:gd name="T48" fmla="*/ 204 w 600"/>
                  <a:gd name="T49" fmla="*/ 12 h 304"/>
                  <a:gd name="T50" fmla="*/ 188 w 600"/>
                  <a:gd name="T51" fmla="*/ 56 h 304"/>
                  <a:gd name="T52" fmla="*/ 204 w 600"/>
                  <a:gd name="T53" fmla="*/ 96 h 304"/>
                  <a:gd name="T54" fmla="*/ 172 w 600"/>
                  <a:gd name="T55" fmla="*/ 88 h 304"/>
                  <a:gd name="T56" fmla="*/ 150 w 600"/>
                  <a:gd name="T57" fmla="*/ 92 h 304"/>
                  <a:gd name="T58" fmla="*/ 128 w 600"/>
                  <a:gd name="T59" fmla="*/ 96 h 304"/>
                  <a:gd name="T60" fmla="*/ 116 w 600"/>
                  <a:gd name="T61" fmla="*/ 88 h 304"/>
                  <a:gd name="T62" fmla="*/ 92 w 600"/>
                  <a:gd name="T63" fmla="*/ 70 h 304"/>
                  <a:gd name="T64" fmla="*/ 78 w 600"/>
                  <a:gd name="T65" fmla="*/ 62 h 304"/>
                  <a:gd name="T66" fmla="*/ 42 w 600"/>
                  <a:gd name="T67" fmla="*/ 80 h 304"/>
                  <a:gd name="T68" fmla="*/ 36 w 600"/>
                  <a:gd name="T69" fmla="*/ 100 h 304"/>
                  <a:gd name="T70" fmla="*/ 16 w 600"/>
                  <a:gd name="T71" fmla="*/ 106 h 304"/>
                  <a:gd name="T72" fmla="*/ 8 w 600"/>
                  <a:gd name="T73" fmla="*/ 124 h 304"/>
                  <a:gd name="T74" fmla="*/ 8 w 600"/>
                  <a:gd name="T75" fmla="*/ 150 h 304"/>
                  <a:gd name="T76" fmla="*/ 24 w 600"/>
                  <a:gd name="T77" fmla="*/ 172 h 304"/>
                  <a:gd name="T78" fmla="*/ 32 w 600"/>
                  <a:gd name="T79" fmla="*/ 190 h 304"/>
                  <a:gd name="T80" fmla="*/ 54 w 600"/>
                  <a:gd name="T81" fmla="*/ 180 h 304"/>
                  <a:gd name="T82" fmla="*/ 92 w 600"/>
                  <a:gd name="T83" fmla="*/ 190 h 304"/>
                  <a:gd name="T84" fmla="*/ 110 w 600"/>
                  <a:gd name="T85" fmla="*/ 218 h 304"/>
                  <a:gd name="T86" fmla="*/ 92 w 600"/>
                  <a:gd name="T87" fmla="*/ 222 h 304"/>
                  <a:gd name="T88" fmla="*/ 60 w 600"/>
                  <a:gd name="T89" fmla="*/ 226 h 304"/>
                  <a:gd name="T90" fmla="*/ 52 w 600"/>
                  <a:gd name="T91" fmla="*/ 242 h 304"/>
                  <a:gd name="T92" fmla="*/ 82 w 600"/>
                  <a:gd name="T93" fmla="*/ 278 h 304"/>
                  <a:gd name="T94" fmla="*/ 118 w 600"/>
                  <a:gd name="T95" fmla="*/ 288 h 304"/>
                  <a:gd name="T96" fmla="*/ 162 w 600"/>
                  <a:gd name="T97" fmla="*/ 210 h 304"/>
                  <a:gd name="T98" fmla="*/ 88 w 600"/>
                  <a:gd name="T99" fmla="*/ 242 h 304"/>
                  <a:gd name="T100" fmla="*/ 90 w 600"/>
                  <a:gd name="T101" fmla="*/ 232 h 304"/>
                  <a:gd name="T102" fmla="*/ 476 w 600"/>
                  <a:gd name="T103" fmla="*/ 180 h 304"/>
                  <a:gd name="T104" fmla="*/ 416 w 600"/>
                  <a:gd name="T105" fmla="*/ 190 h 304"/>
                  <a:gd name="T106" fmla="*/ 392 w 600"/>
                  <a:gd name="T107" fmla="*/ 210 h 304"/>
                  <a:gd name="T108" fmla="*/ 392 w 600"/>
                  <a:gd name="T109" fmla="*/ 226 h 304"/>
                  <a:gd name="T110" fmla="*/ 392 w 600"/>
                  <a:gd name="T111" fmla="*/ 190 h 304"/>
                  <a:gd name="T112" fmla="*/ 440 w 600"/>
                  <a:gd name="T113" fmla="*/ 180 h 304"/>
                  <a:gd name="T114" fmla="*/ 466 w 600"/>
                  <a:gd name="T115" fmla="*/ 172 h 3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600" h="304">
                    <a:moveTo>
                      <a:pt x="168" y="210"/>
                    </a:moveTo>
                    <a:lnTo>
                      <a:pt x="168" y="210"/>
                    </a:lnTo>
                    <a:lnTo>
                      <a:pt x="170" y="208"/>
                    </a:lnTo>
                    <a:lnTo>
                      <a:pt x="176" y="208"/>
                    </a:lnTo>
                    <a:lnTo>
                      <a:pt x="172" y="206"/>
                    </a:lnTo>
                    <a:lnTo>
                      <a:pt x="176" y="206"/>
                    </a:lnTo>
                    <a:lnTo>
                      <a:pt x="180" y="206"/>
                    </a:lnTo>
                    <a:lnTo>
                      <a:pt x="178" y="208"/>
                    </a:lnTo>
                    <a:lnTo>
                      <a:pt x="178" y="210"/>
                    </a:lnTo>
                    <a:lnTo>
                      <a:pt x="180" y="210"/>
                    </a:lnTo>
                    <a:lnTo>
                      <a:pt x="186" y="200"/>
                    </a:lnTo>
                    <a:lnTo>
                      <a:pt x="198" y="196"/>
                    </a:lnTo>
                    <a:lnTo>
                      <a:pt x="196" y="192"/>
                    </a:lnTo>
                    <a:lnTo>
                      <a:pt x="194" y="190"/>
                    </a:lnTo>
                    <a:lnTo>
                      <a:pt x="196" y="190"/>
                    </a:lnTo>
                    <a:lnTo>
                      <a:pt x="200" y="190"/>
                    </a:lnTo>
                    <a:lnTo>
                      <a:pt x="206" y="192"/>
                    </a:lnTo>
                    <a:lnTo>
                      <a:pt x="206" y="188"/>
                    </a:lnTo>
                    <a:lnTo>
                      <a:pt x="208" y="188"/>
                    </a:lnTo>
                    <a:lnTo>
                      <a:pt x="208" y="190"/>
                    </a:lnTo>
                    <a:lnTo>
                      <a:pt x="214" y="190"/>
                    </a:lnTo>
                    <a:lnTo>
                      <a:pt x="208" y="198"/>
                    </a:lnTo>
                    <a:lnTo>
                      <a:pt x="206" y="208"/>
                    </a:lnTo>
                    <a:lnTo>
                      <a:pt x="206" y="218"/>
                    </a:lnTo>
                    <a:lnTo>
                      <a:pt x="206" y="224"/>
                    </a:lnTo>
                    <a:lnTo>
                      <a:pt x="212" y="226"/>
                    </a:lnTo>
                    <a:lnTo>
                      <a:pt x="216" y="228"/>
                    </a:lnTo>
                    <a:lnTo>
                      <a:pt x="214" y="232"/>
                    </a:lnTo>
                    <a:lnTo>
                      <a:pt x="214" y="234"/>
                    </a:lnTo>
                    <a:lnTo>
                      <a:pt x="214" y="236"/>
                    </a:lnTo>
                    <a:lnTo>
                      <a:pt x="216" y="236"/>
                    </a:lnTo>
                    <a:lnTo>
                      <a:pt x="216" y="240"/>
                    </a:lnTo>
                    <a:lnTo>
                      <a:pt x="212" y="240"/>
                    </a:lnTo>
                    <a:lnTo>
                      <a:pt x="214" y="244"/>
                    </a:lnTo>
                    <a:lnTo>
                      <a:pt x="214" y="250"/>
                    </a:lnTo>
                    <a:lnTo>
                      <a:pt x="216" y="264"/>
                    </a:lnTo>
                    <a:lnTo>
                      <a:pt x="222" y="264"/>
                    </a:lnTo>
                    <a:lnTo>
                      <a:pt x="232" y="268"/>
                    </a:lnTo>
                    <a:lnTo>
                      <a:pt x="250" y="270"/>
                    </a:lnTo>
                    <a:lnTo>
                      <a:pt x="252" y="268"/>
                    </a:lnTo>
                    <a:lnTo>
                      <a:pt x="258" y="276"/>
                    </a:lnTo>
                    <a:lnTo>
                      <a:pt x="260" y="278"/>
                    </a:lnTo>
                    <a:lnTo>
                      <a:pt x="266" y="278"/>
                    </a:lnTo>
                    <a:lnTo>
                      <a:pt x="268" y="278"/>
                    </a:lnTo>
                    <a:lnTo>
                      <a:pt x="270" y="280"/>
                    </a:lnTo>
                    <a:lnTo>
                      <a:pt x="270" y="282"/>
                    </a:lnTo>
                    <a:lnTo>
                      <a:pt x="272" y="282"/>
                    </a:lnTo>
                    <a:lnTo>
                      <a:pt x="270" y="288"/>
                    </a:lnTo>
                    <a:lnTo>
                      <a:pt x="272" y="290"/>
                    </a:lnTo>
                    <a:lnTo>
                      <a:pt x="278" y="294"/>
                    </a:lnTo>
                    <a:lnTo>
                      <a:pt x="286" y="294"/>
                    </a:lnTo>
                    <a:lnTo>
                      <a:pt x="290" y="294"/>
                    </a:lnTo>
                    <a:lnTo>
                      <a:pt x="296" y="296"/>
                    </a:lnTo>
                    <a:lnTo>
                      <a:pt x="296" y="300"/>
                    </a:lnTo>
                    <a:lnTo>
                      <a:pt x="296" y="304"/>
                    </a:lnTo>
                    <a:lnTo>
                      <a:pt x="298" y="304"/>
                    </a:lnTo>
                    <a:lnTo>
                      <a:pt x="304" y="304"/>
                    </a:lnTo>
                    <a:lnTo>
                      <a:pt x="304" y="296"/>
                    </a:lnTo>
                    <a:lnTo>
                      <a:pt x="312" y="296"/>
                    </a:lnTo>
                    <a:lnTo>
                      <a:pt x="314" y="290"/>
                    </a:lnTo>
                    <a:lnTo>
                      <a:pt x="316" y="286"/>
                    </a:lnTo>
                    <a:lnTo>
                      <a:pt x="322" y="286"/>
                    </a:lnTo>
                    <a:lnTo>
                      <a:pt x="324" y="282"/>
                    </a:lnTo>
                    <a:lnTo>
                      <a:pt x="326" y="280"/>
                    </a:lnTo>
                    <a:lnTo>
                      <a:pt x="334" y="278"/>
                    </a:lnTo>
                    <a:lnTo>
                      <a:pt x="338" y="278"/>
                    </a:lnTo>
                    <a:lnTo>
                      <a:pt x="342" y="276"/>
                    </a:lnTo>
                    <a:lnTo>
                      <a:pt x="344" y="270"/>
                    </a:lnTo>
                    <a:lnTo>
                      <a:pt x="350" y="268"/>
                    </a:lnTo>
                    <a:lnTo>
                      <a:pt x="356" y="264"/>
                    </a:lnTo>
                    <a:lnTo>
                      <a:pt x="366" y="264"/>
                    </a:lnTo>
                    <a:lnTo>
                      <a:pt x="370" y="268"/>
                    </a:lnTo>
                    <a:lnTo>
                      <a:pt x="376" y="270"/>
                    </a:lnTo>
                    <a:lnTo>
                      <a:pt x="378" y="276"/>
                    </a:lnTo>
                    <a:lnTo>
                      <a:pt x="380" y="276"/>
                    </a:lnTo>
                    <a:lnTo>
                      <a:pt x="384" y="270"/>
                    </a:lnTo>
                    <a:lnTo>
                      <a:pt x="386" y="270"/>
                    </a:lnTo>
                    <a:lnTo>
                      <a:pt x="386" y="268"/>
                    </a:lnTo>
                    <a:lnTo>
                      <a:pt x="392" y="262"/>
                    </a:lnTo>
                    <a:lnTo>
                      <a:pt x="394" y="262"/>
                    </a:lnTo>
                    <a:lnTo>
                      <a:pt x="398" y="260"/>
                    </a:lnTo>
                    <a:lnTo>
                      <a:pt x="402" y="262"/>
                    </a:lnTo>
                    <a:lnTo>
                      <a:pt x="404" y="264"/>
                    </a:lnTo>
                    <a:lnTo>
                      <a:pt x="410" y="268"/>
                    </a:lnTo>
                    <a:lnTo>
                      <a:pt x="412" y="268"/>
                    </a:lnTo>
                    <a:lnTo>
                      <a:pt x="420" y="264"/>
                    </a:lnTo>
                    <a:lnTo>
                      <a:pt x="428" y="260"/>
                    </a:lnTo>
                    <a:lnTo>
                      <a:pt x="446" y="260"/>
                    </a:lnTo>
                    <a:lnTo>
                      <a:pt x="452" y="260"/>
                    </a:lnTo>
                    <a:lnTo>
                      <a:pt x="458" y="260"/>
                    </a:lnTo>
                    <a:lnTo>
                      <a:pt x="464" y="262"/>
                    </a:lnTo>
                    <a:lnTo>
                      <a:pt x="468" y="264"/>
                    </a:lnTo>
                    <a:lnTo>
                      <a:pt x="470" y="268"/>
                    </a:lnTo>
                    <a:lnTo>
                      <a:pt x="476" y="270"/>
                    </a:lnTo>
                    <a:lnTo>
                      <a:pt x="482" y="272"/>
                    </a:lnTo>
                    <a:lnTo>
                      <a:pt x="484" y="262"/>
                    </a:lnTo>
                    <a:lnTo>
                      <a:pt x="488" y="250"/>
                    </a:lnTo>
                    <a:lnTo>
                      <a:pt x="486" y="242"/>
                    </a:lnTo>
                    <a:lnTo>
                      <a:pt x="478" y="234"/>
                    </a:lnTo>
                    <a:lnTo>
                      <a:pt x="476" y="228"/>
                    </a:lnTo>
                    <a:lnTo>
                      <a:pt x="478" y="226"/>
                    </a:lnTo>
                    <a:lnTo>
                      <a:pt x="492" y="224"/>
                    </a:lnTo>
                    <a:lnTo>
                      <a:pt x="502" y="218"/>
                    </a:lnTo>
                    <a:lnTo>
                      <a:pt x="518" y="218"/>
                    </a:lnTo>
                    <a:lnTo>
                      <a:pt x="520" y="214"/>
                    </a:lnTo>
                    <a:lnTo>
                      <a:pt x="514" y="208"/>
                    </a:lnTo>
                    <a:lnTo>
                      <a:pt x="512" y="200"/>
                    </a:lnTo>
                    <a:lnTo>
                      <a:pt x="514" y="188"/>
                    </a:lnTo>
                    <a:lnTo>
                      <a:pt x="522" y="182"/>
                    </a:lnTo>
                    <a:lnTo>
                      <a:pt x="528" y="174"/>
                    </a:lnTo>
                    <a:lnTo>
                      <a:pt x="532" y="170"/>
                    </a:lnTo>
                    <a:lnTo>
                      <a:pt x="540" y="170"/>
                    </a:lnTo>
                    <a:lnTo>
                      <a:pt x="554" y="164"/>
                    </a:lnTo>
                    <a:lnTo>
                      <a:pt x="554" y="160"/>
                    </a:lnTo>
                    <a:lnTo>
                      <a:pt x="556" y="154"/>
                    </a:lnTo>
                    <a:lnTo>
                      <a:pt x="566" y="150"/>
                    </a:lnTo>
                    <a:lnTo>
                      <a:pt x="568" y="144"/>
                    </a:lnTo>
                    <a:lnTo>
                      <a:pt x="576" y="138"/>
                    </a:lnTo>
                    <a:lnTo>
                      <a:pt x="600" y="134"/>
                    </a:lnTo>
                    <a:lnTo>
                      <a:pt x="586" y="132"/>
                    </a:lnTo>
                    <a:lnTo>
                      <a:pt x="584" y="128"/>
                    </a:lnTo>
                    <a:lnTo>
                      <a:pt x="578" y="120"/>
                    </a:lnTo>
                    <a:lnTo>
                      <a:pt x="574" y="116"/>
                    </a:lnTo>
                    <a:lnTo>
                      <a:pt x="568" y="114"/>
                    </a:lnTo>
                    <a:lnTo>
                      <a:pt x="556" y="116"/>
                    </a:lnTo>
                    <a:lnTo>
                      <a:pt x="538" y="124"/>
                    </a:lnTo>
                    <a:lnTo>
                      <a:pt x="528" y="126"/>
                    </a:lnTo>
                    <a:lnTo>
                      <a:pt x="520" y="124"/>
                    </a:lnTo>
                    <a:lnTo>
                      <a:pt x="518" y="118"/>
                    </a:lnTo>
                    <a:lnTo>
                      <a:pt x="514" y="108"/>
                    </a:lnTo>
                    <a:lnTo>
                      <a:pt x="512" y="98"/>
                    </a:lnTo>
                    <a:lnTo>
                      <a:pt x="506" y="92"/>
                    </a:lnTo>
                    <a:lnTo>
                      <a:pt x="502" y="88"/>
                    </a:lnTo>
                    <a:lnTo>
                      <a:pt x="500" y="84"/>
                    </a:lnTo>
                    <a:lnTo>
                      <a:pt x="482" y="84"/>
                    </a:lnTo>
                    <a:lnTo>
                      <a:pt x="476" y="88"/>
                    </a:lnTo>
                    <a:lnTo>
                      <a:pt x="468" y="90"/>
                    </a:lnTo>
                    <a:lnTo>
                      <a:pt x="464" y="84"/>
                    </a:lnTo>
                    <a:lnTo>
                      <a:pt x="458" y="80"/>
                    </a:lnTo>
                    <a:lnTo>
                      <a:pt x="450" y="62"/>
                    </a:lnTo>
                    <a:lnTo>
                      <a:pt x="440" y="38"/>
                    </a:lnTo>
                    <a:lnTo>
                      <a:pt x="430" y="20"/>
                    </a:lnTo>
                    <a:lnTo>
                      <a:pt x="432" y="12"/>
                    </a:lnTo>
                    <a:lnTo>
                      <a:pt x="430" y="10"/>
                    </a:lnTo>
                    <a:lnTo>
                      <a:pt x="416" y="12"/>
                    </a:lnTo>
                    <a:lnTo>
                      <a:pt x="406" y="18"/>
                    </a:lnTo>
                    <a:lnTo>
                      <a:pt x="392" y="24"/>
                    </a:lnTo>
                    <a:lnTo>
                      <a:pt x="378" y="28"/>
                    </a:lnTo>
                    <a:lnTo>
                      <a:pt x="366" y="28"/>
                    </a:lnTo>
                    <a:lnTo>
                      <a:pt x="368" y="28"/>
                    </a:lnTo>
                    <a:lnTo>
                      <a:pt x="366" y="24"/>
                    </a:lnTo>
                    <a:lnTo>
                      <a:pt x="362" y="20"/>
                    </a:lnTo>
                    <a:lnTo>
                      <a:pt x="360" y="20"/>
                    </a:lnTo>
                    <a:lnTo>
                      <a:pt x="356" y="24"/>
                    </a:lnTo>
                    <a:lnTo>
                      <a:pt x="356" y="20"/>
                    </a:lnTo>
                    <a:lnTo>
                      <a:pt x="344" y="16"/>
                    </a:lnTo>
                    <a:lnTo>
                      <a:pt x="338" y="20"/>
                    </a:lnTo>
                    <a:lnTo>
                      <a:pt x="332" y="26"/>
                    </a:lnTo>
                    <a:lnTo>
                      <a:pt x="326" y="18"/>
                    </a:lnTo>
                    <a:lnTo>
                      <a:pt x="322" y="16"/>
                    </a:lnTo>
                    <a:lnTo>
                      <a:pt x="322" y="8"/>
                    </a:lnTo>
                    <a:lnTo>
                      <a:pt x="322" y="6"/>
                    </a:lnTo>
                    <a:lnTo>
                      <a:pt x="316" y="2"/>
                    </a:lnTo>
                    <a:lnTo>
                      <a:pt x="314" y="0"/>
                    </a:lnTo>
                    <a:lnTo>
                      <a:pt x="308" y="0"/>
                    </a:lnTo>
                    <a:lnTo>
                      <a:pt x="298" y="2"/>
                    </a:lnTo>
                    <a:lnTo>
                      <a:pt x="284" y="10"/>
                    </a:lnTo>
                    <a:lnTo>
                      <a:pt x="278" y="10"/>
                    </a:lnTo>
                    <a:lnTo>
                      <a:pt x="266" y="16"/>
                    </a:lnTo>
                    <a:lnTo>
                      <a:pt x="250" y="16"/>
                    </a:lnTo>
                    <a:lnTo>
                      <a:pt x="240" y="18"/>
                    </a:lnTo>
                    <a:lnTo>
                      <a:pt x="226" y="20"/>
                    </a:lnTo>
                    <a:lnTo>
                      <a:pt x="222" y="18"/>
                    </a:lnTo>
                    <a:lnTo>
                      <a:pt x="212" y="16"/>
                    </a:lnTo>
                    <a:lnTo>
                      <a:pt x="204" y="12"/>
                    </a:lnTo>
                    <a:lnTo>
                      <a:pt x="198" y="16"/>
                    </a:lnTo>
                    <a:lnTo>
                      <a:pt x="198" y="20"/>
                    </a:lnTo>
                    <a:lnTo>
                      <a:pt x="198" y="28"/>
                    </a:lnTo>
                    <a:lnTo>
                      <a:pt x="190" y="36"/>
                    </a:lnTo>
                    <a:lnTo>
                      <a:pt x="190" y="44"/>
                    </a:lnTo>
                    <a:lnTo>
                      <a:pt x="188" y="48"/>
                    </a:lnTo>
                    <a:lnTo>
                      <a:pt x="188" y="56"/>
                    </a:lnTo>
                    <a:lnTo>
                      <a:pt x="196" y="66"/>
                    </a:lnTo>
                    <a:lnTo>
                      <a:pt x="196" y="70"/>
                    </a:lnTo>
                    <a:lnTo>
                      <a:pt x="190" y="80"/>
                    </a:lnTo>
                    <a:lnTo>
                      <a:pt x="196" y="84"/>
                    </a:lnTo>
                    <a:lnTo>
                      <a:pt x="200" y="88"/>
                    </a:lnTo>
                    <a:lnTo>
                      <a:pt x="206" y="90"/>
                    </a:lnTo>
                    <a:lnTo>
                      <a:pt x="204" y="96"/>
                    </a:lnTo>
                    <a:lnTo>
                      <a:pt x="204" y="98"/>
                    </a:lnTo>
                    <a:lnTo>
                      <a:pt x="198" y="100"/>
                    </a:lnTo>
                    <a:lnTo>
                      <a:pt x="194" y="100"/>
                    </a:lnTo>
                    <a:lnTo>
                      <a:pt x="182" y="98"/>
                    </a:lnTo>
                    <a:lnTo>
                      <a:pt x="180" y="92"/>
                    </a:lnTo>
                    <a:lnTo>
                      <a:pt x="176" y="88"/>
                    </a:lnTo>
                    <a:lnTo>
                      <a:pt x="172" y="88"/>
                    </a:lnTo>
                    <a:lnTo>
                      <a:pt x="170" y="88"/>
                    </a:lnTo>
                    <a:lnTo>
                      <a:pt x="168" y="88"/>
                    </a:lnTo>
                    <a:lnTo>
                      <a:pt x="168" y="84"/>
                    </a:lnTo>
                    <a:lnTo>
                      <a:pt x="164" y="84"/>
                    </a:lnTo>
                    <a:lnTo>
                      <a:pt x="162" y="84"/>
                    </a:lnTo>
                    <a:lnTo>
                      <a:pt x="154" y="88"/>
                    </a:lnTo>
                    <a:lnTo>
                      <a:pt x="150" y="92"/>
                    </a:lnTo>
                    <a:lnTo>
                      <a:pt x="144" y="92"/>
                    </a:lnTo>
                    <a:lnTo>
                      <a:pt x="136" y="88"/>
                    </a:lnTo>
                    <a:lnTo>
                      <a:pt x="134" y="88"/>
                    </a:lnTo>
                    <a:lnTo>
                      <a:pt x="132" y="88"/>
                    </a:lnTo>
                    <a:lnTo>
                      <a:pt x="132" y="90"/>
                    </a:lnTo>
                    <a:lnTo>
                      <a:pt x="128" y="90"/>
                    </a:lnTo>
                    <a:lnTo>
                      <a:pt x="128" y="96"/>
                    </a:lnTo>
                    <a:lnTo>
                      <a:pt x="128" y="98"/>
                    </a:lnTo>
                    <a:lnTo>
                      <a:pt x="122" y="98"/>
                    </a:lnTo>
                    <a:lnTo>
                      <a:pt x="124" y="96"/>
                    </a:lnTo>
                    <a:lnTo>
                      <a:pt x="124" y="90"/>
                    </a:lnTo>
                    <a:lnTo>
                      <a:pt x="124" y="88"/>
                    </a:lnTo>
                    <a:lnTo>
                      <a:pt x="122" y="88"/>
                    </a:lnTo>
                    <a:lnTo>
                      <a:pt x="116" y="88"/>
                    </a:lnTo>
                    <a:lnTo>
                      <a:pt x="110" y="84"/>
                    </a:lnTo>
                    <a:lnTo>
                      <a:pt x="108" y="80"/>
                    </a:lnTo>
                    <a:lnTo>
                      <a:pt x="106" y="78"/>
                    </a:lnTo>
                    <a:lnTo>
                      <a:pt x="100" y="74"/>
                    </a:lnTo>
                    <a:lnTo>
                      <a:pt x="96" y="72"/>
                    </a:lnTo>
                    <a:lnTo>
                      <a:pt x="92" y="72"/>
                    </a:lnTo>
                    <a:lnTo>
                      <a:pt x="92" y="70"/>
                    </a:lnTo>
                    <a:lnTo>
                      <a:pt x="92" y="66"/>
                    </a:lnTo>
                    <a:lnTo>
                      <a:pt x="88" y="62"/>
                    </a:lnTo>
                    <a:lnTo>
                      <a:pt x="86" y="62"/>
                    </a:lnTo>
                    <a:lnTo>
                      <a:pt x="82" y="64"/>
                    </a:lnTo>
                    <a:lnTo>
                      <a:pt x="86" y="64"/>
                    </a:lnTo>
                    <a:lnTo>
                      <a:pt x="78" y="66"/>
                    </a:lnTo>
                    <a:lnTo>
                      <a:pt x="78" y="62"/>
                    </a:lnTo>
                    <a:lnTo>
                      <a:pt x="64" y="64"/>
                    </a:lnTo>
                    <a:lnTo>
                      <a:pt x="68" y="66"/>
                    </a:lnTo>
                    <a:lnTo>
                      <a:pt x="68" y="70"/>
                    </a:lnTo>
                    <a:lnTo>
                      <a:pt x="54" y="80"/>
                    </a:lnTo>
                    <a:lnTo>
                      <a:pt x="52" y="82"/>
                    </a:lnTo>
                    <a:lnTo>
                      <a:pt x="44" y="80"/>
                    </a:lnTo>
                    <a:lnTo>
                      <a:pt x="42" y="80"/>
                    </a:lnTo>
                    <a:lnTo>
                      <a:pt x="42" y="82"/>
                    </a:lnTo>
                    <a:lnTo>
                      <a:pt x="36" y="84"/>
                    </a:lnTo>
                    <a:lnTo>
                      <a:pt x="36" y="88"/>
                    </a:lnTo>
                    <a:lnTo>
                      <a:pt x="34" y="90"/>
                    </a:lnTo>
                    <a:lnTo>
                      <a:pt x="34" y="96"/>
                    </a:lnTo>
                    <a:lnTo>
                      <a:pt x="34" y="98"/>
                    </a:lnTo>
                    <a:lnTo>
                      <a:pt x="36" y="100"/>
                    </a:lnTo>
                    <a:lnTo>
                      <a:pt x="42" y="102"/>
                    </a:lnTo>
                    <a:lnTo>
                      <a:pt x="32" y="110"/>
                    </a:lnTo>
                    <a:lnTo>
                      <a:pt x="26" y="98"/>
                    </a:lnTo>
                    <a:lnTo>
                      <a:pt x="24" y="98"/>
                    </a:lnTo>
                    <a:lnTo>
                      <a:pt x="20" y="100"/>
                    </a:lnTo>
                    <a:lnTo>
                      <a:pt x="18" y="102"/>
                    </a:lnTo>
                    <a:lnTo>
                      <a:pt x="16" y="106"/>
                    </a:lnTo>
                    <a:lnTo>
                      <a:pt x="14" y="106"/>
                    </a:lnTo>
                    <a:lnTo>
                      <a:pt x="14" y="108"/>
                    </a:lnTo>
                    <a:lnTo>
                      <a:pt x="10" y="108"/>
                    </a:lnTo>
                    <a:lnTo>
                      <a:pt x="14" y="114"/>
                    </a:lnTo>
                    <a:lnTo>
                      <a:pt x="10" y="118"/>
                    </a:lnTo>
                    <a:lnTo>
                      <a:pt x="8" y="120"/>
                    </a:lnTo>
                    <a:lnTo>
                      <a:pt x="8" y="124"/>
                    </a:lnTo>
                    <a:lnTo>
                      <a:pt x="10" y="126"/>
                    </a:lnTo>
                    <a:lnTo>
                      <a:pt x="10" y="128"/>
                    </a:lnTo>
                    <a:lnTo>
                      <a:pt x="8" y="132"/>
                    </a:lnTo>
                    <a:lnTo>
                      <a:pt x="2" y="142"/>
                    </a:lnTo>
                    <a:lnTo>
                      <a:pt x="0" y="144"/>
                    </a:lnTo>
                    <a:lnTo>
                      <a:pt x="2" y="144"/>
                    </a:lnTo>
                    <a:lnTo>
                      <a:pt x="8" y="150"/>
                    </a:lnTo>
                    <a:lnTo>
                      <a:pt x="10" y="150"/>
                    </a:lnTo>
                    <a:lnTo>
                      <a:pt x="10" y="154"/>
                    </a:lnTo>
                    <a:lnTo>
                      <a:pt x="10" y="160"/>
                    </a:lnTo>
                    <a:lnTo>
                      <a:pt x="10" y="162"/>
                    </a:lnTo>
                    <a:lnTo>
                      <a:pt x="14" y="162"/>
                    </a:lnTo>
                    <a:lnTo>
                      <a:pt x="18" y="160"/>
                    </a:lnTo>
                    <a:lnTo>
                      <a:pt x="24" y="172"/>
                    </a:lnTo>
                    <a:lnTo>
                      <a:pt x="24" y="174"/>
                    </a:lnTo>
                    <a:lnTo>
                      <a:pt x="24" y="180"/>
                    </a:lnTo>
                    <a:lnTo>
                      <a:pt x="24" y="182"/>
                    </a:lnTo>
                    <a:lnTo>
                      <a:pt x="24" y="186"/>
                    </a:lnTo>
                    <a:lnTo>
                      <a:pt x="26" y="190"/>
                    </a:lnTo>
                    <a:lnTo>
                      <a:pt x="28" y="190"/>
                    </a:lnTo>
                    <a:lnTo>
                      <a:pt x="32" y="190"/>
                    </a:lnTo>
                    <a:lnTo>
                      <a:pt x="34" y="192"/>
                    </a:lnTo>
                    <a:lnTo>
                      <a:pt x="42" y="186"/>
                    </a:lnTo>
                    <a:lnTo>
                      <a:pt x="44" y="186"/>
                    </a:lnTo>
                    <a:lnTo>
                      <a:pt x="44" y="188"/>
                    </a:lnTo>
                    <a:lnTo>
                      <a:pt x="46" y="188"/>
                    </a:lnTo>
                    <a:lnTo>
                      <a:pt x="52" y="186"/>
                    </a:lnTo>
                    <a:lnTo>
                      <a:pt x="54" y="180"/>
                    </a:lnTo>
                    <a:lnTo>
                      <a:pt x="60" y="172"/>
                    </a:lnTo>
                    <a:lnTo>
                      <a:pt x="70" y="174"/>
                    </a:lnTo>
                    <a:lnTo>
                      <a:pt x="70" y="180"/>
                    </a:lnTo>
                    <a:lnTo>
                      <a:pt x="82" y="182"/>
                    </a:lnTo>
                    <a:lnTo>
                      <a:pt x="88" y="186"/>
                    </a:lnTo>
                    <a:lnTo>
                      <a:pt x="92" y="188"/>
                    </a:lnTo>
                    <a:lnTo>
                      <a:pt x="92" y="190"/>
                    </a:lnTo>
                    <a:lnTo>
                      <a:pt x="92" y="192"/>
                    </a:lnTo>
                    <a:lnTo>
                      <a:pt x="100" y="192"/>
                    </a:lnTo>
                    <a:lnTo>
                      <a:pt x="104" y="198"/>
                    </a:lnTo>
                    <a:lnTo>
                      <a:pt x="104" y="200"/>
                    </a:lnTo>
                    <a:lnTo>
                      <a:pt x="104" y="208"/>
                    </a:lnTo>
                    <a:lnTo>
                      <a:pt x="110" y="214"/>
                    </a:lnTo>
                    <a:lnTo>
                      <a:pt x="110" y="218"/>
                    </a:lnTo>
                    <a:lnTo>
                      <a:pt x="108" y="224"/>
                    </a:lnTo>
                    <a:lnTo>
                      <a:pt x="100" y="226"/>
                    </a:lnTo>
                    <a:lnTo>
                      <a:pt x="96" y="226"/>
                    </a:lnTo>
                    <a:lnTo>
                      <a:pt x="98" y="226"/>
                    </a:lnTo>
                    <a:lnTo>
                      <a:pt x="98" y="224"/>
                    </a:lnTo>
                    <a:lnTo>
                      <a:pt x="92" y="224"/>
                    </a:lnTo>
                    <a:lnTo>
                      <a:pt x="92" y="222"/>
                    </a:lnTo>
                    <a:lnTo>
                      <a:pt x="86" y="222"/>
                    </a:lnTo>
                    <a:lnTo>
                      <a:pt x="82" y="218"/>
                    </a:lnTo>
                    <a:lnTo>
                      <a:pt x="80" y="216"/>
                    </a:lnTo>
                    <a:lnTo>
                      <a:pt x="74" y="216"/>
                    </a:lnTo>
                    <a:lnTo>
                      <a:pt x="74" y="218"/>
                    </a:lnTo>
                    <a:lnTo>
                      <a:pt x="74" y="226"/>
                    </a:lnTo>
                    <a:lnTo>
                      <a:pt x="60" y="226"/>
                    </a:lnTo>
                    <a:lnTo>
                      <a:pt x="62" y="228"/>
                    </a:lnTo>
                    <a:lnTo>
                      <a:pt x="62" y="234"/>
                    </a:lnTo>
                    <a:lnTo>
                      <a:pt x="68" y="234"/>
                    </a:lnTo>
                    <a:lnTo>
                      <a:pt x="68" y="236"/>
                    </a:lnTo>
                    <a:lnTo>
                      <a:pt x="70" y="240"/>
                    </a:lnTo>
                    <a:lnTo>
                      <a:pt x="52" y="236"/>
                    </a:lnTo>
                    <a:lnTo>
                      <a:pt x="52" y="242"/>
                    </a:lnTo>
                    <a:lnTo>
                      <a:pt x="60" y="246"/>
                    </a:lnTo>
                    <a:lnTo>
                      <a:pt x="62" y="252"/>
                    </a:lnTo>
                    <a:lnTo>
                      <a:pt x="64" y="260"/>
                    </a:lnTo>
                    <a:lnTo>
                      <a:pt x="74" y="268"/>
                    </a:lnTo>
                    <a:lnTo>
                      <a:pt x="80" y="268"/>
                    </a:lnTo>
                    <a:lnTo>
                      <a:pt x="86" y="268"/>
                    </a:lnTo>
                    <a:lnTo>
                      <a:pt x="82" y="278"/>
                    </a:lnTo>
                    <a:lnTo>
                      <a:pt x="82" y="282"/>
                    </a:lnTo>
                    <a:lnTo>
                      <a:pt x="86" y="280"/>
                    </a:lnTo>
                    <a:lnTo>
                      <a:pt x="90" y="276"/>
                    </a:lnTo>
                    <a:lnTo>
                      <a:pt x="98" y="272"/>
                    </a:lnTo>
                    <a:lnTo>
                      <a:pt x="108" y="276"/>
                    </a:lnTo>
                    <a:lnTo>
                      <a:pt x="114" y="280"/>
                    </a:lnTo>
                    <a:lnTo>
                      <a:pt x="118" y="288"/>
                    </a:lnTo>
                    <a:lnTo>
                      <a:pt x="126" y="288"/>
                    </a:lnTo>
                    <a:lnTo>
                      <a:pt x="132" y="288"/>
                    </a:lnTo>
                    <a:lnTo>
                      <a:pt x="134" y="218"/>
                    </a:lnTo>
                    <a:lnTo>
                      <a:pt x="142" y="216"/>
                    </a:lnTo>
                    <a:lnTo>
                      <a:pt x="150" y="214"/>
                    </a:lnTo>
                    <a:lnTo>
                      <a:pt x="154" y="210"/>
                    </a:lnTo>
                    <a:lnTo>
                      <a:pt x="162" y="210"/>
                    </a:lnTo>
                    <a:lnTo>
                      <a:pt x="168" y="210"/>
                    </a:lnTo>
                    <a:lnTo>
                      <a:pt x="168" y="210"/>
                    </a:lnTo>
                    <a:lnTo>
                      <a:pt x="168" y="210"/>
                    </a:lnTo>
                    <a:close/>
                    <a:moveTo>
                      <a:pt x="90" y="232"/>
                    </a:moveTo>
                    <a:lnTo>
                      <a:pt x="90" y="232"/>
                    </a:lnTo>
                    <a:lnTo>
                      <a:pt x="90" y="236"/>
                    </a:lnTo>
                    <a:lnTo>
                      <a:pt x="88" y="242"/>
                    </a:lnTo>
                    <a:lnTo>
                      <a:pt x="82" y="240"/>
                    </a:lnTo>
                    <a:lnTo>
                      <a:pt x="80" y="236"/>
                    </a:lnTo>
                    <a:lnTo>
                      <a:pt x="88" y="236"/>
                    </a:lnTo>
                    <a:lnTo>
                      <a:pt x="88" y="234"/>
                    </a:lnTo>
                    <a:lnTo>
                      <a:pt x="90" y="232"/>
                    </a:lnTo>
                    <a:lnTo>
                      <a:pt x="90" y="232"/>
                    </a:lnTo>
                    <a:lnTo>
                      <a:pt x="90" y="232"/>
                    </a:lnTo>
                    <a:close/>
                    <a:moveTo>
                      <a:pt x="474" y="168"/>
                    </a:moveTo>
                    <a:lnTo>
                      <a:pt x="474" y="168"/>
                    </a:lnTo>
                    <a:lnTo>
                      <a:pt x="478" y="168"/>
                    </a:lnTo>
                    <a:lnTo>
                      <a:pt x="478" y="170"/>
                    </a:lnTo>
                    <a:lnTo>
                      <a:pt x="478" y="174"/>
                    </a:lnTo>
                    <a:lnTo>
                      <a:pt x="476" y="178"/>
                    </a:lnTo>
                    <a:lnTo>
                      <a:pt x="476" y="180"/>
                    </a:lnTo>
                    <a:lnTo>
                      <a:pt x="466" y="180"/>
                    </a:lnTo>
                    <a:lnTo>
                      <a:pt x="466" y="186"/>
                    </a:lnTo>
                    <a:lnTo>
                      <a:pt x="442" y="186"/>
                    </a:lnTo>
                    <a:lnTo>
                      <a:pt x="434" y="182"/>
                    </a:lnTo>
                    <a:lnTo>
                      <a:pt x="428" y="180"/>
                    </a:lnTo>
                    <a:lnTo>
                      <a:pt x="428" y="188"/>
                    </a:lnTo>
                    <a:lnTo>
                      <a:pt x="416" y="190"/>
                    </a:lnTo>
                    <a:lnTo>
                      <a:pt x="410" y="192"/>
                    </a:lnTo>
                    <a:lnTo>
                      <a:pt x="410" y="196"/>
                    </a:lnTo>
                    <a:lnTo>
                      <a:pt x="410" y="198"/>
                    </a:lnTo>
                    <a:lnTo>
                      <a:pt x="402" y="200"/>
                    </a:lnTo>
                    <a:lnTo>
                      <a:pt x="396" y="200"/>
                    </a:lnTo>
                    <a:lnTo>
                      <a:pt x="396" y="206"/>
                    </a:lnTo>
                    <a:lnTo>
                      <a:pt x="392" y="210"/>
                    </a:lnTo>
                    <a:lnTo>
                      <a:pt x="388" y="216"/>
                    </a:lnTo>
                    <a:lnTo>
                      <a:pt x="386" y="216"/>
                    </a:lnTo>
                    <a:lnTo>
                      <a:pt x="386" y="218"/>
                    </a:lnTo>
                    <a:lnTo>
                      <a:pt x="388" y="222"/>
                    </a:lnTo>
                    <a:lnTo>
                      <a:pt x="392" y="222"/>
                    </a:lnTo>
                    <a:lnTo>
                      <a:pt x="392" y="224"/>
                    </a:lnTo>
                    <a:lnTo>
                      <a:pt x="392" y="226"/>
                    </a:lnTo>
                    <a:lnTo>
                      <a:pt x="386" y="224"/>
                    </a:lnTo>
                    <a:lnTo>
                      <a:pt x="384" y="222"/>
                    </a:lnTo>
                    <a:lnTo>
                      <a:pt x="384" y="216"/>
                    </a:lnTo>
                    <a:lnTo>
                      <a:pt x="384" y="210"/>
                    </a:lnTo>
                    <a:lnTo>
                      <a:pt x="376" y="210"/>
                    </a:lnTo>
                    <a:lnTo>
                      <a:pt x="388" y="192"/>
                    </a:lnTo>
                    <a:lnTo>
                      <a:pt x="392" y="190"/>
                    </a:lnTo>
                    <a:lnTo>
                      <a:pt x="394" y="192"/>
                    </a:lnTo>
                    <a:lnTo>
                      <a:pt x="398" y="186"/>
                    </a:lnTo>
                    <a:lnTo>
                      <a:pt x="402" y="180"/>
                    </a:lnTo>
                    <a:lnTo>
                      <a:pt x="406" y="178"/>
                    </a:lnTo>
                    <a:lnTo>
                      <a:pt x="420" y="174"/>
                    </a:lnTo>
                    <a:lnTo>
                      <a:pt x="430" y="178"/>
                    </a:lnTo>
                    <a:lnTo>
                      <a:pt x="440" y="180"/>
                    </a:lnTo>
                    <a:lnTo>
                      <a:pt x="450" y="180"/>
                    </a:lnTo>
                    <a:lnTo>
                      <a:pt x="452" y="174"/>
                    </a:lnTo>
                    <a:lnTo>
                      <a:pt x="456" y="178"/>
                    </a:lnTo>
                    <a:lnTo>
                      <a:pt x="458" y="178"/>
                    </a:lnTo>
                    <a:lnTo>
                      <a:pt x="460" y="178"/>
                    </a:lnTo>
                    <a:lnTo>
                      <a:pt x="464" y="174"/>
                    </a:lnTo>
                    <a:lnTo>
                      <a:pt x="466" y="172"/>
                    </a:lnTo>
                    <a:lnTo>
                      <a:pt x="468" y="170"/>
                    </a:lnTo>
                    <a:lnTo>
                      <a:pt x="474" y="168"/>
                    </a:lnTo>
                    <a:lnTo>
                      <a:pt x="474" y="168"/>
                    </a:lnTo>
                    <a:lnTo>
                      <a:pt x="474" y="168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576" name="Freeform 1646"/>
              <p:cNvSpPr>
                <a:spLocks noEditPoints="1"/>
              </p:cNvSpPr>
              <p:nvPr/>
            </p:nvSpPr>
            <p:spPr bwMode="auto">
              <a:xfrm>
                <a:off x="3584575" y="3076575"/>
                <a:ext cx="425450" cy="609600"/>
              </a:xfrm>
              <a:custGeom>
                <a:avLst/>
                <a:gdLst>
                  <a:gd name="T0" fmla="*/ 12 w 268"/>
                  <a:gd name="T1" fmla="*/ 384 h 384"/>
                  <a:gd name="T2" fmla="*/ 12 w 268"/>
                  <a:gd name="T3" fmla="*/ 376 h 384"/>
                  <a:gd name="T4" fmla="*/ 0 w 268"/>
                  <a:gd name="T5" fmla="*/ 372 h 384"/>
                  <a:gd name="T6" fmla="*/ 56 w 268"/>
                  <a:gd name="T7" fmla="*/ 312 h 384"/>
                  <a:gd name="T8" fmla="*/ 56 w 268"/>
                  <a:gd name="T9" fmla="*/ 304 h 384"/>
                  <a:gd name="T10" fmla="*/ 38 w 268"/>
                  <a:gd name="T11" fmla="*/ 250 h 384"/>
                  <a:gd name="T12" fmla="*/ 38 w 268"/>
                  <a:gd name="T13" fmla="*/ 266 h 384"/>
                  <a:gd name="T14" fmla="*/ 52 w 268"/>
                  <a:gd name="T15" fmla="*/ 264 h 384"/>
                  <a:gd name="T16" fmla="*/ 54 w 268"/>
                  <a:gd name="T17" fmla="*/ 266 h 384"/>
                  <a:gd name="T18" fmla="*/ 52 w 268"/>
                  <a:gd name="T19" fmla="*/ 294 h 384"/>
                  <a:gd name="T20" fmla="*/ 68 w 268"/>
                  <a:gd name="T21" fmla="*/ 266 h 384"/>
                  <a:gd name="T22" fmla="*/ 64 w 268"/>
                  <a:gd name="T23" fmla="*/ 256 h 384"/>
                  <a:gd name="T24" fmla="*/ 54 w 268"/>
                  <a:gd name="T25" fmla="*/ 240 h 384"/>
                  <a:gd name="T26" fmla="*/ 100 w 268"/>
                  <a:gd name="T27" fmla="*/ 232 h 384"/>
                  <a:gd name="T28" fmla="*/ 82 w 268"/>
                  <a:gd name="T29" fmla="*/ 240 h 384"/>
                  <a:gd name="T30" fmla="*/ 90 w 268"/>
                  <a:gd name="T31" fmla="*/ 264 h 384"/>
                  <a:gd name="T32" fmla="*/ 104 w 268"/>
                  <a:gd name="T33" fmla="*/ 256 h 384"/>
                  <a:gd name="T34" fmla="*/ 90 w 268"/>
                  <a:gd name="T35" fmla="*/ 220 h 384"/>
                  <a:gd name="T36" fmla="*/ 88 w 268"/>
                  <a:gd name="T37" fmla="*/ 220 h 384"/>
                  <a:gd name="T38" fmla="*/ 194 w 268"/>
                  <a:gd name="T39" fmla="*/ 94 h 384"/>
                  <a:gd name="T40" fmla="*/ 186 w 268"/>
                  <a:gd name="T41" fmla="*/ 122 h 384"/>
                  <a:gd name="T42" fmla="*/ 186 w 268"/>
                  <a:gd name="T43" fmla="*/ 134 h 384"/>
                  <a:gd name="T44" fmla="*/ 162 w 268"/>
                  <a:gd name="T45" fmla="*/ 176 h 384"/>
                  <a:gd name="T46" fmla="*/ 140 w 268"/>
                  <a:gd name="T47" fmla="*/ 186 h 384"/>
                  <a:gd name="T48" fmla="*/ 136 w 268"/>
                  <a:gd name="T49" fmla="*/ 178 h 384"/>
                  <a:gd name="T50" fmla="*/ 126 w 268"/>
                  <a:gd name="T51" fmla="*/ 202 h 384"/>
                  <a:gd name="T52" fmla="*/ 124 w 268"/>
                  <a:gd name="T53" fmla="*/ 214 h 384"/>
                  <a:gd name="T54" fmla="*/ 96 w 268"/>
                  <a:gd name="T55" fmla="*/ 212 h 384"/>
                  <a:gd name="T56" fmla="*/ 68 w 268"/>
                  <a:gd name="T57" fmla="*/ 232 h 384"/>
                  <a:gd name="T58" fmla="*/ 78 w 268"/>
                  <a:gd name="T59" fmla="*/ 234 h 384"/>
                  <a:gd name="T60" fmla="*/ 114 w 268"/>
                  <a:gd name="T61" fmla="*/ 234 h 384"/>
                  <a:gd name="T62" fmla="*/ 126 w 268"/>
                  <a:gd name="T63" fmla="*/ 250 h 384"/>
                  <a:gd name="T64" fmla="*/ 140 w 268"/>
                  <a:gd name="T65" fmla="*/ 232 h 384"/>
                  <a:gd name="T66" fmla="*/ 146 w 268"/>
                  <a:gd name="T67" fmla="*/ 232 h 384"/>
                  <a:gd name="T68" fmla="*/ 162 w 268"/>
                  <a:gd name="T69" fmla="*/ 232 h 384"/>
                  <a:gd name="T70" fmla="*/ 176 w 268"/>
                  <a:gd name="T71" fmla="*/ 232 h 384"/>
                  <a:gd name="T72" fmla="*/ 186 w 268"/>
                  <a:gd name="T73" fmla="*/ 214 h 384"/>
                  <a:gd name="T74" fmla="*/ 190 w 268"/>
                  <a:gd name="T75" fmla="*/ 212 h 384"/>
                  <a:gd name="T76" fmla="*/ 196 w 268"/>
                  <a:gd name="T77" fmla="*/ 220 h 384"/>
                  <a:gd name="T78" fmla="*/ 196 w 268"/>
                  <a:gd name="T79" fmla="*/ 202 h 384"/>
                  <a:gd name="T80" fmla="*/ 200 w 268"/>
                  <a:gd name="T81" fmla="*/ 168 h 384"/>
                  <a:gd name="T82" fmla="*/ 212 w 268"/>
                  <a:gd name="T83" fmla="*/ 148 h 384"/>
                  <a:gd name="T84" fmla="*/ 214 w 268"/>
                  <a:gd name="T85" fmla="*/ 132 h 384"/>
                  <a:gd name="T86" fmla="*/ 194 w 268"/>
                  <a:gd name="T87" fmla="*/ 94 h 384"/>
                  <a:gd name="T88" fmla="*/ 208 w 268"/>
                  <a:gd name="T89" fmla="*/ 2 h 384"/>
                  <a:gd name="T90" fmla="*/ 212 w 268"/>
                  <a:gd name="T91" fmla="*/ 28 h 384"/>
                  <a:gd name="T92" fmla="*/ 204 w 268"/>
                  <a:gd name="T93" fmla="*/ 50 h 384"/>
                  <a:gd name="T94" fmla="*/ 190 w 268"/>
                  <a:gd name="T95" fmla="*/ 54 h 384"/>
                  <a:gd name="T96" fmla="*/ 188 w 268"/>
                  <a:gd name="T97" fmla="*/ 82 h 384"/>
                  <a:gd name="T98" fmla="*/ 194 w 268"/>
                  <a:gd name="T99" fmla="*/ 72 h 384"/>
                  <a:gd name="T100" fmla="*/ 214 w 268"/>
                  <a:gd name="T101" fmla="*/ 62 h 384"/>
                  <a:gd name="T102" fmla="*/ 248 w 268"/>
                  <a:gd name="T103" fmla="*/ 54 h 384"/>
                  <a:gd name="T104" fmla="*/ 262 w 268"/>
                  <a:gd name="T105" fmla="*/ 40 h 384"/>
                  <a:gd name="T106" fmla="*/ 250 w 268"/>
                  <a:gd name="T107" fmla="*/ 34 h 384"/>
                  <a:gd name="T108" fmla="*/ 230 w 268"/>
                  <a:gd name="T109" fmla="*/ 22 h 384"/>
                  <a:gd name="T110" fmla="*/ 212 w 268"/>
                  <a:gd name="T111" fmla="*/ 0 h 3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268" h="384">
                    <a:moveTo>
                      <a:pt x="12" y="376"/>
                    </a:moveTo>
                    <a:lnTo>
                      <a:pt x="12" y="376"/>
                    </a:lnTo>
                    <a:lnTo>
                      <a:pt x="10" y="382"/>
                    </a:lnTo>
                    <a:lnTo>
                      <a:pt x="10" y="384"/>
                    </a:lnTo>
                    <a:lnTo>
                      <a:pt x="12" y="384"/>
                    </a:lnTo>
                    <a:lnTo>
                      <a:pt x="16" y="380"/>
                    </a:lnTo>
                    <a:lnTo>
                      <a:pt x="16" y="376"/>
                    </a:lnTo>
                    <a:lnTo>
                      <a:pt x="12" y="376"/>
                    </a:lnTo>
                    <a:lnTo>
                      <a:pt x="12" y="376"/>
                    </a:lnTo>
                    <a:lnTo>
                      <a:pt x="12" y="376"/>
                    </a:lnTo>
                    <a:close/>
                    <a:moveTo>
                      <a:pt x="0" y="372"/>
                    </a:moveTo>
                    <a:lnTo>
                      <a:pt x="2" y="376"/>
                    </a:lnTo>
                    <a:lnTo>
                      <a:pt x="2" y="374"/>
                    </a:lnTo>
                    <a:lnTo>
                      <a:pt x="0" y="372"/>
                    </a:lnTo>
                    <a:lnTo>
                      <a:pt x="0" y="372"/>
                    </a:lnTo>
                    <a:lnTo>
                      <a:pt x="0" y="372"/>
                    </a:lnTo>
                    <a:close/>
                    <a:moveTo>
                      <a:pt x="56" y="304"/>
                    </a:moveTo>
                    <a:lnTo>
                      <a:pt x="56" y="304"/>
                    </a:lnTo>
                    <a:lnTo>
                      <a:pt x="56" y="310"/>
                    </a:lnTo>
                    <a:lnTo>
                      <a:pt x="56" y="312"/>
                    </a:lnTo>
                    <a:lnTo>
                      <a:pt x="60" y="308"/>
                    </a:lnTo>
                    <a:lnTo>
                      <a:pt x="60" y="304"/>
                    </a:lnTo>
                    <a:lnTo>
                      <a:pt x="56" y="304"/>
                    </a:lnTo>
                    <a:lnTo>
                      <a:pt x="56" y="304"/>
                    </a:lnTo>
                    <a:lnTo>
                      <a:pt x="56" y="304"/>
                    </a:lnTo>
                    <a:close/>
                    <a:moveTo>
                      <a:pt x="52" y="240"/>
                    </a:moveTo>
                    <a:lnTo>
                      <a:pt x="46" y="248"/>
                    </a:lnTo>
                    <a:lnTo>
                      <a:pt x="42" y="248"/>
                    </a:lnTo>
                    <a:lnTo>
                      <a:pt x="38" y="248"/>
                    </a:lnTo>
                    <a:lnTo>
                      <a:pt x="38" y="250"/>
                    </a:lnTo>
                    <a:lnTo>
                      <a:pt x="36" y="252"/>
                    </a:lnTo>
                    <a:lnTo>
                      <a:pt x="42" y="258"/>
                    </a:lnTo>
                    <a:lnTo>
                      <a:pt x="44" y="266"/>
                    </a:lnTo>
                    <a:lnTo>
                      <a:pt x="42" y="264"/>
                    </a:lnTo>
                    <a:lnTo>
                      <a:pt x="38" y="266"/>
                    </a:lnTo>
                    <a:lnTo>
                      <a:pt x="42" y="268"/>
                    </a:lnTo>
                    <a:lnTo>
                      <a:pt x="44" y="270"/>
                    </a:lnTo>
                    <a:lnTo>
                      <a:pt x="46" y="270"/>
                    </a:lnTo>
                    <a:lnTo>
                      <a:pt x="52" y="270"/>
                    </a:lnTo>
                    <a:lnTo>
                      <a:pt x="52" y="264"/>
                    </a:lnTo>
                    <a:lnTo>
                      <a:pt x="48" y="264"/>
                    </a:lnTo>
                    <a:lnTo>
                      <a:pt x="48" y="260"/>
                    </a:lnTo>
                    <a:lnTo>
                      <a:pt x="52" y="260"/>
                    </a:lnTo>
                    <a:lnTo>
                      <a:pt x="52" y="264"/>
                    </a:lnTo>
                    <a:lnTo>
                      <a:pt x="54" y="266"/>
                    </a:lnTo>
                    <a:lnTo>
                      <a:pt x="46" y="278"/>
                    </a:lnTo>
                    <a:lnTo>
                      <a:pt x="46" y="294"/>
                    </a:lnTo>
                    <a:lnTo>
                      <a:pt x="48" y="292"/>
                    </a:lnTo>
                    <a:lnTo>
                      <a:pt x="52" y="292"/>
                    </a:lnTo>
                    <a:lnTo>
                      <a:pt x="52" y="294"/>
                    </a:lnTo>
                    <a:lnTo>
                      <a:pt x="52" y="296"/>
                    </a:lnTo>
                    <a:lnTo>
                      <a:pt x="54" y="300"/>
                    </a:lnTo>
                    <a:lnTo>
                      <a:pt x="64" y="284"/>
                    </a:lnTo>
                    <a:lnTo>
                      <a:pt x="64" y="276"/>
                    </a:lnTo>
                    <a:lnTo>
                      <a:pt x="68" y="266"/>
                    </a:lnTo>
                    <a:lnTo>
                      <a:pt x="70" y="266"/>
                    </a:lnTo>
                    <a:lnTo>
                      <a:pt x="70" y="260"/>
                    </a:lnTo>
                    <a:lnTo>
                      <a:pt x="70" y="258"/>
                    </a:lnTo>
                    <a:lnTo>
                      <a:pt x="70" y="256"/>
                    </a:lnTo>
                    <a:lnTo>
                      <a:pt x="64" y="256"/>
                    </a:lnTo>
                    <a:lnTo>
                      <a:pt x="68" y="252"/>
                    </a:lnTo>
                    <a:lnTo>
                      <a:pt x="68" y="248"/>
                    </a:lnTo>
                    <a:lnTo>
                      <a:pt x="60" y="248"/>
                    </a:lnTo>
                    <a:lnTo>
                      <a:pt x="56" y="242"/>
                    </a:lnTo>
                    <a:lnTo>
                      <a:pt x="54" y="240"/>
                    </a:lnTo>
                    <a:lnTo>
                      <a:pt x="52" y="240"/>
                    </a:lnTo>
                    <a:lnTo>
                      <a:pt x="52" y="240"/>
                    </a:lnTo>
                    <a:lnTo>
                      <a:pt x="52" y="240"/>
                    </a:lnTo>
                    <a:close/>
                    <a:moveTo>
                      <a:pt x="100" y="232"/>
                    </a:moveTo>
                    <a:lnTo>
                      <a:pt x="100" y="232"/>
                    </a:lnTo>
                    <a:lnTo>
                      <a:pt x="92" y="240"/>
                    </a:lnTo>
                    <a:lnTo>
                      <a:pt x="90" y="240"/>
                    </a:lnTo>
                    <a:lnTo>
                      <a:pt x="88" y="238"/>
                    </a:lnTo>
                    <a:lnTo>
                      <a:pt x="86" y="238"/>
                    </a:lnTo>
                    <a:lnTo>
                      <a:pt x="82" y="240"/>
                    </a:lnTo>
                    <a:lnTo>
                      <a:pt x="80" y="248"/>
                    </a:lnTo>
                    <a:lnTo>
                      <a:pt x="74" y="250"/>
                    </a:lnTo>
                    <a:lnTo>
                      <a:pt x="82" y="260"/>
                    </a:lnTo>
                    <a:lnTo>
                      <a:pt x="88" y="268"/>
                    </a:lnTo>
                    <a:lnTo>
                      <a:pt x="90" y="264"/>
                    </a:lnTo>
                    <a:lnTo>
                      <a:pt x="90" y="256"/>
                    </a:lnTo>
                    <a:lnTo>
                      <a:pt x="96" y="252"/>
                    </a:lnTo>
                    <a:lnTo>
                      <a:pt x="98" y="250"/>
                    </a:lnTo>
                    <a:lnTo>
                      <a:pt x="100" y="252"/>
                    </a:lnTo>
                    <a:lnTo>
                      <a:pt x="104" y="256"/>
                    </a:lnTo>
                    <a:lnTo>
                      <a:pt x="110" y="242"/>
                    </a:lnTo>
                    <a:lnTo>
                      <a:pt x="100" y="232"/>
                    </a:lnTo>
                    <a:lnTo>
                      <a:pt x="100" y="232"/>
                    </a:lnTo>
                    <a:lnTo>
                      <a:pt x="100" y="232"/>
                    </a:lnTo>
                    <a:close/>
                    <a:moveTo>
                      <a:pt x="90" y="220"/>
                    </a:moveTo>
                    <a:lnTo>
                      <a:pt x="90" y="220"/>
                    </a:lnTo>
                    <a:lnTo>
                      <a:pt x="92" y="224"/>
                    </a:lnTo>
                    <a:lnTo>
                      <a:pt x="90" y="228"/>
                    </a:lnTo>
                    <a:lnTo>
                      <a:pt x="88" y="222"/>
                    </a:lnTo>
                    <a:lnTo>
                      <a:pt x="88" y="220"/>
                    </a:lnTo>
                    <a:lnTo>
                      <a:pt x="90" y="220"/>
                    </a:lnTo>
                    <a:lnTo>
                      <a:pt x="90" y="220"/>
                    </a:lnTo>
                    <a:lnTo>
                      <a:pt x="90" y="220"/>
                    </a:lnTo>
                    <a:close/>
                    <a:moveTo>
                      <a:pt x="194" y="94"/>
                    </a:moveTo>
                    <a:lnTo>
                      <a:pt x="194" y="94"/>
                    </a:lnTo>
                    <a:lnTo>
                      <a:pt x="194" y="98"/>
                    </a:lnTo>
                    <a:lnTo>
                      <a:pt x="194" y="100"/>
                    </a:lnTo>
                    <a:lnTo>
                      <a:pt x="188" y="106"/>
                    </a:lnTo>
                    <a:lnTo>
                      <a:pt x="190" y="118"/>
                    </a:lnTo>
                    <a:lnTo>
                      <a:pt x="186" y="122"/>
                    </a:lnTo>
                    <a:lnTo>
                      <a:pt x="182" y="124"/>
                    </a:lnTo>
                    <a:lnTo>
                      <a:pt x="188" y="126"/>
                    </a:lnTo>
                    <a:lnTo>
                      <a:pt x="190" y="130"/>
                    </a:lnTo>
                    <a:lnTo>
                      <a:pt x="188" y="134"/>
                    </a:lnTo>
                    <a:lnTo>
                      <a:pt x="186" y="134"/>
                    </a:lnTo>
                    <a:lnTo>
                      <a:pt x="186" y="142"/>
                    </a:lnTo>
                    <a:lnTo>
                      <a:pt x="170" y="166"/>
                    </a:lnTo>
                    <a:lnTo>
                      <a:pt x="164" y="166"/>
                    </a:lnTo>
                    <a:lnTo>
                      <a:pt x="162" y="174"/>
                    </a:lnTo>
                    <a:lnTo>
                      <a:pt x="162" y="176"/>
                    </a:lnTo>
                    <a:lnTo>
                      <a:pt x="160" y="178"/>
                    </a:lnTo>
                    <a:lnTo>
                      <a:pt x="154" y="180"/>
                    </a:lnTo>
                    <a:lnTo>
                      <a:pt x="150" y="180"/>
                    </a:lnTo>
                    <a:lnTo>
                      <a:pt x="150" y="186"/>
                    </a:lnTo>
                    <a:lnTo>
                      <a:pt x="140" y="186"/>
                    </a:lnTo>
                    <a:lnTo>
                      <a:pt x="140" y="180"/>
                    </a:lnTo>
                    <a:lnTo>
                      <a:pt x="140" y="178"/>
                    </a:lnTo>
                    <a:lnTo>
                      <a:pt x="146" y="170"/>
                    </a:lnTo>
                    <a:lnTo>
                      <a:pt x="142" y="174"/>
                    </a:lnTo>
                    <a:lnTo>
                      <a:pt x="136" y="178"/>
                    </a:lnTo>
                    <a:lnTo>
                      <a:pt x="136" y="184"/>
                    </a:lnTo>
                    <a:lnTo>
                      <a:pt x="136" y="188"/>
                    </a:lnTo>
                    <a:lnTo>
                      <a:pt x="132" y="194"/>
                    </a:lnTo>
                    <a:lnTo>
                      <a:pt x="126" y="198"/>
                    </a:lnTo>
                    <a:lnTo>
                      <a:pt x="126" y="202"/>
                    </a:lnTo>
                    <a:lnTo>
                      <a:pt x="126" y="204"/>
                    </a:lnTo>
                    <a:lnTo>
                      <a:pt x="128" y="206"/>
                    </a:lnTo>
                    <a:lnTo>
                      <a:pt x="128" y="210"/>
                    </a:lnTo>
                    <a:lnTo>
                      <a:pt x="126" y="212"/>
                    </a:lnTo>
                    <a:lnTo>
                      <a:pt x="124" y="214"/>
                    </a:lnTo>
                    <a:lnTo>
                      <a:pt x="116" y="212"/>
                    </a:lnTo>
                    <a:lnTo>
                      <a:pt x="110" y="210"/>
                    </a:lnTo>
                    <a:lnTo>
                      <a:pt x="104" y="212"/>
                    </a:lnTo>
                    <a:lnTo>
                      <a:pt x="96" y="214"/>
                    </a:lnTo>
                    <a:lnTo>
                      <a:pt x="96" y="212"/>
                    </a:lnTo>
                    <a:lnTo>
                      <a:pt x="92" y="212"/>
                    </a:lnTo>
                    <a:lnTo>
                      <a:pt x="86" y="214"/>
                    </a:lnTo>
                    <a:lnTo>
                      <a:pt x="80" y="222"/>
                    </a:lnTo>
                    <a:lnTo>
                      <a:pt x="72" y="228"/>
                    </a:lnTo>
                    <a:lnTo>
                      <a:pt x="68" y="232"/>
                    </a:lnTo>
                    <a:lnTo>
                      <a:pt x="62" y="232"/>
                    </a:lnTo>
                    <a:lnTo>
                      <a:pt x="56" y="230"/>
                    </a:lnTo>
                    <a:lnTo>
                      <a:pt x="56" y="240"/>
                    </a:lnTo>
                    <a:lnTo>
                      <a:pt x="78" y="240"/>
                    </a:lnTo>
                    <a:lnTo>
                      <a:pt x="78" y="234"/>
                    </a:lnTo>
                    <a:lnTo>
                      <a:pt x="80" y="232"/>
                    </a:lnTo>
                    <a:lnTo>
                      <a:pt x="104" y="230"/>
                    </a:lnTo>
                    <a:lnTo>
                      <a:pt x="118" y="230"/>
                    </a:lnTo>
                    <a:lnTo>
                      <a:pt x="116" y="234"/>
                    </a:lnTo>
                    <a:lnTo>
                      <a:pt x="114" y="234"/>
                    </a:lnTo>
                    <a:lnTo>
                      <a:pt x="114" y="246"/>
                    </a:lnTo>
                    <a:lnTo>
                      <a:pt x="116" y="248"/>
                    </a:lnTo>
                    <a:lnTo>
                      <a:pt x="118" y="250"/>
                    </a:lnTo>
                    <a:lnTo>
                      <a:pt x="122" y="250"/>
                    </a:lnTo>
                    <a:lnTo>
                      <a:pt x="126" y="250"/>
                    </a:lnTo>
                    <a:lnTo>
                      <a:pt x="128" y="248"/>
                    </a:lnTo>
                    <a:lnTo>
                      <a:pt x="132" y="242"/>
                    </a:lnTo>
                    <a:lnTo>
                      <a:pt x="136" y="240"/>
                    </a:lnTo>
                    <a:lnTo>
                      <a:pt x="140" y="238"/>
                    </a:lnTo>
                    <a:lnTo>
                      <a:pt x="140" y="232"/>
                    </a:lnTo>
                    <a:lnTo>
                      <a:pt x="140" y="230"/>
                    </a:lnTo>
                    <a:lnTo>
                      <a:pt x="144" y="230"/>
                    </a:lnTo>
                    <a:lnTo>
                      <a:pt x="150" y="230"/>
                    </a:lnTo>
                    <a:lnTo>
                      <a:pt x="146" y="230"/>
                    </a:lnTo>
                    <a:lnTo>
                      <a:pt x="146" y="232"/>
                    </a:lnTo>
                    <a:lnTo>
                      <a:pt x="146" y="234"/>
                    </a:lnTo>
                    <a:lnTo>
                      <a:pt x="150" y="232"/>
                    </a:lnTo>
                    <a:lnTo>
                      <a:pt x="152" y="230"/>
                    </a:lnTo>
                    <a:lnTo>
                      <a:pt x="158" y="232"/>
                    </a:lnTo>
                    <a:lnTo>
                      <a:pt x="162" y="232"/>
                    </a:lnTo>
                    <a:lnTo>
                      <a:pt x="164" y="228"/>
                    </a:lnTo>
                    <a:lnTo>
                      <a:pt x="170" y="224"/>
                    </a:lnTo>
                    <a:lnTo>
                      <a:pt x="172" y="230"/>
                    </a:lnTo>
                    <a:lnTo>
                      <a:pt x="172" y="232"/>
                    </a:lnTo>
                    <a:lnTo>
                      <a:pt x="176" y="232"/>
                    </a:lnTo>
                    <a:lnTo>
                      <a:pt x="178" y="228"/>
                    </a:lnTo>
                    <a:lnTo>
                      <a:pt x="178" y="222"/>
                    </a:lnTo>
                    <a:lnTo>
                      <a:pt x="186" y="222"/>
                    </a:lnTo>
                    <a:lnTo>
                      <a:pt x="186" y="216"/>
                    </a:lnTo>
                    <a:lnTo>
                      <a:pt x="186" y="214"/>
                    </a:lnTo>
                    <a:lnTo>
                      <a:pt x="186" y="212"/>
                    </a:lnTo>
                    <a:lnTo>
                      <a:pt x="188" y="210"/>
                    </a:lnTo>
                    <a:lnTo>
                      <a:pt x="188" y="206"/>
                    </a:lnTo>
                    <a:lnTo>
                      <a:pt x="190" y="210"/>
                    </a:lnTo>
                    <a:lnTo>
                      <a:pt x="190" y="212"/>
                    </a:lnTo>
                    <a:lnTo>
                      <a:pt x="188" y="220"/>
                    </a:lnTo>
                    <a:lnTo>
                      <a:pt x="186" y="224"/>
                    </a:lnTo>
                    <a:lnTo>
                      <a:pt x="188" y="224"/>
                    </a:lnTo>
                    <a:lnTo>
                      <a:pt x="190" y="228"/>
                    </a:lnTo>
                    <a:lnTo>
                      <a:pt x="196" y="220"/>
                    </a:lnTo>
                    <a:lnTo>
                      <a:pt x="198" y="214"/>
                    </a:lnTo>
                    <a:lnTo>
                      <a:pt x="200" y="210"/>
                    </a:lnTo>
                    <a:lnTo>
                      <a:pt x="198" y="206"/>
                    </a:lnTo>
                    <a:lnTo>
                      <a:pt x="194" y="204"/>
                    </a:lnTo>
                    <a:lnTo>
                      <a:pt x="196" y="202"/>
                    </a:lnTo>
                    <a:lnTo>
                      <a:pt x="198" y="198"/>
                    </a:lnTo>
                    <a:lnTo>
                      <a:pt x="196" y="194"/>
                    </a:lnTo>
                    <a:lnTo>
                      <a:pt x="196" y="188"/>
                    </a:lnTo>
                    <a:lnTo>
                      <a:pt x="200" y="180"/>
                    </a:lnTo>
                    <a:lnTo>
                      <a:pt x="200" y="168"/>
                    </a:lnTo>
                    <a:lnTo>
                      <a:pt x="200" y="160"/>
                    </a:lnTo>
                    <a:lnTo>
                      <a:pt x="200" y="156"/>
                    </a:lnTo>
                    <a:lnTo>
                      <a:pt x="204" y="152"/>
                    </a:lnTo>
                    <a:lnTo>
                      <a:pt x="208" y="150"/>
                    </a:lnTo>
                    <a:lnTo>
                      <a:pt x="212" y="148"/>
                    </a:lnTo>
                    <a:lnTo>
                      <a:pt x="208" y="148"/>
                    </a:lnTo>
                    <a:lnTo>
                      <a:pt x="208" y="144"/>
                    </a:lnTo>
                    <a:lnTo>
                      <a:pt x="208" y="142"/>
                    </a:lnTo>
                    <a:lnTo>
                      <a:pt x="212" y="142"/>
                    </a:lnTo>
                    <a:lnTo>
                      <a:pt x="214" y="132"/>
                    </a:lnTo>
                    <a:lnTo>
                      <a:pt x="216" y="124"/>
                    </a:lnTo>
                    <a:lnTo>
                      <a:pt x="214" y="116"/>
                    </a:lnTo>
                    <a:lnTo>
                      <a:pt x="208" y="106"/>
                    </a:lnTo>
                    <a:lnTo>
                      <a:pt x="208" y="98"/>
                    </a:lnTo>
                    <a:lnTo>
                      <a:pt x="194" y="94"/>
                    </a:lnTo>
                    <a:lnTo>
                      <a:pt x="194" y="94"/>
                    </a:lnTo>
                    <a:lnTo>
                      <a:pt x="194" y="94"/>
                    </a:lnTo>
                    <a:close/>
                    <a:moveTo>
                      <a:pt x="212" y="0"/>
                    </a:moveTo>
                    <a:lnTo>
                      <a:pt x="212" y="0"/>
                    </a:lnTo>
                    <a:lnTo>
                      <a:pt x="208" y="2"/>
                    </a:lnTo>
                    <a:lnTo>
                      <a:pt x="208" y="8"/>
                    </a:lnTo>
                    <a:lnTo>
                      <a:pt x="208" y="10"/>
                    </a:lnTo>
                    <a:lnTo>
                      <a:pt x="212" y="14"/>
                    </a:lnTo>
                    <a:lnTo>
                      <a:pt x="214" y="18"/>
                    </a:lnTo>
                    <a:lnTo>
                      <a:pt x="212" y="28"/>
                    </a:lnTo>
                    <a:lnTo>
                      <a:pt x="206" y="40"/>
                    </a:lnTo>
                    <a:lnTo>
                      <a:pt x="206" y="44"/>
                    </a:lnTo>
                    <a:lnTo>
                      <a:pt x="208" y="46"/>
                    </a:lnTo>
                    <a:lnTo>
                      <a:pt x="208" y="50"/>
                    </a:lnTo>
                    <a:lnTo>
                      <a:pt x="204" y="50"/>
                    </a:lnTo>
                    <a:lnTo>
                      <a:pt x="204" y="54"/>
                    </a:lnTo>
                    <a:lnTo>
                      <a:pt x="200" y="52"/>
                    </a:lnTo>
                    <a:lnTo>
                      <a:pt x="198" y="50"/>
                    </a:lnTo>
                    <a:lnTo>
                      <a:pt x="190" y="50"/>
                    </a:lnTo>
                    <a:lnTo>
                      <a:pt x="190" y="54"/>
                    </a:lnTo>
                    <a:lnTo>
                      <a:pt x="182" y="60"/>
                    </a:lnTo>
                    <a:lnTo>
                      <a:pt x="190" y="72"/>
                    </a:lnTo>
                    <a:lnTo>
                      <a:pt x="188" y="78"/>
                    </a:lnTo>
                    <a:lnTo>
                      <a:pt x="188" y="80"/>
                    </a:lnTo>
                    <a:lnTo>
                      <a:pt x="188" y="82"/>
                    </a:lnTo>
                    <a:lnTo>
                      <a:pt x="196" y="80"/>
                    </a:lnTo>
                    <a:lnTo>
                      <a:pt x="204" y="78"/>
                    </a:lnTo>
                    <a:lnTo>
                      <a:pt x="206" y="76"/>
                    </a:lnTo>
                    <a:lnTo>
                      <a:pt x="204" y="76"/>
                    </a:lnTo>
                    <a:lnTo>
                      <a:pt x="194" y="72"/>
                    </a:lnTo>
                    <a:lnTo>
                      <a:pt x="194" y="68"/>
                    </a:lnTo>
                    <a:lnTo>
                      <a:pt x="194" y="64"/>
                    </a:lnTo>
                    <a:lnTo>
                      <a:pt x="204" y="62"/>
                    </a:lnTo>
                    <a:lnTo>
                      <a:pt x="208" y="62"/>
                    </a:lnTo>
                    <a:lnTo>
                      <a:pt x="214" y="62"/>
                    </a:lnTo>
                    <a:lnTo>
                      <a:pt x="218" y="72"/>
                    </a:lnTo>
                    <a:lnTo>
                      <a:pt x="234" y="72"/>
                    </a:lnTo>
                    <a:lnTo>
                      <a:pt x="236" y="64"/>
                    </a:lnTo>
                    <a:lnTo>
                      <a:pt x="242" y="58"/>
                    </a:lnTo>
                    <a:lnTo>
                      <a:pt x="248" y="54"/>
                    </a:lnTo>
                    <a:lnTo>
                      <a:pt x="252" y="54"/>
                    </a:lnTo>
                    <a:lnTo>
                      <a:pt x="268" y="52"/>
                    </a:lnTo>
                    <a:lnTo>
                      <a:pt x="266" y="46"/>
                    </a:lnTo>
                    <a:lnTo>
                      <a:pt x="262" y="44"/>
                    </a:lnTo>
                    <a:lnTo>
                      <a:pt x="262" y="40"/>
                    </a:lnTo>
                    <a:lnTo>
                      <a:pt x="262" y="36"/>
                    </a:lnTo>
                    <a:lnTo>
                      <a:pt x="260" y="36"/>
                    </a:lnTo>
                    <a:lnTo>
                      <a:pt x="256" y="40"/>
                    </a:lnTo>
                    <a:lnTo>
                      <a:pt x="252" y="36"/>
                    </a:lnTo>
                    <a:lnTo>
                      <a:pt x="250" y="34"/>
                    </a:lnTo>
                    <a:lnTo>
                      <a:pt x="250" y="32"/>
                    </a:lnTo>
                    <a:lnTo>
                      <a:pt x="240" y="32"/>
                    </a:lnTo>
                    <a:lnTo>
                      <a:pt x="232" y="28"/>
                    </a:lnTo>
                    <a:lnTo>
                      <a:pt x="230" y="26"/>
                    </a:lnTo>
                    <a:lnTo>
                      <a:pt x="230" y="22"/>
                    </a:lnTo>
                    <a:lnTo>
                      <a:pt x="226" y="14"/>
                    </a:lnTo>
                    <a:lnTo>
                      <a:pt x="218" y="6"/>
                    </a:lnTo>
                    <a:lnTo>
                      <a:pt x="212" y="0"/>
                    </a:lnTo>
                    <a:lnTo>
                      <a:pt x="212" y="0"/>
                    </a:lnTo>
                    <a:lnTo>
                      <a:pt x="212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577" name="Freeform 1647"/>
              <p:cNvSpPr>
                <a:spLocks/>
              </p:cNvSpPr>
              <p:nvPr/>
            </p:nvSpPr>
            <p:spPr bwMode="auto">
              <a:xfrm>
                <a:off x="993775" y="3384550"/>
                <a:ext cx="6350" cy="9525"/>
              </a:xfrm>
              <a:custGeom>
                <a:avLst/>
                <a:gdLst>
                  <a:gd name="T0" fmla="*/ 0 w 4"/>
                  <a:gd name="T1" fmla="*/ 0 h 6"/>
                  <a:gd name="T2" fmla="*/ 0 w 4"/>
                  <a:gd name="T3" fmla="*/ 0 h 6"/>
                  <a:gd name="T4" fmla="*/ 0 w 4"/>
                  <a:gd name="T5" fmla="*/ 2 h 6"/>
                  <a:gd name="T6" fmla="*/ 2 w 4"/>
                  <a:gd name="T7" fmla="*/ 2 h 6"/>
                  <a:gd name="T8" fmla="*/ 2 w 4"/>
                  <a:gd name="T9" fmla="*/ 6 h 6"/>
                  <a:gd name="T10" fmla="*/ 4 w 4"/>
                  <a:gd name="T11" fmla="*/ 6 h 6"/>
                  <a:gd name="T12" fmla="*/ 4 w 4"/>
                  <a:gd name="T13" fmla="*/ 2 h 6"/>
                  <a:gd name="T14" fmla="*/ 2 w 4"/>
                  <a:gd name="T15" fmla="*/ 2 h 6"/>
                  <a:gd name="T16" fmla="*/ 0 w 4"/>
                  <a:gd name="T17" fmla="*/ 0 h 6"/>
                  <a:gd name="T18" fmla="*/ 0 w 4"/>
                  <a:gd name="T19" fmla="*/ 0 h 6"/>
                  <a:gd name="T20" fmla="*/ 0 w 4"/>
                  <a:gd name="T21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" h="6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2" y="6"/>
                    </a:lnTo>
                    <a:lnTo>
                      <a:pt x="4" y="6"/>
                    </a:lnTo>
                    <a:lnTo>
                      <a:pt x="4" y="2"/>
                    </a:lnTo>
                    <a:lnTo>
                      <a:pt x="2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578" name="Freeform 1648"/>
              <p:cNvSpPr>
                <a:spLocks/>
              </p:cNvSpPr>
              <p:nvPr/>
            </p:nvSpPr>
            <p:spPr bwMode="auto">
              <a:xfrm>
                <a:off x="993775" y="3384550"/>
                <a:ext cx="6350" cy="9525"/>
              </a:xfrm>
              <a:custGeom>
                <a:avLst/>
                <a:gdLst>
                  <a:gd name="T0" fmla="*/ 0 w 4"/>
                  <a:gd name="T1" fmla="*/ 0 h 6"/>
                  <a:gd name="T2" fmla="*/ 0 w 4"/>
                  <a:gd name="T3" fmla="*/ 0 h 6"/>
                  <a:gd name="T4" fmla="*/ 0 w 4"/>
                  <a:gd name="T5" fmla="*/ 2 h 6"/>
                  <a:gd name="T6" fmla="*/ 2 w 4"/>
                  <a:gd name="T7" fmla="*/ 2 h 6"/>
                  <a:gd name="T8" fmla="*/ 2 w 4"/>
                  <a:gd name="T9" fmla="*/ 6 h 6"/>
                  <a:gd name="T10" fmla="*/ 4 w 4"/>
                  <a:gd name="T11" fmla="*/ 6 h 6"/>
                  <a:gd name="T12" fmla="*/ 4 w 4"/>
                  <a:gd name="T13" fmla="*/ 2 h 6"/>
                  <a:gd name="T14" fmla="*/ 2 w 4"/>
                  <a:gd name="T15" fmla="*/ 2 h 6"/>
                  <a:gd name="T16" fmla="*/ 0 w 4"/>
                  <a:gd name="T17" fmla="*/ 0 h 6"/>
                  <a:gd name="T18" fmla="*/ 0 w 4"/>
                  <a:gd name="T19" fmla="*/ 0 h 6"/>
                  <a:gd name="T20" fmla="*/ 0 w 4"/>
                  <a:gd name="T21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" h="6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2" y="6"/>
                    </a:lnTo>
                    <a:lnTo>
                      <a:pt x="4" y="6"/>
                    </a:lnTo>
                    <a:lnTo>
                      <a:pt x="4" y="2"/>
                    </a:lnTo>
                    <a:lnTo>
                      <a:pt x="2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579" name="Freeform 1649"/>
              <p:cNvSpPr>
                <a:spLocks noEditPoints="1"/>
              </p:cNvSpPr>
              <p:nvPr/>
            </p:nvSpPr>
            <p:spPr bwMode="auto">
              <a:xfrm>
                <a:off x="1822450" y="3679825"/>
                <a:ext cx="3175" cy="15875"/>
              </a:xfrm>
              <a:custGeom>
                <a:avLst/>
                <a:gdLst>
                  <a:gd name="T0" fmla="*/ 0 w 2"/>
                  <a:gd name="T1" fmla="*/ 0 h 10"/>
                  <a:gd name="T2" fmla="*/ 0 w 2"/>
                  <a:gd name="T3" fmla="*/ 0 h 10"/>
                  <a:gd name="T4" fmla="*/ 0 w 2"/>
                  <a:gd name="T5" fmla="*/ 0 h 10"/>
                  <a:gd name="T6" fmla="*/ 0 w 2"/>
                  <a:gd name="T7" fmla="*/ 0 h 10"/>
                  <a:gd name="T8" fmla="*/ 2 w 2"/>
                  <a:gd name="T9" fmla="*/ 0 h 10"/>
                  <a:gd name="T10" fmla="*/ 2 w 2"/>
                  <a:gd name="T11" fmla="*/ 0 h 10"/>
                  <a:gd name="T12" fmla="*/ 0 w 2"/>
                  <a:gd name="T13" fmla="*/ 0 h 10"/>
                  <a:gd name="T14" fmla="*/ 0 w 2"/>
                  <a:gd name="T15" fmla="*/ 4 h 10"/>
                  <a:gd name="T16" fmla="*/ 0 w 2"/>
                  <a:gd name="T17" fmla="*/ 6 h 10"/>
                  <a:gd name="T18" fmla="*/ 2 w 2"/>
                  <a:gd name="T19" fmla="*/ 10 h 10"/>
                  <a:gd name="T20" fmla="*/ 2 w 2"/>
                  <a:gd name="T21" fmla="*/ 6 h 10"/>
                  <a:gd name="T22" fmla="*/ 2 w 2"/>
                  <a:gd name="T23" fmla="*/ 0 h 10"/>
                  <a:gd name="T24" fmla="*/ 2 w 2"/>
                  <a:gd name="T25" fmla="*/ 0 h 10"/>
                  <a:gd name="T26" fmla="*/ 2 w 2"/>
                  <a:gd name="T27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" h="10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  <a:moveTo>
                      <a:pt x="2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2" y="10"/>
                    </a:lnTo>
                    <a:lnTo>
                      <a:pt x="2" y="6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580" name="Freeform 1650"/>
              <p:cNvSpPr>
                <a:spLocks noEditPoints="1"/>
              </p:cNvSpPr>
              <p:nvPr/>
            </p:nvSpPr>
            <p:spPr bwMode="auto">
              <a:xfrm>
                <a:off x="1822450" y="3679825"/>
                <a:ext cx="3175" cy="15875"/>
              </a:xfrm>
              <a:custGeom>
                <a:avLst/>
                <a:gdLst>
                  <a:gd name="T0" fmla="*/ 0 w 2"/>
                  <a:gd name="T1" fmla="*/ 0 h 10"/>
                  <a:gd name="T2" fmla="*/ 0 w 2"/>
                  <a:gd name="T3" fmla="*/ 0 h 10"/>
                  <a:gd name="T4" fmla="*/ 0 w 2"/>
                  <a:gd name="T5" fmla="*/ 0 h 10"/>
                  <a:gd name="T6" fmla="*/ 0 w 2"/>
                  <a:gd name="T7" fmla="*/ 0 h 10"/>
                  <a:gd name="T8" fmla="*/ 2 w 2"/>
                  <a:gd name="T9" fmla="*/ 0 h 10"/>
                  <a:gd name="T10" fmla="*/ 2 w 2"/>
                  <a:gd name="T11" fmla="*/ 0 h 10"/>
                  <a:gd name="T12" fmla="*/ 0 w 2"/>
                  <a:gd name="T13" fmla="*/ 0 h 10"/>
                  <a:gd name="T14" fmla="*/ 0 w 2"/>
                  <a:gd name="T15" fmla="*/ 4 h 10"/>
                  <a:gd name="T16" fmla="*/ 0 w 2"/>
                  <a:gd name="T17" fmla="*/ 6 h 10"/>
                  <a:gd name="T18" fmla="*/ 2 w 2"/>
                  <a:gd name="T19" fmla="*/ 10 h 10"/>
                  <a:gd name="T20" fmla="*/ 2 w 2"/>
                  <a:gd name="T21" fmla="*/ 6 h 10"/>
                  <a:gd name="T22" fmla="*/ 2 w 2"/>
                  <a:gd name="T23" fmla="*/ 0 h 10"/>
                  <a:gd name="T24" fmla="*/ 2 w 2"/>
                  <a:gd name="T25" fmla="*/ 0 h 10"/>
                  <a:gd name="T26" fmla="*/ 2 w 2"/>
                  <a:gd name="T27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" h="10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  <a:moveTo>
                      <a:pt x="2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2" y="10"/>
                    </a:lnTo>
                    <a:lnTo>
                      <a:pt x="2" y="6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581" name="Freeform 1651"/>
              <p:cNvSpPr>
                <a:spLocks/>
              </p:cNvSpPr>
              <p:nvPr/>
            </p:nvSpPr>
            <p:spPr bwMode="auto">
              <a:xfrm>
                <a:off x="454025" y="4137025"/>
                <a:ext cx="152400" cy="196850"/>
              </a:xfrm>
              <a:custGeom>
                <a:avLst/>
                <a:gdLst>
                  <a:gd name="T0" fmla="*/ 20 w 96"/>
                  <a:gd name="T1" fmla="*/ 124 h 124"/>
                  <a:gd name="T2" fmla="*/ 26 w 96"/>
                  <a:gd name="T3" fmla="*/ 118 h 124"/>
                  <a:gd name="T4" fmla="*/ 36 w 96"/>
                  <a:gd name="T5" fmla="*/ 110 h 124"/>
                  <a:gd name="T6" fmla="*/ 52 w 96"/>
                  <a:gd name="T7" fmla="*/ 106 h 124"/>
                  <a:gd name="T8" fmla="*/ 74 w 96"/>
                  <a:gd name="T9" fmla="*/ 114 h 124"/>
                  <a:gd name="T10" fmla="*/ 80 w 96"/>
                  <a:gd name="T11" fmla="*/ 102 h 124"/>
                  <a:gd name="T12" fmla="*/ 80 w 96"/>
                  <a:gd name="T13" fmla="*/ 96 h 124"/>
                  <a:gd name="T14" fmla="*/ 80 w 96"/>
                  <a:gd name="T15" fmla="*/ 72 h 124"/>
                  <a:gd name="T16" fmla="*/ 90 w 96"/>
                  <a:gd name="T17" fmla="*/ 52 h 124"/>
                  <a:gd name="T18" fmla="*/ 92 w 96"/>
                  <a:gd name="T19" fmla="*/ 40 h 124"/>
                  <a:gd name="T20" fmla="*/ 92 w 96"/>
                  <a:gd name="T21" fmla="*/ 22 h 124"/>
                  <a:gd name="T22" fmla="*/ 92 w 96"/>
                  <a:gd name="T23" fmla="*/ 16 h 124"/>
                  <a:gd name="T24" fmla="*/ 80 w 96"/>
                  <a:gd name="T25" fmla="*/ 10 h 124"/>
                  <a:gd name="T26" fmla="*/ 78 w 96"/>
                  <a:gd name="T27" fmla="*/ 4 h 124"/>
                  <a:gd name="T28" fmla="*/ 66 w 96"/>
                  <a:gd name="T29" fmla="*/ 8 h 124"/>
                  <a:gd name="T30" fmla="*/ 60 w 96"/>
                  <a:gd name="T31" fmla="*/ 2 h 124"/>
                  <a:gd name="T32" fmla="*/ 46 w 96"/>
                  <a:gd name="T33" fmla="*/ 4 h 124"/>
                  <a:gd name="T34" fmla="*/ 44 w 96"/>
                  <a:gd name="T35" fmla="*/ 10 h 124"/>
                  <a:gd name="T36" fmla="*/ 38 w 96"/>
                  <a:gd name="T37" fmla="*/ 12 h 124"/>
                  <a:gd name="T38" fmla="*/ 36 w 96"/>
                  <a:gd name="T39" fmla="*/ 8 h 124"/>
                  <a:gd name="T40" fmla="*/ 28 w 96"/>
                  <a:gd name="T41" fmla="*/ 18 h 124"/>
                  <a:gd name="T42" fmla="*/ 26 w 96"/>
                  <a:gd name="T43" fmla="*/ 16 h 124"/>
                  <a:gd name="T44" fmla="*/ 16 w 96"/>
                  <a:gd name="T45" fmla="*/ 22 h 124"/>
                  <a:gd name="T46" fmla="*/ 16 w 96"/>
                  <a:gd name="T47" fmla="*/ 28 h 124"/>
                  <a:gd name="T48" fmla="*/ 20 w 96"/>
                  <a:gd name="T49" fmla="*/ 36 h 124"/>
                  <a:gd name="T50" fmla="*/ 16 w 96"/>
                  <a:gd name="T51" fmla="*/ 40 h 124"/>
                  <a:gd name="T52" fmla="*/ 10 w 96"/>
                  <a:gd name="T53" fmla="*/ 44 h 124"/>
                  <a:gd name="T54" fmla="*/ 8 w 96"/>
                  <a:gd name="T55" fmla="*/ 54 h 124"/>
                  <a:gd name="T56" fmla="*/ 8 w 96"/>
                  <a:gd name="T57" fmla="*/ 62 h 124"/>
                  <a:gd name="T58" fmla="*/ 2 w 96"/>
                  <a:gd name="T59" fmla="*/ 70 h 124"/>
                  <a:gd name="T60" fmla="*/ 10 w 96"/>
                  <a:gd name="T61" fmla="*/ 76 h 124"/>
                  <a:gd name="T62" fmla="*/ 16 w 96"/>
                  <a:gd name="T63" fmla="*/ 88 h 124"/>
                  <a:gd name="T64" fmla="*/ 20 w 96"/>
                  <a:gd name="T65" fmla="*/ 96 h 124"/>
                  <a:gd name="T66" fmla="*/ 20 w 96"/>
                  <a:gd name="T67" fmla="*/ 100 h 124"/>
                  <a:gd name="T68" fmla="*/ 18 w 96"/>
                  <a:gd name="T69" fmla="*/ 108 h 124"/>
                  <a:gd name="T70" fmla="*/ 18 w 96"/>
                  <a:gd name="T71" fmla="*/ 116 h 124"/>
                  <a:gd name="T72" fmla="*/ 20 w 96"/>
                  <a:gd name="T73" fmla="*/ 124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96" h="124">
                    <a:moveTo>
                      <a:pt x="20" y="124"/>
                    </a:moveTo>
                    <a:lnTo>
                      <a:pt x="20" y="124"/>
                    </a:lnTo>
                    <a:lnTo>
                      <a:pt x="20" y="120"/>
                    </a:lnTo>
                    <a:lnTo>
                      <a:pt x="26" y="118"/>
                    </a:lnTo>
                    <a:lnTo>
                      <a:pt x="32" y="114"/>
                    </a:lnTo>
                    <a:lnTo>
                      <a:pt x="36" y="110"/>
                    </a:lnTo>
                    <a:lnTo>
                      <a:pt x="42" y="106"/>
                    </a:lnTo>
                    <a:lnTo>
                      <a:pt x="52" y="106"/>
                    </a:lnTo>
                    <a:lnTo>
                      <a:pt x="60" y="108"/>
                    </a:lnTo>
                    <a:lnTo>
                      <a:pt x="74" y="114"/>
                    </a:lnTo>
                    <a:lnTo>
                      <a:pt x="78" y="114"/>
                    </a:lnTo>
                    <a:lnTo>
                      <a:pt x="80" y="102"/>
                    </a:lnTo>
                    <a:lnTo>
                      <a:pt x="80" y="98"/>
                    </a:lnTo>
                    <a:lnTo>
                      <a:pt x="80" y="96"/>
                    </a:lnTo>
                    <a:lnTo>
                      <a:pt x="78" y="82"/>
                    </a:lnTo>
                    <a:lnTo>
                      <a:pt x="80" y="72"/>
                    </a:lnTo>
                    <a:lnTo>
                      <a:pt x="84" y="62"/>
                    </a:lnTo>
                    <a:lnTo>
                      <a:pt x="90" y="52"/>
                    </a:lnTo>
                    <a:lnTo>
                      <a:pt x="92" y="44"/>
                    </a:lnTo>
                    <a:lnTo>
                      <a:pt x="92" y="40"/>
                    </a:lnTo>
                    <a:lnTo>
                      <a:pt x="96" y="30"/>
                    </a:lnTo>
                    <a:lnTo>
                      <a:pt x="92" y="22"/>
                    </a:lnTo>
                    <a:lnTo>
                      <a:pt x="92" y="20"/>
                    </a:lnTo>
                    <a:lnTo>
                      <a:pt x="92" y="16"/>
                    </a:lnTo>
                    <a:lnTo>
                      <a:pt x="90" y="10"/>
                    </a:lnTo>
                    <a:lnTo>
                      <a:pt x="80" y="10"/>
                    </a:lnTo>
                    <a:lnTo>
                      <a:pt x="78" y="8"/>
                    </a:lnTo>
                    <a:lnTo>
                      <a:pt x="78" y="4"/>
                    </a:lnTo>
                    <a:lnTo>
                      <a:pt x="72" y="2"/>
                    </a:lnTo>
                    <a:lnTo>
                      <a:pt x="66" y="8"/>
                    </a:lnTo>
                    <a:lnTo>
                      <a:pt x="62" y="8"/>
                    </a:lnTo>
                    <a:lnTo>
                      <a:pt x="60" y="2"/>
                    </a:lnTo>
                    <a:lnTo>
                      <a:pt x="50" y="0"/>
                    </a:lnTo>
                    <a:lnTo>
                      <a:pt x="46" y="4"/>
                    </a:lnTo>
                    <a:lnTo>
                      <a:pt x="44" y="8"/>
                    </a:lnTo>
                    <a:lnTo>
                      <a:pt x="44" y="10"/>
                    </a:lnTo>
                    <a:lnTo>
                      <a:pt x="42" y="12"/>
                    </a:lnTo>
                    <a:lnTo>
                      <a:pt x="38" y="12"/>
                    </a:lnTo>
                    <a:lnTo>
                      <a:pt x="36" y="10"/>
                    </a:lnTo>
                    <a:lnTo>
                      <a:pt x="36" y="8"/>
                    </a:lnTo>
                    <a:lnTo>
                      <a:pt x="32" y="10"/>
                    </a:lnTo>
                    <a:lnTo>
                      <a:pt x="28" y="18"/>
                    </a:lnTo>
                    <a:lnTo>
                      <a:pt x="28" y="16"/>
                    </a:lnTo>
                    <a:lnTo>
                      <a:pt x="26" y="16"/>
                    </a:lnTo>
                    <a:lnTo>
                      <a:pt x="20" y="20"/>
                    </a:lnTo>
                    <a:lnTo>
                      <a:pt x="16" y="22"/>
                    </a:lnTo>
                    <a:lnTo>
                      <a:pt x="16" y="26"/>
                    </a:lnTo>
                    <a:lnTo>
                      <a:pt x="16" y="28"/>
                    </a:lnTo>
                    <a:lnTo>
                      <a:pt x="18" y="34"/>
                    </a:lnTo>
                    <a:lnTo>
                      <a:pt x="20" y="36"/>
                    </a:lnTo>
                    <a:lnTo>
                      <a:pt x="18" y="38"/>
                    </a:lnTo>
                    <a:lnTo>
                      <a:pt x="16" y="40"/>
                    </a:lnTo>
                    <a:lnTo>
                      <a:pt x="14" y="44"/>
                    </a:lnTo>
                    <a:lnTo>
                      <a:pt x="10" y="44"/>
                    </a:lnTo>
                    <a:lnTo>
                      <a:pt x="10" y="48"/>
                    </a:lnTo>
                    <a:lnTo>
                      <a:pt x="8" y="54"/>
                    </a:lnTo>
                    <a:lnTo>
                      <a:pt x="8" y="56"/>
                    </a:lnTo>
                    <a:lnTo>
                      <a:pt x="8" y="62"/>
                    </a:lnTo>
                    <a:lnTo>
                      <a:pt x="8" y="64"/>
                    </a:lnTo>
                    <a:lnTo>
                      <a:pt x="2" y="70"/>
                    </a:lnTo>
                    <a:lnTo>
                      <a:pt x="0" y="74"/>
                    </a:lnTo>
                    <a:lnTo>
                      <a:pt x="10" y="76"/>
                    </a:lnTo>
                    <a:lnTo>
                      <a:pt x="14" y="82"/>
                    </a:lnTo>
                    <a:lnTo>
                      <a:pt x="16" y="88"/>
                    </a:lnTo>
                    <a:lnTo>
                      <a:pt x="18" y="92"/>
                    </a:lnTo>
                    <a:lnTo>
                      <a:pt x="20" y="96"/>
                    </a:lnTo>
                    <a:lnTo>
                      <a:pt x="24" y="96"/>
                    </a:lnTo>
                    <a:lnTo>
                      <a:pt x="20" y="100"/>
                    </a:lnTo>
                    <a:lnTo>
                      <a:pt x="20" y="102"/>
                    </a:lnTo>
                    <a:lnTo>
                      <a:pt x="18" y="108"/>
                    </a:lnTo>
                    <a:lnTo>
                      <a:pt x="18" y="110"/>
                    </a:lnTo>
                    <a:lnTo>
                      <a:pt x="18" y="116"/>
                    </a:lnTo>
                    <a:lnTo>
                      <a:pt x="20" y="124"/>
                    </a:lnTo>
                    <a:lnTo>
                      <a:pt x="20" y="124"/>
                    </a:lnTo>
                    <a:lnTo>
                      <a:pt x="20" y="124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582" name="Freeform 1653"/>
              <p:cNvSpPr>
                <a:spLocks/>
              </p:cNvSpPr>
              <p:nvPr/>
            </p:nvSpPr>
            <p:spPr bwMode="auto">
              <a:xfrm>
                <a:off x="854075" y="3225800"/>
                <a:ext cx="41275" cy="73025"/>
              </a:xfrm>
              <a:custGeom>
                <a:avLst/>
                <a:gdLst>
                  <a:gd name="T0" fmla="*/ 10 w 26"/>
                  <a:gd name="T1" fmla="*/ 0 h 46"/>
                  <a:gd name="T2" fmla="*/ 10 w 26"/>
                  <a:gd name="T3" fmla="*/ 0 h 46"/>
                  <a:gd name="T4" fmla="*/ 0 w 26"/>
                  <a:gd name="T5" fmla="*/ 8 h 46"/>
                  <a:gd name="T6" fmla="*/ 2 w 26"/>
                  <a:gd name="T7" fmla="*/ 22 h 46"/>
                  <a:gd name="T8" fmla="*/ 4 w 26"/>
                  <a:gd name="T9" fmla="*/ 40 h 46"/>
                  <a:gd name="T10" fmla="*/ 8 w 26"/>
                  <a:gd name="T11" fmla="*/ 44 h 46"/>
                  <a:gd name="T12" fmla="*/ 8 w 26"/>
                  <a:gd name="T13" fmla="*/ 46 h 46"/>
                  <a:gd name="T14" fmla="*/ 12 w 26"/>
                  <a:gd name="T15" fmla="*/ 46 h 46"/>
                  <a:gd name="T16" fmla="*/ 16 w 26"/>
                  <a:gd name="T17" fmla="*/ 44 h 46"/>
                  <a:gd name="T18" fmla="*/ 12 w 26"/>
                  <a:gd name="T19" fmla="*/ 44 h 46"/>
                  <a:gd name="T20" fmla="*/ 20 w 26"/>
                  <a:gd name="T21" fmla="*/ 40 h 46"/>
                  <a:gd name="T22" fmla="*/ 24 w 26"/>
                  <a:gd name="T23" fmla="*/ 22 h 46"/>
                  <a:gd name="T24" fmla="*/ 26 w 26"/>
                  <a:gd name="T25" fmla="*/ 12 h 46"/>
                  <a:gd name="T26" fmla="*/ 18 w 26"/>
                  <a:gd name="T27" fmla="*/ 0 h 46"/>
                  <a:gd name="T28" fmla="*/ 10 w 26"/>
                  <a:gd name="T29" fmla="*/ 0 h 46"/>
                  <a:gd name="T30" fmla="*/ 10 w 26"/>
                  <a:gd name="T31" fmla="*/ 0 h 46"/>
                  <a:gd name="T32" fmla="*/ 10 w 26"/>
                  <a:gd name="T33" fmla="*/ 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6" h="46">
                    <a:moveTo>
                      <a:pt x="10" y="0"/>
                    </a:moveTo>
                    <a:lnTo>
                      <a:pt x="10" y="0"/>
                    </a:lnTo>
                    <a:lnTo>
                      <a:pt x="0" y="8"/>
                    </a:lnTo>
                    <a:lnTo>
                      <a:pt x="2" y="22"/>
                    </a:lnTo>
                    <a:lnTo>
                      <a:pt x="4" y="40"/>
                    </a:lnTo>
                    <a:lnTo>
                      <a:pt x="8" y="44"/>
                    </a:lnTo>
                    <a:lnTo>
                      <a:pt x="8" y="46"/>
                    </a:lnTo>
                    <a:lnTo>
                      <a:pt x="12" y="46"/>
                    </a:lnTo>
                    <a:lnTo>
                      <a:pt x="16" y="44"/>
                    </a:lnTo>
                    <a:lnTo>
                      <a:pt x="12" y="44"/>
                    </a:lnTo>
                    <a:lnTo>
                      <a:pt x="20" y="40"/>
                    </a:lnTo>
                    <a:lnTo>
                      <a:pt x="24" y="22"/>
                    </a:lnTo>
                    <a:lnTo>
                      <a:pt x="26" y="12"/>
                    </a:lnTo>
                    <a:lnTo>
                      <a:pt x="18" y="0"/>
                    </a:lnTo>
                    <a:lnTo>
                      <a:pt x="10" y="0"/>
                    </a:lnTo>
                    <a:lnTo>
                      <a:pt x="10" y="0"/>
                    </a:lnTo>
                    <a:lnTo>
                      <a:pt x="1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583" name="Freeform 1654"/>
              <p:cNvSpPr>
                <a:spLocks/>
              </p:cNvSpPr>
              <p:nvPr/>
            </p:nvSpPr>
            <p:spPr bwMode="auto">
              <a:xfrm>
                <a:off x="815975" y="3032125"/>
                <a:ext cx="263525" cy="336550"/>
              </a:xfrm>
              <a:custGeom>
                <a:avLst/>
                <a:gdLst>
                  <a:gd name="T0" fmla="*/ 14 w 166"/>
                  <a:gd name="T1" fmla="*/ 72 h 212"/>
                  <a:gd name="T2" fmla="*/ 24 w 166"/>
                  <a:gd name="T3" fmla="*/ 60 h 212"/>
                  <a:gd name="T4" fmla="*/ 32 w 166"/>
                  <a:gd name="T5" fmla="*/ 56 h 212"/>
                  <a:gd name="T6" fmla="*/ 46 w 166"/>
                  <a:gd name="T7" fmla="*/ 66 h 212"/>
                  <a:gd name="T8" fmla="*/ 70 w 166"/>
                  <a:gd name="T9" fmla="*/ 106 h 212"/>
                  <a:gd name="T10" fmla="*/ 92 w 166"/>
                  <a:gd name="T11" fmla="*/ 124 h 212"/>
                  <a:gd name="T12" fmla="*/ 110 w 166"/>
                  <a:gd name="T13" fmla="*/ 136 h 212"/>
                  <a:gd name="T14" fmla="*/ 118 w 166"/>
                  <a:gd name="T15" fmla="*/ 142 h 212"/>
                  <a:gd name="T16" fmla="*/ 128 w 166"/>
                  <a:gd name="T17" fmla="*/ 150 h 212"/>
                  <a:gd name="T18" fmla="*/ 134 w 166"/>
                  <a:gd name="T19" fmla="*/ 174 h 212"/>
                  <a:gd name="T20" fmla="*/ 128 w 166"/>
                  <a:gd name="T21" fmla="*/ 188 h 212"/>
                  <a:gd name="T22" fmla="*/ 86 w 166"/>
                  <a:gd name="T23" fmla="*/ 192 h 212"/>
                  <a:gd name="T24" fmla="*/ 118 w 166"/>
                  <a:gd name="T25" fmla="*/ 212 h 212"/>
                  <a:gd name="T26" fmla="*/ 128 w 166"/>
                  <a:gd name="T27" fmla="*/ 192 h 212"/>
                  <a:gd name="T28" fmla="*/ 148 w 166"/>
                  <a:gd name="T29" fmla="*/ 168 h 212"/>
                  <a:gd name="T30" fmla="*/ 142 w 166"/>
                  <a:gd name="T31" fmla="*/ 150 h 212"/>
                  <a:gd name="T32" fmla="*/ 148 w 166"/>
                  <a:gd name="T33" fmla="*/ 140 h 212"/>
                  <a:gd name="T34" fmla="*/ 164 w 166"/>
                  <a:gd name="T35" fmla="*/ 150 h 212"/>
                  <a:gd name="T36" fmla="*/ 160 w 166"/>
                  <a:gd name="T37" fmla="*/ 136 h 212"/>
                  <a:gd name="T38" fmla="*/ 138 w 166"/>
                  <a:gd name="T39" fmla="*/ 122 h 212"/>
                  <a:gd name="T40" fmla="*/ 136 w 166"/>
                  <a:gd name="T41" fmla="*/ 114 h 212"/>
                  <a:gd name="T42" fmla="*/ 110 w 166"/>
                  <a:gd name="T43" fmla="*/ 102 h 212"/>
                  <a:gd name="T44" fmla="*/ 102 w 166"/>
                  <a:gd name="T45" fmla="*/ 82 h 212"/>
                  <a:gd name="T46" fmla="*/ 78 w 166"/>
                  <a:gd name="T47" fmla="*/ 64 h 212"/>
                  <a:gd name="T48" fmla="*/ 82 w 166"/>
                  <a:gd name="T49" fmla="*/ 40 h 212"/>
                  <a:gd name="T50" fmla="*/ 100 w 166"/>
                  <a:gd name="T51" fmla="*/ 32 h 212"/>
                  <a:gd name="T52" fmla="*/ 98 w 166"/>
                  <a:gd name="T53" fmla="*/ 22 h 212"/>
                  <a:gd name="T54" fmla="*/ 92 w 166"/>
                  <a:gd name="T55" fmla="*/ 14 h 212"/>
                  <a:gd name="T56" fmla="*/ 86 w 166"/>
                  <a:gd name="T57" fmla="*/ 8 h 212"/>
                  <a:gd name="T58" fmla="*/ 78 w 166"/>
                  <a:gd name="T59" fmla="*/ 4 h 212"/>
                  <a:gd name="T60" fmla="*/ 68 w 166"/>
                  <a:gd name="T61" fmla="*/ 2 h 212"/>
                  <a:gd name="T62" fmla="*/ 62 w 166"/>
                  <a:gd name="T63" fmla="*/ 4 h 212"/>
                  <a:gd name="T64" fmla="*/ 54 w 166"/>
                  <a:gd name="T65" fmla="*/ 4 h 212"/>
                  <a:gd name="T66" fmla="*/ 54 w 166"/>
                  <a:gd name="T67" fmla="*/ 8 h 212"/>
                  <a:gd name="T68" fmla="*/ 50 w 166"/>
                  <a:gd name="T69" fmla="*/ 12 h 212"/>
                  <a:gd name="T70" fmla="*/ 42 w 166"/>
                  <a:gd name="T71" fmla="*/ 18 h 212"/>
                  <a:gd name="T72" fmla="*/ 40 w 166"/>
                  <a:gd name="T73" fmla="*/ 26 h 212"/>
                  <a:gd name="T74" fmla="*/ 28 w 166"/>
                  <a:gd name="T75" fmla="*/ 22 h 212"/>
                  <a:gd name="T76" fmla="*/ 24 w 166"/>
                  <a:gd name="T77" fmla="*/ 18 h 212"/>
                  <a:gd name="T78" fmla="*/ 22 w 166"/>
                  <a:gd name="T79" fmla="*/ 26 h 212"/>
                  <a:gd name="T80" fmla="*/ 8 w 166"/>
                  <a:gd name="T81" fmla="*/ 36 h 212"/>
                  <a:gd name="T82" fmla="*/ 4 w 166"/>
                  <a:gd name="T83" fmla="*/ 40 h 212"/>
                  <a:gd name="T84" fmla="*/ 0 w 166"/>
                  <a:gd name="T85" fmla="*/ 48 h 212"/>
                  <a:gd name="T86" fmla="*/ 4 w 166"/>
                  <a:gd name="T87" fmla="*/ 54 h 212"/>
                  <a:gd name="T88" fmla="*/ 6 w 166"/>
                  <a:gd name="T89" fmla="*/ 60 h 212"/>
                  <a:gd name="T90" fmla="*/ 10 w 166"/>
                  <a:gd name="T91" fmla="*/ 64 h 212"/>
                  <a:gd name="T92" fmla="*/ 8 w 166"/>
                  <a:gd name="T93" fmla="*/ 68 h 212"/>
                  <a:gd name="T94" fmla="*/ 8 w 166"/>
                  <a:gd name="T95" fmla="*/ 72 h 2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66" h="212">
                    <a:moveTo>
                      <a:pt x="8" y="72"/>
                    </a:moveTo>
                    <a:lnTo>
                      <a:pt x="8" y="72"/>
                    </a:lnTo>
                    <a:lnTo>
                      <a:pt x="14" y="72"/>
                    </a:lnTo>
                    <a:lnTo>
                      <a:pt x="18" y="68"/>
                    </a:lnTo>
                    <a:lnTo>
                      <a:pt x="22" y="64"/>
                    </a:lnTo>
                    <a:lnTo>
                      <a:pt x="24" y="60"/>
                    </a:lnTo>
                    <a:lnTo>
                      <a:pt x="26" y="58"/>
                    </a:lnTo>
                    <a:lnTo>
                      <a:pt x="26" y="56"/>
                    </a:lnTo>
                    <a:lnTo>
                      <a:pt x="32" y="56"/>
                    </a:lnTo>
                    <a:lnTo>
                      <a:pt x="34" y="56"/>
                    </a:lnTo>
                    <a:lnTo>
                      <a:pt x="42" y="60"/>
                    </a:lnTo>
                    <a:lnTo>
                      <a:pt x="46" y="66"/>
                    </a:lnTo>
                    <a:lnTo>
                      <a:pt x="54" y="82"/>
                    </a:lnTo>
                    <a:lnTo>
                      <a:pt x="62" y="94"/>
                    </a:lnTo>
                    <a:lnTo>
                      <a:pt x="70" y="106"/>
                    </a:lnTo>
                    <a:lnTo>
                      <a:pt x="74" y="106"/>
                    </a:lnTo>
                    <a:lnTo>
                      <a:pt x="82" y="114"/>
                    </a:lnTo>
                    <a:lnTo>
                      <a:pt x="92" y="124"/>
                    </a:lnTo>
                    <a:lnTo>
                      <a:pt x="102" y="128"/>
                    </a:lnTo>
                    <a:lnTo>
                      <a:pt x="110" y="132"/>
                    </a:lnTo>
                    <a:lnTo>
                      <a:pt x="110" y="136"/>
                    </a:lnTo>
                    <a:lnTo>
                      <a:pt x="116" y="138"/>
                    </a:lnTo>
                    <a:lnTo>
                      <a:pt x="118" y="138"/>
                    </a:lnTo>
                    <a:lnTo>
                      <a:pt x="118" y="142"/>
                    </a:lnTo>
                    <a:lnTo>
                      <a:pt x="118" y="146"/>
                    </a:lnTo>
                    <a:lnTo>
                      <a:pt x="124" y="148"/>
                    </a:lnTo>
                    <a:lnTo>
                      <a:pt x="128" y="150"/>
                    </a:lnTo>
                    <a:lnTo>
                      <a:pt x="130" y="152"/>
                    </a:lnTo>
                    <a:lnTo>
                      <a:pt x="134" y="166"/>
                    </a:lnTo>
                    <a:lnTo>
                      <a:pt x="134" y="174"/>
                    </a:lnTo>
                    <a:lnTo>
                      <a:pt x="130" y="174"/>
                    </a:lnTo>
                    <a:lnTo>
                      <a:pt x="128" y="182"/>
                    </a:lnTo>
                    <a:lnTo>
                      <a:pt x="128" y="188"/>
                    </a:lnTo>
                    <a:lnTo>
                      <a:pt x="106" y="188"/>
                    </a:lnTo>
                    <a:lnTo>
                      <a:pt x="86" y="188"/>
                    </a:lnTo>
                    <a:lnTo>
                      <a:pt x="86" y="192"/>
                    </a:lnTo>
                    <a:lnTo>
                      <a:pt x="86" y="194"/>
                    </a:lnTo>
                    <a:lnTo>
                      <a:pt x="102" y="204"/>
                    </a:lnTo>
                    <a:lnTo>
                      <a:pt x="118" y="212"/>
                    </a:lnTo>
                    <a:lnTo>
                      <a:pt x="120" y="194"/>
                    </a:lnTo>
                    <a:lnTo>
                      <a:pt x="120" y="188"/>
                    </a:lnTo>
                    <a:lnTo>
                      <a:pt x="128" y="192"/>
                    </a:lnTo>
                    <a:lnTo>
                      <a:pt x="136" y="192"/>
                    </a:lnTo>
                    <a:lnTo>
                      <a:pt x="144" y="178"/>
                    </a:lnTo>
                    <a:lnTo>
                      <a:pt x="148" y="168"/>
                    </a:lnTo>
                    <a:lnTo>
                      <a:pt x="148" y="160"/>
                    </a:lnTo>
                    <a:lnTo>
                      <a:pt x="142" y="152"/>
                    </a:lnTo>
                    <a:lnTo>
                      <a:pt x="142" y="150"/>
                    </a:lnTo>
                    <a:lnTo>
                      <a:pt x="142" y="148"/>
                    </a:lnTo>
                    <a:lnTo>
                      <a:pt x="144" y="140"/>
                    </a:lnTo>
                    <a:lnTo>
                      <a:pt x="148" y="140"/>
                    </a:lnTo>
                    <a:lnTo>
                      <a:pt x="162" y="146"/>
                    </a:lnTo>
                    <a:lnTo>
                      <a:pt x="162" y="150"/>
                    </a:lnTo>
                    <a:lnTo>
                      <a:pt x="164" y="150"/>
                    </a:lnTo>
                    <a:lnTo>
                      <a:pt x="166" y="148"/>
                    </a:lnTo>
                    <a:lnTo>
                      <a:pt x="164" y="142"/>
                    </a:lnTo>
                    <a:lnTo>
                      <a:pt x="160" y="136"/>
                    </a:lnTo>
                    <a:lnTo>
                      <a:pt x="148" y="124"/>
                    </a:lnTo>
                    <a:lnTo>
                      <a:pt x="142" y="124"/>
                    </a:lnTo>
                    <a:lnTo>
                      <a:pt x="138" y="122"/>
                    </a:lnTo>
                    <a:lnTo>
                      <a:pt x="136" y="120"/>
                    </a:lnTo>
                    <a:lnTo>
                      <a:pt x="136" y="118"/>
                    </a:lnTo>
                    <a:lnTo>
                      <a:pt x="136" y="114"/>
                    </a:lnTo>
                    <a:lnTo>
                      <a:pt x="136" y="110"/>
                    </a:lnTo>
                    <a:lnTo>
                      <a:pt x="116" y="106"/>
                    </a:lnTo>
                    <a:lnTo>
                      <a:pt x="110" y="102"/>
                    </a:lnTo>
                    <a:lnTo>
                      <a:pt x="106" y="96"/>
                    </a:lnTo>
                    <a:lnTo>
                      <a:pt x="102" y="90"/>
                    </a:lnTo>
                    <a:lnTo>
                      <a:pt x="102" y="82"/>
                    </a:lnTo>
                    <a:lnTo>
                      <a:pt x="98" y="76"/>
                    </a:lnTo>
                    <a:lnTo>
                      <a:pt x="90" y="72"/>
                    </a:lnTo>
                    <a:lnTo>
                      <a:pt x="78" y="64"/>
                    </a:lnTo>
                    <a:lnTo>
                      <a:pt x="78" y="54"/>
                    </a:lnTo>
                    <a:lnTo>
                      <a:pt x="86" y="44"/>
                    </a:lnTo>
                    <a:lnTo>
                      <a:pt x="82" y="40"/>
                    </a:lnTo>
                    <a:lnTo>
                      <a:pt x="80" y="40"/>
                    </a:lnTo>
                    <a:lnTo>
                      <a:pt x="80" y="36"/>
                    </a:lnTo>
                    <a:lnTo>
                      <a:pt x="100" y="32"/>
                    </a:lnTo>
                    <a:lnTo>
                      <a:pt x="98" y="30"/>
                    </a:lnTo>
                    <a:lnTo>
                      <a:pt x="98" y="28"/>
                    </a:lnTo>
                    <a:lnTo>
                      <a:pt x="98" y="22"/>
                    </a:lnTo>
                    <a:lnTo>
                      <a:pt x="98" y="18"/>
                    </a:lnTo>
                    <a:lnTo>
                      <a:pt x="96" y="14"/>
                    </a:lnTo>
                    <a:lnTo>
                      <a:pt x="92" y="14"/>
                    </a:lnTo>
                    <a:lnTo>
                      <a:pt x="92" y="10"/>
                    </a:lnTo>
                    <a:lnTo>
                      <a:pt x="96" y="8"/>
                    </a:lnTo>
                    <a:lnTo>
                      <a:pt x="86" y="8"/>
                    </a:lnTo>
                    <a:lnTo>
                      <a:pt x="82" y="8"/>
                    </a:lnTo>
                    <a:lnTo>
                      <a:pt x="80" y="8"/>
                    </a:lnTo>
                    <a:lnTo>
                      <a:pt x="78" y="4"/>
                    </a:lnTo>
                    <a:lnTo>
                      <a:pt x="72" y="4"/>
                    </a:lnTo>
                    <a:lnTo>
                      <a:pt x="70" y="4"/>
                    </a:lnTo>
                    <a:lnTo>
                      <a:pt x="68" y="2"/>
                    </a:lnTo>
                    <a:lnTo>
                      <a:pt x="64" y="0"/>
                    </a:lnTo>
                    <a:lnTo>
                      <a:pt x="64" y="2"/>
                    </a:lnTo>
                    <a:lnTo>
                      <a:pt x="62" y="4"/>
                    </a:lnTo>
                    <a:lnTo>
                      <a:pt x="60" y="2"/>
                    </a:lnTo>
                    <a:lnTo>
                      <a:pt x="54" y="2"/>
                    </a:lnTo>
                    <a:lnTo>
                      <a:pt x="54" y="4"/>
                    </a:lnTo>
                    <a:lnTo>
                      <a:pt x="54" y="8"/>
                    </a:lnTo>
                    <a:lnTo>
                      <a:pt x="52" y="8"/>
                    </a:lnTo>
                    <a:lnTo>
                      <a:pt x="54" y="8"/>
                    </a:lnTo>
                    <a:lnTo>
                      <a:pt x="54" y="10"/>
                    </a:lnTo>
                    <a:lnTo>
                      <a:pt x="52" y="12"/>
                    </a:lnTo>
                    <a:lnTo>
                      <a:pt x="50" y="12"/>
                    </a:lnTo>
                    <a:lnTo>
                      <a:pt x="46" y="12"/>
                    </a:lnTo>
                    <a:lnTo>
                      <a:pt x="44" y="14"/>
                    </a:lnTo>
                    <a:lnTo>
                      <a:pt x="42" y="18"/>
                    </a:lnTo>
                    <a:lnTo>
                      <a:pt x="40" y="18"/>
                    </a:lnTo>
                    <a:lnTo>
                      <a:pt x="36" y="20"/>
                    </a:lnTo>
                    <a:lnTo>
                      <a:pt x="40" y="26"/>
                    </a:lnTo>
                    <a:lnTo>
                      <a:pt x="36" y="26"/>
                    </a:lnTo>
                    <a:lnTo>
                      <a:pt x="34" y="26"/>
                    </a:lnTo>
                    <a:lnTo>
                      <a:pt x="28" y="22"/>
                    </a:lnTo>
                    <a:lnTo>
                      <a:pt x="26" y="22"/>
                    </a:lnTo>
                    <a:lnTo>
                      <a:pt x="24" y="20"/>
                    </a:lnTo>
                    <a:lnTo>
                      <a:pt x="24" y="18"/>
                    </a:lnTo>
                    <a:lnTo>
                      <a:pt x="22" y="18"/>
                    </a:lnTo>
                    <a:lnTo>
                      <a:pt x="22" y="22"/>
                    </a:lnTo>
                    <a:lnTo>
                      <a:pt x="22" y="26"/>
                    </a:lnTo>
                    <a:lnTo>
                      <a:pt x="16" y="26"/>
                    </a:lnTo>
                    <a:lnTo>
                      <a:pt x="10" y="30"/>
                    </a:lnTo>
                    <a:lnTo>
                      <a:pt x="8" y="36"/>
                    </a:lnTo>
                    <a:lnTo>
                      <a:pt x="6" y="38"/>
                    </a:lnTo>
                    <a:lnTo>
                      <a:pt x="6" y="40"/>
                    </a:lnTo>
                    <a:lnTo>
                      <a:pt x="4" y="40"/>
                    </a:lnTo>
                    <a:lnTo>
                      <a:pt x="0" y="44"/>
                    </a:lnTo>
                    <a:lnTo>
                      <a:pt x="0" y="46"/>
                    </a:lnTo>
                    <a:lnTo>
                      <a:pt x="0" y="48"/>
                    </a:lnTo>
                    <a:lnTo>
                      <a:pt x="4" y="48"/>
                    </a:lnTo>
                    <a:lnTo>
                      <a:pt x="4" y="50"/>
                    </a:lnTo>
                    <a:lnTo>
                      <a:pt x="4" y="54"/>
                    </a:lnTo>
                    <a:lnTo>
                      <a:pt x="4" y="58"/>
                    </a:lnTo>
                    <a:lnTo>
                      <a:pt x="4" y="60"/>
                    </a:lnTo>
                    <a:lnTo>
                      <a:pt x="6" y="60"/>
                    </a:lnTo>
                    <a:lnTo>
                      <a:pt x="8" y="60"/>
                    </a:lnTo>
                    <a:lnTo>
                      <a:pt x="10" y="60"/>
                    </a:lnTo>
                    <a:lnTo>
                      <a:pt x="10" y="64"/>
                    </a:lnTo>
                    <a:lnTo>
                      <a:pt x="6" y="66"/>
                    </a:lnTo>
                    <a:lnTo>
                      <a:pt x="6" y="68"/>
                    </a:lnTo>
                    <a:lnTo>
                      <a:pt x="8" y="68"/>
                    </a:lnTo>
                    <a:lnTo>
                      <a:pt x="8" y="72"/>
                    </a:lnTo>
                    <a:lnTo>
                      <a:pt x="8" y="72"/>
                    </a:lnTo>
                    <a:lnTo>
                      <a:pt x="8" y="7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584" name="Freeform 1655"/>
              <p:cNvSpPr>
                <a:spLocks noEditPoints="1"/>
              </p:cNvSpPr>
              <p:nvPr/>
            </p:nvSpPr>
            <p:spPr bwMode="auto">
              <a:xfrm>
                <a:off x="1454150" y="3486150"/>
                <a:ext cx="34925" cy="107950"/>
              </a:xfrm>
              <a:custGeom>
                <a:avLst/>
                <a:gdLst>
                  <a:gd name="T0" fmla="*/ 6 w 22"/>
                  <a:gd name="T1" fmla="*/ 22 h 68"/>
                  <a:gd name="T2" fmla="*/ 6 w 22"/>
                  <a:gd name="T3" fmla="*/ 22 h 68"/>
                  <a:gd name="T4" fmla="*/ 0 w 22"/>
                  <a:gd name="T5" fmla="*/ 24 h 68"/>
                  <a:gd name="T6" fmla="*/ 4 w 22"/>
                  <a:gd name="T7" fmla="*/ 30 h 68"/>
                  <a:gd name="T8" fmla="*/ 8 w 22"/>
                  <a:gd name="T9" fmla="*/ 24 h 68"/>
                  <a:gd name="T10" fmla="*/ 6 w 22"/>
                  <a:gd name="T11" fmla="*/ 22 h 68"/>
                  <a:gd name="T12" fmla="*/ 6 w 22"/>
                  <a:gd name="T13" fmla="*/ 22 h 68"/>
                  <a:gd name="T14" fmla="*/ 6 w 22"/>
                  <a:gd name="T15" fmla="*/ 22 h 68"/>
                  <a:gd name="T16" fmla="*/ 22 w 22"/>
                  <a:gd name="T17" fmla="*/ 10 h 68"/>
                  <a:gd name="T18" fmla="*/ 22 w 22"/>
                  <a:gd name="T19" fmla="*/ 10 h 68"/>
                  <a:gd name="T20" fmla="*/ 22 w 22"/>
                  <a:gd name="T21" fmla="*/ 14 h 68"/>
                  <a:gd name="T22" fmla="*/ 22 w 22"/>
                  <a:gd name="T23" fmla="*/ 16 h 68"/>
                  <a:gd name="T24" fmla="*/ 22 w 22"/>
                  <a:gd name="T25" fmla="*/ 22 h 68"/>
                  <a:gd name="T26" fmla="*/ 22 w 22"/>
                  <a:gd name="T27" fmla="*/ 24 h 68"/>
                  <a:gd name="T28" fmla="*/ 22 w 22"/>
                  <a:gd name="T29" fmla="*/ 32 h 68"/>
                  <a:gd name="T30" fmla="*/ 22 w 22"/>
                  <a:gd name="T31" fmla="*/ 34 h 68"/>
                  <a:gd name="T32" fmla="*/ 18 w 22"/>
                  <a:gd name="T33" fmla="*/ 34 h 68"/>
                  <a:gd name="T34" fmla="*/ 16 w 22"/>
                  <a:gd name="T35" fmla="*/ 34 h 68"/>
                  <a:gd name="T36" fmla="*/ 14 w 22"/>
                  <a:gd name="T37" fmla="*/ 34 h 68"/>
                  <a:gd name="T38" fmla="*/ 16 w 22"/>
                  <a:gd name="T39" fmla="*/ 30 h 68"/>
                  <a:gd name="T40" fmla="*/ 16 w 22"/>
                  <a:gd name="T41" fmla="*/ 22 h 68"/>
                  <a:gd name="T42" fmla="*/ 16 w 22"/>
                  <a:gd name="T43" fmla="*/ 16 h 68"/>
                  <a:gd name="T44" fmla="*/ 16 w 22"/>
                  <a:gd name="T45" fmla="*/ 14 h 68"/>
                  <a:gd name="T46" fmla="*/ 18 w 22"/>
                  <a:gd name="T47" fmla="*/ 10 h 68"/>
                  <a:gd name="T48" fmla="*/ 22 w 22"/>
                  <a:gd name="T49" fmla="*/ 10 h 68"/>
                  <a:gd name="T50" fmla="*/ 22 w 22"/>
                  <a:gd name="T51" fmla="*/ 10 h 68"/>
                  <a:gd name="T52" fmla="*/ 22 w 22"/>
                  <a:gd name="T53" fmla="*/ 10 h 68"/>
                  <a:gd name="T54" fmla="*/ 22 w 22"/>
                  <a:gd name="T55" fmla="*/ 10 h 68"/>
                  <a:gd name="T56" fmla="*/ 22 w 22"/>
                  <a:gd name="T57" fmla="*/ 10 h 68"/>
                  <a:gd name="T58" fmla="*/ 22 w 22"/>
                  <a:gd name="T59" fmla="*/ 0 h 68"/>
                  <a:gd name="T60" fmla="*/ 16 w 22"/>
                  <a:gd name="T61" fmla="*/ 0 h 68"/>
                  <a:gd name="T62" fmla="*/ 14 w 22"/>
                  <a:gd name="T63" fmla="*/ 4 h 68"/>
                  <a:gd name="T64" fmla="*/ 8 w 22"/>
                  <a:gd name="T65" fmla="*/ 8 h 68"/>
                  <a:gd name="T66" fmla="*/ 8 w 22"/>
                  <a:gd name="T67" fmla="*/ 14 h 68"/>
                  <a:gd name="T68" fmla="*/ 8 w 22"/>
                  <a:gd name="T69" fmla="*/ 18 h 68"/>
                  <a:gd name="T70" fmla="*/ 6 w 22"/>
                  <a:gd name="T71" fmla="*/ 22 h 68"/>
                  <a:gd name="T72" fmla="*/ 8 w 22"/>
                  <a:gd name="T73" fmla="*/ 24 h 68"/>
                  <a:gd name="T74" fmla="*/ 4 w 22"/>
                  <a:gd name="T75" fmla="*/ 30 h 68"/>
                  <a:gd name="T76" fmla="*/ 6 w 22"/>
                  <a:gd name="T77" fmla="*/ 36 h 68"/>
                  <a:gd name="T78" fmla="*/ 8 w 22"/>
                  <a:gd name="T79" fmla="*/ 62 h 68"/>
                  <a:gd name="T80" fmla="*/ 6 w 22"/>
                  <a:gd name="T81" fmla="*/ 68 h 68"/>
                  <a:gd name="T82" fmla="*/ 14 w 22"/>
                  <a:gd name="T83" fmla="*/ 60 h 68"/>
                  <a:gd name="T84" fmla="*/ 18 w 22"/>
                  <a:gd name="T85" fmla="*/ 52 h 68"/>
                  <a:gd name="T86" fmla="*/ 18 w 22"/>
                  <a:gd name="T87" fmla="*/ 50 h 68"/>
                  <a:gd name="T88" fmla="*/ 18 w 22"/>
                  <a:gd name="T89" fmla="*/ 40 h 68"/>
                  <a:gd name="T90" fmla="*/ 22 w 22"/>
                  <a:gd name="T91" fmla="*/ 34 h 68"/>
                  <a:gd name="T92" fmla="*/ 18 w 22"/>
                  <a:gd name="T93" fmla="*/ 34 h 68"/>
                  <a:gd name="T94" fmla="*/ 16 w 22"/>
                  <a:gd name="T95" fmla="*/ 34 h 68"/>
                  <a:gd name="T96" fmla="*/ 14 w 22"/>
                  <a:gd name="T97" fmla="*/ 34 h 68"/>
                  <a:gd name="T98" fmla="*/ 16 w 22"/>
                  <a:gd name="T99" fmla="*/ 30 h 68"/>
                  <a:gd name="T100" fmla="*/ 16 w 22"/>
                  <a:gd name="T101" fmla="*/ 22 h 68"/>
                  <a:gd name="T102" fmla="*/ 16 w 22"/>
                  <a:gd name="T103" fmla="*/ 16 h 68"/>
                  <a:gd name="T104" fmla="*/ 16 w 22"/>
                  <a:gd name="T105" fmla="*/ 14 h 68"/>
                  <a:gd name="T106" fmla="*/ 18 w 22"/>
                  <a:gd name="T107" fmla="*/ 10 h 68"/>
                  <a:gd name="T108" fmla="*/ 22 w 22"/>
                  <a:gd name="T109" fmla="*/ 10 h 68"/>
                  <a:gd name="T110" fmla="*/ 22 w 22"/>
                  <a:gd name="T111" fmla="*/ 10 h 68"/>
                  <a:gd name="T112" fmla="*/ 22 w 22"/>
                  <a:gd name="T113" fmla="*/ 1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22" h="68">
                    <a:moveTo>
                      <a:pt x="6" y="22"/>
                    </a:moveTo>
                    <a:lnTo>
                      <a:pt x="6" y="22"/>
                    </a:lnTo>
                    <a:lnTo>
                      <a:pt x="0" y="24"/>
                    </a:lnTo>
                    <a:lnTo>
                      <a:pt x="4" y="30"/>
                    </a:lnTo>
                    <a:lnTo>
                      <a:pt x="8" y="24"/>
                    </a:lnTo>
                    <a:lnTo>
                      <a:pt x="6" y="22"/>
                    </a:lnTo>
                    <a:lnTo>
                      <a:pt x="6" y="22"/>
                    </a:lnTo>
                    <a:lnTo>
                      <a:pt x="6" y="22"/>
                    </a:lnTo>
                    <a:close/>
                    <a:moveTo>
                      <a:pt x="22" y="10"/>
                    </a:moveTo>
                    <a:lnTo>
                      <a:pt x="22" y="10"/>
                    </a:lnTo>
                    <a:lnTo>
                      <a:pt x="22" y="14"/>
                    </a:lnTo>
                    <a:lnTo>
                      <a:pt x="22" y="16"/>
                    </a:lnTo>
                    <a:lnTo>
                      <a:pt x="22" y="22"/>
                    </a:lnTo>
                    <a:lnTo>
                      <a:pt x="22" y="24"/>
                    </a:lnTo>
                    <a:lnTo>
                      <a:pt x="22" y="32"/>
                    </a:lnTo>
                    <a:lnTo>
                      <a:pt x="22" y="34"/>
                    </a:lnTo>
                    <a:lnTo>
                      <a:pt x="18" y="34"/>
                    </a:lnTo>
                    <a:lnTo>
                      <a:pt x="16" y="34"/>
                    </a:lnTo>
                    <a:lnTo>
                      <a:pt x="14" y="34"/>
                    </a:lnTo>
                    <a:lnTo>
                      <a:pt x="16" y="30"/>
                    </a:lnTo>
                    <a:lnTo>
                      <a:pt x="16" y="22"/>
                    </a:lnTo>
                    <a:lnTo>
                      <a:pt x="16" y="16"/>
                    </a:lnTo>
                    <a:lnTo>
                      <a:pt x="16" y="14"/>
                    </a:lnTo>
                    <a:lnTo>
                      <a:pt x="18" y="10"/>
                    </a:lnTo>
                    <a:lnTo>
                      <a:pt x="22" y="10"/>
                    </a:lnTo>
                    <a:lnTo>
                      <a:pt x="22" y="10"/>
                    </a:lnTo>
                    <a:lnTo>
                      <a:pt x="22" y="10"/>
                    </a:lnTo>
                    <a:close/>
                    <a:moveTo>
                      <a:pt x="22" y="10"/>
                    </a:moveTo>
                    <a:lnTo>
                      <a:pt x="22" y="10"/>
                    </a:lnTo>
                    <a:lnTo>
                      <a:pt x="22" y="0"/>
                    </a:lnTo>
                    <a:lnTo>
                      <a:pt x="16" y="0"/>
                    </a:lnTo>
                    <a:lnTo>
                      <a:pt x="14" y="4"/>
                    </a:lnTo>
                    <a:lnTo>
                      <a:pt x="8" y="8"/>
                    </a:lnTo>
                    <a:lnTo>
                      <a:pt x="8" y="14"/>
                    </a:lnTo>
                    <a:lnTo>
                      <a:pt x="8" y="18"/>
                    </a:lnTo>
                    <a:lnTo>
                      <a:pt x="6" y="22"/>
                    </a:lnTo>
                    <a:lnTo>
                      <a:pt x="8" y="24"/>
                    </a:lnTo>
                    <a:lnTo>
                      <a:pt x="4" y="30"/>
                    </a:lnTo>
                    <a:lnTo>
                      <a:pt x="6" y="36"/>
                    </a:lnTo>
                    <a:lnTo>
                      <a:pt x="8" y="62"/>
                    </a:lnTo>
                    <a:lnTo>
                      <a:pt x="6" y="68"/>
                    </a:lnTo>
                    <a:lnTo>
                      <a:pt x="14" y="60"/>
                    </a:lnTo>
                    <a:lnTo>
                      <a:pt x="18" y="52"/>
                    </a:lnTo>
                    <a:lnTo>
                      <a:pt x="18" y="50"/>
                    </a:lnTo>
                    <a:lnTo>
                      <a:pt x="18" y="40"/>
                    </a:lnTo>
                    <a:lnTo>
                      <a:pt x="22" y="34"/>
                    </a:lnTo>
                    <a:lnTo>
                      <a:pt x="18" y="34"/>
                    </a:lnTo>
                    <a:lnTo>
                      <a:pt x="16" y="34"/>
                    </a:lnTo>
                    <a:lnTo>
                      <a:pt x="14" y="34"/>
                    </a:lnTo>
                    <a:lnTo>
                      <a:pt x="16" y="30"/>
                    </a:lnTo>
                    <a:lnTo>
                      <a:pt x="16" y="22"/>
                    </a:lnTo>
                    <a:lnTo>
                      <a:pt x="16" y="16"/>
                    </a:lnTo>
                    <a:lnTo>
                      <a:pt x="16" y="14"/>
                    </a:lnTo>
                    <a:lnTo>
                      <a:pt x="18" y="10"/>
                    </a:lnTo>
                    <a:lnTo>
                      <a:pt x="22" y="10"/>
                    </a:lnTo>
                    <a:lnTo>
                      <a:pt x="22" y="10"/>
                    </a:lnTo>
                    <a:lnTo>
                      <a:pt x="22" y="1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585" name="Freeform 1656"/>
              <p:cNvSpPr>
                <a:spLocks noEditPoints="1"/>
              </p:cNvSpPr>
              <p:nvPr/>
            </p:nvSpPr>
            <p:spPr bwMode="auto">
              <a:xfrm>
                <a:off x="431800" y="2733675"/>
                <a:ext cx="85725" cy="142875"/>
              </a:xfrm>
              <a:custGeom>
                <a:avLst/>
                <a:gdLst>
                  <a:gd name="T0" fmla="*/ 44 w 54"/>
                  <a:gd name="T1" fmla="*/ 8 h 90"/>
                  <a:gd name="T2" fmla="*/ 44 w 54"/>
                  <a:gd name="T3" fmla="*/ 0 h 90"/>
                  <a:gd name="T4" fmla="*/ 38 w 54"/>
                  <a:gd name="T5" fmla="*/ 8 h 90"/>
                  <a:gd name="T6" fmla="*/ 34 w 54"/>
                  <a:gd name="T7" fmla="*/ 6 h 90"/>
                  <a:gd name="T8" fmla="*/ 30 w 54"/>
                  <a:gd name="T9" fmla="*/ 10 h 90"/>
                  <a:gd name="T10" fmla="*/ 30 w 54"/>
                  <a:gd name="T11" fmla="*/ 14 h 90"/>
                  <a:gd name="T12" fmla="*/ 24 w 54"/>
                  <a:gd name="T13" fmla="*/ 18 h 90"/>
                  <a:gd name="T14" fmla="*/ 18 w 54"/>
                  <a:gd name="T15" fmla="*/ 26 h 90"/>
                  <a:gd name="T16" fmla="*/ 10 w 54"/>
                  <a:gd name="T17" fmla="*/ 26 h 90"/>
                  <a:gd name="T18" fmla="*/ 8 w 54"/>
                  <a:gd name="T19" fmla="*/ 32 h 90"/>
                  <a:gd name="T20" fmla="*/ 10 w 54"/>
                  <a:gd name="T21" fmla="*/ 34 h 90"/>
                  <a:gd name="T22" fmla="*/ 12 w 54"/>
                  <a:gd name="T23" fmla="*/ 38 h 90"/>
                  <a:gd name="T24" fmla="*/ 0 w 54"/>
                  <a:gd name="T25" fmla="*/ 44 h 90"/>
                  <a:gd name="T26" fmla="*/ 14 w 54"/>
                  <a:gd name="T27" fmla="*/ 48 h 90"/>
                  <a:gd name="T28" fmla="*/ 4 w 54"/>
                  <a:gd name="T29" fmla="*/ 76 h 90"/>
                  <a:gd name="T30" fmla="*/ 0 w 54"/>
                  <a:gd name="T31" fmla="*/ 80 h 90"/>
                  <a:gd name="T32" fmla="*/ 8 w 54"/>
                  <a:gd name="T33" fmla="*/ 84 h 90"/>
                  <a:gd name="T34" fmla="*/ 10 w 54"/>
                  <a:gd name="T35" fmla="*/ 90 h 90"/>
                  <a:gd name="T36" fmla="*/ 12 w 54"/>
                  <a:gd name="T37" fmla="*/ 88 h 90"/>
                  <a:gd name="T38" fmla="*/ 14 w 54"/>
                  <a:gd name="T39" fmla="*/ 84 h 90"/>
                  <a:gd name="T40" fmla="*/ 18 w 54"/>
                  <a:gd name="T41" fmla="*/ 90 h 90"/>
                  <a:gd name="T42" fmla="*/ 22 w 54"/>
                  <a:gd name="T43" fmla="*/ 88 h 90"/>
                  <a:gd name="T44" fmla="*/ 32 w 54"/>
                  <a:gd name="T45" fmla="*/ 80 h 90"/>
                  <a:gd name="T46" fmla="*/ 38 w 54"/>
                  <a:gd name="T47" fmla="*/ 74 h 90"/>
                  <a:gd name="T48" fmla="*/ 44 w 54"/>
                  <a:gd name="T49" fmla="*/ 70 h 90"/>
                  <a:gd name="T50" fmla="*/ 50 w 54"/>
                  <a:gd name="T51" fmla="*/ 72 h 90"/>
                  <a:gd name="T52" fmla="*/ 48 w 54"/>
                  <a:gd name="T53" fmla="*/ 70 h 90"/>
                  <a:gd name="T54" fmla="*/ 52 w 54"/>
                  <a:gd name="T55" fmla="*/ 62 h 90"/>
                  <a:gd name="T56" fmla="*/ 48 w 54"/>
                  <a:gd name="T57" fmla="*/ 46 h 90"/>
                  <a:gd name="T58" fmla="*/ 54 w 54"/>
                  <a:gd name="T59" fmla="*/ 28 h 90"/>
                  <a:gd name="T60" fmla="*/ 44 w 54"/>
                  <a:gd name="T61" fmla="*/ 28 h 90"/>
                  <a:gd name="T62" fmla="*/ 38 w 54"/>
                  <a:gd name="T63" fmla="*/ 28 h 90"/>
                  <a:gd name="T64" fmla="*/ 34 w 54"/>
                  <a:gd name="T65" fmla="*/ 26 h 90"/>
                  <a:gd name="T66" fmla="*/ 32 w 54"/>
                  <a:gd name="T67" fmla="*/ 20 h 90"/>
                  <a:gd name="T68" fmla="*/ 38 w 54"/>
                  <a:gd name="T69" fmla="*/ 18 h 90"/>
                  <a:gd name="T70" fmla="*/ 40 w 54"/>
                  <a:gd name="T71" fmla="*/ 14 h 90"/>
                  <a:gd name="T72" fmla="*/ 44 w 54"/>
                  <a:gd name="T73" fmla="*/ 8 h 90"/>
                  <a:gd name="T74" fmla="*/ 44 w 54"/>
                  <a:gd name="T75" fmla="*/ 8 h 90"/>
                  <a:gd name="T76" fmla="*/ 18 w 54"/>
                  <a:gd name="T77" fmla="*/ 44 h 90"/>
                  <a:gd name="T78" fmla="*/ 18 w 54"/>
                  <a:gd name="T79" fmla="*/ 48 h 90"/>
                  <a:gd name="T80" fmla="*/ 14 w 54"/>
                  <a:gd name="T81" fmla="*/ 46 h 90"/>
                  <a:gd name="T82" fmla="*/ 18 w 54"/>
                  <a:gd name="T83" fmla="*/ 44 h 90"/>
                  <a:gd name="T84" fmla="*/ 18 w 54"/>
                  <a:gd name="T85" fmla="*/ 44 h 90"/>
                  <a:gd name="T86" fmla="*/ 18 w 54"/>
                  <a:gd name="T87" fmla="*/ 64 h 90"/>
                  <a:gd name="T88" fmla="*/ 18 w 54"/>
                  <a:gd name="T89" fmla="*/ 62 h 90"/>
                  <a:gd name="T90" fmla="*/ 18 w 54"/>
                  <a:gd name="T91" fmla="*/ 62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54" h="90">
                    <a:moveTo>
                      <a:pt x="44" y="8"/>
                    </a:moveTo>
                    <a:lnTo>
                      <a:pt x="44" y="8"/>
                    </a:lnTo>
                    <a:lnTo>
                      <a:pt x="44" y="2"/>
                    </a:lnTo>
                    <a:lnTo>
                      <a:pt x="44" y="0"/>
                    </a:lnTo>
                    <a:lnTo>
                      <a:pt x="42" y="0"/>
                    </a:lnTo>
                    <a:lnTo>
                      <a:pt x="38" y="8"/>
                    </a:lnTo>
                    <a:lnTo>
                      <a:pt x="38" y="6"/>
                    </a:lnTo>
                    <a:lnTo>
                      <a:pt x="34" y="6"/>
                    </a:lnTo>
                    <a:lnTo>
                      <a:pt x="30" y="6"/>
                    </a:lnTo>
                    <a:lnTo>
                      <a:pt x="30" y="10"/>
                    </a:lnTo>
                    <a:lnTo>
                      <a:pt x="24" y="14"/>
                    </a:lnTo>
                    <a:lnTo>
                      <a:pt x="30" y="14"/>
                    </a:lnTo>
                    <a:lnTo>
                      <a:pt x="30" y="18"/>
                    </a:lnTo>
                    <a:lnTo>
                      <a:pt x="24" y="18"/>
                    </a:lnTo>
                    <a:lnTo>
                      <a:pt x="22" y="24"/>
                    </a:lnTo>
                    <a:lnTo>
                      <a:pt x="18" y="26"/>
                    </a:lnTo>
                    <a:lnTo>
                      <a:pt x="12" y="26"/>
                    </a:lnTo>
                    <a:lnTo>
                      <a:pt x="10" y="26"/>
                    </a:lnTo>
                    <a:lnTo>
                      <a:pt x="8" y="24"/>
                    </a:lnTo>
                    <a:lnTo>
                      <a:pt x="8" y="32"/>
                    </a:lnTo>
                    <a:lnTo>
                      <a:pt x="10" y="32"/>
                    </a:lnTo>
                    <a:lnTo>
                      <a:pt x="10" y="34"/>
                    </a:lnTo>
                    <a:lnTo>
                      <a:pt x="10" y="36"/>
                    </a:lnTo>
                    <a:lnTo>
                      <a:pt x="12" y="38"/>
                    </a:lnTo>
                    <a:lnTo>
                      <a:pt x="2" y="38"/>
                    </a:lnTo>
                    <a:lnTo>
                      <a:pt x="0" y="44"/>
                    </a:lnTo>
                    <a:lnTo>
                      <a:pt x="4" y="48"/>
                    </a:lnTo>
                    <a:lnTo>
                      <a:pt x="14" y="48"/>
                    </a:lnTo>
                    <a:lnTo>
                      <a:pt x="10" y="62"/>
                    </a:lnTo>
                    <a:lnTo>
                      <a:pt x="4" y="76"/>
                    </a:lnTo>
                    <a:lnTo>
                      <a:pt x="0" y="76"/>
                    </a:lnTo>
                    <a:lnTo>
                      <a:pt x="0" y="80"/>
                    </a:lnTo>
                    <a:lnTo>
                      <a:pt x="2" y="84"/>
                    </a:lnTo>
                    <a:lnTo>
                      <a:pt x="8" y="84"/>
                    </a:lnTo>
                    <a:lnTo>
                      <a:pt x="4" y="90"/>
                    </a:lnTo>
                    <a:lnTo>
                      <a:pt x="10" y="90"/>
                    </a:lnTo>
                    <a:lnTo>
                      <a:pt x="10" y="88"/>
                    </a:lnTo>
                    <a:lnTo>
                      <a:pt x="12" y="88"/>
                    </a:lnTo>
                    <a:lnTo>
                      <a:pt x="12" y="84"/>
                    </a:lnTo>
                    <a:lnTo>
                      <a:pt x="14" y="84"/>
                    </a:lnTo>
                    <a:lnTo>
                      <a:pt x="18" y="88"/>
                    </a:lnTo>
                    <a:lnTo>
                      <a:pt x="18" y="90"/>
                    </a:lnTo>
                    <a:lnTo>
                      <a:pt x="22" y="90"/>
                    </a:lnTo>
                    <a:lnTo>
                      <a:pt x="22" y="88"/>
                    </a:lnTo>
                    <a:lnTo>
                      <a:pt x="30" y="80"/>
                    </a:lnTo>
                    <a:lnTo>
                      <a:pt x="32" y="80"/>
                    </a:lnTo>
                    <a:lnTo>
                      <a:pt x="38" y="80"/>
                    </a:lnTo>
                    <a:lnTo>
                      <a:pt x="38" y="74"/>
                    </a:lnTo>
                    <a:lnTo>
                      <a:pt x="44" y="74"/>
                    </a:lnTo>
                    <a:lnTo>
                      <a:pt x="44" y="70"/>
                    </a:lnTo>
                    <a:lnTo>
                      <a:pt x="48" y="72"/>
                    </a:lnTo>
                    <a:lnTo>
                      <a:pt x="50" y="72"/>
                    </a:lnTo>
                    <a:lnTo>
                      <a:pt x="50" y="70"/>
                    </a:lnTo>
                    <a:lnTo>
                      <a:pt x="48" y="70"/>
                    </a:lnTo>
                    <a:lnTo>
                      <a:pt x="48" y="66"/>
                    </a:lnTo>
                    <a:lnTo>
                      <a:pt x="52" y="62"/>
                    </a:lnTo>
                    <a:lnTo>
                      <a:pt x="52" y="56"/>
                    </a:lnTo>
                    <a:lnTo>
                      <a:pt x="48" y="46"/>
                    </a:lnTo>
                    <a:lnTo>
                      <a:pt x="50" y="34"/>
                    </a:lnTo>
                    <a:lnTo>
                      <a:pt x="54" y="28"/>
                    </a:lnTo>
                    <a:lnTo>
                      <a:pt x="48" y="32"/>
                    </a:lnTo>
                    <a:lnTo>
                      <a:pt x="44" y="28"/>
                    </a:lnTo>
                    <a:lnTo>
                      <a:pt x="40" y="32"/>
                    </a:lnTo>
                    <a:lnTo>
                      <a:pt x="38" y="28"/>
                    </a:lnTo>
                    <a:lnTo>
                      <a:pt x="38" y="26"/>
                    </a:lnTo>
                    <a:lnTo>
                      <a:pt x="34" y="26"/>
                    </a:lnTo>
                    <a:lnTo>
                      <a:pt x="32" y="24"/>
                    </a:lnTo>
                    <a:lnTo>
                      <a:pt x="32" y="20"/>
                    </a:lnTo>
                    <a:lnTo>
                      <a:pt x="34" y="18"/>
                    </a:lnTo>
                    <a:lnTo>
                      <a:pt x="38" y="18"/>
                    </a:lnTo>
                    <a:lnTo>
                      <a:pt x="38" y="16"/>
                    </a:lnTo>
                    <a:lnTo>
                      <a:pt x="40" y="14"/>
                    </a:lnTo>
                    <a:lnTo>
                      <a:pt x="42" y="10"/>
                    </a:lnTo>
                    <a:lnTo>
                      <a:pt x="44" y="8"/>
                    </a:lnTo>
                    <a:lnTo>
                      <a:pt x="44" y="8"/>
                    </a:lnTo>
                    <a:lnTo>
                      <a:pt x="44" y="8"/>
                    </a:lnTo>
                    <a:close/>
                    <a:moveTo>
                      <a:pt x="18" y="44"/>
                    </a:moveTo>
                    <a:lnTo>
                      <a:pt x="18" y="44"/>
                    </a:lnTo>
                    <a:lnTo>
                      <a:pt x="20" y="46"/>
                    </a:lnTo>
                    <a:lnTo>
                      <a:pt x="18" y="48"/>
                    </a:lnTo>
                    <a:lnTo>
                      <a:pt x="14" y="48"/>
                    </a:lnTo>
                    <a:lnTo>
                      <a:pt x="14" y="46"/>
                    </a:lnTo>
                    <a:lnTo>
                      <a:pt x="14" y="44"/>
                    </a:lnTo>
                    <a:lnTo>
                      <a:pt x="18" y="44"/>
                    </a:lnTo>
                    <a:lnTo>
                      <a:pt x="18" y="44"/>
                    </a:lnTo>
                    <a:lnTo>
                      <a:pt x="18" y="44"/>
                    </a:lnTo>
                    <a:close/>
                    <a:moveTo>
                      <a:pt x="18" y="62"/>
                    </a:moveTo>
                    <a:lnTo>
                      <a:pt x="18" y="64"/>
                    </a:lnTo>
                    <a:lnTo>
                      <a:pt x="14" y="64"/>
                    </a:lnTo>
                    <a:lnTo>
                      <a:pt x="18" y="62"/>
                    </a:lnTo>
                    <a:lnTo>
                      <a:pt x="18" y="62"/>
                    </a:lnTo>
                    <a:lnTo>
                      <a:pt x="18" y="6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586" name="Freeform 1657"/>
              <p:cNvSpPr>
                <a:spLocks/>
              </p:cNvSpPr>
              <p:nvPr/>
            </p:nvSpPr>
            <p:spPr bwMode="auto">
              <a:xfrm>
                <a:off x="1562100" y="3346450"/>
                <a:ext cx="228600" cy="247650"/>
              </a:xfrm>
              <a:custGeom>
                <a:avLst/>
                <a:gdLst>
                  <a:gd name="T0" fmla="*/ 138 w 144"/>
                  <a:gd name="T1" fmla="*/ 132 h 156"/>
                  <a:gd name="T2" fmla="*/ 136 w 144"/>
                  <a:gd name="T3" fmla="*/ 124 h 156"/>
                  <a:gd name="T4" fmla="*/ 134 w 144"/>
                  <a:gd name="T5" fmla="*/ 112 h 156"/>
                  <a:gd name="T6" fmla="*/ 132 w 144"/>
                  <a:gd name="T7" fmla="*/ 104 h 156"/>
                  <a:gd name="T8" fmla="*/ 124 w 144"/>
                  <a:gd name="T9" fmla="*/ 92 h 156"/>
                  <a:gd name="T10" fmla="*/ 116 w 144"/>
                  <a:gd name="T11" fmla="*/ 92 h 156"/>
                  <a:gd name="T12" fmla="*/ 118 w 144"/>
                  <a:gd name="T13" fmla="*/ 88 h 156"/>
                  <a:gd name="T14" fmla="*/ 106 w 144"/>
                  <a:gd name="T15" fmla="*/ 78 h 156"/>
                  <a:gd name="T16" fmla="*/ 102 w 144"/>
                  <a:gd name="T17" fmla="*/ 70 h 156"/>
                  <a:gd name="T18" fmla="*/ 98 w 144"/>
                  <a:gd name="T19" fmla="*/ 60 h 156"/>
                  <a:gd name="T20" fmla="*/ 96 w 144"/>
                  <a:gd name="T21" fmla="*/ 54 h 156"/>
                  <a:gd name="T22" fmla="*/ 98 w 144"/>
                  <a:gd name="T23" fmla="*/ 52 h 156"/>
                  <a:gd name="T24" fmla="*/ 98 w 144"/>
                  <a:gd name="T25" fmla="*/ 46 h 156"/>
                  <a:gd name="T26" fmla="*/ 100 w 144"/>
                  <a:gd name="T27" fmla="*/ 50 h 156"/>
                  <a:gd name="T28" fmla="*/ 102 w 144"/>
                  <a:gd name="T29" fmla="*/ 44 h 156"/>
                  <a:gd name="T30" fmla="*/ 102 w 144"/>
                  <a:gd name="T31" fmla="*/ 36 h 156"/>
                  <a:gd name="T32" fmla="*/ 110 w 144"/>
                  <a:gd name="T33" fmla="*/ 34 h 156"/>
                  <a:gd name="T34" fmla="*/ 108 w 144"/>
                  <a:gd name="T35" fmla="*/ 32 h 156"/>
                  <a:gd name="T36" fmla="*/ 100 w 144"/>
                  <a:gd name="T37" fmla="*/ 32 h 156"/>
                  <a:gd name="T38" fmla="*/ 96 w 144"/>
                  <a:gd name="T39" fmla="*/ 32 h 156"/>
                  <a:gd name="T40" fmla="*/ 90 w 144"/>
                  <a:gd name="T41" fmla="*/ 28 h 156"/>
                  <a:gd name="T42" fmla="*/ 88 w 144"/>
                  <a:gd name="T43" fmla="*/ 24 h 156"/>
                  <a:gd name="T44" fmla="*/ 84 w 144"/>
                  <a:gd name="T45" fmla="*/ 18 h 156"/>
                  <a:gd name="T46" fmla="*/ 82 w 144"/>
                  <a:gd name="T47" fmla="*/ 10 h 156"/>
                  <a:gd name="T48" fmla="*/ 74 w 144"/>
                  <a:gd name="T49" fmla="*/ 2 h 156"/>
                  <a:gd name="T50" fmla="*/ 70 w 144"/>
                  <a:gd name="T51" fmla="*/ 0 h 156"/>
                  <a:gd name="T52" fmla="*/ 62 w 144"/>
                  <a:gd name="T53" fmla="*/ 2 h 156"/>
                  <a:gd name="T54" fmla="*/ 56 w 144"/>
                  <a:gd name="T55" fmla="*/ 2 h 156"/>
                  <a:gd name="T56" fmla="*/ 52 w 144"/>
                  <a:gd name="T57" fmla="*/ 2 h 156"/>
                  <a:gd name="T58" fmla="*/ 48 w 144"/>
                  <a:gd name="T59" fmla="*/ 8 h 156"/>
                  <a:gd name="T60" fmla="*/ 42 w 144"/>
                  <a:gd name="T61" fmla="*/ 16 h 156"/>
                  <a:gd name="T62" fmla="*/ 38 w 144"/>
                  <a:gd name="T63" fmla="*/ 26 h 156"/>
                  <a:gd name="T64" fmla="*/ 36 w 144"/>
                  <a:gd name="T65" fmla="*/ 34 h 156"/>
                  <a:gd name="T66" fmla="*/ 36 w 144"/>
                  <a:gd name="T67" fmla="*/ 40 h 156"/>
                  <a:gd name="T68" fmla="*/ 36 w 144"/>
                  <a:gd name="T69" fmla="*/ 46 h 156"/>
                  <a:gd name="T70" fmla="*/ 30 w 144"/>
                  <a:gd name="T71" fmla="*/ 60 h 156"/>
                  <a:gd name="T72" fmla="*/ 8 w 144"/>
                  <a:gd name="T73" fmla="*/ 110 h 156"/>
                  <a:gd name="T74" fmla="*/ 48 w 144"/>
                  <a:gd name="T75" fmla="*/ 138 h 156"/>
                  <a:gd name="T76" fmla="*/ 62 w 144"/>
                  <a:gd name="T77" fmla="*/ 148 h 156"/>
                  <a:gd name="T78" fmla="*/ 100 w 144"/>
                  <a:gd name="T79" fmla="*/ 156 h 156"/>
                  <a:gd name="T80" fmla="*/ 114 w 144"/>
                  <a:gd name="T81" fmla="*/ 146 h 156"/>
                  <a:gd name="T82" fmla="*/ 120 w 144"/>
                  <a:gd name="T83" fmla="*/ 136 h 156"/>
                  <a:gd name="T84" fmla="*/ 128 w 144"/>
                  <a:gd name="T85" fmla="*/ 136 h 156"/>
                  <a:gd name="T86" fmla="*/ 142 w 144"/>
                  <a:gd name="T87" fmla="*/ 140 h 156"/>
                  <a:gd name="T88" fmla="*/ 144 w 144"/>
                  <a:gd name="T89" fmla="*/ 136 h 156"/>
                  <a:gd name="T90" fmla="*/ 144 w 144"/>
                  <a:gd name="T91" fmla="*/ 136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44" h="156">
                    <a:moveTo>
                      <a:pt x="144" y="136"/>
                    </a:moveTo>
                    <a:lnTo>
                      <a:pt x="138" y="132"/>
                    </a:lnTo>
                    <a:lnTo>
                      <a:pt x="138" y="124"/>
                    </a:lnTo>
                    <a:lnTo>
                      <a:pt x="136" y="124"/>
                    </a:lnTo>
                    <a:lnTo>
                      <a:pt x="134" y="116"/>
                    </a:lnTo>
                    <a:lnTo>
                      <a:pt x="134" y="112"/>
                    </a:lnTo>
                    <a:lnTo>
                      <a:pt x="134" y="106"/>
                    </a:lnTo>
                    <a:lnTo>
                      <a:pt x="132" y="104"/>
                    </a:lnTo>
                    <a:lnTo>
                      <a:pt x="126" y="94"/>
                    </a:lnTo>
                    <a:lnTo>
                      <a:pt x="124" y="92"/>
                    </a:lnTo>
                    <a:lnTo>
                      <a:pt x="118" y="92"/>
                    </a:lnTo>
                    <a:lnTo>
                      <a:pt x="116" y="92"/>
                    </a:lnTo>
                    <a:lnTo>
                      <a:pt x="118" y="92"/>
                    </a:lnTo>
                    <a:lnTo>
                      <a:pt x="118" y="88"/>
                    </a:lnTo>
                    <a:lnTo>
                      <a:pt x="114" y="80"/>
                    </a:lnTo>
                    <a:lnTo>
                      <a:pt x="106" y="78"/>
                    </a:lnTo>
                    <a:lnTo>
                      <a:pt x="106" y="76"/>
                    </a:lnTo>
                    <a:lnTo>
                      <a:pt x="102" y="70"/>
                    </a:lnTo>
                    <a:lnTo>
                      <a:pt x="100" y="66"/>
                    </a:lnTo>
                    <a:lnTo>
                      <a:pt x="98" y="60"/>
                    </a:lnTo>
                    <a:lnTo>
                      <a:pt x="96" y="58"/>
                    </a:lnTo>
                    <a:lnTo>
                      <a:pt x="96" y="54"/>
                    </a:lnTo>
                    <a:lnTo>
                      <a:pt x="98" y="54"/>
                    </a:lnTo>
                    <a:lnTo>
                      <a:pt x="98" y="52"/>
                    </a:lnTo>
                    <a:lnTo>
                      <a:pt x="98" y="50"/>
                    </a:lnTo>
                    <a:lnTo>
                      <a:pt x="98" y="46"/>
                    </a:lnTo>
                    <a:lnTo>
                      <a:pt x="98" y="50"/>
                    </a:lnTo>
                    <a:lnTo>
                      <a:pt x="100" y="50"/>
                    </a:lnTo>
                    <a:lnTo>
                      <a:pt x="102" y="46"/>
                    </a:lnTo>
                    <a:lnTo>
                      <a:pt x="102" y="44"/>
                    </a:lnTo>
                    <a:lnTo>
                      <a:pt x="102" y="40"/>
                    </a:lnTo>
                    <a:lnTo>
                      <a:pt x="102" y="36"/>
                    </a:lnTo>
                    <a:lnTo>
                      <a:pt x="108" y="36"/>
                    </a:lnTo>
                    <a:lnTo>
                      <a:pt x="110" y="34"/>
                    </a:lnTo>
                    <a:lnTo>
                      <a:pt x="108" y="34"/>
                    </a:lnTo>
                    <a:lnTo>
                      <a:pt x="108" y="32"/>
                    </a:lnTo>
                    <a:lnTo>
                      <a:pt x="106" y="34"/>
                    </a:lnTo>
                    <a:lnTo>
                      <a:pt x="100" y="32"/>
                    </a:lnTo>
                    <a:lnTo>
                      <a:pt x="98" y="32"/>
                    </a:lnTo>
                    <a:lnTo>
                      <a:pt x="96" y="32"/>
                    </a:lnTo>
                    <a:lnTo>
                      <a:pt x="92" y="28"/>
                    </a:lnTo>
                    <a:lnTo>
                      <a:pt x="90" y="28"/>
                    </a:lnTo>
                    <a:lnTo>
                      <a:pt x="88" y="26"/>
                    </a:lnTo>
                    <a:lnTo>
                      <a:pt x="88" y="24"/>
                    </a:lnTo>
                    <a:lnTo>
                      <a:pt x="84" y="22"/>
                    </a:lnTo>
                    <a:lnTo>
                      <a:pt x="84" y="18"/>
                    </a:lnTo>
                    <a:lnTo>
                      <a:pt x="82" y="16"/>
                    </a:lnTo>
                    <a:lnTo>
                      <a:pt x="82" y="10"/>
                    </a:lnTo>
                    <a:lnTo>
                      <a:pt x="80" y="2"/>
                    </a:lnTo>
                    <a:lnTo>
                      <a:pt x="74" y="2"/>
                    </a:lnTo>
                    <a:lnTo>
                      <a:pt x="70" y="6"/>
                    </a:lnTo>
                    <a:lnTo>
                      <a:pt x="70" y="0"/>
                    </a:lnTo>
                    <a:lnTo>
                      <a:pt x="64" y="0"/>
                    </a:lnTo>
                    <a:lnTo>
                      <a:pt x="62" y="2"/>
                    </a:lnTo>
                    <a:lnTo>
                      <a:pt x="60" y="6"/>
                    </a:lnTo>
                    <a:lnTo>
                      <a:pt x="56" y="2"/>
                    </a:lnTo>
                    <a:lnTo>
                      <a:pt x="54" y="2"/>
                    </a:lnTo>
                    <a:lnTo>
                      <a:pt x="52" y="2"/>
                    </a:lnTo>
                    <a:lnTo>
                      <a:pt x="48" y="2"/>
                    </a:lnTo>
                    <a:lnTo>
                      <a:pt x="48" y="8"/>
                    </a:lnTo>
                    <a:lnTo>
                      <a:pt x="46" y="14"/>
                    </a:lnTo>
                    <a:lnTo>
                      <a:pt x="42" y="16"/>
                    </a:lnTo>
                    <a:lnTo>
                      <a:pt x="38" y="22"/>
                    </a:lnTo>
                    <a:lnTo>
                      <a:pt x="38" y="26"/>
                    </a:lnTo>
                    <a:lnTo>
                      <a:pt x="38" y="28"/>
                    </a:lnTo>
                    <a:lnTo>
                      <a:pt x="36" y="34"/>
                    </a:lnTo>
                    <a:lnTo>
                      <a:pt x="36" y="36"/>
                    </a:lnTo>
                    <a:lnTo>
                      <a:pt x="36" y="40"/>
                    </a:lnTo>
                    <a:lnTo>
                      <a:pt x="38" y="42"/>
                    </a:lnTo>
                    <a:lnTo>
                      <a:pt x="36" y="46"/>
                    </a:lnTo>
                    <a:lnTo>
                      <a:pt x="34" y="54"/>
                    </a:lnTo>
                    <a:lnTo>
                      <a:pt x="30" y="60"/>
                    </a:lnTo>
                    <a:lnTo>
                      <a:pt x="0" y="84"/>
                    </a:lnTo>
                    <a:lnTo>
                      <a:pt x="8" y="110"/>
                    </a:lnTo>
                    <a:lnTo>
                      <a:pt x="48" y="132"/>
                    </a:lnTo>
                    <a:lnTo>
                      <a:pt x="48" y="138"/>
                    </a:lnTo>
                    <a:lnTo>
                      <a:pt x="60" y="138"/>
                    </a:lnTo>
                    <a:lnTo>
                      <a:pt x="62" y="148"/>
                    </a:lnTo>
                    <a:lnTo>
                      <a:pt x="72" y="154"/>
                    </a:lnTo>
                    <a:lnTo>
                      <a:pt x="100" y="156"/>
                    </a:lnTo>
                    <a:lnTo>
                      <a:pt x="106" y="154"/>
                    </a:lnTo>
                    <a:lnTo>
                      <a:pt x="114" y="146"/>
                    </a:lnTo>
                    <a:lnTo>
                      <a:pt x="118" y="138"/>
                    </a:lnTo>
                    <a:lnTo>
                      <a:pt x="120" y="136"/>
                    </a:lnTo>
                    <a:lnTo>
                      <a:pt x="124" y="136"/>
                    </a:lnTo>
                    <a:lnTo>
                      <a:pt x="128" y="136"/>
                    </a:lnTo>
                    <a:lnTo>
                      <a:pt x="134" y="136"/>
                    </a:lnTo>
                    <a:lnTo>
                      <a:pt x="142" y="140"/>
                    </a:lnTo>
                    <a:lnTo>
                      <a:pt x="142" y="138"/>
                    </a:lnTo>
                    <a:lnTo>
                      <a:pt x="144" y="136"/>
                    </a:lnTo>
                    <a:lnTo>
                      <a:pt x="144" y="136"/>
                    </a:lnTo>
                    <a:lnTo>
                      <a:pt x="144" y="136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587" name="Freeform 1658"/>
              <p:cNvSpPr>
                <a:spLocks noEditPoints="1"/>
              </p:cNvSpPr>
              <p:nvPr/>
            </p:nvSpPr>
            <p:spPr bwMode="auto">
              <a:xfrm>
                <a:off x="1679575" y="3270250"/>
                <a:ext cx="447675" cy="450850"/>
              </a:xfrm>
              <a:custGeom>
                <a:avLst/>
                <a:gdLst>
                  <a:gd name="T0" fmla="*/ 266 w 282"/>
                  <a:gd name="T1" fmla="*/ 254 h 284"/>
                  <a:gd name="T2" fmla="*/ 278 w 282"/>
                  <a:gd name="T3" fmla="*/ 238 h 284"/>
                  <a:gd name="T4" fmla="*/ 260 w 282"/>
                  <a:gd name="T5" fmla="*/ 212 h 284"/>
                  <a:gd name="T6" fmla="*/ 266 w 282"/>
                  <a:gd name="T7" fmla="*/ 168 h 284"/>
                  <a:gd name="T8" fmla="*/ 252 w 282"/>
                  <a:gd name="T9" fmla="*/ 156 h 284"/>
                  <a:gd name="T10" fmla="*/ 242 w 282"/>
                  <a:gd name="T11" fmla="*/ 126 h 284"/>
                  <a:gd name="T12" fmla="*/ 242 w 282"/>
                  <a:gd name="T13" fmla="*/ 104 h 284"/>
                  <a:gd name="T14" fmla="*/ 256 w 282"/>
                  <a:gd name="T15" fmla="*/ 90 h 284"/>
                  <a:gd name="T16" fmla="*/ 260 w 282"/>
                  <a:gd name="T17" fmla="*/ 64 h 284"/>
                  <a:gd name="T18" fmla="*/ 242 w 282"/>
                  <a:gd name="T19" fmla="*/ 46 h 284"/>
                  <a:gd name="T20" fmla="*/ 210 w 282"/>
                  <a:gd name="T21" fmla="*/ 30 h 284"/>
                  <a:gd name="T22" fmla="*/ 170 w 282"/>
                  <a:gd name="T23" fmla="*/ 30 h 284"/>
                  <a:gd name="T24" fmla="*/ 154 w 282"/>
                  <a:gd name="T25" fmla="*/ 40 h 284"/>
                  <a:gd name="T26" fmla="*/ 138 w 282"/>
                  <a:gd name="T27" fmla="*/ 62 h 284"/>
                  <a:gd name="T28" fmla="*/ 128 w 282"/>
                  <a:gd name="T29" fmla="*/ 58 h 284"/>
                  <a:gd name="T30" fmla="*/ 90 w 282"/>
                  <a:gd name="T31" fmla="*/ 50 h 284"/>
                  <a:gd name="T32" fmla="*/ 80 w 282"/>
                  <a:gd name="T33" fmla="*/ 50 h 284"/>
                  <a:gd name="T34" fmla="*/ 70 w 282"/>
                  <a:gd name="T35" fmla="*/ 28 h 284"/>
                  <a:gd name="T36" fmla="*/ 60 w 282"/>
                  <a:gd name="T37" fmla="*/ 14 h 284"/>
                  <a:gd name="T38" fmla="*/ 62 w 282"/>
                  <a:gd name="T39" fmla="*/ 8 h 284"/>
                  <a:gd name="T40" fmla="*/ 54 w 282"/>
                  <a:gd name="T41" fmla="*/ 0 h 284"/>
                  <a:gd name="T42" fmla="*/ 44 w 282"/>
                  <a:gd name="T43" fmla="*/ 10 h 284"/>
                  <a:gd name="T44" fmla="*/ 26 w 282"/>
                  <a:gd name="T45" fmla="*/ 14 h 284"/>
                  <a:gd name="T46" fmla="*/ 16 w 282"/>
                  <a:gd name="T47" fmla="*/ 2 h 284"/>
                  <a:gd name="T48" fmla="*/ 6 w 282"/>
                  <a:gd name="T49" fmla="*/ 4 h 284"/>
                  <a:gd name="T50" fmla="*/ 2 w 282"/>
                  <a:gd name="T51" fmla="*/ 18 h 284"/>
                  <a:gd name="T52" fmla="*/ 0 w 282"/>
                  <a:gd name="T53" fmla="*/ 32 h 284"/>
                  <a:gd name="T54" fmla="*/ 8 w 282"/>
                  <a:gd name="T55" fmla="*/ 50 h 284"/>
                  <a:gd name="T56" fmla="*/ 10 w 282"/>
                  <a:gd name="T57" fmla="*/ 66 h 284"/>
                  <a:gd name="T58" fmla="*/ 16 w 282"/>
                  <a:gd name="T59" fmla="*/ 76 h 284"/>
                  <a:gd name="T60" fmla="*/ 26 w 282"/>
                  <a:gd name="T61" fmla="*/ 78 h 284"/>
                  <a:gd name="T62" fmla="*/ 36 w 282"/>
                  <a:gd name="T63" fmla="*/ 82 h 284"/>
                  <a:gd name="T64" fmla="*/ 28 w 282"/>
                  <a:gd name="T65" fmla="*/ 92 h 284"/>
                  <a:gd name="T66" fmla="*/ 24 w 282"/>
                  <a:gd name="T67" fmla="*/ 94 h 284"/>
                  <a:gd name="T68" fmla="*/ 20 w 282"/>
                  <a:gd name="T69" fmla="*/ 102 h 284"/>
                  <a:gd name="T70" fmla="*/ 28 w 282"/>
                  <a:gd name="T71" fmla="*/ 118 h 284"/>
                  <a:gd name="T72" fmla="*/ 44 w 282"/>
                  <a:gd name="T73" fmla="*/ 136 h 284"/>
                  <a:gd name="T74" fmla="*/ 48 w 282"/>
                  <a:gd name="T75" fmla="*/ 138 h 284"/>
                  <a:gd name="T76" fmla="*/ 60 w 282"/>
                  <a:gd name="T77" fmla="*/ 158 h 284"/>
                  <a:gd name="T78" fmla="*/ 64 w 282"/>
                  <a:gd name="T79" fmla="*/ 180 h 284"/>
                  <a:gd name="T80" fmla="*/ 88 w 282"/>
                  <a:gd name="T81" fmla="*/ 184 h 284"/>
                  <a:gd name="T82" fmla="*/ 102 w 282"/>
                  <a:gd name="T83" fmla="*/ 222 h 284"/>
                  <a:gd name="T84" fmla="*/ 110 w 282"/>
                  <a:gd name="T85" fmla="*/ 234 h 284"/>
                  <a:gd name="T86" fmla="*/ 130 w 282"/>
                  <a:gd name="T87" fmla="*/ 254 h 284"/>
                  <a:gd name="T88" fmla="*/ 178 w 282"/>
                  <a:gd name="T89" fmla="*/ 248 h 284"/>
                  <a:gd name="T90" fmla="*/ 184 w 282"/>
                  <a:gd name="T91" fmla="*/ 248 h 284"/>
                  <a:gd name="T92" fmla="*/ 190 w 282"/>
                  <a:gd name="T93" fmla="*/ 266 h 284"/>
                  <a:gd name="T94" fmla="*/ 216 w 282"/>
                  <a:gd name="T95" fmla="*/ 280 h 284"/>
                  <a:gd name="T96" fmla="*/ 248 w 282"/>
                  <a:gd name="T97" fmla="*/ 284 h 284"/>
                  <a:gd name="T98" fmla="*/ 12 w 282"/>
                  <a:gd name="T99" fmla="*/ 32 h 284"/>
                  <a:gd name="T100" fmla="*/ 24 w 282"/>
                  <a:gd name="T101" fmla="*/ 64 h 284"/>
                  <a:gd name="T102" fmla="*/ 16 w 282"/>
                  <a:gd name="T103" fmla="*/ 38 h 284"/>
                  <a:gd name="T104" fmla="*/ 8 w 282"/>
                  <a:gd name="T105" fmla="*/ 32 h 2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282" h="284">
                    <a:moveTo>
                      <a:pt x="248" y="284"/>
                    </a:moveTo>
                    <a:lnTo>
                      <a:pt x="252" y="270"/>
                    </a:lnTo>
                    <a:lnTo>
                      <a:pt x="260" y="256"/>
                    </a:lnTo>
                    <a:lnTo>
                      <a:pt x="266" y="254"/>
                    </a:lnTo>
                    <a:lnTo>
                      <a:pt x="278" y="252"/>
                    </a:lnTo>
                    <a:lnTo>
                      <a:pt x="282" y="248"/>
                    </a:lnTo>
                    <a:lnTo>
                      <a:pt x="282" y="240"/>
                    </a:lnTo>
                    <a:lnTo>
                      <a:pt x="278" y="238"/>
                    </a:lnTo>
                    <a:lnTo>
                      <a:pt x="274" y="230"/>
                    </a:lnTo>
                    <a:lnTo>
                      <a:pt x="272" y="222"/>
                    </a:lnTo>
                    <a:lnTo>
                      <a:pt x="264" y="220"/>
                    </a:lnTo>
                    <a:lnTo>
                      <a:pt x="260" y="212"/>
                    </a:lnTo>
                    <a:lnTo>
                      <a:pt x="256" y="208"/>
                    </a:lnTo>
                    <a:lnTo>
                      <a:pt x="260" y="202"/>
                    </a:lnTo>
                    <a:lnTo>
                      <a:pt x="252" y="186"/>
                    </a:lnTo>
                    <a:lnTo>
                      <a:pt x="266" y="168"/>
                    </a:lnTo>
                    <a:lnTo>
                      <a:pt x="266" y="164"/>
                    </a:lnTo>
                    <a:lnTo>
                      <a:pt x="264" y="162"/>
                    </a:lnTo>
                    <a:lnTo>
                      <a:pt x="252" y="158"/>
                    </a:lnTo>
                    <a:lnTo>
                      <a:pt x="252" y="156"/>
                    </a:lnTo>
                    <a:lnTo>
                      <a:pt x="252" y="148"/>
                    </a:lnTo>
                    <a:lnTo>
                      <a:pt x="246" y="138"/>
                    </a:lnTo>
                    <a:lnTo>
                      <a:pt x="242" y="132"/>
                    </a:lnTo>
                    <a:lnTo>
                      <a:pt x="242" y="126"/>
                    </a:lnTo>
                    <a:lnTo>
                      <a:pt x="246" y="120"/>
                    </a:lnTo>
                    <a:lnTo>
                      <a:pt x="242" y="118"/>
                    </a:lnTo>
                    <a:lnTo>
                      <a:pt x="242" y="114"/>
                    </a:lnTo>
                    <a:lnTo>
                      <a:pt x="242" y="104"/>
                    </a:lnTo>
                    <a:lnTo>
                      <a:pt x="246" y="96"/>
                    </a:lnTo>
                    <a:lnTo>
                      <a:pt x="248" y="94"/>
                    </a:lnTo>
                    <a:lnTo>
                      <a:pt x="254" y="94"/>
                    </a:lnTo>
                    <a:lnTo>
                      <a:pt x="256" y="90"/>
                    </a:lnTo>
                    <a:lnTo>
                      <a:pt x="260" y="84"/>
                    </a:lnTo>
                    <a:lnTo>
                      <a:pt x="262" y="76"/>
                    </a:lnTo>
                    <a:lnTo>
                      <a:pt x="260" y="68"/>
                    </a:lnTo>
                    <a:lnTo>
                      <a:pt x="260" y="64"/>
                    </a:lnTo>
                    <a:lnTo>
                      <a:pt x="252" y="62"/>
                    </a:lnTo>
                    <a:lnTo>
                      <a:pt x="248" y="56"/>
                    </a:lnTo>
                    <a:lnTo>
                      <a:pt x="246" y="50"/>
                    </a:lnTo>
                    <a:lnTo>
                      <a:pt x="242" y="46"/>
                    </a:lnTo>
                    <a:lnTo>
                      <a:pt x="234" y="40"/>
                    </a:lnTo>
                    <a:lnTo>
                      <a:pt x="224" y="38"/>
                    </a:lnTo>
                    <a:lnTo>
                      <a:pt x="214" y="32"/>
                    </a:lnTo>
                    <a:lnTo>
                      <a:pt x="210" y="30"/>
                    </a:lnTo>
                    <a:lnTo>
                      <a:pt x="200" y="30"/>
                    </a:lnTo>
                    <a:lnTo>
                      <a:pt x="182" y="26"/>
                    </a:lnTo>
                    <a:lnTo>
                      <a:pt x="174" y="28"/>
                    </a:lnTo>
                    <a:lnTo>
                      <a:pt x="170" y="30"/>
                    </a:lnTo>
                    <a:lnTo>
                      <a:pt x="162" y="30"/>
                    </a:lnTo>
                    <a:lnTo>
                      <a:pt x="160" y="32"/>
                    </a:lnTo>
                    <a:lnTo>
                      <a:pt x="154" y="38"/>
                    </a:lnTo>
                    <a:lnTo>
                      <a:pt x="154" y="40"/>
                    </a:lnTo>
                    <a:lnTo>
                      <a:pt x="152" y="46"/>
                    </a:lnTo>
                    <a:lnTo>
                      <a:pt x="142" y="46"/>
                    </a:lnTo>
                    <a:lnTo>
                      <a:pt x="142" y="62"/>
                    </a:lnTo>
                    <a:lnTo>
                      <a:pt x="138" y="62"/>
                    </a:lnTo>
                    <a:lnTo>
                      <a:pt x="138" y="58"/>
                    </a:lnTo>
                    <a:lnTo>
                      <a:pt x="136" y="56"/>
                    </a:lnTo>
                    <a:lnTo>
                      <a:pt x="134" y="56"/>
                    </a:lnTo>
                    <a:lnTo>
                      <a:pt x="128" y="58"/>
                    </a:lnTo>
                    <a:lnTo>
                      <a:pt x="118" y="62"/>
                    </a:lnTo>
                    <a:lnTo>
                      <a:pt x="108" y="62"/>
                    </a:lnTo>
                    <a:lnTo>
                      <a:pt x="98" y="56"/>
                    </a:lnTo>
                    <a:lnTo>
                      <a:pt x="90" y="50"/>
                    </a:lnTo>
                    <a:lnTo>
                      <a:pt x="90" y="48"/>
                    </a:lnTo>
                    <a:lnTo>
                      <a:pt x="84" y="48"/>
                    </a:lnTo>
                    <a:lnTo>
                      <a:pt x="82" y="48"/>
                    </a:lnTo>
                    <a:lnTo>
                      <a:pt x="80" y="50"/>
                    </a:lnTo>
                    <a:lnTo>
                      <a:pt x="78" y="48"/>
                    </a:lnTo>
                    <a:lnTo>
                      <a:pt x="74" y="46"/>
                    </a:lnTo>
                    <a:lnTo>
                      <a:pt x="72" y="36"/>
                    </a:lnTo>
                    <a:lnTo>
                      <a:pt x="70" y="28"/>
                    </a:lnTo>
                    <a:lnTo>
                      <a:pt x="66" y="26"/>
                    </a:lnTo>
                    <a:lnTo>
                      <a:pt x="66" y="22"/>
                    </a:lnTo>
                    <a:lnTo>
                      <a:pt x="62" y="18"/>
                    </a:lnTo>
                    <a:lnTo>
                      <a:pt x="60" y="14"/>
                    </a:lnTo>
                    <a:lnTo>
                      <a:pt x="56" y="12"/>
                    </a:lnTo>
                    <a:lnTo>
                      <a:pt x="56" y="10"/>
                    </a:lnTo>
                    <a:lnTo>
                      <a:pt x="60" y="8"/>
                    </a:lnTo>
                    <a:lnTo>
                      <a:pt x="62" y="8"/>
                    </a:lnTo>
                    <a:lnTo>
                      <a:pt x="64" y="4"/>
                    </a:lnTo>
                    <a:lnTo>
                      <a:pt x="62" y="2"/>
                    </a:lnTo>
                    <a:lnTo>
                      <a:pt x="56" y="0"/>
                    </a:lnTo>
                    <a:lnTo>
                      <a:pt x="54" y="0"/>
                    </a:lnTo>
                    <a:lnTo>
                      <a:pt x="54" y="2"/>
                    </a:lnTo>
                    <a:lnTo>
                      <a:pt x="52" y="2"/>
                    </a:lnTo>
                    <a:lnTo>
                      <a:pt x="46" y="8"/>
                    </a:lnTo>
                    <a:lnTo>
                      <a:pt x="44" y="10"/>
                    </a:lnTo>
                    <a:lnTo>
                      <a:pt x="42" y="12"/>
                    </a:lnTo>
                    <a:lnTo>
                      <a:pt x="34" y="14"/>
                    </a:lnTo>
                    <a:lnTo>
                      <a:pt x="28" y="18"/>
                    </a:lnTo>
                    <a:lnTo>
                      <a:pt x="26" y="14"/>
                    </a:lnTo>
                    <a:lnTo>
                      <a:pt x="24" y="12"/>
                    </a:lnTo>
                    <a:lnTo>
                      <a:pt x="20" y="10"/>
                    </a:lnTo>
                    <a:lnTo>
                      <a:pt x="18" y="8"/>
                    </a:lnTo>
                    <a:lnTo>
                      <a:pt x="16" y="2"/>
                    </a:lnTo>
                    <a:lnTo>
                      <a:pt x="12" y="8"/>
                    </a:lnTo>
                    <a:lnTo>
                      <a:pt x="10" y="8"/>
                    </a:lnTo>
                    <a:lnTo>
                      <a:pt x="8" y="4"/>
                    </a:lnTo>
                    <a:lnTo>
                      <a:pt x="6" y="4"/>
                    </a:lnTo>
                    <a:lnTo>
                      <a:pt x="2" y="8"/>
                    </a:lnTo>
                    <a:lnTo>
                      <a:pt x="0" y="12"/>
                    </a:lnTo>
                    <a:lnTo>
                      <a:pt x="2" y="14"/>
                    </a:lnTo>
                    <a:lnTo>
                      <a:pt x="2" y="18"/>
                    </a:lnTo>
                    <a:lnTo>
                      <a:pt x="2" y="20"/>
                    </a:lnTo>
                    <a:lnTo>
                      <a:pt x="2" y="22"/>
                    </a:lnTo>
                    <a:lnTo>
                      <a:pt x="0" y="26"/>
                    </a:lnTo>
                    <a:lnTo>
                      <a:pt x="0" y="32"/>
                    </a:lnTo>
                    <a:lnTo>
                      <a:pt x="2" y="38"/>
                    </a:lnTo>
                    <a:lnTo>
                      <a:pt x="6" y="40"/>
                    </a:lnTo>
                    <a:lnTo>
                      <a:pt x="8" y="46"/>
                    </a:lnTo>
                    <a:lnTo>
                      <a:pt x="8" y="50"/>
                    </a:lnTo>
                    <a:lnTo>
                      <a:pt x="6" y="50"/>
                    </a:lnTo>
                    <a:lnTo>
                      <a:pt x="8" y="58"/>
                    </a:lnTo>
                    <a:lnTo>
                      <a:pt x="8" y="64"/>
                    </a:lnTo>
                    <a:lnTo>
                      <a:pt x="10" y="66"/>
                    </a:lnTo>
                    <a:lnTo>
                      <a:pt x="10" y="68"/>
                    </a:lnTo>
                    <a:lnTo>
                      <a:pt x="12" y="72"/>
                    </a:lnTo>
                    <a:lnTo>
                      <a:pt x="12" y="74"/>
                    </a:lnTo>
                    <a:lnTo>
                      <a:pt x="16" y="76"/>
                    </a:lnTo>
                    <a:lnTo>
                      <a:pt x="18" y="76"/>
                    </a:lnTo>
                    <a:lnTo>
                      <a:pt x="20" y="78"/>
                    </a:lnTo>
                    <a:lnTo>
                      <a:pt x="24" y="78"/>
                    </a:lnTo>
                    <a:lnTo>
                      <a:pt x="26" y="78"/>
                    </a:lnTo>
                    <a:lnTo>
                      <a:pt x="30" y="82"/>
                    </a:lnTo>
                    <a:lnTo>
                      <a:pt x="34" y="78"/>
                    </a:lnTo>
                    <a:lnTo>
                      <a:pt x="34" y="82"/>
                    </a:lnTo>
                    <a:lnTo>
                      <a:pt x="36" y="82"/>
                    </a:lnTo>
                    <a:lnTo>
                      <a:pt x="34" y="84"/>
                    </a:lnTo>
                    <a:lnTo>
                      <a:pt x="28" y="84"/>
                    </a:lnTo>
                    <a:lnTo>
                      <a:pt x="28" y="86"/>
                    </a:lnTo>
                    <a:lnTo>
                      <a:pt x="28" y="92"/>
                    </a:lnTo>
                    <a:lnTo>
                      <a:pt x="28" y="94"/>
                    </a:lnTo>
                    <a:lnTo>
                      <a:pt x="26" y="96"/>
                    </a:lnTo>
                    <a:lnTo>
                      <a:pt x="24" y="96"/>
                    </a:lnTo>
                    <a:lnTo>
                      <a:pt x="24" y="94"/>
                    </a:lnTo>
                    <a:lnTo>
                      <a:pt x="24" y="96"/>
                    </a:lnTo>
                    <a:lnTo>
                      <a:pt x="24" y="100"/>
                    </a:lnTo>
                    <a:lnTo>
                      <a:pt x="24" y="102"/>
                    </a:lnTo>
                    <a:lnTo>
                      <a:pt x="20" y="102"/>
                    </a:lnTo>
                    <a:lnTo>
                      <a:pt x="20" y="104"/>
                    </a:lnTo>
                    <a:lnTo>
                      <a:pt x="24" y="108"/>
                    </a:lnTo>
                    <a:lnTo>
                      <a:pt x="26" y="112"/>
                    </a:lnTo>
                    <a:lnTo>
                      <a:pt x="28" y="118"/>
                    </a:lnTo>
                    <a:lnTo>
                      <a:pt x="30" y="122"/>
                    </a:lnTo>
                    <a:lnTo>
                      <a:pt x="30" y="126"/>
                    </a:lnTo>
                    <a:lnTo>
                      <a:pt x="38" y="128"/>
                    </a:lnTo>
                    <a:lnTo>
                      <a:pt x="44" y="136"/>
                    </a:lnTo>
                    <a:lnTo>
                      <a:pt x="44" y="138"/>
                    </a:lnTo>
                    <a:lnTo>
                      <a:pt x="42" y="138"/>
                    </a:lnTo>
                    <a:lnTo>
                      <a:pt x="44" y="138"/>
                    </a:lnTo>
                    <a:lnTo>
                      <a:pt x="48" y="138"/>
                    </a:lnTo>
                    <a:lnTo>
                      <a:pt x="52" y="140"/>
                    </a:lnTo>
                    <a:lnTo>
                      <a:pt x="56" y="150"/>
                    </a:lnTo>
                    <a:lnTo>
                      <a:pt x="60" y="154"/>
                    </a:lnTo>
                    <a:lnTo>
                      <a:pt x="60" y="158"/>
                    </a:lnTo>
                    <a:lnTo>
                      <a:pt x="60" y="164"/>
                    </a:lnTo>
                    <a:lnTo>
                      <a:pt x="62" y="172"/>
                    </a:lnTo>
                    <a:lnTo>
                      <a:pt x="64" y="172"/>
                    </a:lnTo>
                    <a:lnTo>
                      <a:pt x="64" y="180"/>
                    </a:lnTo>
                    <a:lnTo>
                      <a:pt x="70" y="182"/>
                    </a:lnTo>
                    <a:lnTo>
                      <a:pt x="74" y="186"/>
                    </a:lnTo>
                    <a:lnTo>
                      <a:pt x="82" y="190"/>
                    </a:lnTo>
                    <a:lnTo>
                      <a:pt x="88" y="184"/>
                    </a:lnTo>
                    <a:lnTo>
                      <a:pt x="100" y="212"/>
                    </a:lnTo>
                    <a:lnTo>
                      <a:pt x="102" y="216"/>
                    </a:lnTo>
                    <a:lnTo>
                      <a:pt x="102" y="220"/>
                    </a:lnTo>
                    <a:lnTo>
                      <a:pt x="102" y="222"/>
                    </a:lnTo>
                    <a:lnTo>
                      <a:pt x="108" y="222"/>
                    </a:lnTo>
                    <a:lnTo>
                      <a:pt x="110" y="226"/>
                    </a:lnTo>
                    <a:lnTo>
                      <a:pt x="110" y="230"/>
                    </a:lnTo>
                    <a:lnTo>
                      <a:pt x="110" y="234"/>
                    </a:lnTo>
                    <a:lnTo>
                      <a:pt x="118" y="238"/>
                    </a:lnTo>
                    <a:lnTo>
                      <a:pt x="118" y="240"/>
                    </a:lnTo>
                    <a:lnTo>
                      <a:pt x="118" y="246"/>
                    </a:lnTo>
                    <a:lnTo>
                      <a:pt x="130" y="254"/>
                    </a:lnTo>
                    <a:lnTo>
                      <a:pt x="136" y="256"/>
                    </a:lnTo>
                    <a:lnTo>
                      <a:pt x="146" y="258"/>
                    </a:lnTo>
                    <a:lnTo>
                      <a:pt x="154" y="258"/>
                    </a:lnTo>
                    <a:lnTo>
                      <a:pt x="178" y="248"/>
                    </a:lnTo>
                    <a:lnTo>
                      <a:pt x="174" y="246"/>
                    </a:lnTo>
                    <a:lnTo>
                      <a:pt x="178" y="246"/>
                    </a:lnTo>
                    <a:lnTo>
                      <a:pt x="180" y="246"/>
                    </a:lnTo>
                    <a:lnTo>
                      <a:pt x="184" y="248"/>
                    </a:lnTo>
                    <a:lnTo>
                      <a:pt x="188" y="252"/>
                    </a:lnTo>
                    <a:lnTo>
                      <a:pt x="190" y="256"/>
                    </a:lnTo>
                    <a:lnTo>
                      <a:pt x="190" y="262"/>
                    </a:lnTo>
                    <a:lnTo>
                      <a:pt x="190" y="266"/>
                    </a:lnTo>
                    <a:lnTo>
                      <a:pt x="192" y="272"/>
                    </a:lnTo>
                    <a:lnTo>
                      <a:pt x="198" y="276"/>
                    </a:lnTo>
                    <a:lnTo>
                      <a:pt x="202" y="276"/>
                    </a:lnTo>
                    <a:lnTo>
                      <a:pt x="216" y="280"/>
                    </a:lnTo>
                    <a:lnTo>
                      <a:pt x="228" y="280"/>
                    </a:lnTo>
                    <a:lnTo>
                      <a:pt x="238" y="280"/>
                    </a:lnTo>
                    <a:lnTo>
                      <a:pt x="244" y="284"/>
                    </a:lnTo>
                    <a:lnTo>
                      <a:pt x="248" y="284"/>
                    </a:lnTo>
                    <a:lnTo>
                      <a:pt x="248" y="284"/>
                    </a:lnTo>
                    <a:lnTo>
                      <a:pt x="248" y="284"/>
                    </a:lnTo>
                    <a:close/>
                    <a:moveTo>
                      <a:pt x="12" y="32"/>
                    </a:moveTo>
                    <a:lnTo>
                      <a:pt x="12" y="32"/>
                    </a:lnTo>
                    <a:lnTo>
                      <a:pt x="20" y="36"/>
                    </a:lnTo>
                    <a:lnTo>
                      <a:pt x="26" y="44"/>
                    </a:lnTo>
                    <a:lnTo>
                      <a:pt x="30" y="58"/>
                    </a:lnTo>
                    <a:lnTo>
                      <a:pt x="24" y="64"/>
                    </a:lnTo>
                    <a:lnTo>
                      <a:pt x="12" y="46"/>
                    </a:lnTo>
                    <a:lnTo>
                      <a:pt x="12" y="44"/>
                    </a:lnTo>
                    <a:lnTo>
                      <a:pt x="12" y="40"/>
                    </a:lnTo>
                    <a:lnTo>
                      <a:pt x="16" y="38"/>
                    </a:lnTo>
                    <a:lnTo>
                      <a:pt x="12" y="38"/>
                    </a:lnTo>
                    <a:lnTo>
                      <a:pt x="10" y="36"/>
                    </a:lnTo>
                    <a:lnTo>
                      <a:pt x="10" y="32"/>
                    </a:lnTo>
                    <a:lnTo>
                      <a:pt x="8" y="32"/>
                    </a:lnTo>
                    <a:lnTo>
                      <a:pt x="12" y="32"/>
                    </a:lnTo>
                    <a:lnTo>
                      <a:pt x="12" y="32"/>
                    </a:lnTo>
                    <a:lnTo>
                      <a:pt x="12" y="3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588" name="Freeform 1659"/>
              <p:cNvSpPr>
                <a:spLocks noEditPoints="1"/>
              </p:cNvSpPr>
              <p:nvPr/>
            </p:nvSpPr>
            <p:spPr bwMode="auto">
              <a:xfrm>
                <a:off x="2851150" y="4279900"/>
                <a:ext cx="1044575" cy="488950"/>
              </a:xfrm>
              <a:custGeom>
                <a:avLst/>
                <a:gdLst>
                  <a:gd name="T0" fmla="*/ 616 w 658"/>
                  <a:gd name="T1" fmla="*/ 144 h 308"/>
                  <a:gd name="T2" fmla="*/ 566 w 658"/>
                  <a:gd name="T3" fmla="*/ 160 h 308"/>
                  <a:gd name="T4" fmla="*/ 520 w 658"/>
                  <a:gd name="T5" fmla="*/ 128 h 308"/>
                  <a:gd name="T6" fmla="*/ 548 w 658"/>
                  <a:gd name="T7" fmla="*/ 162 h 308"/>
                  <a:gd name="T8" fmla="*/ 570 w 658"/>
                  <a:gd name="T9" fmla="*/ 182 h 308"/>
                  <a:gd name="T10" fmla="*/ 606 w 658"/>
                  <a:gd name="T11" fmla="*/ 202 h 308"/>
                  <a:gd name="T12" fmla="*/ 656 w 658"/>
                  <a:gd name="T13" fmla="*/ 278 h 308"/>
                  <a:gd name="T14" fmla="*/ 184 w 658"/>
                  <a:gd name="T15" fmla="*/ 34 h 308"/>
                  <a:gd name="T16" fmla="*/ 482 w 658"/>
                  <a:gd name="T17" fmla="*/ 76 h 308"/>
                  <a:gd name="T18" fmla="*/ 96 w 658"/>
                  <a:gd name="T19" fmla="*/ 66 h 308"/>
                  <a:gd name="T20" fmla="*/ 478 w 658"/>
                  <a:gd name="T21" fmla="*/ 102 h 308"/>
                  <a:gd name="T22" fmla="*/ 476 w 658"/>
                  <a:gd name="T23" fmla="*/ 76 h 308"/>
                  <a:gd name="T24" fmla="*/ 28 w 658"/>
                  <a:gd name="T25" fmla="*/ 80 h 308"/>
                  <a:gd name="T26" fmla="*/ 414 w 658"/>
                  <a:gd name="T27" fmla="*/ 94 h 308"/>
                  <a:gd name="T28" fmla="*/ 352 w 658"/>
                  <a:gd name="T29" fmla="*/ 108 h 308"/>
                  <a:gd name="T30" fmla="*/ 352 w 658"/>
                  <a:gd name="T31" fmla="*/ 172 h 308"/>
                  <a:gd name="T32" fmla="*/ 376 w 658"/>
                  <a:gd name="T33" fmla="*/ 170 h 308"/>
                  <a:gd name="T34" fmla="*/ 396 w 658"/>
                  <a:gd name="T35" fmla="*/ 170 h 308"/>
                  <a:gd name="T36" fmla="*/ 396 w 658"/>
                  <a:gd name="T37" fmla="*/ 136 h 308"/>
                  <a:gd name="T38" fmla="*/ 374 w 658"/>
                  <a:gd name="T39" fmla="*/ 128 h 308"/>
                  <a:gd name="T40" fmla="*/ 428 w 658"/>
                  <a:gd name="T41" fmla="*/ 82 h 308"/>
                  <a:gd name="T42" fmla="*/ 470 w 658"/>
                  <a:gd name="T43" fmla="*/ 126 h 308"/>
                  <a:gd name="T44" fmla="*/ 58 w 658"/>
                  <a:gd name="T45" fmla="*/ 128 h 308"/>
                  <a:gd name="T46" fmla="*/ 512 w 658"/>
                  <a:gd name="T47" fmla="*/ 134 h 308"/>
                  <a:gd name="T48" fmla="*/ 160 w 658"/>
                  <a:gd name="T49" fmla="*/ 142 h 308"/>
                  <a:gd name="T50" fmla="*/ 504 w 658"/>
                  <a:gd name="T51" fmla="*/ 138 h 308"/>
                  <a:gd name="T52" fmla="*/ 72 w 658"/>
                  <a:gd name="T53" fmla="*/ 154 h 308"/>
                  <a:gd name="T54" fmla="*/ 478 w 658"/>
                  <a:gd name="T55" fmla="*/ 164 h 308"/>
                  <a:gd name="T56" fmla="*/ 478 w 658"/>
                  <a:gd name="T57" fmla="*/ 164 h 308"/>
                  <a:gd name="T58" fmla="*/ 404 w 658"/>
                  <a:gd name="T59" fmla="*/ 192 h 308"/>
                  <a:gd name="T60" fmla="*/ 410 w 658"/>
                  <a:gd name="T61" fmla="*/ 190 h 308"/>
                  <a:gd name="T62" fmla="*/ 174 w 658"/>
                  <a:gd name="T63" fmla="*/ 238 h 308"/>
                  <a:gd name="T64" fmla="*/ 250 w 658"/>
                  <a:gd name="T65" fmla="*/ 252 h 308"/>
                  <a:gd name="T66" fmla="*/ 260 w 658"/>
                  <a:gd name="T67" fmla="*/ 228 h 308"/>
                  <a:gd name="T68" fmla="*/ 178 w 658"/>
                  <a:gd name="T69" fmla="*/ 210 h 308"/>
                  <a:gd name="T70" fmla="*/ 560 w 658"/>
                  <a:gd name="T71" fmla="*/ 238 h 308"/>
                  <a:gd name="T72" fmla="*/ 274 w 658"/>
                  <a:gd name="T73" fmla="*/ 228 h 308"/>
                  <a:gd name="T74" fmla="*/ 522 w 658"/>
                  <a:gd name="T75" fmla="*/ 242 h 308"/>
                  <a:gd name="T76" fmla="*/ 292 w 658"/>
                  <a:gd name="T77" fmla="*/ 262 h 308"/>
                  <a:gd name="T78" fmla="*/ 288 w 658"/>
                  <a:gd name="T79" fmla="*/ 254 h 308"/>
                  <a:gd name="T80" fmla="*/ 312 w 658"/>
                  <a:gd name="T81" fmla="*/ 254 h 308"/>
                  <a:gd name="T82" fmla="*/ 330 w 658"/>
                  <a:gd name="T83" fmla="*/ 256 h 308"/>
                  <a:gd name="T84" fmla="*/ 348 w 658"/>
                  <a:gd name="T85" fmla="*/ 262 h 308"/>
                  <a:gd name="T86" fmla="*/ 360 w 658"/>
                  <a:gd name="T87" fmla="*/ 264 h 308"/>
                  <a:gd name="T88" fmla="*/ 366 w 658"/>
                  <a:gd name="T89" fmla="*/ 260 h 308"/>
                  <a:gd name="T90" fmla="*/ 414 w 658"/>
                  <a:gd name="T91" fmla="*/ 284 h 308"/>
                  <a:gd name="T92" fmla="*/ 428 w 658"/>
                  <a:gd name="T93" fmla="*/ 292 h 308"/>
                  <a:gd name="T94" fmla="*/ 350 w 658"/>
                  <a:gd name="T95" fmla="*/ 290 h 308"/>
                  <a:gd name="T96" fmla="*/ 104 w 658"/>
                  <a:gd name="T97" fmla="*/ 84 h 308"/>
                  <a:gd name="T98" fmla="*/ 214 w 658"/>
                  <a:gd name="T99" fmla="*/ 126 h 308"/>
                  <a:gd name="T100" fmla="*/ 296 w 658"/>
                  <a:gd name="T101" fmla="*/ 166 h 308"/>
                  <a:gd name="T102" fmla="*/ 340 w 658"/>
                  <a:gd name="T103" fmla="*/ 94 h 308"/>
                  <a:gd name="T104" fmla="*/ 324 w 658"/>
                  <a:gd name="T105" fmla="*/ 46 h 308"/>
                  <a:gd name="T106" fmla="*/ 276 w 658"/>
                  <a:gd name="T107" fmla="*/ 84 h 308"/>
                  <a:gd name="T108" fmla="*/ 212 w 658"/>
                  <a:gd name="T109" fmla="*/ 72 h 308"/>
                  <a:gd name="T110" fmla="*/ 40 w 658"/>
                  <a:gd name="T111" fmla="*/ 66 h 308"/>
                  <a:gd name="T112" fmla="*/ 94 w 658"/>
                  <a:gd name="T113" fmla="*/ 156 h 308"/>
                  <a:gd name="T114" fmla="*/ 142 w 658"/>
                  <a:gd name="T115" fmla="*/ 202 h 308"/>
                  <a:gd name="T116" fmla="*/ 138 w 658"/>
                  <a:gd name="T117" fmla="*/ 146 h 308"/>
                  <a:gd name="T118" fmla="*/ 114 w 658"/>
                  <a:gd name="T119" fmla="*/ 92 h 308"/>
                  <a:gd name="T120" fmla="*/ 86 w 658"/>
                  <a:gd name="T121" fmla="*/ 70 h 308"/>
                  <a:gd name="T122" fmla="*/ 40 w 658"/>
                  <a:gd name="T123" fmla="*/ 10 h 3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658" h="308">
                    <a:moveTo>
                      <a:pt x="658" y="278"/>
                    </a:moveTo>
                    <a:lnTo>
                      <a:pt x="658" y="238"/>
                    </a:lnTo>
                    <a:lnTo>
                      <a:pt x="656" y="234"/>
                    </a:lnTo>
                    <a:lnTo>
                      <a:pt x="658" y="228"/>
                    </a:lnTo>
                    <a:lnTo>
                      <a:pt x="656" y="162"/>
                    </a:lnTo>
                    <a:lnTo>
                      <a:pt x="656" y="160"/>
                    </a:lnTo>
                    <a:lnTo>
                      <a:pt x="652" y="156"/>
                    </a:lnTo>
                    <a:lnTo>
                      <a:pt x="646" y="156"/>
                    </a:lnTo>
                    <a:lnTo>
                      <a:pt x="638" y="156"/>
                    </a:lnTo>
                    <a:lnTo>
                      <a:pt x="632" y="154"/>
                    </a:lnTo>
                    <a:lnTo>
                      <a:pt x="624" y="148"/>
                    </a:lnTo>
                    <a:lnTo>
                      <a:pt x="616" y="144"/>
                    </a:lnTo>
                    <a:lnTo>
                      <a:pt x="610" y="144"/>
                    </a:lnTo>
                    <a:lnTo>
                      <a:pt x="606" y="148"/>
                    </a:lnTo>
                    <a:lnTo>
                      <a:pt x="604" y="154"/>
                    </a:lnTo>
                    <a:lnTo>
                      <a:pt x="598" y="154"/>
                    </a:lnTo>
                    <a:lnTo>
                      <a:pt x="594" y="156"/>
                    </a:lnTo>
                    <a:lnTo>
                      <a:pt x="592" y="164"/>
                    </a:lnTo>
                    <a:lnTo>
                      <a:pt x="588" y="170"/>
                    </a:lnTo>
                    <a:lnTo>
                      <a:pt x="584" y="170"/>
                    </a:lnTo>
                    <a:lnTo>
                      <a:pt x="576" y="172"/>
                    </a:lnTo>
                    <a:lnTo>
                      <a:pt x="570" y="156"/>
                    </a:lnTo>
                    <a:lnTo>
                      <a:pt x="568" y="160"/>
                    </a:lnTo>
                    <a:lnTo>
                      <a:pt x="566" y="160"/>
                    </a:lnTo>
                    <a:lnTo>
                      <a:pt x="564" y="152"/>
                    </a:lnTo>
                    <a:lnTo>
                      <a:pt x="564" y="144"/>
                    </a:lnTo>
                    <a:lnTo>
                      <a:pt x="566" y="128"/>
                    </a:lnTo>
                    <a:lnTo>
                      <a:pt x="556" y="124"/>
                    </a:lnTo>
                    <a:lnTo>
                      <a:pt x="550" y="126"/>
                    </a:lnTo>
                    <a:lnTo>
                      <a:pt x="542" y="124"/>
                    </a:lnTo>
                    <a:lnTo>
                      <a:pt x="540" y="120"/>
                    </a:lnTo>
                    <a:lnTo>
                      <a:pt x="534" y="120"/>
                    </a:lnTo>
                    <a:lnTo>
                      <a:pt x="532" y="126"/>
                    </a:lnTo>
                    <a:lnTo>
                      <a:pt x="532" y="128"/>
                    </a:lnTo>
                    <a:lnTo>
                      <a:pt x="524" y="128"/>
                    </a:lnTo>
                    <a:lnTo>
                      <a:pt x="520" y="128"/>
                    </a:lnTo>
                    <a:lnTo>
                      <a:pt x="520" y="136"/>
                    </a:lnTo>
                    <a:lnTo>
                      <a:pt x="520" y="142"/>
                    </a:lnTo>
                    <a:lnTo>
                      <a:pt x="524" y="142"/>
                    </a:lnTo>
                    <a:lnTo>
                      <a:pt x="532" y="142"/>
                    </a:lnTo>
                    <a:lnTo>
                      <a:pt x="532" y="146"/>
                    </a:lnTo>
                    <a:lnTo>
                      <a:pt x="532" y="152"/>
                    </a:lnTo>
                    <a:lnTo>
                      <a:pt x="556" y="152"/>
                    </a:lnTo>
                    <a:lnTo>
                      <a:pt x="558" y="152"/>
                    </a:lnTo>
                    <a:lnTo>
                      <a:pt x="558" y="154"/>
                    </a:lnTo>
                    <a:lnTo>
                      <a:pt x="556" y="156"/>
                    </a:lnTo>
                    <a:lnTo>
                      <a:pt x="532" y="160"/>
                    </a:lnTo>
                    <a:lnTo>
                      <a:pt x="548" y="162"/>
                    </a:lnTo>
                    <a:lnTo>
                      <a:pt x="542" y="164"/>
                    </a:lnTo>
                    <a:lnTo>
                      <a:pt x="534" y="164"/>
                    </a:lnTo>
                    <a:lnTo>
                      <a:pt x="532" y="164"/>
                    </a:lnTo>
                    <a:lnTo>
                      <a:pt x="538" y="162"/>
                    </a:lnTo>
                    <a:lnTo>
                      <a:pt x="550" y="180"/>
                    </a:lnTo>
                    <a:lnTo>
                      <a:pt x="550" y="174"/>
                    </a:lnTo>
                    <a:lnTo>
                      <a:pt x="552" y="172"/>
                    </a:lnTo>
                    <a:lnTo>
                      <a:pt x="556" y="172"/>
                    </a:lnTo>
                    <a:lnTo>
                      <a:pt x="558" y="174"/>
                    </a:lnTo>
                    <a:lnTo>
                      <a:pt x="564" y="178"/>
                    </a:lnTo>
                    <a:lnTo>
                      <a:pt x="568" y="180"/>
                    </a:lnTo>
                    <a:lnTo>
                      <a:pt x="570" y="182"/>
                    </a:lnTo>
                    <a:lnTo>
                      <a:pt x="570" y="184"/>
                    </a:lnTo>
                    <a:lnTo>
                      <a:pt x="570" y="188"/>
                    </a:lnTo>
                    <a:lnTo>
                      <a:pt x="570" y="190"/>
                    </a:lnTo>
                    <a:lnTo>
                      <a:pt x="578" y="190"/>
                    </a:lnTo>
                    <a:lnTo>
                      <a:pt x="586" y="192"/>
                    </a:lnTo>
                    <a:lnTo>
                      <a:pt x="594" y="192"/>
                    </a:lnTo>
                    <a:lnTo>
                      <a:pt x="602" y="194"/>
                    </a:lnTo>
                    <a:lnTo>
                      <a:pt x="602" y="200"/>
                    </a:lnTo>
                    <a:lnTo>
                      <a:pt x="602" y="206"/>
                    </a:lnTo>
                    <a:lnTo>
                      <a:pt x="604" y="206"/>
                    </a:lnTo>
                    <a:lnTo>
                      <a:pt x="604" y="202"/>
                    </a:lnTo>
                    <a:lnTo>
                      <a:pt x="606" y="202"/>
                    </a:lnTo>
                    <a:lnTo>
                      <a:pt x="620" y="208"/>
                    </a:lnTo>
                    <a:lnTo>
                      <a:pt x="624" y="230"/>
                    </a:lnTo>
                    <a:lnTo>
                      <a:pt x="630" y="254"/>
                    </a:lnTo>
                    <a:lnTo>
                      <a:pt x="624" y="254"/>
                    </a:lnTo>
                    <a:lnTo>
                      <a:pt x="620" y="254"/>
                    </a:lnTo>
                    <a:lnTo>
                      <a:pt x="616" y="260"/>
                    </a:lnTo>
                    <a:lnTo>
                      <a:pt x="612" y="264"/>
                    </a:lnTo>
                    <a:lnTo>
                      <a:pt x="628" y="262"/>
                    </a:lnTo>
                    <a:lnTo>
                      <a:pt x="628" y="260"/>
                    </a:lnTo>
                    <a:lnTo>
                      <a:pt x="638" y="260"/>
                    </a:lnTo>
                    <a:lnTo>
                      <a:pt x="648" y="260"/>
                    </a:lnTo>
                    <a:lnTo>
                      <a:pt x="656" y="278"/>
                    </a:lnTo>
                    <a:lnTo>
                      <a:pt x="658" y="278"/>
                    </a:lnTo>
                    <a:lnTo>
                      <a:pt x="658" y="278"/>
                    </a:lnTo>
                    <a:lnTo>
                      <a:pt x="658" y="278"/>
                    </a:lnTo>
                    <a:close/>
                    <a:moveTo>
                      <a:pt x="184" y="34"/>
                    </a:moveTo>
                    <a:lnTo>
                      <a:pt x="184" y="34"/>
                    </a:lnTo>
                    <a:lnTo>
                      <a:pt x="184" y="36"/>
                    </a:lnTo>
                    <a:lnTo>
                      <a:pt x="184" y="38"/>
                    </a:lnTo>
                    <a:lnTo>
                      <a:pt x="186" y="40"/>
                    </a:lnTo>
                    <a:lnTo>
                      <a:pt x="188" y="36"/>
                    </a:lnTo>
                    <a:lnTo>
                      <a:pt x="188" y="34"/>
                    </a:lnTo>
                    <a:lnTo>
                      <a:pt x="184" y="34"/>
                    </a:lnTo>
                    <a:lnTo>
                      <a:pt x="184" y="34"/>
                    </a:lnTo>
                    <a:lnTo>
                      <a:pt x="184" y="34"/>
                    </a:lnTo>
                    <a:close/>
                    <a:moveTo>
                      <a:pt x="10" y="54"/>
                    </a:moveTo>
                    <a:lnTo>
                      <a:pt x="12" y="58"/>
                    </a:lnTo>
                    <a:lnTo>
                      <a:pt x="14" y="58"/>
                    </a:lnTo>
                    <a:lnTo>
                      <a:pt x="14" y="56"/>
                    </a:lnTo>
                    <a:lnTo>
                      <a:pt x="10" y="54"/>
                    </a:lnTo>
                    <a:lnTo>
                      <a:pt x="10" y="54"/>
                    </a:lnTo>
                    <a:lnTo>
                      <a:pt x="10" y="54"/>
                    </a:lnTo>
                    <a:close/>
                    <a:moveTo>
                      <a:pt x="478" y="66"/>
                    </a:moveTo>
                    <a:lnTo>
                      <a:pt x="478" y="66"/>
                    </a:lnTo>
                    <a:lnTo>
                      <a:pt x="482" y="72"/>
                    </a:lnTo>
                    <a:lnTo>
                      <a:pt x="482" y="76"/>
                    </a:lnTo>
                    <a:lnTo>
                      <a:pt x="486" y="76"/>
                    </a:lnTo>
                    <a:lnTo>
                      <a:pt x="486" y="72"/>
                    </a:lnTo>
                    <a:lnTo>
                      <a:pt x="484" y="66"/>
                    </a:lnTo>
                    <a:lnTo>
                      <a:pt x="478" y="66"/>
                    </a:lnTo>
                    <a:lnTo>
                      <a:pt x="478" y="66"/>
                    </a:lnTo>
                    <a:lnTo>
                      <a:pt x="478" y="66"/>
                    </a:lnTo>
                    <a:close/>
                    <a:moveTo>
                      <a:pt x="96" y="66"/>
                    </a:moveTo>
                    <a:lnTo>
                      <a:pt x="96" y="72"/>
                    </a:lnTo>
                    <a:lnTo>
                      <a:pt x="96" y="70"/>
                    </a:lnTo>
                    <a:lnTo>
                      <a:pt x="96" y="66"/>
                    </a:lnTo>
                    <a:lnTo>
                      <a:pt x="96" y="66"/>
                    </a:lnTo>
                    <a:lnTo>
                      <a:pt x="96" y="66"/>
                    </a:lnTo>
                    <a:close/>
                    <a:moveTo>
                      <a:pt x="470" y="72"/>
                    </a:moveTo>
                    <a:lnTo>
                      <a:pt x="470" y="72"/>
                    </a:lnTo>
                    <a:lnTo>
                      <a:pt x="466" y="82"/>
                    </a:lnTo>
                    <a:lnTo>
                      <a:pt x="466" y="88"/>
                    </a:lnTo>
                    <a:lnTo>
                      <a:pt x="464" y="92"/>
                    </a:lnTo>
                    <a:lnTo>
                      <a:pt x="468" y="98"/>
                    </a:lnTo>
                    <a:lnTo>
                      <a:pt x="470" y="106"/>
                    </a:lnTo>
                    <a:lnTo>
                      <a:pt x="478" y="106"/>
                    </a:lnTo>
                    <a:lnTo>
                      <a:pt x="482" y="106"/>
                    </a:lnTo>
                    <a:lnTo>
                      <a:pt x="484" y="106"/>
                    </a:lnTo>
                    <a:lnTo>
                      <a:pt x="484" y="102"/>
                    </a:lnTo>
                    <a:lnTo>
                      <a:pt x="478" y="102"/>
                    </a:lnTo>
                    <a:lnTo>
                      <a:pt x="478" y="100"/>
                    </a:lnTo>
                    <a:lnTo>
                      <a:pt x="482" y="98"/>
                    </a:lnTo>
                    <a:lnTo>
                      <a:pt x="486" y="94"/>
                    </a:lnTo>
                    <a:lnTo>
                      <a:pt x="488" y="92"/>
                    </a:lnTo>
                    <a:lnTo>
                      <a:pt x="486" y="90"/>
                    </a:lnTo>
                    <a:lnTo>
                      <a:pt x="478" y="88"/>
                    </a:lnTo>
                    <a:lnTo>
                      <a:pt x="478" y="90"/>
                    </a:lnTo>
                    <a:lnTo>
                      <a:pt x="478" y="94"/>
                    </a:lnTo>
                    <a:lnTo>
                      <a:pt x="474" y="94"/>
                    </a:lnTo>
                    <a:lnTo>
                      <a:pt x="476" y="90"/>
                    </a:lnTo>
                    <a:lnTo>
                      <a:pt x="476" y="84"/>
                    </a:lnTo>
                    <a:lnTo>
                      <a:pt x="476" y="76"/>
                    </a:lnTo>
                    <a:lnTo>
                      <a:pt x="476" y="72"/>
                    </a:lnTo>
                    <a:lnTo>
                      <a:pt x="470" y="72"/>
                    </a:lnTo>
                    <a:lnTo>
                      <a:pt x="470" y="72"/>
                    </a:lnTo>
                    <a:lnTo>
                      <a:pt x="470" y="72"/>
                    </a:lnTo>
                    <a:close/>
                    <a:moveTo>
                      <a:pt x="104" y="76"/>
                    </a:moveTo>
                    <a:lnTo>
                      <a:pt x="106" y="82"/>
                    </a:lnTo>
                    <a:lnTo>
                      <a:pt x="110" y="82"/>
                    </a:lnTo>
                    <a:lnTo>
                      <a:pt x="110" y="80"/>
                    </a:lnTo>
                    <a:lnTo>
                      <a:pt x="104" y="76"/>
                    </a:lnTo>
                    <a:lnTo>
                      <a:pt x="104" y="76"/>
                    </a:lnTo>
                    <a:lnTo>
                      <a:pt x="104" y="76"/>
                    </a:lnTo>
                    <a:close/>
                    <a:moveTo>
                      <a:pt x="28" y="80"/>
                    </a:moveTo>
                    <a:lnTo>
                      <a:pt x="28" y="80"/>
                    </a:lnTo>
                    <a:lnTo>
                      <a:pt x="40" y="90"/>
                    </a:lnTo>
                    <a:lnTo>
                      <a:pt x="40" y="88"/>
                    </a:lnTo>
                    <a:lnTo>
                      <a:pt x="36" y="80"/>
                    </a:lnTo>
                    <a:lnTo>
                      <a:pt x="28" y="80"/>
                    </a:lnTo>
                    <a:lnTo>
                      <a:pt x="28" y="80"/>
                    </a:lnTo>
                    <a:lnTo>
                      <a:pt x="28" y="80"/>
                    </a:lnTo>
                    <a:close/>
                    <a:moveTo>
                      <a:pt x="428" y="82"/>
                    </a:moveTo>
                    <a:lnTo>
                      <a:pt x="428" y="82"/>
                    </a:lnTo>
                    <a:lnTo>
                      <a:pt x="424" y="88"/>
                    </a:lnTo>
                    <a:lnTo>
                      <a:pt x="420" y="92"/>
                    </a:lnTo>
                    <a:lnTo>
                      <a:pt x="414" y="94"/>
                    </a:lnTo>
                    <a:lnTo>
                      <a:pt x="406" y="94"/>
                    </a:lnTo>
                    <a:lnTo>
                      <a:pt x="396" y="94"/>
                    </a:lnTo>
                    <a:lnTo>
                      <a:pt x="378" y="92"/>
                    </a:lnTo>
                    <a:lnTo>
                      <a:pt x="378" y="88"/>
                    </a:lnTo>
                    <a:lnTo>
                      <a:pt x="370" y="90"/>
                    </a:lnTo>
                    <a:lnTo>
                      <a:pt x="366" y="94"/>
                    </a:lnTo>
                    <a:lnTo>
                      <a:pt x="364" y="94"/>
                    </a:lnTo>
                    <a:lnTo>
                      <a:pt x="364" y="92"/>
                    </a:lnTo>
                    <a:lnTo>
                      <a:pt x="360" y="92"/>
                    </a:lnTo>
                    <a:lnTo>
                      <a:pt x="360" y="98"/>
                    </a:lnTo>
                    <a:lnTo>
                      <a:pt x="356" y="102"/>
                    </a:lnTo>
                    <a:lnTo>
                      <a:pt x="352" y="108"/>
                    </a:lnTo>
                    <a:lnTo>
                      <a:pt x="356" y="112"/>
                    </a:lnTo>
                    <a:lnTo>
                      <a:pt x="358" y="120"/>
                    </a:lnTo>
                    <a:lnTo>
                      <a:pt x="352" y="124"/>
                    </a:lnTo>
                    <a:lnTo>
                      <a:pt x="350" y="126"/>
                    </a:lnTo>
                    <a:lnTo>
                      <a:pt x="350" y="134"/>
                    </a:lnTo>
                    <a:lnTo>
                      <a:pt x="350" y="142"/>
                    </a:lnTo>
                    <a:lnTo>
                      <a:pt x="348" y="152"/>
                    </a:lnTo>
                    <a:lnTo>
                      <a:pt x="342" y="160"/>
                    </a:lnTo>
                    <a:lnTo>
                      <a:pt x="342" y="166"/>
                    </a:lnTo>
                    <a:lnTo>
                      <a:pt x="342" y="170"/>
                    </a:lnTo>
                    <a:lnTo>
                      <a:pt x="348" y="170"/>
                    </a:lnTo>
                    <a:lnTo>
                      <a:pt x="352" y="172"/>
                    </a:lnTo>
                    <a:lnTo>
                      <a:pt x="348" y="208"/>
                    </a:lnTo>
                    <a:lnTo>
                      <a:pt x="364" y="206"/>
                    </a:lnTo>
                    <a:lnTo>
                      <a:pt x="368" y="200"/>
                    </a:lnTo>
                    <a:lnTo>
                      <a:pt x="368" y="190"/>
                    </a:lnTo>
                    <a:lnTo>
                      <a:pt x="364" y="184"/>
                    </a:lnTo>
                    <a:lnTo>
                      <a:pt x="364" y="182"/>
                    </a:lnTo>
                    <a:lnTo>
                      <a:pt x="366" y="180"/>
                    </a:lnTo>
                    <a:lnTo>
                      <a:pt x="366" y="182"/>
                    </a:lnTo>
                    <a:lnTo>
                      <a:pt x="368" y="170"/>
                    </a:lnTo>
                    <a:lnTo>
                      <a:pt x="370" y="164"/>
                    </a:lnTo>
                    <a:lnTo>
                      <a:pt x="374" y="164"/>
                    </a:lnTo>
                    <a:lnTo>
                      <a:pt x="376" y="170"/>
                    </a:lnTo>
                    <a:lnTo>
                      <a:pt x="382" y="184"/>
                    </a:lnTo>
                    <a:lnTo>
                      <a:pt x="384" y="198"/>
                    </a:lnTo>
                    <a:lnTo>
                      <a:pt x="388" y="198"/>
                    </a:lnTo>
                    <a:lnTo>
                      <a:pt x="392" y="198"/>
                    </a:lnTo>
                    <a:lnTo>
                      <a:pt x="392" y="190"/>
                    </a:lnTo>
                    <a:lnTo>
                      <a:pt x="404" y="188"/>
                    </a:lnTo>
                    <a:lnTo>
                      <a:pt x="406" y="188"/>
                    </a:lnTo>
                    <a:lnTo>
                      <a:pt x="406" y="184"/>
                    </a:lnTo>
                    <a:lnTo>
                      <a:pt x="400" y="180"/>
                    </a:lnTo>
                    <a:lnTo>
                      <a:pt x="394" y="174"/>
                    </a:lnTo>
                    <a:lnTo>
                      <a:pt x="394" y="172"/>
                    </a:lnTo>
                    <a:lnTo>
                      <a:pt x="396" y="170"/>
                    </a:lnTo>
                    <a:lnTo>
                      <a:pt x="400" y="170"/>
                    </a:lnTo>
                    <a:lnTo>
                      <a:pt x="396" y="166"/>
                    </a:lnTo>
                    <a:lnTo>
                      <a:pt x="392" y="164"/>
                    </a:lnTo>
                    <a:lnTo>
                      <a:pt x="388" y="162"/>
                    </a:lnTo>
                    <a:lnTo>
                      <a:pt x="386" y="156"/>
                    </a:lnTo>
                    <a:lnTo>
                      <a:pt x="386" y="152"/>
                    </a:lnTo>
                    <a:lnTo>
                      <a:pt x="376" y="148"/>
                    </a:lnTo>
                    <a:lnTo>
                      <a:pt x="376" y="144"/>
                    </a:lnTo>
                    <a:lnTo>
                      <a:pt x="384" y="144"/>
                    </a:lnTo>
                    <a:lnTo>
                      <a:pt x="388" y="144"/>
                    </a:lnTo>
                    <a:lnTo>
                      <a:pt x="394" y="138"/>
                    </a:lnTo>
                    <a:lnTo>
                      <a:pt x="396" y="136"/>
                    </a:lnTo>
                    <a:lnTo>
                      <a:pt x="400" y="136"/>
                    </a:lnTo>
                    <a:lnTo>
                      <a:pt x="400" y="142"/>
                    </a:lnTo>
                    <a:lnTo>
                      <a:pt x="404" y="142"/>
                    </a:lnTo>
                    <a:lnTo>
                      <a:pt x="410" y="138"/>
                    </a:lnTo>
                    <a:lnTo>
                      <a:pt x="404" y="136"/>
                    </a:lnTo>
                    <a:lnTo>
                      <a:pt x="402" y="134"/>
                    </a:lnTo>
                    <a:lnTo>
                      <a:pt x="410" y="124"/>
                    </a:lnTo>
                    <a:lnTo>
                      <a:pt x="394" y="124"/>
                    </a:lnTo>
                    <a:lnTo>
                      <a:pt x="382" y="124"/>
                    </a:lnTo>
                    <a:lnTo>
                      <a:pt x="378" y="126"/>
                    </a:lnTo>
                    <a:lnTo>
                      <a:pt x="376" y="128"/>
                    </a:lnTo>
                    <a:lnTo>
                      <a:pt x="374" y="128"/>
                    </a:lnTo>
                    <a:lnTo>
                      <a:pt x="374" y="124"/>
                    </a:lnTo>
                    <a:lnTo>
                      <a:pt x="366" y="124"/>
                    </a:lnTo>
                    <a:lnTo>
                      <a:pt x="368" y="102"/>
                    </a:lnTo>
                    <a:lnTo>
                      <a:pt x="400" y="106"/>
                    </a:lnTo>
                    <a:lnTo>
                      <a:pt x="412" y="108"/>
                    </a:lnTo>
                    <a:lnTo>
                      <a:pt x="424" y="102"/>
                    </a:lnTo>
                    <a:lnTo>
                      <a:pt x="432" y="90"/>
                    </a:lnTo>
                    <a:lnTo>
                      <a:pt x="434" y="82"/>
                    </a:lnTo>
                    <a:lnTo>
                      <a:pt x="432" y="80"/>
                    </a:lnTo>
                    <a:lnTo>
                      <a:pt x="428" y="82"/>
                    </a:lnTo>
                    <a:lnTo>
                      <a:pt x="428" y="82"/>
                    </a:lnTo>
                    <a:lnTo>
                      <a:pt x="428" y="82"/>
                    </a:lnTo>
                    <a:close/>
                    <a:moveTo>
                      <a:pt x="510" y="112"/>
                    </a:moveTo>
                    <a:lnTo>
                      <a:pt x="510" y="112"/>
                    </a:lnTo>
                    <a:lnTo>
                      <a:pt x="504" y="118"/>
                    </a:lnTo>
                    <a:lnTo>
                      <a:pt x="520" y="118"/>
                    </a:lnTo>
                    <a:lnTo>
                      <a:pt x="522" y="118"/>
                    </a:lnTo>
                    <a:lnTo>
                      <a:pt x="514" y="116"/>
                    </a:lnTo>
                    <a:lnTo>
                      <a:pt x="510" y="112"/>
                    </a:lnTo>
                    <a:lnTo>
                      <a:pt x="510" y="112"/>
                    </a:lnTo>
                    <a:lnTo>
                      <a:pt x="510" y="112"/>
                    </a:lnTo>
                    <a:close/>
                    <a:moveTo>
                      <a:pt x="466" y="120"/>
                    </a:moveTo>
                    <a:lnTo>
                      <a:pt x="466" y="126"/>
                    </a:lnTo>
                    <a:lnTo>
                      <a:pt x="470" y="126"/>
                    </a:lnTo>
                    <a:lnTo>
                      <a:pt x="466" y="120"/>
                    </a:lnTo>
                    <a:lnTo>
                      <a:pt x="466" y="120"/>
                    </a:lnTo>
                    <a:lnTo>
                      <a:pt x="466" y="120"/>
                    </a:lnTo>
                    <a:close/>
                    <a:moveTo>
                      <a:pt x="54" y="128"/>
                    </a:moveTo>
                    <a:lnTo>
                      <a:pt x="54" y="128"/>
                    </a:lnTo>
                    <a:lnTo>
                      <a:pt x="54" y="134"/>
                    </a:lnTo>
                    <a:lnTo>
                      <a:pt x="56" y="142"/>
                    </a:lnTo>
                    <a:lnTo>
                      <a:pt x="60" y="142"/>
                    </a:lnTo>
                    <a:lnTo>
                      <a:pt x="64" y="138"/>
                    </a:lnTo>
                    <a:lnTo>
                      <a:pt x="60" y="136"/>
                    </a:lnTo>
                    <a:lnTo>
                      <a:pt x="58" y="130"/>
                    </a:lnTo>
                    <a:lnTo>
                      <a:pt x="58" y="128"/>
                    </a:lnTo>
                    <a:lnTo>
                      <a:pt x="56" y="128"/>
                    </a:lnTo>
                    <a:lnTo>
                      <a:pt x="54" y="128"/>
                    </a:lnTo>
                    <a:lnTo>
                      <a:pt x="54" y="128"/>
                    </a:lnTo>
                    <a:lnTo>
                      <a:pt x="54" y="128"/>
                    </a:lnTo>
                    <a:close/>
                    <a:moveTo>
                      <a:pt x="512" y="134"/>
                    </a:moveTo>
                    <a:lnTo>
                      <a:pt x="514" y="136"/>
                    </a:lnTo>
                    <a:lnTo>
                      <a:pt x="516" y="138"/>
                    </a:lnTo>
                    <a:lnTo>
                      <a:pt x="520" y="136"/>
                    </a:lnTo>
                    <a:lnTo>
                      <a:pt x="516" y="134"/>
                    </a:lnTo>
                    <a:lnTo>
                      <a:pt x="512" y="134"/>
                    </a:lnTo>
                    <a:lnTo>
                      <a:pt x="512" y="134"/>
                    </a:lnTo>
                    <a:lnTo>
                      <a:pt x="512" y="134"/>
                    </a:lnTo>
                    <a:close/>
                    <a:moveTo>
                      <a:pt x="148" y="138"/>
                    </a:moveTo>
                    <a:lnTo>
                      <a:pt x="148" y="138"/>
                    </a:lnTo>
                    <a:lnTo>
                      <a:pt x="150" y="144"/>
                    </a:lnTo>
                    <a:lnTo>
                      <a:pt x="148" y="148"/>
                    </a:lnTo>
                    <a:lnTo>
                      <a:pt x="156" y="148"/>
                    </a:lnTo>
                    <a:lnTo>
                      <a:pt x="158" y="156"/>
                    </a:lnTo>
                    <a:lnTo>
                      <a:pt x="158" y="160"/>
                    </a:lnTo>
                    <a:lnTo>
                      <a:pt x="164" y="162"/>
                    </a:lnTo>
                    <a:lnTo>
                      <a:pt x="166" y="162"/>
                    </a:lnTo>
                    <a:lnTo>
                      <a:pt x="166" y="154"/>
                    </a:lnTo>
                    <a:lnTo>
                      <a:pt x="164" y="146"/>
                    </a:lnTo>
                    <a:lnTo>
                      <a:pt x="160" y="142"/>
                    </a:lnTo>
                    <a:lnTo>
                      <a:pt x="156" y="142"/>
                    </a:lnTo>
                    <a:lnTo>
                      <a:pt x="148" y="138"/>
                    </a:lnTo>
                    <a:lnTo>
                      <a:pt x="148" y="138"/>
                    </a:lnTo>
                    <a:lnTo>
                      <a:pt x="148" y="138"/>
                    </a:lnTo>
                    <a:close/>
                    <a:moveTo>
                      <a:pt x="422" y="138"/>
                    </a:moveTo>
                    <a:lnTo>
                      <a:pt x="422" y="138"/>
                    </a:lnTo>
                    <a:lnTo>
                      <a:pt x="420" y="144"/>
                    </a:lnTo>
                    <a:lnTo>
                      <a:pt x="430" y="144"/>
                    </a:lnTo>
                    <a:lnTo>
                      <a:pt x="422" y="138"/>
                    </a:lnTo>
                    <a:lnTo>
                      <a:pt x="422" y="138"/>
                    </a:lnTo>
                    <a:lnTo>
                      <a:pt x="422" y="138"/>
                    </a:lnTo>
                    <a:close/>
                    <a:moveTo>
                      <a:pt x="504" y="138"/>
                    </a:moveTo>
                    <a:lnTo>
                      <a:pt x="504" y="138"/>
                    </a:lnTo>
                    <a:lnTo>
                      <a:pt x="504" y="144"/>
                    </a:lnTo>
                    <a:lnTo>
                      <a:pt x="506" y="146"/>
                    </a:lnTo>
                    <a:lnTo>
                      <a:pt x="510" y="146"/>
                    </a:lnTo>
                    <a:lnTo>
                      <a:pt x="510" y="144"/>
                    </a:lnTo>
                    <a:lnTo>
                      <a:pt x="504" y="138"/>
                    </a:lnTo>
                    <a:lnTo>
                      <a:pt x="504" y="138"/>
                    </a:lnTo>
                    <a:lnTo>
                      <a:pt x="504" y="138"/>
                    </a:lnTo>
                    <a:close/>
                    <a:moveTo>
                      <a:pt x="72" y="154"/>
                    </a:moveTo>
                    <a:lnTo>
                      <a:pt x="74" y="160"/>
                    </a:lnTo>
                    <a:lnTo>
                      <a:pt x="74" y="156"/>
                    </a:lnTo>
                    <a:lnTo>
                      <a:pt x="72" y="154"/>
                    </a:lnTo>
                    <a:lnTo>
                      <a:pt x="72" y="154"/>
                    </a:lnTo>
                    <a:lnTo>
                      <a:pt x="72" y="154"/>
                    </a:lnTo>
                    <a:close/>
                    <a:moveTo>
                      <a:pt x="182" y="154"/>
                    </a:moveTo>
                    <a:lnTo>
                      <a:pt x="182" y="154"/>
                    </a:lnTo>
                    <a:lnTo>
                      <a:pt x="182" y="166"/>
                    </a:lnTo>
                    <a:lnTo>
                      <a:pt x="186" y="166"/>
                    </a:lnTo>
                    <a:lnTo>
                      <a:pt x="192" y="156"/>
                    </a:lnTo>
                    <a:lnTo>
                      <a:pt x="186" y="156"/>
                    </a:lnTo>
                    <a:lnTo>
                      <a:pt x="182" y="154"/>
                    </a:lnTo>
                    <a:lnTo>
                      <a:pt x="182" y="154"/>
                    </a:lnTo>
                    <a:lnTo>
                      <a:pt x="182" y="154"/>
                    </a:lnTo>
                    <a:close/>
                    <a:moveTo>
                      <a:pt x="478" y="164"/>
                    </a:moveTo>
                    <a:lnTo>
                      <a:pt x="478" y="164"/>
                    </a:lnTo>
                    <a:lnTo>
                      <a:pt x="476" y="172"/>
                    </a:lnTo>
                    <a:lnTo>
                      <a:pt x="488" y="170"/>
                    </a:lnTo>
                    <a:lnTo>
                      <a:pt x="500" y="172"/>
                    </a:lnTo>
                    <a:lnTo>
                      <a:pt x="506" y="174"/>
                    </a:lnTo>
                    <a:lnTo>
                      <a:pt x="512" y="174"/>
                    </a:lnTo>
                    <a:lnTo>
                      <a:pt x="512" y="172"/>
                    </a:lnTo>
                    <a:lnTo>
                      <a:pt x="514" y="172"/>
                    </a:lnTo>
                    <a:lnTo>
                      <a:pt x="500" y="166"/>
                    </a:lnTo>
                    <a:lnTo>
                      <a:pt x="478" y="164"/>
                    </a:lnTo>
                    <a:lnTo>
                      <a:pt x="478" y="164"/>
                    </a:lnTo>
                    <a:lnTo>
                      <a:pt x="478" y="164"/>
                    </a:lnTo>
                    <a:close/>
                    <a:moveTo>
                      <a:pt x="446" y="166"/>
                    </a:moveTo>
                    <a:lnTo>
                      <a:pt x="452" y="178"/>
                    </a:lnTo>
                    <a:lnTo>
                      <a:pt x="458" y="178"/>
                    </a:lnTo>
                    <a:lnTo>
                      <a:pt x="460" y="174"/>
                    </a:lnTo>
                    <a:lnTo>
                      <a:pt x="464" y="172"/>
                    </a:lnTo>
                    <a:lnTo>
                      <a:pt x="464" y="166"/>
                    </a:lnTo>
                    <a:lnTo>
                      <a:pt x="446" y="166"/>
                    </a:lnTo>
                    <a:lnTo>
                      <a:pt x="446" y="166"/>
                    </a:lnTo>
                    <a:lnTo>
                      <a:pt x="446" y="166"/>
                    </a:lnTo>
                    <a:close/>
                    <a:moveTo>
                      <a:pt x="406" y="190"/>
                    </a:moveTo>
                    <a:lnTo>
                      <a:pt x="406" y="190"/>
                    </a:lnTo>
                    <a:lnTo>
                      <a:pt x="404" y="192"/>
                    </a:lnTo>
                    <a:lnTo>
                      <a:pt x="404" y="198"/>
                    </a:lnTo>
                    <a:lnTo>
                      <a:pt x="402" y="194"/>
                    </a:lnTo>
                    <a:lnTo>
                      <a:pt x="400" y="192"/>
                    </a:lnTo>
                    <a:lnTo>
                      <a:pt x="400" y="198"/>
                    </a:lnTo>
                    <a:lnTo>
                      <a:pt x="396" y="202"/>
                    </a:lnTo>
                    <a:lnTo>
                      <a:pt x="402" y="206"/>
                    </a:lnTo>
                    <a:lnTo>
                      <a:pt x="404" y="208"/>
                    </a:lnTo>
                    <a:lnTo>
                      <a:pt x="410" y="208"/>
                    </a:lnTo>
                    <a:lnTo>
                      <a:pt x="410" y="206"/>
                    </a:lnTo>
                    <a:lnTo>
                      <a:pt x="410" y="200"/>
                    </a:lnTo>
                    <a:lnTo>
                      <a:pt x="410" y="192"/>
                    </a:lnTo>
                    <a:lnTo>
                      <a:pt x="410" y="190"/>
                    </a:lnTo>
                    <a:lnTo>
                      <a:pt x="406" y="190"/>
                    </a:lnTo>
                    <a:lnTo>
                      <a:pt x="406" y="190"/>
                    </a:lnTo>
                    <a:lnTo>
                      <a:pt x="406" y="190"/>
                    </a:lnTo>
                    <a:close/>
                    <a:moveTo>
                      <a:pt x="158" y="208"/>
                    </a:moveTo>
                    <a:lnTo>
                      <a:pt x="158" y="208"/>
                    </a:lnTo>
                    <a:lnTo>
                      <a:pt x="148" y="228"/>
                    </a:lnTo>
                    <a:lnTo>
                      <a:pt x="166" y="230"/>
                    </a:lnTo>
                    <a:lnTo>
                      <a:pt x="164" y="234"/>
                    </a:lnTo>
                    <a:lnTo>
                      <a:pt x="160" y="236"/>
                    </a:lnTo>
                    <a:lnTo>
                      <a:pt x="164" y="238"/>
                    </a:lnTo>
                    <a:lnTo>
                      <a:pt x="168" y="238"/>
                    </a:lnTo>
                    <a:lnTo>
                      <a:pt x="174" y="238"/>
                    </a:lnTo>
                    <a:lnTo>
                      <a:pt x="176" y="236"/>
                    </a:lnTo>
                    <a:lnTo>
                      <a:pt x="184" y="238"/>
                    </a:lnTo>
                    <a:lnTo>
                      <a:pt x="184" y="242"/>
                    </a:lnTo>
                    <a:lnTo>
                      <a:pt x="188" y="244"/>
                    </a:lnTo>
                    <a:lnTo>
                      <a:pt x="194" y="244"/>
                    </a:lnTo>
                    <a:lnTo>
                      <a:pt x="202" y="244"/>
                    </a:lnTo>
                    <a:lnTo>
                      <a:pt x="206" y="242"/>
                    </a:lnTo>
                    <a:lnTo>
                      <a:pt x="214" y="242"/>
                    </a:lnTo>
                    <a:lnTo>
                      <a:pt x="224" y="246"/>
                    </a:lnTo>
                    <a:lnTo>
                      <a:pt x="236" y="252"/>
                    </a:lnTo>
                    <a:lnTo>
                      <a:pt x="242" y="252"/>
                    </a:lnTo>
                    <a:lnTo>
                      <a:pt x="250" y="252"/>
                    </a:lnTo>
                    <a:lnTo>
                      <a:pt x="266" y="252"/>
                    </a:lnTo>
                    <a:lnTo>
                      <a:pt x="270" y="256"/>
                    </a:lnTo>
                    <a:lnTo>
                      <a:pt x="274" y="260"/>
                    </a:lnTo>
                    <a:lnTo>
                      <a:pt x="282" y="262"/>
                    </a:lnTo>
                    <a:lnTo>
                      <a:pt x="286" y="262"/>
                    </a:lnTo>
                    <a:lnTo>
                      <a:pt x="282" y="254"/>
                    </a:lnTo>
                    <a:lnTo>
                      <a:pt x="282" y="248"/>
                    </a:lnTo>
                    <a:lnTo>
                      <a:pt x="284" y="242"/>
                    </a:lnTo>
                    <a:lnTo>
                      <a:pt x="276" y="238"/>
                    </a:lnTo>
                    <a:lnTo>
                      <a:pt x="258" y="238"/>
                    </a:lnTo>
                    <a:lnTo>
                      <a:pt x="260" y="234"/>
                    </a:lnTo>
                    <a:lnTo>
                      <a:pt x="260" y="228"/>
                    </a:lnTo>
                    <a:lnTo>
                      <a:pt x="258" y="224"/>
                    </a:lnTo>
                    <a:lnTo>
                      <a:pt x="246" y="220"/>
                    </a:lnTo>
                    <a:lnTo>
                      <a:pt x="236" y="220"/>
                    </a:lnTo>
                    <a:lnTo>
                      <a:pt x="232" y="218"/>
                    </a:lnTo>
                    <a:lnTo>
                      <a:pt x="230" y="216"/>
                    </a:lnTo>
                    <a:lnTo>
                      <a:pt x="224" y="224"/>
                    </a:lnTo>
                    <a:lnTo>
                      <a:pt x="212" y="224"/>
                    </a:lnTo>
                    <a:lnTo>
                      <a:pt x="204" y="220"/>
                    </a:lnTo>
                    <a:lnTo>
                      <a:pt x="200" y="216"/>
                    </a:lnTo>
                    <a:lnTo>
                      <a:pt x="194" y="210"/>
                    </a:lnTo>
                    <a:lnTo>
                      <a:pt x="188" y="208"/>
                    </a:lnTo>
                    <a:lnTo>
                      <a:pt x="178" y="210"/>
                    </a:lnTo>
                    <a:lnTo>
                      <a:pt x="172" y="212"/>
                    </a:lnTo>
                    <a:lnTo>
                      <a:pt x="164" y="210"/>
                    </a:lnTo>
                    <a:lnTo>
                      <a:pt x="158" y="208"/>
                    </a:lnTo>
                    <a:lnTo>
                      <a:pt x="158" y="208"/>
                    </a:lnTo>
                    <a:lnTo>
                      <a:pt x="158" y="208"/>
                    </a:lnTo>
                    <a:close/>
                    <a:moveTo>
                      <a:pt x="564" y="210"/>
                    </a:moveTo>
                    <a:lnTo>
                      <a:pt x="564" y="210"/>
                    </a:lnTo>
                    <a:lnTo>
                      <a:pt x="564" y="218"/>
                    </a:lnTo>
                    <a:lnTo>
                      <a:pt x="564" y="228"/>
                    </a:lnTo>
                    <a:lnTo>
                      <a:pt x="560" y="228"/>
                    </a:lnTo>
                    <a:lnTo>
                      <a:pt x="558" y="230"/>
                    </a:lnTo>
                    <a:lnTo>
                      <a:pt x="560" y="238"/>
                    </a:lnTo>
                    <a:lnTo>
                      <a:pt x="566" y="238"/>
                    </a:lnTo>
                    <a:lnTo>
                      <a:pt x="566" y="236"/>
                    </a:lnTo>
                    <a:lnTo>
                      <a:pt x="566" y="234"/>
                    </a:lnTo>
                    <a:lnTo>
                      <a:pt x="564" y="228"/>
                    </a:lnTo>
                    <a:lnTo>
                      <a:pt x="566" y="228"/>
                    </a:lnTo>
                    <a:lnTo>
                      <a:pt x="568" y="228"/>
                    </a:lnTo>
                    <a:lnTo>
                      <a:pt x="570" y="216"/>
                    </a:lnTo>
                    <a:lnTo>
                      <a:pt x="564" y="210"/>
                    </a:lnTo>
                    <a:lnTo>
                      <a:pt x="564" y="210"/>
                    </a:lnTo>
                    <a:lnTo>
                      <a:pt x="564" y="210"/>
                    </a:lnTo>
                    <a:close/>
                    <a:moveTo>
                      <a:pt x="264" y="226"/>
                    </a:moveTo>
                    <a:lnTo>
                      <a:pt x="274" y="228"/>
                    </a:lnTo>
                    <a:lnTo>
                      <a:pt x="276" y="226"/>
                    </a:lnTo>
                    <a:lnTo>
                      <a:pt x="264" y="226"/>
                    </a:lnTo>
                    <a:lnTo>
                      <a:pt x="264" y="226"/>
                    </a:lnTo>
                    <a:lnTo>
                      <a:pt x="264" y="226"/>
                    </a:lnTo>
                    <a:close/>
                    <a:moveTo>
                      <a:pt x="522" y="242"/>
                    </a:moveTo>
                    <a:lnTo>
                      <a:pt x="522" y="242"/>
                    </a:lnTo>
                    <a:lnTo>
                      <a:pt x="520" y="252"/>
                    </a:lnTo>
                    <a:lnTo>
                      <a:pt x="520" y="254"/>
                    </a:lnTo>
                    <a:lnTo>
                      <a:pt x="520" y="256"/>
                    </a:lnTo>
                    <a:lnTo>
                      <a:pt x="524" y="246"/>
                    </a:lnTo>
                    <a:lnTo>
                      <a:pt x="524" y="242"/>
                    </a:lnTo>
                    <a:lnTo>
                      <a:pt x="522" y="242"/>
                    </a:lnTo>
                    <a:lnTo>
                      <a:pt x="522" y="242"/>
                    </a:lnTo>
                    <a:lnTo>
                      <a:pt x="522" y="242"/>
                    </a:lnTo>
                    <a:close/>
                    <a:moveTo>
                      <a:pt x="622" y="242"/>
                    </a:moveTo>
                    <a:lnTo>
                      <a:pt x="624" y="246"/>
                    </a:lnTo>
                    <a:lnTo>
                      <a:pt x="624" y="244"/>
                    </a:lnTo>
                    <a:lnTo>
                      <a:pt x="622" y="242"/>
                    </a:lnTo>
                    <a:lnTo>
                      <a:pt x="622" y="242"/>
                    </a:lnTo>
                    <a:lnTo>
                      <a:pt x="622" y="242"/>
                    </a:lnTo>
                    <a:close/>
                    <a:moveTo>
                      <a:pt x="286" y="252"/>
                    </a:moveTo>
                    <a:lnTo>
                      <a:pt x="286" y="252"/>
                    </a:lnTo>
                    <a:lnTo>
                      <a:pt x="292" y="260"/>
                    </a:lnTo>
                    <a:lnTo>
                      <a:pt x="292" y="262"/>
                    </a:lnTo>
                    <a:lnTo>
                      <a:pt x="292" y="264"/>
                    </a:lnTo>
                    <a:lnTo>
                      <a:pt x="294" y="264"/>
                    </a:lnTo>
                    <a:lnTo>
                      <a:pt x="294" y="262"/>
                    </a:lnTo>
                    <a:lnTo>
                      <a:pt x="296" y="262"/>
                    </a:lnTo>
                    <a:lnTo>
                      <a:pt x="296" y="260"/>
                    </a:lnTo>
                    <a:lnTo>
                      <a:pt x="296" y="256"/>
                    </a:lnTo>
                    <a:lnTo>
                      <a:pt x="300" y="254"/>
                    </a:lnTo>
                    <a:lnTo>
                      <a:pt x="296" y="254"/>
                    </a:lnTo>
                    <a:lnTo>
                      <a:pt x="294" y="254"/>
                    </a:lnTo>
                    <a:lnTo>
                      <a:pt x="294" y="256"/>
                    </a:lnTo>
                    <a:lnTo>
                      <a:pt x="292" y="256"/>
                    </a:lnTo>
                    <a:lnTo>
                      <a:pt x="288" y="254"/>
                    </a:lnTo>
                    <a:lnTo>
                      <a:pt x="286" y="252"/>
                    </a:lnTo>
                    <a:lnTo>
                      <a:pt x="286" y="252"/>
                    </a:lnTo>
                    <a:lnTo>
                      <a:pt x="286" y="252"/>
                    </a:lnTo>
                    <a:close/>
                    <a:moveTo>
                      <a:pt x="446" y="252"/>
                    </a:moveTo>
                    <a:lnTo>
                      <a:pt x="446" y="252"/>
                    </a:lnTo>
                    <a:lnTo>
                      <a:pt x="446" y="256"/>
                    </a:lnTo>
                    <a:lnTo>
                      <a:pt x="458" y="254"/>
                    </a:lnTo>
                    <a:lnTo>
                      <a:pt x="446" y="252"/>
                    </a:lnTo>
                    <a:lnTo>
                      <a:pt x="446" y="252"/>
                    </a:lnTo>
                    <a:lnTo>
                      <a:pt x="446" y="252"/>
                    </a:lnTo>
                    <a:close/>
                    <a:moveTo>
                      <a:pt x="312" y="254"/>
                    </a:moveTo>
                    <a:lnTo>
                      <a:pt x="312" y="254"/>
                    </a:lnTo>
                    <a:lnTo>
                      <a:pt x="310" y="256"/>
                    </a:lnTo>
                    <a:lnTo>
                      <a:pt x="306" y="260"/>
                    </a:lnTo>
                    <a:lnTo>
                      <a:pt x="304" y="264"/>
                    </a:lnTo>
                    <a:lnTo>
                      <a:pt x="314" y="264"/>
                    </a:lnTo>
                    <a:lnTo>
                      <a:pt x="314" y="262"/>
                    </a:lnTo>
                    <a:lnTo>
                      <a:pt x="314" y="256"/>
                    </a:lnTo>
                    <a:lnTo>
                      <a:pt x="314" y="254"/>
                    </a:lnTo>
                    <a:lnTo>
                      <a:pt x="312" y="254"/>
                    </a:lnTo>
                    <a:lnTo>
                      <a:pt x="312" y="254"/>
                    </a:lnTo>
                    <a:lnTo>
                      <a:pt x="312" y="254"/>
                    </a:lnTo>
                    <a:close/>
                    <a:moveTo>
                      <a:pt x="330" y="256"/>
                    </a:moveTo>
                    <a:lnTo>
                      <a:pt x="330" y="256"/>
                    </a:lnTo>
                    <a:lnTo>
                      <a:pt x="330" y="260"/>
                    </a:lnTo>
                    <a:lnTo>
                      <a:pt x="328" y="260"/>
                    </a:lnTo>
                    <a:lnTo>
                      <a:pt x="332" y="262"/>
                    </a:lnTo>
                    <a:lnTo>
                      <a:pt x="336" y="264"/>
                    </a:lnTo>
                    <a:lnTo>
                      <a:pt x="332" y="266"/>
                    </a:lnTo>
                    <a:lnTo>
                      <a:pt x="328" y="266"/>
                    </a:lnTo>
                    <a:lnTo>
                      <a:pt x="320" y="262"/>
                    </a:lnTo>
                    <a:lnTo>
                      <a:pt x="318" y="274"/>
                    </a:lnTo>
                    <a:lnTo>
                      <a:pt x="350" y="270"/>
                    </a:lnTo>
                    <a:lnTo>
                      <a:pt x="348" y="266"/>
                    </a:lnTo>
                    <a:lnTo>
                      <a:pt x="348" y="264"/>
                    </a:lnTo>
                    <a:lnTo>
                      <a:pt x="348" y="262"/>
                    </a:lnTo>
                    <a:lnTo>
                      <a:pt x="340" y="262"/>
                    </a:lnTo>
                    <a:lnTo>
                      <a:pt x="338" y="262"/>
                    </a:lnTo>
                    <a:lnTo>
                      <a:pt x="338" y="260"/>
                    </a:lnTo>
                    <a:lnTo>
                      <a:pt x="330" y="256"/>
                    </a:lnTo>
                    <a:lnTo>
                      <a:pt x="330" y="256"/>
                    </a:lnTo>
                    <a:lnTo>
                      <a:pt x="330" y="256"/>
                    </a:lnTo>
                    <a:close/>
                    <a:moveTo>
                      <a:pt x="366" y="260"/>
                    </a:moveTo>
                    <a:lnTo>
                      <a:pt x="366" y="260"/>
                    </a:lnTo>
                    <a:lnTo>
                      <a:pt x="360" y="260"/>
                    </a:lnTo>
                    <a:lnTo>
                      <a:pt x="358" y="262"/>
                    </a:lnTo>
                    <a:lnTo>
                      <a:pt x="358" y="264"/>
                    </a:lnTo>
                    <a:lnTo>
                      <a:pt x="360" y="264"/>
                    </a:lnTo>
                    <a:lnTo>
                      <a:pt x="366" y="270"/>
                    </a:lnTo>
                    <a:lnTo>
                      <a:pt x="374" y="272"/>
                    </a:lnTo>
                    <a:lnTo>
                      <a:pt x="378" y="272"/>
                    </a:lnTo>
                    <a:lnTo>
                      <a:pt x="384" y="270"/>
                    </a:lnTo>
                    <a:lnTo>
                      <a:pt x="394" y="266"/>
                    </a:lnTo>
                    <a:lnTo>
                      <a:pt x="400" y="266"/>
                    </a:lnTo>
                    <a:lnTo>
                      <a:pt x="404" y="270"/>
                    </a:lnTo>
                    <a:lnTo>
                      <a:pt x="404" y="260"/>
                    </a:lnTo>
                    <a:lnTo>
                      <a:pt x="392" y="262"/>
                    </a:lnTo>
                    <a:lnTo>
                      <a:pt x="378" y="262"/>
                    </a:lnTo>
                    <a:lnTo>
                      <a:pt x="366" y="260"/>
                    </a:lnTo>
                    <a:lnTo>
                      <a:pt x="366" y="260"/>
                    </a:lnTo>
                    <a:lnTo>
                      <a:pt x="366" y="260"/>
                    </a:lnTo>
                    <a:close/>
                    <a:moveTo>
                      <a:pt x="458" y="262"/>
                    </a:moveTo>
                    <a:lnTo>
                      <a:pt x="458" y="262"/>
                    </a:lnTo>
                    <a:lnTo>
                      <a:pt x="446" y="270"/>
                    </a:lnTo>
                    <a:lnTo>
                      <a:pt x="440" y="270"/>
                    </a:lnTo>
                    <a:lnTo>
                      <a:pt x="434" y="266"/>
                    </a:lnTo>
                    <a:lnTo>
                      <a:pt x="430" y="270"/>
                    </a:lnTo>
                    <a:lnTo>
                      <a:pt x="430" y="278"/>
                    </a:lnTo>
                    <a:lnTo>
                      <a:pt x="424" y="278"/>
                    </a:lnTo>
                    <a:lnTo>
                      <a:pt x="422" y="280"/>
                    </a:lnTo>
                    <a:lnTo>
                      <a:pt x="422" y="282"/>
                    </a:lnTo>
                    <a:lnTo>
                      <a:pt x="414" y="284"/>
                    </a:lnTo>
                    <a:lnTo>
                      <a:pt x="412" y="290"/>
                    </a:lnTo>
                    <a:lnTo>
                      <a:pt x="410" y="296"/>
                    </a:lnTo>
                    <a:lnTo>
                      <a:pt x="404" y="298"/>
                    </a:lnTo>
                    <a:lnTo>
                      <a:pt x="400" y="298"/>
                    </a:lnTo>
                    <a:lnTo>
                      <a:pt x="400" y="300"/>
                    </a:lnTo>
                    <a:lnTo>
                      <a:pt x="400" y="302"/>
                    </a:lnTo>
                    <a:lnTo>
                      <a:pt x="396" y="306"/>
                    </a:lnTo>
                    <a:lnTo>
                      <a:pt x="402" y="306"/>
                    </a:lnTo>
                    <a:lnTo>
                      <a:pt x="402" y="308"/>
                    </a:lnTo>
                    <a:lnTo>
                      <a:pt x="412" y="298"/>
                    </a:lnTo>
                    <a:lnTo>
                      <a:pt x="424" y="292"/>
                    </a:lnTo>
                    <a:lnTo>
                      <a:pt x="428" y="292"/>
                    </a:lnTo>
                    <a:lnTo>
                      <a:pt x="432" y="292"/>
                    </a:lnTo>
                    <a:lnTo>
                      <a:pt x="434" y="288"/>
                    </a:lnTo>
                    <a:lnTo>
                      <a:pt x="438" y="282"/>
                    </a:lnTo>
                    <a:lnTo>
                      <a:pt x="456" y="272"/>
                    </a:lnTo>
                    <a:lnTo>
                      <a:pt x="466" y="264"/>
                    </a:lnTo>
                    <a:lnTo>
                      <a:pt x="464" y="262"/>
                    </a:lnTo>
                    <a:lnTo>
                      <a:pt x="458" y="262"/>
                    </a:lnTo>
                    <a:lnTo>
                      <a:pt x="458" y="262"/>
                    </a:lnTo>
                    <a:lnTo>
                      <a:pt x="458" y="262"/>
                    </a:lnTo>
                    <a:close/>
                    <a:moveTo>
                      <a:pt x="352" y="282"/>
                    </a:moveTo>
                    <a:lnTo>
                      <a:pt x="352" y="282"/>
                    </a:lnTo>
                    <a:lnTo>
                      <a:pt x="350" y="290"/>
                    </a:lnTo>
                    <a:lnTo>
                      <a:pt x="360" y="292"/>
                    </a:lnTo>
                    <a:lnTo>
                      <a:pt x="374" y="296"/>
                    </a:lnTo>
                    <a:lnTo>
                      <a:pt x="374" y="290"/>
                    </a:lnTo>
                    <a:lnTo>
                      <a:pt x="352" y="282"/>
                    </a:lnTo>
                    <a:lnTo>
                      <a:pt x="352" y="282"/>
                    </a:lnTo>
                    <a:lnTo>
                      <a:pt x="352" y="282"/>
                    </a:lnTo>
                    <a:close/>
                    <a:moveTo>
                      <a:pt x="104" y="84"/>
                    </a:moveTo>
                    <a:lnTo>
                      <a:pt x="104" y="84"/>
                    </a:lnTo>
                    <a:lnTo>
                      <a:pt x="106" y="90"/>
                    </a:lnTo>
                    <a:lnTo>
                      <a:pt x="110" y="90"/>
                    </a:lnTo>
                    <a:lnTo>
                      <a:pt x="106" y="88"/>
                    </a:lnTo>
                    <a:lnTo>
                      <a:pt x="104" y="84"/>
                    </a:lnTo>
                    <a:lnTo>
                      <a:pt x="104" y="84"/>
                    </a:lnTo>
                    <a:lnTo>
                      <a:pt x="104" y="84"/>
                    </a:lnTo>
                    <a:close/>
                    <a:moveTo>
                      <a:pt x="212" y="72"/>
                    </a:moveTo>
                    <a:lnTo>
                      <a:pt x="212" y="72"/>
                    </a:lnTo>
                    <a:lnTo>
                      <a:pt x="202" y="88"/>
                    </a:lnTo>
                    <a:lnTo>
                      <a:pt x="200" y="94"/>
                    </a:lnTo>
                    <a:lnTo>
                      <a:pt x="202" y="106"/>
                    </a:lnTo>
                    <a:lnTo>
                      <a:pt x="204" y="124"/>
                    </a:lnTo>
                    <a:lnTo>
                      <a:pt x="206" y="126"/>
                    </a:lnTo>
                    <a:lnTo>
                      <a:pt x="204" y="130"/>
                    </a:lnTo>
                    <a:lnTo>
                      <a:pt x="210" y="128"/>
                    </a:lnTo>
                    <a:lnTo>
                      <a:pt x="214" y="126"/>
                    </a:lnTo>
                    <a:lnTo>
                      <a:pt x="222" y="160"/>
                    </a:lnTo>
                    <a:lnTo>
                      <a:pt x="236" y="162"/>
                    </a:lnTo>
                    <a:lnTo>
                      <a:pt x="242" y="160"/>
                    </a:lnTo>
                    <a:lnTo>
                      <a:pt x="246" y="160"/>
                    </a:lnTo>
                    <a:lnTo>
                      <a:pt x="246" y="166"/>
                    </a:lnTo>
                    <a:lnTo>
                      <a:pt x="256" y="170"/>
                    </a:lnTo>
                    <a:lnTo>
                      <a:pt x="260" y="164"/>
                    </a:lnTo>
                    <a:lnTo>
                      <a:pt x="278" y="164"/>
                    </a:lnTo>
                    <a:lnTo>
                      <a:pt x="286" y="170"/>
                    </a:lnTo>
                    <a:lnTo>
                      <a:pt x="284" y="170"/>
                    </a:lnTo>
                    <a:lnTo>
                      <a:pt x="286" y="172"/>
                    </a:lnTo>
                    <a:lnTo>
                      <a:pt x="296" y="166"/>
                    </a:lnTo>
                    <a:lnTo>
                      <a:pt x="304" y="166"/>
                    </a:lnTo>
                    <a:lnTo>
                      <a:pt x="306" y="162"/>
                    </a:lnTo>
                    <a:lnTo>
                      <a:pt x="306" y="154"/>
                    </a:lnTo>
                    <a:lnTo>
                      <a:pt x="312" y="148"/>
                    </a:lnTo>
                    <a:lnTo>
                      <a:pt x="320" y="148"/>
                    </a:lnTo>
                    <a:lnTo>
                      <a:pt x="314" y="136"/>
                    </a:lnTo>
                    <a:lnTo>
                      <a:pt x="318" y="134"/>
                    </a:lnTo>
                    <a:lnTo>
                      <a:pt x="320" y="130"/>
                    </a:lnTo>
                    <a:lnTo>
                      <a:pt x="322" y="128"/>
                    </a:lnTo>
                    <a:lnTo>
                      <a:pt x="322" y="102"/>
                    </a:lnTo>
                    <a:lnTo>
                      <a:pt x="332" y="94"/>
                    </a:lnTo>
                    <a:lnTo>
                      <a:pt x="340" y="94"/>
                    </a:lnTo>
                    <a:lnTo>
                      <a:pt x="340" y="92"/>
                    </a:lnTo>
                    <a:lnTo>
                      <a:pt x="340" y="88"/>
                    </a:lnTo>
                    <a:lnTo>
                      <a:pt x="332" y="84"/>
                    </a:lnTo>
                    <a:lnTo>
                      <a:pt x="330" y="84"/>
                    </a:lnTo>
                    <a:lnTo>
                      <a:pt x="328" y="82"/>
                    </a:lnTo>
                    <a:lnTo>
                      <a:pt x="328" y="72"/>
                    </a:lnTo>
                    <a:lnTo>
                      <a:pt x="328" y="64"/>
                    </a:lnTo>
                    <a:lnTo>
                      <a:pt x="322" y="54"/>
                    </a:lnTo>
                    <a:lnTo>
                      <a:pt x="322" y="48"/>
                    </a:lnTo>
                    <a:lnTo>
                      <a:pt x="322" y="46"/>
                    </a:lnTo>
                    <a:lnTo>
                      <a:pt x="324" y="44"/>
                    </a:lnTo>
                    <a:lnTo>
                      <a:pt x="324" y="46"/>
                    </a:lnTo>
                    <a:lnTo>
                      <a:pt x="322" y="38"/>
                    </a:lnTo>
                    <a:lnTo>
                      <a:pt x="312" y="38"/>
                    </a:lnTo>
                    <a:lnTo>
                      <a:pt x="302" y="36"/>
                    </a:lnTo>
                    <a:lnTo>
                      <a:pt x="300" y="40"/>
                    </a:lnTo>
                    <a:lnTo>
                      <a:pt x="296" y="52"/>
                    </a:lnTo>
                    <a:lnTo>
                      <a:pt x="294" y="56"/>
                    </a:lnTo>
                    <a:lnTo>
                      <a:pt x="288" y="62"/>
                    </a:lnTo>
                    <a:lnTo>
                      <a:pt x="286" y="64"/>
                    </a:lnTo>
                    <a:lnTo>
                      <a:pt x="282" y="66"/>
                    </a:lnTo>
                    <a:lnTo>
                      <a:pt x="282" y="72"/>
                    </a:lnTo>
                    <a:lnTo>
                      <a:pt x="278" y="80"/>
                    </a:lnTo>
                    <a:lnTo>
                      <a:pt x="276" y="84"/>
                    </a:lnTo>
                    <a:lnTo>
                      <a:pt x="270" y="88"/>
                    </a:lnTo>
                    <a:lnTo>
                      <a:pt x="260" y="88"/>
                    </a:lnTo>
                    <a:lnTo>
                      <a:pt x="258" y="84"/>
                    </a:lnTo>
                    <a:lnTo>
                      <a:pt x="250" y="88"/>
                    </a:lnTo>
                    <a:lnTo>
                      <a:pt x="248" y="90"/>
                    </a:lnTo>
                    <a:lnTo>
                      <a:pt x="238" y="92"/>
                    </a:lnTo>
                    <a:lnTo>
                      <a:pt x="230" y="92"/>
                    </a:lnTo>
                    <a:lnTo>
                      <a:pt x="224" y="92"/>
                    </a:lnTo>
                    <a:lnTo>
                      <a:pt x="220" y="90"/>
                    </a:lnTo>
                    <a:lnTo>
                      <a:pt x="214" y="88"/>
                    </a:lnTo>
                    <a:lnTo>
                      <a:pt x="212" y="80"/>
                    </a:lnTo>
                    <a:lnTo>
                      <a:pt x="212" y="72"/>
                    </a:lnTo>
                    <a:lnTo>
                      <a:pt x="212" y="72"/>
                    </a:lnTo>
                    <a:lnTo>
                      <a:pt x="212" y="72"/>
                    </a:lnTo>
                    <a:close/>
                    <a:moveTo>
                      <a:pt x="2" y="0"/>
                    </a:moveTo>
                    <a:lnTo>
                      <a:pt x="2" y="0"/>
                    </a:lnTo>
                    <a:lnTo>
                      <a:pt x="0" y="4"/>
                    </a:lnTo>
                    <a:lnTo>
                      <a:pt x="0" y="12"/>
                    </a:lnTo>
                    <a:lnTo>
                      <a:pt x="4" y="20"/>
                    </a:lnTo>
                    <a:lnTo>
                      <a:pt x="12" y="28"/>
                    </a:lnTo>
                    <a:lnTo>
                      <a:pt x="24" y="40"/>
                    </a:lnTo>
                    <a:lnTo>
                      <a:pt x="30" y="46"/>
                    </a:lnTo>
                    <a:lnTo>
                      <a:pt x="32" y="54"/>
                    </a:lnTo>
                    <a:lnTo>
                      <a:pt x="40" y="66"/>
                    </a:lnTo>
                    <a:lnTo>
                      <a:pt x="48" y="70"/>
                    </a:lnTo>
                    <a:lnTo>
                      <a:pt x="56" y="74"/>
                    </a:lnTo>
                    <a:lnTo>
                      <a:pt x="56" y="82"/>
                    </a:lnTo>
                    <a:lnTo>
                      <a:pt x="58" y="88"/>
                    </a:lnTo>
                    <a:lnTo>
                      <a:pt x="58" y="94"/>
                    </a:lnTo>
                    <a:lnTo>
                      <a:pt x="60" y="102"/>
                    </a:lnTo>
                    <a:lnTo>
                      <a:pt x="68" y="110"/>
                    </a:lnTo>
                    <a:lnTo>
                      <a:pt x="78" y="120"/>
                    </a:lnTo>
                    <a:lnTo>
                      <a:pt x="82" y="128"/>
                    </a:lnTo>
                    <a:lnTo>
                      <a:pt x="86" y="138"/>
                    </a:lnTo>
                    <a:lnTo>
                      <a:pt x="90" y="148"/>
                    </a:lnTo>
                    <a:lnTo>
                      <a:pt x="94" y="156"/>
                    </a:lnTo>
                    <a:lnTo>
                      <a:pt x="102" y="166"/>
                    </a:lnTo>
                    <a:lnTo>
                      <a:pt x="106" y="182"/>
                    </a:lnTo>
                    <a:lnTo>
                      <a:pt x="110" y="188"/>
                    </a:lnTo>
                    <a:lnTo>
                      <a:pt x="112" y="192"/>
                    </a:lnTo>
                    <a:lnTo>
                      <a:pt x="120" y="194"/>
                    </a:lnTo>
                    <a:lnTo>
                      <a:pt x="128" y="198"/>
                    </a:lnTo>
                    <a:lnTo>
                      <a:pt x="128" y="202"/>
                    </a:lnTo>
                    <a:lnTo>
                      <a:pt x="132" y="206"/>
                    </a:lnTo>
                    <a:lnTo>
                      <a:pt x="140" y="208"/>
                    </a:lnTo>
                    <a:lnTo>
                      <a:pt x="138" y="206"/>
                    </a:lnTo>
                    <a:lnTo>
                      <a:pt x="140" y="206"/>
                    </a:lnTo>
                    <a:lnTo>
                      <a:pt x="142" y="202"/>
                    </a:lnTo>
                    <a:lnTo>
                      <a:pt x="156" y="206"/>
                    </a:lnTo>
                    <a:lnTo>
                      <a:pt x="156" y="192"/>
                    </a:lnTo>
                    <a:lnTo>
                      <a:pt x="156" y="188"/>
                    </a:lnTo>
                    <a:lnTo>
                      <a:pt x="150" y="184"/>
                    </a:lnTo>
                    <a:lnTo>
                      <a:pt x="150" y="182"/>
                    </a:lnTo>
                    <a:lnTo>
                      <a:pt x="158" y="180"/>
                    </a:lnTo>
                    <a:lnTo>
                      <a:pt x="160" y="166"/>
                    </a:lnTo>
                    <a:lnTo>
                      <a:pt x="154" y="160"/>
                    </a:lnTo>
                    <a:lnTo>
                      <a:pt x="154" y="152"/>
                    </a:lnTo>
                    <a:lnTo>
                      <a:pt x="146" y="152"/>
                    </a:lnTo>
                    <a:lnTo>
                      <a:pt x="140" y="152"/>
                    </a:lnTo>
                    <a:lnTo>
                      <a:pt x="138" y="146"/>
                    </a:lnTo>
                    <a:lnTo>
                      <a:pt x="138" y="138"/>
                    </a:lnTo>
                    <a:lnTo>
                      <a:pt x="138" y="128"/>
                    </a:lnTo>
                    <a:lnTo>
                      <a:pt x="122" y="126"/>
                    </a:lnTo>
                    <a:lnTo>
                      <a:pt x="124" y="116"/>
                    </a:lnTo>
                    <a:lnTo>
                      <a:pt x="124" y="118"/>
                    </a:lnTo>
                    <a:lnTo>
                      <a:pt x="128" y="120"/>
                    </a:lnTo>
                    <a:lnTo>
                      <a:pt x="128" y="110"/>
                    </a:lnTo>
                    <a:lnTo>
                      <a:pt x="124" y="102"/>
                    </a:lnTo>
                    <a:lnTo>
                      <a:pt x="118" y="100"/>
                    </a:lnTo>
                    <a:lnTo>
                      <a:pt x="118" y="94"/>
                    </a:lnTo>
                    <a:lnTo>
                      <a:pt x="112" y="94"/>
                    </a:lnTo>
                    <a:lnTo>
                      <a:pt x="114" y="92"/>
                    </a:lnTo>
                    <a:lnTo>
                      <a:pt x="114" y="90"/>
                    </a:lnTo>
                    <a:lnTo>
                      <a:pt x="114" y="84"/>
                    </a:lnTo>
                    <a:lnTo>
                      <a:pt x="104" y="94"/>
                    </a:lnTo>
                    <a:lnTo>
                      <a:pt x="104" y="88"/>
                    </a:lnTo>
                    <a:lnTo>
                      <a:pt x="102" y="82"/>
                    </a:lnTo>
                    <a:lnTo>
                      <a:pt x="96" y="80"/>
                    </a:lnTo>
                    <a:lnTo>
                      <a:pt x="94" y="76"/>
                    </a:lnTo>
                    <a:lnTo>
                      <a:pt x="92" y="72"/>
                    </a:lnTo>
                    <a:lnTo>
                      <a:pt x="90" y="66"/>
                    </a:lnTo>
                    <a:lnTo>
                      <a:pt x="86" y="64"/>
                    </a:lnTo>
                    <a:lnTo>
                      <a:pt x="86" y="66"/>
                    </a:lnTo>
                    <a:lnTo>
                      <a:pt x="86" y="70"/>
                    </a:lnTo>
                    <a:lnTo>
                      <a:pt x="82" y="66"/>
                    </a:lnTo>
                    <a:lnTo>
                      <a:pt x="78" y="64"/>
                    </a:lnTo>
                    <a:lnTo>
                      <a:pt x="76" y="58"/>
                    </a:lnTo>
                    <a:lnTo>
                      <a:pt x="78" y="52"/>
                    </a:lnTo>
                    <a:lnTo>
                      <a:pt x="72" y="52"/>
                    </a:lnTo>
                    <a:lnTo>
                      <a:pt x="72" y="46"/>
                    </a:lnTo>
                    <a:lnTo>
                      <a:pt x="60" y="40"/>
                    </a:lnTo>
                    <a:lnTo>
                      <a:pt x="58" y="36"/>
                    </a:lnTo>
                    <a:lnTo>
                      <a:pt x="58" y="30"/>
                    </a:lnTo>
                    <a:lnTo>
                      <a:pt x="42" y="22"/>
                    </a:lnTo>
                    <a:lnTo>
                      <a:pt x="42" y="16"/>
                    </a:lnTo>
                    <a:lnTo>
                      <a:pt x="40" y="10"/>
                    </a:lnTo>
                    <a:lnTo>
                      <a:pt x="36" y="8"/>
                    </a:lnTo>
                    <a:lnTo>
                      <a:pt x="28" y="8"/>
                    </a:lnTo>
                    <a:lnTo>
                      <a:pt x="14" y="8"/>
                    </a:lnTo>
                    <a:lnTo>
                      <a:pt x="10" y="0"/>
                    </a:lnTo>
                    <a:lnTo>
                      <a:pt x="8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589" name="Freeform 1660"/>
              <p:cNvSpPr>
                <a:spLocks/>
              </p:cNvSpPr>
              <p:nvPr/>
            </p:nvSpPr>
            <p:spPr bwMode="auto">
              <a:xfrm>
                <a:off x="2232025" y="3387726"/>
                <a:ext cx="676276" cy="835025"/>
              </a:xfrm>
              <a:custGeom>
                <a:avLst/>
                <a:gdLst>
                  <a:gd name="T0" fmla="*/ 286 w 426"/>
                  <a:gd name="T1" fmla="*/ 280 h 526"/>
                  <a:gd name="T2" fmla="*/ 270 w 426"/>
                  <a:gd name="T3" fmla="*/ 298 h 526"/>
                  <a:gd name="T4" fmla="*/ 254 w 426"/>
                  <a:gd name="T5" fmla="*/ 320 h 526"/>
                  <a:gd name="T6" fmla="*/ 234 w 426"/>
                  <a:gd name="T7" fmla="*/ 336 h 526"/>
                  <a:gd name="T8" fmla="*/ 218 w 426"/>
                  <a:gd name="T9" fmla="*/ 358 h 526"/>
                  <a:gd name="T10" fmla="*/ 204 w 426"/>
                  <a:gd name="T11" fmla="*/ 366 h 526"/>
                  <a:gd name="T12" fmla="*/ 186 w 426"/>
                  <a:gd name="T13" fmla="*/ 384 h 526"/>
                  <a:gd name="T14" fmla="*/ 170 w 426"/>
                  <a:gd name="T15" fmla="*/ 394 h 526"/>
                  <a:gd name="T16" fmla="*/ 172 w 426"/>
                  <a:gd name="T17" fmla="*/ 448 h 526"/>
                  <a:gd name="T18" fmla="*/ 162 w 426"/>
                  <a:gd name="T19" fmla="*/ 492 h 526"/>
                  <a:gd name="T20" fmla="*/ 146 w 426"/>
                  <a:gd name="T21" fmla="*/ 512 h 526"/>
                  <a:gd name="T22" fmla="*/ 124 w 426"/>
                  <a:gd name="T23" fmla="*/ 512 h 526"/>
                  <a:gd name="T24" fmla="*/ 114 w 426"/>
                  <a:gd name="T25" fmla="*/ 490 h 526"/>
                  <a:gd name="T26" fmla="*/ 92 w 426"/>
                  <a:gd name="T27" fmla="*/ 444 h 526"/>
                  <a:gd name="T28" fmla="*/ 74 w 426"/>
                  <a:gd name="T29" fmla="*/ 384 h 526"/>
                  <a:gd name="T30" fmla="*/ 68 w 426"/>
                  <a:gd name="T31" fmla="*/ 330 h 526"/>
                  <a:gd name="T32" fmla="*/ 68 w 426"/>
                  <a:gd name="T33" fmla="*/ 292 h 526"/>
                  <a:gd name="T34" fmla="*/ 62 w 426"/>
                  <a:gd name="T35" fmla="*/ 276 h 526"/>
                  <a:gd name="T36" fmla="*/ 58 w 426"/>
                  <a:gd name="T37" fmla="*/ 284 h 526"/>
                  <a:gd name="T38" fmla="*/ 14 w 426"/>
                  <a:gd name="T39" fmla="*/ 274 h 526"/>
                  <a:gd name="T40" fmla="*/ 32 w 426"/>
                  <a:gd name="T41" fmla="*/ 262 h 526"/>
                  <a:gd name="T42" fmla="*/ 16 w 426"/>
                  <a:gd name="T43" fmla="*/ 254 h 526"/>
                  <a:gd name="T44" fmla="*/ 6 w 426"/>
                  <a:gd name="T45" fmla="*/ 230 h 526"/>
                  <a:gd name="T46" fmla="*/ 16 w 426"/>
                  <a:gd name="T47" fmla="*/ 200 h 526"/>
                  <a:gd name="T48" fmla="*/ 24 w 426"/>
                  <a:gd name="T49" fmla="*/ 170 h 526"/>
                  <a:gd name="T50" fmla="*/ 46 w 426"/>
                  <a:gd name="T51" fmla="*/ 148 h 526"/>
                  <a:gd name="T52" fmla="*/ 74 w 426"/>
                  <a:gd name="T53" fmla="*/ 120 h 526"/>
                  <a:gd name="T54" fmla="*/ 86 w 426"/>
                  <a:gd name="T55" fmla="*/ 84 h 526"/>
                  <a:gd name="T56" fmla="*/ 64 w 426"/>
                  <a:gd name="T57" fmla="*/ 52 h 526"/>
                  <a:gd name="T58" fmla="*/ 86 w 426"/>
                  <a:gd name="T59" fmla="*/ 38 h 526"/>
                  <a:gd name="T60" fmla="*/ 114 w 426"/>
                  <a:gd name="T61" fmla="*/ 20 h 526"/>
                  <a:gd name="T62" fmla="*/ 140 w 426"/>
                  <a:gd name="T63" fmla="*/ 0 h 526"/>
                  <a:gd name="T64" fmla="*/ 162 w 426"/>
                  <a:gd name="T65" fmla="*/ 20 h 526"/>
                  <a:gd name="T66" fmla="*/ 146 w 426"/>
                  <a:gd name="T67" fmla="*/ 44 h 526"/>
                  <a:gd name="T68" fmla="*/ 150 w 426"/>
                  <a:gd name="T69" fmla="*/ 72 h 526"/>
                  <a:gd name="T70" fmla="*/ 158 w 426"/>
                  <a:gd name="T71" fmla="*/ 92 h 526"/>
                  <a:gd name="T72" fmla="*/ 178 w 426"/>
                  <a:gd name="T73" fmla="*/ 110 h 526"/>
                  <a:gd name="T74" fmla="*/ 176 w 426"/>
                  <a:gd name="T75" fmla="*/ 144 h 526"/>
                  <a:gd name="T76" fmla="*/ 212 w 426"/>
                  <a:gd name="T77" fmla="*/ 164 h 526"/>
                  <a:gd name="T78" fmla="*/ 242 w 426"/>
                  <a:gd name="T79" fmla="*/ 182 h 526"/>
                  <a:gd name="T80" fmla="*/ 288 w 426"/>
                  <a:gd name="T81" fmla="*/ 190 h 526"/>
                  <a:gd name="T82" fmla="*/ 290 w 426"/>
                  <a:gd name="T83" fmla="*/ 164 h 526"/>
                  <a:gd name="T84" fmla="*/ 314 w 426"/>
                  <a:gd name="T85" fmla="*/ 180 h 526"/>
                  <a:gd name="T86" fmla="*/ 352 w 426"/>
                  <a:gd name="T87" fmla="*/ 176 h 526"/>
                  <a:gd name="T88" fmla="*/ 370 w 426"/>
                  <a:gd name="T89" fmla="*/ 148 h 526"/>
                  <a:gd name="T90" fmla="*/ 402 w 426"/>
                  <a:gd name="T91" fmla="*/ 148 h 526"/>
                  <a:gd name="T92" fmla="*/ 420 w 426"/>
                  <a:gd name="T93" fmla="*/ 162 h 526"/>
                  <a:gd name="T94" fmla="*/ 422 w 426"/>
                  <a:gd name="T95" fmla="*/ 192 h 526"/>
                  <a:gd name="T96" fmla="*/ 396 w 426"/>
                  <a:gd name="T97" fmla="*/ 212 h 526"/>
                  <a:gd name="T98" fmla="*/ 388 w 426"/>
                  <a:gd name="T99" fmla="*/ 230 h 526"/>
                  <a:gd name="T100" fmla="*/ 372 w 426"/>
                  <a:gd name="T101" fmla="*/ 262 h 526"/>
                  <a:gd name="T102" fmla="*/ 362 w 426"/>
                  <a:gd name="T103" fmla="*/ 276 h 526"/>
                  <a:gd name="T104" fmla="*/ 350 w 426"/>
                  <a:gd name="T105" fmla="*/ 262 h 526"/>
                  <a:gd name="T106" fmla="*/ 350 w 426"/>
                  <a:gd name="T107" fmla="*/ 234 h 526"/>
                  <a:gd name="T108" fmla="*/ 340 w 426"/>
                  <a:gd name="T109" fmla="*/ 220 h 526"/>
                  <a:gd name="T110" fmla="*/ 316 w 426"/>
                  <a:gd name="T111" fmla="*/ 200 h 526"/>
                  <a:gd name="T112" fmla="*/ 298 w 426"/>
                  <a:gd name="T113" fmla="*/ 206 h 526"/>
                  <a:gd name="T114" fmla="*/ 286 w 426"/>
                  <a:gd name="T115" fmla="*/ 234 h 526"/>
                  <a:gd name="T116" fmla="*/ 300 w 426"/>
                  <a:gd name="T117" fmla="*/ 270 h 5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426" h="526">
                    <a:moveTo>
                      <a:pt x="298" y="288"/>
                    </a:moveTo>
                    <a:lnTo>
                      <a:pt x="298" y="288"/>
                    </a:lnTo>
                    <a:lnTo>
                      <a:pt x="294" y="282"/>
                    </a:lnTo>
                    <a:lnTo>
                      <a:pt x="290" y="282"/>
                    </a:lnTo>
                    <a:lnTo>
                      <a:pt x="286" y="280"/>
                    </a:lnTo>
                    <a:lnTo>
                      <a:pt x="286" y="284"/>
                    </a:lnTo>
                    <a:lnTo>
                      <a:pt x="278" y="290"/>
                    </a:lnTo>
                    <a:lnTo>
                      <a:pt x="276" y="298"/>
                    </a:lnTo>
                    <a:lnTo>
                      <a:pt x="272" y="298"/>
                    </a:lnTo>
                    <a:lnTo>
                      <a:pt x="270" y="298"/>
                    </a:lnTo>
                    <a:lnTo>
                      <a:pt x="272" y="298"/>
                    </a:lnTo>
                    <a:lnTo>
                      <a:pt x="276" y="300"/>
                    </a:lnTo>
                    <a:lnTo>
                      <a:pt x="276" y="306"/>
                    </a:lnTo>
                    <a:lnTo>
                      <a:pt x="266" y="312"/>
                    </a:lnTo>
                    <a:lnTo>
                      <a:pt x="254" y="320"/>
                    </a:lnTo>
                    <a:lnTo>
                      <a:pt x="250" y="320"/>
                    </a:lnTo>
                    <a:lnTo>
                      <a:pt x="244" y="320"/>
                    </a:lnTo>
                    <a:lnTo>
                      <a:pt x="248" y="326"/>
                    </a:lnTo>
                    <a:lnTo>
                      <a:pt x="240" y="328"/>
                    </a:lnTo>
                    <a:lnTo>
                      <a:pt x="234" y="336"/>
                    </a:lnTo>
                    <a:lnTo>
                      <a:pt x="230" y="348"/>
                    </a:lnTo>
                    <a:lnTo>
                      <a:pt x="224" y="352"/>
                    </a:lnTo>
                    <a:lnTo>
                      <a:pt x="218" y="352"/>
                    </a:lnTo>
                    <a:lnTo>
                      <a:pt x="218" y="354"/>
                    </a:lnTo>
                    <a:lnTo>
                      <a:pt x="218" y="358"/>
                    </a:lnTo>
                    <a:lnTo>
                      <a:pt x="212" y="358"/>
                    </a:lnTo>
                    <a:lnTo>
                      <a:pt x="208" y="358"/>
                    </a:lnTo>
                    <a:lnTo>
                      <a:pt x="206" y="362"/>
                    </a:lnTo>
                    <a:lnTo>
                      <a:pt x="204" y="364"/>
                    </a:lnTo>
                    <a:lnTo>
                      <a:pt x="204" y="366"/>
                    </a:lnTo>
                    <a:lnTo>
                      <a:pt x="200" y="374"/>
                    </a:lnTo>
                    <a:lnTo>
                      <a:pt x="198" y="376"/>
                    </a:lnTo>
                    <a:lnTo>
                      <a:pt x="196" y="376"/>
                    </a:lnTo>
                    <a:lnTo>
                      <a:pt x="188" y="380"/>
                    </a:lnTo>
                    <a:lnTo>
                      <a:pt x="186" y="384"/>
                    </a:lnTo>
                    <a:lnTo>
                      <a:pt x="182" y="388"/>
                    </a:lnTo>
                    <a:lnTo>
                      <a:pt x="178" y="388"/>
                    </a:lnTo>
                    <a:lnTo>
                      <a:pt x="172" y="388"/>
                    </a:lnTo>
                    <a:lnTo>
                      <a:pt x="170" y="392"/>
                    </a:lnTo>
                    <a:lnTo>
                      <a:pt x="170" y="394"/>
                    </a:lnTo>
                    <a:lnTo>
                      <a:pt x="172" y="404"/>
                    </a:lnTo>
                    <a:lnTo>
                      <a:pt x="170" y="410"/>
                    </a:lnTo>
                    <a:lnTo>
                      <a:pt x="168" y="420"/>
                    </a:lnTo>
                    <a:lnTo>
                      <a:pt x="170" y="436"/>
                    </a:lnTo>
                    <a:lnTo>
                      <a:pt x="172" y="448"/>
                    </a:lnTo>
                    <a:lnTo>
                      <a:pt x="170" y="456"/>
                    </a:lnTo>
                    <a:lnTo>
                      <a:pt x="164" y="464"/>
                    </a:lnTo>
                    <a:lnTo>
                      <a:pt x="164" y="472"/>
                    </a:lnTo>
                    <a:lnTo>
                      <a:pt x="168" y="492"/>
                    </a:lnTo>
                    <a:lnTo>
                      <a:pt x="162" y="492"/>
                    </a:lnTo>
                    <a:lnTo>
                      <a:pt x="160" y="492"/>
                    </a:lnTo>
                    <a:lnTo>
                      <a:pt x="158" y="494"/>
                    </a:lnTo>
                    <a:lnTo>
                      <a:pt x="154" y="500"/>
                    </a:lnTo>
                    <a:lnTo>
                      <a:pt x="152" y="510"/>
                    </a:lnTo>
                    <a:lnTo>
                      <a:pt x="146" y="512"/>
                    </a:lnTo>
                    <a:lnTo>
                      <a:pt x="144" y="512"/>
                    </a:lnTo>
                    <a:lnTo>
                      <a:pt x="136" y="526"/>
                    </a:lnTo>
                    <a:lnTo>
                      <a:pt x="132" y="526"/>
                    </a:lnTo>
                    <a:lnTo>
                      <a:pt x="128" y="520"/>
                    </a:lnTo>
                    <a:lnTo>
                      <a:pt x="124" y="512"/>
                    </a:lnTo>
                    <a:lnTo>
                      <a:pt x="116" y="502"/>
                    </a:lnTo>
                    <a:lnTo>
                      <a:pt x="116" y="498"/>
                    </a:lnTo>
                    <a:lnTo>
                      <a:pt x="118" y="494"/>
                    </a:lnTo>
                    <a:lnTo>
                      <a:pt x="118" y="490"/>
                    </a:lnTo>
                    <a:lnTo>
                      <a:pt x="114" y="490"/>
                    </a:lnTo>
                    <a:lnTo>
                      <a:pt x="110" y="482"/>
                    </a:lnTo>
                    <a:lnTo>
                      <a:pt x="108" y="472"/>
                    </a:lnTo>
                    <a:lnTo>
                      <a:pt x="100" y="462"/>
                    </a:lnTo>
                    <a:lnTo>
                      <a:pt x="96" y="454"/>
                    </a:lnTo>
                    <a:lnTo>
                      <a:pt x="92" y="444"/>
                    </a:lnTo>
                    <a:lnTo>
                      <a:pt x="90" y="434"/>
                    </a:lnTo>
                    <a:lnTo>
                      <a:pt x="88" y="416"/>
                    </a:lnTo>
                    <a:lnTo>
                      <a:pt x="80" y="400"/>
                    </a:lnTo>
                    <a:lnTo>
                      <a:pt x="78" y="392"/>
                    </a:lnTo>
                    <a:lnTo>
                      <a:pt x="74" y="384"/>
                    </a:lnTo>
                    <a:lnTo>
                      <a:pt x="74" y="372"/>
                    </a:lnTo>
                    <a:lnTo>
                      <a:pt x="68" y="344"/>
                    </a:lnTo>
                    <a:lnTo>
                      <a:pt x="68" y="336"/>
                    </a:lnTo>
                    <a:lnTo>
                      <a:pt x="68" y="334"/>
                    </a:lnTo>
                    <a:lnTo>
                      <a:pt x="68" y="330"/>
                    </a:lnTo>
                    <a:lnTo>
                      <a:pt x="62" y="316"/>
                    </a:lnTo>
                    <a:lnTo>
                      <a:pt x="62" y="310"/>
                    </a:lnTo>
                    <a:lnTo>
                      <a:pt x="64" y="306"/>
                    </a:lnTo>
                    <a:lnTo>
                      <a:pt x="68" y="298"/>
                    </a:lnTo>
                    <a:lnTo>
                      <a:pt x="68" y="292"/>
                    </a:lnTo>
                    <a:lnTo>
                      <a:pt x="68" y="290"/>
                    </a:lnTo>
                    <a:lnTo>
                      <a:pt x="64" y="288"/>
                    </a:lnTo>
                    <a:lnTo>
                      <a:pt x="64" y="282"/>
                    </a:lnTo>
                    <a:lnTo>
                      <a:pt x="64" y="280"/>
                    </a:lnTo>
                    <a:lnTo>
                      <a:pt x="62" y="276"/>
                    </a:lnTo>
                    <a:lnTo>
                      <a:pt x="62" y="272"/>
                    </a:lnTo>
                    <a:lnTo>
                      <a:pt x="64" y="264"/>
                    </a:lnTo>
                    <a:lnTo>
                      <a:pt x="58" y="270"/>
                    </a:lnTo>
                    <a:lnTo>
                      <a:pt x="58" y="276"/>
                    </a:lnTo>
                    <a:lnTo>
                      <a:pt x="58" y="284"/>
                    </a:lnTo>
                    <a:lnTo>
                      <a:pt x="54" y="290"/>
                    </a:lnTo>
                    <a:lnTo>
                      <a:pt x="46" y="292"/>
                    </a:lnTo>
                    <a:lnTo>
                      <a:pt x="34" y="298"/>
                    </a:lnTo>
                    <a:lnTo>
                      <a:pt x="24" y="288"/>
                    </a:lnTo>
                    <a:lnTo>
                      <a:pt x="14" y="274"/>
                    </a:lnTo>
                    <a:lnTo>
                      <a:pt x="14" y="272"/>
                    </a:lnTo>
                    <a:lnTo>
                      <a:pt x="14" y="266"/>
                    </a:lnTo>
                    <a:lnTo>
                      <a:pt x="22" y="266"/>
                    </a:lnTo>
                    <a:lnTo>
                      <a:pt x="28" y="264"/>
                    </a:lnTo>
                    <a:lnTo>
                      <a:pt x="32" y="262"/>
                    </a:lnTo>
                    <a:lnTo>
                      <a:pt x="34" y="256"/>
                    </a:lnTo>
                    <a:lnTo>
                      <a:pt x="40" y="246"/>
                    </a:lnTo>
                    <a:lnTo>
                      <a:pt x="32" y="254"/>
                    </a:lnTo>
                    <a:lnTo>
                      <a:pt x="24" y="256"/>
                    </a:lnTo>
                    <a:lnTo>
                      <a:pt x="16" y="254"/>
                    </a:lnTo>
                    <a:lnTo>
                      <a:pt x="6" y="252"/>
                    </a:lnTo>
                    <a:lnTo>
                      <a:pt x="6" y="244"/>
                    </a:lnTo>
                    <a:lnTo>
                      <a:pt x="4" y="238"/>
                    </a:lnTo>
                    <a:lnTo>
                      <a:pt x="0" y="236"/>
                    </a:lnTo>
                    <a:lnTo>
                      <a:pt x="6" y="230"/>
                    </a:lnTo>
                    <a:lnTo>
                      <a:pt x="8" y="224"/>
                    </a:lnTo>
                    <a:lnTo>
                      <a:pt x="16" y="220"/>
                    </a:lnTo>
                    <a:lnTo>
                      <a:pt x="26" y="218"/>
                    </a:lnTo>
                    <a:lnTo>
                      <a:pt x="24" y="208"/>
                    </a:lnTo>
                    <a:lnTo>
                      <a:pt x="16" y="200"/>
                    </a:lnTo>
                    <a:lnTo>
                      <a:pt x="16" y="198"/>
                    </a:lnTo>
                    <a:lnTo>
                      <a:pt x="22" y="190"/>
                    </a:lnTo>
                    <a:lnTo>
                      <a:pt x="14" y="180"/>
                    </a:lnTo>
                    <a:lnTo>
                      <a:pt x="18" y="174"/>
                    </a:lnTo>
                    <a:lnTo>
                      <a:pt x="24" y="170"/>
                    </a:lnTo>
                    <a:lnTo>
                      <a:pt x="26" y="164"/>
                    </a:lnTo>
                    <a:lnTo>
                      <a:pt x="32" y="170"/>
                    </a:lnTo>
                    <a:lnTo>
                      <a:pt x="36" y="162"/>
                    </a:lnTo>
                    <a:lnTo>
                      <a:pt x="44" y="156"/>
                    </a:lnTo>
                    <a:lnTo>
                      <a:pt x="46" y="148"/>
                    </a:lnTo>
                    <a:lnTo>
                      <a:pt x="52" y="142"/>
                    </a:lnTo>
                    <a:lnTo>
                      <a:pt x="60" y="138"/>
                    </a:lnTo>
                    <a:lnTo>
                      <a:pt x="64" y="134"/>
                    </a:lnTo>
                    <a:lnTo>
                      <a:pt x="68" y="126"/>
                    </a:lnTo>
                    <a:lnTo>
                      <a:pt x="74" y="120"/>
                    </a:lnTo>
                    <a:lnTo>
                      <a:pt x="74" y="112"/>
                    </a:lnTo>
                    <a:lnTo>
                      <a:pt x="78" y="102"/>
                    </a:lnTo>
                    <a:lnTo>
                      <a:pt x="82" y="98"/>
                    </a:lnTo>
                    <a:lnTo>
                      <a:pt x="86" y="90"/>
                    </a:lnTo>
                    <a:lnTo>
                      <a:pt x="86" y="84"/>
                    </a:lnTo>
                    <a:lnTo>
                      <a:pt x="80" y="78"/>
                    </a:lnTo>
                    <a:lnTo>
                      <a:pt x="74" y="72"/>
                    </a:lnTo>
                    <a:lnTo>
                      <a:pt x="72" y="70"/>
                    </a:lnTo>
                    <a:lnTo>
                      <a:pt x="70" y="56"/>
                    </a:lnTo>
                    <a:lnTo>
                      <a:pt x="64" y="52"/>
                    </a:lnTo>
                    <a:lnTo>
                      <a:pt x="64" y="46"/>
                    </a:lnTo>
                    <a:lnTo>
                      <a:pt x="72" y="42"/>
                    </a:lnTo>
                    <a:lnTo>
                      <a:pt x="78" y="42"/>
                    </a:lnTo>
                    <a:lnTo>
                      <a:pt x="82" y="42"/>
                    </a:lnTo>
                    <a:lnTo>
                      <a:pt x="86" y="38"/>
                    </a:lnTo>
                    <a:lnTo>
                      <a:pt x="88" y="36"/>
                    </a:lnTo>
                    <a:lnTo>
                      <a:pt x="92" y="34"/>
                    </a:lnTo>
                    <a:lnTo>
                      <a:pt x="104" y="30"/>
                    </a:lnTo>
                    <a:lnTo>
                      <a:pt x="110" y="26"/>
                    </a:lnTo>
                    <a:lnTo>
                      <a:pt x="114" y="20"/>
                    </a:lnTo>
                    <a:lnTo>
                      <a:pt x="118" y="16"/>
                    </a:lnTo>
                    <a:lnTo>
                      <a:pt x="124" y="8"/>
                    </a:lnTo>
                    <a:lnTo>
                      <a:pt x="128" y="2"/>
                    </a:lnTo>
                    <a:lnTo>
                      <a:pt x="134" y="0"/>
                    </a:lnTo>
                    <a:lnTo>
                      <a:pt x="140" y="0"/>
                    </a:lnTo>
                    <a:lnTo>
                      <a:pt x="144" y="2"/>
                    </a:lnTo>
                    <a:lnTo>
                      <a:pt x="152" y="2"/>
                    </a:lnTo>
                    <a:lnTo>
                      <a:pt x="154" y="8"/>
                    </a:lnTo>
                    <a:lnTo>
                      <a:pt x="160" y="14"/>
                    </a:lnTo>
                    <a:lnTo>
                      <a:pt x="162" y="20"/>
                    </a:lnTo>
                    <a:lnTo>
                      <a:pt x="158" y="24"/>
                    </a:lnTo>
                    <a:lnTo>
                      <a:pt x="158" y="28"/>
                    </a:lnTo>
                    <a:lnTo>
                      <a:pt x="154" y="34"/>
                    </a:lnTo>
                    <a:lnTo>
                      <a:pt x="150" y="36"/>
                    </a:lnTo>
                    <a:lnTo>
                      <a:pt x="146" y="44"/>
                    </a:lnTo>
                    <a:lnTo>
                      <a:pt x="144" y="46"/>
                    </a:lnTo>
                    <a:lnTo>
                      <a:pt x="142" y="54"/>
                    </a:lnTo>
                    <a:lnTo>
                      <a:pt x="146" y="56"/>
                    </a:lnTo>
                    <a:lnTo>
                      <a:pt x="150" y="62"/>
                    </a:lnTo>
                    <a:lnTo>
                      <a:pt x="150" y="72"/>
                    </a:lnTo>
                    <a:lnTo>
                      <a:pt x="154" y="74"/>
                    </a:lnTo>
                    <a:lnTo>
                      <a:pt x="158" y="74"/>
                    </a:lnTo>
                    <a:lnTo>
                      <a:pt x="158" y="80"/>
                    </a:lnTo>
                    <a:lnTo>
                      <a:pt x="154" y="88"/>
                    </a:lnTo>
                    <a:lnTo>
                      <a:pt x="158" y="92"/>
                    </a:lnTo>
                    <a:lnTo>
                      <a:pt x="154" y="96"/>
                    </a:lnTo>
                    <a:lnTo>
                      <a:pt x="158" y="102"/>
                    </a:lnTo>
                    <a:lnTo>
                      <a:pt x="162" y="106"/>
                    </a:lnTo>
                    <a:lnTo>
                      <a:pt x="170" y="110"/>
                    </a:lnTo>
                    <a:lnTo>
                      <a:pt x="178" y="110"/>
                    </a:lnTo>
                    <a:lnTo>
                      <a:pt x="182" y="116"/>
                    </a:lnTo>
                    <a:lnTo>
                      <a:pt x="188" y="120"/>
                    </a:lnTo>
                    <a:lnTo>
                      <a:pt x="178" y="126"/>
                    </a:lnTo>
                    <a:lnTo>
                      <a:pt x="172" y="136"/>
                    </a:lnTo>
                    <a:lnTo>
                      <a:pt x="176" y="144"/>
                    </a:lnTo>
                    <a:lnTo>
                      <a:pt x="182" y="146"/>
                    </a:lnTo>
                    <a:lnTo>
                      <a:pt x="186" y="154"/>
                    </a:lnTo>
                    <a:lnTo>
                      <a:pt x="194" y="156"/>
                    </a:lnTo>
                    <a:lnTo>
                      <a:pt x="200" y="160"/>
                    </a:lnTo>
                    <a:lnTo>
                      <a:pt x="212" y="164"/>
                    </a:lnTo>
                    <a:lnTo>
                      <a:pt x="218" y="164"/>
                    </a:lnTo>
                    <a:lnTo>
                      <a:pt x="226" y="170"/>
                    </a:lnTo>
                    <a:lnTo>
                      <a:pt x="230" y="174"/>
                    </a:lnTo>
                    <a:lnTo>
                      <a:pt x="236" y="174"/>
                    </a:lnTo>
                    <a:lnTo>
                      <a:pt x="242" y="182"/>
                    </a:lnTo>
                    <a:lnTo>
                      <a:pt x="254" y="182"/>
                    </a:lnTo>
                    <a:lnTo>
                      <a:pt x="268" y="188"/>
                    </a:lnTo>
                    <a:lnTo>
                      <a:pt x="276" y="190"/>
                    </a:lnTo>
                    <a:lnTo>
                      <a:pt x="282" y="190"/>
                    </a:lnTo>
                    <a:lnTo>
                      <a:pt x="288" y="190"/>
                    </a:lnTo>
                    <a:lnTo>
                      <a:pt x="290" y="184"/>
                    </a:lnTo>
                    <a:lnTo>
                      <a:pt x="294" y="182"/>
                    </a:lnTo>
                    <a:lnTo>
                      <a:pt x="288" y="176"/>
                    </a:lnTo>
                    <a:lnTo>
                      <a:pt x="290" y="172"/>
                    </a:lnTo>
                    <a:lnTo>
                      <a:pt x="290" y="164"/>
                    </a:lnTo>
                    <a:lnTo>
                      <a:pt x="296" y="162"/>
                    </a:lnTo>
                    <a:lnTo>
                      <a:pt x="300" y="162"/>
                    </a:lnTo>
                    <a:lnTo>
                      <a:pt x="306" y="170"/>
                    </a:lnTo>
                    <a:lnTo>
                      <a:pt x="306" y="172"/>
                    </a:lnTo>
                    <a:lnTo>
                      <a:pt x="314" y="180"/>
                    </a:lnTo>
                    <a:lnTo>
                      <a:pt x="318" y="176"/>
                    </a:lnTo>
                    <a:lnTo>
                      <a:pt x="326" y="176"/>
                    </a:lnTo>
                    <a:lnTo>
                      <a:pt x="334" y="180"/>
                    </a:lnTo>
                    <a:lnTo>
                      <a:pt x="348" y="176"/>
                    </a:lnTo>
                    <a:lnTo>
                      <a:pt x="352" y="176"/>
                    </a:lnTo>
                    <a:lnTo>
                      <a:pt x="352" y="170"/>
                    </a:lnTo>
                    <a:lnTo>
                      <a:pt x="350" y="160"/>
                    </a:lnTo>
                    <a:lnTo>
                      <a:pt x="358" y="156"/>
                    </a:lnTo>
                    <a:lnTo>
                      <a:pt x="366" y="154"/>
                    </a:lnTo>
                    <a:lnTo>
                      <a:pt x="370" y="148"/>
                    </a:lnTo>
                    <a:lnTo>
                      <a:pt x="378" y="148"/>
                    </a:lnTo>
                    <a:lnTo>
                      <a:pt x="384" y="148"/>
                    </a:lnTo>
                    <a:lnTo>
                      <a:pt x="388" y="146"/>
                    </a:lnTo>
                    <a:lnTo>
                      <a:pt x="394" y="146"/>
                    </a:lnTo>
                    <a:lnTo>
                      <a:pt x="402" y="148"/>
                    </a:lnTo>
                    <a:lnTo>
                      <a:pt x="402" y="156"/>
                    </a:lnTo>
                    <a:lnTo>
                      <a:pt x="404" y="162"/>
                    </a:lnTo>
                    <a:lnTo>
                      <a:pt x="408" y="160"/>
                    </a:lnTo>
                    <a:lnTo>
                      <a:pt x="414" y="162"/>
                    </a:lnTo>
                    <a:lnTo>
                      <a:pt x="420" y="162"/>
                    </a:lnTo>
                    <a:lnTo>
                      <a:pt x="424" y="164"/>
                    </a:lnTo>
                    <a:lnTo>
                      <a:pt x="426" y="170"/>
                    </a:lnTo>
                    <a:lnTo>
                      <a:pt x="426" y="174"/>
                    </a:lnTo>
                    <a:lnTo>
                      <a:pt x="426" y="182"/>
                    </a:lnTo>
                    <a:lnTo>
                      <a:pt x="422" y="192"/>
                    </a:lnTo>
                    <a:lnTo>
                      <a:pt x="416" y="190"/>
                    </a:lnTo>
                    <a:lnTo>
                      <a:pt x="408" y="192"/>
                    </a:lnTo>
                    <a:lnTo>
                      <a:pt x="404" y="202"/>
                    </a:lnTo>
                    <a:lnTo>
                      <a:pt x="404" y="206"/>
                    </a:lnTo>
                    <a:lnTo>
                      <a:pt x="396" y="212"/>
                    </a:lnTo>
                    <a:lnTo>
                      <a:pt x="394" y="218"/>
                    </a:lnTo>
                    <a:lnTo>
                      <a:pt x="386" y="220"/>
                    </a:lnTo>
                    <a:lnTo>
                      <a:pt x="384" y="224"/>
                    </a:lnTo>
                    <a:lnTo>
                      <a:pt x="388" y="226"/>
                    </a:lnTo>
                    <a:lnTo>
                      <a:pt x="388" y="230"/>
                    </a:lnTo>
                    <a:lnTo>
                      <a:pt x="384" y="238"/>
                    </a:lnTo>
                    <a:lnTo>
                      <a:pt x="380" y="248"/>
                    </a:lnTo>
                    <a:lnTo>
                      <a:pt x="370" y="242"/>
                    </a:lnTo>
                    <a:lnTo>
                      <a:pt x="370" y="256"/>
                    </a:lnTo>
                    <a:lnTo>
                      <a:pt x="372" y="262"/>
                    </a:lnTo>
                    <a:lnTo>
                      <a:pt x="372" y="270"/>
                    </a:lnTo>
                    <a:lnTo>
                      <a:pt x="372" y="274"/>
                    </a:lnTo>
                    <a:lnTo>
                      <a:pt x="370" y="276"/>
                    </a:lnTo>
                    <a:lnTo>
                      <a:pt x="368" y="282"/>
                    </a:lnTo>
                    <a:lnTo>
                      <a:pt x="362" y="276"/>
                    </a:lnTo>
                    <a:lnTo>
                      <a:pt x="360" y="280"/>
                    </a:lnTo>
                    <a:lnTo>
                      <a:pt x="358" y="272"/>
                    </a:lnTo>
                    <a:lnTo>
                      <a:pt x="358" y="264"/>
                    </a:lnTo>
                    <a:lnTo>
                      <a:pt x="352" y="254"/>
                    </a:lnTo>
                    <a:lnTo>
                      <a:pt x="350" y="262"/>
                    </a:lnTo>
                    <a:lnTo>
                      <a:pt x="342" y="262"/>
                    </a:lnTo>
                    <a:lnTo>
                      <a:pt x="342" y="256"/>
                    </a:lnTo>
                    <a:lnTo>
                      <a:pt x="344" y="244"/>
                    </a:lnTo>
                    <a:lnTo>
                      <a:pt x="348" y="238"/>
                    </a:lnTo>
                    <a:lnTo>
                      <a:pt x="350" y="234"/>
                    </a:lnTo>
                    <a:lnTo>
                      <a:pt x="352" y="230"/>
                    </a:lnTo>
                    <a:lnTo>
                      <a:pt x="350" y="224"/>
                    </a:lnTo>
                    <a:lnTo>
                      <a:pt x="358" y="218"/>
                    </a:lnTo>
                    <a:lnTo>
                      <a:pt x="348" y="218"/>
                    </a:lnTo>
                    <a:lnTo>
                      <a:pt x="340" y="220"/>
                    </a:lnTo>
                    <a:lnTo>
                      <a:pt x="332" y="220"/>
                    </a:lnTo>
                    <a:lnTo>
                      <a:pt x="322" y="220"/>
                    </a:lnTo>
                    <a:lnTo>
                      <a:pt x="316" y="220"/>
                    </a:lnTo>
                    <a:lnTo>
                      <a:pt x="314" y="208"/>
                    </a:lnTo>
                    <a:lnTo>
                      <a:pt x="316" y="200"/>
                    </a:lnTo>
                    <a:lnTo>
                      <a:pt x="312" y="198"/>
                    </a:lnTo>
                    <a:lnTo>
                      <a:pt x="304" y="198"/>
                    </a:lnTo>
                    <a:lnTo>
                      <a:pt x="296" y="192"/>
                    </a:lnTo>
                    <a:lnTo>
                      <a:pt x="290" y="198"/>
                    </a:lnTo>
                    <a:lnTo>
                      <a:pt x="298" y="206"/>
                    </a:lnTo>
                    <a:lnTo>
                      <a:pt x="296" y="212"/>
                    </a:lnTo>
                    <a:lnTo>
                      <a:pt x="288" y="216"/>
                    </a:lnTo>
                    <a:lnTo>
                      <a:pt x="282" y="218"/>
                    </a:lnTo>
                    <a:lnTo>
                      <a:pt x="286" y="228"/>
                    </a:lnTo>
                    <a:lnTo>
                      <a:pt x="286" y="234"/>
                    </a:lnTo>
                    <a:lnTo>
                      <a:pt x="296" y="238"/>
                    </a:lnTo>
                    <a:lnTo>
                      <a:pt x="298" y="244"/>
                    </a:lnTo>
                    <a:lnTo>
                      <a:pt x="296" y="254"/>
                    </a:lnTo>
                    <a:lnTo>
                      <a:pt x="300" y="258"/>
                    </a:lnTo>
                    <a:lnTo>
                      <a:pt x="300" y="270"/>
                    </a:lnTo>
                    <a:lnTo>
                      <a:pt x="298" y="274"/>
                    </a:lnTo>
                    <a:lnTo>
                      <a:pt x="298" y="288"/>
                    </a:lnTo>
                    <a:lnTo>
                      <a:pt x="298" y="288"/>
                    </a:lnTo>
                    <a:lnTo>
                      <a:pt x="298" y="288"/>
                    </a:lnTo>
                    <a:close/>
                  </a:path>
                </a:pathLst>
              </a:custGeom>
              <a:solidFill>
                <a:srgbClr val="F4B486"/>
              </a:solidFill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590" name="Freeform 1661"/>
              <p:cNvSpPr>
                <a:spLocks/>
              </p:cNvSpPr>
              <p:nvPr/>
            </p:nvSpPr>
            <p:spPr bwMode="auto">
              <a:xfrm>
                <a:off x="1035050" y="2978150"/>
                <a:ext cx="168275" cy="114300"/>
              </a:xfrm>
              <a:custGeom>
                <a:avLst/>
                <a:gdLst>
                  <a:gd name="T0" fmla="*/ 72 w 106"/>
                  <a:gd name="T1" fmla="*/ 60 h 72"/>
                  <a:gd name="T2" fmla="*/ 72 w 106"/>
                  <a:gd name="T3" fmla="*/ 60 h 72"/>
                  <a:gd name="T4" fmla="*/ 78 w 106"/>
                  <a:gd name="T5" fmla="*/ 60 h 72"/>
                  <a:gd name="T6" fmla="*/ 80 w 106"/>
                  <a:gd name="T7" fmla="*/ 58 h 72"/>
                  <a:gd name="T8" fmla="*/ 82 w 106"/>
                  <a:gd name="T9" fmla="*/ 56 h 72"/>
                  <a:gd name="T10" fmla="*/ 88 w 106"/>
                  <a:gd name="T11" fmla="*/ 50 h 72"/>
                  <a:gd name="T12" fmla="*/ 90 w 106"/>
                  <a:gd name="T13" fmla="*/ 46 h 72"/>
                  <a:gd name="T14" fmla="*/ 90 w 106"/>
                  <a:gd name="T15" fmla="*/ 38 h 72"/>
                  <a:gd name="T16" fmla="*/ 90 w 106"/>
                  <a:gd name="T17" fmla="*/ 30 h 72"/>
                  <a:gd name="T18" fmla="*/ 92 w 106"/>
                  <a:gd name="T19" fmla="*/ 24 h 72"/>
                  <a:gd name="T20" fmla="*/ 100 w 106"/>
                  <a:gd name="T21" fmla="*/ 22 h 72"/>
                  <a:gd name="T22" fmla="*/ 104 w 106"/>
                  <a:gd name="T23" fmla="*/ 18 h 72"/>
                  <a:gd name="T24" fmla="*/ 106 w 106"/>
                  <a:gd name="T25" fmla="*/ 4 h 72"/>
                  <a:gd name="T26" fmla="*/ 104 w 106"/>
                  <a:gd name="T27" fmla="*/ 4 h 72"/>
                  <a:gd name="T28" fmla="*/ 98 w 106"/>
                  <a:gd name="T29" fmla="*/ 2 h 72"/>
                  <a:gd name="T30" fmla="*/ 92 w 106"/>
                  <a:gd name="T31" fmla="*/ 0 h 72"/>
                  <a:gd name="T32" fmla="*/ 88 w 106"/>
                  <a:gd name="T33" fmla="*/ 2 h 72"/>
                  <a:gd name="T34" fmla="*/ 80 w 106"/>
                  <a:gd name="T35" fmla="*/ 2 h 72"/>
                  <a:gd name="T36" fmla="*/ 74 w 106"/>
                  <a:gd name="T37" fmla="*/ 2 h 72"/>
                  <a:gd name="T38" fmla="*/ 70 w 106"/>
                  <a:gd name="T39" fmla="*/ 4 h 72"/>
                  <a:gd name="T40" fmla="*/ 68 w 106"/>
                  <a:gd name="T41" fmla="*/ 6 h 72"/>
                  <a:gd name="T42" fmla="*/ 62 w 106"/>
                  <a:gd name="T43" fmla="*/ 4 h 72"/>
                  <a:gd name="T44" fmla="*/ 60 w 106"/>
                  <a:gd name="T45" fmla="*/ 4 h 72"/>
                  <a:gd name="T46" fmla="*/ 52 w 106"/>
                  <a:gd name="T47" fmla="*/ 6 h 72"/>
                  <a:gd name="T48" fmla="*/ 44 w 106"/>
                  <a:gd name="T49" fmla="*/ 6 h 72"/>
                  <a:gd name="T50" fmla="*/ 42 w 106"/>
                  <a:gd name="T51" fmla="*/ 6 h 72"/>
                  <a:gd name="T52" fmla="*/ 44 w 106"/>
                  <a:gd name="T53" fmla="*/ 12 h 72"/>
                  <a:gd name="T54" fmla="*/ 44 w 106"/>
                  <a:gd name="T55" fmla="*/ 14 h 72"/>
                  <a:gd name="T56" fmla="*/ 36 w 106"/>
                  <a:gd name="T57" fmla="*/ 12 h 72"/>
                  <a:gd name="T58" fmla="*/ 30 w 106"/>
                  <a:gd name="T59" fmla="*/ 12 h 72"/>
                  <a:gd name="T60" fmla="*/ 24 w 106"/>
                  <a:gd name="T61" fmla="*/ 12 h 72"/>
                  <a:gd name="T62" fmla="*/ 16 w 106"/>
                  <a:gd name="T63" fmla="*/ 10 h 72"/>
                  <a:gd name="T64" fmla="*/ 14 w 106"/>
                  <a:gd name="T65" fmla="*/ 6 h 72"/>
                  <a:gd name="T66" fmla="*/ 12 w 106"/>
                  <a:gd name="T67" fmla="*/ 6 h 72"/>
                  <a:gd name="T68" fmla="*/ 12 w 106"/>
                  <a:gd name="T69" fmla="*/ 10 h 72"/>
                  <a:gd name="T70" fmla="*/ 12 w 106"/>
                  <a:gd name="T71" fmla="*/ 12 h 72"/>
                  <a:gd name="T72" fmla="*/ 12 w 106"/>
                  <a:gd name="T73" fmla="*/ 18 h 72"/>
                  <a:gd name="T74" fmla="*/ 8 w 106"/>
                  <a:gd name="T75" fmla="*/ 22 h 72"/>
                  <a:gd name="T76" fmla="*/ 6 w 106"/>
                  <a:gd name="T77" fmla="*/ 22 h 72"/>
                  <a:gd name="T78" fmla="*/ 4 w 106"/>
                  <a:gd name="T79" fmla="*/ 22 h 72"/>
                  <a:gd name="T80" fmla="*/ 0 w 106"/>
                  <a:gd name="T81" fmla="*/ 28 h 72"/>
                  <a:gd name="T82" fmla="*/ 4 w 106"/>
                  <a:gd name="T83" fmla="*/ 28 h 72"/>
                  <a:gd name="T84" fmla="*/ 6 w 106"/>
                  <a:gd name="T85" fmla="*/ 32 h 72"/>
                  <a:gd name="T86" fmla="*/ 6 w 106"/>
                  <a:gd name="T87" fmla="*/ 36 h 72"/>
                  <a:gd name="T88" fmla="*/ 4 w 106"/>
                  <a:gd name="T89" fmla="*/ 38 h 72"/>
                  <a:gd name="T90" fmla="*/ 8 w 106"/>
                  <a:gd name="T91" fmla="*/ 40 h 72"/>
                  <a:gd name="T92" fmla="*/ 12 w 106"/>
                  <a:gd name="T93" fmla="*/ 42 h 72"/>
                  <a:gd name="T94" fmla="*/ 14 w 106"/>
                  <a:gd name="T95" fmla="*/ 48 h 72"/>
                  <a:gd name="T96" fmla="*/ 16 w 106"/>
                  <a:gd name="T97" fmla="*/ 54 h 72"/>
                  <a:gd name="T98" fmla="*/ 24 w 106"/>
                  <a:gd name="T99" fmla="*/ 60 h 72"/>
                  <a:gd name="T100" fmla="*/ 36 w 106"/>
                  <a:gd name="T101" fmla="*/ 68 h 72"/>
                  <a:gd name="T102" fmla="*/ 42 w 106"/>
                  <a:gd name="T103" fmla="*/ 72 h 72"/>
                  <a:gd name="T104" fmla="*/ 46 w 106"/>
                  <a:gd name="T105" fmla="*/ 68 h 72"/>
                  <a:gd name="T106" fmla="*/ 50 w 106"/>
                  <a:gd name="T107" fmla="*/ 68 h 72"/>
                  <a:gd name="T108" fmla="*/ 52 w 106"/>
                  <a:gd name="T109" fmla="*/ 66 h 72"/>
                  <a:gd name="T110" fmla="*/ 54 w 106"/>
                  <a:gd name="T111" fmla="*/ 64 h 72"/>
                  <a:gd name="T112" fmla="*/ 60 w 106"/>
                  <a:gd name="T113" fmla="*/ 60 h 72"/>
                  <a:gd name="T114" fmla="*/ 64 w 106"/>
                  <a:gd name="T115" fmla="*/ 60 h 72"/>
                  <a:gd name="T116" fmla="*/ 72 w 106"/>
                  <a:gd name="T117" fmla="*/ 60 h 72"/>
                  <a:gd name="T118" fmla="*/ 72 w 106"/>
                  <a:gd name="T119" fmla="*/ 60 h 72"/>
                  <a:gd name="T120" fmla="*/ 72 w 106"/>
                  <a:gd name="T121" fmla="*/ 60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06" h="72">
                    <a:moveTo>
                      <a:pt x="72" y="60"/>
                    </a:moveTo>
                    <a:lnTo>
                      <a:pt x="72" y="60"/>
                    </a:lnTo>
                    <a:lnTo>
                      <a:pt x="78" y="60"/>
                    </a:lnTo>
                    <a:lnTo>
                      <a:pt x="80" y="58"/>
                    </a:lnTo>
                    <a:lnTo>
                      <a:pt x="82" y="56"/>
                    </a:lnTo>
                    <a:lnTo>
                      <a:pt x="88" y="50"/>
                    </a:lnTo>
                    <a:lnTo>
                      <a:pt x="90" y="46"/>
                    </a:lnTo>
                    <a:lnTo>
                      <a:pt x="90" y="38"/>
                    </a:lnTo>
                    <a:lnTo>
                      <a:pt x="90" y="30"/>
                    </a:lnTo>
                    <a:lnTo>
                      <a:pt x="92" y="24"/>
                    </a:lnTo>
                    <a:lnTo>
                      <a:pt x="100" y="22"/>
                    </a:lnTo>
                    <a:lnTo>
                      <a:pt x="104" y="18"/>
                    </a:lnTo>
                    <a:lnTo>
                      <a:pt x="106" y="4"/>
                    </a:lnTo>
                    <a:lnTo>
                      <a:pt x="104" y="4"/>
                    </a:lnTo>
                    <a:lnTo>
                      <a:pt x="98" y="2"/>
                    </a:lnTo>
                    <a:lnTo>
                      <a:pt x="92" y="0"/>
                    </a:lnTo>
                    <a:lnTo>
                      <a:pt x="88" y="2"/>
                    </a:lnTo>
                    <a:lnTo>
                      <a:pt x="80" y="2"/>
                    </a:lnTo>
                    <a:lnTo>
                      <a:pt x="74" y="2"/>
                    </a:lnTo>
                    <a:lnTo>
                      <a:pt x="70" y="4"/>
                    </a:lnTo>
                    <a:lnTo>
                      <a:pt x="68" y="6"/>
                    </a:lnTo>
                    <a:lnTo>
                      <a:pt x="62" y="4"/>
                    </a:lnTo>
                    <a:lnTo>
                      <a:pt x="60" y="4"/>
                    </a:lnTo>
                    <a:lnTo>
                      <a:pt x="52" y="6"/>
                    </a:lnTo>
                    <a:lnTo>
                      <a:pt x="44" y="6"/>
                    </a:lnTo>
                    <a:lnTo>
                      <a:pt x="42" y="6"/>
                    </a:lnTo>
                    <a:lnTo>
                      <a:pt x="44" y="12"/>
                    </a:lnTo>
                    <a:lnTo>
                      <a:pt x="44" y="14"/>
                    </a:lnTo>
                    <a:lnTo>
                      <a:pt x="36" y="12"/>
                    </a:lnTo>
                    <a:lnTo>
                      <a:pt x="30" y="12"/>
                    </a:lnTo>
                    <a:lnTo>
                      <a:pt x="24" y="12"/>
                    </a:lnTo>
                    <a:lnTo>
                      <a:pt x="16" y="10"/>
                    </a:lnTo>
                    <a:lnTo>
                      <a:pt x="14" y="6"/>
                    </a:lnTo>
                    <a:lnTo>
                      <a:pt x="12" y="6"/>
                    </a:lnTo>
                    <a:lnTo>
                      <a:pt x="12" y="10"/>
                    </a:lnTo>
                    <a:lnTo>
                      <a:pt x="12" y="12"/>
                    </a:lnTo>
                    <a:lnTo>
                      <a:pt x="12" y="18"/>
                    </a:lnTo>
                    <a:lnTo>
                      <a:pt x="8" y="22"/>
                    </a:lnTo>
                    <a:lnTo>
                      <a:pt x="6" y="22"/>
                    </a:lnTo>
                    <a:lnTo>
                      <a:pt x="4" y="22"/>
                    </a:lnTo>
                    <a:lnTo>
                      <a:pt x="0" y="28"/>
                    </a:lnTo>
                    <a:lnTo>
                      <a:pt x="4" y="28"/>
                    </a:lnTo>
                    <a:lnTo>
                      <a:pt x="6" y="32"/>
                    </a:lnTo>
                    <a:lnTo>
                      <a:pt x="6" y="36"/>
                    </a:lnTo>
                    <a:lnTo>
                      <a:pt x="4" y="38"/>
                    </a:lnTo>
                    <a:lnTo>
                      <a:pt x="8" y="40"/>
                    </a:lnTo>
                    <a:lnTo>
                      <a:pt x="12" y="42"/>
                    </a:lnTo>
                    <a:lnTo>
                      <a:pt x="14" y="48"/>
                    </a:lnTo>
                    <a:lnTo>
                      <a:pt x="16" y="54"/>
                    </a:lnTo>
                    <a:lnTo>
                      <a:pt x="24" y="60"/>
                    </a:lnTo>
                    <a:lnTo>
                      <a:pt x="36" y="68"/>
                    </a:lnTo>
                    <a:lnTo>
                      <a:pt x="42" y="72"/>
                    </a:lnTo>
                    <a:lnTo>
                      <a:pt x="46" y="68"/>
                    </a:lnTo>
                    <a:lnTo>
                      <a:pt x="50" y="68"/>
                    </a:lnTo>
                    <a:lnTo>
                      <a:pt x="52" y="66"/>
                    </a:lnTo>
                    <a:lnTo>
                      <a:pt x="54" y="64"/>
                    </a:lnTo>
                    <a:lnTo>
                      <a:pt x="60" y="60"/>
                    </a:lnTo>
                    <a:lnTo>
                      <a:pt x="64" y="60"/>
                    </a:lnTo>
                    <a:lnTo>
                      <a:pt x="72" y="60"/>
                    </a:lnTo>
                    <a:lnTo>
                      <a:pt x="72" y="60"/>
                    </a:lnTo>
                    <a:lnTo>
                      <a:pt x="72" y="6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591" name="Freeform 1662"/>
              <p:cNvSpPr>
                <a:spLocks/>
              </p:cNvSpPr>
              <p:nvPr/>
            </p:nvSpPr>
            <p:spPr bwMode="auto">
              <a:xfrm>
                <a:off x="276225" y="4079875"/>
                <a:ext cx="63500" cy="53975"/>
              </a:xfrm>
              <a:custGeom>
                <a:avLst/>
                <a:gdLst>
                  <a:gd name="T0" fmla="*/ 2 w 40"/>
                  <a:gd name="T1" fmla="*/ 10 h 34"/>
                  <a:gd name="T2" fmla="*/ 2 w 40"/>
                  <a:gd name="T3" fmla="*/ 16 h 34"/>
                  <a:gd name="T4" fmla="*/ 8 w 40"/>
                  <a:gd name="T5" fmla="*/ 18 h 34"/>
                  <a:gd name="T6" fmla="*/ 12 w 40"/>
                  <a:gd name="T7" fmla="*/ 18 h 34"/>
                  <a:gd name="T8" fmla="*/ 16 w 40"/>
                  <a:gd name="T9" fmla="*/ 26 h 34"/>
                  <a:gd name="T10" fmla="*/ 16 w 40"/>
                  <a:gd name="T11" fmla="*/ 32 h 34"/>
                  <a:gd name="T12" fmla="*/ 20 w 40"/>
                  <a:gd name="T13" fmla="*/ 32 h 34"/>
                  <a:gd name="T14" fmla="*/ 22 w 40"/>
                  <a:gd name="T15" fmla="*/ 32 h 34"/>
                  <a:gd name="T16" fmla="*/ 22 w 40"/>
                  <a:gd name="T17" fmla="*/ 34 h 34"/>
                  <a:gd name="T18" fmla="*/ 26 w 40"/>
                  <a:gd name="T19" fmla="*/ 32 h 34"/>
                  <a:gd name="T20" fmla="*/ 26 w 40"/>
                  <a:gd name="T21" fmla="*/ 26 h 34"/>
                  <a:gd name="T22" fmla="*/ 30 w 40"/>
                  <a:gd name="T23" fmla="*/ 26 h 34"/>
                  <a:gd name="T24" fmla="*/ 36 w 40"/>
                  <a:gd name="T25" fmla="*/ 24 h 34"/>
                  <a:gd name="T26" fmla="*/ 38 w 40"/>
                  <a:gd name="T27" fmla="*/ 22 h 34"/>
                  <a:gd name="T28" fmla="*/ 38 w 40"/>
                  <a:gd name="T29" fmla="*/ 18 h 34"/>
                  <a:gd name="T30" fmla="*/ 38 w 40"/>
                  <a:gd name="T31" fmla="*/ 16 h 34"/>
                  <a:gd name="T32" fmla="*/ 36 w 40"/>
                  <a:gd name="T33" fmla="*/ 10 h 34"/>
                  <a:gd name="T34" fmla="*/ 40 w 40"/>
                  <a:gd name="T35" fmla="*/ 10 h 34"/>
                  <a:gd name="T36" fmla="*/ 40 w 40"/>
                  <a:gd name="T37" fmla="*/ 8 h 34"/>
                  <a:gd name="T38" fmla="*/ 40 w 40"/>
                  <a:gd name="T39" fmla="*/ 6 h 34"/>
                  <a:gd name="T40" fmla="*/ 40 w 40"/>
                  <a:gd name="T41" fmla="*/ 0 h 34"/>
                  <a:gd name="T42" fmla="*/ 18 w 40"/>
                  <a:gd name="T43" fmla="*/ 0 h 34"/>
                  <a:gd name="T44" fmla="*/ 10 w 40"/>
                  <a:gd name="T45" fmla="*/ 6 h 34"/>
                  <a:gd name="T46" fmla="*/ 0 w 40"/>
                  <a:gd name="T47" fmla="*/ 8 h 34"/>
                  <a:gd name="T48" fmla="*/ 2 w 40"/>
                  <a:gd name="T49" fmla="*/ 10 h 34"/>
                  <a:gd name="T50" fmla="*/ 2 w 40"/>
                  <a:gd name="T51" fmla="*/ 10 h 34"/>
                  <a:gd name="T52" fmla="*/ 2 w 40"/>
                  <a:gd name="T53" fmla="*/ 1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40" h="34">
                    <a:moveTo>
                      <a:pt x="2" y="10"/>
                    </a:moveTo>
                    <a:lnTo>
                      <a:pt x="2" y="16"/>
                    </a:lnTo>
                    <a:lnTo>
                      <a:pt x="8" y="18"/>
                    </a:lnTo>
                    <a:lnTo>
                      <a:pt x="12" y="18"/>
                    </a:lnTo>
                    <a:lnTo>
                      <a:pt x="16" y="26"/>
                    </a:lnTo>
                    <a:lnTo>
                      <a:pt x="16" y="32"/>
                    </a:lnTo>
                    <a:lnTo>
                      <a:pt x="20" y="32"/>
                    </a:lnTo>
                    <a:lnTo>
                      <a:pt x="22" y="32"/>
                    </a:lnTo>
                    <a:lnTo>
                      <a:pt x="22" y="34"/>
                    </a:lnTo>
                    <a:lnTo>
                      <a:pt x="26" y="32"/>
                    </a:lnTo>
                    <a:lnTo>
                      <a:pt x="26" y="26"/>
                    </a:lnTo>
                    <a:lnTo>
                      <a:pt x="30" y="26"/>
                    </a:lnTo>
                    <a:lnTo>
                      <a:pt x="36" y="24"/>
                    </a:lnTo>
                    <a:lnTo>
                      <a:pt x="38" y="22"/>
                    </a:lnTo>
                    <a:lnTo>
                      <a:pt x="38" y="18"/>
                    </a:lnTo>
                    <a:lnTo>
                      <a:pt x="38" y="16"/>
                    </a:lnTo>
                    <a:lnTo>
                      <a:pt x="36" y="10"/>
                    </a:lnTo>
                    <a:lnTo>
                      <a:pt x="40" y="10"/>
                    </a:lnTo>
                    <a:lnTo>
                      <a:pt x="40" y="8"/>
                    </a:lnTo>
                    <a:lnTo>
                      <a:pt x="40" y="6"/>
                    </a:lnTo>
                    <a:lnTo>
                      <a:pt x="40" y="0"/>
                    </a:lnTo>
                    <a:lnTo>
                      <a:pt x="18" y="0"/>
                    </a:lnTo>
                    <a:lnTo>
                      <a:pt x="10" y="6"/>
                    </a:lnTo>
                    <a:lnTo>
                      <a:pt x="0" y="8"/>
                    </a:lnTo>
                    <a:lnTo>
                      <a:pt x="2" y="10"/>
                    </a:lnTo>
                    <a:lnTo>
                      <a:pt x="2" y="10"/>
                    </a:lnTo>
                    <a:lnTo>
                      <a:pt x="2" y="1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592" name="Freeform 1663"/>
              <p:cNvSpPr>
                <a:spLocks/>
              </p:cNvSpPr>
              <p:nvPr/>
            </p:nvSpPr>
            <p:spPr bwMode="auto">
              <a:xfrm>
                <a:off x="311150" y="4079875"/>
                <a:ext cx="177800" cy="155575"/>
              </a:xfrm>
              <a:custGeom>
                <a:avLst/>
                <a:gdLst>
                  <a:gd name="T0" fmla="*/ 24 w 112"/>
                  <a:gd name="T1" fmla="*/ 70 h 98"/>
                  <a:gd name="T2" fmla="*/ 32 w 112"/>
                  <a:gd name="T3" fmla="*/ 64 h 98"/>
                  <a:gd name="T4" fmla="*/ 34 w 112"/>
                  <a:gd name="T5" fmla="*/ 56 h 98"/>
                  <a:gd name="T6" fmla="*/ 40 w 112"/>
                  <a:gd name="T7" fmla="*/ 46 h 98"/>
                  <a:gd name="T8" fmla="*/ 52 w 112"/>
                  <a:gd name="T9" fmla="*/ 50 h 98"/>
                  <a:gd name="T10" fmla="*/ 60 w 112"/>
                  <a:gd name="T11" fmla="*/ 52 h 98"/>
                  <a:gd name="T12" fmla="*/ 60 w 112"/>
                  <a:gd name="T13" fmla="*/ 60 h 98"/>
                  <a:gd name="T14" fmla="*/ 66 w 112"/>
                  <a:gd name="T15" fmla="*/ 64 h 98"/>
                  <a:gd name="T16" fmla="*/ 68 w 112"/>
                  <a:gd name="T17" fmla="*/ 74 h 98"/>
                  <a:gd name="T18" fmla="*/ 72 w 112"/>
                  <a:gd name="T19" fmla="*/ 78 h 98"/>
                  <a:gd name="T20" fmla="*/ 78 w 112"/>
                  <a:gd name="T21" fmla="*/ 78 h 98"/>
                  <a:gd name="T22" fmla="*/ 80 w 112"/>
                  <a:gd name="T23" fmla="*/ 72 h 98"/>
                  <a:gd name="T24" fmla="*/ 86 w 112"/>
                  <a:gd name="T25" fmla="*/ 86 h 98"/>
                  <a:gd name="T26" fmla="*/ 84 w 112"/>
                  <a:gd name="T27" fmla="*/ 92 h 98"/>
                  <a:gd name="T28" fmla="*/ 90 w 112"/>
                  <a:gd name="T29" fmla="*/ 88 h 98"/>
                  <a:gd name="T30" fmla="*/ 96 w 112"/>
                  <a:gd name="T31" fmla="*/ 88 h 98"/>
                  <a:gd name="T32" fmla="*/ 102 w 112"/>
                  <a:gd name="T33" fmla="*/ 86 h 98"/>
                  <a:gd name="T34" fmla="*/ 104 w 112"/>
                  <a:gd name="T35" fmla="*/ 80 h 98"/>
                  <a:gd name="T36" fmla="*/ 108 w 112"/>
                  <a:gd name="T37" fmla="*/ 74 h 98"/>
                  <a:gd name="T38" fmla="*/ 108 w 112"/>
                  <a:gd name="T39" fmla="*/ 70 h 98"/>
                  <a:gd name="T40" fmla="*/ 106 w 112"/>
                  <a:gd name="T41" fmla="*/ 62 h 98"/>
                  <a:gd name="T42" fmla="*/ 112 w 112"/>
                  <a:gd name="T43" fmla="*/ 56 h 98"/>
                  <a:gd name="T44" fmla="*/ 106 w 112"/>
                  <a:gd name="T45" fmla="*/ 56 h 98"/>
                  <a:gd name="T46" fmla="*/ 98 w 112"/>
                  <a:gd name="T47" fmla="*/ 46 h 98"/>
                  <a:gd name="T48" fmla="*/ 94 w 112"/>
                  <a:gd name="T49" fmla="*/ 46 h 98"/>
                  <a:gd name="T50" fmla="*/ 88 w 112"/>
                  <a:gd name="T51" fmla="*/ 44 h 98"/>
                  <a:gd name="T52" fmla="*/ 84 w 112"/>
                  <a:gd name="T53" fmla="*/ 42 h 98"/>
                  <a:gd name="T54" fmla="*/ 90 w 112"/>
                  <a:gd name="T55" fmla="*/ 36 h 98"/>
                  <a:gd name="T56" fmla="*/ 88 w 112"/>
                  <a:gd name="T57" fmla="*/ 28 h 98"/>
                  <a:gd name="T58" fmla="*/ 84 w 112"/>
                  <a:gd name="T59" fmla="*/ 24 h 98"/>
                  <a:gd name="T60" fmla="*/ 86 w 112"/>
                  <a:gd name="T61" fmla="*/ 16 h 98"/>
                  <a:gd name="T62" fmla="*/ 78 w 112"/>
                  <a:gd name="T63" fmla="*/ 8 h 98"/>
                  <a:gd name="T64" fmla="*/ 72 w 112"/>
                  <a:gd name="T65" fmla="*/ 8 h 98"/>
                  <a:gd name="T66" fmla="*/ 70 w 112"/>
                  <a:gd name="T67" fmla="*/ 8 h 98"/>
                  <a:gd name="T68" fmla="*/ 66 w 112"/>
                  <a:gd name="T69" fmla="*/ 8 h 98"/>
                  <a:gd name="T70" fmla="*/ 58 w 112"/>
                  <a:gd name="T71" fmla="*/ 8 h 98"/>
                  <a:gd name="T72" fmla="*/ 52 w 112"/>
                  <a:gd name="T73" fmla="*/ 8 h 98"/>
                  <a:gd name="T74" fmla="*/ 44 w 112"/>
                  <a:gd name="T75" fmla="*/ 6 h 98"/>
                  <a:gd name="T76" fmla="*/ 34 w 112"/>
                  <a:gd name="T77" fmla="*/ 2 h 98"/>
                  <a:gd name="T78" fmla="*/ 24 w 112"/>
                  <a:gd name="T79" fmla="*/ 2 h 98"/>
                  <a:gd name="T80" fmla="*/ 18 w 112"/>
                  <a:gd name="T81" fmla="*/ 6 h 98"/>
                  <a:gd name="T82" fmla="*/ 18 w 112"/>
                  <a:gd name="T83" fmla="*/ 10 h 98"/>
                  <a:gd name="T84" fmla="*/ 16 w 112"/>
                  <a:gd name="T85" fmla="*/ 16 h 98"/>
                  <a:gd name="T86" fmla="*/ 16 w 112"/>
                  <a:gd name="T87" fmla="*/ 20 h 98"/>
                  <a:gd name="T88" fmla="*/ 8 w 112"/>
                  <a:gd name="T89" fmla="*/ 26 h 98"/>
                  <a:gd name="T90" fmla="*/ 4 w 112"/>
                  <a:gd name="T91" fmla="*/ 28 h 98"/>
                  <a:gd name="T92" fmla="*/ 8 w 112"/>
                  <a:gd name="T93" fmla="*/ 52 h 98"/>
                  <a:gd name="T94" fmla="*/ 14 w 112"/>
                  <a:gd name="T95" fmla="*/ 54 h 98"/>
                  <a:gd name="T96" fmla="*/ 18 w 112"/>
                  <a:gd name="T97" fmla="*/ 68 h 98"/>
                  <a:gd name="T98" fmla="*/ 24 w 112"/>
                  <a:gd name="T99" fmla="*/ 70 h 98"/>
                  <a:gd name="T100" fmla="*/ 24 w 112"/>
                  <a:gd name="T101" fmla="*/ 70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12" h="98">
                    <a:moveTo>
                      <a:pt x="24" y="70"/>
                    </a:moveTo>
                    <a:lnTo>
                      <a:pt x="24" y="70"/>
                    </a:lnTo>
                    <a:lnTo>
                      <a:pt x="30" y="68"/>
                    </a:lnTo>
                    <a:lnTo>
                      <a:pt x="32" y="64"/>
                    </a:lnTo>
                    <a:lnTo>
                      <a:pt x="32" y="62"/>
                    </a:lnTo>
                    <a:lnTo>
                      <a:pt x="34" y="56"/>
                    </a:lnTo>
                    <a:lnTo>
                      <a:pt x="36" y="50"/>
                    </a:lnTo>
                    <a:lnTo>
                      <a:pt x="40" y="46"/>
                    </a:lnTo>
                    <a:lnTo>
                      <a:pt x="48" y="50"/>
                    </a:lnTo>
                    <a:lnTo>
                      <a:pt x="52" y="50"/>
                    </a:lnTo>
                    <a:lnTo>
                      <a:pt x="54" y="50"/>
                    </a:lnTo>
                    <a:lnTo>
                      <a:pt x="60" y="52"/>
                    </a:lnTo>
                    <a:lnTo>
                      <a:pt x="60" y="56"/>
                    </a:lnTo>
                    <a:lnTo>
                      <a:pt x="60" y="60"/>
                    </a:lnTo>
                    <a:lnTo>
                      <a:pt x="62" y="60"/>
                    </a:lnTo>
                    <a:lnTo>
                      <a:pt x="66" y="64"/>
                    </a:lnTo>
                    <a:lnTo>
                      <a:pt x="68" y="70"/>
                    </a:lnTo>
                    <a:lnTo>
                      <a:pt x="68" y="74"/>
                    </a:lnTo>
                    <a:lnTo>
                      <a:pt x="66" y="80"/>
                    </a:lnTo>
                    <a:lnTo>
                      <a:pt x="72" y="78"/>
                    </a:lnTo>
                    <a:lnTo>
                      <a:pt x="76" y="78"/>
                    </a:lnTo>
                    <a:lnTo>
                      <a:pt x="78" y="78"/>
                    </a:lnTo>
                    <a:lnTo>
                      <a:pt x="80" y="74"/>
                    </a:lnTo>
                    <a:lnTo>
                      <a:pt x="80" y="72"/>
                    </a:lnTo>
                    <a:lnTo>
                      <a:pt x="86" y="82"/>
                    </a:lnTo>
                    <a:lnTo>
                      <a:pt x="86" y="86"/>
                    </a:lnTo>
                    <a:lnTo>
                      <a:pt x="86" y="90"/>
                    </a:lnTo>
                    <a:lnTo>
                      <a:pt x="84" y="92"/>
                    </a:lnTo>
                    <a:lnTo>
                      <a:pt x="86" y="98"/>
                    </a:lnTo>
                    <a:lnTo>
                      <a:pt x="90" y="88"/>
                    </a:lnTo>
                    <a:lnTo>
                      <a:pt x="94" y="88"/>
                    </a:lnTo>
                    <a:lnTo>
                      <a:pt x="96" y="88"/>
                    </a:lnTo>
                    <a:lnTo>
                      <a:pt x="98" y="90"/>
                    </a:lnTo>
                    <a:lnTo>
                      <a:pt x="102" y="86"/>
                    </a:lnTo>
                    <a:lnTo>
                      <a:pt x="102" y="80"/>
                    </a:lnTo>
                    <a:lnTo>
                      <a:pt x="104" y="80"/>
                    </a:lnTo>
                    <a:lnTo>
                      <a:pt x="106" y="78"/>
                    </a:lnTo>
                    <a:lnTo>
                      <a:pt x="108" y="74"/>
                    </a:lnTo>
                    <a:lnTo>
                      <a:pt x="112" y="72"/>
                    </a:lnTo>
                    <a:lnTo>
                      <a:pt x="108" y="70"/>
                    </a:lnTo>
                    <a:lnTo>
                      <a:pt x="106" y="64"/>
                    </a:lnTo>
                    <a:lnTo>
                      <a:pt x="106" y="62"/>
                    </a:lnTo>
                    <a:lnTo>
                      <a:pt x="106" y="60"/>
                    </a:lnTo>
                    <a:lnTo>
                      <a:pt x="112" y="56"/>
                    </a:lnTo>
                    <a:lnTo>
                      <a:pt x="108" y="56"/>
                    </a:lnTo>
                    <a:lnTo>
                      <a:pt x="106" y="56"/>
                    </a:lnTo>
                    <a:lnTo>
                      <a:pt x="102" y="54"/>
                    </a:lnTo>
                    <a:lnTo>
                      <a:pt x="98" y="46"/>
                    </a:lnTo>
                    <a:lnTo>
                      <a:pt x="96" y="46"/>
                    </a:lnTo>
                    <a:lnTo>
                      <a:pt x="94" y="46"/>
                    </a:lnTo>
                    <a:lnTo>
                      <a:pt x="90" y="44"/>
                    </a:lnTo>
                    <a:lnTo>
                      <a:pt x="88" y="44"/>
                    </a:lnTo>
                    <a:lnTo>
                      <a:pt x="86" y="44"/>
                    </a:lnTo>
                    <a:lnTo>
                      <a:pt x="84" y="42"/>
                    </a:lnTo>
                    <a:lnTo>
                      <a:pt x="94" y="34"/>
                    </a:lnTo>
                    <a:lnTo>
                      <a:pt x="90" y="36"/>
                    </a:lnTo>
                    <a:lnTo>
                      <a:pt x="88" y="34"/>
                    </a:lnTo>
                    <a:lnTo>
                      <a:pt x="88" y="28"/>
                    </a:lnTo>
                    <a:lnTo>
                      <a:pt x="84" y="26"/>
                    </a:lnTo>
                    <a:lnTo>
                      <a:pt x="84" y="24"/>
                    </a:lnTo>
                    <a:lnTo>
                      <a:pt x="86" y="24"/>
                    </a:lnTo>
                    <a:lnTo>
                      <a:pt x="86" y="16"/>
                    </a:lnTo>
                    <a:lnTo>
                      <a:pt x="84" y="8"/>
                    </a:lnTo>
                    <a:lnTo>
                      <a:pt x="78" y="8"/>
                    </a:lnTo>
                    <a:lnTo>
                      <a:pt x="76" y="8"/>
                    </a:lnTo>
                    <a:lnTo>
                      <a:pt x="72" y="8"/>
                    </a:lnTo>
                    <a:lnTo>
                      <a:pt x="70" y="6"/>
                    </a:lnTo>
                    <a:lnTo>
                      <a:pt x="70" y="8"/>
                    </a:lnTo>
                    <a:lnTo>
                      <a:pt x="68" y="10"/>
                    </a:lnTo>
                    <a:lnTo>
                      <a:pt x="66" y="8"/>
                    </a:lnTo>
                    <a:lnTo>
                      <a:pt x="60" y="8"/>
                    </a:lnTo>
                    <a:lnTo>
                      <a:pt x="58" y="8"/>
                    </a:lnTo>
                    <a:lnTo>
                      <a:pt x="54" y="8"/>
                    </a:lnTo>
                    <a:lnTo>
                      <a:pt x="52" y="8"/>
                    </a:lnTo>
                    <a:lnTo>
                      <a:pt x="52" y="2"/>
                    </a:lnTo>
                    <a:lnTo>
                      <a:pt x="44" y="6"/>
                    </a:lnTo>
                    <a:lnTo>
                      <a:pt x="36" y="6"/>
                    </a:lnTo>
                    <a:lnTo>
                      <a:pt x="34" y="2"/>
                    </a:lnTo>
                    <a:lnTo>
                      <a:pt x="30" y="2"/>
                    </a:lnTo>
                    <a:lnTo>
                      <a:pt x="24" y="2"/>
                    </a:lnTo>
                    <a:lnTo>
                      <a:pt x="18" y="0"/>
                    </a:lnTo>
                    <a:lnTo>
                      <a:pt x="18" y="6"/>
                    </a:lnTo>
                    <a:lnTo>
                      <a:pt x="18" y="8"/>
                    </a:lnTo>
                    <a:lnTo>
                      <a:pt x="18" y="10"/>
                    </a:lnTo>
                    <a:lnTo>
                      <a:pt x="14" y="10"/>
                    </a:lnTo>
                    <a:lnTo>
                      <a:pt x="16" y="16"/>
                    </a:lnTo>
                    <a:lnTo>
                      <a:pt x="16" y="18"/>
                    </a:lnTo>
                    <a:lnTo>
                      <a:pt x="16" y="20"/>
                    </a:lnTo>
                    <a:lnTo>
                      <a:pt x="14" y="24"/>
                    </a:lnTo>
                    <a:lnTo>
                      <a:pt x="8" y="26"/>
                    </a:lnTo>
                    <a:lnTo>
                      <a:pt x="4" y="26"/>
                    </a:lnTo>
                    <a:lnTo>
                      <a:pt x="4" y="28"/>
                    </a:lnTo>
                    <a:lnTo>
                      <a:pt x="0" y="30"/>
                    </a:lnTo>
                    <a:lnTo>
                      <a:pt x="8" y="52"/>
                    </a:lnTo>
                    <a:lnTo>
                      <a:pt x="16" y="52"/>
                    </a:lnTo>
                    <a:lnTo>
                      <a:pt x="14" y="54"/>
                    </a:lnTo>
                    <a:lnTo>
                      <a:pt x="14" y="62"/>
                    </a:lnTo>
                    <a:lnTo>
                      <a:pt x="18" y="68"/>
                    </a:lnTo>
                    <a:lnTo>
                      <a:pt x="22" y="70"/>
                    </a:lnTo>
                    <a:lnTo>
                      <a:pt x="24" y="70"/>
                    </a:lnTo>
                    <a:lnTo>
                      <a:pt x="24" y="70"/>
                    </a:lnTo>
                    <a:lnTo>
                      <a:pt x="24" y="7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593" name="Freeform 1664"/>
              <p:cNvSpPr>
                <a:spLocks noEditPoints="1"/>
              </p:cNvSpPr>
              <p:nvPr/>
            </p:nvSpPr>
            <p:spPr bwMode="auto">
              <a:xfrm>
                <a:off x="1117600" y="3209925"/>
                <a:ext cx="174625" cy="222250"/>
              </a:xfrm>
              <a:custGeom>
                <a:avLst/>
                <a:gdLst>
                  <a:gd name="T0" fmla="*/ 16 w 110"/>
                  <a:gd name="T1" fmla="*/ 56 h 140"/>
                  <a:gd name="T2" fmla="*/ 20 w 110"/>
                  <a:gd name="T3" fmla="*/ 60 h 140"/>
                  <a:gd name="T4" fmla="*/ 18 w 110"/>
                  <a:gd name="T5" fmla="*/ 74 h 140"/>
                  <a:gd name="T6" fmla="*/ 30 w 110"/>
                  <a:gd name="T7" fmla="*/ 70 h 140"/>
                  <a:gd name="T8" fmla="*/ 34 w 110"/>
                  <a:gd name="T9" fmla="*/ 78 h 140"/>
                  <a:gd name="T10" fmla="*/ 28 w 110"/>
                  <a:gd name="T11" fmla="*/ 96 h 140"/>
                  <a:gd name="T12" fmla="*/ 44 w 110"/>
                  <a:gd name="T13" fmla="*/ 90 h 140"/>
                  <a:gd name="T14" fmla="*/ 52 w 110"/>
                  <a:gd name="T15" fmla="*/ 82 h 140"/>
                  <a:gd name="T16" fmla="*/ 54 w 110"/>
                  <a:gd name="T17" fmla="*/ 80 h 140"/>
                  <a:gd name="T18" fmla="*/ 64 w 110"/>
                  <a:gd name="T19" fmla="*/ 74 h 140"/>
                  <a:gd name="T20" fmla="*/ 70 w 110"/>
                  <a:gd name="T21" fmla="*/ 72 h 140"/>
                  <a:gd name="T22" fmla="*/ 72 w 110"/>
                  <a:gd name="T23" fmla="*/ 78 h 140"/>
                  <a:gd name="T24" fmla="*/ 66 w 110"/>
                  <a:gd name="T25" fmla="*/ 66 h 140"/>
                  <a:gd name="T26" fmla="*/ 54 w 110"/>
                  <a:gd name="T27" fmla="*/ 56 h 140"/>
                  <a:gd name="T28" fmla="*/ 48 w 110"/>
                  <a:gd name="T29" fmla="*/ 56 h 140"/>
                  <a:gd name="T30" fmla="*/ 52 w 110"/>
                  <a:gd name="T31" fmla="*/ 48 h 140"/>
                  <a:gd name="T32" fmla="*/ 40 w 110"/>
                  <a:gd name="T33" fmla="*/ 30 h 140"/>
                  <a:gd name="T34" fmla="*/ 48 w 110"/>
                  <a:gd name="T35" fmla="*/ 26 h 140"/>
                  <a:gd name="T36" fmla="*/ 54 w 110"/>
                  <a:gd name="T37" fmla="*/ 30 h 140"/>
                  <a:gd name="T38" fmla="*/ 66 w 110"/>
                  <a:gd name="T39" fmla="*/ 28 h 140"/>
                  <a:gd name="T40" fmla="*/ 76 w 110"/>
                  <a:gd name="T41" fmla="*/ 16 h 140"/>
                  <a:gd name="T42" fmla="*/ 98 w 110"/>
                  <a:gd name="T43" fmla="*/ 18 h 140"/>
                  <a:gd name="T44" fmla="*/ 106 w 110"/>
                  <a:gd name="T45" fmla="*/ 10 h 140"/>
                  <a:gd name="T46" fmla="*/ 110 w 110"/>
                  <a:gd name="T47" fmla="*/ 6 h 140"/>
                  <a:gd name="T48" fmla="*/ 100 w 110"/>
                  <a:gd name="T49" fmla="*/ 0 h 140"/>
                  <a:gd name="T50" fmla="*/ 100 w 110"/>
                  <a:gd name="T51" fmla="*/ 6 h 140"/>
                  <a:gd name="T52" fmla="*/ 88 w 110"/>
                  <a:gd name="T53" fmla="*/ 8 h 140"/>
                  <a:gd name="T54" fmla="*/ 82 w 110"/>
                  <a:gd name="T55" fmla="*/ 0 h 140"/>
                  <a:gd name="T56" fmla="*/ 70 w 110"/>
                  <a:gd name="T57" fmla="*/ 8 h 140"/>
                  <a:gd name="T58" fmla="*/ 54 w 110"/>
                  <a:gd name="T59" fmla="*/ 8 h 140"/>
                  <a:gd name="T60" fmla="*/ 52 w 110"/>
                  <a:gd name="T61" fmla="*/ 12 h 140"/>
                  <a:gd name="T62" fmla="*/ 44 w 110"/>
                  <a:gd name="T63" fmla="*/ 12 h 140"/>
                  <a:gd name="T64" fmla="*/ 38 w 110"/>
                  <a:gd name="T65" fmla="*/ 18 h 140"/>
                  <a:gd name="T66" fmla="*/ 18 w 110"/>
                  <a:gd name="T67" fmla="*/ 26 h 140"/>
                  <a:gd name="T68" fmla="*/ 12 w 110"/>
                  <a:gd name="T69" fmla="*/ 38 h 140"/>
                  <a:gd name="T70" fmla="*/ 10 w 110"/>
                  <a:gd name="T71" fmla="*/ 44 h 140"/>
                  <a:gd name="T72" fmla="*/ 4 w 110"/>
                  <a:gd name="T73" fmla="*/ 44 h 140"/>
                  <a:gd name="T74" fmla="*/ 56 w 110"/>
                  <a:gd name="T75" fmla="*/ 66 h 140"/>
                  <a:gd name="T76" fmla="*/ 52 w 110"/>
                  <a:gd name="T77" fmla="*/ 64 h 140"/>
                  <a:gd name="T78" fmla="*/ 52 w 110"/>
                  <a:gd name="T79" fmla="*/ 62 h 140"/>
                  <a:gd name="T80" fmla="*/ 46 w 110"/>
                  <a:gd name="T81" fmla="*/ 62 h 140"/>
                  <a:gd name="T82" fmla="*/ 48 w 110"/>
                  <a:gd name="T83" fmla="*/ 60 h 140"/>
                  <a:gd name="T84" fmla="*/ 2 w 110"/>
                  <a:gd name="T85" fmla="*/ 46 h 140"/>
                  <a:gd name="T86" fmla="*/ 0 w 110"/>
                  <a:gd name="T87" fmla="*/ 42 h 140"/>
                  <a:gd name="T88" fmla="*/ 54 w 110"/>
                  <a:gd name="T89" fmla="*/ 132 h 140"/>
                  <a:gd name="T90" fmla="*/ 90 w 110"/>
                  <a:gd name="T91" fmla="*/ 128 h 140"/>
                  <a:gd name="T92" fmla="*/ 56 w 110"/>
                  <a:gd name="T93" fmla="*/ 126 h 140"/>
                  <a:gd name="T94" fmla="*/ 8 w 110"/>
                  <a:gd name="T95" fmla="*/ 74 h 140"/>
                  <a:gd name="T96" fmla="*/ 8 w 110"/>
                  <a:gd name="T97" fmla="*/ 74 h 140"/>
                  <a:gd name="T98" fmla="*/ 90 w 110"/>
                  <a:gd name="T99" fmla="*/ 70 h 140"/>
                  <a:gd name="T100" fmla="*/ 90 w 110"/>
                  <a:gd name="T101" fmla="*/ 70 h 140"/>
                  <a:gd name="T102" fmla="*/ 90 w 110"/>
                  <a:gd name="T103" fmla="*/ 52 h 140"/>
                  <a:gd name="T104" fmla="*/ 100 w 110"/>
                  <a:gd name="T105" fmla="*/ 60 h 140"/>
                  <a:gd name="T106" fmla="*/ 90 w 110"/>
                  <a:gd name="T107" fmla="*/ 52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10" h="140">
                    <a:moveTo>
                      <a:pt x="4" y="44"/>
                    </a:moveTo>
                    <a:lnTo>
                      <a:pt x="4" y="44"/>
                    </a:lnTo>
                    <a:lnTo>
                      <a:pt x="16" y="56"/>
                    </a:lnTo>
                    <a:lnTo>
                      <a:pt x="16" y="60"/>
                    </a:lnTo>
                    <a:lnTo>
                      <a:pt x="18" y="56"/>
                    </a:lnTo>
                    <a:lnTo>
                      <a:pt x="20" y="60"/>
                    </a:lnTo>
                    <a:lnTo>
                      <a:pt x="20" y="62"/>
                    </a:lnTo>
                    <a:lnTo>
                      <a:pt x="18" y="60"/>
                    </a:lnTo>
                    <a:lnTo>
                      <a:pt x="18" y="74"/>
                    </a:lnTo>
                    <a:lnTo>
                      <a:pt x="20" y="72"/>
                    </a:lnTo>
                    <a:lnTo>
                      <a:pt x="22" y="70"/>
                    </a:lnTo>
                    <a:lnTo>
                      <a:pt x="30" y="70"/>
                    </a:lnTo>
                    <a:lnTo>
                      <a:pt x="36" y="72"/>
                    </a:lnTo>
                    <a:lnTo>
                      <a:pt x="46" y="78"/>
                    </a:lnTo>
                    <a:lnTo>
                      <a:pt x="34" y="78"/>
                    </a:lnTo>
                    <a:lnTo>
                      <a:pt x="22" y="78"/>
                    </a:lnTo>
                    <a:lnTo>
                      <a:pt x="26" y="88"/>
                    </a:lnTo>
                    <a:lnTo>
                      <a:pt x="28" y="96"/>
                    </a:lnTo>
                    <a:lnTo>
                      <a:pt x="46" y="96"/>
                    </a:lnTo>
                    <a:lnTo>
                      <a:pt x="44" y="92"/>
                    </a:lnTo>
                    <a:lnTo>
                      <a:pt x="44" y="90"/>
                    </a:lnTo>
                    <a:lnTo>
                      <a:pt x="48" y="90"/>
                    </a:lnTo>
                    <a:lnTo>
                      <a:pt x="54" y="90"/>
                    </a:lnTo>
                    <a:lnTo>
                      <a:pt x="52" y="82"/>
                    </a:lnTo>
                    <a:lnTo>
                      <a:pt x="48" y="82"/>
                    </a:lnTo>
                    <a:lnTo>
                      <a:pt x="52" y="80"/>
                    </a:lnTo>
                    <a:lnTo>
                      <a:pt x="54" y="80"/>
                    </a:lnTo>
                    <a:lnTo>
                      <a:pt x="56" y="80"/>
                    </a:lnTo>
                    <a:lnTo>
                      <a:pt x="64" y="82"/>
                    </a:lnTo>
                    <a:lnTo>
                      <a:pt x="64" y="74"/>
                    </a:lnTo>
                    <a:lnTo>
                      <a:pt x="58" y="72"/>
                    </a:lnTo>
                    <a:lnTo>
                      <a:pt x="64" y="72"/>
                    </a:lnTo>
                    <a:lnTo>
                      <a:pt x="70" y="72"/>
                    </a:lnTo>
                    <a:lnTo>
                      <a:pt x="72" y="78"/>
                    </a:lnTo>
                    <a:lnTo>
                      <a:pt x="72" y="80"/>
                    </a:lnTo>
                    <a:lnTo>
                      <a:pt x="72" y="78"/>
                    </a:lnTo>
                    <a:lnTo>
                      <a:pt x="72" y="72"/>
                    </a:lnTo>
                    <a:lnTo>
                      <a:pt x="70" y="66"/>
                    </a:lnTo>
                    <a:lnTo>
                      <a:pt x="66" y="66"/>
                    </a:lnTo>
                    <a:lnTo>
                      <a:pt x="62" y="64"/>
                    </a:lnTo>
                    <a:lnTo>
                      <a:pt x="58" y="60"/>
                    </a:lnTo>
                    <a:lnTo>
                      <a:pt x="54" y="56"/>
                    </a:lnTo>
                    <a:lnTo>
                      <a:pt x="52" y="56"/>
                    </a:lnTo>
                    <a:lnTo>
                      <a:pt x="48" y="60"/>
                    </a:lnTo>
                    <a:lnTo>
                      <a:pt x="48" y="56"/>
                    </a:lnTo>
                    <a:lnTo>
                      <a:pt x="46" y="54"/>
                    </a:lnTo>
                    <a:lnTo>
                      <a:pt x="46" y="48"/>
                    </a:lnTo>
                    <a:lnTo>
                      <a:pt x="52" y="48"/>
                    </a:lnTo>
                    <a:lnTo>
                      <a:pt x="52" y="46"/>
                    </a:lnTo>
                    <a:lnTo>
                      <a:pt x="44" y="36"/>
                    </a:lnTo>
                    <a:lnTo>
                      <a:pt x="40" y="30"/>
                    </a:lnTo>
                    <a:lnTo>
                      <a:pt x="46" y="24"/>
                    </a:lnTo>
                    <a:lnTo>
                      <a:pt x="48" y="20"/>
                    </a:lnTo>
                    <a:lnTo>
                      <a:pt x="48" y="26"/>
                    </a:lnTo>
                    <a:lnTo>
                      <a:pt x="52" y="28"/>
                    </a:lnTo>
                    <a:lnTo>
                      <a:pt x="52" y="34"/>
                    </a:lnTo>
                    <a:lnTo>
                      <a:pt x="54" y="30"/>
                    </a:lnTo>
                    <a:lnTo>
                      <a:pt x="54" y="28"/>
                    </a:lnTo>
                    <a:lnTo>
                      <a:pt x="62" y="28"/>
                    </a:lnTo>
                    <a:lnTo>
                      <a:pt x="66" y="28"/>
                    </a:lnTo>
                    <a:lnTo>
                      <a:pt x="64" y="24"/>
                    </a:lnTo>
                    <a:lnTo>
                      <a:pt x="58" y="16"/>
                    </a:lnTo>
                    <a:lnTo>
                      <a:pt x="76" y="16"/>
                    </a:lnTo>
                    <a:lnTo>
                      <a:pt x="92" y="16"/>
                    </a:lnTo>
                    <a:lnTo>
                      <a:pt x="94" y="24"/>
                    </a:lnTo>
                    <a:lnTo>
                      <a:pt x="98" y="18"/>
                    </a:lnTo>
                    <a:lnTo>
                      <a:pt x="100" y="10"/>
                    </a:lnTo>
                    <a:lnTo>
                      <a:pt x="102" y="10"/>
                    </a:lnTo>
                    <a:lnTo>
                      <a:pt x="106" y="10"/>
                    </a:lnTo>
                    <a:lnTo>
                      <a:pt x="108" y="10"/>
                    </a:lnTo>
                    <a:lnTo>
                      <a:pt x="110" y="8"/>
                    </a:lnTo>
                    <a:lnTo>
                      <a:pt x="110" y="6"/>
                    </a:lnTo>
                    <a:lnTo>
                      <a:pt x="110" y="2"/>
                    </a:lnTo>
                    <a:lnTo>
                      <a:pt x="106" y="0"/>
                    </a:lnTo>
                    <a:lnTo>
                      <a:pt x="100" y="0"/>
                    </a:lnTo>
                    <a:lnTo>
                      <a:pt x="98" y="0"/>
                    </a:lnTo>
                    <a:lnTo>
                      <a:pt x="100" y="2"/>
                    </a:lnTo>
                    <a:lnTo>
                      <a:pt x="100" y="6"/>
                    </a:lnTo>
                    <a:lnTo>
                      <a:pt x="98" y="8"/>
                    </a:lnTo>
                    <a:lnTo>
                      <a:pt x="94" y="6"/>
                    </a:lnTo>
                    <a:lnTo>
                      <a:pt x="88" y="8"/>
                    </a:lnTo>
                    <a:lnTo>
                      <a:pt x="88" y="6"/>
                    </a:lnTo>
                    <a:lnTo>
                      <a:pt x="84" y="2"/>
                    </a:lnTo>
                    <a:lnTo>
                      <a:pt x="82" y="0"/>
                    </a:lnTo>
                    <a:lnTo>
                      <a:pt x="76" y="0"/>
                    </a:lnTo>
                    <a:lnTo>
                      <a:pt x="74" y="2"/>
                    </a:lnTo>
                    <a:lnTo>
                      <a:pt x="70" y="8"/>
                    </a:lnTo>
                    <a:lnTo>
                      <a:pt x="64" y="8"/>
                    </a:lnTo>
                    <a:lnTo>
                      <a:pt x="56" y="6"/>
                    </a:lnTo>
                    <a:lnTo>
                      <a:pt x="54" y="8"/>
                    </a:lnTo>
                    <a:lnTo>
                      <a:pt x="54" y="10"/>
                    </a:lnTo>
                    <a:lnTo>
                      <a:pt x="54" y="12"/>
                    </a:lnTo>
                    <a:lnTo>
                      <a:pt x="52" y="12"/>
                    </a:lnTo>
                    <a:lnTo>
                      <a:pt x="48" y="12"/>
                    </a:lnTo>
                    <a:lnTo>
                      <a:pt x="46" y="12"/>
                    </a:lnTo>
                    <a:lnTo>
                      <a:pt x="44" y="12"/>
                    </a:lnTo>
                    <a:lnTo>
                      <a:pt x="40" y="16"/>
                    </a:lnTo>
                    <a:lnTo>
                      <a:pt x="40" y="18"/>
                    </a:lnTo>
                    <a:lnTo>
                      <a:pt x="38" y="18"/>
                    </a:lnTo>
                    <a:lnTo>
                      <a:pt x="36" y="20"/>
                    </a:lnTo>
                    <a:lnTo>
                      <a:pt x="34" y="24"/>
                    </a:lnTo>
                    <a:lnTo>
                      <a:pt x="18" y="26"/>
                    </a:lnTo>
                    <a:lnTo>
                      <a:pt x="20" y="30"/>
                    </a:lnTo>
                    <a:lnTo>
                      <a:pt x="16" y="38"/>
                    </a:lnTo>
                    <a:lnTo>
                      <a:pt x="12" y="38"/>
                    </a:lnTo>
                    <a:lnTo>
                      <a:pt x="12" y="42"/>
                    </a:lnTo>
                    <a:lnTo>
                      <a:pt x="12" y="44"/>
                    </a:lnTo>
                    <a:lnTo>
                      <a:pt x="10" y="44"/>
                    </a:lnTo>
                    <a:lnTo>
                      <a:pt x="4" y="44"/>
                    </a:lnTo>
                    <a:lnTo>
                      <a:pt x="4" y="44"/>
                    </a:lnTo>
                    <a:lnTo>
                      <a:pt x="4" y="44"/>
                    </a:lnTo>
                    <a:close/>
                    <a:moveTo>
                      <a:pt x="52" y="62"/>
                    </a:moveTo>
                    <a:lnTo>
                      <a:pt x="52" y="62"/>
                    </a:lnTo>
                    <a:lnTo>
                      <a:pt x="56" y="66"/>
                    </a:lnTo>
                    <a:lnTo>
                      <a:pt x="56" y="70"/>
                    </a:lnTo>
                    <a:lnTo>
                      <a:pt x="52" y="70"/>
                    </a:lnTo>
                    <a:lnTo>
                      <a:pt x="52" y="64"/>
                    </a:lnTo>
                    <a:lnTo>
                      <a:pt x="52" y="62"/>
                    </a:lnTo>
                    <a:lnTo>
                      <a:pt x="52" y="62"/>
                    </a:lnTo>
                    <a:lnTo>
                      <a:pt x="52" y="62"/>
                    </a:lnTo>
                    <a:close/>
                    <a:moveTo>
                      <a:pt x="48" y="60"/>
                    </a:moveTo>
                    <a:lnTo>
                      <a:pt x="48" y="60"/>
                    </a:lnTo>
                    <a:lnTo>
                      <a:pt x="46" y="62"/>
                    </a:lnTo>
                    <a:lnTo>
                      <a:pt x="46" y="60"/>
                    </a:lnTo>
                    <a:lnTo>
                      <a:pt x="48" y="60"/>
                    </a:lnTo>
                    <a:lnTo>
                      <a:pt x="48" y="60"/>
                    </a:lnTo>
                    <a:lnTo>
                      <a:pt x="48" y="60"/>
                    </a:lnTo>
                    <a:close/>
                    <a:moveTo>
                      <a:pt x="0" y="42"/>
                    </a:moveTo>
                    <a:lnTo>
                      <a:pt x="2" y="46"/>
                    </a:lnTo>
                    <a:lnTo>
                      <a:pt x="2" y="44"/>
                    </a:lnTo>
                    <a:lnTo>
                      <a:pt x="0" y="42"/>
                    </a:lnTo>
                    <a:lnTo>
                      <a:pt x="0" y="42"/>
                    </a:lnTo>
                    <a:lnTo>
                      <a:pt x="0" y="42"/>
                    </a:lnTo>
                    <a:close/>
                    <a:moveTo>
                      <a:pt x="56" y="126"/>
                    </a:moveTo>
                    <a:lnTo>
                      <a:pt x="54" y="132"/>
                    </a:lnTo>
                    <a:lnTo>
                      <a:pt x="72" y="136"/>
                    </a:lnTo>
                    <a:lnTo>
                      <a:pt x="92" y="140"/>
                    </a:lnTo>
                    <a:lnTo>
                      <a:pt x="90" y="128"/>
                    </a:lnTo>
                    <a:lnTo>
                      <a:pt x="74" y="128"/>
                    </a:lnTo>
                    <a:lnTo>
                      <a:pt x="56" y="126"/>
                    </a:lnTo>
                    <a:lnTo>
                      <a:pt x="56" y="126"/>
                    </a:lnTo>
                    <a:lnTo>
                      <a:pt x="56" y="126"/>
                    </a:lnTo>
                    <a:close/>
                    <a:moveTo>
                      <a:pt x="8" y="74"/>
                    </a:moveTo>
                    <a:lnTo>
                      <a:pt x="8" y="74"/>
                    </a:lnTo>
                    <a:lnTo>
                      <a:pt x="16" y="78"/>
                    </a:lnTo>
                    <a:lnTo>
                      <a:pt x="16" y="74"/>
                    </a:lnTo>
                    <a:lnTo>
                      <a:pt x="8" y="74"/>
                    </a:lnTo>
                    <a:lnTo>
                      <a:pt x="8" y="74"/>
                    </a:lnTo>
                    <a:lnTo>
                      <a:pt x="8" y="74"/>
                    </a:lnTo>
                    <a:close/>
                    <a:moveTo>
                      <a:pt x="90" y="70"/>
                    </a:moveTo>
                    <a:lnTo>
                      <a:pt x="92" y="74"/>
                    </a:lnTo>
                    <a:lnTo>
                      <a:pt x="92" y="70"/>
                    </a:lnTo>
                    <a:lnTo>
                      <a:pt x="90" y="70"/>
                    </a:lnTo>
                    <a:lnTo>
                      <a:pt x="90" y="70"/>
                    </a:lnTo>
                    <a:lnTo>
                      <a:pt x="90" y="70"/>
                    </a:lnTo>
                    <a:close/>
                    <a:moveTo>
                      <a:pt x="90" y="52"/>
                    </a:moveTo>
                    <a:lnTo>
                      <a:pt x="90" y="52"/>
                    </a:lnTo>
                    <a:lnTo>
                      <a:pt x="94" y="60"/>
                    </a:lnTo>
                    <a:lnTo>
                      <a:pt x="100" y="60"/>
                    </a:lnTo>
                    <a:lnTo>
                      <a:pt x="100" y="56"/>
                    </a:lnTo>
                    <a:lnTo>
                      <a:pt x="98" y="52"/>
                    </a:lnTo>
                    <a:lnTo>
                      <a:pt x="90" y="52"/>
                    </a:lnTo>
                    <a:lnTo>
                      <a:pt x="90" y="52"/>
                    </a:lnTo>
                    <a:lnTo>
                      <a:pt x="90" y="5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594" name="Freeform 1665"/>
              <p:cNvSpPr>
                <a:spLocks/>
              </p:cNvSpPr>
              <p:nvPr/>
            </p:nvSpPr>
            <p:spPr bwMode="auto">
              <a:xfrm>
                <a:off x="577850" y="4108450"/>
                <a:ext cx="111125" cy="209550"/>
              </a:xfrm>
              <a:custGeom>
                <a:avLst/>
                <a:gdLst>
                  <a:gd name="T0" fmla="*/ 0 w 70"/>
                  <a:gd name="T1" fmla="*/ 132 h 132"/>
                  <a:gd name="T2" fmla="*/ 0 w 70"/>
                  <a:gd name="T3" fmla="*/ 132 h 132"/>
                  <a:gd name="T4" fmla="*/ 6 w 70"/>
                  <a:gd name="T5" fmla="*/ 132 h 132"/>
                  <a:gd name="T6" fmla="*/ 18 w 70"/>
                  <a:gd name="T7" fmla="*/ 124 h 132"/>
                  <a:gd name="T8" fmla="*/ 24 w 70"/>
                  <a:gd name="T9" fmla="*/ 124 h 132"/>
                  <a:gd name="T10" fmla="*/ 32 w 70"/>
                  <a:gd name="T11" fmla="*/ 118 h 132"/>
                  <a:gd name="T12" fmla="*/ 40 w 70"/>
                  <a:gd name="T13" fmla="*/ 116 h 132"/>
                  <a:gd name="T14" fmla="*/ 48 w 70"/>
                  <a:gd name="T15" fmla="*/ 118 h 132"/>
                  <a:gd name="T16" fmla="*/ 54 w 70"/>
                  <a:gd name="T17" fmla="*/ 118 h 132"/>
                  <a:gd name="T18" fmla="*/ 62 w 70"/>
                  <a:gd name="T19" fmla="*/ 116 h 132"/>
                  <a:gd name="T20" fmla="*/ 62 w 70"/>
                  <a:gd name="T21" fmla="*/ 112 h 132"/>
                  <a:gd name="T22" fmla="*/ 64 w 70"/>
                  <a:gd name="T23" fmla="*/ 108 h 132"/>
                  <a:gd name="T24" fmla="*/ 66 w 70"/>
                  <a:gd name="T25" fmla="*/ 106 h 132"/>
                  <a:gd name="T26" fmla="*/ 70 w 70"/>
                  <a:gd name="T27" fmla="*/ 108 h 132"/>
                  <a:gd name="T28" fmla="*/ 58 w 70"/>
                  <a:gd name="T29" fmla="*/ 94 h 132"/>
                  <a:gd name="T30" fmla="*/ 58 w 70"/>
                  <a:gd name="T31" fmla="*/ 90 h 132"/>
                  <a:gd name="T32" fmla="*/ 58 w 70"/>
                  <a:gd name="T33" fmla="*/ 88 h 132"/>
                  <a:gd name="T34" fmla="*/ 58 w 70"/>
                  <a:gd name="T35" fmla="*/ 86 h 132"/>
                  <a:gd name="T36" fmla="*/ 58 w 70"/>
                  <a:gd name="T37" fmla="*/ 80 h 132"/>
                  <a:gd name="T38" fmla="*/ 62 w 70"/>
                  <a:gd name="T39" fmla="*/ 68 h 132"/>
                  <a:gd name="T40" fmla="*/ 58 w 70"/>
                  <a:gd name="T41" fmla="*/ 62 h 132"/>
                  <a:gd name="T42" fmla="*/ 56 w 70"/>
                  <a:gd name="T43" fmla="*/ 58 h 132"/>
                  <a:gd name="T44" fmla="*/ 54 w 70"/>
                  <a:gd name="T45" fmla="*/ 52 h 132"/>
                  <a:gd name="T46" fmla="*/ 54 w 70"/>
                  <a:gd name="T47" fmla="*/ 50 h 132"/>
                  <a:gd name="T48" fmla="*/ 58 w 70"/>
                  <a:gd name="T49" fmla="*/ 44 h 132"/>
                  <a:gd name="T50" fmla="*/ 56 w 70"/>
                  <a:gd name="T51" fmla="*/ 42 h 132"/>
                  <a:gd name="T52" fmla="*/ 54 w 70"/>
                  <a:gd name="T53" fmla="*/ 38 h 132"/>
                  <a:gd name="T54" fmla="*/ 56 w 70"/>
                  <a:gd name="T55" fmla="*/ 36 h 132"/>
                  <a:gd name="T56" fmla="*/ 56 w 70"/>
                  <a:gd name="T57" fmla="*/ 32 h 132"/>
                  <a:gd name="T58" fmla="*/ 56 w 70"/>
                  <a:gd name="T59" fmla="*/ 24 h 132"/>
                  <a:gd name="T60" fmla="*/ 54 w 70"/>
                  <a:gd name="T61" fmla="*/ 18 h 132"/>
                  <a:gd name="T62" fmla="*/ 50 w 70"/>
                  <a:gd name="T63" fmla="*/ 14 h 132"/>
                  <a:gd name="T64" fmla="*/ 48 w 70"/>
                  <a:gd name="T65" fmla="*/ 14 h 132"/>
                  <a:gd name="T66" fmla="*/ 50 w 70"/>
                  <a:gd name="T67" fmla="*/ 8 h 132"/>
                  <a:gd name="T68" fmla="*/ 50 w 70"/>
                  <a:gd name="T69" fmla="*/ 0 h 132"/>
                  <a:gd name="T70" fmla="*/ 40 w 70"/>
                  <a:gd name="T71" fmla="*/ 0 h 132"/>
                  <a:gd name="T72" fmla="*/ 38 w 70"/>
                  <a:gd name="T73" fmla="*/ 2 h 132"/>
                  <a:gd name="T74" fmla="*/ 30 w 70"/>
                  <a:gd name="T75" fmla="*/ 2 h 132"/>
                  <a:gd name="T76" fmla="*/ 18 w 70"/>
                  <a:gd name="T77" fmla="*/ 0 h 132"/>
                  <a:gd name="T78" fmla="*/ 14 w 70"/>
                  <a:gd name="T79" fmla="*/ 6 h 132"/>
                  <a:gd name="T80" fmla="*/ 12 w 70"/>
                  <a:gd name="T81" fmla="*/ 10 h 132"/>
                  <a:gd name="T82" fmla="*/ 14 w 70"/>
                  <a:gd name="T83" fmla="*/ 18 h 132"/>
                  <a:gd name="T84" fmla="*/ 12 w 70"/>
                  <a:gd name="T85" fmla="*/ 28 h 132"/>
                  <a:gd name="T86" fmla="*/ 14 w 70"/>
                  <a:gd name="T87" fmla="*/ 34 h 132"/>
                  <a:gd name="T88" fmla="*/ 14 w 70"/>
                  <a:gd name="T89" fmla="*/ 38 h 132"/>
                  <a:gd name="T90" fmla="*/ 14 w 70"/>
                  <a:gd name="T91" fmla="*/ 42 h 132"/>
                  <a:gd name="T92" fmla="*/ 18 w 70"/>
                  <a:gd name="T93" fmla="*/ 50 h 132"/>
                  <a:gd name="T94" fmla="*/ 14 w 70"/>
                  <a:gd name="T95" fmla="*/ 60 h 132"/>
                  <a:gd name="T96" fmla="*/ 14 w 70"/>
                  <a:gd name="T97" fmla="*/ 62 h 132"/>
                  <a:gd name="T98" fmla="*/ 12 w 70"/>
                  <a:gd name="T99" fmla="*/ 70 h 132"/>
                  <a:gd name="T100" fmla="*/ 6 w 70"/>
                  <a:gd name="T101" fmla="*/ 80 h 132"/>
                  <a:gd name="T102" fmla="*/ 2 w 70"/>
                  <a:gd name="T103" fmla="*/ 90 h 132"/>
                  <a:gd name="T104" fmla="*/ 0 w 70"/>
                  <a:gd name="T105" fmla="*/ 100 h 132"/>
                  <a:gd name="T106" fmla="*/ 2 w 70"/>
                  <a:gd name="T107" fmla="*/ 114 h 132"/>
                  <a:gd name="T108" fmla="*/ 2 w 70"/>
                  <a:gd name="T109" fmla="*/ 116 h 132"/>
                  <a:gd name="T110" fmla="*/ 2 w 70"/>
                  <a:gd name="T111" fmla="*/ 122 h 132"/>
                  <a:gd name="T112" fmla="*/ 0 w 70"/>
                  <a:gd name="T113" fmla="*/ 132 h 132"/>
                  <a:gd name="T114" fmla="*/ 0 w 70"/>
                  <a:gd name="T115" fmla="*/ 132 h 132"/>
                  <a:gd name="T116" fmla="*/ 0 w 70"/>
                  <a:gd name="T117" fmla="*/ 132 h 1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70" h="132">
                    <a:moveTo>
                      <a:pt x="0" y="132"/>
                    </a:moveTo>
                    <a:lnTo>
                      <a:pt x="0" y="132"/>
                    </a:lnTo>
                    <a:lnTo>
                      <a:pt x="6" y="132"/>
                    </a:lnTo>
                    <a:lnTo>
                      <a:pt x="18" y="124"/>
                    </a:lnTo>
                    <a:lnTo>
                      <a:pt x="24" y="124"/>
                    </a:lnTo>
                    <a:lnTo>
                      <a:pt x="32" y="118"/>
                    </a:lnTo>
                    <a:lnTo>
                      <a:pt x="40" y="116"/>
                    </a:lnTo>
                    <a:lnTo>
                      <a:pt x="48" y="118"/>
                    </a:lnTo>
                    <a:lnTo>
                      <a:pt x="54" y="118"/>
                    </a:lnTo>
                    <a:lnTo>
                      <a:pt x="62" y="116"/>
                    </a:lnTo>
                    <a:lnTo>
                      <a:pt x="62" y="112"/>
                    </a:lnTo>
                    <a:lnTo>
                      <a:pt x="64" y="108"/>
                    </a:lnTo>
                    <a:lnTo>
                      <a:pt x="66" y="106"/>
                    </a:lnTo>
                    <a:lnTo>
                      <a:pt x="70" y="108"/>
                    </a:lnTo>
                    <a:lnTo>
                      <a:pt x="58" y="94"/>
                    </a:lnTo>
                    <a:lnTo>
                      <a:pt x="58" y="90"/>
                    </a:lnTo>
                    <a:lnTo>
                      <a:pt x="58" y="88"/>
                    </a:lnTo>
                    <a:lnTo>
                      <a:pt x="58" y="86"/>
                    </a:lnTo>
                    <a:lnTo>
                      <a:pt x="58" y="80"/>
                    </a:lnTo>
                    <a:lnTo>
                      <a:pt x="62" y="68"/>
                    </a:lnTo>
                    <a:lnTo>
                      <a:pt x="58" y="62"/>
                    </a:lnTo>
                    <a:lnTo>
                      <a:pt x="56" y="58"/>
                    </a:lnTo>
                    <a:lnTo>
                      <a:pt x="54" y="52"/>
                    </a:lnTo>
                    <a:lnTo>
                      <a:pt x="54" y="50"/>
                    </a:lnTo>
                    <a:lnTo>
                      <a:pt x="58" y="44"/>
                    </a:lnTo>
                    <a:lnTo>
                      <a:pt x="56" y="42"/>
                    </a:lnTo>
                    <a:lnTo>
                      <a:pt x="54" y="38"/>
                    </a:lnTo>
                    <a:lnTo>
                      <a:pt x="56" y="36"/>
                    </a:lnTo>
                    <a:lnTo>
                      <a:pt x="56" y="32"/>
                    </a:lnTo>
                    <a:lnTo>
                      <a:pt x="56" y="24"/>
                    </a:lnTo>
                    <a:lnTo>
                      <a:pt x="54" y="18"/>
                    </a:lnTo>
                    <a:lnTo>
                      <a:pt x="50" y="14"/>
                    </a:lnTo>
                    <a:lnTo>
                      <a:pt x="48" y="14"/>
                    </a:lnTo>
                    <a:lnTo>
                      <a:pt x="50" y="8"/>
                    </a:lnTo>
                    <a:lnTo>
                      <a:pt x="50" y="0"/>
                    </a:lnTo>
                    <a:lnTo>
                      <a:pt x="40" y="0"/>
                    </a:lnTo>
                    <a:lnTo>
                      <a:pt x="38" y="2"/>
                    </a:lnTo>
                    <a:lnTo>
                      <a:pt x="30" y="2"/>
                    </a:lnTo>
                    <a:lnTo>
                      <a:pt x="18" y="0"/>
                    </a:lnTo>
                    <a:lnTo>
                      <a:pt x="14" y="6"/>
                    </a:lnTo>
                    <a:lnTo>
                      <a:pt x="12" y="10"/>
                    </a:lnTo>
                    <a:lnTo>
                      <a:pt x="14" y="18"/>
                    </a:lnTo>
                    <a:lnTo>
                      <a:pt x="12" y="28"/>
                    </a:lnTo>
                    <a:lnTo>
                      <a:pt x="14" y="34"/>
                    </a:lnTo>
                    <a:lnTo>
                      <a:pt x="14" y="38"/>
                    </a:lnTo>
                    <a:lnTo>
                      <a:pt x="14" y="42"/>
                    </a:lnTo>
                    <a:lnTo>
                      <a:pt x="18" y="50"/>
                    </a:lnTo>
                    <a:lnTo>
                      <a:pt x="14" y="60"/>
                    </a:lnTo>
                    <a:lnTo>
                      <a:pt x="14" y="62"/>
                    </a:lnTo>
                    <a:lnTo>
                      <a:pt x="12" y="70"/>
                    </a:lnTo>
                    <a:lnTo>
                      <a:pt x="6" y="80"/>
                    </a:lnTo>
                    <a:lnTo>
                      <a:pt x="2" y="90"/>
                    </a:lnTo>
                    <a:lnTo>
                      <a:pt x="0" y="100"/>
                    </a:lnTo>
                    <a:lnTo>
                      <a:pt x="2" y="114"/>
                    </a:lnTo>
                    <a:lnTo>
                      <a:pt x="2" y="116"/>
                    </a:lnTo>
                    <a:lnTo>
                      <a:pt x="2" y="122"/>
                    </a:lnTo>
                    <a:lnTo>
                      <a:pt x="0" y="132"/>
                    </a:lnTo>
                    <a:lnTo>
                      <a:pt x="0" y="132"/>
                    </a:lnTo>
                    <a:lnTo>
                      <a:pt x="0" y="13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595" name="Freeform 1666"/>
              <p:cNvSpPr>
                <a:spLocks/>
              </p:cNvSpPr>
              <p:nvPr/>
            </p:nvSpPr>
            <p:spPr bwMode="auto">
              <a:xfrm>
                <a:off x="793750" y="2749550"/>
                <a:ext cx="206375" cy="266700"/>
              </a:xfrm>
              <a:custGeom>
                <a:avLst/>
                <a:gdLst>
                  <a:gd name="T0" fmla="*/ 28 w 130"/>
                  <a:gd name="T1" fmla="*/ 56 h 168"/>
                  <a:gd name="T2" fmla="*/ 24 w 130"/>
                  <a:gd name="T3" fmla="*/ 62 h 168"/>
                  <a:gd name="T4" fmla="*/ 20 w 130"/>
                  <a:gd name="T5" fmla="*/ 70 h 168"/>
                  <a:gd name="T6" fmla="*/ 12 w 130"/>
                  <a:gd name="T7" fmla="*/ 74 h 168"/>
                  <a:gd name="T8" fmla="*/ 0 w 130"/>
                  <a:gd name="T9" fmla="*/ 92 h 168"/>
                  <a:gd name="T10" fmla="*/ 6 w 130"/>
                  <a:gd name="T11" fmla="*/ 98 h 168"/>
                  <a:gd name="T12" fmla="*/ 8 w 130"/>
                  <a:gd name="T13" fmla="*/ 102 h 168"/>
                  <a:gd name="T14" fmla="*/ 8 w 130"/>
                  <a:gd name="T15" fmla="*/ 116 h 168"/>
                  <a:gd name="T16" fmla="*/ 10 w 130"/>
                  <a:gd name="T17" fmla="*/ 120 h 168"/>
                  <a:gd name="T18" fmla="*/ 16 w 130"/>
                  <a:gd name="T19" fmla="*/ 126 h 168"/>
                  <a:gd name="T20" fmla="*/ 24 w 130"/>
                  <a:gd name="T21" fmla="*/ 130 h 168"/>
                  <a:gd name="T22" fmla="*/ 36 w 130"/>
                  <a:gd name="T23" fmla="*/ 134 h 168"/>
                  <a:gd name="T24" fmla="*/ 34 w 130"/>
                  <a:gd name="T25" fmla="*/ 146 h 168"/>
                  <a:gd name="T26" fmla="*/ 34 w 130"/>
                  <a:gd name="T27" fmla="*/ 162 h 168"/>
                  <a:gd name="T28" fmla="*/ 44 w 130"/>
                  <a:gd name="T29" fmla="*/ 158 h 168"/>
                  <a:gd name="T30" fmla="*/ 54 w 130"/>
                  <a:gd name="T31" fmla="*/ 162 h 168"/>
                  <a:gd name="T32" fmla="*/ 72 w 130"/>
                  <a:gd name="T33" fmla="*/ 164 h 168"/>
                  <a:gd name="T34" fmla="*/ 84 w 130"/>
                  <a:gd name="T35" fmla="*/ 158 h 168"/>
                  <a:gd name="T36" fmla="*/ 96 w 130"/>
                  <a:gd name="T37" fmla="*/ 158 h 168"/>
                  <a:gd name="T38" fmla="*/ 104 w 130"/>
                  <a:gd name="T39" fmla="*/ 158 h 168"/>
                  <a:gd name="T40" fmla="*/ 102 w 130"/>
                  <a:gd name="T41" fmla="*/ 152 h 168"/>
                  <a:gd name="T42" fmla="*/ 110 w 130"/>
                  <a:gd name="T43" fmla="*/ 144 h 168"/>
                  <a:gd name="T44" fmla="*/ 118 w 130"/>
                  <a:gd name="T45" fmla="*/ 136 h 168"/>
                  <a:gd name="T46" fmla="*/ 108 w 130"/>
                  <a:gd name="T47" fmla="*/ 128 h 168"/>
                  <a:gd name="T48" fmla="*/ 104 w 130"/>
                  <a:gd name="T49" fmla="*/ 120 h 168"/>
                  <a:gd name="T50" fmla="*/ 94 w 130"/>
                  <a:gd name="T51" fmla="*/ 102 h 168"/>
                  <a:gd name="T52" fmla="*/ 104 w 130"/>
                  <a:gd name="T53" fmla="*/ 98 h 168"/>
                  <a:gd name="T54" fmla="*/ 122 w 130"/>
                  <a:gd name="T55" fmla="*/ 84 h 168"/>
                  <a:gd name="T56" fmla="*/ 128 w 130"/>
                  <a:gd name="T57" fmla="*/ 66 h 168"/>
                  <a:gd name="T58" fmla="*/ 124 w 130"/>
                  <a:gd name="T59" fmla="*/ 48 h 168"/>
                  <a:gd name="T60" fmla="*/ 124 w 130"/>
                  <a:gd name="T61" fmla="*/ 34 h 168"/>
                  <a:gd name="T62" fmla="*/ 110 w 130"/>
                  <a:gd name="T63" fmla="*/ 18 h 168"/>
                  <a:gd name="T64" fmla="*/ 92 w 130"/>
                  <a:gd name="T65" fmla="*/ 26 h 168"/>
                  <a:gd name="T66" fmla="*/ 86 w 130"/>
                  <a:gd name="T67" fmla="*/ 28 h 168"/>
                  <a:gd name="T68" fmla="*/ 80 w 130"/>
                  <a:gd name="T69" fmla="*/ 24 h 168"/>
                  <a:gd name="T70" fmla="*/ 66 w 130"/>
                  <a:gd name="T71" fmla="*/ 18 h 168"/>
                  <a:gd name="T72" fmla="*/ 58 w 130"/>
                  <a:gd name="T73" fmla="*/ 2 h 168"/>
                  <a:gd name="T74" fmla="*/ 44 w 130"/>
                  <a:gd name="T75" fmla="*/ 6 h 168"/>
                  <a:gd name="T76" fmla="*/ 46 w 130"/>
                  <a:gd name="T77" fmla="*/ 16 h 168"/>
                  <a:gd name="T78" fmla="*/ 48 w 130"/>
                  <a:gd name="T79" fmla="*/ 36 h 168"/>
                  <a:gd name="T80" fmla="*/ 44 w 130"/>
                  <a:gd name="T81" fmla="*/ 40 h 168"/>
                  <a:gd name="T82" fmla="*/ 30 w 130"/>
                  <a:gd name="T83" fmla="*/ 38 h 168"/>
                  <a:gd name="T84" fmla="*/ 26 w 130"/>
                  <a:gd name="T85" fmla="*/ 46 h 168"/>
                  <a:gd name="T86" fmla="*/ 26 w 130"/>
                  <a:gd name="T87" fmla="*/ 48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30" h="168">
                    <a:moveTo>
                      <a:pt x="26" y="48"/>
                    </a:moveTo>
                    <a:lnTo>
                      <a:pt x="26" y="48"/>
                    </a:lnTo>
                    <a:lnTo>
                      <a:pt x="28" y="56"/>
                    </a:lnTo>
                    <a:lnTo>
                      <a:pt x="28" y="58"/>
                    </a:lnTo>
                    <a:lnTo>
                      <a:pt x="26" y="62"/>
                    </a:lnTo>
                    <a:lnTo>
                      <a:pt x="24" y="62"/>
                    </a:lnTo>
                    <a:lnTo>
                      <a:pt x="26" y="66"/>
                    </a:lnTo>
                    <a:lnTo>
                      <a:pt x="24" y="70"/>
                    </a:lnTo>
                    <a:lnTo>
                      <a:pt x="20" y="70"/>
                    </a:lnTo>
                    <a:lnTo>
                      <a:pt x="18" y="72"/>
                    </a:lnTo>
                    <a:lnTo>
                      <a:pt x="16" y="74"/>
                    </a:lnTo>
                    <a:lnTo>
                      <a:pt x="12" y="74"/>
                    </a:lnTo>
                    <a:lnTo>
                      <a:pt x="8" y="72"/>
                    </a:lnTo>
                    <a:lnTo>
                      <a:pt x="6" y="76"/>
                    </a:lnTo>
                    <a:lnTo>
                      <a:pt x="0" y="92"/>
                    </a:lnTo>
                    <a:lnTo>
                      <a:pt x="2" y="92"/>
                    </a:lnTo>
                    <a:lnTo>
                      <a:pt x="6" y="94"/>
                    </a:lnTo>
                    <a:lnTo>
                      <a:pt x="6" y="98"/>
                    </a:lnTo>
                    <a:lnTo>
                      <a:pt x="2" y="98"/>
                    </a:lnTo>
                    <a:lnTo>
                      <a:pt x="6" y="100"/>
                    </a:lnTo>
                    <a:lnTo>
                      <a:pt x="8" y="102"/>
                    </a:lnTo>
                    <a:lnTo>
                      <a:pt x="8" y="104"/>
                    </a:lnTo>
                    <a:lnTo>
                      <a:pt x="6" y="110"/>
                    </a:lnTo>
                    <a:lnTo>
                      <a:pt x="8" y="116"/>
                    </a:lnTo>
                    <a:lnTo>
                      <a:pt x="10" y="116"/>
                    </a:lnTo>
                    <a:lnTo>
                      <a:pt x="10" y="118"/>
                    </a:lnTo>
                    <a:lnTo>
                      <a:pt x="10" y="120"/>
                    </a:lnTo>
                    <a:lnTo>
                      <a:pt x="8" y="126"/>
                    </a:lnTo>
                    <a:lnTo>
                      <a:pt x="10" y="128"/>
                    </a:lnTo>
                    <a:lnTo>
                      <a:pt x="16" y="126"/>
                    </a:lnTo>
                    <a:lnTo>
                      <a:pt x="18" y="128"/>
                    </a:lnTo>
                    <a:lnTo>
                      <a:pt x="24" y="128"/>
                    </a:lnTo>
                    <a:lnTo>
                      <a:pt x="24" y="130"/>
                    </a:lnTo>
                    <a:lnTo>
                      <a:pt x="26" y="134"/>
                    </a:lnTo>
                    <a:lnTo>
                      <a:pt x="30" y="130"/>
                    </a:lnTo>
                    <a:lnTo>
                      <a:pt x="36" y="134"/>
                    </a:lnTo>
                    <a:lnTo>
                      <a:pt x="36" y="136"/>
                    </a:lnTo>
                    <a:lnTo>
                      <a:pt x="36" y="140"/>
                    </a:lnTo>
                    <a:lnTo>
                      <a:pt x="34" y="146"/>
                    </a:lnTo>
                    <a:lnTo>
                      <a:pt x="34" y="152"/>
                    </a:lnTo>
                    <a:lnTo>
                      <a:pt x="34" y="156"/>
                    </a:lnTo>
                    <a:lnTo>
                      <a:pt x="34" y="162"/>
                    </a:lnTo>
                    <a:lnTo>
                      <a:pt x="36" y="164"/>
                    </a:lnTo>
                    <a:lnTo>
                      <a:pt x="44" y="162"/>
                    </a:lnTo>
                    <a:lnTo>
                      <a:pt x="44" y="158"/>
                    </a:lnTo>
                    <a:lnTo>
                      <a:pt x="46" y="158"/>
                    </a:lnTo>
                    <a:lnTo>
                      <a:pt x="48" y="158"/>
                    </a:lnTo>
                    <a:lnTo>
                      <a:pt x="54" y="162"/>
                    </a:lnTo>
                    <a:lnTo>
                      <a:pt x="66" y="168"/>
                    </a:lnTo>
                    <a:lnTo>
                      <a:pt x="68" y="166"/>
                    </a:lnTo>
                    <a:lnTo>
                      <a:pt x="72" y="164"/>
                    </a:lnTo>
                    <a:lnTo>
                      <a:pt x="80" y="162"/>
                    </a:lnTo>
                    <a:lnTo>
                      <a:pt x="82" y="162"/>
                    </a:lnTo>
                    <a:lnTo>
                      <a:pt x="84" y="158"/>
                    </a:lnTo>
                    <a:lnTo>
                      <a:pt x="90" y="158"/>
                    </a:lnTo>
                    <a:lnTo>
                      <a:pt x="94" y="158"/>
                    </a:lnTo>
                    <a:lnTo>
                      <a:pt x="96" y="158"/>
                    </a:lnTo>
                    <a:lnTo>
                      <a:pt x="102" y="162"/>
                    </a:lnTo>
                    <a:lnTo>
                      <a:pt x="104" y="162"/>
                    </a:lnTo>
                    <a:lnTo>
                      <a:pt x="104" y="158"/>
                    </a:lnTo>
                    <a:lnTo>
                      <a:pt x="102" y="154"/>
                    </a:lnTo>
                    <a:lnTo>
                      <a:pt x="100" y="152"/>
                    </a:lnTo>
                    <a:lnTo>
                      <a:pt x="102" y="152"/>
                    </a:lnTo>
                    <a:lnTo>
                      <a:pt x="104" y="148"/>
                    </a:lnTo>
                    <a:lnTo>
                      <a:pt x="110" y="146"/>
                    </a:lnTo>
                    <a:lnTo>
                      <a:pt x="110" y="144"/>
                    </a:lnTo>
                    <a:lnTo>
                      <a:pt x="112" y="138"/>
                    </a:lnTo>
                    <a:lnTo>
                      <a:pt x="112" y="136"/>
                    </a:lnTo>
                    <a:lnTo>
                      <a:pt x="118" y="136"/>
                    </a:lnTo>
                    <a:lnTo>
                      <a:pt x="112" y="130"/>
                    </a:lnTo>
                    <a:lnTo>
                      <a:pt x="110" y="128"/>
                    </a:lnTo>
                    <a:lnTo>
                      <a:pt x="108" y="128"/>
                    </a:lnTo>
                    <a:lnTo>
                      <a:pt x="104" y="128"/>
                    </a:lnTo>
                    <a:lnTo>
                      <a:pt x="104" y="126"/>
                    </a:lnTo>
                    <a:lnTo>
                      <a:pt x="104" y="120"/>
                    </a:lnTo>
                    <a:lnTo>
                      <a:pt x="102" y="116"/>
                    </a:lnTo>
                    <a:lnTo>
                      <a:pt x="94" y="108"/>
                    </a:lnTo>
                    <a:lnTo>
                      <a:pt x="94" y="102"/>
                    </a:lnTo>
                    <a:lnTo>
                      <a:pt x="96" y="102"/>
                    </a:lnTo>
                    <a:lnTo>
                      <a:pt x="102" y="100"/>
                    </a:lnTo>
                    <a:lnTo>
                      <a:pt x="104" y="98"/>
                    </a:lnTo>
                    <a:lnTo>
                      <a:pt x="108" y="94"/>
                    </a:lnTo>
                    <a:lnTo>
                      <a:pt x="112" y="92"/>
                    </a:lnTo>
                    <a:lnTo>
                      <a:pt x="122" y="84"/>
                    </a:lnTo>
                    <a:lnTo>
                      <a:pt x="130" y="90"/>
                    </a:lnTo>
                    <a:lnTo>
                      <a:pt x="128" y="70"/>
                    </a:lnTo>
                    <a:lnTo>
                      <a:pt x="128" y="66"/>
                    </a:lnTo>
                    <a:lnTo>
                      <a:pt x="124" y="62"/>
                    </a:lnTo>
                    <a:lnTo>
                      <a:pt x="124" y="52"/>
                    </a:lnTo>
                    <a:lnTo>
                      <a:pt x="124" y="48"/>
                    </a:lnTo>
                    <a:lnTo>
                      <a:pt x="122" y="44"/>
                    </a:lnTo>
                    <a:lnTo>
                      <a:pt x="122" y="40"/>
                    </a:lnTo>
                    <a:lnTo>
                      <a:pt x="124" y="34"/>
                    </a:lnTo>
                    <a:lnTo>
                      <a:pt x="124" y="28"/>
                    </a:lnTo>
                    <a:lnTo>
                      <a:pt x="112" y="24"/>
                    </a:lnTo>
                    <a:lnTo>
                      <a:pt x="110" y="18"/>
                    </a:lnTo>
                    <a:lnTo>
                      <a:pt x="102" y="18"/>
                    </a:lnTo>
                    <a:lnTo>
                      <a:pt x="96" y="18"/>
                    </a:lnTo>
                    <a:lnTo>
                      <a:pt x="92" y="26"/>
                    </a:lnTo>
                    <a:lnTo>
                      <a:pt x="90" y="26"/>
                    </a:lnTo>
                    <a:lnTo>
                      <a:pt x="84" y="26"/>
                    </a:lnTo>
                    <a:lnTo>
                      <a:pt x="86" y="28"/>
                    </a:lnTo>
                    <a:lnTo>
                      <a:pt x="84" y="30"/>
                    </a:lnTo>
                    <a:lnTo>
                      <a:pt x="82" y="34"/>
                    </a:lnTo>
                    <a:lnTo>
                      <a:pt x="80" y="24"/>
                    </a:lnTo>
                    <a:lnTo>
                      <a:pt x="72" y="24"/>
                    </a:lnTo>
                    <a:lnTo>
                      <a:pt x="66" y="24"/>
                    </a:lnTo>
                    <a:lnTo>
                      <a:pt x="66" y="18"/>
                    </a:lnTo>
                    <a:lnTo>
                      <a:pt x="62" y="10"/>
                    </a:lnTo>
                    <a:lnTo>
                      <a:pt x="64" y="2"/>
                    </a:lnTo>
                    <a:lnTo>
                      <a:pt x="58" y="2"/>
                    </a:lnTo>
                    <a:lnTo>
                      <a:pt x="58" y="0"/>
                    </a:lnTo>
                    <a:lnTo>
                      <a:pt x="46" y="0"/>
                    </a:lnTo>
                    <a:lnTo>
                      <a:pt x="44" y="6"/>
                    </a:lnTo>
                    <a:lnTo>
                      <a:pt x="44" y="10"/>
                    </a:lnTo>
                    <a:lnTo>
                      <a:pt x="46" y="10"/>
                    </a:lnTo>
                    <a:lnTo>
                      <a:pt x="46" y="16"/>
                    </a:lnTo>
                    <a:lnTo>
                      <a:pt x="48" y="24"/>
                    </a:lnTo>
                    <a:lnTo>
                      <a:pt x="48" y="34"/>
                    </a:lnTo>
                    <a:lnTo>
                      <a:pt x="48" y="36"/>
                    </a:lnTo>
                    <a:lnTo>
                      <a:pt x="46" y="34"/>
                    </a:lnTo>
                    <a:lnTo>
                      <a:pt x="44" y="36"/>
                    </a:lnTo>
                    <a:lnTo>
                      <a:pt x="44" y="40"/>
                    </a:lnTo>
                    <a:lnTo>
                      <a:pt x="38" y="40"/>
                    </a:lnTo>
                    <a:lnTo>
                      <a:pt x="36" y="38"/>
                    </a:lnTo>
                    <a:lnTo>
                      <a:pt x="30" y="38"/>
                    </a:lnTo>
                    <a:lnTo>
                      <a:pt x="28" y="40"/>
                    </a:lnTo>
                    <a:lnTo>
                      <a:pt x="26" y="44"/>
                    </a:lnTo>
                    <a:lnTo>
                      <a:pt x="26" y="46"/>
                    </a:lnTo>
                    <a:lnTo>
                      <a:pt x="28" y="46"/>
                    </a:lnTo>
                    <a:lnTo>
                      <a:pt x="28" y="48"/>
                    </a:lnTo>
                    <a:lnTo>
                      <a:pt x="26" y="48"/>
                    </a:lnTo>
                    <a:lnTo>
                      <a:pt x="26" y="48"/>
                    </a:lnTo>
                    <a:lnTo>
                      <a:pt x="26" y="48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596" name="Freeform 1667"/>
              <p:cNvSpPr>
                <a:spLocks/>
              </p:cNvSpPr>
              <p:nvPr/>
            </p:nvSpPr>
            <p:spPr bwMode="auto">
              <a:xfrm>
                <a:off x="1584325" y="3133725"/>
                <a:ext cx="165100" cy="85725"/>
              </a:xfrm>
              <a:custGeom>
                <a:avLst/>
                <a:gdLst>
                  <a:gd name="T0" fmla="*/ 0 w 104"/>
                  <a:gd name="T1" fmla="*/ 16 h 54"/>
                  <a:gd name="T2" fmla="*/ 18 w 104"/>
                  <a:gd name="T3" fmla="*/ 22 h 54"/>
                  <a:gd name="T4" fmla="*/ 20 w 104"/>
                  <a:gd name="T5" fmla="*/ 34 h 54"/>
                  <a:gd name="T6" fmla="*/ 22 w 104"/>
                  <a:gd name="T7" fmla="*/ 40 h 54"/>
                  <a:gd name="T8" fmla="*/ 24 w 104"/>
                  <a:gd name="T9" fmla="*/ 46 h 54"/>
                  <a:gd name="T10" fmla="*/ 32 w 104"/>
                  <a:gd name="T11" fmla="*/ 46 h 54"/>
                  <a:gd name="T12" fmla="*/ 42 w 104"/>
                  <a:gd name="T13" fmla="*/ 50 h 54"/>
                  <a:gd name="T14" fmla="*/ 52 w 104"/>
                  <a:gd name="T15" fmla="*/ 50 h 54"/>
                  <a:gd name="T16" fmla="*/ 56 w 104"/>
                  <a:gd name="T17" fmla="*/ 52 h 54"/>
                  <a:gd name="T18" fmla="*/ 68 w 104"/>
                  <a:gd name="T19" fmla="*/ 52 h 54"/>
                  <a:gd name="T20" fmla="*/ 80 w 104"/>
                  <a:gd name="T21" fmla="*/ 50 h 54"/>
                  <a:gd name="T22" fmla="*/ 86 w 104"/>
                  <a:gd name="T23" fmla="*/ 44 h 54"/>
                  <a:gd name="T24" fmla="*/ 94 w 104"/>
                  <a:gd name="T25" fmla="*/ 46 h 54"/>
                  <a:gd name="T26" fmla="*/ 98 w 104"/>
                  <a:gd name="T27" fmla="*/ 52 h 54"/>
                  <a:gd name="T28" fmla="*/ 104 w 104"/>
                  <a:gd name="T29" fmla="*/ 52 h 54"/>
                  <a:gd name="T30" fmla="*/ 100 w 104"/>
                  <a:gd name="T31" fmla="*/ 46 h 54"/>
                  <a:gd name="T32" fmla="*/ 100 w 104"/>
                  <a:gd name="T33" fmla="*/ 42 h 54"/>
                  <a:gd name="T34" fmla="*/ 98 w 104"/>
                  <a:gd name="T35" fmla="*/ 34 h 54"/>
                  <a:gd name="T36" fmla="*/ 90 w 104"/>
                  <a:gd name="T37" fmla="*/ 34 h 54"/>
                  <a:gd name="T38" fmla="*/ 90 w 104"/>
                  <a:gd name="T39" fmla="*/ 30 h 54"/>
                  <a:gd name="T40" fmla="*/ 86 w 104"/>
                  <a:gd name="T41" fmla="*/ 24 h 54"/>
                  <a:gd name="T42" fmla="*/ 78 w 104"/>
                  <a:gd name="T43" fmla="*/ 16 h 54"/>
                  <a:gd name="T44" fmla="*/ 72 w 104"/>
                  <a:gd name="T45" fmla="*/ 16 h 54"/>
                  <a:gd name="T46" fmla="*/ 66 w 104"/>
                  <a:gd name="T47" fmla="*/ 18 h 54"/>
                  <a:gd name="T48" fmla="*/ 60 w 104"/>
                  <a:gd name="T49" fmla="*/ 16 h 54"/>
                  <a:gd name="T50" fmla="*/ 50 w 104"/>
                  <a:gd name="T51" fmla="*/ 18 h 54"/>
                  <a:gd name="T52" fmla="*/ 42 w 104"/>
                  <a:gd name="T53" fmla="*/ 12 h 54"/>
                  <a:gd name="T54" fmla="*/ 34 w 104"/>
                  <a:gd name="T55" fmla="*/ 6 h 54"/>
                  <a:gd name="T56" fmla="*/ 18 w 104"/>
                  <a:gd name="T57" fmla="*/ 4 h 54"/>
                  <a:gd name="T58" fmla="*/ 12 w 104"/>
                  <a:gd name="T59" fmla="*/ 0 h 54"/>
                  <a:gd name="T60" fmla="*/ 4 w 104"/>
                  <a:gd name="T61" fmla="*/ 4 h 54"/>
                  <a:gd name="T62" fmla="*/ 0 w 104"/>
                  <a:gd name="T63" fmla="*/ 14 h 54"/>
                  <a:gd name="T64" fmla="*/ 0 w 104"/>
                  <a:gd name="T65" fmla="*/ 16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04" h="54">
                    <a:moveTo>
                      <a:pt x="0" y="16"/>
                    </a:moveTo>
                    <a:lnTo>
                      <a:pt x="0" y="16"/>
                    </a:lnTo>
                    <a:lnTo>
                      <a:pt x="10" y="18"/>
                    </a:lnTo>
                    <a:lnTo>
                      <a:pt x="18" y="22"/>
                    </a:lnTo>
                    <a:lnTo>
                      <a:pt x="20" y="30"/>
                    </a:lnTo>
                    <a:lnTo>
                      <a:pt x="20" y="34"/>
                    </a:lnTo>
                    <a:lnTo>
                      <a:pt x="22" y="34"/>
                    </a:lnTo>
                    <a:lnTo>
                      <a:pt x="22" y="40"/>
                    </a:lnTo>
                    <a:lnTo>
                      <a:pt x="22" y="46"/>
                    </a:lnTo>
                    <a:lnTo>
                      <a:pt x="24" y="46"/>
                    </a:lnTo>
                    <a:lnTo>
                      <a:pt x="30" y="46"/>
                    </a:lnTo>
                    <a:lnTo>
                      <a:pt x="32" y="46"/>
                    </a:lnTo>
                    <a:lnTo>
                      <a:pt x="38" y="46"/>
                    </a:lnTo>
                    <a:lnTo>
                      <a:pt x="42" y="50"/>
                    </a:lnTo>
                    <a:lnTo>
                      <a:pt x="46" y="50"/>
                    </a:lnTo>
                    <a:lnTo>
                      <a:pt x="52" y="50"/>
                    </a:lnTo>
                    <a:lnTo>
                      <a:pt x="56" y="50"/>
                    </a:lnTo>
                    <a:lnTo>
                      <a:pt x="56" y="52"/>
                    </a:lnTo>
                    <a:lnTo>
                      <a:pt x="60" y="54"/>
                    </a:lnTo>
                    <a:lnTo>
                      <a:pt x="68" y="52"/>
                    </a:lnTo>
                    <a:lnTo>
                      <a:pt x="78" y="52"/>
                    </a:lnTo>
                    <a:lnTo>
                      <a:pt x="80" y="50"/>
                    </a:lnTo>
                    <a:lnTo>
                      <a:pt x="84" y="46"/>
                    </a:lnTo>
                    <a:lnTo>
                      <a:pt x="86" y="44"/>
                    </a:lnTo>
                    <a:lnTo>
                      <a:pt x="88" y="44"/>
                    </a:lnTo>
                    <a:lnTo>
                      <a:pt x="94" y="46"/>
                    </a:lnTo>
                    <a:lnTo>
                      <a:pt x="96" y="50"/>
                    </a:lnTo>
                    <a:lnTo>
                      <a:pt x="98" y="52"/>
                    </a:lnTo>
                    <a:lnTo>
                      <a:pt x="100" y="54"/>
                    </a:lnTo>
                    <a:lnTo>
                      <a:pt x="104" y="52"/>
                    </a:lnTo>
                    <a:lnTo>
                      <a:pt x="104" y="50"/>
                    </a:lnTo>
                    <a:lnTo>
                      <a:pt x="100" y="46"/>
                    </a:lnTo>
                    <a:lnTo>
                      <a:pt x="98" y="44"/>
                    </a:lnTo>
                    <a:lnTo>
                      <a:pt x="100" y="42"/>
                    </a:lnTo>
                    <a:lnTo>
                      <a:pt x="104" y="40"/>
                    </a:lnTo>
                    <a:lnTo>
                      <a:pt x="98" y="34"/>
                    </a:lnTo>
                    <a:lnTo>
                      <a:pt x="96" y="34"/>
                    </a:lnTo>
                    <a:lnTo>
                      <a:pt x="90" y="34"/>
                    </a:lnTo>
                    <a:lnTo>
                      <a:pt x="90" y="32"/>
                    </a:lnTo>
                    <a:lnTo>
                      <a:pt x="90" y="30"/>
                    </a:lnTo>
                    <a:lnTo>
                      <a:pt x="90" y="26"/>
                    </a:lnTo>
                    <a:lnTo>
                      <a:pt x="86" y="24"/>
                    </a:lnTo>
                    <a:lnTo>
                      <a:pt x="80" y="22"/>
                    </a:lnTo>
                    <a:lnTo>
                      <a:pt x="78" y="16"/>
                    </a:lnTo>
                    <a:lnTo>
                      <a:pt x="76" y="14"/>
                    </a:lnTo>
                    <a:lnTo>
                      <a:pt x="72" y="16"/>
                    </a:lnTo>
                    <a:lnTo>
                      <a:pt x="68" y="18"/>
                    </a:lnTo>
                    <a:lnTo>
                      <a:pt x="66" y="18"/>
                    </a:lnTo>
                    <a:lnTo>
                      <a:pt x="62" y="16"/>
                    </a:lnTo>
                    <a:lnTo>
                      <a:pt x="60" y="16"/>
                    </a:lnTo>
                    <a:lnTo>
                      <a:pt x="56" y="18"/>
                    </a:lnTo>
                    <a:lnTo>
                      <a:pt x="50" y="18"/>
                    </a:lnTo>
                    <a:lnTo>
                      <a:pt x="48" y="16"/>
                    </a:lnTo>
                    <a:lnTo>
                      <a:pt x="42" y="12"/>
                    </a:lnTo>
                    <a:lnTo>
                      <a:pt x="40" y="6"/>
                    </a:lnTo>
                    <a:lnTo>
                      <a:pt x="34" y="6"/>
                    </a:lnTo>
                    <a:lnTo>
                      <a:pt x="24" y="6"/>
                    </a:lnTo>
                    <a:lnTo>
                      <a:pt x="18" y="4"/>
                    </a:lnTo>
                    <a:lnTo>
                      <a:pt x="14" y="0"/>
                    </a:lnTo>
                    <a:lnTo>
                      <a:pt x="12" y="0"/>
                    </a:lnTo>
                    <a:lnTo>
                      <a:pt x="10" y="0"/>
                    </a:lnTo>
                    <a:lnTo>
                      <a:pt x="4" y="4"/>
                    </a:lnTo>
                    <a:lnTo>
                      <a:pt x="2" y="8"/>
                    </a:lnTo>
                    <a:lnTo>
                      <a:pt x="0" y="14"/>
                    </a:lnTo>
                    <a:lnTo>
                      <a:pt x="0" y="16"/>
                    </a:lnTo>
                    <a:lnTo>
                      <a:pt x="0" y="16"/>
                    </a:lnTo>
                    <a:lnTo>
                      <a:pt x="0" y="16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597" name="Freeform 1668"/>
              <p:cNvSpPr>
                <a:spLocks/>
              </p:cNvSpPr>
              <p:nvPr/>
            </p:nvSpPr>
            <p:spPr bwMode="auto">
              <a:xfrm>
                <a:off x="269875" y="4048125"/>
                <a:ext cx="79375" cy="25400"/>
              </a:xfrm>
              <a:custGeom>
                <a:avLst/>
                <a:gdLst>
                  <a:gd name="T0" fmla="*/ 4 w 50"/>
                  <a:gd name="T1" fmla="*/ 16 h 16"/>
                  <a:gd name="T2" fmla="*/ 16 w 50"/>
                  <a:gd name="T3" fmla="*/ 16 h 16"/>
                  <a:gd name="T4" fmla="*/ 16 w 50"/>
                  <a:gd name="T5" fmla="*/ 12 h 16"/>
                  <a:gd name="T6" fmla="*/ 22 w 50"/>
                  <a:gd name="T7" fmla="*/ 10 h 16"/>
                  <a:gd name="T8" fmla="*/ 44 w 50"/>
                  <a:gd name="T9" fmla="*/ 10 h 16"/>
                  <a:gd name="T10" fmla="*/ 46 w 50"/>
                  <a:gd name="T11" fmla="*/ 10 h 16"/>
                  <a:gd name="T12" fmla="*/ 50 w 50"/>
                  <a:gd name="T13" fmla="*/ 6 h 16"/>
                  <a:gd name="T14" fmla="*/ 50 w 50"/>
                  <a:gd name="T15" fmla="*/ 4 h 16"/>
                  <a:gd name="T16" fmla="*/ 44 w 50"/>
                  <a:gd name="T17" fmla="*/ 4 h 16"/>
                  <a:gd name="T18" fmla="*/ 34 w 50"/>
                  <a:gd name="T19" fmla="*/ 4 h 16"/>
                  <a:gd name="T20" fmla="*/ 26 w 50"/>
                  <a:gd name="T21" fmla="*/ 4 h 16"/>
                  <a:gd name="T22" fmla="*/ 22 w 50"/>
                  <a:gd name="T23" fmla="*/ 4 h 16"/>
                  <a:gd name="T24" fmla="*/ 20 w 50"/>
                  <a:gd name="T25" fmla="*/ 0 h 16"/>
                  <a:gd name="T26" fmla="*/ 16 w 50"/>
                  <a:gd name="T27" fmla="*/ 4 h 16"/>
                  <a:gd name="T28" fmla="*/ 14 w 50"/>
                  <a:gd name="T29" fmla="*/ 6 h 16"/>
                  <a:gd name="T30" fmla="*/ 10 w 50"/>
                  <a:gd name="T31" fmla="*/ 4 h 16"/>
                  <a:gd name="T32" fmla="*/ 4 w 50"/>
                  <a:gd name="T33" fmla="*/ 6 h 16"/>
                  <a:gd name="T34" fmla="*/ 0 w 50"/>
                  <a:gd name="T35" fmla="*/ 6 h 16"/>
                  <a:gd name="T36" fmla="*/ 4 w 50"/>
                  <a:gd name="T37" fmla="*/ 16 h 16"/>
                  <a:gd name="T38" fmla="*/ 4 w 50"/>
                  <a:gd name="T39" fmla="*/ 16 h 16"/>
                  <a:gd name="T40" fmla="*/ 4 w 50"/>
                  <a:gd name="T41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50" h="16">
                    <a:moveTo>
                      <a:pt x="4" y="16"/>
                    </a:moveTo>
                    <a:lnTo>
                      <a:pt x="16" y="16"/>
                    </a:lnTo>
                    <a:lnTo>
                      <a:pt x="16" y="12"/>
                    </a:lnTo>
                    <a:lnTo>
                      <a:pt x="22" y="10"/>
                    </a:lnTo>
                    <a:lnTo>
                      <a:pt x="44" y="10"/>
                    </a:lnTo>
                    <a:lnTo>
                      <a:pt x="46" y="10"/>
                    </a:lnTo>
                    <a:lnTo>
                      <a:pt x="50" y="6"/>
                    </a:lnTo>
                    <a:lnTo>
                      <a:pt x="50" y="4"/>
                    </a:lnTo>
                    <a:lnTo>
                      <a:pt x="44" y="4"/>
                    </a:lnTo>
                    <a:lnTo>
                      <a:pt x="34" y="4"/>
                    </a:lnTo>
                    <a:lnTo>
                      <a:pt x="26" y="4"/>
                    </a:lnTo>
                    <a:lnTo>
                      <a:pt x="22" y="4"/>
                    </a:lnTo>
                    <a:lnTo>
                      <a:pt x="20" y="0"/>
                    </a:lnTo>
                    <a:lnTo>
                      <a:pt x="16" y="4"/>
                    </a:lnTo>
                    <a:lnTo>
                      <a:pt x="14" y="6"/>
                    </a:lnTo>
                    <a:lnTo>
                      <a:pt x="10" y="4"/>
                    </a:lnTo>
                    <a:lnTo>
                      <a:pt x="4" y="6"/>
                    </a:lnTo>
                    <a:lnTo>
                      <a:pt x="0" y="6"/>
                    </a:lnTo>
                    <a:lnTo>
                      <a:pt x="4" y="16"/>
                    </a:lnTo>
                    <a:lnTo>
                      <a:pt x="4" y="16"/>
                    </a:lnTo>
                    <a:lnTo>
                      <a:pt x="4" y="16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598" name="Freeform 1669"/>
              <p:cNvSpPr>
                <a:spLocks/>
              </p:cNvSpPr>
              <p:nvPr/>
            </p:nvSpPr>
            <p:spPr bwMode="auto">
              <a:xfrm>
                <a:off x="860425" y="4368800"/>
                <a:ext cx="139700" cy="193675"/>
              </a:xfrm>
              <a:custGeom>
                <a:avLst/>
                <a:gdLst>
                  <a:gd name="T0" fmla="*/ 10 w 88"/>
                  <a:gd name="T1" fmla="*/ 24 h 122"/>
                  <a:gd name="T2" fmla="*/ 10 w 88"/>
                  <a:gd name="T3" fmla="*/ 36 h 122"/>
                  <a:gd name="T4" fmla="*/ 10 w 88"/>
                  <a:gd name="T5" fmla="*/ 44 h 122"/>
                  <a:gd name="T6" fmla="*/ 6 w 88"/>
                  <a:gd name="T7" fmla="*/ 58 h 122"/>
                  <a:gd name="T8" fmla="*/ 8 w 88"/>
                  <a:gd name="T9" fmla="*/ 80 h 122"/>
                  <a:gd name="T10" fmla="*/ 4 w 88"/>
                  <a:gd name="T11" fmla="*/ 88 h 122"/>
                  <a:gd name="T12" fmla="*/ 28 w 88"/>
                  <a:gd name="T13" fmla="*/ 108 h 122"/>
                  <a:gd name="T14" fmla="*/ 34 w 88"/>
                  <a:gd name="T15" fmla="*/ 122 h 122"/>
                  <a:gd name="T16" fmla="*/ 36 w 88"/>
                  <a:gd name="T17" fmla="*/ 112 h 122"/>
                  <a:gd name="T18" fmla="*/ 42 w 88"/>
                  <a:gd name="T19" fmla="*/ 108 h 122"/>
                  <a:gd name="T20" fmla="*/ 50 w 88"/>
                  <a:gd name="T21" fmla="*/ 112 h 122"/>
                  <a:gd name="T22" fmla="*/ 52 w 88"/>
                  <a:gd name="T23" fmla="*/ 106 h 122"/>
                  <a:gd name="T24" fmla="*/ 46 w 88"/>
                  <a:gd name="T25" fmla="*/ 96 h 122"/>
                  <a:gd name="T26" fmla="*/ 50 w 88"/>
                  <a:gd name="T27" fmla="*/ 94 h 122"/>
                  <a:gd name="T28" fmla="*/ 50 w 88"/>
                  <a:gd name="T29" fmla="*/ 88 h 122"/>
                  <a:gd name="T30" fmla="*/ 58 w 88"/>
                  <a:gd name="T31" fmla="*/ 88 h 122"/>
                  <a:gd name="T32" fmla="*/ 58 w 88"/>
                  <a:gd name="T33" fmla="*/ 82 h 122"/>
                  <a:gd name="T34" fmla="*/ 62 w 88"/>
                  <a:gd name="T35" fmla="*/ 82 h 122"/>
                  <a:gd name="T36" fmla="*/ 68 w 88"/>
                  <a:gd name="T37" fmla="*/ 86 h 122"/>
                  <a:gd name="T38" fmla="*/ 78 w 88"/>
                  <a:gd name="T39" fmla="*/ 86 h 122"/>
                  <a:gd name="T40" fmla="*/ 80 w 88"/>
                  <a:gd name="T41" fmla="*/ 94 h 122"/>
                  <a:gd name="T42" fmla="*/ 82 w 88"/>
                  <a:gd name="T43" fmla="*/ 86 h 122"/>
                  <a:gd name="T44" fmla="*/ 80 w 88"/>
                  <a:gd name="T45" fmla="*/ 76 h 122"/>
                  <a:gd name="T46" fmla="*/ 82 w 88"/>
                  <a:gd name="T47" fmla="*/ 70 h 122"/>
                  <a:gd name="T48" fmla="*/ 80 w 88"/>
                  <a:gd name="T49" fmla="*/ 64 h 122"/>
                  <a:gd name="T50" fmla="*/ 80 w 88"/>
                  <a:gd name="T51" fmla="*/ 54 h 122"/>
                  <a:gd name="T52" fmla="*/ 78 w 88"/>
                  <a:gd name="T53" fmla="*/ 46 h 122"/>
                  <a:gd name="T54" fmla="*/ 76 w 88"/>
                  <a:gd name="T55" fmla="*/ 44 h 122"/>
                  <a:gd name="T56" fmla="*/ 76 w 88"/>
                  <a:gd name="T57" fmla="*/ 32 h 122"/>
                  <a:gd name="T58" fmla="*/ 86 w 88"/>
                  <a:gd name="T59" fmla="*/ 32 h 122"/>
                  <a:gd name="T60" fmla="*/ 88 w 88"/>
                  <a:gd name="T61" fmla="*/ 18 h 122"/>
                  <a:gd name="T62" fmla="*/ 72 w 88"/>
                  <a:gd name="T63" fmla="*/ 18 h 122"/>
                  <a:gd name="T64" fmla="*/ 70 w 88"/>
                  <a:gd name="T65" fmla="*/ 16 h 122"/>
                  <a:gd name="T66" fmla="*/ 70 w 88"/>
                  <a:gd name="T67" fmla="*/ 0 h 122"/>
                  <a:gd name="T68" fmla="*/ 60 w 88"/>
                  <a:gd name="T69" fmla="*/ 0 h 122"/>
                  <a:gd name="T70" fmla="*/ 52 w 88"/>
                  <a:gd name="T71" fmla="*/ 4 h 122"/>
                  <a:gd name="T72" fmla="*/ 42 w 88"/>
                  <a:gd name="T73" fmla="*/ 4 h 122"/>
                  <a:gd name="T74" fmla="*/ 10 w 88"/>
                  <a:gd name="T75" fmla="*/ 24 h 122"/>
                  <a:gd name="T76" fmla="*/ 10 w 88"/>
                  <a:gd name="T77" fmla="*/ 24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88" h="122">
                    <a:moveTo>
                      <a:pt x="10" y="24"/>
                    </a:moveTo>
                    <a:lnTo>
                      <a:pt x="10" y="24"/>
                    </a:lnTo>
                    <a:lnTo>
                      <a:pt x="6" y="28"/>
                    </a:lnTo>
                    <a:lnTo>
                      <a:pt x="10" y="36"/>
                    </a:lnTo>
                    <a:lnTo>
                      <a:pt x="10" y="42"/>
                    </a:lnTo>
                    <a:lnTo>
                      <a:pt x="10" y="44"/>
                    </a:lnTo>
                    <a:lnTo>
                      <a:pt x="8" y="50"/>
                    </a:lnTo>
                    <a:lnTo>
                      <a:pt x="6" y="58"/>
                    </a:lnTo>
                    <a:lnTo>
                      <a:pt x="0" y="76"/>
                    </a:lnTo>
                    <a:lnTo>
                      <a:pt x="8" y="80"/>
                    </a:lnTo>
                    <a:lnTo>
                      <a:pt x="8" y="86"/>
                    </a:lnTo>
                    <a:lnTo>
                      <a:pt x="4" y="88"/>
                    </a:lnTo>
                    <a:lnTo>
                      <a:pt x="18" y="98"/>
                    </a:lnTo>
                    <a:lnTo>
                      <a:pt x="28" y="108"/>
                    </a:lnTo>
                    <a:lnTo>
                      <a:pt x="26" y="116"/>
                    </a:lnTo>
                    <a:lnTo>
                      <a:pt x="34" y="122"/>
                    </a:lnTo>
                    <a:lnTo>
                      <a:pt x="34" y="114"/>
                    </a:lnTo>
                    <a:lnTo>
                      <a:pt x="36" y="112"/>
                    </a:lnTo>
                    <a:lnTo>
                      <a:pt x="40" y="108"/>
                    </a:lnTo>
                    <a:lnTo>
                      <a:pt x="42" y="108"/>
                    </a:lnTo>
                    <a:lnTo>
                      <a:pt x="46" y="112"/>
                    </a:lnTo>
                    <a:lnTo>
                      <a:pt x="50" y="112"/>
                    </a:lnTo>
                    <a:lnTo>
                      <a:pt x="52" y="112"/>
                    </a:lnTo>
                    <a:lnTo>
                      <a:pt x="52" y="106"/>
                    </a:lnTo>
                    <a:lnTo>
                      <a:pt x="46" y="98"/>
                    </a:lnTo>
                    <a:lnTo>
                      <a:pt x="46" y="96"/>
                    </a:lnTo>
                    <a:lnTo>
                      <a:pt x="46" y="94"/>
                    </a:lnTo>
                    <a:lnTo>
                      <a:pt x="50" y="94"/>
                    </a:lnTo>
                    <a:lnTo>
                      <a:pt x="50" y="90"/>
                    </a:lnTo>
                    <a:lnTo>
                      <a:pt x="50" y="88"/>
                    </a:lnTo>
                    <a:lnTo>
                      <a:pt x="50" y="86"/>
                    </a:lnTo>
                    <a:lnTo>
                      <a:pt x="58" y="88"/>
                    </a:lnTo>
                    <a:lnTo>
                      <a:pt x="58" y="86"/>
                    </a:lnTo>
                    <a:lnTo>
                      <a:pt x="58" y="82"/>
                    </a:lnTo>
                    <a:lnTo>
                      <a:pt x="58" y="80"/>
                    </a:lnTo>
                    <a:lnTo>
                      <a:pt x="62" y="82"/>
                    </a:lnTo>
                    <a:lnTo>
                      <a:pt x="62" y="86"/>
                    </a:lnTo>
                    <a:lnTo>
                      <a:pt x="68" y="86"/>
                    </a:lnTo>
                    <a:lnTo>
                      <a:pt x="72" y="82"/>
                    </a:lnTo>
                    <a:lnTo>
                      <a:pt x="78" y="86"/>
                    </a:lnTo>
                    <a:lnTo>
                      <a:pt x="80" y="90"/>
                    </a:lnTo>
                    <a:lnTo>
                      <a:pt x="80" y="94"/>
                    </a:lnTo>
                    <a:lnTo>
                      <a:pt x="82" y="90"/>
                    </a:lnTo>
                    <a:lnTo>
                      <a:pt x="82" y="86"/>
                    </a:lnTo>
                    <a:lnTo>
                      <a:pt x="86" y="78"/>
                    </a:lnTo>
                    <a:lnTo>
                      <a:pt x="80" y="76"/>
                    </a:lnTo>
                    <a:lnTo>
                      <a:pt x="80" y="72"/>
                    </a:lnTo>
                    <a:lnTo>
                      <a:pt x="82" y="70"/>
                    </a:lnTo>
                    <a:lnTo>
                      <a:pt x="82" y="68"/>
                    </a:lnTo>
                    <a:lnTo>
                      <a:pt x="80" y="64"/>
                    </a:lnTo>
                    <a:lnTo>
                      <a:pt x="80" y="60"/>
                    </a:lnTo>
                    <a:lnTo>
                      <a:pt x="80" y="54"/>
                    </a:lnTo>
                    <a:lnTo>
                      <a:pt x="80" y="52"/>
                    </a:lnTo>
                    <a:lnTo>
                      <a:pt x="78" y="46"/>
                    </a:lnTo>
                    <a:lnTo>
                      <a:pt x="72" y="44"/>
                    </a:lnTo>
                    <a:lnTo>
                      <a:pt x="76" y="44"/>
                    </a:lnTo>
                    <a:lnTo>
                      <a:pt x="76" y="36"/>
                    </a:lnTo>
                    <a:lnTo>
                      <a:pt x="76" y="32"/>
                    </a:lnTo>
                    <a:lnTo>
                      <a:pt x="80" y="32"/>
                    </a:lnTo>
                    <a:lnTo>
                      <a:pt x="86" y="32"/>
                    </a:lnTo>
                    <a:lnTo>
                      <a:pt x="88" y="32"/>
                    </a:lnTo>
                    <a:lnTo>
                      <a:pt x="88" y="18"/>
                    </a:lnTo>
                    <a:lnTo>
                      <a:pt x="80" y="16"/>
                    </a:lnTo>
                    <a:lnTo>
                      <a:pt x="72" y="18"/>
                    </a:lnTo>
                    <a:lnTo>
                      <a:pt x="70" y="18"/>
                    </a:lnTo>
                    <a:lnTo>
                      <a:pt x="70" y="16"/>
                    </a:lnTo>
                    <a:lnTo>
                      <a:pt x="70" y="14"/>
                    </a:lnTo>
                    <a:lnTo>
                      <a:pt x="70" y="0"/>
                    </a:lnTo>
                    <a:lnTo>
                      <a:pt x="68" y="0"/>
                    </a:lnTo>
                    <a:lnTo>
                      <a:pt x="60" y="0"/>
                    </a:lnTo>
                    <a:lnTo>
                      <a:pt x="54" y="4"/>
                    </a:lnTo>
                    <a:lnTo>
                      <a:pt x="52" y="4"/>
                    </a:lnTo>
                    <a:lnTo>
                      <a:pt x="46" y="4"/>
                    </a:lnTo>
                    <a:lnTo>
                      <a:pt x="42" y="4"/>
                    </a:lnTo>
                    <a:lnTo>
                      <a:pt x="42" y="24"/>
                    </a:lnTo>
                    <a:lnTo>
                      <a:pt x="10" y="24"/>
                    </a:lnTo>
                    <a:lnTo>
                      <a:pt x="10" y="24"/>
                    </a:lnTo>
                    <a:lnTo>
                      <a:pt x="10" y="24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599" name="Freeform 1670"/>
              <p:cNvSpPr>
                <a:spLocks noEditPoints="1"/>
              </p:cNvSpPr>
              <p:nvPr/>
            </p:nvSpPr>
            <p:spPr bwMode="auto">
              <a:xfrm>
                <a:off x="552450" y="2889250"/>
                <a:ext cx="3943350" cy="2225675"/>
              </a:xfrm>
              <a:custGeom>
                <a:avLst/>
                <a:gdLst>
                  <a:gd name="T0" fmla="*/ 154 w 2484"/>
                  <a:gd name="T1" fmla="*/ 38 h 1402"/>
                  <a:gd name="T2" fmla="*/ 170 w 2484"/>
                  <a:gd name="T3" fmla="*/ 40 h 1402"/>
                  <a:gd name="T4" fmla="*/ 182 w 2484"/>
                  <a:gd name="T5" fmla="*/ 42 h 1402"/>
                  <a:gd name="T6" fmla="*/ 186 w 2484"/>
                  <a:gd name="T7" fmla="*/ 58 h 1402"/>
                  <a:gd name="T8" fmla="*/ 188 w 2484"/>
                  <a:gd name="T9" fmla="*/ 76 h 1402"/>
                  <a:gd name="T10" fmla="*/ 180 w 2484"/>
                  <a:gd name="T11" fmla="*/ 78 h 1402"/>
                  <a:gd name="T12" fmla="*/ 170 w 2484"/>
                  <a:gd name="T13" fmla="*/ 90 h 1402"/>
                  <a:gd name="T14" fmla="*/ 156 w 2484"/>
                  <a:gd name="T15" fmla="*/ 112 h 1402"/>
                  <a:gd name="T16" fmla="*/ 164 w 2484"/>
                  <a:gd name="T17" fmla="*/ 112 h 1402"/>
                  <a:gd name="T18" fmla="*/ 174 w 2484"/>
                  <a:gd name="T19" fmla="*/ 118 h 1402"/>
                  <a:gd name="T20" fmla="*/ 172 w 2484"/>
                  <a:gd name="T21" fmla="*/ 128 h 1402"/>
                  <a:gd name="T22" fmla="*/ 168 w 2484"/>
                  <a:gd name="T23" fmla="*/ 136 h 1402"/>
                  <a:gd name="T24" fmla="*/ 170 w 2484"/>
                  <a:gd name="T25" fmla="*/ 142 h 1402"/>
                  <a:gd name="T26" fmla="*/ 174 w 2484"/>
                  <a:gd name="T27" fmla="*/ 150 h 1402"/>
                  <a:gd name="T28" fmla="*/ 172 w 2484"/>
                  <a:gd name="T29" fmla="*/ 158 h 1402"/>
                  <a:gd name="T30" fmla="*/ 168 w 2484"/>
                  <a:gd name="T31" fmla="*/ 158 h 1402"/>
                  <a:gd name="T32" fmla="*/ 154 w 2484"/>
                  <a:gd name="T33" fmla="*/ 174 h 1402"/>
                  <a:gd name="T34" fmla="*/ 128 w 2484"/>
                  <a:gd name="T35" fmla="*/ 164 h 1402"/>
                  <a:gd name="T36" fmla="*/ 114 w 2484"/>
                  <a:gd name="T37" fmla="*/ 182 h 1402"/>
                  <a:gd name="T38" fmla="*/ 98 w 2484"/>
                  <a:gd name="T39" fmla="*/ 186 h 1402"/>
                  <a:gd name="T40" fmla="*/ 82 w 2484"/>
                  <a:gd name="T41" fmla="*/ 182 h 1402"/>
                  <a:gd name="T42" fmla="*/ 68 w 2484"/>
                  <a:gd name="T43" fmla="*/ 178 h 1402"/>
                  <a:gd name="T44" fmla="*/ 54 w 2484"/>
                  <a:gd name="T45" fmla="*/ 172 h 1402"/>
                  <a:gd name="T46" fmla="*/ 56 w 2484"/>
                  <a:gd name="T47" fmla="*/ 112 h 1402"/>
                  <a:gd name="T48" fmla="*/ 36 w 2484"/>
                  <a:gd name="T49" fmla="*/ 96 h 1402"/>
                  <a:gd name="T50" fmla="*/ 32 w 2484"/>
                  <a:gd name="T51" fmla="*/ 84 h 1402"/>
                  <a:gd name="T52" fmla="*/ 22 w 2484"/>
                  <a:gd name="T53" fmla="*/ 76 h 1402"/>
                  <a:gd name="T54" fmla="*/ 0 w 2484"/>
                  <a:gd name="T55" fmla="*/ 64 h 1402"/>
                  <a:gd name="T56" fmla="*/ 16 w 2484"/>
                  <a:gd name="T57" fmla="*/ 54 h 1402"/>
                  <a:gd name="T58" fmla="*/ 26 w 2484"/>
                  <a:gd name="T59" fmla="*/ 56 h 1402"/>
                  <a:gd name="T60" fmla="*/ 50 w 2484"/>
                  <a:gd name="T61" fmla="*/ 54 h 1402"/>
                  <a:gd name="T62" fmla="*/ 44 w 2484"/>
                  <a:gd name="T63" fmla="*/ 28 h 1402"/>
                  <a:gd name="T64" fmla="*/ 62 w 2484"/>
                  <a:gd name="T65" fmla="*/ 36 h 1402"/>
                  <a:gd name="T66" fmla="*/ 82 w 2484"/>
                  <a:gd name="T67" fmla="*/ 22 h 1402"/>
                  <a:gd name="T68" fmla="*/ 106 w 2484"/>
                  <a:gd name="T69" fmla="*/ 2 h 1402"/>
                  <a:gd name="T70" fmla="*/ 118 w 2484"/>
                  <a:gd name="T71" fmla="*/ 18 h 1402"/>
                  <a:gd name="T72" fmla="*/ 126 w 2484"/>
                  <a:gd name="T73" fmla="*/ 22 h 1402"/>
                  <a:gd name="T74" fmla="*/ 140 w 2484"/>
                  <a:gd name="T75" fmla="*/ 24 h 1402"/>
                  <a:gd name="T76" fmla="*/ 154 w 2484"/>
                  <a:gd name="T77" fmla="*/ 30 h 1402"/>
                  <a:gd name="T78" fmla="*/ 2482 w 2484"/>
                  <a:gd name="T79" fmla="*/ 1372 h 1402"/>
                  <a:gd name="T80" fmla="*/ 2484 w 2484"/>
                  <a:gd name="T81" fmla="*/ 1376 h 1402"/>
                  <a:gd name="T82" fmla="*/ 2440 w 2484"/>
                  <a:gd name="T83" fmla="*/ 1358 h 1402"/>
                  <a:gd name="T84" fmla="*/ 2456 w 2484"/>
                  <a:gd name="T85" fmla="*/ 1386 h 1402"/>
                  <a:gd name="T86" fmla="*/ 2472 w 2484"/>
                  <a:gd name="T87" fmla="*/ 1400 h 1402"/>
                  <a:gd name="T88" fmla="*/ 2466 w 2484"/>
                  <a:gd name="T89" fmla="*/ 1384 h 1402"/>
                  <a:gd name="T90" fmla="*/ 2440 w 2484"/>
                  <a:gd name="T91" fmla="*/ 1358 h 1402"/>
                  <a:gd name="T92" fmla="*/ 862 w 2484"/>
                  <a:gd name="T93" fmla="*/ 1378 h 1402"/>
                  <a:gd name="T94" fmla="*/ 864 w 2484"/>
                  <a:gd name="T95" fmla="*/ 1368 h 1402"/>
                  <a:gd name="T96" fmla="*/ 204 w 2484"/>
                  <a:gd name="T97" fmla="*/ 174 h 1402"/>
                  <a:gd name="T98" fmla="*/ 192 w 2484"/>
                  <a:gd name="T99" fmla="*/ 196 h 1402"/>
                  <a:gd name="T100" fmla="*/ 208 w 2484"/>
                  <a:gd name="T101" fmla="*/ 192 h 1402"/>
                  <a:gd name="T102" fmla="*/ 204 w 2484"/>
                  <a:gd name="T103" fmla="*/ 174 h 14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2484" h="1402">
                    <a:moveTo>
                      <a:pt x="154" y="32"/>
                    </a:moveTo>
                    <a:lnTo>
                      <a:pt x="154" y="32"/>
                    </a:lnTo>
                    <a:lnTo>
                      <a:pt x="154" y="36"/>
                    </a:lnTo>
                    <a:lnTo>
                      <a:pt x="154" y="38"/>
                    </a:lnTo>
                    <a:lnTo>
                      <a:pt x="156" y="38"/>
                    </a:lnTo>
                    <a:lnTo>
                      <a:pt x="162" y="40"/>
                    </a:lnTo>
                    <a:lnTo>
                      <a:pt x="168" y="38"/>
                    </a:lnTo>
                    <a:lnTo>
                      <a:pt x="170" y="40"/>
                    </a:lnTo>
                    <a:lnTo>
                      <a:pt x="174" y="40"/>
                    </a:lnTo>
                    <a:lnTo>
                      <a:pt x="174" y="42"/>
                    </a:lnTo>
                    <a:lnTo>
                      <a:pt x="178" y="46"/>
                    </a:lnTo>
                    <a:lnTo>
                      <a:pt x="182" y="42"/>
                    </a:lnTo>
                    <a:lnTo>
                      <a:pt x="188" y="46"/>
                    </a:lnTo>
                    <a:lnTo>
                      <a:pt x="188" y="48"/>
                    </a:lnTo>
                    <a:lnTo>
                      <a:pt x="188" y="54"/>
                    </a:lnTo>
                    <a:lnTo>
                      <a:pt x="186" y="58"/>
                    </a:lnTo>
                    <a:lnTo>
                      <a:pt x="186" y="64"/>
                    </a:lnTo>
                    <a:lnTo>
                      <a:pt x="186" y="68"/>
                    </a:lnTo>
                    <a:lnTo>
                      <a:pt x="186" y="74"/>
                    </a:lnTo>
                    <a:lnTo>
                      <a:pt x="188" y="76"/>
                    </a:lnTo>
                    <a:lnTo>
                      <a:pt x="186" y="78"/>
                    </a:lnTo>
                    <a:lnTo>
                      <a:pt x="182" y="78"/>
                    </a:lnTo>
                    <a:lnTo>
                      <a:pt x="180" y="76"/>
                    </a:lnTo>
                    <a:lnTo>
                      <a:pt x="180" y="78"/>
                    </a:lnTo>
                    <a:lnTo>
                      <a:pt x="180" y="82"/>
                    </a:lnTo>
                    <a:lnTo>
                      <a:pt x="178" y="84"/>
                    </a:lnTo>
                    <a:lnTo>
                      <a:pt x="172" y="86"/>
                    </a:lnTo>
                    <a:lnTo>
                      <a:pt x="170" y="90"/>
                    </a:lnTo>
                    <a:lnTo>
                      <a:pt x="164" y="94"/>
                    </a:lnTo>
                    <a:lnTo>
                      <a:pt x="156" y="104"/>
                    </a:lnTo>
                    <a:lnTo>
                      <a:pt x="154" y="112"/>
                    </a:lnTo>
                    <a:lnTo>
                      <a:pt x="156" y="112"/>
                    </a:lnTo>
                    <a:lnTo>
                      <a:pt x="160" y="112"/>
                    </a:lnTo>
                    <a:lnTo>
                      <a:pt x="162" y="110"/>
                    </a:lnTo>
                    <a:lnTo>
                      <a:pt x="164" y="110"/>
                    </a:lnTo>
                    <a:lnTo>
                      <a:pt x="164" y="112"/>
                    </a:lnTo>
                    <a:lnTo>
                      <a:pt x="168" y="114"/>
                    </a:lnTo>
                    <a:lnTo>
                      <a:pt x="170" y="114"/>
                    </a:lnTo>
                    <a:lnTo>
                      <a:pt x="172" y="114"/>
                    </a:lnTo>
                    <a:lnTo>
                      <a:pt x="174" y="118"/>
                    </a:lnTo>
                    <a:lnTo>
                      <a:pt x="178" y="120"/>
                    </a:lnTo>
                    <a:lnTo>
                      <a:pt x="178" y="118"/>
                    </a:lnTo>
                    <a:lnTo>
                      <a:pt x="174" y="124"/>
                    </a:lnTo>
                    <a:lnTo>
                      <a:pt x="172" y="128"/>
                    </a:lnTo>
                    <a:lnTo>
                      <a:pt x="172" y="130"/>
                    </a:lnTo>
                    <a:lnTo>
                      <a:pt x="170" y="130"/>
                    </a:lnTo>
                    <a:lnTo>
                      <a:pt x="168" y="132"/>
                    </a:lnTo>
                    <a:lnTo>
                      <a:pt x="168" y="136"/>
                    </a:lnTo>
                    <a:lnTo>
                      <a:pt x="168" y="138"/>
                    </a:lnTo>
                    <a:lnTo>
                      <a:pt x="170" y="138"/>
                    </a:lnTo>
                    <a:lnTo>
                      <a:pt x="170" y="140"/>
                    </a:lnTo>
                    <a:lnTo>
                      <a:pt x="170" y="142"/>
                    </a:lnTo>
                    <a:lnTo>
                      <a:pt x="170" y="148"/>
                    </a:lnTo>
                    <a:lnTo>
                      <a:pt x="170" y="150"/>
                    </a:lnTo>
                    <a:lnTo>
                      <a:pt x="172" y="150"/>
                    </a:lnTo>
                    <a:lnTo>
                      <a:pt x="174" y="150"/>
                    </a:lnTo>
                    <a:lnTo>
                      <a:pt x="178" y="150"/>
                    </a:lnTo>
                    <a:lnTo>
                      <a:pt x="178" y="154"/>
                    </a:lnTo>
                    <a:lnTo>
                      <a:pt x="172" y="156"/>
                    </a:lnTo>
                    <a:lnTo>
                      <a:pt x="172" y="158"/>
                    </a:lnTo>
                    <a:lnTo>
                      <a:pt x="174" y="158"/>
                    </a:lnTo>
                    <a:lnTo>
                      <a:pt x="172" y="160"/>
                    </a:lnTo>
                    <a:lnTo>
                      <a:pt x="170" y="158"/>
                    </a:lnTo>
                    <a:lnTo>
                      <a:pt x="168" y="158"/>
                    </a:lnTo>
                    <a:lnTo>
                      <a:pt x="164" y="160"/>
                    </a:lnTo>
                    <a:lnTo>
                      <a:pt x="168" y="168"/>
                    </a:lnTo>
                    <a:lnTo>
                      <a:pt x="164" y="174"/>
                    </a:lnTo>
                    <a:lnTo>
                      <a:pt x="154" y="174"/>
                    </a:lnTo>
                    <a:lnTo>
                      <a:pt x="146" y="168"/>
                    </a:lnTo>
                    <a:lnTo>
                      <a:pt x="142" y="166"/>
                    </a:lnTo>
                    <a:lnTo>
                      <a:pt x="134" y="164"/>
                    </a:lnTo>
                    <a:lnTo>
                      <a:pt x="128" y="164"/>
                    </a:lnTo>
                    <a:lnTo>
                      <a:pt x="124" y="166"/>
                    </a:lnTo>
                    <a:lnTo>
                      <a:pt x="116" y="174"/>
                    </a:lnTo>
                    <a:lnTo>
                      <a:pt x="116" y="182"/>
                    </a:lnTo>
                    <a:lnTo>
                      <a:pt x="114" y="182"/>
                    </a:lnTo>
                    <a:lnTo>
                      <a:pt x="110" y="184"/>
                    </a:lnTo>
                    <a:lnTo>
                      <a:pt x="108" y="186"/>
                    </a:lnTo>
                    <a:lnTo>
                      <a:pt x="100" y="186"/>
                    </a:lnTo>
                    <a:lnTo>
                      <a:pt x="98" y="186"/>
                    </a:lnTo>
                    <a:lnTo>
                      <a:pt x="98" y="184"/>
                    </a:lnTo>
                    <a:lnTo>
                      <a:pt x="96" y="184"/>
                    </a:lnTo>
                    <a:lnTo>
                      <a:pt x="92" y="184"/>
                    </a:lnTo>
                    <a:lnTo>
                      <a:pt x="82" y="182"/>
                    </a:lnTo>
                    <a:lnTo>
                      <a:pt x="78" y="182"/>
                    </a:lnTo>
                    <a:lnTo>
                      <a:pt x="72" y="182"/>
                    </a:lnTo>
                    <a:lnTo>
                      <a:pt x="70" y="178"/>
                    </a:lnTo>
                    <a:lnTo>
                      <a:pt x="68" y="178"/>
                    </a:lnTo>
                    <a:lnTo>
                      <a:pt x="62" y="176"/>
                    </a:lnTo>
                    <a:lnTo>
                      <a:pt x="60" y="176"/>
                    </a:lnTo>
                    <a:lnTo>
                      <a:pt x="54" y="174"/>
                    </a:lnTo>
                    <a:lnTo>
                      <a:pt x="54" y="172"/>
                    </a:lnTo>
                    <a:lnTo>
                      <a:pt x="52" y="168"/>
                    </a:lnTo>
                    <a:lnTo>
                      <a:pt x="52" y="166"/>
                    </a:lnTo>
                    <a:lnTo>
                      <a:pt x="56" y="140"/>
                    </a:lnTo>
                    <a:lnTo>
                      <a:pt x="56" y="112"/>
                    </a:lnTo>
                    <a:lnTo>
                      <a:pt x="44" y="108"/>
                    </a:lnTo>
                    <a:lnTo>
                      <a:pt x="40" y="104"/>
                    </a:lnTo>
                    <a:lnTo>
                      <a:pt x="36" y="102"/>
                    </a:lnTo>
                    <a:lnTo>
                      <a:pt x="36" y="96"/>
                    </a:lnTo>
                    <a:lnTo>
                      <a:pt x="36" y="94"/>
                    </a:lnTo>
                    <a:lnTo>
                      <a:pt x="40" y="86"/>
                    </a:lnTo>
                    <a:lnTo>
                      <a:pt x="32" y="86"/>
                    </a:lnTo>
                    <a:lnTo>
                      <a:pt x="32" y="84"/>
                    </a:lnTo>
                    <a:lnTo>
                      <a:pt x="26" y="84"/>
                    </a:lnTo>
                    <a:lnTo>
                      <a:pt x="28" y="76"/>
                    </a:lnTo>
                    <a:lnTo>
                      <a:pt x="22" y="82"/>
                    </a:lnTo>
                    <a:lnTo>
                      <a:pt x="22" y="76"/>
                    </a:lnTo>
                    <a:lnTo>
                      <a:pt x="10" y="74"/>
                    </a:lnTo>
                    <a:lnTo>
                      <a:pt x="0" y="72"/>
                    </a:lnTo>
                    <a:lnTo>
                      <a:pt x="0" y="66"/>
                    </a:lnTo>
                    <a:lnTo>
                      <a:pt x="0" y="64"/>
                    </a:lnTo>
                    <a:lnTo>
                      <a:pt x="6" y="60"/>
                    </a:lnTo>
                    <a:lnTo>
                      <a:pt x="0" y="56"/>
                    </a:lnTo>
                    <a:lnTo>
                      <a:pt x="4" y="56"/>
                    </a:lnTo>
                    <a:lnTo>
                      <a:pt x="16" y="54"/>
                    </a:lnTo>
                    <a:lnTo>
                      <a:pt x="24" y="50"/>
                    </a:lnTo>
                    <a:lnTo>
                      <a:pt x="24" y="54"/>
                    </a:lnTo>
                    <a:lnTo>
                      <a:pt x="26" y="54"/>
                    </a:lnTo>
                    <a:lnTo>
                      <a:pt x="26" y="56"/>
                    </a:lnTo>
                    <a:lnTo>
                      <a:pt x="28" y="56"/>
                    </a:lnTo>
                    <a:lnTo>
                      <a:pt x="36" y="50"/>
                    </a:lnTo>
                    <a:lnTo>
                      <a:pt x="42" y="54"/>
                    </a:lnTo>
                    <a:lnTo>
                      <a:pt x="50" y="54"/>
                    </a:lnTo>
                    <a:lnTo>
                      <a:pt x="50" y="50"/>
                    </a:lnTo>
                    <a:lnTo>
                      <a:pt x="42" y="32"/>
                    </a:lnTo>
                    <a:lnTo>
                      <a:pt x="42" y="30"/>
                    </a:lnTo>
                    <a:lnTo>
                      <a:pt x="44" y="28"/>
                    </a:lnTo>
                    <a:lnTo>
                      <a:pt x="46" y="28"/>
                    </a:lnTo>
                    <a:lnTo>
                      <a:pt x="52" y="28"/>
                    </a:lnTo>
                    <a:lnTo>
                      <a:pt x="52" y="32"/>
                    </a:lnTo>
                    <a:lnTo>
                      <a:pt x="62" y="36"/>
                    </a:lnTo>
                    <a:lnTo>
                      <a:pt x="68" y="36"/>
                    </a:lnTo>
                    <a:lnTo>
                      <a:pt x="74" y="32"/>
                    </a:lnTo>
                    <a:lnTo>
                      <a:pt x="78" y="24"/>
                    </a:lnTo>
                    <a:lnTo>
                      <a:pt x="82" y="22"/>
                    </a:lnTo>
                    <a:lnTo>
                      <a:pt x="92" y="20"/>
                    </a:lnTo>
                    <a:lnTo>
                      <a:pt x="90" y="2"/>
                    </a:lnTo>
                    <a:lnTo>
                      <a:pt x="100" y="0"/>
                    </a:lnTo>
                    <a:lnTo>
                      <a:pt x="106" y="2"/>
                    </a:lnTo>
                    <a:lnTo>
                      <a:pt x="108" y="4"/>
                    </a:lnTo>
                    <a:lnTo>
                      <a:pt x="110" y="10"/>
                    </a:lnTo>
                    <a:lnTo>
                      <a:pt x="116" y="14"/>
                    </a:lnTo>
                    <a:lnTo>
                      <a:pt x="118" y="18"/>
                    </a:lnTo>
                    <a:lnTo>
                      <a:pt x="122" y="18"/>
                    </a:lnTo>
                    <a:lnTo>
                      <a:pt x="124" y="14"/>
                    </a:lnTo>
                    <a:lnTo>
                      <a:pt x="124" y="18"/>
                    </a:lnTo>
                    <a:lnTo>
                      <a:pt x="126" y="22"/>
                    </a:lnTo>
                    <a:lnTo>
                      <a:pt x="132" y="24"/>
                    </a:lnTo>
                    <a:lnTo>
                      <a:pt x="134" y="24"/>
                    </a:lnTo>
                    <a:lnTo>
                      <a:pt x="136" y="24"/>
                    </a:lnTo>
                    <a:lnTo>
                      <a:pt x="140" y="24"/>
                    </a:lnTo>
                    <a:lnTo>
                      <a:pt x="140" y="30"/>
                    </a:lnTo>
                    <a:lnTo>
                      <a:pt x="144" y="32"/>
                    </a:lnTo>
                    <a:lnTo>
                      <a:pt x="146" y="32"/>
                    </a:lnTo>
                    <a:lnTo>
                      <a:pt x="154" y="30"/>
                    </a:lnTo>
                    <a:lnTo>
                      <a:pt x="154" y="32"/>
                    </a:lnTo>
                    <a:lnTo>
                      <a:pt x="154" y="32"/>
                    </a:lnTo>
                    <a:lnTo>
                      <a:pt x="154" y="32"/>
                    </a:lnTo>
                    <a:close/>
                    <a:moveTo>
                      <a:pt x="2482" y="1372"/>
                    </a:moveTo>
                    <a:lnTo>
                      <a:pt x="2482" y="1372"/>
                    </a:lnTo>
                    <a:lnTo>
                      <a:pt x="2482" y="1378"/>
                    </a:lnTo>
                    <a:lnTo>
                      <a:pt x="2484" y="1378"/>
                    </a:lnTo>
                    <a:lnTo>
                      <a:pt x="2484" y="1376"/>
                    </a:lnTo>
                    <a:lnTo>
                      <a:pt x="2482" y="1372"/>
                    </a:lnTo>
                    <a:lnTo>
                      <a:pt x="2482" y="1372"/>
                    </a:lnTo>
                    <a:lnTo>
                      <a:pt x="2482" y="1372"/>
                    </a:lnTo>
                    <a:close/>
                    <a:moveTo>
                      <a:pt x="2440" y="1358"/>
                    </a:moveTo>
                    <a:lnTo>
                      <a:pt x="2440" y="1358"/>
                    </a:lnTo>
                    <a:lnTo>
                      <a:pt x="2446" y="1368"/>
                    </a:lnTo>
                    <a:lnTo>
                      <a:pt x="2448" y="1382"/>
                    </a:lnTo>
                    <a:lnTo>
                      <a:pt x="2456" y="1386"/>
                    </a:lnTo>
                    <a:lnTo>
                      <a:pt x="2462" y="1390"/>
                    </a:lnTo>
                    <a:lnTo>
                      <a:pt x="2464" y="1392"/>
                    </a:lnTo>
                    <a:lnTo>
                      <a:pt x="2464" y="1396"/>
                    </a:lnTo>
                    <a:lnTo>
                      <a:pt x="2472" y="1400"/>
                    </a:lnTo>
                    <a:lnTo>
                      <a:pt x="2484" y="1402"/>
                    </a:lnTo>
                    <a:lnTo>
                      <a:pt x="2484" y="1396"/>
                    </a:lnTo>
                    <a:lnTo>
                      <a:pt x="2476" y="1392"/>
                    </a:lnTo>
                    <a:lnTo>
                      <a:pt x="2466" y="1384"/>
                    </a:lnTo>
                    <a:lnTo>
                      <a:pt x="2456" y="1376"/>
                    </a:lnTo>
                    <a:lnTo>
                      <a:pt x="2448" y="1360"/>
                    </a:lnTo>
                    <a:lnTo>
                      <a:pt x="2446" y="1358"/>
                    </a:lnTo>
                    <a:lnTo>
                      <a:pt x="2440" y="1358"/>
                    </a:lnTo>
                    <a:lnTo>
                      <a:pt x="2440" y="1358"/>
                    </a:lnTo>
                    <a:lnTo>
                      <a:pt x="2440" y="1358"/>
                    </a:lnTo>
                    <a:close/>
                    <a:moveTo>
                      <a:pt x="864" y="1368"/>
                    </a:moveTo>
                    <a:lnTo>
                      <a:pt x="862" y="1378"/>
                    </a:lnTo>
                    <a:lnTo>
                      <a:pt x="866" y="1378"/>
                    </a:lnTo>
                    <a:lnTo>
                      <a:pt x="872" y="1382"/>
                    </a:lnTo>
                    <a:lnTo>
                      <a:pt x="872" y="1374"/>
                    </a:lnTo>
                    <a:lnTo>
                      <a:pt x="864" y="1368"/>
                    </a:lnTo>
                    <a:lnTo>
                      <a:pt x="864" y="1368"/>
                    </a:lnTo>
                    <a:lnTo>
                      <a:pt x="864" y="1368"/>
                    </a:lnTo>
                    <a:close/>
                    <a:moveTo>
                      <a:pt x="204" y="174"/>
                    </a:moveTo>
                    <a:lnTo>
                      <a:pt x="204" y="174"/>
                    </a:lnTo>
                    <a:lnTo>
                      <a:pt x="200" y="178"/>
                    </a:lnTo>
                    <a:lnTo>
                      <a:pt x="192" y="186"/>
                    </a:lnTo>
                    <a:lnTo>
                      <a:pt x="192" y="192"/>
                    </a:lnTo>
                    <a:lnTo>
                      <a:pt x="192" y="196"/>
                    </a:lnTo>
                    <a:lnTo>
                      <a:pt x="198" y="208"/>
                    </a:lnTo>
                    <a:lnTo>
                      <a:pt x="206" y="208"/>
                    </a:lnTo>
                    <a:lnTo>
                      <a:pt x="206" y="192"/>
                    </a:lnTo>
                    <a:lnTo>
                      <a:pt x="208" y="192"/>
                    </a:lnTo>
                    <a:lnTo>
                      <a:pt x="210" y="190"/>
                    </a:lnTo>
                    <a:lnTo>
                      <a:pt x="208" y="184"/>
                    </a:lnTo>
                    <a:lnTo>
                      <a:pt x="204" y="174"/>
                    </a:lnTo>
                    <a:lnTo>
                      <a:pt x="204" y="174"/>
                    </a:lnTo>
                    <a:lnTo>
                      <a:pt x="204" y="174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600" name="Freeform 1671"/>
              <p:cNvSpPr>
                <a:spLocks noEditPoints="1"/>
              </p:cNvSpPr>
              <p:nvPr/>
            </p:nvSpPr>
            <p:spPr bwMode="auto">
              <a:xfrm>
                <a:off x="1111250" y="2149475"/>
                <a:ext cx="282575" cy="412750"/>
              </a:xfrm>
              <a:custGeom>
                <a:avLst/>
                <a:gdLst>
                  <a:gd name="T0" fmla="*/ 148 w 178"/>
                  <a:gd name="T1" fmla="*/ 18 h 260"/>
                  <a:gd name="T2" fmla="*/ 130 w 178"/>
                  <a:gd name="T3" fmla="*/ 0 h 260"/>
                  <a:gd name="T4" fmla="*/ 116 w 178"/>
                  <a:gd name="T5" fmla="*/ 6 h 260"/>
                  <a:gd name="T6" fmla="*/ 104 w 178"/>
                  <a:gd name="T7" fmla="*/ 10 h 260"/>
                  <a:gd name="T8" fmla="*/ 94 w 178"/>
                  <a:gd name="T9" fmla="*/ 18 h 260"/>
                  <a:gd name="T10" fmla="*/ 96 w 178"/>
                  <a:gd name="T11" fmla="*/ 28 h 260"/>
                  <a:gd name="T12" fmla="*/ 86 w 178"/>
                  <a:gd name="T13" fmla="*/ 44 h 260"/>
                  <a:gd name="T14" fmla="*/ 70 w 178"/>
                  <a:gd name="T15" fmla="*/ 36 h 260"/>
                  <a:gd name="T16" fmla="*/ 66 w 178"/>
                  <a:gd name="T17" fmla="*/ 40 h 260"/>
                  <a:gd name="T18" fmla="*/ 34 w 178"/>
                  <a:gd name="T19" fmla="*/ 22 h 260"/>
                  <a:gd name="T20" fmla="*/ 28 w 178"/>
                  <a:gd name="T21" fmla="*/ 26 h 260"/>
                  <a:gd name="T22" fmla="*/ 28 w 178"/>
                  <a:gd name="T23" fmla="*/ 34 h 260"/>
                  <a:gd name="T24" fmla="*/ 38 w 178"/>
                  <a:gd name="T25" fmla="*/ 44 h 260"/>
                  <a:gd name="T26" fmla="*/ 58 w 178"/>
                  <a:gd name="T27" fmla="*/ 58 h 260"/>
                  <a:gd name="T28" fmla="*/ 58 w 178"/>
                  <a:gd name="T29" fmla="*/ 68 h 260"/>
                  <a:gd name="T30" fmla="*/ 60 w 178"/>
                  <a:gd name="T31" fmla="*/ 80 h 260"/>
                  <a:gd name="T32" fmla="*/ 64 w 178"/>
                  <a:gd name="T33" fmla="*/ 106 h 260"/>
                  <a:gd name="T34" fmla="*/ 78 w 178"/>
                  <a:gd name="T35" fmla="*/ 132 h 260"/>
                  <a:gd name="T36" fmla="*/ 66 w 178"/>
                  <a:gd name="T37" fmla="*/ 154 h 260"/>
                  <a:gd name="T38" fmla="*/ 48 w 178"/>
                  <a:gd name="T39" fmla="*/ 176 h 260"/>
                  <a:gd name="T40" fmla="*/ 38 w 178"/>
                  <a:gd name="T41" fmla="*/ 186 h 260"/>
                  <a:gd name="T42" fmla="*/ 38 w 178"/>
                  <a:gd name="T43" fmla="*/ 196 h 260"/>
                  <a:gd name="T44" fmla="*/ 38 w 178"/>
                  <a:gd name="T45" fmla="*/ 218 h 260"/>
                  <a:gd name="T46" fmla="*/ 42 w 178"/>
                  <a:gd name="T47" fmla="*/ 230 h 260"/>
                  <a:gd name="T48" fmla="*/ 48 w 178"/>
                  <a:gd name="T49" fmla="*/ 236 h 260"/>
                  <a:gd name="T50" fmla="*/ 60 w 178"/>
                  <a:gd name="T51" fmla="*/ 242 h 260"/>
                  <a:gd name="T52" fmla="*/ 50 w 178"/>
                  <a:gd name="T53" fmla="*/ 254 h 260"/>
                  <a:gd name="T54" fmla="*/ 58 w 178"/>
                  <a:gd name="T55" fmla="*/ 250 h 260"/>
                  <a:gd name="T56" fmla="*/ 64 w 178"/>
                  <a:gd name="T57" fmla="*/ 250 h 260"/>
                  <a:gd name="T58" fmla="*/ 70 w 178"/>
                  <a:gd name="T59" fmla="*/ 258 h 260"/>
                  <a:gd name="T60" fmla="*/ 92 w 178"/>
                  <a:gd name="T61" fmla="*/ 244 h 260"/>
                  <a:gd name="T62" fmla="*/ 106 w 178"/>
                  <a:gd name="T63" fmla="*/ 240 h 260"/>
                  <a:gd name="T64" fmla="*/ 152 w 178"/>
                  <a:gd name="T65" fmla="*/ 214 h 260"/>
                  <a:gd name="T66" fmla="*/ 178 w 178"/>
                  <a:gd name="T67" fmla="*/ 190 h 260"/>
                  <a:gd name="T68" fmla="*/ 174 w 178"/>
                  <a:gd name="T69" fmla="*/ 182 h 260"/>
                  <a:gd name="T70" fmla="*/ 166 w 178"/>
                  <a:gd name="T71" fmla="*/ 170 h 260"/>
                  <a:gd name="T72" fmla="*/ 170 w 178"/>
                  <a:gd name="T73" fmla="*/ 160 h 260"/>
                  <a:gd name="T74" fmla="*/ 166 w 178"/>
                  <a:gd name="T75" fmla="*/ 146 h 260"/>
                  <a:gd name="T76" fmla="*/ 158 w 178"/>
                  <a:gd name="T77" fmla="*/ 136 h 260"/>
                  <a:gd name="T78" fmla="*/ 158 w 178"/>
                  <a:gd name="T79" fmla="*/ 118 h 260"/>
                  <a:gd name="T80" fmla="*/ 156 w 178"/>
                  <a:gd name="T81" fmla="*/ 104 h 260"/>
                  <a:gd name="T82" fmla="*/ 150 w 178"/>
                  <a:gd name="T83" fmla="*/ 64 h 260"/>
                  <a:gd name="T84" fmla="*/ 156 w 178"/>
                  <a:gd name="T85" fmla="*/ 52 h 260"/>
                  <a:gd name="T86" fmla="*/ 148 w 178"/>
                  <a:gd name="T87" fmla="*/ 44 h 260"/>
                  <a:gd name="T88" fmla="*/ 148 w 178"/>
                  <a:gd name="T89" fmla="*/ 26 h 260"/>
                  <a:gd name="T90" fmla="*/ 152 w 178"/>
                  <a:gd name="T91" fmla="*/ 22 h 260"/>
                  <a:gd name="T92" fmla="*/ 0 w 178"/>
                  <a:gd name="T93" fmla="*/ 254 h 260"/>
                  <a:gd name="T94" fmla="*/ 4 w 178"/>
                  <a:gd name="T95" fmla="*/ 250 h 260"/>
                  <a:gd name="T96" fmla="*/ 2 w 178"/>
                  <a:gd name="T97" fmla="*/ 248 h 2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78" h="260">
                    <a:moveTo>
                      <a:pt x="152" y="22"/>
                    </a:moveTo>
                    <a:lnTo>
                      <a:pt x="150" y="22"/>
                    </a:lnTo>
                    <a:lnTo>
                      <a:pt x="148" y="18"/>
                    </a:lnTo>
                    <a:lnTo>
                      <a:pt x="138" y="14"/>
                    </a:lnTo>
                    <a:lnTo>
                      <a:pt x="132" y="6"/>
                    </a:lnTo>
                    <a:lnTo>
                      <a:pt x="130" y="0"/>
                    </a:lnTo>
                    <a:lnTo>
                      <a:pt x="124" y="4"/>
                    </a:lnTo>
                    <a:lnTo>
                      <a:pt x="120" y="6"/>
                    </a:lnTo>
                    <a:lnTo>
                      <a:pt x="116" y="6"/>
                    </a:lnTo>
                    <a:lnTo>
                      <a:pt x="106" y="4"/>
                    </a:lnTo>
                    <a:lnTo>
                      <a:pt x="106" y="8"/>
                    </a:lnTo>
                    <a:lnTo>
                      <a:pt x="104" y="10"/>
                    </a:lnTo>
                    <a:lnTo>
                      <a:pt x="100" y="14"/>
                    </a:lnTo>
                    <a:lnTo>
                      <a:pt x="96" y="16"/>
                    </a:lnTo>
                    <a:lnTo>
                      <a:pt x="94" y="18"/>
                    </a:lnTo>
                    <a:lnTo>
                      <a:pt x="94" y="22"/>
                    </a:lnTo>
                    <a:lnTo>
                      <a:pt x="94" y="26"/>
                    </a:lnTo>
                    <a:lnTo>
                      <a:pt x="96" y="28"/>
                    </a:lnTo>
                    <a:lnTo>
                      <a:pt x="94" y="36"/>
                    </a:lnTo>
                    <a:lnTo>
                      <a:pt x="88" y="40"/>
                    </a:lnTo>
                    <a:lnTo>
                      <a:pt x="86" y="44"/>
                    </a:lnTo>
                    <a:lnTo>
                      <a:pt x="76" y="40"/>
                    </a:lnTo>
                    <a:lnTo>
                      <a:pt x="74" y="36"/>
                    </a:lnTo>
                    <a:lnTo>
                      <a:pt x="70" y="36"/>
                    </a:lnTo>
                    <a:lnTo>
                      <a:pt x="70" y="40"/>
                    </a:lnTo>
                    <a:lnTo>
                      <a:pt x="68" y="40"/>
                    </a:lnTo>
                    <a:lnTo>
                      <a:pt x="66" y="40"/>
                    </a:lnTo>
                    <a:lnTo>
                      <a:pt x="58" y="40"/>
                    </a:lnTo>
                    <a:lnTo>
                      <a:pt x="50" y="40"/>
                    </a:lnTo>
                    <a:lnTo>
                      <a:pt x="34" y="22"/>
                    </a:lnTo>
                    <a:lnTo>
                      <a:pt x="30" y="22"/>
                    </a:lnTo>
                    <a:lnTo>
                      <a:pt x="28" y="24"/>
                    </a:lnTo>
                    <a:lnTo>
                      <a:pt x="28" y="26"/>
                    </a:lnTo>
                    <a:lnTo>
                      <a:pt x="20" y="32"/>
                    </a:lnTo>
                    <a:lnTo>
                      <a:pt x="24" y="32"/>
                    </a:lnTo>
                    <a:lnTo>
                      <a:pt x="28" y="34"/>
                    </a:lnTo>
                    <a:lnTo>
                      <a:pt x="30" y="34"/>
                    </a:lnTo>
                    <a:lnTo>
                      <a:pt x="32" y="42"/>
                    </a:lnTo>
                    <a:lnTo>
                      <a:pt x="38" y="44"/>
                    </a:lnTo>
                    <a:lnTo>
                      <a:pt x="46" y="44"/>
                    </a:lnTo>
                    <a:lnTo>
                      <a:pt x="50" y="50"/>
                    </a:lnTo>
                    <a:lnTo>
                      <a:pt x="58" y="58"/>
                    </a:lnTo>
                    <a:lnTo>
                      <a:pt x="58" y="60"/>
                    </a:lnTo>
                    <a:lnTo>
                      <a:pt x="58" y="62"/>
                    </a:lnTo>
                    <a:lnTo>
                      <a:pt x="58" y="68"/>
                    </a:lnTo>
                    <a:lnTo>
                      <a:pt x="60" y="72"/>
                    </a:lnTo>
                    <a:lnTo>
                      <a:pt x="64" y="76"/>
                    </a:lnTo>
                    <a:lnTo>
                      <a:pt x="60" y="80"/>
                    </a:lnTo>
                    <a:lnTo>
                      <a:pt x="60" y="90"/>
                    </a:lnTo>
                    <a:lnTo>
                      <a:pt x="60" y="96"/>
                    </a:lnTo>
                    <a:lnTo>
                      <a:pt x="64" y="106"/>
                    </a:lnTo>
                    <a:lnTo>
                      <a:pt x="84" y="108"/>
                    </a:lnTo>
                    <a:lnTo>
                      <a:pt x="86" y="126"/>
                    </a:lnTo>
                    <a:lnTo>
                      <a:pt x="78" y="132"/>
                    </a:lnTo>
                    <a:lnTo>
                      <a:pt x="74" y="140"/>
                    </a:lnTo>
                    <a:lnTo>
                      <a:pt x="68" y="146"/>
                    </a:lnTo>
                    <a:lnTo>
                      <a:pt x="66" y="154"/>
                    </a:lnTo>
                    <a:lnTo>
                      <a:pt x="48" y="168"/>
                    </a:lnTo>
                    <a:lnTo>
                      <a:pt x="48" y="170"/>
                    </a:lnTo>
                    <a:lnTo>
                      <a:pt x="48" y="176"/>
                    </a:lnTo>
                    <a:lnTo>
                      <a:pt x="46" y="172"/>
                    </a:lnTo>
                    <a:lnTo>
                      <a:pt x="42" y="170"/>
                    </a:lnTo>
                    <a:lnTo>
                      <a:pt x="38" y="186"/>
                    </a:lnTo>
                    <a:lnTo>
                      <a:pt x="34" y="186"/>
                    </a:lnTo>
                    <a:lnTo>
                      <a:pt x="34" y="190"/>
                    </a:lnTo>
                    <a:lnTo>
                      <a:pt x="38" y="196"/>
                    </a:lnTo>
                    <a:lnTo>
                      <a:pt x="40" y="204"/>
                    </a:lnTo>
                    <a:lnTo>
                      <a:pt x="40" y="212"/>
                    </a:lnTo>
                    <a:lnTo>
                      <a:pt x="38" y="218"/>
                    </a:lnTo>
                    <a:lnTo>
                      <a:pt x="38" y="232"/>
                    </a:lnTo>
                    <a:lnTo>
                      <a:pt x="40" y="230"/>
                    </a:lnTo>
                    <a:lnTo>
                      <a:pt x="42" y="230"/>
                    </a:lnTo>
                    <a:lnTo>
                      <a:pt x="42" y="234"/>
                    </a:lnTo>
                    <a:lnTo>
                      <a:pt x="42" y="236"/>
                    </a:lnTo>
                    <a:lnTo>
                      <a:pt x="48" y="236"/>
                    </a:lnTo>
                    <a:lnTo>
                      <a:pt x="50" y="236"/>
                    </a:lnTo>
                    <a:lnTo>
                      <a:pt x="58" y="242"/>
                    </a:lnTo>
                    <a:lnTo>
                      <a:pt x="60" y="242"/>
                    </a:lnTo>
                    <a:lnTo>
                      <a:pt x="60" y="244"/>
                    </a:lnTo>
                    <a:lnTo>
                      <a:pt x="52" y="244"/>
                    </a:lnTo>
                    <a:lnTo>
                      <a:pt x="50" y="254"/>
                    </a:lnTo>
                    <a:lnTo>
                      <a:pt x="56" y="254"/>
                    </a:lnTo>
                    <a:lnTo>
                      <a:pt x="56" y="252"/>
                    </a:lnTo>
                    <a:lnTo>
                      <a:pt x="58" y="250"/>
                    </a:lnTo>
                    <a:lnTo>
                      <a:pt x="60" y="248"/>
                    </a:lnTo>
                    <a:lnTo>
                      <a:pt x="60" y="250"/>
                    </a:lnTo>
                    <a:lnTo>
                      <a:pt x="64" y="250"/>
                    </a:lnTo>
                    <a:lnTo>
                      <a:pt x="64" y="254"/>
                    </a:lnTo>
                    <a:lnTo>
                      <a:pt x="66" y="258"/>
                    </a:lnTo>
                    <a:lnTo>
                      <a:pt x="70" y="258"/>
                    </a:lnTo>
                    <a:lnTo>
                      <a:pt x="78" y="254"/>
                    </a:lnTo>
                    <a:lnTo>
                      <a:pt x="84" y="250"/>
                    </a:lnTo>
                    <a:lnTo>
                      <a:pt x="92" y="244"/>
                    </a:lnTo>
                    <a:lnTo>
                      <a:pt x="96" y="244"/>
                    </a:lnTo>
                    <a:lnTo>
                      <a:pt x="94" y="240"/>
                    </a:lnTo>
                    <a:lnTo>
                      <a:pt x="106" y="240"/>
                    </a:lnTo>
                    <a:lnTo>
                      <a:pt x="116" y="240"/>
                    </a:lnTo>
                    <a:lnTo>
                      <a:pt x="130" y="230"/>
                    </a:lnTo>
                    <a:lnTo>
                      <a:pt x="152" y="214"/>
                    </a:lnTo>
                    <a:lnTo>
                      <a:pt x="170" y="204"/>
                    </a:lnTo>
                    <a:lnTo>
                      <a:pt x="178" y="196"/>
                    </a:lnTo>
                    <a:lnTo>
                      <a:pt x="178" y="190"/>
                    </a:lnTo>
                    <a:lnTo>
                      <a:pt x="176" y="186"/>
                    </a:lnTo>
                    <a:lnTo>
                      <a:pt x="176" y="182"/>
                    </a:lnTo>
                    <a:lnTo>
                      <a:pt x="174" y="182"/>
                    </a:lnTo>
                    <a:lnTo>
                      <a:pt x="168" y="180"/>
                    </a:lnTo>
                    <a:lnTo>
                      <a:pt x="166" y="176"/>
                    </a:lnTo>
                    <a:lnTo>
                      <a:pt x="166" y="170"/>
                    </a:lnTo>
                    <a:lnTo>
                      <a:pt x="166" y="164"/>
                    </a:lnTo>
                    <a:lnTo>
                      <a:pt x="168" y="162"/>
                    </a:lnTo>
                    <a:lnTo>
                      <a:pt x="170" y="160"/>
                    </a:lnTo>
                    <a:lnTo>
                      <a:pt x="168" y="158"/>
                    </a:lnTo>
                    <a:lnTo>
                      <a:pt x="166" y="152"/>
                    </a:lnTo>
                    <a:lnTo>
                      <a:pt x="166" y="146"/>
                    </a:lnTo>
                    <a:lnTo>
                      <a:pt x="164" y="144"/>
                    </a:lnTo>
                    <a:lnTo>
                      <a:pt x="158" y="140"/>
                    </a:lnTo>
                    <a:lnTo>
                      <a:pt x="158" y="136"/>
                    </a:lnTo>
                    <a:lnTo>
                      <a:pt x="156" y="126"/>
                    </a:lnTo>
                    <a:lnTo>
                      <a:pt x="156" y="122"/>
                    </a:lnTo>
                    <a:lnTo>
                      <a:pt x="158" y="118"/>
                    </a:lnTo>
                    <a:lnTo>
                      <a:pt x="158" y="114"/>
                    </a:lnTo>
                    <a:lnTo>
                      <a:pt x="156" y="112"/>
                    </a:lnTo>
                    <a:lnTo>
                      <a:pt x="156" y="104"/>
                    </a:lnTo>
                    <a:lnTo>
                      <a:pt x="156" y="100"/>
                    </a:lnTo>
                    <a:lnTo>
                      <a:pt x="148" y="72"/>
                    </a:lnTo>
                    <a:lnTo>
                      <a:pt x="150" y="64"/>
                    </a:lnTo>
                    <a:lnTo>
                      <a:pt x="156" y="58"/>
                    </a:lnTo>
                    <a:lnTo>
                      <a:pt x="156" y="54"/>
                    </a:lnTo>
                    <a:lnTo>
                      <a:pt x="156" y="52"/>
                    </a:lnTo>
                    <a:lnTo>
                      <a:pt x="152" y="46"/>
                    </a:lnTo>
                    <a:lnTo>
                      <a:pt x="150" y="46"/>
                    </a:lnTo>
                    <a:lnTo>
                      <a:pt x="148" y="44"/>
                    </a:lnTo>
                    <a:lnTo>
                      <a:pt x="146" y="42"/>
                    </a:lnTo>
                    <a:lnTo>
                      <a:pt x="146" y="34"/>
                    </a:lnTo>
                    <a:lnTo>
                      <a:pt x="148" y="26"/>
                    </a:lnTo>
                    <a:lnTo>
                      <a:pt x="152" y="22"/>
                    </a:lnTo>
                    <a:lnTo>
                      <a:pt x="152" y="22"/>
                    </a:lnTo>
                    <a:lnTo>
                      <a:pt x="152" y="22"/>
                    </a:lnTo>
                    <a:close/>
                    <a:moveTo>
                      <a:pt x="2" y="248"/>
                    </a:moveTo>
                    <a:lnTo>
                      <a:pt x="4" y="254"/>
                    </a:lnTo>
                    <a:lnTo>
                      <a:pt x="0" y="254"/>
                    </a:lnTo>
                    <a:lnTo>
                      <a:pt x="10" y="260"/>
                    </a:lnTo>
                    <a:lnTo>
                      <a:pt x="10" y="252"/>
                    </a:lnTo>
                    <a:lnTo>
                      <a:pt x="4" y="250"/>
                    </a:lnTo>
                    <a:lnTo>
                      <a:pt x="2" y="248"/>
                    </a:lnTo>
                    <a:lnTo>
                      <a:pt x="2" y="248"/>
                    </a:lnTo>
                    <a:lnTo>
                      <a:pt x="2" y="248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601" name="Freeform 1672"/>
              <p:cNvSpPr>
                <a:spLocks noEditPoints="1"/>
              </p:cNvSpPr>
              <p:nvPr/>
            </p:nvSpPr>
            <p:spPr bwMode="auto">
              <a:xfrm>
                <a:off x="4737100" y="4937125"/>
                <a:ext cx="57150" cy="60325"/>
              </a:xfrm>
              <a:custGeom>
                <a:avLst/>
                <a:gdLst>
                  <a:gd name="T0" fmla="*/ 10 w 36"/>
                  <a:gd name="T1" fmla="*/ 24 h 38"/>
                  <a:gd name="T2" fmla="*/ 10 w 36"/>
                  <a:gd name="T3" fmla="*/ 24 h 38"/>
                  <a:gd name="T4" fmla="*/ 2 w 36"/>
                  <a:gd name="T5" fmla="*/ 30 h 38"/>
                  <a:gd name="T6" fmla="*/ 0 w 36"/>
                  <a:gd name="T7" fmla="*/ 32 h 38"/>
                  <a:gd name="T8" fmla="*/ 0 w 36"/>
                  <a:gd name="T9" fmla="*/ 34 h 38"/>
                  <a:gd name="T10" fmla="*/ 6 w 36"/>
                  <a:gd name="T11" fmla="*/ 34 h 38"/>
                  <a:gd name="T12" fmla="*/ 18 w 36"/>
                  <a:gd name="T13" fmla="*/ 38 h 38"/>
                  <a:gd name="T14" fmla="*/ 18 w 36"/>
                  <a:gd name="T15" fmla="*/ 28 h 38"/>
                  <a:gd name="T16" fmla="*/ 10 w 36"/>
                  <a:gd name="T17" fmla="*/ 24 h 38"/>
                  <a:gd name="T18" fmla="*/ 10 w 36"/>
                  <a:gd name="T19" fmla="*/ 24 h 38"/>
                  <a:gd name="T20" fmla="*/ 10 w 36"/>
                  <a:gd name="T21" fmla="*/ 24 h 38"/>
                  <a:gd name="T22" fmla="*/ 28 w 36"/>
                  <a:gd name="T23" fmla="*/ 2 h 38"/>
                  <a:gd name="T24" fmla="*/ 28 w 36"/>
                  <a:gd name="T25" fmla="*/ 2 h 38"/>
                  <a:gd name="T26" fmla="*/ 18 w 36"/>
                  <a:gd name="T27" fmla="*/ 10 h 38"/>
                  <a:gd name="T28" fmla="*/ 16 w 36"/>
                  <a:gd name="T29" fmla="*/ 14 h 38"/>
                  <a:gd name="T30" fmla="*/ 20 w 36"/>
                  <a:gd name="T31" fmla="*/ 14 h 38"/>
                  <a:gd name="T32" fmla="*/ 34 w 36"/>
                  <a:gd name="T33" fmla="*/ 4 h 38"/>
                  <a:gd name="T34" fmla="*/ 36 w 36"/>
                  <a:gd name="T35" fmla="*/ 2 h 38"/>
                  <a:gd name="T36" fmla="*/ 34 w 36"/>
                  <a:gd name="T37" fmla="*/ 0 h 38"/>
                  <a:gd name="T38" fmla="*/ 28 w 36"/>
                  <a:gd name="T39" fmla="*/ 2 h 38"/>
                  <a:gd name="T40" fmla="*/ 28 w 36"/>
                  <a:gd name="T41" fmla="*/ 2 h 38"/>
                  <a:gd name="T42" fmla="*/ 28 w 36"/>
                  <a:gd name="T43" fmla="*/ 2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36" h="38">
                    <a:moveTo>
                      <a:pt x="10" y="24"/>
                    </a:moveTo>
                    <a:lnTo>
                      <a:pt x="10" y="24"/>
                    </a:lnTo>
                    <a:lnTo>
                      <a:pt x="2" y="30"/>
                    </a:lnTo>
                    <a:lnTo>
                      <a:pt x="0" y="32"/>
                    </a:lnTo>
                    <a:lnTo>
                      <a:pt x="0" y="34"/>
                    </a:lnTo>
                    <a:lnTo>
                      <a:pt x="6" y="34"/>
                    </a:lnTo>
                    <a:lnTo>
                      <a:pt x="18" y="38"/>
                    </a:lnTo>
                    <a:lnTo>
                      <a:pt x="18" y="28"/>
                    </a:lnTo>
                    <a:lnTo>
                      <a:pt x="10" y="24"/>
                    </a:lnTo>
                    <a:lnTo>
                      <a:pt x="10" y="24"/>
                    </a:lnTo>
                    <a:lnTo>
                      <a:pt x="10" y="24"/>
                    </a:lnTo>
                    <a:close/>
                    <a:moveTo>
                      <a:pt x="28" y="2"/>
                    </a:moveTo>
                    <a:lnTo>
                      <a:pt x="28" y="2"/>
                    </a:lnTo>
                    <a:lnTo>
                      <a:pt x="18" y="10"/>
                    </a:lnTo>
                    <a:lnTo>
                      <a:pt x="16" y="14"/>
                    </a:lnTo>
                    <a:lnTo>
                      <a:pt x="20" y="14"/>
                    </a:lnTo>
                    <a:lnTo>
                      <a:pt x="34" y="4"/>
                    </a:lnTo>
                    <a:lnTo>
                      <a:pt x="36" y="2"/>
                    </a:lnTo>
                    <a:lnTo>
                      <a:pt x="34" y="0"/>
                    </a:lnTo>
                    <a:lnTo>
                      <a:pt x="28" y="2"/>
                    </a:lnTo>
                    <a:lnTo>
                      <a:pt x="28" y="2"/>
                    </a:lnTo>
                    <a:lnTo>
                      <a:pt x="28" y="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602" name="Freeform 1673"/>
              <p:cNvSpPr>
                <a:spLocks noEditPoints="1"/>
              </p:cNvSpPr>
              <p:nvPr/>
            </p:nvSpPr>
            <p:spPr bwMode="auto">
              <a:xfrm>
                <a:off x="1412875" y="4019550"/>
                <a:ext cx="358775" cy="307975"/>
              </a:xfrm>
              <a:custGeom>
                <a:avLst/>
                <a:gdLst>
                  <a:gd name="T0" fmla="*/ 140 w 226"/>
                  <a:gd name="T1" fmla="*/ 44 h 194"/>
                  <a:gd name="T2" fmla="*/ 134 w 226"/>
                  <a:gd name="T3" fmla="*/ 54 h 194"/>
                  <a:gd name="T4" fmla="*/ 132 w 226"/>
                  <a:gd name="T5" fmla="*/ 62 h 194"/>
                  <a:gd name="T6" fmla="*/ 130 w 226"/>
                  <a:gd name="T7" fmla="*/ 72 h 194"/>
                  <a:gd name="T8" fmla="*/ 138 w 226"/>
                  <a:gd name="T9" fmla="*/ 78 h 194"/>
                  <a:gd name="T10" fmla="*/ 150 w 226"/>
                  <a:gd name="T11" fmla="*/ 74 h 194"/>
                  <a:gd name="T12" fmla="*/ 150 w 226"/>
                  <a:gd name="T13" fmla="*/ 90 h 194"/>
                  <a:gd name="T14" fmla="*/ 156 w 226"/>
                  <a:gd name="T15" fmla="*/ 98 h 194"/>
                  <a:gd name="T16" fmla="*/ 166 w 226"/>
                  <a:gd name="T17" fmla="*/ 106 h 194"/>
                  <a:gd name="T18" fmla="*/ 226 w 226"/>
                  <a:gd name="T19" fmla="*/ 124 h 194"/>
                  <a:gd name="T20" fmla="*/ 168 w 226"/>
                  <a:gd name="T21" fmla="*/ 182 h 194"/>
                  <a:gd name="T22" fmla="*/ 148 w 226"/>
                  <a:gd name="T23" fmla="*/ 186 h 194"/>
                  <a:gd name="T24" fmla="*/ 138 w 226"/>
                  <a:gd name="T25" fmla="*/ 192 h 194"/>
                  <a:gd name="T26" fmla="*/ 124 w 226"/>
                  <a:gd name="T27" fmla="*/ 186 h 194"/>
                  <a:gd name="T28" fmla="*/ 122 w 226"/>
                  <a:gd name="T29" fmla="*/ 190 h 194"/>
                  <a:gd name="T30" fmla="*/ 114 w 226"/>
                  <a:gd name="T31" fmla="*/ 190 h 194"/>
                  <a:gd name="T32" fmla="*/ 112 w 226"/>
                  <a:gd name="T33" fmla="*/ 192 h 194"/>
                  <a:gd name="T34" fmla="*/ 102 w 226"/>
                  <a:gd name="T35" fmla="*/ 194 h 194"/>
                  <a:gd name="T36" fmla="*/ 94 w 226"/>
                  <a:gd name="T37" fmla="*/ 194 h 194"/>
                  <a:gd name="T38" fmla="*/ 82 w 226"/>
                  <a:gd name="T39" fmla="*/ 192 h 194"/>
                  <a:gd name="T40" fmla="*/ 74 w 226"/>
                  <a:gd name="T41" fmla="*/ 194 h 194"/>
                  <a:gd name="T42" fmla="*/ 68 w 226"/>
                  <a:gd name="T43" fmla="*/ 192 h 194"/>
                  <a:gd name="T44" fmla="*/ 62 w 226"/>
                  <a:gd name="T45" fmla="*/ 194 h 194"/>
                  <a:gd name="T46" fmla="*/ 50 w 226"/>
                  <a:gd name="T47" fmla="*/ 186 h 194"/>
                  <a:gd name="T48" fmla="*/ 48 w 226"/>
                  <a:gd name="T49" fmla="*/ 182 h 194"/>
                  <a:gd name="T50" fmla="*/ 44 w 226"/>
                  <a:gd name="T51" fmla="*/ 180 h 194"/>
                  <a:gd name="T52" fmla="*/ 36 w 226"/>
                  <a:gd name="T53" fmla="*/ 174 h 194"/>
                  <a:gd name="T54" fmla="*/ 28 w 226"/>
                  <a:gd name="T55" fmla="*/ 158 h 194"/>
                  <a:gd name="T56" fmla="*/ 26 w 226"/>
                  <a:gd name="T57" fmla="*/ 152 h 194"/>
                  <a:gd name="T58" fmla="*/ 16 w 226"/>
                  <a:gd name="T59" fmla="*/ 138 h 194"/>
                  <a:gd name="T60" fmla="*/ 6 w 226"/>
                  <a:gd name="T61" fmla="*/ 136 h 194"/>
                  <a:gd name="T62" fmla="*/ 0 w 226"/>
                  <a:gd name="T63" fmla="*/ 136 h 194"/>
                  <a:gd name="T64" fmla="*/ 8 w 226"/>
                  <a:gd name="T65" fmla="*/ 126 h 194"/>
                  <a:gd name="T66" fmla="*/ 16 w 226"/>
                  <a:gd name="T67" fmla="*/ 124 h 194"/>
                  <a:gd name="T68" fmla="*/ 18 w 226"/>
                  <a:gd name="T69" fmla="*/ 98 h 194"/>
                  <a:gd name="T70" fmla="*/ 26 w 226"/>
                  <a:gd name="T71" fmla="*/ 80 h 194"/>
                  <a:gd name="T72" fmla="*/ 30 w 226"/>
                  <a:gd name="T73" fmla="*/ 66 h 194"/>
                  <a:gd name="T74" fmla="*/ 38 w 226"/>
                  <a:gd name="T75" fmla="*/ 62 h 194"/>
                  <a:gd name="T76" fmla="*/ 44 w 226"/>
                  <a:gd name="T77" fmla="*/ 46 h 194"/>
                  <a:gd name="T78" fmla="*/ 46 w 226"/>
                  <a:gd name="T79" fmla="*/ 34 h 194"/>
                  <a:gd name="T80" fmla="*/ 54 w 226"/>
                  <a:gd name="T81" fmla="*/ 26 h 194"/>
                  <a:gd name="T82" fmla="*/ 68 w 226"/>
                  <a:gd name="T83" fmla="*/ 10 h 194"/>
                  <a:gd name="T84" fmla="*/ 74 w 226"/>
                  <a:gd name="T85" fmla="*/ 10 h 194"/>
                  <a:gd name="T86" fmla="*/ 78 w 226"/>
                  <a:gd name="T87" fmla="*/ 16 h 194"/>
                  <a:gd name="T88" fmla="*/ 84 w 226"/>
                  <a:gd name="T89" fmla="*/ 0 h 194"/>
                  <a:gd name="T90" fmla="*/ 92 w 226"/>
                  <a:gd name="T91" fmla="*/ 8 h 194"/>
                  <a:gd name="T92" fmla="*/ 100 w 226"/>
                  <a:gd name="T93" fmla="*/ 10 h 194"/>
                  <a:gd name="T94" fmla="*/ 104 w 226"/>
                  <a:gd name="T95" fmla="*/ 14 h 194"/>
                  <a:gd name="T96" fmla="*/ 118 w 226"/>
                  <a:gd name="T97" fmla="*/ 16 h 194"/>
                  <a:gd name="T98" fmla="*/ 128 w 226"/>
                  <a:gd name="T99" fmla="*/ 26 h 194"/>
                  <a:gd name="T100" fmla="*/ 134 w 226"/>
                  <a:gd name="T101" fmla="*/ 38 h 194"/>
                  <a:gd name="T102" fmla="*/ 140 w 226"/>
                  <a:gd name="T103" fmla="*/ 44 h 194"/>
                  <a:gd name="T104" fmla="*/ 76 w 226"/>
                  <a:gd name="T105" fmla="*/ 42 h 194"/>
                  <a:gd name="T106" fmla="*/ 84 w 226"/>
                  <a:gd name="T107" fmla="*/ 44 h 194"/>
                  <a:gd name="T108" fmla="*/ 76 w 226"/>
                  <a:gd name="T109" fmla="*/ 54 h 194"/>
                  <a:gd name="T110" fmla="*/ 72 w 226"/>
                  <a:gd name="T111" fmla="*/ 44 h 194"/>
                  <a:gd name="T112" fmla="*/ 76 w 226"/>
                  <a:gd name="T113" fmla="*/ 42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226" h="194">
                    <a:moveTo>
                      <a:pt x="140" y="44"/>
                    </a:moveTo>
                    <a:lnTo>
                      <a:pt x="140" y="44"/>
                    </a:lnTo>
                    <a:lnTo>
                      <a:pt x="138" y="50"/>
                    </a:lnTo>
                    <a:lnTo>
                      <a:pt x="134" y="54"/>
                    </a:lnTo>
                    <a:lnTo>
                      <a:pt x="132" y="60"/>
                    </a:lnTo>
                    <a:lnTo>
                      <a:pt x="132" y="62"/>
                    </a:lnTo>
                    <a:lnTo>
                      <a:pt x="132" y="66"/>
                    </a:lnTo>
                    <a:lnTo>
                      <a:pt x="130" y="72"/>
                    </a:lnTo>
                    <a:lnTo>
                      <a:pt x="132" y="74"/>
                    </a:lnTo>
                    <a:lnTo>
                      <a:pt x="138" y="78"/>
                    </a:lnTo>
                    <a:lnTo>
                      <a:pt x="142" y="74"/>
                    </a:lnTo>
                    <a:lnTo>
                      <a:pt x="150" y="74"/>
                    </a:lnTo>
                    <a:lnTo>
                      <a:pt x="146" y="82"/>
                    </a:lnTo>
                    <a:lnTo>
                      <a:pt x="150" y="90"/>
                    </a:lnTo>
                    <a:lnTo>
                      <a:pt x="152" y="96"/>
                    </a:lnTo>
                    <a:lnTo>
                      <a:pt x="156" y="98"/>
                    </a:lnTo>
                    <a:lnTo>
                      <a:pt x="160" y="102"/>
                    </a:lnTo>
                    <a:lnTo>
                      <a:pt x="166" y="106"/>
                    </a:lnTo>
                    <a:lnTo>
                      <a:pt x="204" y="124"/>
                    </a:lnTo>
                    <a:lnTo>
                      <a:pt x="226" y="124"/>
                    </a:lnTo>
                    <a:lnTo>
                      <a:pt x="186" y="182"/>
                    </a:lnTo>
                    <a:lnTo>
                      <a:pt x="168" y="182"/>
                    </a:lnTo>
                    <a:lnTo>
                      <a:pt x="162" y="186"/>
                    </a:lnTo>
                    <a:lnTo>
                      <a:pt x="148" y="186"/>
                    </a:lnTo>
                    <a:lnTo>
                      <a:pt x="146" y="190"/>
                    </a:lnTo>
                    <a:lnTo>
                      <a:pt x="138" y="192"/>
                    </a:lnTo>
                    <a:lnTo>
                      <a:pt x="130" y="192"/>
                    </a:lnTo>
                    <a:lnTo>
                      <a:pt x="124" y="186"/>
                    </a:lnTo>
                    <a:lnTo>
                      <a:pt x="124" y="184"/>
                    </a:lnTo>
                    <a:lnTo>
                      <a:pt x="122" y="190"/>
                    </a:lnTo>
                    <a:lnTo>
                      <a:pt x="120" y="190"/>
                    </a:lnTo>
                    <a:lnTo>
                      <a:pt x="114" y="190"/>
                    </a:lnTo>
                    <a:lnTo>
                      <a:pt x="112" y="190"/>
                    </a:lnTo>
                    <a:lnTo>
                      <a:pt x="112" y="192"/>
                    </a:lnTo>
                    <a:lnTo>
                      <a:pt x="110" y="194"/>
                    </a:lnTo>
                    <a:lnTo>
                      <a:pt x="102" y="194"/>
                    </a:lnTo>
                    <a:lnTo>
                      <a:pt x="96" y="194"/>
                    </a:lnTo>
                    <a:lnTo>
                      <a:pt x="94" y="194"/>
                    </a:lnTo>
                    <a:lnTo>
                      <a:pt x="86" y="192"/>
                    </a:lnTo>
                    <a:lnTo>
                      <a:pt x="82" y="192"/>
                    </a:lnTo>
                    <a:lnTo>
                      <a:pt x="78" y="194"/>
                    </a:lnTo>
                    <a:lnTo>
                      <a:pt x="74" y="194"/>
                    </a:lnTo>
                    <a:lnTo>
                      <a:pt x="72" y="192"/>
                    </a:lnTo>
                    <a:lnTo>
                      <a:pt x="68" y="192"/>
                    </a:lnTo>
                    <a:lnTo>
                      <a:pt x="66" y="192"/>
                    </a:lnTo>
                    <a:lnTo>
                      <a:pt x="62" y="194"/>
                    </a:lnTo>
                    <a:lnTo>
                      <a:pt x="50" y="192"/>
                    </a:lnTo>
                    <a:lnTo>
                      <a:pt x="50" y="186"/>
                    </a:lnTo>
                    <a:lnTo>
                      <a:pt x="50" y="184"/>
                    </a:lnTo>
                    <a:lnTo>
                      <a:pt x="48" y="182"/>
                    </a:lnTo>
                    <a:lnTo>
                      <a:pt x="46" y="180"/>
                    </a:lnTo>
                    <a:lnTo>
                      <a:pt x="44" y="180"/>
                    </a:lnTo>
                    <a:lnTo>
                      <a:pt x="38" y="180"/>
                    </a:lnTo>
                    <a:lnTo>
                      <a:pt x="36" y="174"/>
                    </a:lnTo>
                    <a:lnTo>
                      <a:pt x="30" y="166"/>
                    </a:lnTo>
                    <a:lnTo>
                      <a:pt x="28" y="158"/>
                    </a:lnTo>
                    <a:lnTo>
                      <a:pt x="28" y="154"/>
                    </a:lnTo>
                    <a:lnTo>
                      <a:pt x="26" y="152"/>
                    </a:lnTo>
                    <a:lnTo>
                      <a:pt x="18" y="144"/>
                    </a:lnTo>
                    <a:lnTo>
                      <a:pt x="16" y="138"/>
                    </a:lnTo>
                    <a:lnTo>
                      <a:pt x="10" y="138"/>
                    </a:lnTo>
                    <a:lnTo>
                      <a:pt x="6" y="136"/>
                    </a:lnTo>
                    <a:lnTo>
                      <a:pt x="2" y="136"/>
                    </a:lnTo>
                    <a:lnTo>
                      <a:pt x="0" y="136"/>
                    </a:lnTo>
                    <a:lnTo>
                      <a:pt x="2" y="126"/>
                    </a:lnTo>
                    <a:lnTo>
                      <a:pt x="8" y="126"/>
                    </a:lnTo>
                    <a:lnTo>
                      <a:pt x="12" y="124"/>
                    </a:lnTo>
                    <a:lnTo>
                      <a:pt x="16" y="124"/>
                    </a:lnTo>
                    <a:lnTo>
                      <a:pt x="18" y="112"/>
                    </a:lnTo>
                    <a:lnTo>
                      <a:pt x="18" y="98"/>
                    </a:lnTo>
                    <a:lnTo>
                      <a:pt x="20" y="90"/>
                    </a:lnTo>
                    <a:lnTo>
                      <a:pt x="26" y="80"/>
                    </a:lnTo>
                    <a:lnTo>
                      <a:pt x="26" y="70"/>
                    </a:lnTo>
                    <a:lnTo>
                      <a:pt x="30" y="66"/>
                    </a:lnTo>
                    <a:lnTo>
                      <a:pt x="36" y="64"/>
                    </a:lnTo>
                    <a:lnTo>
                      <a:pt x="38" y="62"/>
                    </a:lnTo>
                    <a:lnTo>
                      <a:pt x="40" y="52"/>
                    </a:lnTo>
                    <a:lnTo>
                      <a:pt x="44" y="46"/>
                    </a:lnTo>
                    <a:lnTo>
                      <a:pt x="46" y="38"/>
                    </a:lnTo>
                    <a:lnTo>
                      <a:pt x="46" y="34"/>
                    </a:lnTo>
                    <a:lnTo>
                      <a:pt x="48" y="32"/>
                    </a:lnTo>
                    <a:lnTo>
                      <a:pt x="54" y="26"/>
                    </a:lnTo>
                    <a:lnTo>
                      <a:pt x="62" y="14"/>
                    </a:lnTo>
                    <a:lnTo>
                      <a:pt x="68" y="10"/>
                    </a:lnTo>
                    <a:lnTo>
                      <a:pt x="72" y="10"/>
                    </a:lnTo>
                    <a:lnTo>
                      <a:pt x="74" y="10"/>
                    </a:lnTo>
                    <a:lnTo>
                      <a:pt x="76" y="10"/>
                    </a:lnTo>
                    <a:lnTo>
                      <a:pt x="78" y="16"/>
                    </a:lnTo>
                    <a:lnTo>
                      <a:pt x="82" y="4"/>
                    </a:lnTo>
                    <a:lnTo>
                      <a:pt x="84" y="0"/>
                    </a:lnTo>
                    <a:lnTo>
                      <a:pt x="86" y="4"/>
                    </a:lnTo>
                    <a:lnTo>
                      <a:pt x="92" y="8"/>
                    </a:lnTo>
                    <a:lnTo>
                      <a:pt x="96" y="10"/>
                    </a:lnTo>
                    <a:lnTo>
                      <a:pt x="100" y="10"/>
                    </a:lnTo>
                    <a:lnTo>
                      <a:pt x="102" y="10"/>
                    </a:lnTo>
                    <a:lnTo>
                      <a:pt x="104" y="14"/>
                    </a:lnTo>
                    <a:lnTo>
                      <a:pt x="110" y="16"/>
                    </a:lnTo>
                    <a:lnTo>
                      <a:pt x="118" y="16"/>
                    </a:lnTo>
                    <a:lnTo>
                      <a:pt x="122" y="22"/>
                    </a:lnTo>
                    <a:lnTo>
                      <a:pt x="128" y="26"/>
                    </a:lnTo>
                    <a:lnTo>
                      <a:pt x="132" y="34"/>
                    </a:lnTo>
                    <a:lnTo>
                      <a:pt x="134" y="38"/>
                    </a:lnTo>
                    <a:lnTo>
                      <a:pt x="140" y="44"/>
                    </a:lnTo>
                    <a:lnTo>
                      <a:pt x="140" y="44"/>
                    </a:lnTo>
                    <a:lnTo>
                      <a:pt x="140" y="44"/>
                    </a:lnTo>
                    <a:close/>
                    <a:moveTo>
                      <a:pt x="76" y="42"/>
                    </a:moveTo>
                    <a:lnTo>
                      <a:pt x="76" y="42"/>
                    </a:lnTo>
                    <a:lnTo>
                      <a:pt x="84" y="44"/>
                    </a:lnTo>
                    <a:lnTo>
                      <a:pt x="84" y="46"/>
                    </a:lnTo>
                    <a:lnTo>
                      <a:pt x="76" y="54"/>
                    </a:lnTo>
                    <a:lnTo>
                      <a:pt x="72" y="46"/>
                    </a:lnTo>
                    <a:lnTo>
                      <a:pt x="72" y="44"/>
                    </a:lnTo>
                    <a:lnTo>
                      <a:pt x="76" y="42"/>
                    </a:lnTo>
                    <a:lnTo>
                      <a:pt x="76" y="42"/>
                    </a:lnTo>
                    <a:lnTo>
                      <a:pt x="76" y="4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603" name="Freeform 1674"/>
              <p:cNvSpPr>
                <a:spLocks/>
              </p:cNvSpPr>
              <p:nvPr/>
            </p:nvSpPr>
            <p:spPr bwMode="auto">
              <a:xfrm>
                <a:off x="1174750" y="2587625"/>
                <a:ext cx="15875" cy="19050"/>
              </a:xfrm>
              <a:custGeom>
                <a:avLst/>
                <a:gdLst>
                  <a:gd name="T0" fmla="*/ 6 w 10"/>
                  <a:gd name="T1" fmla="*/ 0 h 12"/>
                  <a:gd name="T2" fmla="*/ 6 w 10"/>
                  <a:gd name="T3" fmla="*/ 0 h 12"/>
                  <a:gd name="T4" fmla="*/ 6 w 10"/>
                  <a:gd name="T5" fmla="*/ 2 h 12"/>
                  <a:gd name="T6" fmla="*/ 0 w 10"/>
                  <a:gd name="T7" fmla="*/ 2 h 12"/>
                  <a:gd name="T8" fmla="*/ 2 w 10"/>
                  <a:gd name="T9" fmla="*/ 6 h 12"/>
                  <a:gd name="T10" fmla="*/ 6 w 10"/>
                  <a:gd name="T11" fmla="*/ 12 h 12"/>
                  <a:gd name="T12" fmla="*/ 8 w 10"/>
                  <a:gd name="T13" fmla="*/ 10 h 12"/>
                  <a:gd name="T14" fmla="*/ 10 w 10"/>
                  <a:gd name="T15" fmla="*/ 10 h 12"/>
                  <a:gd name="T16" fmla="*/ 10 w 10"/>
                  <a:gd name="T17" fmla="*/ 0 h 12"/>
                  <a:gd name="T18" fmla="*/ 6 w 10"/>
                  <a:gd name="T19" fmla="*/ 0 h 12"/>
                  <a:gd name="T20" fmla="*/ 6 w 10"/>
                  <a:gd name="T21" fmla="*/ 0 h 12"/>
                  <a:gd name="T22" fmla="*/ 6 w 10"/>
                  <a:gd name="T23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0" h="12">
                    <a:moveTo>
                      <a:pt x="6" y="0"/>
                    </a:moveTo>
                    <a:lnTo>
                      <a:pt x="6" y="0"/>
                    </a:lnTo>
                    <a:lnTo>
                      <a:pt x="6" y="2"/>
                    </a:lnTo>
                    <a:lnTo>
                      <a:pt x="0" y="2"/>
                    </a:lnTo>
                    <a:lnTo>
                      <a:pt x="2" y="6"/>
                    </a:lnTo>
                    <a:lnTo>
                      <a:pt x="6" y="12"/>
                    </a:lnTo>
                    <a:lnTo>
                      <a:pt x="8" y="10"/>
                    </a:lnTo>
                    <a:lnTo>
                      <a:pt x="10" y="10"/>
                    </a:lnTo>
                    <a:lnTo>
                      <a:pt x="10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6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604" name="Freeform 1675"/>
              <p:cNvSpPr>
                <a:spLocks/>
              </p:cNvSpPr>
              <p:nvPr/>
            </p:nvSpPr>
            <p:spPr bwMode="auto">
              <a:xfrm>
                <a:off x="1171575" y="2613025"/>
                <a:ext cx="28575" cy="19050"/>
              </a:xfrm>
              <a:custGeom>
                <a:avLst/>
                <a:gdLst>
                  <a:gd name="T0" fmla="*/ 6 w 18"/>
                  <a:gd name="T1" fmla="*/ 0 h 12"/>
                  <a:gd name="T2" fmla="*/ 6 w 18"/>
                  <a:gd name="T3" fmla="*/ 0 h 12"/>
                  <a:gd name="T4" fmla="*/ 2 w 18"/>
                  <a:gd name="T5" fmla="*/ 2 h 12"/>
                  <a:gd name="T6" fmla="*/ 0 w 18"/>
                  <a:gd name="T7" fmla="*/ 4 h 12"/>
                  <a:gd name="T8" fmla="*/ 0 w 18"/>
                  <a:gd name="T9" fmla="*/ 8 h 12"/>
                  <a:gd name="T10" fmla="*/ 6 w 18"/>
                  <a:gd name="T11" fmla="*/ 12 h 12"/>
                  <a:gd name="T12" fmla="*/ 10 w 18"/>
                  <a:gd name="T13" fmla="*/ 12 h 12"/>
                  <a:gd name="T14" fmla="*/ 16 w 18"/>
                  <a:gd name="T15" fmla="*/ 12 h 12"/>
                  <a:gd name="T16" fmla="*/ 16 w 18"/>
                  <a:gd name="T17" fmla="*/ 6 h 12"/>
                  <a:gd name="T18" fmla="*/ 18 w 18"/>
                  <a:gd name="T19" fmla="*/ 6 h 12"/>
                  <a:gd name="T20" fmla="*/ 18 w 18"/>
                  <a:gd name="T21" fmla="*/ 2 h 12"/>
                  <a:gd name="T22" fmla="*/ 16 w 18"/>
                  <a:gd name="T23" fmla="*/ 2 h 12"/>
                  <a:gd name="T24" fmla="*/ 6 w 18"/>
                  <a:gd name="T25" fmla="*/ 0 h 12"/>
                  <a:gd name="T26" fmla="*/ 6 w 18"/>
                  <a:gd name="T27" fmla="*/ 0 h 12"/>
                  <a:gd name="T28" fmla="*/ 6 w 18"/>
                  <a:gd name="T2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8" h="12">
                    <a:moveTo>
                      <a:pt x="6" y="0"/>
                    </a:moveTo>
                    <a:lnTo>
                      <a:pt x="6" y="0"/>
                    </a:lnTo>
                    <a:lnTo>
                      <a:pt x="2" y="2"/>
                    </a:lnTo>
                    <a:lnTo>
                      <a:pt x="0" y="4"/>
                    </a:lnTo>
                    <a:lnTo>
                      <a:pt x="0" y="8"/>
                    </a:lnTo>
                    <a:lnTo>
                      <a:pt x="6" y="12"/>
                    </a:lnTo>
                    <a:lnTo>
                      <a:pt x="10" y="12"/>
                    </a:lnTo>
                    <a:lnTo>
                      <a:pt x="16" y="12"/>
                    </a:lnTo>
                    <a:lnTo>
                      <a:pt x="16" y="6"/>
                    </a:lnTo>
                    <a:lnTo>
                      <a:pt x="18" y="6"/>
                    </a:lnTo>
                    <a:lnTo>
                      <a:pt x="18" y="2"/>
                    </a:lnTo>
                    <a:lnTo>
                      <a:pt x="16" y="2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6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605" name="Freeform 1676"/>
              <p:cNvSpPr>
                <a:spLocks/>
              </p:cNvSpPr>
              <p:nvPr/>
            </p:nvSpPr>
            <p:spPr bwMode="auto">
              <a:xfrm>
                <a:off x="1209675" y="2571750"/>
                <a:ext cx="107950" cy="85725"/>
              </a:xfrm>
              <a:custGeom>
                <a:avLst/>
                <a:gdLst>
                  <a:gd name="T0" fmla="*/ 62 w 68"/>
                  <a:gd name="T1" fmla="*/ 20 h 54"/>
                  <a:gd name="T2" fmla="*/ 64 w 68"/>
                  <a:gd name="T3" fmla="*/ 14 h 54"/>
                  <a:gd name="T4" fmla="*/ 68 w 68"/>
                  <a:gd name="T5" fmla="*/ 14 h 54"/>
                  <a:gd name="T6" fmla="*/ 68 w 68"/>
                  <a:gd name="T7" fmla="*/ 8 h 54"/>
                  <a:gd name="T8" fmla="*/ 68 w 68"/>
                  <a:gd name="T9" fmla="*/ 4 h 54"/>
                  <a:gd name="T10" fmla="*/ 64 w 68"/>
                  <a:gd name="T11" fmla="*/ 4 h 54"/>
                  <a:gd name="T12" fmla="*/ 64 w 68"/>
                  <a:gd name="T13" fmla="*/ 6 h 54"/>
                  <a:gd name="T14" fmla="*/ 62 w 68"/>
                  <a:gd name="T15" fmla="*/ 6 h 54"/>
                  <a:gd name="T16" fmla="*/ 50 w 68"/>
                  <a:gd name="T17" fmla="*/ 4 h 54"/>
                  <a:gd name="T18" fmla="*/ 32 w 68"/>
                  <a:gd name="T19" fmla="*/ 0 h 54"/>
                  <a:gd name="T20" fmla="*/ 28 w 68"/>
                  <a:gd name="T21" fmla="*/ 4 h 54"/>
                  <a:gd name="T22" fmla="*/ 28 w 68"/>
                  <a:gd name="T23" fmla="*/ 6 h 54"/>
                  <a:gd name="T24" fmla="*/ 22 w 68"/>
                  <a:gd name="T25" fmla="*/ 6 h 54"/>
                  <a:gd name="T26" fmla="*/ 16 w 68"/>
                  <a:gd name="T27" fmla="*/ 6 h 54"/>
                  <a:gd name="T28" fmla="*/ 0 w 68"/>
                  <a:gd name="T29" fmla="*/ 12 h 54"/>
                  <a:gd name="T30" fmla="*/ 0 w 68"/>
                  <a:gd name="T31" fmla="*/ 30 h 54"/>
                  <a:gd name="T32" fmla="*/ 8 w 68"/>
                  <a:gd name="T33" fmla="*/ 32 h 54"/>
                  <a:gd name="T34" fmla="*/ 8 w 68"/>
                  <a:gd name="T35" fmla="*/ 42 h 54"/>
                  <a:gd name="T36" fmla="*/ 16 w 68"/>
                  <a:gd name="T37" fmla="*/ 42 h 54"/>
                  <a:gd name="T38" fmla="*/ 18 w 68"/>
                  <a:gd name="T39" fmla="*/ 40 h 54"/>
                  <a:gd name="T40" fmla="*/ 18 w 68"/>
                  <a:gd name="T41" fmla="*/ 38 h 54"/>
                  <a:gd name="T42" fmla="*/ 28 w 68"/>
                  <a:gd name="T43" fmla="*/ 40 h 54"/>
                  <a:gd name="T44" fmla="*/ 34 w 68"/>
                  <a:gd name="T45" fmla="*/ 42 h 54"/>
                  <a:gd name="T46" fmla="*/ 34 w 68"/>
                  <a:gd name="T47" fmla="*/ 46 h 54"/>
                  <a:gd name="T48" fmla="*/ 40 w 68"/>
                  <a:gd name="T49" fmla="*/ 46 h 54"/>
                  <a:gd name="T50" fmla="*/ 42 w 68"/>
                  <a:gd name="T51" fmla="*/ 54 h 54"/>
                  <a:gd name="T52" fmla="*/ 50 w 68"/>
                  <a:gd name="T53" fmla="*/ 50 h 54"/>
                  <a:gd name="T54" fmla="*/ 50 w 68"/>
                  <a:gd name="T55" fmla="*/ 48 h 54"/>
                  <a:gd name="T56" fmla="*/ 52 w 68"/>
                  <a:gd name="T57" fmla="*/ 42 h 54"/>
                  <a:gd name="T58" fmla="*/ 54 w 68"/>
                  <a:gd name="T59" fmla="*/ 40 h 54"/>
                  <a:gd name="T60" fmla="*/ 58 w 68"/>
                  <a:gd name="T61" fmla="*/ 38 h 54"/>
                  <a:gd name="T62" fmla="*/ 52 w 68"/>
                  <a:gd name="T63" fmla="*/ 24 h 54"/>
                  <a:gd name="T64" fmla="*/ 52 w 68"/>
                  <a:gd name="T65" fmla="*/ 22 h 54"/>
                  <a:gd name="T66" fmla="*/ 54 w 68"/>
                  <a:gd name="T67" fmla="*/ 20 h 54"/>
                  <a:gd name="T68" fmla="*/ 58 w 68"/>
                  <a:gd name="T69" fmla="*/ 20 h 54"/>
                  <a:gd name="T70" fmla="*/ 62 w 68"/>
                  <a:gd name="T71" fmla="*/ 20 h 54"/>
                  <a:gd name="T72" fmla="*/ 62 w 68"/>
                  <a:gd name="T73" fmla="*/ 20 h 54"/>
                  <a:gd name="T74" fmla="*/ 62 w 68"/>
                  <a:gd name="T75" fmla="*/ 2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68" h="54">
                    <a:moveTo>
                      <a:pt x="62" y="20"/>
                    </a:moveTo>
                    <a:lnTo>
                      <a:pt x="64" y="14"/>
                    </a:lnTo>
                    <a:lnTo>
                      <a:pt x="68" y="14"/>
                    </a:lnTo>
                    <a:lnTo>
                      <a:pt x="68" y="8"/>
                    </a:lnTo>
                    <a:lnTo>
                      <a:pt x="68" y="4"/>
                    </a:lnTo>
                    <a:lnTo>
                      <a:pt x="64" y="4"/>
                    </a:lnTo>
                    <a:lnTo>
                      <a:pt x="64" y="6"/>
                    </a:lnTo>
                    <a:lnTo>
                      <a:pt x="62" y="6"/>
                    </a:lnTo>
                    <a:lnTo>
                      <a:pt x="50" y="4"/>
                    </a:lnTo>
                    <a:lnTo>
                      <a:pt x="32" y="0"/>
                    </a:lnTo>
                    <a:lnTo>
                      <a:pt x="28" y="4"/>
                    </a:lnTo>
                    <a:lnTo>
                      <a:pt x="28" y="6"/>
                    </a:lnTo>
                    <a:lnTo>
                      <a:pt x="22" y="6"/>
                    </a:lnTo>
                    <a:lnTo>
                      <a:pt x="16" y="6"/>
                    </a:lnTo>
                    <a:lnTo>
                      <a:pt x="0" y="12"/>
                    </a:lnTo>
                    <a:lnTo>
                      <a:pt x="0" y="30"/>
                    </a:lnTo>
                    <a:lnTo>
                      <a:pt x="8" y="32"/>
                    </a:lnTo>
                    <a:lnTo>
                      <a:pt x="8" y="42"/>
                    </a:lnTo>
                    <a:lnTo>
                      <a:pt x="16" y="42"/>
                    </a:lnTo>
                    <a:lnTo>
                      <a:pt x="18" y="40"/>
                    </a:lnTo>
                    <a:lnTo>
                      <a:pt x="18" y="38"/>
                    </a:lnTo>
                    <a:lnTo>
                      <a:pt x="28" y="40"/>
                    </a:lnTo>
                    <a:lnTo>
                      <a:pt x="34" y="42"/>
                    </a:lnTo>
                    <a:lnTo>
                      <a:pt x="34" y="46"/>
                    </a:lnTo>
                    <a:lnTo>
                      <a:pt x="40" y="46"/>
                    </a:lnTo>
                    <a:lnTo>
                      <a:pt x="42" y="54"/>
                    </a:lnTo>
                    <a:lnTo>
                      <a:pt x="50" y="50"/>
                    </a:lnTo>
                    <a:lnTo>
                      <a:pt x="50" y="48"/>
                    </a:lnTo>
                    <a:lnTo>
                      <a:pt x="52" y="42"/>
                    </a:lnTo>
                    <a:lnTo>
                      <a:pt x="54" y="40"/>
                    </a:lnTo>
                    <a:lnTo>
                      <a:pt x="58" y="38"/>
                    </a:lnTo>
                    <a:lnTo>
                      <a:pt x="52" y="24"/>
                    </a:lnTo>
                    <a:lnTo>
                      <a:pt x="52" y="22"/>
                    </a:lnTo>
                    <a:lnTo>
                      <a:pt x="54" y="20"/>
                    </a:lnTo>
                    <a:lnTo>
                      <a:pt x="58" y="20"/>
                    </a:lnTo>
                    <a:lnTo>
                      <a:pt x="62" y="20"/>
                    </a:lnTo>
                    <a:lnTo>
                      <a:pt x="62" y="20"/>
                    </a:lnTo>
                    <a:lnTo>
                      <a:pt x="62" y="2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606" name="Freeform 1677"/>
              <p:cNvSpPr>
                <a:spLocks/>
              </p:cNvSpPr>
              <p:nvPr/>
            </p:nvSpPr>
            <p:spPr bwMode="auto">
              <a:xfrm>
                <a:off x="1508125" y="3914775"/>
                <a:ext cx="155575" cy="174625"/>
              </a:xfrm>
              <a:custGeom>
                <a:avLst/>
                <a:gdLst>
                  <a:gd name="T0" fmla="*/ 26 w 98"/>
                  <a:gd name="T1" fmla="*/ 8 h 110"/>
                  <a:gd name="T2" fmla="*/ 16 w 98"/>
                  <a:gd name="T3" fmla="*/ 8 h 110"/>
                  <a:gd name="T4" fmla="*/ 10 w 98"/>
                  <a:gd name="T5" fmla="*/ 18 h 110"/>
                  <a:gd name="T6" fmla="*/ 4 w 98"/>
                  <a:gd name="T7" fmla="*/ 20 h 110"/>
                  <a:gd name="T8" fmla="*/ 4 w 98"/>
                  <a:gd name="T9" fmla="*/ 38 h 110"/>
                  <a:gd name="T10" fmla="*/ 0 w 98"/>
                  <a:gd name="T11" fmla="*/ 52 h 110"/>
                  <a:gd name="T12" fmla="*/ 0 w 98"/>
                  <a:gd name="T13" fmla="*/ 64 h 110"/>
                  <a:gd name="T14" fmla="*/ 0 w 98"/>
                  <a:gd name="T15" fmla="*/ 80 h 110"/>
                  <a:gd name="T16" fmla="*/ 10 w 98"/>
                  <a:gd name="T17" fmla="*/ 78 h 110"/>
                  <a:gd name="T18" fmla="*/ 16 w 98"/>
                  <a:gd name="T19" fmla="*/ 78 h 110"/>
                  <a:gd name="T20" fmla="*/ 20 w 98"/>
                  <a:gd name="T21" fmla="*/ 70 h 110"/>
                  <a:gd name="T22" fmla="*/ 26 w 98"/>
                  <a:gd name="T23" fmla="*/ 70 h 110"/>
                  <a:gd name="T24" fmla="*/ 36 w 98"/>
                  <a:gd name="T25" fmla="*/ 78 h 110"/>
                  <a:gd name="T26" fmla="*/ 40 w 98"/>
                  <a:gd name="T27" fmla="*/ 78 h 110"/>
                  <a:gd name="T28" fmla="*/ 48 w 98"/>
                  <a:gd name="T29" fmla="*/ 82 h 110"/>
                  <a:gd name="T30" fmla="*/ 62 w 98"/>
                  <a:gd name="T31" fmla="*/ 88 h 110"/>
                  <a:gd name="T32" fmla="*/ 72 w 98"/>
                  <a:gd name="T33" fmla="*/ 100 h 110"/>
                  <a:gd name="T34" fmla="*/ 80 w 98"/>
                  <a:gd name="T35" fmla="*/ 110 h 110"/>
                  <a:gd name="T36" fmla="*/ 88 w 98"/>
                  <a:gd name="T37" fmla="*/ 110 h 110"/>
                  <a:gd name="T38" fmla="*/ 98 w 98"/>
                  <a:gd name="T39" fmla="*/ 100 h 110"/>
                  <a:gd name="T40" fmla="*/ 84 w 98"/>
                  <a:gd name="T41" fmla="*/ 92 h 110"/>
                  <a:gd name="T42" fmla="*/ 80 w 98"/>
                  <a:gd name="T43" fmla="*/ 82 h 110"/>
                  <a:gd name="T44" fmla="*/ 80 w 98"/>
                  <a:gd name="T45" fmla="*/ 78 h 110"/>
                  <a:gd name="T46" fmla="*/ 66 w 98"/>
                  <a:gd name="T47" fmla="*/ 72 h 110"/>
                  <a:gd name="T48" fmla="*/ 64 w 98"/>
                  <a:gd name="T49" fmla="*/ 58 h 110"/>
                  <a:gd name="T50" fmla="*/ 56 w 98"/>
                  <a:gd name="T51" fmla="*/ 58 h 110"/>
                  <a:gd name="T52" fmla="*/ 48 w 98"/>
                  <a:gd name="T53" fmla="*/ 46 h 110"/>
                  <a:gd name="T54" fmla="*/ 44 w 98"/>
                  <a:gd name="T55" fmla="*/ 48 h 110"/>
                  <a:gd name="T56" fmla="*/ 38 w 98"/>
                  <a:gd name="T57" fmla="*/ 44 h 110"/>
                  <a:gd name="T58" fmla="*/ 36 w 98"/>
                  <a:gd name="T59" fmla="*/ 22 h 110"/>
                  <a:gd name="T60" fmla="*/ 34 w 98"/>
                  <a:gd name="T61" fmla="*/ 0 h 110"/>
                  <a:gd name="T62" fmla="*/ 34 w 98"/>
                  <a:gd name="T63" fmla="*/ 0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98" h="110">
                    <a:moveTo>
                      <a:pt x="34" y="0"/>
                    </a:moveTo>
                    <a:lnTo>
                      <a:pt x="26" y="8"/>
                    </a:lnTo>
                    <a:lnTo>
                      <a:pt x="18" y="8"/>
                    </a:lnTo>
                    <a:lnTo>
                      <a:pt x="16" y="8"/>
                    </a:lnTo>
                    <a:lnTo>
                      <a:pt x="10" y="12"/>
                    </a:lnTo>
                    <a:lnTo>
                      <a:pt x="10" y="18"/>
                    </a:lnTo>
                    <a:lnTo>
                      <a:pt x="8" y="20"/>
                    </a:lnTo>
                    <a:lnTo>
                      <a:pt x="4" y="20"/>
                    </a:lnTo>
                    <a:lnTo>
                      <a:pt x="4" y="26"/>
                    </a:lnTo>
                    <a:lnTo>
                      <a:pt x="4" y="38"/>
                    </a:lnTo>
                    <a:lnTo>
                      <a:pt x="2" y="44"/>
                    </a:lnTo>
                    <a:lnTo>
                      <a:pt x="0" y="52"/>
                    </a:lnTo>
                    <a:lnTo>
                      <a:pt x="0" y="58"/>
                    </a:lnTo>
                    <a:lnTo>
                      <a:pt x="0" y="64"/>
                    </a:lnTo>
                    <a:lnTo>
                      <a:pt x="0" y="72"/>
                    </a:lnTo>
                    <a:lnTo>
                      <a:pt x="0" y="80"/>
                    </a:lnTo>
                    <a:lnTo>
                      <a:pt x="8" y="78"/>
                    </a:lnTo>
                    <a:lnTo>
                      <a:pt x="10" y="78"/>
                    </a:lnTo>
                    <a:lnTo>
                      <a:pt x="12" y="78"/>
                    </a:lnTo>
                    <a:lnTo>
                      <a:pt x="16" y="78"/>
                    </a:lnTo>
                    <a:lnTo>
                      <a:pt x="18" y="82"/>
                    </a:lnTo>
                    <a:lnTo>
                      <a:pt x="20" y="70"/>
                    </a:lnTo>
                    <a:lnTo>
                      <a:pt x="22" y="66"/>
                    </a:lnTo>
                    <a:lnTo>
                      <a:pt x="26" y="70"/>
                    </a:lnTo>
                    <a:lnTo>
                      <a:pt x="30" y="74"/>
                    </a:lnTo>
                    <a:lnTo>
                      <a:pt x="36" y="78"/>
                    </a:lnTo>
                    <a:lnTo>
                      <a:pt x="38" y="78"/>
                    </a:lnTo>
                    <a:lnTo>
                      <a:pt x="40" y="78"/>
                    </a:lnTo>
                    <a:lnTo>
                      <a:pt x="44" y="80"/>
                    </a:lnTo>
                    <a:lnTo>
                      <a:pt x="48" y="82"/>
                    </a:lnTo>
                    <a:lnTo>
                      <a:pt x="56" y="82"/>
                    </a:lnTo>
                    <a:lnTo>
                      <a:pt x="62" y="88"/>
                    </a:lnTo>
                    <a:lnTo>
                      <a:pt x="66" y="92"/>
                    </a:lnTo>
                    <a:lnTo>
                      <a:pt x="72" y="100"/>
                    </a:lnTo>
                    <a:lnTo>
                      <a:pt x="74" y="106"/>
                    </a:lnTo>
                    <a:lnTo>
                      <a:pt x="80" y="110"/>
                    </a:lnTo>
                    <a:lnTo>
                      <a:pt x="82" y="108"/>
                    </a:lnTo>
                    <a:lnTo>
                      <a:pt x="88" y="110"/>
                    </a:lnTo>
                    <a:lnTo>
                      <a:pt x="98" y="106"/>
                    </a:lnTo>
                    <a:lnTo>
                      <a:pt x="98" y="100"/>
                    </a:lnTo>
                    <a:lnTo>
                      <a:pt x="88" y="96"/>
                    </a:lnTo>
                    <a:lnTo>
                      <a:pt x="84" y="92"/>
                    </a:lnTo>
                    <a:lnTo>
                      <a:pt x="82" y="88"/>
                    </a:lnTo>
                    <a:lnTo>
                      <a:pt x="80" y="82"/>
                    </a:lnTo>
                    <a:lnTo>
                      <a:pt x="80" y="80"/>
                    </a:lnTo>
                    <a:lnTo>
                      <a:pt x="80" y="78"/>
                    </a:lnTo>
                    <a:lnTo>
                      <a:pt x="74" y="74"/>
                    </a:lnTo>
                    <a:lnTo>
                      <a:pt x="66" y="72"/>
                    </a:lnTo>
                    <a:lnTo>
                      <a:pt x="66" y="66"/>
                    </a:lnTo>
                    <a:lnTo>
                      <a:pt x="64" y="58"/>
                    </a:lnTo>
                    <a:lnTo>
                      <a:pt x="58" y="58"/>
                    </a:lnTo>
                    <a:lnTo>
                      <a:pt x="56" y="58"/>
                    </a:lnTo>
                    <a:lnTo>
                      <a:pt x="52" y="54"/>
                    </a:lnTo>
                    <a:lnTo>
                      <a:pt x="48" y="46"/>
                    </a:lnTo>
                    <a:lnTo>
                      <a:pt x="46" y="48"/>
                    </a:lnTo>
                    <a:lnTo>
                      <a:pt x="44" y="48"/>
                    </a:lnTo>
                    <a:lnTo>
                      <a:pt x="44" y="46"/>
                    </a:lnTo>
                    <a:lnTo>
                      <a:pt x="38" y="44"/>
                    </a:lnTo>
                    <a:lnTo>
                      <a:pt x="36" y="34"/>
                    </a:lnTo>
                    <a:lnTo>
                      <a:pt x="36" y="22"/>
                    </a:lnTo>
                    <a:lnTo>
                      <a:pt x="36" y="10"/>
                    </a:lnTo>
                    <a:lnTo>
                      <a:pt x="34" y="0"/>
                    </a:lnTo>
                    <a:lnTo>
                      <a:pt x="34" y="0"/>
                    </a:lnTo>
                    <a:lnTo>
                      <a:pt x="34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607" name="Freeform 1678"/>
              <p:cNvSpPr>
                <a:spLocks noEditPoints="1"/>
              </p:cNvSpPr>
              <p:nvPr/>
            </p:nvSpPr>
            <p:spPr bwMode="auto">
              <a:xfrm>
                <a:off x="844550" y="4337050"/>
                <a:ext cx="79375" cy="69850"/>
              </a:xfrm>
              <a:custGeom>
                <a:avLst/>
                <a:gdLst>
                  <a:gd name="T0" fmla="*/ 24 w 50"/>
                  <a:gd name="T1" fmla="*/ 26 h 44"/>
                  <a:gd name="T2" fmla="*/ 24 w 50"/>
                  <a:gd name="T3" fmla="*/ 26 h 44"/>
                  <a:gd name="T4" fmla="*/ 24 w 50"/>
                  <a:gd name="T5" fmla="*/ 36 h 44"/>
                  <a:gd name="T6" fmla="*/ 20 w 50"/>
                  <a:gd name="T7" fmla="*/ 44 h 44"/>
                  <a:gd name="T8" fmla="*/ 50 w 50"/>
                  <a:gd name="T9" fmla="*/ 44 h 44"/>
                  <a:gd name="T10" fmla="*/ 50 w 50"/>
                  <a:gd name="T11" fmla="*/ 22 h 44"/>
                  <a:gd name="T12" fmla="*/ 24 w 50"/>
                  <a:gd name="T13" fmla="*/ 26 h 44"/>
                  <a:gd name="T14" fmla="*/ 24 w 50"/>
                  <a:gd name="T15" fmla="*/ 26 h 44"/>
                  <a:gd name="T16" fmla="*/ 24 w 50"/>
                  <a:gd name="T17" fmla="*/ 26 h 44"/>
                  <a:gd name="T18" fmla="*/ 6 w 50"/>
                  <a:gd name="T19" fmla="*/ 0 h 44"/>
                  <a:gd name="T20" fmla="*/ 6 w 50"/>
                  <a:gd name="T21" fmla="*/ 0 h 44"/>
                  <a:gd name="T22" fmla="*/ 0 w 50"/>
                  <a:gd name="T23" fmla="*/ 4 h 44"/>
                  <a:gd name="T24" fmla="*/ 4 w 50"/>
                  <a:gd name="T25" fmla="*/ 8 h 44"/>
                  <a:gd name="T26" fmla="*/ 8 w 50"/>
                  <a:gd name="T27" fmla="*/ 8 h 44"/>
                  <a:gd name="T28" fmla="*/ 8 w 50"/>
                  <a:gd name="T29" fmla="*/ 2 h 44"/>
                  <a:gd name="T30" fmla="*/ 8 w 50"/>
                  <a:gd name="T31" fmla="*/ 0 h 44"/>
                  <a:gd name="T32" fmla="*/ 6 w 50"/>
                  <a:gd name="T33" fmla="*/ 0 h 44"/>
                  <a:gd name="T34" fmla="*/ 6 w 50"/>
                  <a:gd name="T35" fmla="*/ 0 h 44"/>
                  <a:gd name="T36" fmla="*/ 6 w 50"/>
                  <a:gd name="T37" fmla="*/ 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50" h="44">
                    <a:moveTo>
                      <a:pt x="24" y="26"/>
                    </a:moveTo>
                    <a:lnTo>
                      <a:pt x="24" y="26"/>
                    </a:lnTo>
                    <a:lnTo>
                      <a:pt x="24" y="36"/>
                    </a:lnTo>
                    <a:lnTo>
                      <a:pt x="20" y="44"/>
                    </a:lnTo>
                    <a:lnTo>
                      <a:pt x="50" y="44"/>
                    </a:lnTo>
                    <a:lnTo>
                      <a:pt x="50" y="22"/>
                    </a:lnTo>
                    <a:lnTo>
                      <a:pt x="24" y="26"/>
                    </a:lnTo>
                    <a:lnTo>
                      <a:pt x="24" y="26"/>
                    </a:lnTo>
                    <a:lnTo>
                      <a:pt x="24" y="26"/>
                    </a:lnTo>
                    <a:close/>
                    <a:moveTo>
                      <a:pt x="6" y="0"/>
                    </a:moveTo>
                    <a:lnTo>
                      <a:pt x="6" y="0"/>
                    </a:lnTo>
                    <a:lnTo>
                      <a:pt x="0" y="4"/>
                    </a:lnTo>
                    <a:lnTo>
                      <a:pt x="4" y="8"/>
                    </a:lnTo>
                    <a:lnTo>
                      <a:pt x="8" y="8"/>
                    </a:lnTo>
                    <a:lnTo>
                      <a:pt x="8" y="2"/>
                    </a:lnTo>
                    <a:lnTo>
                      <a:pt x="8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6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608" name="Freeform 1679"/>
              <p:cNvSpPr>
                <a:spLocks noEditPoints="1"/>
              </p:cNvSpPr>
              <p:nvPr/>
            </p:nvSpPr>
            <p:spPr bwMode="auto">
              <a:xfrm>
                <a:off x="1231900" y="3517900"/>
                <a:ext cx="257175" cy="295275"/>
              </a:xfrm>
              <a:custGeom>
                <a:avLst/>
                <a:gdLst>
                  <a:gd name="T0" fmla="*/ 0 w 162"/>
                  <a:gd name="T1" fmla="*/ 0 h 186"/>
                  <a:gd name="T2" fmla="*/ 0 w 162"/>
                  <a:gd name="T3" fmla="*/ 10 h 186"/>
                  <a:gd name="T4" fmla="*/ 4 w 162"/>
                  <a:gd name="T5" fmla="*/ 20 h 186"/>
                  <a:gd name="T6" fmla="*/ 0 w 162"/>
                  <a:gd name="T7" fmla="*/ 28 h 186"/>
                  <a:gd name="T8" fmla="*/ 0 w 162"/>
                  <a:gd name="T9" fmla="*/ 42 h 186"/>
                  <a:gd name="T10" fmla="*/ 4 w 162"/>
                  <a:gd name="T11" fmla="*/ 48 h 186"/>
                  <a:gd name="T12" fmla="*/ 110 w 162"/>
                  <a:gd name="T13" fmla="*/ 184 h 186"/>
                  <a:gd name="T14" fmla="*/ 116 w 162"/>
                  <a:gd name="T15" fmla="*/ 184 h 186"/>
                  <a:gd name="T16" fmla="*/ 130 w 162"/>
                  <a:gd name="T17" fmla="*/ 186 h 186"/>
                  <a:gd name="T18" fmla="*/ 138 w 162"/>
                  <a:gd name="T19" fmla="*/ 176 h 186"/>
                  <a:gd name="T20" fmla="*/ 146 w 162"/>
                  <a:gd name="T21" fmla="*/ 162 h 186"/>
                  <a:gd name="T22" fmla="*/ 162 w 162"/>
                  <a:gd name="T23" fmla="*/ 160 h 186"/>
                  <a:gd name="T24" fmla="*/ 154 w 162"/>
                  <a:gd name="T25" fmla="*/ 140 h 186"/>
                  <a:gd name="T26" fmla="*/ 158 w 162"/>
                  <a:gd name="T27" fmla="*/ 136 h 186"/>
                  <a:gd name="T28" fmla="*/ 154 w 162"/>
                  <a:gd name="T29" fmla="*/ 126 h 186"/>
                  <a:gd name="T30" fmla="*/ 140 w 162"/>
                  <a:gd name="T31" fmla="*/ 100 h 186"/>
                  <a:gd name="T32" fmla="*/ 132 w 162"/>
                  <a:gd name="T33" fmla="*/ 78 h 186"/>
                  <a:gd name="T34" fmla="*/ 128 w 162"/>
                  <a:gd name="T35" fmla="*/ 68 h 186"/>
                  <a:gd name="T36" fmla="*/ 122 w 162"/>
                  <a:gd name="T37" fmla="*/ 56 h 186"/>
                  <a:gd name="T38" fmla="*/ 118 w 162"/>
                  <a:gd name="T39" fmla="*/ 44 h 186"/>
                  <a:gd name="T40" fmla="*/ 122 w 162"/>
                  <a:gd name="T41" fmla="*/ 44 h 186"/>
                  <a:gd name="T42" fmla="*/ 126 w 162"/>
                  <a:gd name="T43" fmla="*/ 56 h 186"/>
                  <a:gd name="T44" fmla="*/ 140 w 162"/>
                  <a:gd name="T45" fmla="*/ 64 h 186"/>
                  <a:gd name="T46" fmla="*/ 144 w 162"/>
                  <a:gd name="T47" fmla="*/ 56 h 186"/>
                  <a:gd name="T48" fmla="*/ 148 w 162"/>
                  <a:gd name="T49" fmla="*/ 42 h 186"/>
                  <a:gd name="T50" fmla="*/ 144 w 162"/>
                  <a:gd name="T51" fmla="*/ 8 h 186"/>
                  <a:gd name="T52" fmla="*/ 130 w 162"/>
                  <a:gd name="T53" fmla="*/ 2 h 186"/>
                  <a:gd name="T54" fmla="*/ 110 w 162"/>
                  <a:gd name="T55" fmla="*/ 6 h 186"/>
                  <a:gd name="T56" fmla="*/ 104 w 162"/>
                  <a:gd name="T57" fmla="*/ 0 h 186"/>
                  <a:gd name="T58" fmla="*/ 100 w 162"/>
                  <a:gd name="T59" fmla="*/ 2 h 186"/>
                  <a:gd name="T60" fmla="*/ 98 w 162"/>
                  <a:gd name="T61" fmla="*/ 6 h 186"/>
                  <a:gd name="T62" fmla="*/ 92 w 162"/>
                  <a:gd name="T63" fmla="*/ 2 h 186"/>
                  <a:gd name="T64" fmla="*/ 82 w 162"/>
                  <a:gd name="T65" fmla="*/ 8 h 186"/>
                  <a:gd name="T66" fmla="*/ 58 w 162"/>
                  <a:gd name="T67" fmla="*/ 6 h 186"/>
                  <a:gd name="T68" fmla="*/ 54 w 162"/>
                  <a:gd name="T69" fmla="*/ 6 h 186"/>
                  <a:gd name="T70" fmla="*/ 48 w 162"/>
                  <a:gd name="T71" fmla="*/ 6 h 186"/>
                  <a:gd name="T72" fmla="*/ 48 w 162"/>
                  <a:gd name="T73" fmla="*/ 10 h 186"/>
                  <a:gd name="T74" fmla="*/ 30 w 162"/>
                  <a:gd name="T75" fmla="*/ 10 h 186"/>
                  <a:gd name="T76" fmla="*/ 16 w 162"/>
                  <a:gd name="T77" fmla="*/ 6 h 186"/>
                  <a:gd name="T78" fmla="*/ 10 w 162"/>
                  <a:gd name="T79" fmla="*/ 8 h 186"/>
                  <a:gd name="T80" fmla="*/ 8 w 162"/>
                  <a:gd name="T81" fmla="*/ 6 h 186"/>
                  <a:gd name="T82" fmla="*/ 0 w 162"/>
                  <a:gd name="T83" fmla="*/ 0 h 186"/>
                  <a:gd name="T84" fmla="*/ 118 w 162"/>
                  <a:gd name="T85" fmla="*/ 30 h 186"/>
                  <a:gd name="T86" fmla="*/ 118 w 162"/>
                  <a:gd name="T87" fmla="*/ 34 h 186"/>
                  <a:gd name="T88" fmla="*/ 116 w 162"/>
                  <a:gd name="T89" fmla="*/ 30 h 186"/>
                  <a:gd name="T90" fmla="*/ 118 w 162"/>
                  <a:gd name="T91" fmla="*/ 30 h 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62" h="186">
                    <a:moveTo>
                      <a:pt x="0" y="0"/>
                    </a:moveTo>
                    <a:lnTo>
                      <a:pt x="0" y="0"/>
                    </a:lnTo>
                    <a:lnTo>
                      <a:pt x="0" y="6"/>
                    </a:lnTo>
                    <a:lnTo>
                      <a:pt x="0" y="10"/>
                    </a:lnTo>
                    <a:lnTo>
                      <a:pt x="4" y="18"/>
                    </a:lnTo>
                    <a:lnTo>
                      <a:pt x="4" y="20"/>
                    </a:lnTo>
                    <a:lnTo>
                      <a:pt x="2" y="24"/>
                    </a:lnTo>
                    <a:lnTo>
                      <a:pt x="0" y="28"/>
                    </a:lnTo>
                    <a:lnTo>
                      <a:pt x="0" y="36"/>
                    </a:lnTo>
                    <a:lnTo>
                      <a:pt x="0" y="42"/>
                    </a:lnTo>
                    <a:lnTo>
                      <a:pt x="2" y="44"/>
                    </a:lnTo>
                    <a:lnTo>
                      <a:pt x="4" y="48"/>
                    </a:lnTo>
                    <a:lnTo>
                      <a:pt x="8" y="180"/>
                    </a:lnTo>
                    <a:lnTo>
                      <a:pt x="110" y="184"/>
                    </a:lnTo>
                    <a:lnTo>
                      <a:pt x="116" y="178"/>
                    </a:lnTo>
                    <a:lnTo>
                      <a:pt x="116" y="184"/>
                    </a:lnTo>
                    <a:lnTo>
                      <a:pt x="128" y="184"/>
                    </a:lnTo>
                    <a:lnTo>
                      <a:pt x="130" y="186"/>
                    </a:lnTo>
                    <a:lnTo>
                      <a:pt x="136" y="184"/>
                    </a:lnTo>
                    <a:lnTo>
                      <a:pt x="138" y="176"/>
                    </a:lnTo>
                    <a:lnTo>
                      <a:pt x="144" y="174"/>
                    </a:lnTo>
                    <a:lnTo>
                      <a:pt x="146" y="162"/>
                    </a:lnTo>
                    <a:lnTo>
                      <a:pt x="150" y="162"/>
                    </a:lnTo>
                    <a:lnTo>
                      <a:pt x="162" y="160"/>
                    </a:lnTo>
                    <a:lnTo>
                      <a:pt x="156" y="150"/>
                    </a:lnTo>
                    <a:lnTo>
                      <a:pt x="154" y="140"/>
                    </a:lnTo>
                    <a:lnTo>
                      <a:pt x="158" y="140"/>
                    </a:lnTo>
                    <a:lnTo>
                      <a:pt x="158" y="136"/>
                    </a:lnTo>
                    <a:lnTo>
                      <a:pt x="158" y="134"/>
                    </a:lnTo>
                    <a:lnTo>
                      <a:pt x="154" y="126"/>
                    </a:lnTo>
                    <a:lnTo>
                      <a:pt x="148" y="116"/>
                    </a:lnTo>
                    <a:lnTo>
                      <a:pt x="140" y="100"/>
                    </a:lnTo>
                    <a:lnTo>
                      <a:pt x="136" y="86"/>
                    </a:lnTo>
                    <a:lnTo>
                      <a:pt x="132" y="78"/>
                    </a:lnTo>
                    <a:lnTo>
                      <a:pt x="128" y="72"/>
                    </a:lnTo>
                    <a:lnTo>
                      <a:pt x="128" y="68"/>
                    </a:lnTo>
                    <a:lnTo>
                      <a:pt x="128" y="62"/>
                    </a:lnTo>
                    <a:lnTo>
                      <a:pt x="122" y="56"/>
                    </a:lnTo>
                    <a:lnTo>
                      <a:pt x="118" y="48"/>
                    </a:lnTo>
                    <a:lnTo>
                      <a:pt x="118" y="44"/>
                    </a:lnTo>
                    <a:lnTo>
                      <a:pt x="118" y="38"/>
                    </a:lnTo>
                    <a:lnTo>
                      <a:pt x="122" y="44"/>
                    </a:lnTo>
                    <a:lnTo>
                      <a:pt x="122" y="46"/>
                    </a:lnTo>
                    <a:lnTo>
                      <a:pt x="126" y="56"/>
                    </a:lnTo>
                    <a:lnTo>
                      <a:pt x="136" y="68"/>
                    </a:lnTo>
                    <a:lnTo>
                      <a:pt x="140" y="64"/>
                    </a:lnTo>
                    <a:lnTo>
                      <a:pt x="144" y="64"/>
                    </a:lnTo>
                    <a:lnTo>
                      <a:pt x="144" y="56"/>
                    </a:lnTo>
                    <a:lnTo>
                      <a:pt x="146" y="46"/>
                    </a:lnTo>
                    <a:lnTo>
                      <a:pt x="148" y="42"/>
                    </a:lnTo>
                    <a:lnTo>
                      <a:pt x="146" y="16"/>
                    </a:lnTo>
                    <a:lnTo>
                      <a:pt x="144" y="8"/>
                    </a:lnTo>
                    <a:lnTo>
                      <a:pt x="140" y="2"/>
                    </a:lnTo>
                    <a:lnTo>
                      <a:pt x="130" y="2"/>
                    </a:lnTo>
                    <a:lnTo>
                      <a:pt x="118" y="2"/>
                    </a:lnTo>
                    <a:lnTo>
                      <a:pt x="110" y="6"/>
                    </a:lnTo>
                    <a:lnTo>
                      <a:pt x="108" y="2"/>
                    </a:lnTo>
                    <a:lnTo>
                      <a:pt x="104" y="0"/>
                    </a:lnTo>
                    <a:lnTo>
                      <a:pt x="100" y="0"/>
                    </a:lnTo>
                    <a:lnTo>
                      <a:pt x="100" y="2"/>
                    </a:lnTo>
                    <a:lnTo>
                      <a:pt x="102" y="6"/>
                    </a:lnTo>
                    <a:lnTo>
                      <a:pt x="98" y="6"/>
                    </a:lnTo>
                    <a:lnTo>
                      <a:pt x="98" y="2"/>
                    </a:lnTo>
                    <a:lnTo>
                      <a:pt x="92" y="2"/>
                    </a:lnTo>
                    <a:lnTo>
                      <a:pt x="90" y="6"/>
                    </a:lnTo>
                    <a:lnTo>
                      <a:pt x="82" y="8"/>
                    </a:lnTo>
                    <a:lnTo>
                      <a:pt x="66" y="6"/>
                    </a:lnTo>
                    <a:lnTo>
                      <a:pt x="58" y="6"/>
                    </a:lnTo>
                    <a:lnTo>
                      <a:pt x="58" y="8"/>
                    </a:lnTo>
                    <a:lnTo>
                      <a:pt x="54" y="6"/>
                    </a:lnTo>
                    <a:lnTo>
                      <a:pt x="52" y="2"/>
                    </a:lnTo>
                    <a:lnTo>
                      <a:pt x="48" y="6"/>
                    </a:lnTo>
                    <a:lnTo>
                      <a:pt x="48" y="8"/>
                    </a:lnTo>
                    <a:lnTo>
                      <a:pt x="48" y="10"/>
                    </a:lnTo>
                    <a:lnTo>
                      <a:pt x="38" y="18"/>
                    </a:lnTo>
                    <a:lnTo>
                      <a:pt x="30" y="10"/>
                    </a:lnTo>
                    <a:lnTo>
                      <a:pt x="20" y="6"/>
                    </a:lnTo>
                    <a:lnTo>
                      <a:pt x="16" y="6"/>
                    </a:lnTo>
                    <a:lnTo>
                      <a:pt x="12" y="8"/>
                    </a:lnTo>
                    <a:lnTo>
                      <a:pt x="10" y="8"/>
                    </a:lnTo>
                    <a:lnTo>
                      <a:pt x="8" y="8"/>
                    </a:lnTo>
                    <a:lnTo>
                      <a:pt x="8" y="6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  <a:moveTo>
                      <a:pt x="118" y="30"/>
                    </a:moveTo>
                    <a:lnTo>
                      <a:pt x="118" y="30"/>
                    </a:lnTo>
                    <a:lnTo>
                      <a:pt x="118" y="34"/>
                    </a:lnTo>
                    <a:lnTo>
                      <a:pt x="116" y="36"/>
                    </a:lnTo>
                    <a:lnTo>
                      <a:pt x="116" y="30"/>
                    </a:lnTo>
                    <a:lnTo>
                      <a:pt x="118" y="30"/>
                    </a:lnTo>
                    <a:lnTo>
                      <a:pt x="118" y="30"/>
                    </a:lnTo>
                    <a:lnTo>
                      <a:pt x="118" y="3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609" name="Freeform 1680"/>
              <p:cNvSpPr>
                <a:spLocks/>
              </p:cNvSpPr>
              <p:nvPr/>
            </p:nvSpPr>
            <p:spPr bwMode="auto">
              <a:xfrm>
                <a:off x="1619250" y="4079875"/>
                <a:ext cx="50800" cy="63500"/>
              </a:xfrm>
              <a:custGeom>
                <a:avLst/>
                <a:gdLst>
                  <a:gd name="T0" fmla="*/ 28 w 32"/>
                  <a:gd name="T1" fmla="*/ 2 h 40"/>
                  <a:gd name="T2" fmla="*/ 28 w 32"/>
                  <a:gd name="T3" fmla="*/ 2 h 40"/>
                  <a:gd name="T4" fmla="*/ 22 w 32"/>
                  <a:gd name="T5" fmla="*/ 14 h 40"/>
                  <a:gd name="T6" fmla="*/ 26 w 32"/>
                  <a:gd name="T7" fmla="*/ 14 h 40"/>
                  <a:gd name="T8" fmla="*/ 32 w 32"/>
                  <a:gd name="T9" fmla="*/ 24 h 40"/>
                  <a:gd name="T10" fmla="*/ 22 w 32"/>
                  <a:gd name="T11" fmla="*/ 36 h 40"/>
                  <a:gd name="T12" fmla="*/ 14 w 32"/>
                  <a:gd name="T13" fmla="*/ 36 h 40"/>
                  <a:gd name="T14" fmla="*/ 8 w 32"/>
                  <a:gd name="T15" fmla="*/ 40 h 40"/>
                  <a:gd name="T16" fmla="*/ 4 w 32"/>
                  <a:gd name="T17" fmla="*/ 36 h 40"/>
                  <a:gd name="T18" fmla="*/ 0 w 32"/>
                  <a:gd name="T19" fmla="*/ 34 h 40"/>
                  <a:gd name="T20" fmla="*/ 4 w 32"/>
                  <a:gd name="T21" fmla="*/ 28 h 40"/>
                  <a:gd name="T22" fmla="*/ 4 w 32"/>
                  <a:gd name="T23" fmla="*/ 24 h 40"/>
                  <a:gd name="T24" fmla="*/ 4 w 32"/>
                  <a:gd name="T25" fmla="*/ 22 h 40"/>
                  <a:gd name="T26" fmla="*/ 6 w 32"/>
                  <a:gd name="T27" fmla="*/ 16 h 40"/>
                  <a:gd name="T28" fmla="*/ 8 w 32"/>
                  <a:gd name="T29" fmla="*/ 10 h 40"/>
                  <a:gd name="T30" fmla="*/ 10 w 32"/>
                  <a:gd name="T31" fmla="*/ 6 h 40"/>
                  <a:gd name="T32" fmla="*/ 14 w 32"/>
                  <a:gd name="T33" fmla="*/ 2 h 40"/>
                  <a:gd name="T34" fmla="*/ 18 w 32"/>
                  <a:gd name="T35" fmla="*/ 6 h 40"/>
                  <a:gd name="T36" fmla="*/ 28 w 32"/>
                  <a:gd name="T37" fmla="*/ 0 h 40"/>
                  <a:gd name="T38" fmla="*/ 28 w 32"/>
                  <a:gd name="T39" fmla="*/ 2 h 40"/>
                  <a:gd name="T40" fmla="*/ 28 w 32"/>
                  <a:gd name="T41" fmla="*/ 2 h 40"/>
                  <a:gd name="T42" fmla="*/ 28 w 32"/>
                  <a:gd name="T43" fmla="*/ 2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32" h="40">
                    <a:moveTo>
                      <a:pt x="28" y="2"/>
                    </a:moveTo>
                    <a:lnTo>
                      <a:pt x="28" y="2"/>
                    </a:lnTo>
                    <a:lnTo>
                      <a:pt x="22" y="14"/>
                    </a:lnTo>
                    <a:lnTo>
                      <a:pt x="26" y="14"/>
                    </a:lnTo>
                    <a:lnTo>
                      <a:pt x="32" y="24"/>
                    </a:lnTo>
                    <a:lnTo>
                      <a:pt x="22" y="36"/>
                    </a:lnTo>
                    <a:lnTo>
                      <a:pt x="14" y="36"/>
                    </a:lnTo>
                    <a:lnTo>
                      <a:pt x="8" y="40"/>
                    </a:lnTo>
                    <a:lnTo>
                      <a:pt x="4" y="36"/>
                    </a:lnTo>
                    <a:lnTo>
                      <a:pt x="0" y="34"/>
                    </a:lnTo>
                    <a:lnTo>
                      <a:pt x="4" y="28"/>
                    </a:lnTo>
                    <a:lnTo>
                      <a:pt x="4" y="24"/>
                    </a:lnTo>
                    <a:lnTo>
                      <a:pt x="4" y="22"/>
                    </a:lnTo>
                    <a:lnTo>
                      <a:pt x="6" y="16"/>
                    </a:lnTo>
                    <a:lnTo>
                      <a:pt x="8" y="10"/>
                    </a:lnTo>
                    <a:lnTo>
                      <a:pt x="10" y="6"/>
                    </a:lnTo>
                    <a:lnTo>
                      <a:pt x="14" y="2"/>
                    </a:lnTo>
                    <a:lnTo>
                      <a:pt x="18" y="6"/>
                    </a:lnTo>
                    <a:lnTo>
                      <a:pt x="28" y="0"/>
                    </a:lnTo>
                    <a:lnTo>
                      <a:pt x="28" y="2"/>
                    </a:lnTo>
                    <a:lnTo>
                      <a:pt x="28" y="2"/>
                    </a:lnTo>
                    <a:lnTo>
                      <a:pt x="28" y="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610" name="Freeform 1681"/>
              <p:cNvSpPr>
                <a:spLocks noEditPoints="1"/>
              </p:cNvSpPr>
              <p:nvPr/>
            </p:nvSpPr>
            <p:spPr bwMode="auto">
              <a:xfrm>
                <a:off x="844550" y="2638425"/>
                <a:ext cx="107950" cy="133350"/>
              </a:xfrm>
              <a:custGeom>
                <a:avLst/>
                <a:gdLst>
                  <a:gd name="T0" fmla="*/ 26 w 68"/>
                  <a:gd name="T1" fmla="*/ 70 h 84"/>
                  <a:gd name="T2" fmla="*/ 32 w 68"/>
                  <a:gd name="T3" fmla="*/ 62 h 84"/>
                  <a:gd name="T4" fmla="*/ 34 w 68"/>
                  <a:gd name="T5" fmla="*/ 70 h 84"/>
                  <a:gd name="T6" fmla="*/ 44 w 68"/>
                  <a:gd name="T7" fmla="*/ 82 h 84"/>
                  <a:gd name="T8" fmla="*/ 36 w 68"/>
                  <a:gd name="T9" fmla="*/ 60 h 84"/>
                  <a:gd name="T10" fmla="*/ 36 w 68"/>
                  <a:gd name="T11" fmla="*/ 42 h 84"/>
                  <a:gd name="T12" fmla="*/ 42 w 68"/>
                  <a:gd name="T13" fmla="*/ 44 h 84"/>
                  <a:gd name="T14" fmla="*/ 44 w 68"/>
                  <a:gd name="T15" fmla="*/ 36 h 84"/>
                  <a:gd name="T16" fmla="*/ 36 w 68"/>
                  <a:gd name="T17" fmla="*/ 28 h 84"/>
                  <a:gd name="T18" fmla="*/ 32 w 68"/>
                  <a:gd name="T19" fmla="*/ 22 h 84"/>
                  <a:gd name="T20" fmla="*/ 34 w 68"/>
                  <a:gd name="T21" fmla="*/ 18 h 84"/>
                  <a:gd name="T22" fmla="*/ 40 w 68"/>
                  <a:gd name="T23" fmla="*/ 16 h 84"/>
                  <a:gd name="T24" fmla="*/ 40 w 68"/>
                  <a:gd name="T25" fmla="*/ 0 h 84"/>
                  <a:gd name="T26" fmla="*/ 26 w 68"/>
                  <a:gd name="T27" fmla="*/ 14 h 84"/>
                  <a:gd name="T28" fmla="*/ 18 w 68"/>
                  <a:gd name="T29" fmla="*/ 18 h 84"/>
                  <a:gd name="T30" fmla="*/ 8 w 68"/>
                  <a:gd name="T31" fmla="*/ 22 h 84"/>
                  <a:gd name="T32" fmla="*/ 6 w 68"/>
                  <a:gd name="T33" fmla="*/ 28 h 84"/>
                  <a:gd name="T34" fmla="*/ 8 w 68"/>
                  <a:gd name="T35" fmla="*/ 32 h 84"/>
                  <a:gd name="T36" fmla="*/ 14 w 68"/>
                  <a:gd name="T37" fmla="*/ 24 h 84"/>
                  <a:gd name="T38" fmla="*/ 14 w 68"/>
                  <a:gd name="T39" fmla="*/ 32 h 84"/>
                  <a:gd name="T40" fmla="*/ 16 w 68"/>
                  <a:gd name="T41" fmla="*/ 24 h 84"/>
                  <a:gd name="T42" fmla="*/ 24 w 68"/>
                  <a:gd name="T43" fmla="*/ 22 h 84"/>
                  <a:gd name="T44" fmla="*/ 24 w 68"/>
                  <a:gd name="T45" fmla="*/ 32 h 84"/>
                  <a:gd name="T46" fmla="*/ 22 w 68"/>
                  <a:gd name="T47" fmla="*/ 28 h 84"/>
                  <a:gd name="T48" fmla="*/ 14 w 68"/>
                  <a:gd name="T49" fmla="*/ 36 h 84"/>
                  <a:gd name="T50" fmla="*/ 4 w 68"/>
                  <a:gd name="T51" fmla="*/ 38 h 84"/>
                  <a:gd name="T52" fmla="*/ 0 w 68"/>
                  <a:gd name="T53" fmla="*/ 46 h 84"/>
                  <a:gd name="T54" fmla="*/ 8 w 68"/>
                  <a:gd name="T55" fmla="*/ 48 h 84"/>
                  <a:gd name="T56" fmla="*/ 6 w 68"/>
                  <a:gd name="T57" fmla="*/ 64 h 84"/>
                  <a:gd name="T58" fmla="*/ 14 w 68"/>
                  <a:gd name="T59" fmla="*/ 70 h 84"/>
                  <a:gd name="T60" fmla="*/ 14 w 68"/>
                  <a:gd name="T61" fmla="*/ 70 h 84"/>
                  <a:gd name="T62" fmla="*/ 60 w 68"/>
                  <a:gd name="T63" fmla="*/ 74 h 84"/>
                  <a:gd name="T64" fmla="*/ 50 w 68"/>
                  <a:gd name="T65" fmla="*/ 80 h 84"/>
                  <a:gd name="T66" fmla="*/ 50 w 68"/>
                  <a:gd name="T67" fmla="*/ 84 h 84"/>
                  <a:gd name="T68" fmla="*/ 64 w 68"/>
                  <a:gd name="T69" fmla="*/ 80 h 84"/>
                  <a:gd name="T70" fmla="*/ 60 w 68"/>
                  <a:gd name="T71" fmla="*/ 74 h 84"/>
                  <a:gd name="T72" fmla="*/ 60 w 68"/>
                  <a:gd name="T73" fmla="*/ 74 h 84"/>
                  <a:gd name="T74" fmla="*/ 54 w 68"/>
                  <a:gd name="T75" fmla="*/ 52 h 84"/>
                  <a:gd name="T76" fmla="*/ 56 w 68"/>
                  <a:gd name="T77" fmla="*/ 54 h 84"/>
                  <a:gd name="T78" fmla="*/ 46 w 68"/>
                  <a:gd name="T79" fmla="*/ 54 h 84"/>
                  <a:gd name="T80" fmla="*/ 50 w 68"/>
                  <a:gd name="T81" fmla="*/ 64 h 84"/>
                  <a:gd name="T82" fmla="*/ 52 w 68"/>
                  <a:gd name="T83" fmla="*/ 66 h 84"/>
                  <a:gd name="T84" fmla="*/ 56 w 68"/>
                  <a:gd name="T85" fmla="*/ 70 h 84"/>
                  <a:gd name="T86" fmla="*/ 56 w 68"/>
                  <a:gd name="T87" fmla="*/ 70 h 84"/>
                  <a:gd name="T88" fmla="*/ 60 w 68"/>
                  <a:gd name="T89" fmla="*/ 70 h 84"/>
                  <a:gd name="T90" fmla="*/ 68 w 68"/>
                  <a:gd name="T91" fmla="*/ 44 h 84"/>
                  <a:gd name="T92" fmla="*/ 60 w 68"/>
                  <a:gd name="T93" fmla="*/ 44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68" h="84">
                    <a:moveTo>
                      <a:pt x="14" y="70"/>
                    </a:moveTo>
                    <a:lnTo>
                      <a:pt x="26" y="70"/>
                    </a:lnTo>
                    <a:lnTo>
                      <a:pt x="28" y="64"/>
                    </a:lnTo>
                    <a:lnTo>
                      <a:pt x="32" y="62"/>
                    </a:lnTo>
                    <a:lnTo>
                      <a:pt x="32" y="66"/>
                    </a:lnTo>
                    <a:lnTo>
                      <a:pt x="34" y="70"/>
                    </a:lnTo>
                    <a:lnTo>
                      <a:pt x="40" y="70"/>
                    </a:lnTo>
                    <a:lnTo>
                      <a:pt x="44" y="82"/>
                    </a:lnTo>
                    <a:lnTo>
                      <a:pt x="40" y="60"/>
                    </a:lnTo>
                    <a:lnTo>
                      <a:pt x="36" y="60"/>
                    </a:lnTo>
                    <a:lnTo>
                      <a:pt x="32" y="60"/>
                    </a:lnTo>
                    <a:lnTo>
                      <a:pt x="36" y="42"/>
                    </a:lnTo>
                    <a:lnTo>
                      <a:pt x="40" y="44"/>
                    </a:lnTo>
                    <a:lnTo>
                      <a:pt x="42" y="44"/>
                    </a:lnTo>
                    <a:lnTo>
                      <a:pt x="44" y="44"/>
                    </a:lnTo>
                    <a:lnTo>
                      <a:pt x="44" y="36"/>
                    </a:lnTo>
                    <a:lnTo>
                      <a:pt x="36" y="36"/>
                    </a:lnTo>
                    <a:lnTo>
                      <a:pt x="36" y="28"/>
                    </a:lnTo>
                    <a:lnTo>
                      <a:pt x="36" y="22"/>
                    </a:lnTo>
                    <a:lnTo>
                      <a:pt x="32" y="22"/>
                    </a:lnTo>
                    <a:lnTo>
                      <a:pt x="28" y="18"/>
                    </a:lnTo>
                    <a:lnTo>
                      <a:pt x="34" y="18"/>
                    </a:lnTo>
                    <a:lnTo>
                      <a:pt x="36" y="18"/>
                    </a:lnTo>
                    <a:lnTo>
                      <a:pt x="40" y="16"/>
                    </a:lnTo>
                    <a:lnTo>
                      <a:pt x="42" y="8"/>
                    </a:lnTo>
                    <a:lnTo>
                      <a:pt x="40" y="0"/>
                    </a:lnTo>
                    <a:lnTo>
                      <a:pt x="28" y="8"/>
                    </a:lnTo>
                    <a:lnTo>
                      <a:pt x="26" y="14"/>
                    </a:lnTo>
                    <a:lnTo>
                      <a:pt x="24" y="16"/>
                    </a:lnTo>
                    <a:lnTo>
                      <a:pt x="18" y="18"/>
                    </a:lnTo>
                    <a:lnTo>
                      <a:pt x="14" y="16"/>
                    </a:lnTo>
                    <a:lnTo>
                      <a:pt x="8" y="22"/>
                    </a:lnTo>
                    <a:lnTo>
                      <a:pt x="4" y="26"/>
                    </a:lnTo>
                    <a:lnTo>
                      <a:pt x="6" y="28"/>
                    </a:lnTo>
                    <a:lnTo>
                      <a:pt x="6" y="32"/>
                    </a:lnTo>
                    <a:lnTo>
                      <a:pt x="8" y="32"/>
                    </a:lnTo>
                    <a:lnTo>
                      <a:pt x="12" y="24"/>
                    </a:lnTo>
                    <a:lnTo>
                      <a:pt x="14" y="24"/>
                    </a:lnTo>
                    <a:lnTo>
                      <a:pt x="14" y="28"/>
                    </a:lnTo>
                    <a:lnTo>
                      <a:pt x="14" y="32"/>
                    </a:lnTo>
                    <a:lnTo>
                      <a:pt x="16" y="26"/>
                    </a:lnTo>
                    <a:lnTo>
                      <a:pt x="16" y="24"/>
                    </a:lnTo>
                    <a:lnTo>
                      <a:pt x="14" y="22"/>
                    </a:lnTo>
                    <a:lnTo>
                      <a:pt x="24" y="22"/>
                    </a:lnTo>
                    <a:lnTo>
                      <a:pt x="24" y="26"/>
                    </a:lnTo>
                    <a:lnTo>
                      <a:pt x="24" y="32"/>
                    </a:lnTo>
                    <a:lnTo>
                      <a:pt x="22" y="32"/>
                    </a:lnTo>
                    <a:lnTo>
                      <a:pt x="22" y="28"/>
                    </a:lnTo>
                    <a:lnTo>
                      <a:pt x="18" y="28"/>
                    </a:lnTo>
                    <a:lnTo>
                      <a:pt x="14" y="36"/>
                    </a:lnTo>
                    <a:lnTo>
                      <a:pt x="0" y="36"/>
                    </a:lnTo>
                    <a:lnTo>
                      <a:pt x="4" y="38"/>
                    </a:lnTo>
                    <a:lnTo>
                      <a:pt x="4" y="42"/>
                    </a:lnTo>
                    <a:lnTo>
                      <a:pt x="0" y="46"/>
                    </a:lnTo>
                    <a:lnTo>
                      <a:pt x="6" y="46"/>
                    </a:lnTo>
                    <a:lnTo>
                      <a:pt x="8" y="48"/>
                    </a:lnTo>
                    <a:lnTo>
                      <a:pt x="8" y="52"/>
                    </a:lnTo>
                    <a:lnTo>
                      <a:pt x="6" y="64"/>
                    </a:lnTo>
                    <a:lnTo>
                      <a:pt x="14" y="66"/>
                    </a:lnTo>
                    <a:lnTo>
                      <a:pt x="14" y="70"/>
                    </a:lnTo>
                    <a:lnTo>
                      <a:pt x="14" y="70"/>
                    </a:lnTo>
                    <a:lnTo>
                      <a:pt x="14" y="70"/>
                    </a:lnTo>
                    <a:close/>
                    <a:moveTo>
                      <a:pt x="60" y="74"/>
                    </a:moveTo>
                    <a:lnTo>
                      <a:pt x="60" y="74"/>
                    </a:lnTo>
                    <a:lnTo>
                      <a:pt x="50" y="76"/>
                    </a:lnTo>
                    <a:lnTo>
                      <a:pt x="50" y="80"/>
                    </a:lnTo>
                    <a:lnTo>
                      <a:pt x="50" y="82"/>
                    </a:lnTo>
                    <a:lnTo>
                      <a:pt x="50" y="84"/>
                    </a:lnTo>
                    <a:lnTo>
                      <a:pt x="54" y="84"/>
                    </a:lnTo>
                    <a:lnTo>
                      <a:pt x="64" y="80"/>
                    </a:lnTo>
                    <a:lnTo>
                      <a:pt x="68" y="74"/>
                    </a:lnTo>
                    <a:lnTo>
                      <a:pt x="60" y="74"/>
                    </a:lnTo>
                    <a:lnTo>
                      <a:pt x="60" y="74"/>
                    </a:lnTo>
                    <a:lnTo>
                      <a:pt x="60" y="74"/>
                    </a:lnTo>
                    <a:close/>
                    <a:moveTo>
                      <a:pt x="60" y="44"/>
                    </a:moveTo>
                    <a:lnTo>
                      <a:pt x="54" y="52"/>
                    </a:lnTo>
                    <a:lnTo>
                      <a:pt x="56" y="52"/>
                    </a:lnTo>
                    <a:lnTo>
                      <a:pt x="56" y="54"/>
                    </a:lnTo>
                    <a:lnTo>
                      <a:pt x="50" y="52"/>
                    </a:lnTo>
                    <a:lnTo>
                      <a:pt x="46" y="54"/>
                    </a:lnTo>
                    <a:lnTo>
                      <a:pt x="44" y="56"/>
                    </a:lnTo>
                    <a:lnTo>
                      <a:pt x="50" y="64"/>
                    </a:lnTo>
                    <a:lnTo>
                      <a:pt x="50" y="70"/>
                    </a:lnTo>
                    <a:lnTo>
                      <a:pt x="52" y="66"/>
                    </a:lnTo>
                    <a:lnTo>
                      <a:pt x="54" y="66"/>
                    </a:lnTo>
                    <a:lnTo>
                      <a:pt x="56" y="70"/>
                    </a:lnTo>
                    <a:lnTo>
                      <a:pt x="54" y="70"/>
                    </a:lnTo>
                    <a:lnTo>
                      <a:pt x="56" y="70"/>
                    </a:lnTo>
                    <a:lnTo>
                      <a:pt x="62" y="70"/>
                    </a:lnTo>
                    <a:lnTo>
                      <a:pt x="60" y="70"/>
                    </a:lnTo>
                    <a:lnTo>
                      <a:pt x="68" y="66"/>
                    </a:lnTo>
                    <a:lnTo>
                      <a:pt x="68" y="44"/>
                    </a:lnTo>
                    <a:lnTo>
                      <a:pt x="60" y="44"/>
                    </a:lnTo>
                    <a:lnTo>
                      <a:pt x="60" y="44"/>
                    </a:lnTo>
                    <a:lnTo>
                      <a:pt x="60" y="44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611" name="Freeform 1682"/>
              <p:cNvSpPr>
                <a:spLocks/>
              </p:cNvSpPr>
              <p:nvPr/>
            </p:nvSpPr>
            <p:spPr bwMode="auto">
              <a:xfrm>
                <a:off x="942975" y="2882900"/>
                <a:ext cx="136525" cy="92075"/>
              </a:xfrm>
              <a:custGeom>
                <a:avLst/>
                <a:gdLst>
                  <a:gd name="T0" fmla="*/ 68 w 86"/>
                  <a:gd name="T1" fmla="*/ 52 h 58"/>
                  <a:gd name="T2" fmla="*/ 68 w 86"/>
                  <a:gd name="T3" fmla="*/ 52 h 58"/>
                  <a:gd name="T4" fmla="*/ 72 w 86"/>
                  <a:gd name="T5" fmla="*/ 50 h 58"/>
                  <a:gd name="T6" fmla="*/ 72 w 86"/>
                  <a:gd name="T7" fmla="*/ 48 h 58"/>
                  <a:gd name="T8" fmla="*/ 74 w 86"/>
                  <a:gd name="T9" fmla="*/ 44 h 58"/>
                  <a:gd name="T10" fmla="*/ 76 w 86"/>
                  <a:gd name="T11" fmla="*/ 44 h 58"/>
                  <a:gd name="T12" fmla="*/ 76 w 86"/>
                  <a:gd name="T13" fmla="*/ 42 h 58"/>
                  <a:gd name="T14" fmla="*/ 76 w 86"/>
                  <a:gd name="T15" fmla="*/ 40 h 58"/>
                  <a:gd name="T16" fmla="*/ 80 w 86"/>
                  <a:gd name="T17" fmla="*/ 40 h 58"/>
                  <a:gd name="T18" fmla="*/ 86 w 86"/>
                  <a:gd name="T19" fmla="*/ 34 h 58"/>
                  <a:gd name="T20" fmla="*/ 84 w 86"/>
                  <a:gd name="T21" fmla="*/ 32 h 58"/>
                  <a:gd name="T22" fmla="*/ 82 w 86"/>
                  <a:gd name="T23" fmla="*/ 26 h 58"/>
                  <a:gd name="T24" fmla="*/ 80 w 86"/>
                  <a:gd name="T25" fmla="*/ 26 h 58"/>
                  <a:gd name="T26" fmla="*/ 76 w 86"/>
                  <a:gd name="T27" fmla="*/ 24 h 58"/>
                  <a:gd name="T28" fmla="*/ 76 w 86"/>
                  <a:gd name="T29" fmla="*/ 22 h 58"/>
                  <a:gd name="T30" fmla="*/ 74 w 86"/>
                  <a:gd name="T31" fmla="*/ 18 h 58"/>
                  <a:gd name="T32" fmla="*/ 68 w 86"/>
                  <a:gd name="T33" fmla="*/ 22 h 58"/>
                  <a:gd name="T34" fmla="*/ 64 w 86"/>
                  <a:gd name="T35" fmla="*/ 18 h 58"/>
                  <a:gd name="T36" fmla="*/ 58 w 86"/>
                  <a:gd name="T37" fmla="*/ 14 h 58"/>
                  <a:gd name="T38" fmla="*/ 56 w 86"/>
                  <a:gd name="T39" fmla="*/ 10 h 58"/>
                  <a:gd name="T40" fmla="*/ 54 w 86"/>
                  <a:gd name="T41" fmla="*/ 14 h 58"/>
                  <a:gd name="T42" fmla="*/ 52 w 86"/>
                  <a:gd name="T43" fmla="*/ 14 h 58"/>
                  <a:gd name="T44" fmla="*/ 52 w 86"/>
                  <a:gd name="T45" fmla="*/ 10 h 58"/>
                  <a:gd name="T46" fmla="*/ 46 w 86"/>
                  <a:gd name="T47" fmla="*/ 8 h 58"/>
                  <a:gd name="T48" fmla="*/ 38 w 86"/>
                  <a:gd name="T49" fmla="*/ 8 h 58"/>
                  <a:gd name="T50" fmla="*/ 36 w 86"/>
                  <a:gd name="T51" fmla="*/ 6 h 58"/>
                  <a:gd name="T52" fmla="*/ 28 w 86"/>
                  <a:gd name="T53" fmla="*/ 0 h 58"/>
                  <a:gd name="T54" fmla="*/ 18 w 86"/>
                  <a:gd name="T55" fmla="*/ 8 h 58"/>
                  <a:gd name="T56" fmla="*/ 14 w 86"/>
                  <a:gd name="T57" fmla="*/ 10 h 58"/>
                  <a:gd name="T58" fmla="*/ 10 w 86"/>
                  <a:gd name="T59" fmla="*/ 14 h 58"/>
                  <a:gd name="T60" fmla="*/ 8 w 86"/>
                  <a:gd name="T61" fmla="*/ 16 h 58"/>
                  <a:gd name="T62" fmla="*/ 2 w 86"/>
                  <a:gd name="T63" fmla="*/ 18 h 58"/>
                  <a:gd name="T64" fmla="*/ 0 w 86"/>
                  <a:gd name="T65" fmla="*/ 18 h 58"/>
                  <a:gd name="T66" fmla="*/ 0 w 86"/>
                  <a:gd name="T67" fmla="*/ 24 h 58"/>
                  <a:gd name="T68" fmla="*/ 8 w 86"/>
                  <a:gd name="T69" fmla="*/ 32 h 58"/>
                  <a:gd name="T70" fmla="*/ 10 w 86"/>
                  <a:gd name="T71" fmla="*/ 38 h 58"/>
                  <a:gd name="T72" fmla="*/ 10 w 86"/>
                  <a:gd name="T73" fmla="*/ 42 h 58"/>
                  <a:gd name="T74" fmla="*/ 10 w 86"/>
                  <a:gd name="T75" fmla="*/ 44 h 58"/>
                  <a:gd name="T76" fmla="*/ 14 w 86"/>
                  <a:gd name="T77" fmla="*/ 44 h 58"/>
                  <a:gd name="T78" fmla="*/ 16 w 86"/>
                  <a:gd name="T79" fmla="*/ 44 h 58"/>
                  <a:gd name="T80" fmla="*/ 18 w 86"/>
                  <a:gd name="T81" fmla="*/ 48 h 58"/>
                  <a:gd name="T82" fmla="*/ 24 w 86"/>
                  <a:gd name="T83" fmla="*/ 52 h 58"/>
                  <a:gd name="T84" fmla="*/ 28 w 86"/>
                  <a:gd name="T85" fmla="*/ 56 h 58"/>
                  <a:gd name="T86" fmla="*/ 30 w 86"/>
                  <a:gd name="T87" fmla="*/ 58 h 58"/>
                  <a:gd name="T88" fmla="*/ 34 w 86"/>
                  <a:gd name="T89" fmla="*/ 56 h 58"/>
                  <a:gd name="T90" fmla="*/ 36 w 86"/>
                  <a:gd name="T91" fmla="*/ 50 h 58"/>
                  <a:gd name="T92" fmla="*/ 38 w 86"/>
                  <a:gd name="T93" fmla="*/ 48 h 58"/>
                  <a:gd name="T94" fmla="*/ 42 w 86"/>
                  <a:gd name="T95" fmla="*/ 48 h 58"/>
                  <a:gd name="T96" fmla="*/ 44 w 86"/>
                  <a:gd name="T97" fmla="*/ 48 h 58"/>
                  <a:gd name="T98" fmla="*/ 48 w 86"/>
                  <a:gd name="T99" fmla="*/ 50 h 58"/>
                  <a:gd name="T100" fmla="*/ 54 w 86"/>
                  <a:gd name="T101" fmla="*/ 52 h 58"/>
                  <a:gd name="T102" fmla="*/ 58 w 86"/>
                  <a:gd name="T103" fmla="*/ 52 h 58"/>
                  <a:gd name="T104" fmla="*/ 68 w 86"/>
                  <a:gd name="T105" fmla="*/ 52 h 58"/>
                  <a:gd name="T106" fmla="*/ 68 w 86"/>
                  <a:gd name="T107" fmla="*/ 52 h 58"/>
                  <a:gd name="T108" fmla="*/ 68 w 86"/>
                  <a:gd name="T109" fmla="*/ 52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86" h="58">
                    <a:moveTo>
                      <a:pt x="68" y="52"/>
                    </a:moveTo>
                    <a:lnTo>
                      <a:pt x="68" y="52"/>
                    </a:lnTo>
                    <a:lnTo>
                      <a:pt x="72" y="50"/>
                    </a:lnTo>
                    <a:lnTo>
                      <a:pt x="72" y="48"/>
                    </a:lnTo>
                    <a:lnTo>
                      <a:pt x="74" y="44"/>
                    </a:lnTo>
                    <a:lnTo>
                      <a:pt x="76" y="44"/>
                    </a:lnTo>
                    <a:lnTo>
                      <a:pt x="76" y="42"/>
                    </a:lnTo>
                    <a:lnTo>
                      <a:pt x="76" y="40"/>
                    </a:lnTo>
                    <a:lnTo>
                      <a:pt x="80" y="40"/>
                    </a:lnTo>
                    <a:lnTo>
                      <a:pt x="86" y="34"/>
                    </a:lnTo>
                    <a:lnTo>
                      <a:pt x="84" y="32"/>
                    </a:lnTo>
                    <a:lnTo>
                      <a:pt x="82" y="26"/>
                    </a:lnTo>
                    <a:lnTo>
                      <a:pt x="80" y="26"/>
                    </a:lnTo>
                    <a:lnTo>
                      <a:pt x="76" y="24"/>
                    </a:lnTo>
                    <a:lnTo>
                      <a:pt x="76" y="22"/>
                    </a:lnTo>
                    <a:lnTo>
                      <a:pt x="74" y="18"/>
                    </a:lnTo>
                    <a:lnTo>
                      <a:pt x="68" y="22"/>
                    </a:lnTo>
                    <a:lnTo>
                      <a:pt x="64" y="18"/>
                    </a:lnTo>
                    <a:lnTo>
                      <a:pt x="58" y="14"/>
                    </a:lnTo>
                    <a:lnTo>
                      <a:pt x="56" y="10"/>
                    </a:lnTo>
                    <a:lnTo>
                      <a:pt x="54" y="14"/>
                    </a:lnTo>
                    <a:lnTo>
                      <a:pt x="52" y="14"/>
                    </a:lnTo>
                    <a:lnTo>
                      <a:pt x="52" y="10"/>
                    </a:lnTo>
                    <a:lnTo>
                      <a:pt x="46" y="8"/>
                    </a:lnTo>
                    <a:lnTo>
                      <a:pt x="38" y="8"/>
                    </a:lnTo>
                    <a:lnTo>
                      <a:pt x="36" y="6"/>
                    </a:lnTo>
                    <a:lnTo>
                      <a:pt x="28" y="0"/>
                    </a:lnTo>
                    <a:lnTo>
                      <a:pt x="18" y="8"/>
                    </a:lnTo>
                    <a:lnTo>
                      <a:pt x="14" y="10"/>
                    </a:lnTo>
                    <a:lnTo>
                      <a:pt x="10" y="14"/>
                    </a:lnTo>
                    <a:lnTo>
                      <a:pt x="8" y="16"/>
                    </a:lnTo>
                    <a:lnTo>
                      <a:pt x="2" y="18"/>
                    </a:lnTo>
                    <a:lnTo>
                      <a:pt x="0" y="18"/>
                    </a:lnTo>
                    <a:lnTo>
                      <a:pt x="0" y="24"/>
                    </a:lnTo>
                    <a:lnTo>
                      <a:pt x="8" y="32"/>
                    </a:lnTo>
                    <a:lnTo>
                      <a:pt x="10" y="38"/>
                    </a:lnTo>
                    <a:lnTo>
                      <a:pt x="10" y="42"/>
                    </a:lnTo>
                    <a:lnTo>
                      <a:pt x="10" y="44"/>
                    </a:lnTo>
                    <a:lnTo>
                      <a:pt x="14" y="44"/>
                    </a:lnTo>
                    <a:lnTo>
                      <a:pt x="16" y="44"/>
                    </a:lnTo>
                    <a:lnTo>
                      <a:pt x="18" y="48"/>
                    </a:lnTo>
                    <a:lnTo>
                      <a:pt x="24" y="52"/>
                    </a:lnTo>
                    <a:lnTo>
                      <a:pt x="28" y="56"/>
                    </a:lnTo>
                    <a:lnTo>
                      <a:pt x="30" y="58"/>
                    </a:lnTo>
                    <a:lnTo>
                      <a:pt x="34" y="56"/>
                    </a:lnTo>
                    <a:lnTo>
                      <a:pt x="36" y="50"/>
                    </a:lnTo>
                    <a:lnTo>
                      <a:pt x="38" y="48"/>
                    </a:lnTo>
                    <a:lnTo>
                      <a:pt x="42" y="48"/>
                    </a:lnTo>
                    <a:lnTo>
                      <a:pt x="44" y="48"/>
                    </a:lnTo>
                    <a:lnTo>
                      <a:pt x="48" y="50"/>
                    </a:lnTo>
                    <a:lnTo>
                      <a:pt x="54" y="52"/>
                    </a:lnTo>
                    <a:lnTo>
                      <a:pt x="58" y="52"/>
                    </a:lnTo>
                    <a:lnTo>
                      <a:pt x="68" y="52"/>
                    </a:lnTo>
                    <a:lnTo>
                      <a:pt x="68" y="52"/>
                    </a:lnTo>
                    <a:lnTo>
                      <a:pt x="68" y="5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612" name="Freeform 1683"/>
              <p:cNvSpPr>
                <a:spLocks noEditPoints="1"/>
              </p:cNvSpPr>
              <p:nvPr/>
            </p:nvSpPr>
            <p:spPr bwMode="auto">
              <a:xfrm>
                <a:off x="1403350" y="3403600"/>
                <a:ext cx="50800" cy="34925"/>
              </a:xfrm>
              <a:custGeom>
                <a:avLst/>
                <a:gdLst>
                  <a:gd name="T0" fmla="*/ 22 w 32"/>
                  <a:gd name="T1" fmla="*/ 16 h 22"/>
                  <a:gd name="T2" fmla="*/ 22 w 32"/>
                  <a:gd name="T3" fmla="*/ 16 h 22"/>
                  <a:gd name="T4" fmla="*/ 18 w 32"/>
                  <a:gd name="T5" fmla="*/ 22 h 22"/>
                  <a:gd name="T6" fmla="*/ 4 w 32"/>
                  <a:gd name="T7" fmla="*/ 22 h 22"/>
                  <a:gd name="T8" fmla="*/ 4 w 32"/>
                  <a:gd name="T9" fmla="*/ 20 h 22"/>
                  <a:gd name="T10" fmla="*/ 2 w 32"/>
                  <a:gd name="T11" fmla="*/ 20 h 22"/>
                  <a:gd name="T12" fmla="*/ 0 w 32"/>
                  <a:gd name="T13" fmla="*/ 16 h 22"/>
                  <a:gd name="T14" fmla="*/ 2 w 32"/>
                  <a:gd name="T15" fmla="*/ 14 h 22"/>
                  <a:gd name="T16" fmla="*/ 4 w 32"/>
                  <a:gd name="T17" fmla="*/ 16 h 22"/>
                  <a:gd name="T18" fmla="*/ 10 w 32"/>
                  <a:gd name="T19" fmla="*/ 16 h 22"/>
                  <a:gd name="T20" fmla="*/ 12 w 32"/>
                  <a:gd name="T21" fmla="*/ 14 h 22"/>
                  <a:gd name="T22" fmla="*/ 18 w 32"/>
                  <a:gd name="T23" fmla="*/ 14 h 22"/>
                  <a:gd name="T24" fmla="*/ 22 w 32"/>
                  <a:gd name="T25" fmla="*/ 16 h 22"/>
                  <a:gd name="T26" fmla="*/ 22 w 32"/>
                  <a:gd name="T27" fmla="*/ 16 h 22"/>
                  <a:gd name="T28" fmla="*/ 22 w 32"/>
                  <a:gd name="T29" fmla="*/ 16 h 22"/>
                  <a:gd name="T30" fmla="*/ 22 w 32"/>
                  <a:gd name="T31" fmla="*/ 16 h 22"/>
                  <a:gd name="T32" fmla="*/ 22 w 32"/>
                  <a:gd name="T33" fmla="*/ 16 h 22"/>
                  <a:gd name="T34" fmla="*/ 32 w 32"/>
                  <a:gd name="T35" fmla="*/ 0 h 22"/>
                  <a:gd name="T36" fmla="*/ 26 w 32"/>
                  <a:gd name="T37" fmla="*/ 6 h 22"/>
                  <a:gd name="T38" fmla="*/ 12 w 32"/>
                  <a:gd name="T39" fmla="*/ 8 h 22"/>
                  <a:gd name="T40" fmla="*/ 2 w 32"/>
                  <a:gd name="T41" fmla="*/ 12 h 22"/>
                  <a:gd name="T42" fmla="*/ 2 w 32"/>
                  <a:gd name="T43" fmla="*/ 14 h 22"/>
                  <a:gd name="T44" fmla="*/ 4 w 32"/>
                  <a:gd name="T45" fmla="*/ 16 h 22"/>
                  <a:gd name="T46" fmla="*/ 10 w 32"/>
                  <a:gd name="T47" fmla="*/ 16 h 22"/>
                  <a:gd name="T48" fmla="*/ 12 w 32"/>
                  <a:gd name="T49" fmla="*/ 14 h 22"/>
                  <a:gd name="T50" fmla="*/ 18 w 32"/>
                  <a:gd name="T51" fmla="*/ 14 h 22"/>
                  <a:gd name="T52" fmla="*/ 22 w 32"/>
                  <a:gd name="T53" fmla="*/ 16 h 22"/>
                  <a:gd name="T54" fmla="*/ 22 w 32"/>
                  <a:gd name="T55" fmla="*/ 16 h 22"/>
                  <a:gd name="T56" fmla="*/ 22 w 32"/>
                  <a:gd name="T57" fmla="*/ 16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2" h="22">
                    <a:moveTo>
                      <a:pt x="22" y="16"/>
                    </a:moveTo>
                    <a:lnTo>
                      <a:pt x="22" y="16"/>
                    </a:lnTo>
                    <a:lnTo>
                      <a:pt x="18" y="22"/>
                    </a:lnTo>
                    <a:lnTo>
                      <a:pt x="4" y="22"/>
                    </a:lnTo>
                    <a:lnTo>
                      <a:pt x="4" y="20"/>
                    </a:lnTo>
                    <a:lnTo>
                      <a:pt x="2" y="20"/>
                    </a:lnTo>
                    <a:lnTo>
                      <a:pt x="0" y="16"/>
                    </a:lnTo>
                    <a:lnTo>
                      <a:pt x="2" y="14"/>
                    </a:lnTo>
                    <a:lnTo>
                      <a:pt x="4" y="16"/>
                    </a:lnTo>
                    <a:lnTo>
                      <a:pt x="10" y="16"/>
                    </a:lnTo>
                    <a:lnTo>
                      <a:pt x="12" y="14"/>
                    </a:lnTo>
                    <a:lnTo>
                      <a:pt x="18" y="14"/>
                    </a:lnTo>
                    <a:lnTo>
                      <a:pt x="22" y="16"/>
                    </a:lnTo>
                    <a:lnTo>
                      <a:pt x="22" y="16"/>
                    </a:lnTo>
                    <a:lnTo>
                      <a:pt x="22" y="16"/>
                    </a:lnTo>
                    <a:close/>
                    <a:moveTo>
                      <a:pt x="22" y="16"/>
                    </a:moveTo>
                    <a:lnTo>
                      <a:pt x="22" y="16"/>
                    </a:lnTo>
                    <a:lnTo>
                      <a:pt x="32" y="0"/>
                    </a:lnTo>
                    <a:lnTo>
                      <a:pt x="26" y="6"/>
                    </a:lnTo>
                    <a:lnTo>
                      <a:pt x="12" y="8"/>
                    </a:lnTo>
                    <a:lnTo>
                      <a:pt x="2" y="12"/>
                    </a:lnTo>
                    <a:lnTo>
                      <a:pt x="2" y="14"/>
                    </a:lnTo>
                    <a:lnTo>
                      <a:pt x="4" y="16"/>
                    </a:lnTo>
                    <a:lnTo>
                      <a:pt x="10" y="16"/>
                    </a:lnTo>
                    <a:lnTo>
                      <a:pt x="12" y="14"/>
                    </a:lnTo>
                    <a:lnTo>
                      <a:pt x="18" y="14"/>
                    </a:lnTo>
                    <a:lnTo>
                      <a:pt x="22" y="16"/>
                    </a:lnTo>
                    <a:lnTo>
                      <a:pt x="22" y="16"/>
                    </a:lnTo>
                    <a:lnTo>
                      <a:pt x="22" y="16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613" name="Freeform 1684"/>
              <p:cNvSpPr>
                <a:spLocks/>
              </p:cNvSpPr>
              <p:nvPr/>
            </p:nvSpPr>
            <p:spPr bwMode="auto">
              <a:xfrm>
                <a:off x="971550" y="3038475"/>
                <a:ext cx="142875" cy="152400"/>
              </a:xfrm>
              <a:custGeom>
                <a:avLst/>
                <a:gdLst>
                  <a:gd name="T0" fmla="*/ 74 w 90"/>
                  <a:gd name="T1" fmla="*/ 96 h 96"/>
                  <a:gd name="T2" fmla="*/ 72 w 90"/>
                  <a:gd name="T3" fmla="*/ 88 h 96"/>
                  <a:gd name="T4" fmla="*/ 64 w 90"/>
                  <a:gd name="T5" fmla="*/ 84 h 96"/>
                  <a:gd name="T6" fmla="*/ 62 w 90"/>
                  <a:gd name="T7" fmla="*/ 82 h 96"/>
                  <a:gd name="T8" fmla="*/ 56 w 90"/>
                  <a:gd name="T9" fmla="*/ 74 h 96"/>
                  <a:gd name="T10" fmla="*/ 42 w 90"/>
                  <a:gd name="T11" fmla="*/ 58 h 96"/>
                  <a:gd name="T12" fmla="*/ 38 w 90"/>
                  <a:gd name="T13" fmla="*/ 46 h 96"/>
                  <a:gd name="T14" fmla="*/ 34 w 90"/>
                  <a:gd name="T15" fmla="*/ 38 h 96"/>
                  <a:gd name="T16" fmla="*/ 38 w 90"/>
                  <a:gd name="T17" fmla="*/ 36 h 96"/>
                  <a:gd name="T18" fmla="*/ 44 w 90"/>
                  <a:gd name="T19" fmla="*/ 40 h 96"/>
                  <a:gd name="T20" fmla="*/ 46 w 90"/>
                  <a:gd name="T21" fmla="*/ 38 h 96"/>
                  <a:gd name="T22" fmla="*/ 52 w 90"/>
                  <a:gd name="T23" fmla="*/ 40 h 96"/>
                  <a:gd name="T24" fmla="*/ 56 w 90"/>
                  <a:gd name="T25" fmla="*/ 40 h 96"/>
                  <a:gd name="T26" fmla="*/ 64 w 90"/>
                  <a:gd name="T27" fmla="*/ 38 h 96"/>
                  <a:gd name="T28" fmla="*/ 74 w 90"/>
                  <a:gd name="T29" fmla="*/ 46 h 96"/>
                  <a:gd name="T30" fmla="*/ 80 w 90"/>
                  <a:gd name="T31" fmla="*/ 46 h 96"/>
                  <a:gd name="T32" fmla="*/ 90 w 90"/>
                  <a:gd name="T33" fmla="*/ 44 h 96"/>
                  <a:gd name="T34" fmla="*/ 88 w 90"/>
                  <a:gd name="T35" fmla="*/ 38 h 96"/>
                  <a:gd name="T36" fmla="*/ 88 w 90"/>
                  <a:gd name="T37" fmla="*/ 34 h 96"/>
                  <a:gd name="T38" fmla="*/ 82 w 90"/>
                  <a:gd name="T39" fmla="*/ 34 h 96"/>
                  <a:gd name="T40" fmla="*/ 64 w 90"/>
                  <a:gd name="T41" fmla="*/ 24 h 96"/>
                  <a:gd name="T42" fmla="*/ 54 w 90"/>
                  <a:gd name="T43" fmla="*/ 10 h 96"/>
                  <a:gd name="T44" fmla="*/ 50 w 90"/>
                  <a:gd name="T45" fmla="*/ 2 h 96"/>
                  <a:gd name="T46" fmla="*/ 42 w 90"/>
                  <a:gd name="T47" fmla="*/ 0 h 96"/>
                  <a:gd name="T48" fmla="*/ 38 w 90"/>
                  <a:gd name="T49" fmla="*/ 8 h 96"/>
                  <a:gd name="T50" fmla="*/ 32 w 90"/>
                  <a:gd name="T51" fmla="*/ 8 h 96"/>
                  <a:gd name="T52" fmla="*/ 28 w 90"/>
                  <a:gd name="T53" fmla="*/ 18 h 96"/>
                  <a:gd name="T54" fmla="*/ 24 w 90"/>
                  <a:gd name="T55" fmla="*/ 24 h 96"/>
                  <a:gd name="T56" fmla="*/ 18 w 90"/>
                  <a:gd name="T57" fmla="*/ 20 h 96"/>
                  <a:gd name="T58" fmla="*/ 18 w 90"/>
                  <a:gd name="T59" fmla="*/ 20 h 96"/>
                  <a:gd name="T60" fmla="*/ 18 w 90"/>
                  <a:gd name="T61" fmla="*/ 30 h 96"/>
                  <a:gd name="T62" fmla="*/ 8 w 90"/>
                  <a:gd name="T63" fmla="*/ 34 h 96"/>
                  <a:gd name="T64" fmla="*/ 0 w 90"/>
                  <a:gd name="T65" fmla="*/ 38 h 96"/>
                  <a:gd name="T66" fmla="*/ 0 w 90"/>
                  <a:gd name="T67" fmla="*/ 46 h 96"/>
                  <a:gd name="T68" fmla="*/ 6 w 90"/>
                  <a:gd name="T69" fmla="*/ 48 h 96"/>
                  <a:gd name="T70" fmla="*/ 6 w 90"/>
                  <a:gd name="T71" fmla="*/ 44 h 96"/>
                  <a:gd name="T72" fmla="*/ 14 w 90"/>
                  <a:gd name="T73" fmla="*/ 44 h 96"/>
                  <a:gd name="T74" fmla="*/ 18 w 90"/>
                  <a:gd name="T75" fmla="*/ 36 h 96"/>
                  <a:gd name="T76" fmla="*/ 18 w 90"/>
                  <a:gd name="T77" fmla="*/ 44 h 96"/>
                  <a:gd name="T78" fmla="*/ 26 w 90"/>
                  <a:gd name="T79" fmla="*/ 58 h 96"/>
                  <a:gd name="T80" fmla="*/ 24 w 90"/>
                  <a:gd name="T81" fmla="*/ 64 h 96"/>
                  <a:gd name="T82" fmla="*/ 42 w 90"/>
                  <a:gd name="T83" fmla="*/ 74 h 96"/>
                  <a:gd name="T84" fmla="*/ 52 w 90"/>
                  <a:gd name="T85" fmla="*/ 78 h 96"/>
                  <a:gd name="T86" fmla="*/ 62 w 90"/>
                  <a:gd name="T87" fmla="*/ 86 h 96"/>
                  <a:gd name="T88" fmla="*/ 72 w 90"/>
                  <a:gd name="T89" fmla="*/ 96 h 96"/>
                  <a:gd name="T90" fmla="*/ 72 w 90"/>
                  <a:gd name="T91" fmla="*/ 96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90" h="96">
                    <a:moveTo>
                      <a:pt x="72" y="96"/>
                    </a:moveTo>
                    <a:lnTo>
                      <a:pt x="74" y="96"/>
                    </a:lnTo>
                    <a:lnTo>
                      <a:pt x="74" y="94"/>
                    </a:lnTo>
                    <a:lnTo>
                      <a:pt x="72" y="88"/>
                    </a:lnTo>
                    <a:lnTo>
                      <a:pt x="66" y="84"/>
                    </a:lnTo>
                    <a:lnTo>
                      <a:pt x="64" y="84"/>
                    </a:lnTo>
                    <a:lnTo>
                      <a:pt x="62" y="84"/>
                    </a:lnTo>
                    <a:lnTo>
                      <a:pt x="62" y="82"/>
                    </a:lnTo>
                    <a:lnTo>
                      <a:pt x="60" y="78"/>
                    </a:lnTo>
                    <a:lnTo>
                      <a:pt x="56" y="74"/>
                    </a:lnTo>
                    <a:lnTo>
                      <a:pt x="50" y="68"/>
                    </a:lnTo>
                    <a:lnTo>
                      <a:pt x="42" y="58"/>
                    </a:lnTo>
                    <a:lnTo>
                      <a:pt x="42" y="56"/>
                    </a:lnTo>
                    <a:lnTo>
                      <a:pt x="38" y="46"/>
                    </a:lnTo>
                    <a:lnTo>
                      <a:pt x="34" y="44"/>
                    </a:lnTo>
                    <a:lnTo>
                      <a:pt x="34" y="38"/>
                    </a:lnTo>
                    <a:lnTo>
                      <a:pt x="36" y="36"/>
                    </a:lnTo>
                    <a:lnTo>
                      <a:pt x="38" y="36"/>
                    </a:lnTo>
                    <a:lnTo>
                      <a:pt x="42" y="38"/>
                    </a:lnTo>
                    <a:lnTo>
                      <a:pt x="44" y="40"/>
                    </a:lnTo>
                    <a:lnTo>
                      <a:pt x="44" y="38"/>
                    </a:lnTo>
                    <a:lnTo>
                      <a:pt x="46" y="38"/>
                    </a:lnTo>
                    <a:lnTo>
                      <a:pt x="50" y="38"/>
                    </a:lnTo>
                    <a:lnTo>
                      <a:pt x="52" y="40"/>
                    </a:lnTo>
                    <a:lnTo>
                      <a:pt x="54" y="44"/>
                    </a:lnTo>
                    <a:lnTo>
                      <a:pt x="56" y="40"/>
                    </a:lnTo>
                    <a:lnTo>
                      <a:pt x="62" y="38"/>
                    </a:lnTo>
                    <a:lnTo>
                      <a:pt x="64" y="38"/>
                    </a:lnTo>
                    <a:lnTo>
                      <a:pt x="72" y="44"/>
                    </a:lnTo>
                    <a:lnTo>
                      <a:pt x="74" y="46"/>
                    </a:lnTo>
                    <a:lnTo>
                      <a:pt x="78" y="46"/>
                    </a:lnTo>
                    <a:lnTo>
                      <a:pt x="80" y="46"/>
                    </a:lnTo>
                    <a:lnTo>
                      <a:pt x="88" y="46"/>
                    </a:lnTo>
                    <a:lnTo>
                      <a:pt x="90" y="44"/>
                    </a:lnTo>
                    <a:lnTo>
                      <a:pt x="90" y="40"/>
                    </a:lnTo>
                    <a:lnTo>
                      <a:pt x="88" y="38"/>
                    </a:lnTo>
                    <a:lnTo>
                      <a:pt x="88" y="36"/>
                    </a:lnTo>
                    <a:lnTo>
                      <a:pt x="88" y="34"/>
                    </a:lnTo>
                    <a:lnTo>
                      <a:pt x="88" y="30"/>
                    </a:lnTo>
                    <a:lnTo>
                      <a:pt x="82" y="34"/>
                    </a:lnTo>
                    <a:lnTo>
                      <a:pt x="78" y="30"/>
                    </a:lnTo>
                    <a:lnTo>
                      <a:pt x="64" y="24"/>
                    </a:lnTo>
                    <a:lnTo>
                      <a:pt x="56" y="16"/>
                    </a:lnTo>
                    <a:lnTo>
                      <a:pt x="54" y="10"/>
                    </a:lnTo>
                    <a:lnTo>
                      <a:pt x="52" y="6"/>
                    </a:lnTo>
                    <a:lnTo>
                      <a:pt x="50" y="2"/>
                    </a:lnTo>
                    <a:lnTo>
                      <a:pt x="44" y="0"/>
                    </a:lnTo>
                    <a:lnTo>
                      <a:pt x="42" y="0"/>
                    </a:lnTo>
                    <a:lnTo>
                      <a:pt x="42" y="6"/>
                    </a:lnTo>
                    <a:lnTo>
                      <a:pt x="38" y="8"/>
                    </a:lnTo>
                    <a:lnTo>
                      <a:pt x="34" y="8"/>
                    </a:lnTo>
                    <a:lnTo>
                      <a:pt x="32" y="8"/>
                    </a:lnTo>
                    <a:lnTo>
                      <a:pt x="32" y="10"/>
                    </a:lnTo>
                    <a:lnTo>
                      <a:pt x="28" y="18"/>
                    </a:lnTo>
                    <a:lnTo>
                      <a:pt x="26" y="24"/>
                    </a:lnTo>
                    <a:lnTo>
                      <a:pt x="24" y="24"/>
                    </a:lnTo>
                    <a:lnTo>
                      <a:pt x="22" y="24"/>
                    </a:lnTo>
                    <a:lnTo>
                      <a:pt x="18" y="20"/>
                    </a:lnTo>
                    <a:lnTo>
                      <a:pt x="18" y="18"/>
                    </a:lnTo>
                    <a:lnTo>
                      <a:pt x="18" y="20"/>
                    </a:lnTo>
                    <a:lnTo>
                      <a:pt x="18" y="26"/>
                    </a:lnTo>
                    <a:lnTo>
                      <a:pt x="18" y="30"/>
                    </a:lnTo>
                    <a:lnTo>
                      <a:pt x="14" y="30"/>
                    </a:lnTo>
                    <a:lnTo>
                      <a:pt x="8" y="34"/>
                    </a:lnTo>
                    <a:lnTo>
                      <a:pt x="0" y="36"/>
                    </a:lnTo>
                    <a:lnTo>
                      <a:pt x="0" y="38"/>
                    </a:lnTo>
                    <a:lnTo>
                      <a:pt x="0" y="40"/>
                    </a:lnTo>
                    <a:lnTo>
                      <a:pt x="0" y="46"/>
                    </a:lnTo>
                    <a:lnTo>
                      <a:pt x="4" y="48"/>
                    </a:lnTo>
                    <a:lnTo>
                      <a:pt x="6" y="48"/>
                    </a:lnTo>
                    <a:lnTo>
                      <a:pt x="8" y="46"/>
                    </a:lnTo>
                    <a:lnTo>
                      <a:pt x="6" y="44"/>
                    </a:lnTo>
                    <a:lnTo>
                      <a:pt x="8" y="44"/>
                    </a:lnTo>
                    <a:lnTo>
                      <a:pt x="14" y="44"/>
                    </a:lnTo>
                    <a:lnTo>
                      <a:pt x="16" y="34"/>
                    </a:lnTo>
                    <a:lnTo>
                      <a:pt x="18" y="36"/>
                    </a:lnTo>
                    <a:lnTo>
                      <a:pt x="22" y="38"/>
                    </a:lnTo>
                    <a:lnTo>
                      <a:pt x="18" y="44"/>
                    </a:lnTo>
                    <a:lnTo>
                      <a:pt x="18" y="50"/>
                    </a:lnTo>
                    <a:lnTo>
                      <a:pt x="26" y="58"/>
                    </a:lnTo>
                    <a:lnTo>
                      <a:pt x="26" y="62"/>
                    </a:lnTo>
                    <a:lnTo>
                      <a:pt x="24" y="64"/>
                    </a:lnTo>
                    <a:lnTo>
                      <a:pt x="38" y="74"/>
                    </a:lnTo>
                    <a:lnTo>
                      <a:pt x="42" y="74"/>
                    </a:lnTo>
                    <a:lnTo>
                      <a:pt x="46" y="74"/>
                    </a:lnTo>
                    <a:lnTo>
                      <a:pt x="52" y="78"/>
                    </a:lnTo>
                    <a:lnTo>
                      <a:pt x="56" y="84"/>
                    </a:lnTo>
                    <a:lnTo>
                      <a:pt x="62" y="86"/>
                    </a:lnTo>
                    <a:lnTo>
                      <a:pt x="70" y="88"/>
                    </a:lnTo>
                    <a:lnTo>
                      <a:pt x="72" y="96"/>
                    </a:lnTo>
                    <a:lnTo>
                      <a:pt x="72" y="96"/>
                    </a:lnTo>
                    <a:lnTo>
                      <a:pt x="72" y="96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614" name="Freeform 1685"/>
              <p:cNvSpPr>
                <a:spLocks/>
              </p:cNvSpPr>
              <p:nvPr/>
            </p:nvSpPr>
            <p:spPr bwMode="auto">
              <a:xfrm>
                <a:off x="914400" y="4337050"/>
                <a:ext cx="174625" cy="241300"/>
              </a:xfrm>
              <a:custGeom>
                <a:avLst/>
                <a:gdLst>
                  <a:gd name="T0" fmla="*/ 8 w 110"/>
                  <a:gd name="T1" fmla="*/ 152 h 152"/>
                  <a:gd name="T2" fmla="*/ 18 w 110"/>
                  <a:gd name="T3" fmla="*/ 146 h 152"/>
                  <a:gd name="T4" fmla="*/ 24 w 110"/>
                  <a:gd name="T5" fmla="*/ 144 h 152"/>
                  <a:gd name="T6" fmla="*/ 28 w 110"/>
                  <a:gd name="T7" fmla="*/ 144 h 152"/>
                  <a:gd name="T8" fmla="*/ 30 w 110"/>
                  <a:gd name="T9" fmla="*/ 146 h 152"/>
                  <a:gd name="T10" fmla="*/ 36 w 110"/>
                  <a:gd name="T11" fmla="*/ 144 h 152"/>
                  <a:gd name="T12" fmla="*/ 44 w 110"/>
                  <a:gd name="T13" fmla="*/ 140 h 152"/>
                  <a:gd name="T14" fmla="*/ 48 w 110"/>
                  <a:gd name="T15" fmla="*/ 138 h 152"/>
                  <a:gd name="T16" fmla="*/ 56 w 110"/>
                  <a:gd name="T17" fmla="*/ 136 h 152"/>
                  <a:gd name="T18" fmla="*/ 64 w 110"/>
                  <a:gd name="T19" fmla="*/ 146 h 152"/>
                  <a:gd name="T20" fmla="*/ 72 w 110"/>
                  <a:gd name="T21" fmla="*/ 144 h 152"/>
                  <a:gd name="T22" fmla="*/ 80 w 110"/>
                  <a:gd name="T23" fmla="*/ 140 h 152"/>
                  <a:gd name="T24" fmla="*/ 80 w 110"/>
                  <a:gd name="T25" fmla="*/ 130 h 152"/>
                  <a:gd name="T26" fmla="*/ 82 w 110"/>
                  <a:gd name="T27" fmla="*/ 128 h 152"/>
                  <a:gd name="T28" fmla="*/ 84 w 110"/>
                  <a:gd name="T29" fmla="*/ 122 h 152"/>
                  <a:gd name="T30" fmla="*/ 84 w 110"/>
                  <a:gd name="T31" fmla="*/ 110 h 152"/>
                  <a:gd name="T32" fmla="*/ 84 w 110"/>
                  <a:gd name="T33" fmla="*/ 98 h 152"/>
                  <a:gd name="T34" fmla="*/ 90 w 110"/>
                  <a:gd name="T35" fmla="*/ 90 h 152"/>
                  <a:gd name="T36" fmla="*/ 92 w 110"/>
                  <a:gd name="T37" fmla="*/ 84 h 152"/>
                  <a:gd name="T38" fmla="*/ 96 w 110"/>
                  <a:gd name="T39" fmla="*/ 68 h 152"/>
                  <a:gd name="T40" fmla="*/ 100 w 110"/>
                  <a:gd name="T41" fmla="*/ 54 h 152"/>
                  <a:gd name="T42" fmla="*/ 102 w 110"/>
                  <a:gd name="T43" fmla="*/ 28 h 152"/>
                  <a:gd name="T44" fmla="*/ 104 w 110"/>
                  <a:gd name="T45" fmla="*/ 18 h 152"/>
                  <a:gd name="T46" fmla="*/ 110 w 110"/>
                  <a:gd name="T47" fmla="*/ 0 h 152"/>
                  <a:gd name="T48" fmla="*/ 94 w 110"/>
                  <a:gd name="T49" fmla="*/ 2 h 152"/>
                  <a:gd name="T50" fmla="*/ 86 w 110"/>
                  <a:gd name="T51" fmla="*/ 4 h 152"/>
                  <a:gd name="T52" fmla="*/ 84 w 110"/>
                  <a:gd name="T53" fmla="*/ 10 h 152"/>
                  <a:gd name="T54" fmla="*/ 80 w 110"/>
                  <a:gd name="T55" fmla="*/ 12 h 152"/>
                  <a:gd name="T56" fmla="*/ 76 w 110"/>
                  <a:gd name="T57" fmla="*/ 20 h 152"/>
                  <a:gd name="T58" fmla="*/ 72 w 110"/>
                  <a:gd name="T59" fmla="*/ 26 h 152"/>
                  <a:gd name="T60" fmla="*/ 58 w 110"/>
                  <a:gd name="T61" fmla="*/ 26 h 152"/>
                  <a:gd name="T62" fmla="*/ 54 w 110"/>
                  <a:gd name="T63" fmla="*/ 20 h 152"/>
                  <a:gd name="T64" fmla="*/ 36 w 110"/>
                  <a:gd name="T65" fmla="*/ 20 h 152"/>
                  <a:gd name="T66" fmla="*/ 36 w 110"/>
                  <a:gd name="T67" fmla="*/ 36 h 152"/>
                  <a:gd name="T68" fmla="*/ 38 w 110"/>
                  <a:gd name="T69" fmla="*/ 38 h 152"/>
                  <a:gd name="T70" fmla="*/ 54 w 110"/>
                  <a:gd name="T71" fmla="*/ 38 h 152"/>
                  <a:gd name="T72" fmla="*/ 52 w 110"/>
                  <a:gd name="T73" fmla="*/ 50 h 152"/>
                  <a:gd name="T74" fmla="*/ 40 w 110"/>
                  <a:gd name="T75" fmla="*/ 50 h 152"/>
                  <a:gd name="T76" fmla="*/ 40 w 110"/>
                  <a:gd name="T77" fmla="*/ 64 h 152"/>
                  <a:gd name="T78" fmla="*/ 44 w 110"/>
                  <a:gd name="T79" fmla="*/ 66 h 152"/>
                  <a:gd name="T80" fmla="*/ 46 w 110"/>
                  <a:gd name="T81" fmla="*/ 74 h 152"/>
                  <a:gd name="T82" fmla="*/ 46 w 110"/>
                  <a:gd name="T83" fmla="*/ 84 h 152"/>
                  <a:gd name="T84" fmla="*/ 48 w 110"/>
                  <a:gd name="T85" fmla="*/ 90 h 152"/>
                  <a:gd name="T86" fmla="*/ 46 w 110"/>
                  <a:gd name="T87" fmla="*/ 94 h 152"/>
                  <a:gd name="T88" fmla="*/ 48 w 110"/>
                  <a:gd name="T89" fmla="*/ 104 h 152"/>
                  <a:gd name="T90" fmla="*/ 46 w 110"/>
                  <a:gd name="T91" fmla="*/ 112 h 152"/>
                  <a:gd name="T92" fmla="*/ 44 w 110"/>
                  <a:gd name="T93" fmla="*/ 104 h 152"/>
                  <a:gd name="T94" fmla="*/ 34 w 110"/>
                  <a:gd name="T95" fmla="*/ 104 h 152"/>
                  <a:gd name="T96" fmla="*/ 28 w 110"/>
                  <a:gd name="T97" fmla="*/ 102 h 152"/>
                  <a:gd name="T98" fmla="*/ 24 w 110"/>
                  <a:gd name="T99" fmla="*/ 102 h 152"/>
                  <a:gd name="T100" fmla="*/ 24 w 110"/>
                  <a:gd name="T101" fmla="*/ 108 h 152"/>
                  <a:gd name="T102" fmla="*/ 16 w 110"/>
                  <a:gd name="T103" fmla="*/ 108 h 152"/>
                  <a:gd name="T104" fmla="*/ 16 w 110"/>
                  <a:gd name="T105" fmla="*/ 112 h 152"/>
                  <a:gd name="T106" fmla="*/ 12 w 110"/>
                  <a:gd name="T107" fmla="*/ 116 h 152"/>
                  <a:gd name="T108" fmla="*/ 18 w 110"/>
                  <a:gd name="T109" fmla="*/ 126 h 152"/>
                  <a:gd name="T110" fmla="*/ 16 w 110"/>
                  <a:gd name="T111" fmla="*/ 130 h 152"/>
                  <a:gd name="T112" fmla="*/ 8 w 110"/>
                  <a:gd name="T113" fmla="*/ 128 h 152"/>
                  <a:gd name="T114" fmla="*/ 2 w 110"/>
                  <a:gd name="T115" fmla="*/ 130 h 152"/>
                  <a:gd name="T116" fmla="*/ 0 w 110"/>
                  <a:gd name="T117" fmla="*/ 140 h 152"/>
                  <a:gd name="T118" fmla="*/ 8 w 110"/>
                  <a:gd name="T119" fmla="*/ 148 h 152"/>
                  <a:gd name="T120" fmla="*/ 8 w 110"/>
                  <a:gd name="T121" fmla="*/ 152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10" h="152">
                    <a:moveTo>
                      <a:pt x="8" y="152"/>
                    </a:moveTo>
                    <a:lnTo>
                      <a:pt x="8" y="152"/>
                    </a:lnTo>
                    <a:lnTo>
                      <a:pt x="10" y="148"/>
                    </a:lnTo>
                    <a:lnTo>
                      <a:pt x="18" y="146"/>
                    </a:lnTo>
                    <a:lnTo>
                      <a:pt x="20" y="146"/>
                    </a:lnTo>
                    <a:lnTo>
                      <a:pt x="24" y="144"/>
                    </a:lnTo>
                    <a:lnTo>
                      <a:pt x="26" y="140"/>
                    </a:lnTo>
                    <a:lnTo>
                      <a:pt x="28" y="144"/>
                    </a:lnTo>
                    <a:lnTo>
                      <a:pt x="28" y="146"/>
                    </a:lnTo>
                    <a:lnTo>
                      <a:pt x="30" y="146"/>
                    </a:lnTo>
                    <a:lnTo>
                      <a:pt x="34" y="144"/>
                    </a:lnTo>
                    <a:lnTo>
                      <a:pt x="36" y="144"/>
                    </a:lnTo>
                    <a:lnTo>
                      <a:pt x="44" y="144"/>
                    </a:lnTo>
                    <a:lnTo>
                      <a:pt x="44" y="140"/>
                    </a:lnTo>
                    <a:lnTo>
                      <a:pt x="44" y="138"/>
                    </a:lnTo>
                    <a:lnTo>
                      <a:pt x="48" y="138"/>
                    </a:lnTo>
                    <a:lnTo>
                      <a:pt x="54" y="138"/>
                    </a:lnTo>
                    <a:lnTo>
                      <a:pt x="56" y="136"/>
                    </a:lnTo>
                    <a:lnTo>
                      <a:pt x="56" y="146"/>
                    </a:lnTo>
                    <a:lnTo>
                      <a:pt x="64" y="146"/>
                    </a:lnTo>
                    <a:lnTo>
                      <a:pt x="68" y="146"/>
                    </a:lnTo>
                    <a:lnTo>
                      <a:pt x="72" y="144"/>
                    </a:lnTo>
                    <a:lnTo>
                      <a:pt x="76" y="144"/>
                    </a:lnTo>
                    <a:lnTo>
                      <a:pt x="80" y="140"/>
                    </a:lnTo>
                    <a:lnTo>
                      <a:pt x="80" y="136"/>
                    </a:lnTo>
                    <a:lnTo>
                      <a:pt x="80" y="130"/>
                    </a:lnTo>
                    <a:lnTo>
                      <a:pt x="80" y="128"/>
                    </a:lnTo>
                    <a:lnTo>
                      <a:pt x="82" y="128"/>
                    </a:lnTo>
                    <a:lnTo>
                      <a:pt x="82" y="126"/>
                    </a:lnTo>
                    <a:lnTo>
                      <a:pt x="84" y="122"/>
                    </a:lnTo>
                    <a:lnTo>
                      <a:pt x="86" y="116"/>
                    </a:lnTo>
                    <a:lnTo>
                      <a:pt x="84" y="110"/>
                    </a:lnTo>
                    <a:lnTo>
                      <a:pt x="82" y="104"/>
                    </a:lnTo>
                    <a:lnTo>
                      <a:pt x="84" y="98"/>
                    </a:lnTo>
                    <a:lnTo>
                      <a:pt x="86" y="92"/>
                    </a:lnTo>
                    <a:lnTo>
                      <a:pt x="90" y="90"/>
                    </a:lnTo>
                    <a:lnTo>
                      <a:pt x="92" y="86"/>
                    </a:lnTo>
                    <a:lnTo>
                      <a:pt x="92" y="84"/>
                    </a:lnTo>
                    <a:lnTo>
                      <a:pt x="94" y="76"/>
                    </a:lnTo>
                    <a:lnTo>
                      <a:pt x="96" y="68"/>
                    </a:lnTo>
                    <a:lnTo>
                      <a:pt x="100" y="62"/>
                    </a:lnTo>
                    <a:lnTo>
                      <a:pt x="100" y="54"/>
                    </a:lnTo>
                    <a:lnTo>
                      <a:pt x="100" y="40"/>
                    </a:lnTo>
                    <a:lnTo>
                      <a:pt x="102" y="28"/>
                    </a:lnTo>
                    <a:lnTo>
                      <a:pt x="102" y="20"/>
                    </a:lnTo>
                    <a:lnTo>
                      <a:pt x="104" y="18"/>
                    </a:lnTo>
                    <a:lnTo>
                      <a:pt x="108" y="8"/>
                    </a:lnTo>
                    <a:lnTo>
                      <a:pt x="110" y="0"/>
                    </a:lnTo>
                    <a:lnTo>
                      <a:pt x="100" y="2"/>
                    </a:lnTo>
                    <a:lnTo>
                      <a:pt x="94" y="2"/>
                    </a:lnTo>
                    <a:lnTo>
                      <a:pt x="92" y="2"/>
                    </a:lnTo>
                    <a:lnTo>
                      <a:pt x="86" y="4"/>
                    </a:lnTo>
                    <a:lnTo>
                      <a:pt x="86" y="8"/>
                    </a:lnTo>
                    <a:lnTo>
                      <a:pt x="84" y="10"/>
                    </a:lnTo>
                    <a:lnTo>
                      <a:pt x="82" y="12"/>
                    </a:lnTo>
                    <a:lnTo>
                      <a:pt x="80" y="12"/>
                    </a:lnTo>
                    <a:lnTo>
                      <a:pt x="80" y="14"/>
                    </a:lnTo>
                    <a:lnTo>
                      <a:pt x="76" y="20"/>
                    </a:lnTo>
                    <a:lnTo>
                      <a:pt x="80" y="28"/>
                    </a:lnTo>
                    <a:lnTo>
                      <a:pt x="72" y="26"/>
                    </a:lnTo>
                    <a:lnTo>
                      <a:pt x="62" y="26"/>
                    </a:lnTo>
                    <a:lnTo>
                      <a:pt x="58" y="26"/>
                    </a:lnTo>
                    <a:lnTo>
                      <a:pt x="56" y="22"/>
                    </a:lnTo>
                    <a:lnTo>
                      <a:pt x="54" y="20"/>
                    </a:lnTo>
                    <a:lnTo>
                      <a:pt x="46" y="20"/>
                    </a:lnTo>
                    <a:lnTo>
                      <a:pt x="36" y="20"/>
                    </a:lnTo>
                    <a:lnTo>
                      <a:pt x="36" y="32"/>
                    </a:lnTo>
                    <a:lnTo>
                      <a:pt x="36" y="36"/>
                    </a:lnTo>
                    <a:lnTo>
                      <a:pt x="36" y="38"/>
                    </a:lnTo>
                    <a:lnTo>
                      <a:pt x="38" y="38"/>
                    </a:lnTo>
                    <a:lnTo>
                      <a:pt x="46" y="36"/>
                    </a:lnTo>
                    <a:lnTo>
                      <a:pt x="54" y="38"/>
                    </a:lnTo>
                    <a:lnTo>
                      <a:pt x="54" y="50"/>
                    </a:lnTo>
                    <a:lnTo>
                      <a:pt x="52" y="50"/>
                    </a:lnTo>
                    <a:lnTo>
                      <a:pt x="46" y="50"/>
                    </a:lnTo>
                    <a:lnTo>
                      <a:pt x="40" y="50"/>
                    </a:lnTo>
                    <a:lnTo>
                      <a:pt x="40" y="56"/>
                    </a:lnTo>
                    <a:lnTo>
                      <a:pt x="40" y="64"/>
                    </a:lnTo>
                    <a:lnTo>
                      <a:pt x="38" y="64"/>
                    </a:lnTo>
                    <a:lnTo>
                      <a:pt x="44" y="66"/>
                    </a:lnTo>
                    <a:lnTo>
                      <a:pt x="46" y="72"/>
                    </a:lnTo>
                    <a:lnTo>
                      <a:pt x="46" y="74"/>
                    </a:lnTo>
                    <a:lnTo>
                      <a:pt x="46" y="80"/>
                    </a:lnTo>
                    <a:lnTo>
                      <a:pt x="46" y="84"/>
                    </a:lnTo>
                    <a:lnTo>
                      <a:pt x="48" y="86"/>
                    </a:lnTo>
                    <a:lnTo>
                      <a:pt x="48" y="90"/>
                    </a:lnTo>
                    <a:lnTo>
                      <a:pt x="46" y="92"/>
                    </a:lnTo>
                    <a:lnTo>
                      <a:pt x="46" y="94"/>
                    </a:lnTo>
                    <a:lnTo>
                      <a:pt x="52" y="98"/>
                    </a:lnTo>
                    <a:lnTo>
                      <a:pt x="48" y="104"/>
                    </a:lnTo>
                    <a:lnTo>
                      <a:pt x="48" y="110"/>
                    </a:lnTo>
                    <a:lnTo>
                      <a:pt x="46" y="112"/>
                    </a:lnTo>
                    <a:lnTo>
                      <a:pt x="46" y="110"/>
                    </a:lnTo>
                    <a:lnTo>
                      <a:pt x="44" y="104"/>
                    </a:lnTo>
                    <a:lnTo>
                      <a:pt x="38" y="102"/>
                    </a:lnTo>
                    <a:lnTo>
                      <a:pt x="34" y="104"/>
                    </a:lnTo>
                    <a:lnTo>
                      <a:pt x="28" y="104"/>
                    </a:lnTo>
                    <a:lnTo>
                      <a:pt x="28" y="102"/>
                    </a:lnTo>
                    <a:lnTo>
                      <a:pt x="24" y="100"/>
                    </a:lnTo>
                    <a:lnTo>
                      <a:pt x="24" y="102"/>
                    </a:lnTo>
                    <a:lnTo>
                      <a:pt x="24" y="104"/>
                    </a:lnTo>
                    <a:lnTo>
                      <a:pt x="24" y="108"/>
                    </a:lnTo>
                    <a:lnTo>
                      <a:pt x="16" y="104"/>
                    </a:lnTo>
                    <a:lnTo>
                      <a:pt x="16" y="108"/>
                    </a:lnTo>
                    <a:lnTo>
                      <a:pt x="16" y="110"/>
                    </a:lnTo>
                    <a:lnTo>
                      <a:pt x="16" y="112"/>
                    </a:lnTo>
                    <a:lnTo>
                      <a:pt x="12" y="112"/>
                    </a:lnTo>
                    <a:lnTo>
                      <a:pt x="12" y="116"/>
                    </a:lnTo>
                    <a:lnTo>
                      <a:pt x="12" y="118"/>
                    </a:lnTo>
                    <a:lnTo>
                      <a:pt x="18" y="126"/>
                    </a:lnTo>
                    <a:lnTo>
                      <a:pt x="18" y="130"/>
                    </a:lnTo>
                    <a:lnTo>
                      <a:pt x="16" y="130"/>
                    </a:lnTo>
                    <a:lnTo>
                      <a:pt x="12" y="130"/>
                    </a:lnTo>
                    <a:lnTo>
                      <a:pt x="8" y="128"/>
                    </a:lnTo>
                    <a:lnTo>
                      <a:pt x="6" y="128"/>
                    </a:lnTo>
                    <a:lnTo>
                      <a:pt x="2" y="130"/>
                    </a:lnTo>
                    <a:lnTo>
                      <a:pt x="0" y="134"/>
                    </a:lnTo>
                    <a:lnTo>
                      <a:pt x="0" y="140"/>
                    </a:lnTo>
                    <a:lnTo>
                      <a:pt x="6" y="146"/>
                    </a:lnTo>
                    <a:lnTo>
                      <a:pt x="8" y="148"/>
                    </a:lnTo>
                    <a:lnTo>
                      <a:pt x="8" y="152"/>
                    </a:lnTo>
                    <a:lnTo>
                      <a:pt x="8" y="152"/>
                    </a:lnTo>
                    <a:lnTo>
                      <a:pt x="8" y="15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615" name="Freeform 1686"/>
              <p:cNvSpPr>
                <a:spLocks noEditPoints="1"/>
              </p:cNvSpPr>
              <p:nvPr/>
            </p:nvSpPr>
            <p:spPr bwMode="auto">
              <a:xfrm>
                <a:off x="2343150" y="2806700"/>
                <a:ext cx="1419225" cy="1130300"/>
              </a:xfrm>
              <a:custGeom>
                <a:avLst/>
                <a:gdLst>
                  <a:gd name="T0" fmla="*/ 886 w 894"/>
                  <a:gd name="T1" fmla="*/ 138 h 712"/>
                  <a:gd name="T2" fmla="*/ 866 w 894"/>
                  <a:gd name="T3" fmla="*/ 120 h 712"/>
                  <a:gd name="T4" fmla="*/ 822 w 894"/>
                  <a:gd name="T5" fmla="*/ 90 h 712"/>
                  <a:gd name="T6" fmla="*/ 780 w 894"/>
                  <a:gd name="T7" fmla="*/ 36 h 712"/>
                  <a:gd name="T8" fmla="*/ 712 w 894"/>
                  <a:gd name="T9" fmla="*/ 4 h 712"/>
                  <a:gd name="T10" fmla="*/ 684 w 894"/>
                  <a:gd name="T11" fmla="*/ 44 h 712"/>
                  <a:gd name="T12" fmla="*/ 652 w 894"/>
                  <a:gd name="T13" fmla="*/ 92 h 712"/>
                  <a:gd name="T14" fmla="*/ 640 w 894"/>
                  <a:gd name="T15" fmla="*/ 128 h 712"/>
                  <a:gd name="T16" fmla="*/ 662 w 894"/>
                  <a:gd name="T17" fmla="*/ 150 h 712"/>
                  <a:gd name="T18" fmla="*/ 594 w 894"/>
                  <a:gd name="T19" fmla="*/ 186 h 712"/>
                  <a:gd name="T20" fmla="*/ 552 w 894"/>
                  <a:gd name="T21" fmla="*/ 224 h 712"/>
                  <a:gd name="T22" fmla="*/ 454 w 894"/>
                  <a:gd name="T23" fmla="*/ 254 h 712"/>
                  <a:gd name="T24" fmla="*/ 346 w 894"/>
                  <a:gd name="T25" fmla="*/ 230 h 712"/>
                  <a:gd name="T26" fmla="*/ 278 w 894"/>
                  <a:gd name="T27" fmla="*/ 182 h 712"/>
                  <a:gd name="T28" fmla="*/ 232 w 894"/>
                  <a:gd name="T29" fmla="*/ 128 h 712"/>
                  <a:gd name="T30" fmla="*/ 174 w 894"/>
                  <a:gd name="T31" fmla="*/ 122 h 712"/>
                  <a:gd name="T32" fmla="*/ 138 w 894"/>
                  <a:gd name="T33" fmla="*/ 182 h 712"/>
                  <a:gd name="T34" fmla="*/ 92 w 894"/>
                  <a:gd name="T35" fmla="*/ 240 h 712"/>
                  <a:gd name="T36" fmla="*/ 52 w 894"/>
                  <a:gd name="T37" fmla="*/ 276 h 712"/>
                  <a:gd name="T38" fmla="*/ 16 w 894"/>
                  <a:gd name="T39" fmla="*/ 284 h 712"/>
                  <a:gd name="T40" fmla="*/ 16 w 894"/>
                  <a:gd name="T41" fmla="*/ 322 h 712"/>
                  <a:gd name="T42" fmla="*/ 54 w 894"/>
                  <a:gd name="T43" fmla="*/ 374 h 712"/>
                  <a:gd name="T44" fmla="*/ 88 w 894"/>
                  <a:gd name="T45" fmla="*/ 394 h 712"/>
                  <a:gd name="T46" fmla="*/ 88 w 894"/>
                  <a:gd name="T47" fmla="*/ 440 h 712"/>
                  <a:gd name="T48" fmla="*/ 118 w 894"/>
                  <a:gd name="T49" fmla="*/ 486 h 712"/>
                  <a:gd name="T50" fmla="*/ 174 w 894"/>
                  <a:gd name="T51" fmla="*/ 510 h 712"/>
                  <a:gd name="T52" fmla="*/ 244 w 894"/>
                  <a:gd name="T53" fmla="*/ 524 h 712"/>
                  <a:gd name="T54" fmla="*/ 314 w 894"/>
                  <a:gd name="T55" fmla="*/ 514 h 712"/>
                  <a:gd name="T56" fmla="*/ 356 w 894"/>
                  <a:gd name="T57" fmla="*/ 536 h 712"/>
                  <a:gd name="T58" fmla="*/ 364 w 894"/>
                  <a:gd name="T59" fmla="*/ 584 h 712"/>
                  <a:gd name="T60" fmla="*/ 382 w 894"/>
                  <a:gd name="T61" fmla="*/ 606 h 712"/>
                  <a:gd name="T62" fmla="*/ 398 w 894"/>
                  <a:gd name="T63" fmla="*/ 650 h 712"/>
                  <a:gd name="T64" fmla="*/ 446 w 894"/>
                  <a:gd name="T65" fmla="*/ 630 h 712"/>
                  <a:gd name="T66" fmla="*/ 494 w 894"/>
                  <a:gd name="T67" fmla="*/ 646 h 712"/>
                  <a:gd name="T68" fmla="*/ 544 w 894"/>
                  <a:gd name="T69" fmla="*/ 664 h 712"/>
                  <a:gd name="T70" fmla="*/ 588 w 894"/>
                  <a:gd name="T71" fmla="*/ 632 h 712"/>
                  <a:gd name="T72" fmla="*/ 648 w 894"/>
                  <a:gd name="T73" fmla="*/ 592 h 712"/>
                  <a:gd name="T74" fmla="*/ 674 w 894"/>
                  <a:gd name="T75" fmla="*/ 560 h 712"/>
                  <a:gd name="T76" fmla="*/ 690 w 894"/>
                  <a:gd name="T77" fmla="*/ 532 h 712"/>
                  <a:gd name="T78" fmla="*/ 704 w 894"/>
                  <a:gd name="T79" fmla="*/ 494 h 712"/>
                  <a:gd name="T80" fmla="*/ 704 w 894"/>
                  <a:gd name="T81" fmla="*/ 460 h 712"/>
                  <a:gd name="T82" fmla="*/ 676 w 894"/>
                  <a:gd name="T83" fmla="*/ 414 h 712"/>
                  <a:gd name="T84" fmla="*/ 682 w 894"/>
                  <a:gd name="T85" fmla="*/ 374 h 712"/>
                  <a:gd name="T86" fmla="*/ 690 w 894"/>
                  <a:gd name="T87" fmla="*/ 332 h 712"/>
                  <a:gd name="T88" fmla="*/ 656 w 894"/>
                  <a:gd name="T89" fmla="*/ 306 h 712"/>
                  <a:gd name="T90" fmla="*/ 712 w 894"/>
                  <a:gd name="T91" fmla="*/ 278 h 712"/>
                  <a:gd name="T92" fmla="*/ 730 w 894"/>
                  <a:gd name="T93" fmla="*/ 292 h 712"/>
                  <a:gd name="T94" fmla="*/ 782 w 894"/>
                  <a:gd name="T95" fmla="*/ 250 h 712"/>
                  <a:gd name="T96" fmla="*/ 820 w 894"/>
                  <a:gd name="T97" fmla="*/ 232 h 712"/>
                  <a:gd name="T98" fmla="*/ 844 w 894"/>
                  <a:gd name="T99" fmla="*/ 192 h 712"/>
                  <a:gd name="T100" fmla="*/ 590 w 894"/>
                  <a:gd name="T101" fmla="*/ 622 h 712"/>
                  <a:gd name="T102" fmla="*/ 540 w 894"/>
                  <a:gd name="T103" fmla="*/ 676 h 712"/>
                  <a:gd name="T104" fmla="*/ 554 w 894"/>
                  <a:gd name="T105" fmla="*/ 684 h 712"/>
                  <a:gd name="T106" fmla="*/ 576 w 894"/>
                  <a:gd name="T107" fmla="*/ 506 h 712"/>
                  <a:gd name="T108" fmla="*/ 630 w 894"/>
                  <a:gd name="T109" fmla="*/ 496 h 712"/>
                  <a:gd name="T110" fmla="*/ 684 w 894"/>
                  <a:gd name="T111" fmla="*/ 456 h 712"/>
                  <a:gd name="T112" fmla="*/ 684 w 894"/>
                  <a:gd name="T113" fmla="*/ 456 h 712"/>
                  <a:gd name="T114" fmla="*/ 692 w 894"/>
                  <a:gd name="T115" fmla="*/ 448 h 712"/>
                  <a:gd name="T116" fmla="*/ 398 w 894"/>
                  <a:gd name="T117" fmla="*/ 346 h 7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894" h="712">
                    <a:moveTo>
                      <a:pt x="858" y="178"/>
                    </a:moveTo>
                    <a:lnTo>
                      <a:pt x="862" y="182"/>
                    </a:lnTo>
                    <a:lnTo>
                      <a:pt x="864" y="176"/>
                    </a:lnTo>
                    <a:lnTo>
                      <a:pt x="872" y="174"/>
                    </a:lnTo>
                    <a:lnTo>
                      <a:pt x="874" y="168"/>
                    </a:lnTo>
                    <a:lnTo>
                      <a:pt x="876" y="166"/>
                    </a:lnTo>
                    <a:lnTo>
                      <a:pt x="884" y="160"/>
                    </a:lnTo>
                    <a:lnTo>
                      <a:pt x="886" y="154"/>
                    </a:lnTo>
                    <a:lnTo>
                      <a:pt x="890" y="144"/>
                    </a:lnTo>
                    <a:lnTo>
                      <a:pt x="886" y="138"/>
                    </a:lnTo>
                    <a:lnTo>
                      <a:pt x="892" y="132"/>
                    </a:lnTo>
                    <a:lnTo>
                      <a:pt x="892" y="126"/>
                    </a:lnTo>
                    <a:lnTo>
                      <a:pt x="890" y="122"/>
                    </a:lnTo>
                    <a:lnTo>
                      <a:pt x="890" y="114"/>
                    </a:lnTo>
                    <a:lnTo>
                      <a:pt x="894" y="108"/>
                    </a:lnTo>
                    <a:lnTo>
                      <a:pt x="884" y="110"/>
                    </a:lnTo>
                    <a:lnTo>
                      <a:pt x="882" y="114"/>
                    </a:lnTo>
                    <a:lnTo>
                      <a:pt x="876" y="118"/>
                    </a:lnTo>
                    <a:lnTo>
                      <a:pt x="872" y="118"/>
                    </a:lnTo>
                    <a:lnTo>
                      <a:pt x="866" y="120"/>
                    </a:lnTo>
                    <a:lnTo>
                      <a:pt x="862" y="126"/>
                    </a:lnTo>
                    <a:lnTo>
                      <a:pt x="856" y="128"/>
                    </a:lnTo>
                    <a:lnTo>
                      <a:pt x="850" y="130"/>
                    </a:lnTo>
                    <a:lnTo>
                      <a:pt x="844" y="126"/>
                    </a:lnTo>
                    <a:lnTo>
                      <a:pt x="838" y="122"/>
                    </a:lnTo>
                    <a:lnTo>
                      <a:pt x="832" y="118"/>
                    </a:lnTo>
                    <a:lnTo>
                      <a:pt x="836" y="110"/>
                    </a:lnTo>
                    <a:lnTo>
                      <a:pt x="832" y="104"/>
                    </a:lnTo>
                    <a:lnTo>
                      <a:pt x="826" y="96"/>
                    </a:lnTo>
                    <a:lnTo>
                      <a:pt x="822" y="90"/>
                    </a:lnTo>
                    <a:lnTo>
                      <a:pt x="820" y="84"/>
                    </a:lnTo>
                    <a:lnTo>
                      <a:pt x="818" y="78"/>
                    </a:lnTo>
                    <a:lnTo>
                      <a:pt x="808" y="76"/>
                    </a:lnTo>
                    <a:lnTo>
                      <a:pt x="802" y="76"/>
                    </a:lnTo>
                    <a:lnTo>
                      <a:pt x="798" y="76"/>
                    </a:lnTo>
                    <a:lnTo>
                      <a:pt x="792" y="72"/>
                    </a:lnTo>
                    <a:lnTo>
                      <a:pt x="786" y="62"/>
                    </a:lnTo>
                    <a:lnTo>
                      <a:pt x="780" y="50"/>
                    </a:lnTo>
                    <a:lnTo>
                      <a:pt x="780" y="44"/>
                    </a:lnTo>
                    <a:lnTo>
                      <a:pt x="780" y="36"/>
                    </a:lnTo>
                    <a:lnTo>
                      <a:pt x="772" y="28"/>
                    </a:lnTo>
                    <a:lnTo>
                      <a:pt x="768" y="22"/>
                    </a:lnTo>
                    <a:lnTo>
                      <a:pt x="762" y="18"/>
                    </a:lnTo>
                    <a:lnTo>
                      <a:pt x="750" y="14"/>
                    </a:lnTo>
                    <a:lnTo>
                      <a:pt x="746" y="10"/>
                    </a:lnTo>
                    <a:lnTo>
                      <a:pt x="740" y="4"/>
                    </a:lnTo>
                    <a:lnTo>
                      <a:pt x="734" y="0"/>
                    </a:lnTo>
                    <a:lnTo>
                      <a:pt x="726" y="0"/>
                    </a:lnTo>
                    <a:lnTo>
                      <a:pt x="720" y="2"/>
                    </a:lnTo>
                    <a:lnTo>
                      <a:pt x="712" y="4"/>
                    </a:lnTo>
                    <a:lnTo>
                      <a:pt x="704" y="4"/>
                    </a:lnTo>
                    <a:lnTo>
                      <a:pt x="700" y="10"/>
                    </a:lnTo>
                    <a:lnTo>
                      <a:pt x="692" y="14"/>
                    </a:lnTo>
                    <a:lnTo>
                      <a:pt x="686" y="20"/>
                    </a:lnTo>
                    <a:lnTo>
                      <a:pt x="684" y="22"/>
                    </a:lnTo>
                    <a:lnTo>
                      <a:pt x="684" y="28"/>
                    </a:lnTo>
                    <a:lnTo>
                      <a:pt x="690" y="26"/>
                    </a:lnTo>
                    <a:lnTo>
                      <a:pt x="690" y="32"/>
                    </a:lnTo>
                    <a:lnTo>
                      <a:pt x="690" y="40"/>
                    </a:lnTo>
                    <a:lnTo>
                      <a:pt x="684" y="44"/>
                    </a:lnTo>
                    <a:lnTo>
                      <a:pt x="686" y="50"/>
                    </a:lnTo>
                    <a:lnTo>
                      <a:pt x="682" y="58"/>
                    </a:lnTo>
                    <a:lnTo>
                      <a:pt x="676" y="66"/>
                    </a:lnTo>
                    <a:lnTo>
                      <a:pt x="672" y="72"/>
                    </a:lnTo>
                    <a:lnTo>
                      <a:pt x="670" y="74"/>
                    </a:lnTo>
                    <a:lnTo>
                      <a:pt x="672" y="76"/>
                    </a:lnTo>
                    <a:lnTo>
                      <a:pt x="670" y="78"/>
                    </a:lnTo>
                    <a:lnTo>
                      <a:pt x="666" y="82"/>
                    </a:lnTo>
                    <a:lnTo>
                      <a:pt x="662" y="82"/>
                    </a:lnTo>
                    <a:lnTo>
                      <a:pt x="652" y="92"/>
                    </a:lnTo>
                    <a:lnTo>
                      <a:pt x="646" y="86"/>
                    </a:lnTo>
                    <a:lnTo>
                      <a:pt x="636" y="82"/>
                    </a:lnTo>
                    <a:lnTo>
                      <a:pt x="628" y="84"/>
                    </a:lnTo>
                    <a:lnTo>
                      <a:pt x="622" y="100"/>
                    </a:lnTo>
                    <a:lnTo>
                      <a:pt x="626" y="108"/>
                    </a:lnTo>
                    <a:lnTo>
                      <a:pt x="622" y="114"/>
                    </a:lnTo>
                    <a:lnTo>
                      <a:pt x="620" y="118"/>
                    </a:lnTo>
                    <a:lnTo>
                      <a:pt x="620" y="126"/>
                    </a:lnTo>
                    <a:lnTo>
                      <a:pt x="630" y="130"/>
                    </a:lnTo>
                    <a:lnTo>
                      <a:pt x="640" y="128"/>
                    </a:lnTo>
                    <a:lnTo>
                      <a:pt x="648" y="120"/>
                    </a:lnTo>
                    <a:lnTo>
                      <a:pt x="654" y="120"/>
                    </a:lnTo>
                    <a:lnTo>
                      <a:pt x="656" y="126"/>
                    </a:lnTo>
                    <a:lnTo>
                      <a:pt x="664" y="132"/>
                    </a:lnTo>
                    <a:lnTo>
                      <a:pt x="674" y="136"/>
                    </a:lnTo>
                    <a:lnTo>
                      <a:pt x="680" y="140"/>
                    </a:lnTo>
                    <a:lnTo>
                      <a:pt x="676" y="148"/>
                    </a:lnTo>
                    <a:lnTo>
                      <a:pt x="672" y="148"/>
                    </a:lnTo>
                    <a:lnTo>
                      <a:pt x="664" y="148"/>
                    </a:lnTo>
                    <a:lnTo>
                      <a:pt x="662" y="150"/>
                    </a:lnTo>
                    <a:lnTo>
                      <a:pt x="658" y="154"/>
                    </a:lnTo>
                    <a:lnTo>
                      <a:pt x="654" y="156"/>
                    </a:lnTo>
                    <a:lnTo>
                      <a:pt x="646" y="156"/>
                    </a:lnTo>
                    <a:lnTo>
                      <a:pt x="634" y="164"/>
                    </a:lnTo>
                    <a:lnTo>
                      <a:pt x="630" y="158"/>
                    </a:lnTo>
                    <a:lnTo>
                      <a:pt x="626" y="160"/>
                    </a:lnTo>
                    <a:lnTo>
                      <a:pt x="622" y="168"/>
                    </a:lnTo>
                    <a:lnTo>
                      <a:pt x="618" y="172"/>
                    </a:lnTo>
                    <a:lnTo>
                      <a:pt x="598" y="176"/>
                    </a:lnTo>
                    <a:lnTo>
                      <a:pt x="594" y="186"/>
                    </a:lnTo>
                    <a:lnTo>
                      <a:pt x="584" y="194"/>
                    </a:lnTo>
                    <a:lnTo>
                      <a:pt x="574" y="192"/>
                    </a:lnTo>
                    <a:lnTo>
                      <a:pt x="570" y="182"/>
                    </a:lnTo>
                    <a:lnTo>
                      <a:pt x="562" y="182"/>
                    </a:lnTo>
                    <a:lnTo>
                      <a:pt x="556" y="186"/>
                    </a:lnTo>
                    <a:lnTo>
                      <a:pt x="552" y="194"/>
                    </a:lnTo>
                    <a:lnTo>
                      <a:pt x="552" y="202"/>
                    </a:lnTo>
                    <a:lnTo>
                      <a:pt x="554" y="210"/>
                    </a:lnTo>
                    <a:lnTo>
                      <a:pt x="556" y="218"/>
                    </a:lnTo>
                    <a:lnTo>
                      <a:pt x="552" y="224"/>
                    </a:lnTo>
                    <a:lnTo>
                      <a:pt x="544" y="228"/>
                    </a:lnTo>
                    <a:lnTo>
                      <a:pt x="534" y="232"/>
                    </a:lnTo>
                    <a:lnTo>
                      <a:pt x="518" y="236"/>
                    </a:lnTo>
                    <a:lnTo>
                      <a:pt x="506" y="236"/>
                    </a:lnTo>
                    <a:lnTo>
                      <a:pt x="498" y="238"/>
                    </a:lnTo>
                    <a:lnTo>
                      <a:pt x="492" y="238"/>
                    </a:lnTo>
                    <a:lnTo>
                      <a:pt x="484" y="246"/>
                    </a:lnTo>
                    <a:lnTo>
                      <a:pt x="474" y="250"/>
                    </a:lnTo>
                    <a:lnTo>
                      <a:pt x="464" y="250"/>
                    </a:lnTo>
                    <a:lnTo>
                      <a:pt x="454" y="254"/>
                    </a:lnTo>
                    <a:lnTo>
                      <a:pt x="438" y="254"/>
                    </a:lnTo>
                    <a:lnTo>
                      <a:pt x="430" y="248"/>
                    </a:lnTo>
                    <a:lnTo>
                      <a:pt x="424" y="240"/>
                    </a:lnTo>
                    <a:lnTo>
                      <a:pt x="420" y="238"/>
                    </a:lnTo>
                    <a:lnTo>
                      <a:pt x="398" y="238"/>
                    </a:lnTo>
                    <a:lnTo>
                      <a:pt x="384" y="236"/>
                    </a:lnTo>
                    <a:lnTo>
                      <a:pt x="374" y="236"/>
                    </a:lnTo>
                    <a:lnTo>
                      <a:pt x="362" y="236"/>
                    </a:lnTo>
                    <a:lnTo>
                      <a:pt x="354" y="236"/>
                    </a:lnTo>
                    <a:lnTo>
                      <a:pt x="346" y="230"/>
                    </a:lnTo>
                    <a:lnTo>
                      <a:pt x="338" y="222"/>
                    </a:lnTo>
                    <a:lnTo>
                      <a:pt x="330" y="214"/>
                    </a:lnTo>
                    <a:lnTo>
                      <a:pt x="326" y="212"/>
                    </a:lnTo>
                    <a:lnTo>
                      <a:pt x="320" y="202"/>
                    </a:lnTo>
                    <a:lnTo>
                      <a:pt x="316" y="196"/>
                    </a:lnTo>
                    <a:lnTo>
                      <a:pt x="308" y="194"/>
                    </a:lnTo>
                    <a:lnTo>
                      <a:pt x="302" y="190"/>
                    </a:lnTo>
                    <a:lnTo>
                      <a:pt x="296" y="184"/>
                    </a:lnTo>
                    <a:lnTo>
                      <a:pt x="284" y="184"/>
                    </a:lnTo>
                    <a:lnTo>
                      <a:pt x="278" y="182"/>
                    </a:lnTo>
                    <a:lnTo>
                      <a:pt x="274" y="176"/>
                    </a:lnTo>
                    <a:lnTo>
                      <a:pt x="278" y="166"/>
                    </a:lnTo>
                    <a:lnTo>
                      <a:pt x="280" y="160"/>
                    </a:lnTo>
                    <a:lnTo>
                      <a:pt x="274" y="150"/>
                    </a:lnTo>
                    <a:lnTo>
                      <a:pt x="266" y="148"/>
                    </a:lnTo>
                    <a:lnTo>
                      <a:pt x="266" y="144"/>
                    </a:lnTo>
                    <a:lnTo>
                      <a:pt x="256" y="132"/>
                    </a:lnTo>
                    <a:lnTo>
                      <a:pt x="250" y="128"/>
                    </a:lnTo>
                    <a:lnTo>
                      <a:pt x="238" y="130"/>
                    </a:lnTo>
                    <a:lnTo>
                      <a:pt x="232" y="128"/>
                    </a:lnTo>
                    <a:lnTo>
                      <a:pt x="226" y="122"/>
                    </a:lnTo>
                    <a:lnTo>
                      <a:pt x="226" y="118"/>
                    </a:lnTo>
                    <a:lnTo>
                      <a:pt x="224" y="108"/>
                    </a:lnTo>
                    <a:lnTo>
                      <a:pt x="226" y="92"/>
                    </a:lnTo>
                    <a:lnTo>
                      <a:pt x="218" y="96"/>
                    </a:lnTo>
                    <a:lnTo>
                      <a:pt x="198" y="102"/>
                    </a:lnTo>
                    <a:lnTo>
                      <a:pt x="190" y="108"/>
                    </a:lnTo>
                    <a:lnTo>
                      <a:pt x="188" y="112"/>
                    </a:lnTo>
                    <a:lnTo>
                      <a:pt x="178" y="118"/>
                    </a:lnTo>
                    <a:lnTo>
                      <a:pt x="174" y="122"/>
                    </a:lnTo>
                    <a:lnTo>
                      <a:pt x="174" y="128"/>
                    </a:lnTo>
                    <a:lnTo>
                      <a:pt x="162" y="132"/>
                    </a:lnTo>
                    <a:lnTo>
                      <a:pt x="154" y="132"/>
                    </a:lnTo>
                    <a:lnTo>
                      <a:pt x="150" y="138"/>
                    </a:lnTo>
                    <a:lnTo>
                      <a:pt x="144" y="146"/>
                    </a:lnTo>
                    <a:lnTo>
                      <a:pt x="136" y="150"/>
                    </a:lnTo>
                    <a:lnTo>
                      <a:pt x="134" y="164"/>
                    </a:lnTo>
                    <a:lnTo>
                      <a:pt x="136" y="172"/>
                    </a:lnTo>
                    <a:lnTo>
                      <a:pt x="142" y="176"/>
                    </a:lnTo>
                    <a:lnTo>
                      <a:pt x="138" y="182"/>
                    </a:lnTo>
                    <a:lnTo>
                      <a:pt x="124" y="182"/>
                    </a:lnTo>
                    <a:lnTo>
                      <a:pt x="114" y="186"/>
                    </a:lnTo>
                    <a:lnTo>
                      <a:pt x="100" y="190"/>
                    </a:lnTo>
                    <a:lnTo>
                      <a:pt x="98" y="192"/>
                    </a:lnTo>
                    <a:lnTo>
                      <a:pt x="100" y="196"/>
                    </a:lnTo>
                    <a:lnTo>
                      <a:pt x="108" y="204"/>
                    </a:lnTo>
                    <a:lnTo>
                      <a:pt x="110" y="212"/>
                    </a:lnTo>
                    <a:lnTo>
                      <a:pt x="106" y="224"/>
                    </a:lnTo>
                    <a:lnTo>
                      <a:pt x="104" y="236"/>
                    </a:lnTo>
                    <a:lnTo>
                      <a:pt x="92" y="240"/>
                    </a:lnTo>
                    <a:lnTo>
                      <a:pt x="86" y="248"/>
                    </a:lnTo>
                    <a:lnTo>
                      <a:pt x="82" y="248"/>
                    </a:lnTo>
                    <a:lnTo>
                      <a:pt x="78" y="250"/>
                    </a:lnTo>
                    <a:lnTo>
                      <a:pt x="78" y="258"/>
                    </a:lnTo>
                    <a:lnTo>
                      <a:pt x="72" y="258"/>
                    </a:lnTo>
                    <a:lnTo>
                      <a:pt x="68" y="260"/>
                    </a:lnTo>
                    <a:lnTo>
                      <a:pt x="60" y="260"/>
                    </a:lnTo>
                    <a:lnTo>
                      <a:pt x="52" y="266"/>
                    </a:lnTo>
                    <a:lnTo>
                      <a:pt x="52" y="274"/>
                    </a:lnTo>
                    <a:lnTo>
                      <a:pt x="52" y="276"/>
                    </a:lnTo>
                    <a:lnTo>
                      <a:pt x="50" y="278"/>
                    </a:lnTo>
                    <a:lnTo>
                      <a:pt x="44" y="282"/>
                    </a:lnTo>
                    <a:lnTo>
                      <a:pt x="36" y="282"/>
                    </a:lnTo>
                    <a:lnTo>
                      <a:pt x="34" y="284"/>
                    </a:lnTo>
                    <a:lnTo>
                      <a:pt x="28" y="286"/>
                    </a:lnTo>
                    <a:lnTo>
                      <a:pt x="28" y="284"/>
                    </a:lnTo>
                    <a:lnTo>
                      <a:pt x="26" y="282"/>
                    </a:lnTo>
                    <a:lnTo>
                      <a:pt x="24" y="278"/>
                    </a:lnTo>
                    <a:lnTo>
                      <a:pt x="18" y="278"/>
                    </a:lnTo>
                    <a:lnTo>
                      <a:pt x="16" y="284"/>
                    </a:lnTo>
                    <a:lnTo>
                      <a:pt x="10" y="290"/>
                    </a:lnTo>
                    <a:lnTo>
                      <a:pt x="6" y="292"/>
                    </a:lnTo>
                    <a:lnTo>
                      <a:pt x="0" y="296"/>
                    </a:lnTo>
                    <a:lnTo>
                      <a:pt x="4" y="304"/>
                    </a:lnTo>
                    <a:lnTo>
                      <a:pt x="0" y="310"/>
                    </a:lnTo>
                    <a:lnTo>
                      <a:pt x="6" y="314"/>
                    </a:lnTo>
                    <a:lnTo>
                      <a:pt x="16" y="310"/>
                    </a:lnTo>
                    <a:lnTo>
                      <a:pt x="18" y="312"/>
                    </a:lnTo>
                    <a:lnTo>
                      <a:pt x="16" y="318"/>
                    </a:lnTo>
                    <a:lnTo>
                      <a:pt x="16" y="322"/>
                    </a:lnTo>
                    <a:lnTo>
                      <a:pt x="18" y="330"/>
                    </a:lnTo>
                    <a:lnTo>
                      <a:pt x="18" y="338"/>
                    </a:lnTo>
                    <a:lnTo>
                      <a:pt x="22" y="340"/>
                    </a:lnTo>
                    <a:lnTo>
                      <a:pt x="24" y="346"/>
                    </a:lnTo>
                    <a:lnTo>
                      <a:pt x="18" y="348"/>
                    </a:lnTo>
                    <a:lnTo>
                      <a:pt x="18" y="354"/>
                    </a:lnTo>
                    <a:lnTo>
                      <a:pt x="28" y="354"/>
                    </a:lnTo>
                    <a:lnTo>
                      <a:pt x="44" y="364"/>
                    </a:lnTo>
                    <a:lnTo>
                      <a:pt x="46" y="368"/>
                    </a:lnTo>
                    <a:lnTo>
                      <a:pt x="54" y="374"/>
                    </a:lnTo>
                    <a:lnTo>
                      <a:pt x="60" y="368"/>
                    </a:lnTo>
                    <a:lnTo>
                      <a:pt x="64" y="366"/>
                    </a:lnTo>
                    <a:lnTo>
                      <a:pt x="70" y="366"/>
                    </a:lnTo>
                    <a:lnTo>
                      <a:pt x="74" y="368"/>
                    </a:lnTo>
                    <a:lnTo>
                      <a:pt x="82" y="368"/>
                    </a:lnTo>
                    <a:lnTo>
                      <a:pt x="86" y="374"/>
                    </a:lnTo>
                    <a:lnTo>
                      <a:pt x="90" y="378"/>
                    </a:lnTo>
                    <a:lnTo>
                      <a:pt x="92" y="386"/>
                    </a:lnTo>
                    <a:lnTo>
                      <a:pt x="88" y="388"/>
                    </a:lnTo>
                    <a:lnTo>
                      <a:pt x="88" y="394"/>
                    </a:lnTo>
                    <a:lnTo>
                      <a:pt x="86" y="400"/>
                    </a:lnTo>
                    <a:lnTo>
                      <a:pt x="80" y="402"/>
                    </a:lnTo>
                    <a:lnTo>
                      <a:pt x="78" y="410"/>
                    </a:lnTo>
                    <a:lnTo>
                      <a:pt x="74" y="412"/>
                    </a:lnTo>
                    <a:lnTo>
                      <a:pt x="72" y="420"/>
                    </a:lnTo>
                    <a:lnTo>
                      <a:pt x="78" y="422"/>
                    </a:lnTo>
                    <a:lnTo>
                      <a:pt x="80" y="428"/>
                    </a:lnTo>
                    <a:lnTo>
                      <a:pt x="80" y="438"/>
                    </a:lnTo>
                    <a:lnTo>
                      <a:pt x="86" y="440"/>
                    </a:lnTo>
                    <a:lnTo>
                      <a:pt x="88" y="440"/>
                    </a:lnTo>
                    <a:lnTo>
                      <a:pt x="88" y="446"/>
                    </a:lnTo>
                    <a:lnTo>
                      <a:pt x="86" y="454"/>
                    </a:lnTo>
                    <a:lnTo>
                      <a:pt x="88" y="458"/>
                    </a:lnTo>
                    <a:lnTo>
                      <a:pt x="86" y="460"/>
                    </a:lnTo>
                    <a:lnTo>
                      <a:pt x="88" y="468"/>
                    </a:lnTo>
                    <a:lnTo>
                      <a:pt x="92" y="470"/>
                    </a:lnTo>
                    <a:lnTo>
                      <a:pt x="100" y="476"/>
                    </a:lnTo>
                    <a:lnTo>
                      <a:pt x="108" y="476"/>
                    </a:lnTo>
                    <a:lnTo>
                      <a:pt x="114" y="482"/>
                    </a:lnTo>
                    <a:lnTo>
                      <a:pt x="118" y="486"/>
                    </a:lnTo>
                    <a:lnTo>
                      <a:pt x="120" y="484"/>
                    </a:lnTo>
                    <a:lnTo>
                      <a:pt x="126" y="486"/>
                    </a:lnTo>
                    <a:lnTo>
                      <a:pt x="136" y="486"/>
                    </a:lnTo>
                    <a:lnTo>
                      <a:pt x="142" y="486"/>
                    </a:lnTo>
                    <a:lnTo>
                      <a:pt x="146" y="496"/>
                    </a:lnTo>
                    <a:lnTo>
                      <a:pt x="154" y="496"/>
                    </a:lnTo>
                    <a:lnTo>
                      <a:pt x="162" y="496"/>
                    </a:lnTo>
                    <a:lnTo>
                      <a:pt x="168" y="500"/>
                    </a:lnTo>
                    <a:lnTo>
                      <a:pt x="168" y="506"/>
                    </a:lnTo>
                    <a:lnTo>
                      <a:pt x="174" y="510"/>
                    </a:lnTo>
                    <a:lnTo>
                      <a:pt x="180" y="518"/>
                    </a:lnTo>
                    <a:lnTo>
                      <a:pt x="184" y="522"/>
                    </a:lnTo>
                    <a:lnTo>
                      <a:pt x="190" y="522"/>
                    </a:lnTo>
                    <a:lnTo>
                      <a:pt x="198" y="528"/>
                    </a:lnTo>
                    <a:lnTo>
                      <a:pt x="210" y="528"/>
                    </a:lnTo>
                    <a:lnTo>
                      <a:pt x="220" y="530"/>
                    </a:lnTo>
                    <a:lnTo>
                      <a:pt x="226" y="528"/>
                    </a:lnTo>
                    <a:lnTo>
                      <a:pt x="232" y="528"/>
                    </a:lnTo>
                    <a:lnTo>
                      <a:pt x="236" y="536"/>
                    </a:lnTo>
                    <a:lnTo>
                      <a:pt x="244" y="524"/>
                    </a:lnTo>
                    <a:lnTo>
                      <a:pt x="246" y="522"/>
                    </a:lnTo>
                    <a:lnTo>
                      <a:pt x="254" y="520"/>
                    </a:lnTo>
                    <a:lnTo>
                      <a:pt x="262" y="522"/>
                    </a:lnTo>
                    <a:lnTo>
                      <a:pt x="270" y="522"/>
                    </a:lnTo>
                    <a:lnTo>
                      <a:pt x="278" y="524"/>
                    </a:lnTo>
                    <a:lnTo>
                      <a:pt x="288" y="522"/>
                    </a:lnTo>
                    <a:lnTo>
                      <a:pt x="296" y="520"/>
                    </a:lnTo>
                    <a:lnTo>
                      <a:pt x="300" y="514"/>
                    </a:lnTo>
                    <a:lnTo>
                      <a:pt x="308" y="514"/>
                    </a:lnTo>
                    <a:lnTo>
                      <a:pt x="314" y="514"/>
                    </a:lnTo>
                    <a:lnTo>
                      <a:pt x="318" y="512"/>
                    </a:lnTo>
                    <a:lnTo>
                      <a:pt x="324" y="512"/>
                    </a:lnTo>
                    <a:lnTo>
                      <a:pt x="330" y="514"/>
                    </a:lnTo>
                    <a:lnTo>
                      <a:pt x="330" y="522"/>
                    </a:lnTo>
                    <a:lnTo>
                      <a:pt x="334" y="528"/>
                    </a:lnTo>
                    <a:lnTo>
                      <a:pt x="338" y="524"/>
                    </a:lnTo>
                    <a:lnTo>
                      <a:pt x="344" y="528"/>
                    </a:lnTo>
                    <a:lnTo>
                      <a:pt x="348" y="528"/>
                    </a:lnTo>
                    <a:lnTo>
                      <a:pt x="354" y="530"/>
                    </a:lnTo>
                    <a:lnTo>
                      <a:pt x="356" y="536"/>
                    </a:lnTo>
                    <a:lnTo>
                      <a:pt x="356" y="540"/>
                    </a:lnTo>
                    <a:lnTo>
                      <a:pt x="362" y="538"/>
                    </a:lnTo>
                    <a:lnTo>
                      <a:pt x="366" y="538"/>
                    </a:lnTo>
                    <a:lnTo>
                      <a:pt x="366" y="546"/>
                    </a:lnTo>
                    <a:lnTo>
                      <a:pt x="372" y="550"/>
                    </a:lnTo>
                    <a:lnTo>
                      <a:pt x="370" y="558"/>
                    </a:lnTo>
                    <a:lnTo>
                      <a:pt x="372" y="564"/>
                    </a:lnTo>
                    <a:lnTo>
                      <a:pt x="370" y="568"/>
                    </a:lnTo>
                    <a:lnTo>
                      <a:pt x="370" y="578"/>
                    </a:lnTo>
                    <a:lnTo>
                      <a:pt x="364" y="584"/>
                    </a:lnTo>
                    <a:lnTo>
                      <a:pt x="360" y="592"/>
                    </a:lnTo>
                    <a:lnTo>
                      <a:pt x="360" y="596"/>
                    </a:lnTo>
                    <a:lnTo>
                      <a:pt x="362" y="602"/>
                    </a:lnTo>
                    <a:lnTo>
                      <a:pt x="362" y="606"/>
                    </a:lnTo>
                    <a:lnTo>
                      <a:pt x="364" y="610"/>
                    </a:lnTo>
                    <a:lnTo>
                      <a:pt x="366" y="606"/>
                    </a:lnTo>
                    <a:lnTo>
                      <a:pt x="370" y="604"/>
                    </a:lnTo>
                    <a:lnTo>
                      <a:pt x="374" y="602"/>
                    </a:lnTo>
                    <a:lnTo>
                      <a:pt x="380" y="602"/>
                    </a:lnTo>
                    <a:lnTo>
                      <a:pt x="382" y="606"/>
                    </a:lnTo>
                    <a:lnTo>
                      <a:pt x="380" y="612"/>
                    </a:lnTo>
                    <a:lnTo>
                      <a:pt x="382" y="618"/>
                    </a:lnTo>
                    <a:lnTo>
                      <a:pt x="388" y="618"/>
                    </a:lnTo>
                    <a:lnTo>
                      <a:pt x="390" y="620"/>
                    </a:lnTo>
                    <a:lnTo>
                      <a:pt x="384" y="630"/>
                    </a:lnTo>
                    <a:lnTo>
                      <a:pt x="384" y="632"/>
                    </a:lnTo>
                    <a:lnTo>
                      <a:pt x="390" y="634"/>
                    </a:lnTo>
                    <a:lnTo>
                      <a:pt x="394" y="634"/>
                    </a:lnTo>
                    <a:lnTo>
                      <a:pt x="398" y="642"/>
                    </a:lnTo>
                    <a:lnTo>
                      <a:pt x="398" y="650"/>
                    </a:lnTo>
                    <a:lnTo>
                      <a:pt x="408" y="652"/>
                    </a:lnTo>
                    <a:lnTo>
                      <a:pt x="412" y="652"/>
                    </a:lnTo>
                    <a:lnTo>
                      <a:pt x="418" y="650"/>
                    </a:lnTo>
                    <a:lnTo>
                      <a:pt x="420" y="640"/>
                    </a:lnTo>
                    <a:lnTo>
                      <a:pt x="416" y="624"/>
                    </a:lnTo>
                    <a:lnTo>
                      <a:pt x="416" y="620"/>
                    </a:lnTo>
                    <a:lnTo>
                      <a:pt x="424" y="620"/>
                    </a:lnTo>
                    <a:lnTo>
                      <a:pt x="434" y="624"/>
                    </a:lnTo>
                    <a:lnTo>
                      <a:pt x="438" y="622"/>
                    </a:lnTo>
                    <a:lnTo>
                      <a:pt x="446" y="630"/>
                    </a:lnTo>
                    <a:lnTo>
                      <a:pt x="452" y="624"/>
                    </a:lnTo>
                    <a:lnTo>
                      <a:pt x="462" y="622"/>
                    </a:lnTo>
                    <a:lnTo>
                      <a:pt x="466" y="620"/>
                    </a:lnTo>
                    <a:lnTo>
                      <a:pt x="472" y="622"/>
                    </a:lnTo>
                    <a:lnTo>
                      <a:pt x="480" y="628"/>
                    </a:lnTo>
                    <a:lnTo>
                      <a:pt x="484" y="630"/>
                    </a:lnTo>
                    <a:lnTo>
                      <a:pt x="484" y="632"/>
                    </a:lnTo>
                    <a:lnTo>
                      <a:pt x="480" y="640"/>
                    </a:lnTo>
                    <a:lnTo>
                      <a:pt x="488" y="648"/>
                    </a:lnTo>
                    <a:lnTo>
                      <a:pt x="494" y="646"/>
                    </a:lnTo>
                    <a:lnTo>
                      <a:pt x="502" y="646"/>
                    </a:lnTo>
                    <a:lnTo>
                      <a:pt x="510" y="648"/>
                    </a:lnTo>
                    <a:lnTo>
                      <a:pt x="520" y="646"/>
                    </a:lnTo>
                    <a:lnTo>
                      <a:pt x="534" y="646"/>
                    </a:lnTo>
                    <a:lnTo>
                      <a:pt x="530" y="652"/>
                    </a:lnTo>
                    <a:lnTo>
                      <a:pt x="530" y="658"/>
                    </a:lnTo>
                    <a:lnTo>
                      <a:pt x="536" y="670"/>
                    </a:lnTo>
                    <a:lnTo>
                      <a:pt x="540" y="668"/>
                    </a:lnTo>
                    <a:lnTo>
                      <a:pt x="544" y="668"/>
                    </a:lnTo>
                    <a:lnTo>
                      <a:pt x="544" y="664"/>
                    </a:lnTo>
                    <a:lnTo>
                      <a:pt x="540" y="664"/>
                    </a:lnTo>
                    <a:lnTo>
                      <a:pt x="540" y="660"/>
                    </a:lnTo>
                    <a:lnTo>
                      <a:pt x="538" y="658"/>
                    </a:lnTo>
                    <a:lnTo>
                      <a:pt x="554" y="650"/>
                    </a:lnTo>
                    <a:lnTo>
                      <a:pt x="556" y="646"/>
                    </a:lnTo>
                    <a:lnTo>
                      <a:pt x="564" y="642"/>
                    </a:lnTo>
                    <a:lnTo>
                      <a:pt x="570" y="642"/>
                    </a:lnTo>
                    <a:lnTo>
                      <a:pt x="574" y="642"/>
                    </a:lnTo>
                    <a:lnTo>
                      <a:pt x="582" y="640"/>
                    </a:lnTo>
                    <a:lnTo>
                      <a:pt x="588" y="632"/>
                    </a:lnTo>
                    <a:lnTo>
                      <a:pt x="590" y="628"/>
                    </a:lnTo>
                    <a:lnTo>
                      <a:pt x="598" y="632"/>
                    </a:lnTo>
                    <a:lnTo>
                      <a:pt x="604" y="628"/>
                    </a:lnTo>
                    <a:lnTo>
                      <a:pt x="612" y="628"/>
                    </a:lnTo>
                    <a:lnTo>
                      <a:pt x="622" y="628"/>
                    </a:lnTo>
                    <a:lnTo>
                      <a:pt x="626" y="624"/>
                    </a:lnTo>
                    <a:lnTo>
                      <a:pt x="626" y="620"/>
                    </a:lnTo>
                    <a:lnTo>
                      <a:pt x="626" y="612"/>
                    </a:lnTo>
                    <a:lnTo>
                      <a:pt x="648" y="602"/>
                    </a:lnTo>
                    <a:lnTo>
                      <a:pt x="648" y="592"/>
                    </a:lnTo>
                    <a:lnTo>
                      <a:pt x="654" y="592"/>
                    </a:lnTo>
                    <a:lnTo>
                      <a:pt x="656" y="592"/>
                    </a:lnTo>
                    <a:lnTo>
                      <a:pt x="662" y="592"/>
                    </a:lnTo>
                    <a:lnTo>
                      <a:pt x="664" y="592"/>
                    </a:lnTo>
                    <a:lnTo>
                      <a:pt x="662" y="584"/>
                    </a:lnTo>
                    <a:lnTo>
                      <a:pt x="666" y="582"/>
                    </a:lnTo>
                    <a:lnTo>
                      <a:pt x="664" y="582"/>
                    </a:lnTo>
                    <a:lnTo>
                      <a:pt x="664" y="576"/>
                    </a:lnTo>
                    <a:lnTo>
                      <a:pt x="674" y="576"/>
                    </a:lnTo>
                    <a:lnTo>
                      <a:pt x="674" y="560"/>
                    </a:lnTo>
                    <a:lnTo>
                      <a:pt x="672" y="560"/>
                    </a:lnTo>
                    <a:lnTo>
                      <a:pt x="670" y="558"/>
                    </a:lnTo>
                    <a:lnTo>
                      <a:pt x="672" y="558"/>
                    </a:lnTo>
                    <a:lnTo>
                      <a:pt x="672" y="550"/>
                    </a:lnTo>
                    <a:lnTo>
                      <a:pt x="674" y="546"/>
                    </a:lnTo>
                    <a:lnTo>
                      <a:pt x="680" y="546"/>
                    </a:lnTo>
                    <a:lnTo>
                      <a:pt x="682" y="540"/>
                    </a:lnTo>
                    <a:lnTo>
                      <a:pt x="686" y="538"/>
                    </a:lnTo>
                    <a:lnTo>
                      <a:pt x="690" y="538"/>
                    </a:lnTo>
                    <a:lnTo>
                      <a:pt x="690" y="532"/>
                    </a:lnTo>
                    <a:lnTo>
                      <a:pt x="690" y="528"/>
                    </a:lnTo>
                    <a:lnTo>
                      <a:pt x="694" y="520"/>
                    </a:lnTo>
                    <a:lnTo>
                      <a:pt x="700" y="520"/>
                    </a:lnTo>
                    <a:lnTo>
                      <a:pt x="702" y="520"/>
                    </a:lnTo>
                    <a:lnTo>
                      <a:pt x="700" y="510"/>
                    </a:lnTo>
                    <a:lnTo>
                      <a:pt x="700" y="502"/>
                    </a:lnTo>
                    <a:lnTo>
                      <a:pt x="708" y="502"/>
                    </a:lnTo>
                    <a:lnTo>
                      <a:pt x="708" y="494"/>
                    </a:lnTo>
                    <a:lnTo>
                      <a:pt x="708" y="492"/>
                    </a:lnTo>
                    <a:lnTo>
                      <a:pt x="704" y="494"/>
                    </a:lnTo>
                    <a:lnTo>
                      <a:pt x="710" y="486"/>
                    </a:lnTo>
                    <a:lnTo>
                      <a:pt x="704" y="482"/>
                    </a:lnTo>
                    <a:lnTo>
                      <a:pt x="698" y="482"/>
                    </a:lnTo>
                    <a:lnTo>
                      <a:pt x="694" y="484"/>
                    </a:lnTo>
                    <a:lnTo>
                      <a:pt x="692" y="482"/>
                    </a:lnTo>
                    <a:lnTo>
                      <a:pt x="692" y="478"/>
                    </a:lnTo>
                    <a:lnTo>
                      <a:pt x="700" y="474"/>
                    </a:lnTo>
                    <a:lnTo>
                      <a:pt x="704" y="466"/>
                    </a:lnTo>
                    <a:lnTo>
                      <a:pt x="704" y="464"/>
                    </a:lnTo>
                    <a:lnTo>
                      <a:pt x="704" y="460"/>
                    </a:lnTo>
                    <a:lnTo>
                      <a:pt x="694" y="454"/>
                    </a:lnTo>
                    <a:lnTo>
                      <a:pt x="700" y="454"/>
                    </a:lnTo>
                    <a:lnTo>
                      <a:pt x="700" y="446"/>
                    </a:lnTo>
                    <a:lnTo>
                      <a:pt x="692" y="438"/>
                    </a:lnTo>
                    <a:lnTo>
                      <a:pt x="684" y="428"/>
                    </a:lnTo>
                    <a:lnTo>
                      <a:pt x="684" y="422"/>
                    </a:lnTo>
                    <a:lnTo>
                      <a:pt x="684" y="418"/>
                    </a:lnTo>
                    <a:lnTo>
                      <a:pt x="682" y="418"/>
                    </a:lnTo>
                    <a:lnTo>
                      <a:pt x="676" y="418"/>
                    </a:lnTo>
                    <a:lnTo>
                      <a:pt x="676" y="414"/>
                    </a:lnTo>
                    <a:lnTo>
                      <a:pt x="680" y="414"/>
                    </a:lnTo>
                    <a:lnTo>
                      <a:pt x="680" y="412"/>
                    </a:lnTo>
                    <a:lnTo>
                      <a:pt x="676" y="406"/>
                    </a:lnTo>
                    <a:lnTo>
                      <a:pt x="672" y="402"/>
                    </a:lnTo>
                    <a:lnTo>
                      <a:pt x="670" y="394"/>
                    </a:lnTo>
                    <a:lnTo>
                      <a:pt x="672" y="384"/>
                    </a:lnTo>
                    <a:lnTo>
                      <a:pt x="674" y="382"/>
                    </a:lnTo>
                    <a:lnTo>
                      <a:pt x="676" y="378"/>
                    </a:lnTo>
                    <a:lnTo>
                      <a:pt x="682" y="376"/>
                    </a:lnTo>
                    <a:lnTo>
                      <a:pt x="682" y="374"/>
                    </a:lnTo>
                    <a:lnTo>
                      <a:pt x="680" y="372"/>
                    </a:lnTo>
                    <a:lnTo>
                      <a:pt x="690" y="360"/>
                    </a:lnTo>
                    <a:lnTo>
                      <a:pt x="700" y="354"/>
                    </a:lnTo>
                    <a:lnTo>
                      <a:pt x="710" y="350"/>
                    </a:lnTo>
                    <a:lnTo>
                      <a:pt x="718" y="348"/>
                    </a:lnTo>
                    <a:lnTo>
                      <a:pt x="720" y="342"/>
                    </a:lnTo>
                    <a:lnTo>
                      <a:pt x="720" y="338"/>
                    </a:lnTo>
                    <a:lnTo>
                      <a:pt x="700" y="338"/>
                    </a:lnTo>
                    <a:lnTo>
                      <a:pt x="694" y="336"/>
                    </a:lnTo>
                    <a:lnTo>
                      <a:pt x="690" y="332"/>
                    </a:lnTo>
                    <a:lnTo>
                      <a:pt x="684" y="332"/>
                    </a:lnTo>
                    <a:lnTo>
                      <a:pt x="680" y="338"/>
                    </a:lnTo>
                    <a:lnTo>
                      <a:pt x="674" y="346"/>
                    </a:lnTo>
                    <a:lnTo>
                      <a:pt x="662" y="348"/>
                    </a:lnTo>
                    <a:lnTo>
                      <a:pt x="654" y="330"/>
                    </a:lnTo>
                    <a:lnTo>
                      <a:pt x="644" y="312"/>
                    </a:lnTo>
                    <a:lnTo>
                      <a:pt x="646" y="312"/>
                    </a:lnTo>
                    <a:lnTo>
                      <a:pt x="646" y="310"/>
                    </a:lnTo>
                    <a:lnTo>
                      <a:pt x="648" y="306"/>
                    </a:lnTo>
                    <a:lnTo>
                      <a:pt x="656" y="306"/>
                    </a:lnTo>
                    <a:lnTo>
                      <a:pt x="664" y="306"/>
                    </a:lnTo>
                    <a:lnTo>
                      <a:pt x="666" y="302"/>
                    </a:lnTo>
                    <a:lnTo>
                      <a:pt x="670" y="294"/>
                    </a:lnTo>
                    <a:lnTo>
                      <a:pt x="676" y="292"/>
                    </a:lnTo>
                    <a:lnTo>
                      <a:pt x="684" y="290"/>
                    </a:lnTo>
                    <a:lnTo>
                      <a:pt x="692" y="278"/>
                    </a:lnTo>
                    <a:lnTo>
                      <a:pt x="698" y="266"/>
                    </a:lnTo>
                    <a:lnTo>
                      <a:pt x="710" y="272"/>
                    </a:lnTo>
                    <a:lnTo>
                      <a:pt x="716" y="274"/>
                    </a:lnTo>
                    <a:lnTo>
                      <a:pt x="712" y="278"/>
                    </a:lnTo>
                    <a:lnTo>
                      <a:pt x="708" y="290"/>
                    </a:lnTo>
                    <a:lnTo>
                      <a:pt x="702" y="300"/>
                    </a:lnTo>
                    <a:lnTo>
                      <a:pt x="702" y="304"/>
                    </a:lnTo>
                    <a:lnTo>
                      <a:pt x="708" y="302"/>
                    </a:lnTo>
                    <a:lnTo>
                      <a:pt x="702" y="310"/>
                    </a:lnTo>
                    <a:lnTo>
                      <a:pt x="702" y="312"/>
                    </a:lnTo>
                    <a:lnTo>
                      <a:pt x="704" y="312"/>
                    </a:lnTo>
                    <a:lnTo>
                      <a:pt x="712" y="306"/>
                    </a:lnTo>
                    <a:lnTo>
                      <a:pt x="720" y="300"/>
                    </a:lnTo>
                    <a:lnTo>
                      <a:pt x="730" y="292"/>
                    </a:lnTo>
                    <a:lnTo>
                      <a:pt x="736" y="290"/>
                    </a:lnTo>
                    <a:lnTo>
                      <a:pt x="740" y="290"/>
                    </a:lnTo>
                    <a:lnTo>
                      <a:pt x="744" y="292"/>
                    </a:lnTo>
                    <a:lnTo>
                      <a:pt x="746" y="292"/>
                    </a:lnTo>
                    <a:lnTo>
                      <a:pt x="750" y="292"/>
                    </a:lnTo>
                    <a:lnTo>
                      <a:pt x="756" y="282"/>
                    </a:lnTo>
                    <a:lnTo>
                      <a:pt x="762" y="276"/>
                    </a:lnTo>
                    <a:lnTo>
                      <a:pt x="766" y="266"/>
                    </a:lnTo>
                    <a:lnTo>
                      <a:pt x="772" y="258"/>
                    </a:lnTo>
                    <a:lnTo>
                      <a:pt x="782" y="250"/>
                    </a:lnTo>
                    <a:lnTo>
                      <a:pt x="780" y="242"/>
                    </a:lnTo>
                    <a:lnTo>
                      <a:pt x="786" y="240"/>
                    </a:lnTo>
                    <a:lnTo>
                      <a:pt x="790" y="246"/>
                    </a:lnTo>
                    <a:lnTo>
                      <a:pt x="798" y="248"/>
                    </a:lnTo>
                    <a:lnTo>
                      <a:pt x="804" y="250"/>
                    </a:lnTo>
                    <a:lnTo>
                      <a:pt x="804" y="242"/>
                    </a:lnTo>
                    <a:lnTo>
                      <a:pt x="804" y="240"/>
                    </a:lnTo>
                    <a:lnTo>
                      <a:pt x="810" y="236"/>
                    </a:lnTo>
                    <a:lnTo>
                      <a:pt x="814" y="236"/>
                    </a:lnTo>
                    <a:lnTo>
                      <a:pt x="820" y="232"/>
                    </a:lnTo>
                    <a:lnTo>
                      <a:pt x="818" y="230"/>
                    </a:lnTo>
                    <a:lnTo>
                      <a:pt x="826" y="228"/>
                    </a:lnTo>
                    <a:lnTo>
                      <a:pt x="828" y="214"/>
                    </a:lnTo>
                    <a:lnTo>
                      <a:pt x="836" y="230"/>
                    </a:lnTo>
                    <a:lnTo>
                      <a:pt x="838" y="224"/>
                    </a:lnTo>
                    <a:lnTo>
                      <a:pt x="838" y="220"/>
                    </a:lnTo>
                    <a:lnTo>
                      <a:pt x="844" y="214"/>
                    </a:lnTo>
                    <a:lnTo>
                      <a:pt x="844" y="210"/>
                    </a:lnTo>
                    <a:lnTo>
                      <a:pt x="840" y="200"/>
                    </a:lnTo>
                    <a:lnTo>
                      <a:pt x="844" y="192"/>
                    </a:lnTo>
                    <a:lnTo>
                      <a:pt x="844" y="184"/>
                    </a:lnTo>
                    <a:lnTo>
                      <a:pt x="848" y="182"/>
                    </a:lnTo>
                    <a:lnTo>
                      <a:pt x="854" y="178"/>
                    </a:lnTo>
                    <a:lnTo>
                      <a:pt x="850" y="176"/>
                    </a:lnTo>
                    <a:lnTo>
                      <a:pt x="850" y="174"/>
                    </a:lnTo>
                    <a:lnTo>
                      <a:pt x="856" y="176"/>
                    </a:lnTo>
                    <a:lnTo>
                      <a:pt x="858" y="178"/>
                    </a:lnTo>
                    <a:lnTo>
                      <a:pt x="858" y="178"/>
                    </a:lnTo>
                    <a:lnTo>
                      <a:pt x="858" y="178"/>
                    </a:lnTo>
                    <a:close/>
                    <a:moveTo>
                      <a:pt x="590" y="622"/>
                    </a:moveTo>
                    <a:lnTo>
                      <a:pt x="590" y="622"/>
                    </a:lnTo>
                    <a:lnTo>
                      <a:pt x="592" y="622"/>
                    </a:lnTo>
                    <a:lnTo>
                      <a:pt x="590" y="624"/>
                    </a:lnTo>
                    <a:lnTo>
                      <a:pt x="590" y="628"/>
                    </a:lnTo>
                    <a:lnTo>
                      <a:pt x="588" y="622"/>
                    </a:lnTo>
                    <a:lnTo>
                      <a:pt x="590" y="622"/>
                    </a:lnTo>
                    <a:lnTo>
                      <a:pt x="590" y="622"/>
                    </a:lnTo>
                    <a:lnTo>
                      <a:pt x="590" y="622"/>
                    </a:lnTo>
                    <a:close/>
                    <a:moveTo>
                      <a:pt x="540" y="676"/>
                    </a:moveTo>
                    <a:lnTo>
                      <a:pt x="540" y="676"/>
                    </a:lnTo>
                    <a:lnTo>
                      <a:pt x="536" y="678"/>
                    </a:lnTo>
                    <a:lnTo>
                      <a:pt x="528" y="682"/>
                    </a:lnTo>
                    <a:lnTo>
                      <a:pt x="516" y="692"/>
                    </a:lnTo>
                    <a:lnTo>
                      <a:pt x="520" y="706"/>
                    </a:lnTo>
                    <a:lnTo>
                      <a:pt x="526" y="712"/>
                    </a:lnTo>
                    <a:lnTo>
                      <a:pt x="536" y="712"/>
                    </a:lnTo>
                    <a:lnTo>
                      <a:pt x="540" y="706"/>
                    </a:lnTo>
                    <a:lnTo>
                      <a:pt x="546" y="702"/>
                    </a:lnTo>
                    <a:lnTo>
                      <a:pt x="552" y="684"/>
                    </a:lnTo>
                    <a:lnTo>
                      <a:pt x="554" y="684"/>
                    </a:lnTo>
                    <a:lnTo>
                      <a:pt x="554" y="682"/>
                    </a:lnTo>
                    <a:lnTo>
                      <a:pt x="552" y="676"/>
                    </a:lnTo>
                    <a:lnTo>
                      <a:pt x="540" y="676"/>
                    </a:lnTo>
                    <a:lnTo>
                      <a:pt x="540" y="676"/>
                    </a:lnTo>
                    <a:lnTo>
                      <a:pt x="540" y="676"/>
                    </a:lnTo>
                    <a:close/>
                    <a:moveTo>
                      <a:pt x="566" y="504"/>
                    </a:moveTo>
                    <a:lnTo>
                      <a:pt x="566" y="504"/>
                    </a:lnTo>
                    <a:lnTo>
                      <a:pt x="572" y="504"/>
                    </a:lnTo>
                    <a:lnTo>
                      <a:pt x="576" y="504"/>
                    </a:lnTo>
                    <a:lnTo>
                      <a:pt x="576" y="506"/>
                    </a:lnTo>
                    <a:lnTo>
                      <a:pt x="574" y="506"/>
                    </a:lnTo>
                    <a:lnTo>
                      <a:pt x="574" y="512"/>
                    </a:lnTo>
                    <a:lnTo>
                      <a:pt x="572" y="512"/>
                    </a:lnTo>
                    <a:lnTo>
                      <a:pt x="566" y="512"/>
                    </a:lnTo>
                    <a:lnTo>
                      <a:pt x="564" y="506"/>
                    </a:lnTo>
                    <a:lnTo>
                      <a:pt x="564" y="504"/>
                    </a:lnTo>
                    <a:lnTo>
                      <a:pt x="566" y="504"/>
                    </a:lnTo>
                    <a:lnTo>
                      <a:pt x="566" y="504"/>
                    </a:lnTo>
                    <a:lnTo>
                      <a:pt x="566" y="504"/>
                    </a:lnTo>
                    <a:close/>
                    <a:moveTo>
                      <a:pt x="630" y="496"/>
                    </a:moveTo>
                    <a:lnTo>
                      <a:pt x="630" y="496"/>
                    </a:lnTo>
                    <a:lnTo>
                      <a:pt x="636" y="496"/>
                    </a:lnTo>
                    <a:lnTo>
                      <a:pt x="636" y="500"/>
                    </a:lnTo>
                    <a:lnTo>
                      <a:pt x="636" y="502"/>
                    </a:lnTo>
                    <a:lnTo>
                      <a:pt x="630" y="500"/>
                    </a:lnTo>
                    <a:lnTo>
                      <a:pt x="628" y="496"/>
                    </a:lnTo>
                    <a:lnTo>
                      <a:pt x="630" y="496"/>
                    </a:lnTo>
                    <a:lnTo>
                      <a:pt x="630" y="496"/>
                    </a:lnTo>
                    <a:lnTo>
                      <a:pt x="630" y="496"/>
                    </a:lnTo>
                    <a:close/>
                    <a:moveTo>
                      <a:pt x="684" y="456"/>
                    </a:moveTo>
                    <a:lnTo>
                      <a:pt x="684" y="456"/>
                    </a:lnTo>
                    <a:lnTo>
                      <a:pt x="686" y="458"/>
                    </a:lnTo>
                    <a:lnTo>
                      <a:pt x="690" y="460"/>
                    </a:lnTo>
                    <a:lnTo>
                      <a:pt x="686" y="464"/>
                    </a:lnTo>
                    <a:lnTo>
                      <a:pt x="682" y="466"/>
                    </a:lnTo>
                    <a:lnTo>
                      <a:pt x="682" y="460"/>
                    </a:lnTo>
                    <a:lnTo>
                      <a:pt x="682" y="458"/>
                    </a:lnTo>
                    <a:lnTo>
                      <a:pt x="684" y="456"/>
                    </a:lnTo>
                    <a:lnTo>
                      <a:pt x="684" y="456"/>
                    </a:lnTo>
                    <a:lnTo>
                      <a:pt x="684" y="456"/>
                    </a:lnTo>
                    <a:close/>
                    <a:moveTo>
                      <a:pt x="692" y="448"/>
                    </a:moveTo>
                    <a:lnTo>
                      <a:pt x="692" y="448"/>
                    </a:lnTo>
                    <a:lnTo>
                      <a:pt x="692" y="450"/>
                    </a:lnTo>
                    <a:lnTo>
                      <a:pt x="694" y="454"/>
                    </a:lnTo>
                    <a:lnTo>
                      <a:pt x="692" y="454"/>
                    </a:lnTo>
                    <a:lnTo>
                      <a:pt x="686" y="454"/>
                    </a:lnTo>
                    <a:lnTo>
                      <a:pt x="684" y="450"/>
                    </a:lnTo>
                    <a:lnTo>
                      <a:pt x="686" y="448"/>
                    </a:lnTo>
                    <a:lnTo>
                      <a:pt x="692" y="448"/>
                    </a:lnTo>
                    <a:lnTo>
                      <a:pt x="692" y="448"/>
                    </a:lnTo>
                    <a:lnTo>
                      <a:pt x="692" y="448"/>
                    </a:lnTo>
                    <a:close/>
                    <a:moveTo>
                      <a:pt x="398" y="346"/>
                    </a:moveTo>
                    <a:lnTo>
                      <a:pt x="398" y="346"/>
                    </a:lnTo>
                    <a:lnTo>
                      <a:pt x="400" y="350"/>
                    </a:lnTo>
                    <a:lnTo>
                      <a:pt x="400" y="354"/>
                    </a:lnTo>
                    <a:lnTo>
                      <a:pt x="398" y="350"/>
                    </a:lnTo>
                    <a:lnTo>
                      <a:pt x="394" y="348"/>
                    </a:lnTo>
                    <a:lnTo>
                      <a:pt x="394" y="346"/>
                    </a:lnTo>
                    <a:lnTo>
                      <a:pt x="398" y="346"/>
                    </a:lnTo>
                    <a:lnTo>
                      <a:pt x="398" y="346"/>
                    </a:lnTo>
                    <a:lnTo>
                      <a:pt x="398" y="346"/>
                    </a:lnTo>
                    <a:close/>
                  </a:path>
                </a:pathLst>
              </a:custGeom>
              <a:solidFill>
                <a:srgbClr val="F4B486"/>
              </a:solidFill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616" name="Freeform 1687"/>
              <p:cNvSpPr>
                <a:spLocks noEditPoints="1"/>
              </p:cNvSpPr>
              <p:nvPr/>
            </p:nvSpPr>
            <p:spPr bwMode="auto">
              <a:xfrm>
                <a:off x="3282950" y="3810000"/>
                <a:ext cx="12700" cy="6350"/>
              </a:xfrm>
              <a:custGeom>
                <a:avLst/>
                <a:gdLst>
                  <a:gd name="T0" fmla="*/ 8 w 8"/>
                  <a:gd name="T1" fmla="*/ 0 h 4"/>
                  <a:gd name="T2" fmla="*/ 8 w 8"/>
                  <a:gd name="T3" fmla="*/ 0 h 4"/>
                  <a:gd name="T4" fmla="*/ 6 w 8"/>
                  <a:gd name="T5" fmla="*/ 0 h 4"/>
                  <a:gd name="T6" fmla="*/ 4 w 8"/>
                  <a:gd name="T7" fmla="*/ 0 h 4"/>
                  <a:gd name="T8" fmla="*/ 6 w 8"/>
                  <a:gd name="T9" fmla="*/ 2 h 4"/>
                  <a:gd name="T10" fmla="*/ 8 w 8"/>
                  <a:gd name="T11" fmla="*/ 2 h 4"/>
                  <a:gd name="T12" fmla="*/ 8 w 8"/>
                  <a:gd name="T13" fmla="*/ 0 h 4"/>
                  <a:gd name="T14" fmla="*/ 8 w 8"/>
                  <a:gd name="T15" fmla="*/ 0 h 4"/>
                  <a:gd name="T16" fmla="*/ 8 w 8"/>
                  <a:gd name="T17" fmla="*/ 0 h 4"/>
                  <a:gd name="T18" fmla="*/ 8 w 8"/>
                  <a:gd name="T19" fmla="*/ 4 h 4"/>
                  <a:gd name="T20" fmla="*/ 8 w 8"/>
                  <a:gd name="T21" fmla="*/ 4 h 4"/>
                  <a:gd name="T22" fmla="*/ 6 w 8"/>
                  <a:gd name="T23" fmla="*/ 4 h 4"/>
                  <a:gd name="T24" fmla="*/ 8 w 8"/>
                  <a:gd name="T25" fmla="*/ 4 h 4"/>
                  <a:gd name="T26" fmla="*/ 8 w 8"/>
                  <a:gd name="T27" fmla="*/ 4 h 4"/>
                  <a:gd name="T28" fmla="*/ 8 w 8"/>
                  <a:gd name="T29" fmla="*/ 4 h 4"/>
                  <a:gd name="T30" fmla="*/ 4 w 8"/>
                  <a:gd name="T31" fmla="*/ 2 h 4"/>
                  <a:gd name="T32" fmla="*/ 4 w 8"/>
                  <a:gd name="T33" fmla="*/ 2 h 4"/>
                  <a:gd name="T34" fmla="*/ 4 w 8"/>
                  <a:gd name="T35" fmla="*/ 4 h 4"/>
                  <a:gd name="T36" fmla="*/ 0 w 8"/>
                  <a:gd name="T37" fmla="*/ 4 h 4"/>
                  <a:gd name="T38" fmla="*/ 4 w 8"/>
                  <a:gd name="T39" fmla="*/ 4 h 4"/>
                  <a:gd name="T40" fmla="*/ 4 w 8"/>
                  <a:gd name="T41" fmla="*/ 2 h 4"/>
                  <a:gd name="T42" fmla="*/ 4 w 8"/>
                  <a:gd name="T43" fmla="*/ 2 h 4"/>
                  <a:gd name="T44" fmla="*/ 4 w 8"/>
                  <a:gd name="T45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8" h="4">
                    <a:moveTo>
                      <a:pt x="8" y="0"/>
                    </a:moveTo>
                    <a:lnTo>
                      <a:pt x="8" y="0"/>
                    </a:lnTo>
                    <a:lnTo>
                      <a:pt x="6" y="0"/>
                    </a:lnTo>
                    <a:lnTo>
                      <a:pt x="4" y="0"/>
                    </a:lnTo>
                    <a:lnTo>
                      <a:pt x="6" y="2"/>
                    </a:lnTo>
                    <a:lnTo>
                      <a:pt x="8" y="2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8" y="0"/>
                    </a:lnTo>
                    <a:close/>
                    <a:moveTo>
                      <a:pt x="8" y="4"/>
                    </a:moveTo>
                    <a:lnTo>
                      <a:pt x="8" y="4"/>
                    </a:lnTo>
                    <a:lnTo>
                      <a:pt x="6" y="4"/>
                    </a:lnTo>
                    <a:lnTo>
                      <a:pt x="8" y="4"/>
                    </a:lnTo>
                    <a:lnTo>
                      <a:pt x="8" y="4"/>
                    </a:lnTo>
                    <a:lnTo>
                      <a:pt x="8" y="4"/>
                    </a:lnTo>
                    <a:close/>
                    <a:moveTo>
                      <a:pt x="4" y="2"/>
                    </a:moveTo>
                    <a:lnTo>
                      <a:pt x="4" y="2"/>
                    </a:lnTo>
                    <a:lnTo>
                      <a:pt x="4" y="4"/>
                    </a:lnTo>
                    <a:lnTo>
                      <a:pt x="0" y="4"/>
                    </a:lnTo>
                    <a:lnTo>
                      <a:pt x="4" y="4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4" y="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617" name="Freeform 1688"/>
              <p:cNvSpPr>
                <a:spLocks noEditPoints="1"/>
              </p:cNvSpPr>
              <p:nvPr/>
            </p:nvSpPr>
            <p:spPr bwMode="auto">
              <a:xfrm>
                <a:off x="3282950" y="3810000"/>
                <a:ext cx="12700" cy="6350"/>
              </a:xfrm>
              <a:custGeom>
                <a:avLst/>
                <a:gdLst>
                  <a:gd name="T0" fmla="*/ 8 w 8"/>
                  <a:gd name="T1" fmla="*/ 0 h 4"/>
                  <a:gd name="T2" fmla="*/ 8 w 8"/>
                  <a:gd name="T3" fmla="*/ 0 h 4"/>
                  <a:gd name="T4" fmla="*/ 6 w 8"/>
                  <a:gd name="T5" fmla="*/ 0 h 4"/>
                  <a:gd name="T6" fmla="*/ 4 w 8"/>
                  <a:gd name="T7" fmla="*/ 0 h 4"/>
                  <a:gd name="T8" fmla="*/ 6 w 8"/>
                  <a:gd name="T9" fmla="*/ 2 h 4"/>
                  <a:gd name="T10" fmla="*/ 8 w 8"/>
                  <a:gd name="T11" fmla="*/ 2 h 4"/>
                  <a:gd name="T12" fmla="*/ 8 w 8"/>
                  <a:gd name="T13" fmla="*/ 0 h 4"/>
                  <a:gd name="T14" fmla="*/ 8 w 8"/>
                  <a:gd name="T15" fmla="*/ 0 h 4"/>
                  <a:gd name="T16" fmla="*/ 8 w 8"/>
                  <a:gd name="T17" fmla="*/ 0 h 4"/>
                  <a:gd name="T18" fmla="*/ 8 w 8"/>
                  <a:gd name="T19" fmla="*/ 4 h 4"/>
                  <a:gd name="T20" fmla="*/ 8 w 8"/>
                  <a:gd name="T21" fmla="*/ 4 h 4"/>
                  <a:gd name="T22" fmla="*/ 6 w 8"/>
                  <a:gd name="T23" fmla="*/ 4 h 4"/>
                  <a:gd name="T24" fmla="*/ 8 w 8"/>
                  <a:gd name="T25" fmla="*/ 4 h 4"/>
                  <a:gd name="T26" fmla="*/ 8 w 8"/>
                  <a:gd name="T27" fmla="*/ 4 h 4"/>
                  <a:gd name="T28" fmla="*/ 8 w 8"/>
                  <a:gd name="T29" fmla="*/ 4 h 4"/>
                  <a:gd name="T30" fmla="*/ 4 w 8"/>
                  <a:gd name="T31" fmla="*/ 2 h 4"/>
                  <a:gd name="T32" fmla="*/ 4 w 8"/>
                  <a:gd name="T33" fmla="*/ 2 h 4"/>
                  <a:gd name="T34" fmla="*/ 4 w 8"/>
                  <a:gd name="T35" fmla="*/ 4 h 4"/>
                  <a:gd name="T36" fmla="*/ 0 w 8"/>
                  <a:gd name="T37" fmla="*/ 4 h 4"/>
                  <a:gd name="T38" fmla="*/ 4 w 8"/>
                  <a:gd name="T39" fmla="*/ 4 h 4"/>
                  <a:gd name="T40" fmla="*/ 4 w 8"/>
                  <a:gd name="T41" fmla="*/ 2 h 4"/>
                  <a:gd name="T42" fmla="*/ 4 w 8"/>
                  <a:gd name="T43" fmla="*/ 2 h 4"/>
                  <a:gd name="T44" fmla="*/ 4 w 8"/>
                  <a:gd name="T45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8" h="4">
                    <a:moveTo>
                      <a:pt x="8" y="0"/>
                    </a:moveTo>
                    <a:lnTo>
                      <a:pt x="8" y="0"/>
                    </a:lnTo>
                    <a:lnTo>
                      <a:pt x="6" y="0"/>
                    </a:lnTo>
                    <a:lnTo>
                      <a:pt x="4" y="0"/>
                    </a:lnTo>
                    <a:lnTo>
                      <a:pt x="6" y="2"/>
                    </a:lnTo>
                    <a:lnTo>
                      <a:pt x="8" y="2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8" y="0"/>
                    </a:lnTo>
                    <a:close/>
                    <a:moveTo>
                      <a:pt x="8" y="4"/>
                    </a:moveTo>
                    <a:lnTo>
                      <a:pt x="8" y="4"/>
                    </a:lnTo>
                    <a:lnTo>
                      <a:pt x="6" y="4"/>
                    </a:lnTo>
                    <a:lnTo>
                      <a:pt x="8" y="4"/>
                    </a:lnTo>
                    <a:lnTo>
                      <a:pt x="8" y="4"/>
                    </a:lnTo>
                    <a:lnTo>
                      <a:pt x="8" y="4"/>
                    </a:lnTo>
                    <a:close/>
                    <a:moveTo>
                      <a:pt x="4" y="2"/>
                    </a:moveTo>
                    <a:lnTo>
                      <a:pt x="4" y="2"/>
                    </a:lnTo>
                    <a:lnTo>
                      <a:pt x="4" y="4"/>
                    </a:lnTo>
                    <a:lnTo>
                      <a:pt x="0" y="4"/>
                    </a:lnTo>
                    <a:lnTo>
                      <a:pt x="4" y="4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4" y="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618" name="Freeform 1689"/>
              <p:cNvSpPr>
                <a:spLocks/>
              </p:cNvSpPr>
              <p:nvPr/>
            </p:nvSpPr>
            <p:spPr bwMode="auto">
              <a:xfrm>
                <a:off x="981075" y="3765550"/>
                <a:ext cx="241300" cy="466725"/>
              </a:xfrm>
              <a:custGeom>
                <a:avLst/>
                <a:gdLst>
                  <a:gd name="T0" fmla="*/ 0 w 152"/>
                  <a:gd name="T1" fmla="*/ 168 h 294"/>
                  <a:gd name="T2" fmla="*/ 8 w 152"/>
                  <a:gd name="T3" fmla="*/ 178 h 294"/>
                  <a:gd name="T4" fmla="*/ 20 w 152"/>
                  <a:gd name="T5" fmla="*/ 178 h 294"/>
                  <a:gd name="T6" fmla="*/ 20 w 152"/>
                  <a:gd name="T7" fmla="*/ 184 h 294"/>
                  <a:gd name="T8" fmla="*/ 8 w 152"/>
                  <a:gd name="T9" fmla="*/ 184 h 294"/>
                  <a:gd name="T10" fmla="*/ 18 w 152"/>
                  <a:gd name="T11" fmla="*/ 202 h 294"/>
                  <a:gd name="T12" fmla="*/ 20 w 152"/>
                  <a:gd name="T13" fmla="*/ 210 h 294"/>
                  <a:gd name="T14" fmla="*/ 20 w 152"/>
                  <a:gd name="T15" fmla="*/ 218 h 294"/>
                  <a:gd name="T16" fmla="*/ 20 w 152"/>
                  <a:gd name="T17" fmla="*/ 230 h 294"/>
                  <a:gd name="T18" fmla="*/ 22 w 152"/>
                  <a:gd name="T19" fmla="*/ 240 h 294"/>
                  <a:gd name="T20" fmla="*/ 26 w 152"/>
                  <a:gd name="T21" fmla="*/ 250 h 294"/>
                  <a:gd name="T22" fmla="*/ 8 w 152"/>
                  <a:gd name="T23" fmla="*/ 250 h 294"/>
                  <a:gd name="T24" fmla="*/ 4 w 152"/>
                  <a:gd name="T25" fmla="*/ 260 h 294"/>
                  <a:gd name="T26" fmla="*/ 18 w 152"/>
                  <a:gd name="T27" fmla="*/ 282 h 294"/>
                  <a:gd name="T28" fmla="*/ 14 w 152"/>
                  <a:gd name="T29" fmla="*/ 294 h 294"/>
                  <a:gd name="T30" fmla="*/ 28 w 152"/>
                  <a:gd name="T31" fmla="*/ 294 h 294"/>
                  <a:gd name="T32" fmla="*/ 36 w 152"/>
                  <a:gd name="T33" fmla="*/ 288 h 294"/>
                  <a:gd name="T34" fmla="*/ 56 w 152"/>
                  <a:gd name="T35" fmla="*/ 288 h 294"/>
                  <a:gd name="T36" fmla="*/ 68 w 152"/>
                  <a:gd name="T37" fmla="*/ 282 h 294"/>
                  <a:gd name="T38" fmla="*/ 80 w 152"/>
                  <a:gd name="T39" fmla="*/ 274 h 294"/>
                  <a:gd name="T40" fmla="*/ 74 w 152"/>
                  <a:gd name="T41" fmla="*/ 268 h 294"/>
                  <a:gd name="T42" fmla="*/ 80 w 152"/>
                  <a:gd name="T43" fmla="*/ 264 h 294"/>
                  <a:gd name="T44" fmla="*/ 90 w 152"/>
                  <a:gd name="T45" fmla="*/ 260 h 294"/>
                  <a:gd name="T46" fmla="*/ 98 w 152"/>
                  <a:gd name="T47" fmla="*/ 256 h 294"/>
                  <a:gd name="T48" fmla="*/ 102 w 152"/>
                  <a:gd name="T49" fmla="*/ 254 h 294"/>
                  <a:gd name="T50" fmla="*/ 108 w 152"/>
                  <a:gd name="T51" fmla="*/ 248 h 294"/>
                  <a:gd name="T52" fmla="*/ 118 w 152"/>
                  <a:gd name="T53" fmla="*/ 240 h 294"/>
                  <a:gd name="T54" fmla="*/ 122 w 152"/>
                  <a:gd name="T55" fmla="*/ 232 h 294"/>
                  <a:gd name="T56" fmla="*/ 126 w 152"/>
                  <a:gd name="T57" fmla="*/ 224 h 294"/>
                  <a:gd name="T58" fmla="*/ 122 w 152"/>
                  <a:gd name="T59" fmla="*/ 218 h 294"/>
                  <a:gd name="T60" fmla="*/ 122 w 152"/>
                  <a:gd name="T61" fmla="*/ 212 h 294"/>
                  <a:gd name="T62" fmla="*/ 126 w 152"/>
                  <a:gd name="T63" fmla="*/ 204 h 294"/>
                  <a:gd name="T64" fmla="*/ 126 w 152"/>
                  <a:gd name="T65" fmla="*/ 200 h 294"/>
                  <a:gd name="T66" fmla="*/ 120 w 152"/>
                  <a:gd name="T67" fmla="*/ 196 h 294"/>
                  <a:gd name="T68" fmla="*/ 112 w 152"/>
                  <a:gd name="T69" fmla="*/ 196 h 294"/>
                  <a:gd name="T70" fmla="*/ 112 w 152"/>
                  <a:gd name="T71" fmla="*/ 192 h 294"/>
                  <a:gd name="T72" fmla="*/ 118 w 152"/>
                  <a:gd name="T73" fmla="*/ 186 h 294"/>
                  <a:gd name="T74" fmla="*/ 120 w 152"/>
                  <a:gd name="T75" fmla="*/ 178 h 294"/>
                  <a:gd name="T76" fmla="*/ 126 w 152"/>
                  <a:gd name="T77" fmla="*/ 172 h 294"/>
                  <a:gd name="T78" fmla="*/ 126 w 152"/>
                  <a:gd name="T79" fmla="*/ 164 h 294"/>
                  <a:gd name="T80" fmla="*/ 130 w 152"/>
                  <a:gd name="T81" fmla="*/ 156 h 294"/>
                  <a:gd name="T82" fmla="*/ 130 w 152"/>
                  <a:gd name="T83" fmla="*/ 148 h 294"/>
                  <a:gd name="T84" fmla="*/ 138 w 152"/>
                  <a:gd name="T85" fmla="*/ 140 h 294"/>
                  <a:gd name="T86" fmla="*/ 148 w 152"/>
                  <a:gd name="T87" fmla="*/ 142 h 294"/>
                  <a:gd name="T88" fmla="*/ 152 w 152"/>
                  <a:gd name="T89" fmla="*/ 74 h 294"/>
                  <a:gd name="T90" fmla="*/ 12 w 152"/>
                  <a:gd name="T91" fmla="*/ 10 h 294"/>
                  <a:gd name="T92" fmla="*/ 26 w 152"/>
                  <a:gd name="T93" fmla="*/ 50 h 294"/>
                  <a:gd name="T94" fmla="*/ 26 w 152"/>
                  <a:gd name="T95" fmla="*/ 60 h 294"/>
                  <a:gd name="T96" fmla="*/ 20 w 152"/>
                  <a:gd name="T97" fmla="*/ 76 h 294"/>
                  <a:gd name="T98" fmla="*/ 20 w 152"/>
                  <a:gd name="T99" fmla="*/ 136 h 294"/>
                  <a:gd name="T100" fmla="*/ 0 w 152"/>
                  <a:gd name="T101" fmla="*/ 168 h 294"/>
                  <a:gd name="T102" fmla="*/ 0 w 152"/>
                  <a:gd name="T103" fmla="*/ 168 h 2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152" h="294">
                    <a:moveTo>
                      <a:pt x="0" y="168"/>
                    </a:moveTo>
                    <a:lnTo>
                      <a:pt x="0" y="168"/>
                    </a:lnTo>
                    <a:lnTo>
                      <a:pt x="4" y="174"/>
                    </a:lnTo>
                    <a:lnTo>
                      <a:pt x="8" y="178"/>
                    </a:lnTo>
                    <a:lnTo>
                      <a:pt x="12" y="178"/>
                    </a:lnTo>
                    <a:lnTo>
                      <a:pt x="20" y="178"/>
                    </a:lnTo>
                    <a:lnTo>
                      <a:pt x="22" y="182"/>
                    </a:lnTo>
                    <a:lnTo>
                      <a:pt x="20" y="184"/>
                    </a:lnTo>
                    <a:lnTo>
                      <a:pt x="14" y="184"/>
                    </a:lnTo>
                    <a:lnTo>
                      <a:pt x="8" y="184"/>
                    </a:lnTo>
                    <a:lnTo>
                      <a:pt x="18" y="196"/>
                    </a:lnTo>
                    <a:lnTo>
                      <a:pt x="18" y="202"/>
                    </a:lnTo>
                    <a:lnTo>
                      <a:pt x="20" y="204"/>
                    </a:lnTo>
                    <a:lnTo>
                      <a:pt x="20" y="210"/>
                    </a:lnTo>
                    <a:lnTo>
                      <a:pt x="20" y="212"/>
                    </a:lnTo>
                    <a:lnTo>
                      <a:pt x="20" y="218"/>
                    </a:lnTo>
                    <a:lnTo>
                      <a:pt x="20" y="222"/>
                    </a:lnTo>
                    <a:lnTo>
                      <a:pt x="20" y="230"/>
                    </a:lnTo>
                    <a:lnTo>
                      <a:pt x="22" y="236"/>
                    </a:lnTo>
                    <a:lnTo>
                      <a:pt x="22" y="240"/>
                    </a:lnTo>
                    <a:lnTo>
                      <a:pt x="22" y="242"/>
                    </a:lnTo>
                    <a:lnTo>
                      <a:pt x="26" y="250"/>
                    </a:lnTo>
                    <a:lnTo>
                      <a:pt x="18" y="250"/>
                    </a:lnTo>
                    <a:lnTo>
                      <a:pt x="8" y="250"/>
                    </a:lnTo>
                    <a:lnTo>
                      <a:pt x="4" y="256"/>
                    </a:lnTo>
                    <a:lnTo>
                      <a:pt x="4" y="260"/>
                    </a:lnTo>
                    <a:lnTo>
                      <a:pt x="14" y="274"/>
                    </a:lnTo>
                    <a:lnTo>
                      <a:pt x="18" y="282"/>
                    </a:lnTo>
                    <a:lnTo>
                      <a:pt x="20" y="286"/>
                    </a:lnTo>
                    <a:lnTo>
                      <a:pt x="14" y="294"/>
                    </a:lnTo>
                    <a:lnTo>
                      <a:pt x="20" y="294"/>
                    </a:lnTo>
                    <a:lnTo>
                      <a:pt x="28" y="294"/>
                    </a:lnTo>
                    <a:lnTo>
                      <a:pt x="32" y="288"/>
                    </a:lnTo>
                    <a:lnTo>
                      <a:pt x="36" y="288"/>
                    </a:lnTo>
                    <a:lnTo>
                      <a:pt x="38" y="292"/>
                    </a:lnTo>
                    <a:lnTo>
                      <a:pt x="56" y="288"/>
                    </a:lnTo>
                    <a:lnTo>
                      <a:pt x="64" y="286"/>
                    </a:lnTo>
                    <a:lnTo>
                      <a:pt x="68" y="282"/>
                    </a:lnTo>
                    <a:lnTo>
                      <a:pt x="74" y="276"/>
                    </a:lnTo>
                    <a:lnTo>
                      <a:pt x="80" y="274"/>
                    </a:lnTo>
                    <a:lnTo>
                      <a:pt x="76" y="272"/>
                    </a:lnTo>
                    <a:lnTo>
                      <a:pt x="74" y="268"/>
                    </a:lnTo>
                    <a:lnTo>
                      <a:pt x="76" y="266"/>
                    </a:lnTo>
                    <a:lnTo>
                      <a:pt x="80" y="264"/>
                    </a:lnTo>
                    <a:lnTo>
                      <a:pt x="84" y="260"/>
                    </a:lnTo>
                    <a:lnTo>
                      <a:pt x="90" y="260"/>
                    </a:lnTo>
                    <a:lnTo>
                      <a:pt x="92" y="258"/>
                    </a:lnTo>
                    <a:lnTo>
                      <a:pt x="98" y="256"/>
                    </a:lnTo>
                    <a:lnTo>
                      <a:pt x="102" y="256"/>
                    </a:lnTo>
                    <a:lnTo>
                      <a:pt x="102" y="254"/>
                    </a:lnTo>
                    <a:lnTo>
                      <a:pt x="104" y="250"/>
                    </a:lnTo>
                    <a:lnTo>
                      <a:pt x="108" y="248"/>
                    </a:lnTo>
                    <a:lnTo>
                      <a:pt x="116" y="242"/>
                    </a:lnTo>
                    <a:lnTo>
                      <a:pt x="118" y="240"/>
                    </a:lnTo>
                    <a:lnTo>
                      <a:pt x="120" y="238"/>
                    </a:lnTo>
                    <a:lnTo>
                      <a:pt x="122" y="232"/>
                    </a:lnTo>
                    <a:lnTo>
                      <a:pt x="128" y="230"/>
                    </a:lnTo>
                    <a:lnTo>
                      <a:pt x="126" y="224"/>
                    </a:lnTo>
                    <a:lnTo>
                      <a:pt x="122" y="222"/>
                    </a:lnTo>
                    <a:lnTo>
                      <a:pt x="122" y="218"/>
                    </a:lnTo>
                    <a:lnTo>
                      <a:pt x="122" y="214"/>
                    </a:lnTo>
                    <a:lnTo>
                      <a:pt x="122" y="212"/>
                    </a:lnTo>
                    <a:lnTo>
                      <a:pt x="122" y="210"/>
                    </a:lnTo>
                    <a:lnTo>
                      <a:pt x="126" y="204"/>
                    </a:lnTo>
                    <a:lnTo>
                      <a:pt x="126" y="202"/>
                    </a:lnTo>
                    <a:lnTo>
                      <a:pt x="126" y="200"/>
                    </a:lnTo>
                    <a:lnTo>
                      <a:pt x="122" y="196"/>
                    </a:lnTo>
                    <a:lnTo>
                      <a:pt x="120" y="196"/>
                    </a:lnTo>
                    <a:lnTo>
                      <a:pt x="116" y="196"/>
                    </a:lnTo>
                    <a:lnTo>
                      <a:pt x="112" y="196"/>
                    </a:lnTo>
                    <a:lnTo>
                      <a:pt x="112" y="194"/>
                    </a:lnTo>
                    <a:lnTo>
                      <a:pt x="112" y="192"/>
                    </a:lnTo>
                    <a:lnTo>
                      <a:pt x="116" y="188"/>
                    </a:lnTo>
                    <a:lnTo>
                      <a:pt x="118" y="186"/>
                    </a:lnTo>
                    <a:lnTo>
                      <a:pt x="118" y="182"/>
                    </a:lnTo>
                    <a:lnTo>
                      <a:pt x="120" y="178"/>
                    </a:lnTo>
                    <a:lnTo>
                      <a:pt x="122" y="176"/>
                    </a:lnTo>
                    <a:lnTo>
                      <a:pt x="126" y="172"/>
                    </a:lnTo>
                    <a:lnTo>
                      <a:pt x="126" y="166"/>
                    </a:lnTo>
                    <a:lnTo>
                      <a:pt x="126" y="164"/>
                    </a:lnTo>
                    <a:lnTo>
                      <a:pt x="128" y="160"/>
                    </a:lnTo>
                    <a:lnTo>
                      <a:pt x="130" y="156"/>
                    </a:lnTo>
                    <a:lnTo>
                      <a:pt x="130" y="154"/>
                    </a:lnTo>
                    <a:lnTo>
                      <a:pt x="130" y="148"/>
                    </a:lnTo>
                    <a:lnTo>
                      <a:pt x="136" y="142"/>
                    </a:lnTo>
                    <a:lnTo>
                      <a:pt x="138" y="140"/>
                    </a:lnTo>
                    <a:lnTo>
                      <a:pt x="140" y="142"/>
                    </a:lnTo>
                    <a:lnTo>
                      <a:pt x="148" y="142"/>
                    </a:lnTo>
                    <a:lnTo>
                      <a:pt x="152" y="142"/>
                    </a:lnTo>
                    <a:lnTo>
                      <a:pt x="152" y="74"/>
                    </a:lnTo>
                    <a:lnTo>
                      <a:pt x="28" y="0"/>
                    </a:lnTo>
                    <a:lnTo>
                      <a:pt x="12" y="10"/>
                    </a:lnTo>
                    <a:lnTo>
                      <a:pt x="20" y="46"/>
                    </a:lnTo>
                    <a:lnTo>
                      <a:pt x="26" y="50"/>
                    </a:lnTo>
                    <a:lnTo>
                      <a:pt x="26" y="58"/>
                    </a:lnTo>
                    <a:lnTo>
                      <a:pt x="26" y="60"/>
                    </a:lnTo>
                    <a:lnTo>
                      <a:pt x="22" y="68"/>
                    </a:lnTo>
                    <a:lnTo>
                      <a:pt x="20" y="76"/>
                    </a:lnTo>
                    <a:lnTo>
                      <a:pt x="20" y="110"/>
                    </a:lnTo>
                    <a:lnTo>
                      <a:pt x="20" y="136"/>
                    </a:lnTo>
                    <a:lnTo>
                      <a:pt x="0" y="156"/>
                    </a:lnTo>
                    <a:lnTo>
                      <a:pt x="0" y="168"/>
                    </a:lnTo>
                    <a:lnTo>
                      <a:pt x="0" y="168"/>
                    </a:lnTo>
                    <a:lnTo>
                      <a:pt x="0" y="168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619" name="Freeform 1690"/>
              <p:cNvSpPr>
                <a:spLocks/>
              </p:cNvSpPr>
              <p:nvPr/>
            </p:nvSpPr>
            <p:spPr bwMode="auto">
              <a:xfrm>
                <a:off x="981075" y="4127500"/>
                <a:ext cx="307975" cy="228600"/>
              </a:xfrm>
              <a:custGeom>
                <a:avLst/>
                <a:gdLst>
                  <a:gd name="T0" fmla="*/ 68 w 194"/>
                  <a:gd name="T1" fmla="*/ 116 h 144"/>
                  <a:gd name="T2" fmla="*/ 76 w 194"/>
                  <a:gd name="T3" fmla="*/ 114 h 144"/>
                  <a:gd name="T4" fmla="*/ 78 w 194"/>
                  <a:gd name="T5" fmla="*/ 104 h 144"/>
                  <a:gd name="T6" fmla="*/ 86 w 194"/>
                  <a:gd name="T7" fmla="*/ 102 h 144"/>
                  <a:gd name="T8" fmla="*/ 98 w 194"/>
                  <a:gd name="T9" fmla="*/ 106 h 144"/>
                  <a:gd name="T10" fmla="*/ 110 w 194"/>
                  <a:gd name="T11" fmla="*/ 112 h 144"/>
                  <a:gd name="T12" fmla="*/ 124 w 194"/>
                  <a:gd name="T13" fmla="*/ 114 h 144"/>
                  <a:gd name="T14" fmla="*/ 132 w 194"/>
                  <a:gd name="T15" fmla="*/ 112 h 144"/>
                  <a:gd name="T16" fmla="*/ 134 w 194"/>
                  <a:gd name="T17" fmla="*/ 106 h 144"/>
                  <a:gd name="T18" fmla="*/ 142 w 194"/>
                  <a:gd name="T19" fmla="*/ 112 h 144"/>
                  <a:gd name="T20" fmla="*/ 152 w 194"/>
                  <a:gd name="T21" fmla="*/ 108 h 144"/>
                  <a:gd name="T22" fmla="*/ 156 w 194"/>
                  <a:gd name="T23" fmla="*/ 104 h 144"/>
                  <a:gd name="T24" fmla="*/ 158 w 194"/>
                  <a:gd name="T25" fmla="*/ 106 h 144"/>
                  <a:gd name="T26" fmla="*/ 162 w 194"/>
                  <a:gd name="T27" fmla="*/ 104 h 144"/>
                  <a:gd name="T28" fmla="*/ 168 w 194"/>
                  <a:gd name="T29" fmla="*/ 98 h 144"/>
                  <a:gd name="T30" fmla="*/ 184 w 194"/>
                  <a:gd name="T31" fmla="*/ 102 h 144"/>
                  <a:gd name="T32" fmla="*/ 194 w 194"/>
                  <a:gd name="T33" fmla="*/ 102 h 144"/>
                  <a:gd name="T34" fmla="*/ 190 w 194"/>
                  <a:gd name="T35" fmla="*/ 96 h 144"/>
                  <a:gd name="T36" fmla="*/ 188 w 194"/>
                  <a:gd name="T37" fmla="*/ 86 h 144"/>
                  <a:gd name="T38" fmla="*/ 178 w 194"/>
                  <a:gd name="T39" fmla="*/ 78 h 144"/>
                  <a:gd name="T40" fmla="*/ 172 w 194"/>
                  <a:gd name="T41" fmla="*/ 72 h 144"/>
                  <a:gd name="T42" fmla="*/ 170 w 194"/>
                  <a:gd name="T43" fmla="*/ 66 h 144"/>
                  <a:gd name="T44" fmla="*/ 162 w 194"/>
                  <a:gd name="T45" fmla="*/ 62 h 144"/>
                  <a:gd name="T46" fmla="*/ 158 w 194"/>
                  <a:gd name="T47" fmla="*/ 58 h 144"/>
                  <a:gd name="T48" fmla="*/ 150 w 194"/>
                  <a:gd name="T49" fmla="*/ 58 h 144"/>
                  <a:gd name="T50" fmla="*/ 148 w 194"/>
                  <a:gd name="T51" fmla="*/ 50 h 144"/>
                  <a:gd name="T52" fmla="*/ 140 w 194"/>
                  <a:gd name="T53" fmla="*/ 42 h 144"/>
                  <a:gd name="T54" fmla="*/ 140 w 194"/>
                  <a:gd name="T55" fmla="*/ 32 h 144"/>
                  <a:gd name="T56" fmla="*/ 132 w 194"/>
                  <a:gd name="T57" fmla="*/ 24 h 144"/>
                  <a:gd name="T58" fmla="*/ 134 w 194"/>
                  <a:gd name="T59" fmla="*/ 12 h 144"/>
                  <a:gd name="T60" fmla="*/ 122 w 194"/>
                  <a:gd name="T61" fmla="*/ 4 h 144"/>
                  <a:gd name="T62" fmla="*/ 116 w 194"/>
                  <a:gd name="T63" fmla="*/ 12 h 144"/>
                  <a:gd name="T64" fmla="*/ 106 w 194"/>
                  <a:gd name="T65" fmla="*/ 18 h 144"/>
                  <a:gd name="T66" fmla="*/ 102 w 194"/>
                  <a:gd name="T67" fmla="*/ 24 h 144"/>
                  <a:gd name="T68" fmla="*/ 96 w 194"/>
                  <a:gd name="T69" fmla="*/ 26 h 144"/>
                  <a:gd name="T70" fmla="*/ 88 w 194"/>
                  <a:gd name="T71" fmla="*/ 32 h 144"/>
                  <a:gd name="T72" fmla="*/ 78 w 194"/>
                  <a:gd name="T73" fmla="*/ 34 h 144"/>
                  <a:gd name="T74" fmla="*/ 74 w 194"/>
                  <a:gd name="T75" fmla="*/ 40 h 144"/>
                  <a:gd name="T76" fmla="*/ 78 w 194"/>
                  <a:gd name="T77" fmla="*/ 44 h 144"/>
                  <a:gd name="T78" fmla="*/ 68 w 194"/>
                  <a:gd name="T79" fmla="*/ 52 h 144"/>
                  <a:gd name="T80" fmla="*/ 56 w 194"/>
                  <a:gd name="T81" fmla="*/ 60 h 144"/>
                  <a:gd name="T82" fmla="*/ 36 w 194"/>
                  <a:gd name="T83" fmla="*/ 60 h 144"/>
                  <a:gd name="T84" fmla="*/ 28 w 194"/>
                  <a:gd name="T85" fmla="*/ 66 h 144"/>
                  <a:gd name="T86" fmla="*/ 14 w 194"/>
                  <a:gd name="T87" fmla="*/ 66 h 144"/>
                  <a:gd name="T88" fmla="*/ 10 w 194"/>
                  <a:gd name="T89" fmla="*/ 80 h 144"/>
                  <a:gd name="T90" fmla="*/ 2 w 194"/>
                  <a:gd name="T91" fmla="*/ 88 h 144"/>
                  <a:gd name="T92" fmla="*/ 2 w 194"/>
                  <a:gd name="T93" fmla="*/ 90 h 144"/>
                  <a:gd name="T94" fmla="*/ 8 w 194"/>
                  <a:gd name="T95" fmla="*/ 98 h 144"/>
                  <a:gd name="T96" fmla="*/ 18 w 194"/>
                  <a:gd name="T97" fmla="*/ 120 h 144"/>
                  <a:gd name="T98" fmla="*/ 24 w 194"/>
                  <a:gd name="T99" fmla="*/ 130 h 144"/>
                  <a:gd name="T100" fmla="*/ 36 w 194"/>
                  <a:gd name="T101" fmla="*/ 142 h 144"/>
                  <a:gd name="T102" fmla="*/ 40 w 194"/>
                  <a:gd name="T103" fmla="*/ 144 h 144"/>
                  <a:gd name="T104" fmla="*/ 46 w 194"/>
                  <a:gd name="T105" fmla="*/ 140 h 144"/>
                  <a:gd name="T106" fmla="*/ 50 w 194"/>
                  <a:gd name="T107" fmla="*/ 134 h 144"/>
                  <a:gd name="T108" fmla="*/ 58 w 194"/>
                  <a:gd name="T109" fmla="*/ 134 h 144"/>
                  <a:gd name="T110" fmla="*/ 68 w 194"/>
                  <a:gd name="T111" fmla="*/ 132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94" h="144">
                    <a:moveTo>
                      <a:pt x="68" y="132"/>
                    </a:moveTo>
                    <a:lnTo>
                      <a:pt x="68" y="116"/>
                    </a:lnTo>
                    <a:lnTo>
                      <a:pt x="74" y="116"/>
                    </a:lnTo>
                    <a:lnTo>
                      <a:pt x="76" y="114"/>
                    </a:lnTo>
                    <a:lnTo>
                      <a:pt x="76" y="112"/>
                    </a:lnTo>
                    <a:lnTo>
                      <a:pt x="78" y="104"/>
                    </a:lnTo>
                    <a:lnTo>
                      <a:pt x="82" y="102"/>
                    </a:lnTo>
                    <a:lnTo>
                      <a:pt x="86" y="102"/>
                    </a:lnTo>
                    <a:lnTo>
                      <a:pt x="94" y="104"/>
                    </a:lnTo>
                    <a:lnTo>
                      <a:pt x="98" y="106"/>
                    </a:lnTo>
                    <a:lnTo>
                      <a:pt x="102" y="112"/>
                    </a:lnTo>
                    <a:lnTo>
                      <a:pt x="110" y="112"/>
                    </a:lnTo>
                    <a:lnTo>
                      <a:pt x="114" y="112"/>
                    </a:lnTo>
                    <a:lnTo>
                      <a:pt x="124" y="114"/>
                    </a:lnTo>
                    <a:lnTo>
                      <a:pt x="132" y="116"/>
                    </a:lnTo>
                    <a:lnTo>
                      <a:pt x="132" y="112"/>
                    </a:lnTo>
                    <a:lnTo>
                      <a:pt x="134" y="108"/>
                    </a:lnTo>
                    <a:lnTo>
                      <a:pt x="134" y="106"/>
                    </a:lnTo>
                    <a:lnTo>
                      <a:pt x="140" y="108"/>
                    </a:lnTo>
                    <a:lnTo>
                      <a:pt x="142" y="112"/>
                    </a:lnTo>
                    <a:lnTo>
                      <a:pt x="144" y="112"/>
                    </a:lnTo>
                    <a:lnTo>
                      <a:pt x="152" y="108"/>
                    </a:lnTo>
                    <a:lnTo>
                      <a:pt x="152" y="106"/>
                    </a:lnTo>
                    <a:lnTo>
                      <a:pt x="156" y="104"/>
                    </a:lnTo>
                    <a:lnTo>
                      <a:pt x="158" y="104"/>
                    </a:lnTo>
                    <a:lnTo>
                      <a:pt x="158" y="106"/>
                    </a:lnTo>
                    <a:lnTo>
                      <a:pt x="160" y="106"/>
                    </a:lnTo>
                    <a:lnTo>
                      <a:pt x="162" y="104"/>
                    </a:lnTo>
                    <a:lnTo>
                      <a:pt x="166" y="102"/>
                    </a:lnTo>
                    <a:lnTo>
                      <a:pt x="168" y="98"/>
                    </a:lnTo>
                    <a:lnTo>
                      <a:pt x="180" y="98"/>
                    </a:lnTo>
                    <a:lnTo>
                      <a:pt x="184" y="102"/>
                    </a:lnTo>
                    <a:lnTo>
                      <a:pt x="186" y="102"/>
                    </a:lnTo>
                    <a:lnTo>
                      <a:pt x="194" y="102"/>
                    </a:lnTo>
                    <a:lnTo>
                      <a:pt x="194" y="98"/>
                    </a:lnTo>
                    <a:lnTo>
                      <a:pt x="190" y="96"/>
                    </a:lnTo>
                    <a:lnTo>
                      <a:pt x="188" y="90"/>
                    </a:lnTo>
                    <a:lnTo>
                      <a:pt x="188" y="86"/>
                    </a:lnTo>
                    <a:lnTo>
                      <a:pt x="186" y="80"/>
                    </a:lnTo>
                    <a:lnTo>
                      <a:pt x="178" y="78"/>
                    </a:lnTo>
                    <a:lnTo>
                      <a:pt x="176" y="76"/>
                    </a:lnTo>
                    <a:lnTo>
                      <a:pt x="172" y="72"/>
                    </a:lnTo>
                    <a:lnTo>
                      <a:pt x="172" y="68"/>
                    </a:lnTo>
                    <a:lnTo>
                      <a:pt x="170" y="66"/>
                    </a:lnTo>
                    <a:lnTo>
                      <a:pt x="166" y="66"/>
                    </a:lnTo>
                    <a:lnTo>
                      <a:pt x="162" y="62"/>
                    </a:lnTo>
                    <a:lnTo>
                      <a:pt x="160" y="60"/>
                    </a:lnTo>
                    <a:lnTo>
                      <a:pt x="158" y="58"/>
                    </a:lnTo>
                    <a:lnTo>
                      <a:pt x="152" y="58"/>
                    </a:lnTo>
                    <a:lnTo>
                      <a:pt x="150" y="58"/>
                    </a:lnTo>
                    <a:lnTo>
                      <a:pt x="150" y="54"/>
                    </a:lnTo>
                    <a:lnTo>
                      <a:pt x="148" y="50"/>
                    </a:lnTo>
                    <a:lnTo>
                      <a:pt x="142" y="44"/>
                    </a:lnTo>
                    <a:lnTo>
                      <a:pt x="140" y="42"/>
                    </a:lnTo>
                    <a:lnTo>
                      <a:pt x="140" y="36"/>
                    </a:lnTo>
                    <a:lnTo>
                      <a:pt x="140" y="32"/>
                    </a:lnTo>
                    <a:lnTo>
                      <a:pt x="138" y="26"/>
                    </a:lnTo>
                    <a:lnTo>
                      <a:pt x="132" y="24"/>
                    </a:lnTo>
                    <a:lnTo>
                      <a:pt x="134" y="22"/>
                    </a:lnTo>
                    <a:lnTo>
                      <a:pt x="134" y="12"/>
                    </a:lnTo>
                    <a:lnTo>
                      <a:pt x="126" y="0"/>
                    </a:lnTo>
                    <a:lnTo>
                      <a:pt x="122" y="4"/>
                    </a:lnTo>
                    <a:lnTo>
                      <a:pt x="120" y="8"/>
                    </a:lnTo>
                    <a:lnTo>
                      <a:pt x="116" y="12"/>
                    </a:lnTo>
                    <a:lnTo>
                      <a:pt x="114" y="14"/>
                    </a:lnTo>
                    <a:lnTo>
                      <a:pt x="106" y="18"/>
                    </a:lnTo>
                    <a:lnTo>
                      <a:pt x="104" y="22"/>
                    </a:lnTo>
                    <a:lnTo>
                      <a:pt x="102" y="24"/>
                    </a:lnTo>
                    <a:lnTo>
                      <a:pt x="102" y="26"/>
                    </a:lnTo>
                    <a:lnTo>
                      <a:pt x="96" y="26"/>
                    </a:lnTo>
                    <a:lnTo>
                      <a:pt x="92" y="30"/>
                    </a:lnTo>
                    <a:lnTo>
                      <a:pt x="88" y="32"/>
                    </a:lnTo>
                    <a:lnTo>
                      <a:pt x="84" y="32"/>
                    </a:lnTo>
                    <a:lnTo>
                      <a:pt x="78" y="34"/>
                    </a:lnTo>
                    <a:lnTo>
                      <a:pt x="76" y="36"/>
                    </a:lnTo>
                    <a:lnTo>
                      <a:pt x="74" y="40"/>
                    </a:lnTo>
                    <a:lnTo>
                      <a:pt x="76" y="42"/>
                    </a:lnTo>
                    <a:lnTo>
                      <a:pt x="78" y="44"/>
                    </a:lnTo>
                    <a:lnTo>
                      <a:pt x="74" y="48"/>
                    </a:lnTo>
                    <a:lnTo>
                      <a:pt x="68" y="52"/>
                    </a:lnTo>
                    <a:lnTo>
                      <a:pt x="64" y="58"/>
                    </a:lnTo>
                    <a:lnTo>
                      <a:pt x="56" y="60"/>
                    </a:lnTo>
                    <a:lnTo>
                      <a:pt x="38" y="62"/>
                    </a:lnTo>
                    <a:lnTo>
                      <a:pt x="36" y="60"/>
                    </a:lnTo>
                    <a:lnTo>
                      <a:pt x="32" y="60"/>
                    </a:lnTo>
                    <a:lnTo>
                      <a:pt x="28" y="66"/>
                    </a:lnTo>
                    <a:lnTo>
                      <a:pt x="20" y="66"/>
                    </a:lnTo>
                    <a:lnTo>
                      <a:pt x="14" y="66"/>
                    </a:lnTo>
                    <a:lnTo>
                      <a:pt x="12" y="76"/>
                    </a:lnTo>
                    <a:lnTo>
                      <a:pt x="10" y="80"/>
                    </a:lnTo>
                    <a:lnTo>
                      <a:pt x="4" y="86"/>
                    </a:lnTo>
                    <a:lnTo>
                      <a:pt x="2" y="88"/>
                    </a:lnTo>
                    <a:lnTo>
                      <a:pt x="0" y="90"/>
                    </a:lnTo>
                    <a:lnTo>
                      <a:pt x="2" y="90"/>
                    </a:lnTo>
                    <a:lnTo>
                      <a:pt x="4" y="94"/>
                    </a:lnTo>
                    <a:lnTo>
                      <a:pt x="8" y="98"/>
                    </a:lnTo>
                    <a:lnTo>
                      <a:pt x="14" y="114"/>
                    </a:lnTo>
                    <a:lnTo>
                      <a:pt x="18" y="120"/>
                    </a:lnTo>
                    <a:lnTo>
                      <a:pt x="20" y="124"/>
                    </a:lnTo>
                    <a:lnTo>
                      <a:pt x="24" y="130"/>
                    </a:lnTo>
                    <a:lnTo>
                      <a:pt x="30" y="134"/>
                    </a:lnTo>
                    <a:lnTo>
                      <a:pt x="36" y="142"/>
                    </a:lnTo>
                    <a:lnTo>
                      <a:pt x="38" y="144"/>
                    </a:lnTo>
                    <a:lnTo>
                      <a:pt x="40" y="144"/>
                    </a:lnTo>
                    <a:lnTo>
                      <a:pt x="42" y="142"/>
                    </a:lnTo>
                    <a:lnTo>
                      <a:pt x="46" y="140"/>
                    </a:lnTo>
                    <a:lnTo>
                      <a:pt x="46" y="138"/>
                    </a:lnTo>
                    <a:lnTo>
                      <a:pt x="50" y="134"/>
                    </a:lnTo>
                    <a:lnTo>
                      <a:pt x="52" y="134"/>
                    </a:lnTo>
                    <a:lnTo>
                      <a:pt x="58" y="134"/>
                    </a:lnTo>
                    <a:lnTo>
                      <a:pt x="68" y="132"/>
                    </a:lnTo>
                    <a:lnTo>
                      <a:pt x="68" y="132"/>
                    </a:lnTo>
                    <a:lnTo>
                      <a:pt x="68" y="13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620" name="Freeform 1691"/>
              <p:cNvSpPr>
                <a:spLocks/>
              </p:cNvSpPr>
              <p:nvPr/>
            </p:nvSpPr>
            <p:spPr bwMode="auto">
              <a:xfrm>
                <a:off x="854075" y="4060825"/>
                <a:ext cx="184150" cy="323850"/>
              </a:xfrm>
              <a:custGeom>
                <a:avLst/>
                <a:gdLst>
                  <a:gd name="T0" fmla="*/ 2 w 116"/>
                  <a:gd name="T1" fmla="*/ 168 h 204"/>
                  <a:gd name="T2" fmla="*/ 8 w 116"/>
                  <a:gd name="T3" fmla="*/ 162 h 204"/>
                  <a:gd name="T4" fmla="*/ 8 w 116"/>
                  <a:gd name="T5" fmla="*/ 172 h 204"/>
                  <a:gd name="T6" fmla="*/ 12 w 116"/>
                  <a:gd name="T7" fmla="*/ 174 h 204"/>
                  <a:gd name="T8" fmla="*/ 20 w 116"/>
                  <a:gd name="T9" fmla="*/ 188 h 204"/>
                  <a:gd name="T10" fmla="*/ 46 w 116"/>
                  <a:gd name="T11" fmla="*/ 198 h 204"/>
                  <a:gd name="T12" fmla="*/ 56 w 116"/>
                  <a:gd name="T13" fmla="*/ 198 h 204"/>
                  <a:gd name="T14" fmla="*/ 64 w 116"/>
                  <a:gd name="T15" fmla="*/ 196 h 204"/>
                  <a:gd name="T16" fmla="*/ 74 w 116"/>
                  <a:gd name="T17" fmla="*/ 196 h 204"/>
                  <a:gd name="T18" fmla="*/ 92 w 116"/>
                  <a:gd name="T19" fmla="*/ 196 h 204"/>
                  <a:gd name="T20" fmla="*/ 96 w 116"/>
                  <a:gd name="T21" fmla="*/ 200 h 204"/>
                  <a:gd name="T22" fmla="*/ 110 w 116"/>
                  <a:gd name="T23" fmla="*/ 200 h 204"/>
                  <a:gd name="T24" fmla="*/ 114 w 116"/>
                  <a:gd name="T25" fmla="*/ 196 h 204"/>
                  <a:gd name="T26" fmla="*/ 116 w 116"/>
                  <a:gd name="T27" fmla="*/ 188 h 204"/>
                  <a:gd name="T28" fmla="*/ 110 w 116"/>
                  <a:gd name="T29" fmla="*/ 178 h 204"/>
                  <a:gd name="T30" fmla="*/ 100 w 116"/>
                  <a:gd name="T31" fmla="*/ 168 h 204"/>
                  <a:gd name="T32" fmla="*/ 94 w 116"/>
                  <a:gd name="T33" fmla="*/ 156 h 204"/>
                  <a:gd name="T34" fmla="*/ 84 w 116"/>
                  <a:gd name="T35" fmla="*/ 136 h 204"/>
                  <a:gd name="T36" fmla="*/ 78 w 116"/>
                  <a:gd name="T37" fmla="*/ 134 h 204"/>
                  <a:gd name="T38" fmla="*/ 84 w 116"/>
                  <a:gd name="T39" fmla="*/ 128 h 204"/>
                  <a:gd name="T40" fmla="*/ 92 w 116"/>
                  <a:gd name="T41" fmla="*/ 118 h 204"/>
                  <a:gd name="T42" fmla="*/ 100 w 116"/>
                  <a:gd name="T43" fmla="*/ 100 h 204"/>
                  <a:gd name="T44" fmla="*/ 94 w 116"/>
                  <a:gd name="T45" fmla="*/ 88 h 204"/>
                  <a:gd name="T46" fmla="*/ 84 w 116"/>
                  <a:gd name="T47" fmla="*/ 70 h 204"/>
                  <a:gd name="T48" fmla="*/ 96 w 116"/>
                  <a:gd name="T49" fmla="*/ 64 h 204"/>
                  <a:gd name="T50" fmla="*/ 102 w 116"/>
                  <a:gd name="T51" fmla="*/ 56 h 204"/>
                  <a:gd name="T52" fmla="*/ 102 w 116"/>
                  <a:gd name="T53" fmla="*/ 50 h 204"/>
                  <a:gd name="T54" fmla="*/ 100 w 116"/>
                  <a:gd name="T55" fmla="*/ 36 h 204"/>
                  <a:gd name="T56" fmla="*/ 100 w 116"/>
                  <a:gd name="T57" fmla="*/ 26 h 204"/>
                  <a:gd name="T58" fmla="*/ 100 w 116"/>
                  <a:gd name="T59" fmla="*/ 18 h 204"/>
                  <a:gd name="T60" fmla="*/ 96 w 116"/>
                  <a:gd name="T61" fmla="*/ 10 h 204"/>
                  <a:gd name="T62" fmla="*/ 86 w 116"/>
                  <a:gd name="T63" fmla="*/ 16 h 204"/>
                  <a:gd name="T64" fmla="*/ 88 w 116"/>
                  <a:gd name="T65" fmla="*/ 18 h 204"/>
                  <a:gd name="T66" fmla="*/ 86 w 116"/>
                  <a:gd name="T67" fmla="*/ 32 h 204"/>
                  <a:gd name="T68" fmla="*/ 82 w 116"/>
                  <a:gd name="T69" fmla="*/ 34 h 204"/>
                  <a:gd name="T70" fmla="*/ 78 w 116"/>
                  <a:gd name="T71" fmla="*/ 40 h 204"/>
                  <a:gd name="T72" fmla="*/ 74 w 116"/>
                  <a:gd name="T73" fmla="*/ 46 h 204"/>
                  <a:gd name="T74" fmla="*/ 72 w 116"/>
                  <a:gd name="T75" fmla="*/ 56 h 204"/>
                  <a:gd name="T76" fmla="*/ 68 w 116"/>
                  <a:gd name="T77" fmla="*/ 62 h 204"/>
                  <a:gd name="T78" fmla="*/ 68 w 116"/>
                  <a:gd name="T79" fmla="*/ 68 h 204"/>
                  <a:gd name="T80" fmla="*/ 56 w 116"/>
                  <a:gd name="T81" fmla="*/ 78 h 204"/>
                  <a:gd name="T82" fmla="*/ 54 w 116"/>
                  <a:gd name="T83" fmla="*/ 82 h 204"/>
                  <a:gd name="T84" fmla="*/ 50 w 116"/>
                  <a:gd name="T85" fmla="*/ 92 h 204"/>
                  <a:gd name="T86" fmla="*/ 46 w 116"/>
                  <a:gd name="T87" fmla="*/ 100 h 204"/>
                  <a:gd name="T88" fmla="*/ 40 w 116"/>
                  <a:gd name="T89" fmla="*/ 108 h 204"/>
                  <a:gd name="T90" fmla="*/ 38 w 116"/>
                  <a:gd name="T91" fmla="*/ 122 h 204"/>
                  <a:gd name="T92" fmla="*/ 36 w 116"/>
                  <a:gd name="T93" fmla="*/ 124 h 204"/>
                  <a:gd name="T94" fmla="*/ 30 w 116"/>
                  <a:gd name="T95" fmla="*/ 134 h 204"/>
                  <a:gd name="T96" fmla="*/ 28 w 116"/>
                  <a:gd name="T97" fmla="*/ 128 h 204"/>
                  <a:gd name="T98" fmla="*/ 26 w 116"/>
                  <a:gd name="T99" fmla="*/ 124 h 204"/>
                  <a:gd name="T100" fmla="*/ 18 w 116"/>
                  <a:gd name="T101" fmla="*/ 122 h 204"/>
                  <a:gd name="T102" fmla="*/ 10 w 116"/>
                  <a:gd name="T103" fmla="*/ 126 h 204"/>
                  <a:gd name="T104" fmla="*/ 4 w 116"/>
                  <a:gd name="T105" fmla="*/ 128 h 204"/>
                  <a:gd name="T106" fmla="*/ 0 w 116"/>
                  <a:gd name="T107" fmla="*/ 140 h 204"/>
                  <a:gd name="T108" fmla="*/ 0 w 116"/>
                  <a:gd name="T109" fmla="*/ 144 h 204"/>
                  <a:gd name="T110" fmla="*/ 2 w 116"/>
                  <a:gd name="T111" fmla="*/ 146 h 204"/>
                  <a:gd name="T112" fmla="*/ 0 w 116"/>
                  <a:gd name="T113" fmla="*/ 164 h 204"/>
                  <a:gd name="T114" fmla="*/ 2 w 116"/>
                  <a:gd name="T115" fmla="*/ 168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16" h="204">
                    <a:moveTo>
                      <a:pt x="2" y="168"/>
                    </a:moveTo>
                    <a:lnTo>
                      <a:pt x="2" y="168"/>
                    </a:lnTo>
                    <a:lnTo>
                      <a:pt x="2" y="162"/>
                    </a:lnTo>
                    <a:lnTo>
                      <a:pt x="8" y="162"/>
                    </a:lnTo>
                    <a:lnTo>
                      <a:pt x="4" y="170"/>
                    </a:lnTo>
                    <a:lnTo>
                      <a:pt x="8" y="172"/>
                    </a:lnTo>
                    <a:lnTo>
                      <a:pt x="12" y="172"/>
                    </a:lnTo>
                    <a:lnTo>
                      <a:pt x="12" y="174"/>
                    </a:lnTo>
                    <a:lnTo>
                      <a:pt x="16" y="182"/>
                    </a:lnTo>
                    <a:lnTo>
                      <a:pt x="20" y="188"/>
                    </a:lnTo>
                    <a:lnTo>
                      <a:pt x="18" y="200"/>
                    </a:lnTo>
                    <a:lnTo>
                      <a:pt x="46" y="198"/>
                    </a:lnTo>
                    <a:lnTo>
                      <a:pt x="50" y="198"/>
                    </a:lnTo>
                    <a:lnTo>
                      <a:pt x="56" y="198"/>
                    </a:lnTo>
                    <a:lnTo>
                      <a:pt x="58" y="198"/>
                    </a:lnTo>
                    <a:lnTo>
                      <a:pt x="64" y="196"/>
                    </a:lnTo>
                    <a:lnTo>
                      <a:pt x="72" y="196"/>
                    </a:lnTo>
                    <a:lnTo>
                      <a:pt x="74" y="196"/>
                    </a:lnTo>
                    <a:lnTo>
                      <a:pt x="84" y="196"/>
                    </a:lnTo>
                    <a:lnTo>
                      <a:pt x="92" y="196"/>
                    </a:lnTo>
                    <a:lnTo>
                      <a:pt x="94" y="198"/>
                    </a:lnTo>
                    <a:lnTo>
                      <a:pt x="96" y="200"/>
                    </a:lnTo>
                    <a:lnTo>
                      <a:pt x="100" y="200"/>
                    </a:lnTo>
                    <a:lnTo>
                      <a:pt x="110" y="200"/>
                    </a:lnTo>
                    <a:lnTo>
                      <a:pt x="116" y="204"/>
                    </a:lnTo>
                    <a:lnTo>
                      <a:pt x="114" y="196"/>
                    </a:lnTo>
                    <a:lnTo>
                      <a:pt x="116" y="190"/>
                    </a:lnTo>
                    <a:lnTo>
                      <a:pt x="116" y="188"/>
                    </a:lnTo>
                    <a:lnTo>
                      <a:pt x="114" y="186"/>
                    </a:lnTo>
                    <a:lnTo>
                      <a:pt x="110" y="178"/>
                    </a:lnTo>
                    <a:lnTo>
                      <a:pt x="104" y="172"/>
                    </a:lnTo>
                    <a:lnTo>
                      <a:pt x="100" y="168"/>
                    </a:lnTo>
                    <a:lnTo>
                      <a:pt x="96" y="162"/>
                    </a:lnTo>
                    <a:lnTo>
                      <a:pt x="94" y="156"/>
                    </a:lnTo>
                    <a:lnTo>
                      <a:pt x="86" y="142"/>
                    </a:lnTo>
                    <a:lnTo>
                      <a:pt x="84" y="136"/>
                    </a:lnTo>
                    <a:lnTo>
                      <a:pt x="82" y="134"/>
                    </a:lnTo>
                    <a:lnTo>
                      <a:pt x="78" y="134"/>
                    </a:lnTo>
                    <a:lnTo>
                      <a:pt x="82" y="132"/>
                    </a:lnTo>
                    <a:lnTo>
                      <a:pt x="84" y="128"/>
                    </a:lnTo>
                    <a:lnTo>
                      <a:pt x="88" y="124"/>
                    </a:lnTo>
                    <a:lnTo>
                      <a:pt x="92" y="118"/>
                    </a:lnTo>
                    <a:lnTo>
                      <a:pt x="94" y="108"/>
                    </a:lnTo>
                    <a:lnTo>
                      <a:pt x="100" y="100"/>
                    </a:lnTo>
                    <a:lnTo>
                      <a:pt x="96" y="96"/>
                    </a:lnTo>
                    <a:lnTo>
                      <a:pt x="94" y="88"/>
                    </a:lnTo>
                    <a:lnTo>
                      <a:pt x="84" y="74"/>
                    </a:lnTo>
                    <a:lnTo>
                      <a:pt x="84" y="70"/>
                    </a:lnTo>
                    <a:lnTo>
                      <a:pt x="86" y="64"/>
                    </a:lnTo>
                    <a:lnTo>
                      <a:pt x="96" y="64"/>
                    </a:lnTo>
                    <a:lnTo>
                      <a:pt x="104" y="64"/>
                    </a:lnTo>
                    <a:lnTo>
                      <a:pt x="102" y="56"/>
                    </a:lnTo>
                    <a:lnTo>
                      <a:pt x="102" y="54"/>
                    </a:lnTo>
                    <a:lnTo>
                      <a:pt x="102" y="50"/>
                    </a:lnTo>
                    <a:lnTo>
                      <a:pt x="100" y="44"/>
                    </a:lnTo>
                    <a:lnTo>
                      <a:pt x="100" y="36"/>
                    </a:lnTo>
                    <a:lnTo>
                      <a:pt x="100" y="32"/>
                    </a:lnTo>
                    <a:lnTo>
                      <a:pt x="100" y="26"/>
                    </a:lnTo>
                    <a:lnTo>
                      <a:pt x="100" y="24"/>
                    </a:lnTo>
                    <a:lnTo>
                      <a:pt x="100" y="18"/>
                    </a:lnTo>
                    <a:lnTo>
                      <a:pt x="96" y="16"/>
                    </a:lnTo>
                    <a:lnTo>
                      <a:pt x="96" y="10"/>
                    </a:lnTo>
                    <a:lnTo>
                      <a:pt x="86" y="0"/>
                    </a:lnTo>
                    <a:lnTo>
                      <a:pt x="86" y="16"/>
                    </a:lnTo>
                    <a:lnTo>
                      <a:pt x="88" y="16"/>
                    </a:lnTo>
                    <a:lnTo>
                      <a:pt x="88" y="18"/>
                    </a:lnTo>
                    <a:lnTo>
                      <a:pt x="88" y="26"/>
                    </a:lnTo>
                    <a:lnTo>
                      <a:pt x="86" y="32"/>
                    </a:lnTo>
                    <a:lnTo>
                      <a:pt x="84" y="32"/>
                    </a:lnTo>
                    <a:lnTo>
                      <a:pt x="82" y="34"/>
                    </a:lnTo>
                    <a:lnTo>
                      <a:pt x="82" y="36"/>
                    </a:lnTo>
                    <a:lnTo>
                      <a:pt x="78" y="40"/>
                    </a:lnTo>
                    <a:lnTo>
                      <a:pt x="74" y="44"/>
                    </a:lnTo>
                    <a:lnTo>
                      <a:pt x="74" y="46"/>
                    </a:lnTo>
                    <a:lnTo>
                      <a:pt x="74" y="52"/>
                    </a:lnTo>
                    <a:lnTo>
                      <a:pt x="72" y="56"/>
                    </a:lnTo>
                    <a:lnTo>
                      <a:pt x="68" y="56"/>
                    </a:lnTo>
                    <a:lnTo>
                      <a:pt x="68" y="62"/>
                    </a:lnTo>
                    <a:lnTo>
                      <a:pt x="68" y="64"/>
                    </a:lnTo>
                    <a:lnTo>
                      <a:pt x="68" y="68"/>
                    </a:lnTo>
                    <a:lnTo>
                      <a:pt x="68" y="72"/>
                    </a:lnTo>
                    <a:lnTo>
                      <a:pt x="56" y="78"/>
                    </a:lnTo>
                    <a:lnTo>
                      <a:pt x="54" y="80"/>
                    </a:lnTo>
                    <a:lnTo>
                      <a:pt x="54" y="82"/>
                    </a:lnTo>
                    <a:lnTo>
                      <a:pt x="50" y="88"/>
                    </a:lnTo>
                    <a:lnTo>
                      <a:pt x="50" y="92"/>
                    </a:lnTo>
                    <a:lnTo>
                      <a:pt x="48" y="96"/>
                    </a:lnTo>
                    <a:lnTo>
                      <a:pt x="46" y="100"/>
                    </a:lnTo>
                    <a:lnTo>
                      <a:pt x="44" y="104"/>
                    </a:lnTo>
                    <a:lnTo>
                      <a:pt x="40" y="108"/>
                    </a:lnTo>
                    <a:lnTo>
                      <a:pt x="36" y="116"/>
                    </a:lnTo>
                    <a:lnTo>
                      <a:pt x="38" y="122"/>
                    </a:lnTo>
                    <a:lnTo>
                      <a:pt x="38" y="124"/>
                    </a:lnTo>
                    <a:lnTo>
                      <a:pt x="36" y="124"/>
                    </a:lnTo>
                    <a:lnTo>
                      <a:pt x="32" y="132"/>
                    </a:lnTo>
                    <a:lnTo>
                      <a:pt x="30" y="134"/>
                    </a:lnTo>
                    <a:lnTo>
                      <a:pt x="26" y="134"/>
                    </a:lnTo>
                    <a:lnTo>
                      <a:pt x="28" y="128"/>
                    </a:lnTo>
                    <a:lnTo>
                      <a:pt x="28" y="126"/>
                    </a:lnTo>
                    <a:lnTo>
                      <a:pt x="26" y="124"/>
                    </a:lnTo>
                    <a:lnTo>
                      <a:pt x="20" y="122"/>
                    </a:lnTo>
                    <a:lnTo>
                      <a:pt x="18" y="122"/>
                    </a:lnTo>
                    <a:lnTo>
                      <a:pt x="16" y="124"/>
                    </a:lnTo>
                    <a:lnTo>
                      <a:pt x="10" y="126"/>
                    </a:lnTo>
                    <a:lnTo>
                      <a:pt x="4" y="126"/>
                    </a:lnTo>
                    <a:lnTo>
                      <a:pt x="4" y="128"/>
                    </a:lnTo>
                    <a:lnTo>
                      <a:pt x="2" y="136"/>
                    </a:lnTo>
                    <a:lnTo>
                      <a:pt x="0" y="140"/>
                    </a:lnTo>
                    <a:lnTo>
                      <a:pt x="0" y="142"/>
                    </a:lnTo>
                    <a:lnTo>
                      <a:pt x="0" y="144"/>
                    </a:lnTo>
                    <a:lnTo>
                      <a:pt x="0" y="146"/>
                    </a:lnTo>
                    <a:lnTo>
                      <a:pt x="2" y="146"/>
                    </a:lnTo>
                    <a:lnTo>
                      <a:pt x="0" y="154"/>
                    </a:lnTo>
                    <a:lnTo>
                      <a:pt x="0" y="164"/>
                    </a:lnTo>
                    <a:lnTo>
                      <a:pt x="2" y="168"/>
                    </a:lnTo>
                    <a:lnTo>
                      <a:pt x="2" y="168"/>
                    </a:lnTo>
                    <a:lnTo>
                      <a:pt x="2" y="168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621" name="Freeform 1692"/>
              <p:cNvSpPr>
                <a:spLocks/>
              </p:cNvSpPr>
              <p:nvPr/>
            </p:nvSpPr>
            <p:spPr bwMode="auto">
              <a:xfrm>
                <a:off x="3019425" y="4022725"/>
                <a:ext cx="123825" cy="136525"/>
              </a:xfrm>
              <a:custGeom>
                <a:avLst/>
                <a:gdLst>
                  <a:gd name="T0" fmla="*/ 6 w 78"/>
                  <a:gd name="T1" fmla="*/ 60 h 86"/>
                  <a:gd name="T2" fmla="*/ 6 w 78"/>
                  <a:gd name="T3" fmla="*/ 60 h 86"/>
                  <a:gd name="T4" fmla="*/ 16 w 78"/>
                  <a:gd name="T5" fmla="*/ 78 h 86"/>
                  <a:gd name="T6" fmla="*/ 18 w 78"/>
                  <a:gd name="T7" fmla="*/ 74 h 86"/>
                  <a:gd name="T8" fmla="*/ 20 w 78"/>
                  <a:gd name="T9" fmla="*/ 74 h 86"/>
                  <a:gd name="T10" fmla="*/ 24 w 78"/>
                  <a:gd name="T11" fmla="*/ 74 h 86"/>
                  <a:gd name="T12" fmla="*/ 20 w 78"/>
                  <a:gd name="T13" fmla="*/ 82 h 86"/>
                  <a:gd name="T14" fmla="*/ 28 w 78"/>
                  <a:gd name="T15" fmla="*/ 86 h 86"/>
                  <a:gd name="T16" fmla="*/ 30 w 78"/>
                  <a:gd name="T17" fmla="*/ 80 h 86"/>
                  <a:gd name="T18" fmla="*/ 36 w 78"/>
                  <a:gd name="T19" fmla="*/ 78 h 86"/>
                  <a:gd name="T20" fmla="*/ 40 w 78"/>
                  <a:gd name="T21" fmla="*/ 74 h 86"/>
                  <a:gd name="T22" fmla="*/ 46 w 78"/>
                  <a:gd name="T23" fmla="*/ 72 h 86"/>
                  <a:gd name="T24" fmla="*/ 56 w 78"/>
                  <a:gd name="T25" fmla="*/ 74 h 86"/>
                  <a:gd name="T26" fmla="*/ 58 w 78"/>
                  <a:gd name="T27" fmla="*/ 70 h 86"/>
                  <a:gd name="T28" fmla="*/ 64 w 78"/>
                  <a:gd name="T29" fmla="*/ 64 h 86"/>
                  <a:gd name="T30" fmla="*/ 74 w 78"/>
                  <a:gd name="T31" fmla="*/ 60 h 86"/>
                  <a:gd name="T32" fmla="*/ 76 w 78"/>
                  <a:gd name="T33" fmla="*/ 50 h 86"/>
                  <a:gd name="T34" fmla="*/ 78 w 78"/>
                  <a:gd name="T35" fmla="*/ 38 h 86"/>
                  <a:gd name="T36" fmla="*/ 76 w 78"/>
                  <a:gd name="T37" fmla="*/ 32 h 86"/>
                  <a:gd name="T38" fmla="*/ 74 w 78"/>
                  <a:gd name="T39" fmla="*/ 26 h 86"/>
                  <a:gd name="T40" fmla="*/ 74 w 78"/>
                  <a:gd name="T41" fmla="*/ 22 h 86"/>
                  <a:gd name="T42" fmla="*/ 72 w 78"/>
                  <a:gd name="T43" fmla="*/ 14 h 86"/>
                  <a:gd name="T44" fmla="*/ 72 w 78"/>
                  <a:gd name="T45" fmla="*/ 6 h 86"/>
                  <a:gd name="T46" fmla="*/ 66 w 78"/>
                  <a:gd name="T47" fmla="*/ 6 h 86"/>
                  <a:gd name="T48" fmla="*/ 62 w 78"/>
                  <a:gd name="T49" fmla="*/ 4 h 86"/>
                  <a:gd name="T50" fmla="*/ 56 w 78"/>
                  <a:gd name="T51" fmla="*/ 0 h 86"/>
                  <a:gd name="T52" fmla="*/ 54 w 78"/>
                  <a:gd name="T53" fmla="*/ 6 h 86"/>
                  <a:gd name="T54" fmla="*/ 54 w 78"/>
                  <a:gd name="T55" fmla="*/ 14 h 86"/>
                  <a:gd name="T56" fmla="*/ 48 w 78"/>
                  <a:gd name="T57" fmla="*/ 16 h 86"/>
                  <a:gd name="T58" fmla="*/ 44 w 78"/>
                  <a:gd name="T59" fmla="*/ 10 h 86"/>
                  <a:gd name="T60" fmla="*/ 40 w 78"/>
                  <a:gd name="T61" fmla="*/ 6 h 86"/>
                  <a:gd name="T62" fmla="*/ 34 w 78"/>
                  <a:gd name="T63" fmla="*/ 6 h 86"/>
                  <a:gd name="T64" fmla="*/ 30 w 78"/>
                  <a:gd name="T65" fmla="*/ 10 h 86"/>
                  <a:gd name="T66" fmla="*/ 24 w 78"/>
                  <a:gd name="T67" fmla="*/ 16 h 86"/>
                  <a:gd name="T68" fmla="*/ 18 w 78"/>
                  <a:gd name="T69" fmla="*/ 16 h 86"/>
                  <a:gd name="T70" fmla="*/ 14 w 78"/>
                  <a:gd name="T71" fmla="*/ 16 h 86"/>
                  <a:gd name="T72" fmla="*/ 6 w 78"/>
                  <a:gd name="T73" fmla="*/ 18 h 86"/>
                  <a:gd name="T74" fmla="*/ 4 w 78"/>
                  <a:gd name="T75" fmla="*/ 22 h 86"/>
                  <a:gd name="T76" fmla="*/ 0 w 78"/>
                  <a:gd name="T77" fmla="*/ 28 h 86"/>
                  <a:gd name="T78" fmla="*/ 0 w 78"/>
                  <a:gd name="T79" fmla="*/ 42 h 86"/>
                  <a:gd name="T80" fmla="*/ 6 w 78"/>
                  <a:gd name="T81" fmla="*/ 50 h 86"/>
                  <a:gd name="T82" fmla="*/ 6 w 78"/>
                  <a:gd name="T83" fmla="*/ 60 h 86"/>
                  <a:gd name="T84" fmla="*/ 6 w 78"/>
                  <a:gd name="T85" fmla="*/ 60 h 86"/>
                  <a:gd name="T86" fmla="*/ 6 w 78"/>
                  <a:gd name="T87" fmla="*/ 60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78" h="86">
                    <a:moveTo>
                      <a:pt x="6" y="60"/>
                    </a:moveTo>
                    <a:lnTo>
                      <a:pt x="6" y="60"/>
                    </a:lnTo>
                    <a:lnTo>
                      <a:pt x="16" y="78"/>
                    </a:lnTo>
                    <a:lnTo>
                      <a:pt x="18" y="74"/>
                    </a:lnTo>
                    <a:lnTo>
                      <a:pt x="20" y="74"/>
                    </a:lnTo>
                    <a:lnTo>
                      <a:pt x="24" y="74"/>
                    </a:lnTo>
                    <a:lnTo>
                      <a:pt x="20" y="82"/>
                    </a:lnTo>
                    <a:lnTo>
                      <a:pt x="28" y="86"/>
                    </a:lnTo>
                    <a:lnTo>
                      <a:pt x="30" y="80"/>
                    </a:lnTo>
                    <a:lnTo>
                      <a:pt x="36" y="78"/>
                    </a:lnTo>
                    <a:lnTo>
                      <a:pt x="40" y="74"/>
                    </a:lnTo>
                    <a:lnTo>
                      <a:pt x="46" y="72"/>
                    </a:lnTo>
                    <a:lnTo>
                      <a:pt x="56" y="74"/>
                    </a:lnTo>
                    <a:lnTo>
                      <a:pt x="58" y="70"/>
                    </a:lnTo>
                    <a:lnTo>
                      <a:pt x="64" y="64"/>
                    </a:lnTo>
                    <a:lnTo>
                      <a:pt x="74" y="60"/>
                    </a:lnTo>
                    <a:lnTo>
                      <a:pt x="76" y="50"/>
                    </a:lnTo>
                    <a:lnTo>
                      <a:pt x="78" y="38"/>
                    </a:lnTo>
                    <a:lnTo>
                      <a:pt x="76" y="32"/>
                    </a:lnTo>
                    <a:lnTo>
                      <a:pt x="74" y="26"/>
                    </a:lnTo>
                    <a:lnTo>
                      <a:pt x="74" y="22"/>
                    </a:lnTo>
                    <a:lnTo>
                      <a:pt x="72" y="14"/>
                    </a:lnTo>
                    <a:lnTo>
                      <a:pt x="72" y="6"/>
                    </a:lnTo>
                    <a:lnTo>
                      <a:pt x="66" y="6"/>
                    </a:lnTo>
                    <a:lnTo>
                      <a:pt x="62" y="4"/>
                    </a:lnTo>
                    <a:lnTo>
                      <a:pt x="56" y="0"/>
                    </a:lnTo>
                    <a:lnTo>
                      <a:pt x="54" y="6"/>
                    </a:lnTo>
                    <a:lnTo>
                      <a:pt x="54" y="14"/>
                    </a:lnTo>
                    <a:lnTo>
                      <a:pt x="48" y="16"/>
                    </a:lnTo>
                    <a:lnTo>
                      <a:pt x="44" y="10"/>
                    </a:lnTo>
                    <a:lnTo>
                      <a:pt x="40" y="6"/>
                    </a:lnTo>
                    <a:lnTo>
                      <a:pt x="34" y="6"/>
                    </a:lnTo>
                    <a:lnTo>
                      <a:pt x="30" y="10"/>
                    </a:lnTo>
                    <a:lnTo>
                      <a:pt x="24" y="16"/>
                    </a:lnTo>
                    <a:lnTo>
                      <a:pt x="18" y="16"/>
                    </a:lnTo>
                    <a:lnTo>
                      <a:pt x="14" y="16"/>
                    </a:lnTo>
                    <a:lnTo>
                      <a:pt x="6" y="18"/>
                    </a:lnTo>
                    <a:lnTo>
                      <a:pt x="4" y="22"/>
                    </a:lnTo>
                    <a:lnTo>
                      <a:pt x="0" y="28"/>
                    </a:lnTo>
                    <a:lnTo>
                      <a:pt x="0" y="42"/>
                    </a:lnTo>
                    <a:lnTo>
                      <a:pt x="6" y="50"/>
                    </a:lnTo>
                    <a:lnTo>
                      <a:pt x="6" y="60"/>
                    </a:lnTo>
                    <a:lnTo>
                      <a:pt x="6" y="60"/>
                    </a:lnTo>
                    <a:lnTo>
                      <a:pt x="6" y="6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622" name="Freeform 1693"/>
              <p:cNvSpPr>
                <a:spLocks/>
              </p:cNvSpPr>
              <p:nvPr/>
            </p:nvSpPr>
            <p:spPr bwMode="auto">
              <a:xfrm>
                <a:off x="1336675" y="4533900"/>
                <a:ext cx="50800" cy="57150"/>
              </a:xfrm>
              <a:custGeom>
                <a:avLst/>
                <a:gdLst>
                  <a:gd name="T0" fmla="*/ 0 w 32"/>
                  <a:gd name="T1" fmla="*/ 12 h 36"/>
                  <a:gd name="T2" fmla="*/ 0 w 32"/>
                  <a:gd name="T3" fmla="*/ 12 h 36"/>
                  <a:gd name="T4" fmla="*/ 0 w 32"/>
                  <a:gd name="T5" fmla="*/ 10 h 36"/>
                  <a:gd name="T6" fmla="*/ 0 w 32"/>
                  <a:gd name="T7" fmla="*/ 2 h 36"/>
                  <a:gd name="T8" fmla="*/ 2 w 32"/>
                  <a:gd name="T9" fmla="*/ 2 h 36"/>
                  <a:gd name="T10" fmla="*/ 2 w 32"/>
                  <a:gd name="T11" fmla="*/ 0 h 36"/>
                  <a:gd name="T12" fmla="*/ 4 w 32"/>
                  <a:gd name="T13" fmla="*/ 2 h 36"/>
                  <a:gd name="T14" fmla="*/ 6 w 32"/>
                  <a:gd name="T15" fmla="*/ 8 h 36"/>
                  <a:gd name="T16" fmla="*/ 6 w 32"/>
                  <a:gd name="T17" fmla="*/ 10 h 36"/>
                  <a:gd name="T18" fmla="*/ 10 w 32"/>
                  <a:gd name="T19" fmla="*/ 8 h 36"/>
                  <a:gd name="T20" fmla="*/ 12 w 32"/>
                  <a:gd name="T21" fmla="*/ 4 h 36"/>
                  <a:gd name="T22" fmla="*/ 14 w 32"/>
                  <a:gd name="T23" fmla="*/ 2 h 36"/>
                  <a:gd name="T24" fmla="*/ 14 w 32"/>
                  <a:gd name="T25" fmla="*/ 0 h 36"/>
                  <a:gd name="T26" fmla="*/ 22 w 32"/>
                  <a:gd name="T27" fmla="*/ 2 h 36"/>
                  <a:gd name="T28" fmla="*/ 24 w 32"/>
                  <a:gd name="T29" fmla="*/ 2 h 36"/>
                  <a:gd name="T30" fmla="*/ 24 w 32"/>
                  <a:gd name="T31" fmla="*/ 8 h 36"/>
                  <a:gd name="T32" fmla="*/ 24 w 32"/>
                  <a:gd name="T33" fmla="*/ 10 h 36"/>
                  <a:gd name="T34" fmla="*/ 26 w 32"/>
                  <a:gd name="T35" fmla="*/ 12 h 36"/>
                  <a:gd name="T36" fmla="*/ 30 w 32"/>
                  <a:gd name="T37" fmla="*/ 12 h 36"/>
                  <a:gd name="T38" fmla="*/ 32 w 32"/>
                  <a:gd name="T39" fmla="*/ 12 h 36"/>
                  <a:gd name="T40" fmla="*/ 26 w 32"/>
                  <a:gd name="T41" fmla="*/ 20 h 36"/>
                  <a:gd name="T42" fmla="*/ 22 w 32"/>
                  <a:gd name="T43" fmla="*/ 26 h 36"/>
                  <a:gd name="T44" fmla="*/ 20 w 32"/>
                  <a:gd name="T45" fmla="*/ 34 h 36"/>
                  <a:gd name="T46" fmla="*/ 14 w 32"/>
                  <a:gd name="T47" fmla="*/ 36 h 36"/>
                  <a:gd name="T48" fmla="*/ 4 w 32"/>
                  <a:gd name="T49" fmla="*/ 36 h 36"/>
                  <a:gd name="T50" fmla="*/ 2 w 32"/>
                  <a:gd name="T51" fmla="*/ 12 h 36"/>
                  <a:gd name="T52" fmla="*/ 0 w 32"/>
                  <a:gd name="T53" fmla="*/ 12 h 36"/>
                  <a:gd name="T54" fmla="*/ 0 w 32"/>
                  <a:gd name="T55" fmla="*/ 12 h 36"/>
                  <a:gd name="T56" fmla="*/ 0 w 32"/>
                  <a:gd name="T57" fmla="*/ 12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2" h="36">
                    <a:moveTo>
                      <a:pt x="0" y="12"/>
                    </a:moveTo>
                    <a:lnTo>
                      <a:pt x="0" y="12"/>
                    </a:lnTo>
                    <a:lnTo>
                      <a:pt x="0" y="10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4" y="2"/>
                    </a:lnTo>
                    <a:lnTo>
                      <a:pt x="6" y="8"/>
                    </a:lnTo>
                    <a:lnTo>
                      <a:pt x="6" y="10"/>
                    </a:lnTo>
                    <a:lnTo>
                      <a:pt x="10" y="8"/>
                    </a:lnTo>
                    <a:lnTo>
                      <a:pt x="12" y="4"/>
                    </a:lnTo>
                    <a:lnTo>
                      <a:pt x="14" y="2"/>
                    </a:lnTo>
                    <a:lnTo>
                      <a:pt x="14" y="0"/>
                    </a:lnTo>
                    <a:lnTo>
                      <a:pt x="22" y="2"/>
                    </a:lnTo>
                    <a:lnTo>
                      <a:pt x="24" y="2"/>
                    </a:lnTo>
                    <a:lnTo>
                      <a:pt x="24" y="8"/>
                    </a:lnTo>
                    <a:lnTo>
                      <a:pt x="24" y="10"/>
                    </a:lnTo>
                    <a:lnTo>
                      <a:pt x="26" y="12"/>
                    </a:lnTo>
                    <a:lnTo>
                      <a:pt x="30" y="12"/>
                    </a:lnTo>
                    <a:lnTo>
                      <a:pt x="32" y="12"/>
                    </a:lnTo>
                    <a:lnTo>
                      <a:pt x="26" y="20"/>
                    </a:lnTo>
                    <a:lnTo>
                      <a:pt x="22" y="26"/>
                    </a:lnTo>
                    <a:lnTo>
                      <a:pt x="20" y="34"/>
                    </a:lnTo>
                    <a:lnTo>
                      <a:pt x="14" y="36"/>
                    </a:lnTo>
                    <a:lnTo>
                      <a:pt x="4" y="36"/>
                    </a:lnTo>
                    <a:lnTo>
                      <a:pt x="2" y="12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0" y="1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623" name="Freeform 1694"/>
              <p:cNvSpPr>
                <a:spLocks/>
              </p:cNvSpPr>
              <p:nvPr/>
            </p:nvSpPr>
            <p:spPr bwMode="auto">
              <a:xfrm>
                <a:off x="2794000" y="3660775"/>
                <a:ext cx="200025" cy="476250"/>
              </a:xfrm>
              <a:custGeom>
                <a:avLst/>
                <a:gdLst>
                  <a:gd name="T0" fmla="*/ 98 w 126"/>
                  <a:gd name="T1" fmla="*/ 292 h 300"/>
                  <a:gd name="T2" fmla="*/ 104 w 126"/>
                  <a:gd name="T3" fmla="*/ 266 h 300"/>
                  <a:gd name="T4" fmla="*/ 88 w 126"/>
                  <a:gd name="T5" fmla="*/ 236 h 300"/>
                  <a:gd name="T6" fmla="*/ 94 w 126"/>
                  <a:gd name="T7" fmla="*/ 210 h 300"/>
                  <a:gd name="T8" fmla="*/ 78 w 126"/>
                  <a:gd name="T9" fmla="*/ 182 h 300"/>
                  <a:gd name="T10" fmla="*/ 78 w 126"/>
                  <a:gd name="T11" fmla="*/ 156 h 300"/>
                  <a:gd name="T12" fmla="*/ 90 w 126"/>
                  <a:gd name="T13" fmla="*/ 146 h 300"/>
                  <a:gd name="T14" fmla="*/ 96 w 126"/>
                  <a:gd name="T15" fmla="*/ 134 h 300"/>
                  <a:gd name="T16" fmla="*/ 116 w 126"/>
                  <a:gd name="T17" fmla="*/ 136 h 300"/>
                  <a:gd name="T18" fmla="*/ 126 w 126"/>
                  <a:gd name="T19" fmla="*/ 116 h 300"/>
                  <a:gd name="T20" fmla="*/ 112 w 126"/>
                  <a:gd name="T21" fmla="*/ 98 h 300"/>
                  <a:gd name="T22" fmla="*/ 100 w 126"/>
                  <a:gd name="T23" fmla="*/ 92 h 300"/>
                  <a:gd name="T24" fmla="*/ 98 w 126"/>
                  <a:gd name="T25" fmla="*/ 80 h 300"/>
                  <a:gd name="T26" fmla="*/ 96 w 126"/>
                  <a:gd name="T27" fmla="*/ 64 h 300"/>
                  <a:gd name="T28" fmla="*/ 82 w 126"/>
                  <a:gd name="T29" fmla="*/ 70 h 300"/>
                  <a:gd name="T30" fmla="*/ 78 w 126"/>
                  <a:gd name="T31" fmla="*/ 64 h 300"/>
                  <a:gd name="T32" fmla="*/ 80 w 126"/>
                  <a:gd name="T33" fmla="*/ 46 h 300"/>
                  <a:gd name="T34" fmla="*/ 88 w 126"/>
                  <a:gd name="T35" fmla="*/ 26 h 300"/>
                  <a:gd name="T36" fmla="*/ 82 w 126"/>
                  <a:gd name="T37" fmla="*/ 8 h 300"/>
                  <a:gd name="T38" fmla="*/ 72 w 126"/>
                  <a:gd name="T39" fmla="*/ 2 h 300"/>
                  <a:gd name="T40" fmla="*/ 62 w 126"/>
                  <a:gd name="T41" fmla="*/ 18 h 300"/>
                  <a:gd name="T42" fmla="*/ 50 w 126"/>
                  <a:gd name="T43" fmla="*/ 34 h 300"/>
                  <a:gd name="T44" fmla="*/ 32 w 126"/>
                  <a:gd name="T45" fmla="*/ 48 h 300"/>
                  <a:gd name="T46" fmla="*/ 34 w 126"/>
                  <a:gd name="T47" fmla="*/ 58 h 300"/>
                  <a:gd name="T48" fmla="*/ 16 w 126"/>
                  <a:gd name="T49" fmla="*/ 70 h 300"/>
                  <a:gd name="T50" fmla="*/ 18 w 126"/>
                  <a:gd name="T51" fmla="*/ 98 h 300"/>
                  <a:gd name="T52" fmla="*/ 14 w 126"/>
                  <a:gd name="T53" fmla="*/ 110 h 300"/>
                  <a:gd name="T54" fmla="*/ 6 w 126"/>
                  <a:gd name="T55" fmla="*/ 112 h 300"/>
                  <a:gd name="T56" fmla="*/ 4 w 126"/>
                  <a:gd name="T57" fmla="*/ 122 h 300"/>
                  <a:gd name="T58" fmla="*/ 4 w 126"/>
                  <a:gd name="T59" fmla="*/ 136 h 300"/>
                  <a:gd name="T60" fmla="*/ 8 w 126"/>
                  <a:gd name="T61" fmla="*/ 138 h 300"/>
                  <a:gd name="T62" fmla="*/ 18 w 126"/>
                  <a:gd name="T63" fmla="*/ 152 h 300"/>
                  <a:gd name="T64" fmla="*/ 30 w 126"/>
                  <a:gd name="T65" fmla="*/ 172 h 300"/>
                  <a:gd name="T66" fmla="*/ 26 w 126"/>
                  <a:gd name="T67" fmla="*/ 186 h 300"/>
                  <a:gd name="T68" fmla="*/ 24 w 126"/>
                  <a:gd name="T69" fmla="*/ 210 h 300"/>
                  <a:gd name="T70" fmla="*/ 52 w 126"/>
                  <a:gd name="T71" fmla="*/ 204 h 300"/>
                  <a:gd name="T72" fmla="*/ 54 w 126"/>
                  <a:gd name="T73" fmla="*/ 192 h 300"/>
                  <a:gd name="T74" fmla="*/ 72 w 126"/>
                  <a:gd name="T75" fmla="*/ 202 h 300"/>
                  <a:gd name="T76" fmla="*/ 70 w 126"/>
                  <a:gd name="T77" fmla="*/ 212 h 300"/>
                  <a:gd name="T78" fmla="*/ 78 w 126"/>
                  <a:gd name="T79" fmla="*/ 222 h 300"/>
                  <a:gd name="T80" fmla="*/ 80 w 126"/>
                  <a:gd name="T81" fmla="*/ 250 h 300"/>
                  <a:gd name="T82" fmla="*/ 88 w 126"/>
                  <a:gd name="T83" fmla="*/ 272 h 300"/>
                  <a:gd name="T84" fmla="*/ 88 w 126"/>
                  <a:gd name="T85" fmla="*/ 280 h 300"/>
                  <a:gd name="T86" fmla="*/ 94 w 126"/>
                  <a:gd name="T87" fmla="*/ 298 h 300"/>
                  <a:gd name="T88" fmla="*/ 94 w 126"/>
                  <a:gd name="T89" fmla="*/ 300 h 3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126" h="300">
                    <a:moveTo>
                      <a:pt x="94" y="300"/>
                    </a:moveTo>
                    <a:lnTo>
                      <a:pt x="96" y="300"/>
                    </a:lnTo>
                    <a:lnTo>
                      <a:pt x="98" y="292"/>
                    </a:lnTo>
                    <a:lnTo>
                      <a:pt x="100" y="284"/>
                    </a:lnTo>
                    <a:lnTo>
                      <a:pt x="104" y="276"/>
                    </a:lnTo>
                    <a:lnTo>
                      <a:pt x="104" y="266"/>
                    </a:lnTo>
                    <a:lnTo>
                      <a:pt x="98" y="256"/>
                    </a:lnTo>
                    <a:lnTo>
                      <a:pt x="94" y="248"/>
                    </a:lnTo>
                    <a:lnTo>
                      <a:pt x="88" y="236"/>
                    </a:lnTo>
                    <a:lnTo>
                      <a:pt x="86" y="220"/>
                    </a:lnTo>
                    <a:lnTo>
                      <a:pt x="94" y="218"/>
                    </a:lnTo>
                    <a:lnTo>
                      <a:pt x="94" y="210"/>
                    </a:lnTo>
                    <a:lnTo>
                      <a:pt x="86" y="202"/>
                    </a:lnTo>
                    <a:lnTo>
                      <a:pt x="80" y="194"/>
                    </a:lnTo>
                    <a:lnTo>
                      <a:pt x="78" y="182"/>
                    </a:lnTo>
                    <a:lnTo>
                      <a:pt x="80" y="172"/>
                    </a:lnTo>
                    <a:lnTo>
                      <a:pt x="80" y="166"/>
                    </a:lnTo>
                    <a:lnTo>
                      <a:pt x="78" y="156"/>
                    </a:lnTo>
                    <a:lnTo>
                      <a:pt x="80" y="152"/>
                    </a:lnTo>
                    <a:lnTo>
                      <a:pt x="86" y="152"/>
                    </a:lnTo>
                    <a:lnTo>
                      <a:pt x="90" y="146"/>
                    </a:lnTo>
                    <a:lnTo>
                      <a:pt x="94" y="146"/>
                    </a:lnTo>
                    <a:lnTo>
                      <a:pt x="94" y="140"/>
                    </a:lnTo>
                    <a:lnTo>
                      <a:pt x="96" y="134"/>
                    </a:lnTo>
                    <a:lnTo>
                      <a:pt x="100" y="134"/>
                    </a:lnTo>
                    <a:lnTo>
                      <a:pt x="104" y="136"/>
                    </a:lnTo>
                    <a:lnTo>
                      <a:pt x="116" y="136"/>
                    </a:lnTo>
                    <a:lnTo>
                      <a:pt x="118" y="128"/>
                    </a:lnTo>
                    <a:lnTo>
                      <a:pt x="118" y="120"/>
                    </a:lnTo>
                    <a:lnTo>
                      <a:pt x="126" y="116"/>
                    </a:lnTo>
                    <a:lnTo>
                      <a:pt x="114" y="112"/>
                    </a:lnTo>
                    <a:lnTo>
                      <a:pt x="114" y="106"/>
                    </a:lnTo>
                    <a:lnTo>
                      <a:pt x="112" y="98"/>
                    </a:lnTo>
                    <a:lnTo>
                      <a:pt x="106" y="98"/>
                    </a:lnTo>
                    <a:lnTo>
                      <a:pt x="100" y="94"/>
                    </a:lnTo>
                    <a:lnTo>
                      <a:pt x="100" y="92"/>
                    </a:lnTo>
                    <a:lnTo>
                      <a:pt x="106" y="82"/>
                    </a:lnTo>
                    <a:lnTo>
                      <a:pt x="104" y="80"/>
                    </a:lnTo>
                    <a:lnTo>
                      <a:pt x="98" y="80"/>
                    </a:lnTo>
                    <a:lnTo>
                      <a:pt x="96" y="74"/>
                    </a:lnTo>
                    <a:lnTo>
                      <a:pt x="98" y="70"/>
                    </a:lnTo>
                    <a:lnTo>
                      <a:pt x="96" y="64"/>
                    </a:lnTo>
                    <a:lnTo>
                      <a:pt x="90" y="64"/>
                    </a:lnTo>
                    <a:lnTo>
                      <a:pt x="86" y="66"/>
                    </a:lnTo>
                    <a:lnTo>
                      <a:pt x="82" y="70"/>
                    </a:lnTo>
                    <a:lnTo>
                      <a:pt x="80" y="72"/>
                    </a:lnTo>
                    <a:lnTo>
                      <a:pt x="78" y="70"/>
                    </a:lnTo>
                    <a:lnTo>
                      <a:pt x="78" y="64"/>
                    </a:lnTo>
                    <a:lnTo>
                      <a:pt x="76" y="58"/>
                    </a:lnTo>
                    <a:lnTo>
                      <a:pt x="76" y="54"/>
                    </a:lnTo>
                    <a:lnTo>
                      <a:pt x="80" y="46"/>
                    </a:lnTo>
                    <a:lnTo>
                      <a:pt x="86" y="42"/>
                    </a:lnTo>
                    <a:lnTo>
                      <a:pt x="86" y="30"/>
                    </a:lnTo>
                    <a:lnTo>
                      <a:pt x="88" y="26"/>
                    </a:lnTo>
                    <a:lnTo>
                      <a:pt x="86" y="20"/>
                    </a:lnTo>
                    <a:lnTo>
                      <a:pt x="88" y="12"/>
                    </a:lnTo>
                    <a:lnTo>
                      <a:pt x="82" y="8"/>
                    </a:lnTo>
                    <a:lnTo>
                      <a:pt x="82" y="0"/>
                    </a:lnTo>
                    <a:lnTo>
                      <a:pt x="78" y="0"/>
                    </a:lnTo>
                    <a:lnTo>
                      <a:pt x="72" y="2"/>
                    </a:lnTo>
                    <a:lnTo>
                      <a:pt x="72" y="10"/>
                    </a:lnTo>
                    <a:lnTo>
                      <a:pt x="68" y="20"/>
                    </a:lnTo>
                    <a:lnTo>
                      <a:pt x="62" y="18"/>
                    </a:lnTo>
                    <a:lnTo>
                      <a:pt x="54" y="20"/>
                    </a:lnTo>
                    <a:lnTo>
                      <a:pt x="50" y="30"/>
                    </a:lnTo>
                    <a:lnTo>
                      <a:pt x="50" y="34"/>
                    </a:lnTo>
                    <a:lnTo>
                      <a:pt x="42" y="42"/>
                    </a:lnTo>
                    <a:lnTo>
                      <a:pt x="40" y="46"/>
                    </a:lnTo>
                    <a:lnTo>
                      <a:pt x="32" y="48"/>
                    </a:lnTo>
                    <a:lnTo>
                      <a:pt x="30" y="52"/>
                    </a:lnTo>
                    <a:lnTo>
                      <a:pt x="34" y="54"/>
                    </a:lnTo>
                    <a:lnTo>
                      <a:pt x="34" y="58"/>
                    </a:lnTo>
                    <a:lnTo>
                      <a:pt x="30" y="66"/>
                    </a:lnTo>
                    <a:lnTo>
                      <a:pt x="26" y="76"/>
                    </a:lnTo>
                    <a:lnTo>
                      <a:pt x="16" y="70"/>
                    </a:lnTo>
                    <a:lnTo>
                      <a:pt x="16" y="84"/>
                    </a:lnTo>
                    <a:lnTo>
                      <a:pt x="18" y="90"/>
                    </a:lnTo>
                    <a:lnTo>
                      <a:pt x="18" y="98"/>
                    </a:lnTo>
                    <a:lnTo>
                      <a:pt x="18" y="102"/>
                    </a:lnTo>
                    <a:lnTo>
                      <a:pt x="16" y="106"/>
                    </a:lnTo>
                    <a:lnTo>
                      <a:pt x="14" y="110"/>
                    </a:lnTo>
                    <a:lnTo>
                      <a:pt x="8" y="106"/>
                    </a:lnTo>
                    <a:lnTo>
                      <a:pt x="6" y="108"/>
                    </a:lnTo>
                    <a:lnTo>
                      <a:pt x="6" y="112"/>
                    </a:lnTo>
                    <a:lnTo>
                      <a:pt x="8" y="118"/>
                    </a:lnTo>
                    <a:lnTo>
                      <a:pt x="8" y="126"/>
                    </a:lnTo>
                    <a:lnTo>
                      <a:pt x="4" y="122"/>
                    </a:lnTo>
                    <a:lnTo>
                      <a:pt x="0" y="126"/>
                    </a:lnTo>
                    <a:lnTo>
                      <a:pt x="0" y="130"/>
                    </a:lnTo>
                    <a:lnTo>
                      <a:pt x="4" y="136"/>
                    </a:lnTo>
                    <a:lnTo>
                      <a:pt x="4" y="140"/>
                    </a:lnTo>
                    <a:lnTo>
                      <a:pt x="6" y="140"/>
                    </a:lnTo>
                    <a:lnTo>
                      <a:pt x="8" y="138"/>
                    </a:lnTo>
                    <a:lnTo>
                      <a:pt x="12" y="136"/>
                    </a:lnTo>
                    <a:lnTo>
                      <a:pt x="16" y="136"/>
                    </a:lnTo>
                    <a:lnTo>
                      <a:pt x="18" y="152"/>
                    </a:lnTo>
                    <a:lnTo>
                      <a:pt x="22" y="164"/>
                    </a:lnTo>
                    <a:lnTo>
                      <a:pt x="26" y="170"/>
                    </a:lnTo>
                    <a:lnTo>
                      <a:pt x="30" y="172"/>
                    </a:lnTo>
                    <a:lnTo>
                      <a:pt x="30" y="176"/>
                    </a:lnTo>
                    <a:lnTo>
                      <a:pt x="30" y="182"/>
                    </a:lnTo>
                    <a:lnTo>
                      <a:pt x="26" y="186"/>
                    </a:lnTo>
                    <a:lnTo>
                      <a:pt x="24" y="194"/>
                    </a:lnTo>
                    <a:lnTo>
                      <a:pt x="24" y="202"/>
                    </a:lnTo>
                    <a:lnTo>
                      <a:pt x="24" y="210"/>
                    </a:lnTo>
                    <a:lnTo>
                      <a:pt x="40" y="210"/>
                    </a:lnTo>
                    <a:lnTo>
                      <a:pt x="50" y="208"/>
                    </a:lnTo>
                    <a:lnTo>
                      <a:pt x="52" y="204"/>
                    </a:lnTo>
                    <a:lnTo>
                      <a:pt x="54" y="200"/>
                    </a:lnTo>
                    <a:lnTo>
                      <a:pt x="54" y="194"/>
                    </a:lnTo>
                    <a:lnTo>
                      <a:pt x="54" y="192"/>
                    </a:lnTo>
                    <a:lnTo>
                      <a:pt x="60" y="192"/>
                    </a:lnTo>
                    <a:lnTo>
                      <a:pt x="68" y="202"/>
                    </a:lnTo>
                    <a:lnTo>
                      <a:pt x="72" y="202"/>
                    </a:lnTo>
                    <a:lnTo>
                      <a:pt x="72" y="208"/>
                    </a:lnTo>
                    <a:lnTo>
                      <a:pt x="72" y="210"/>
                    </a:lnTo>
                    <a:lnTo>
                      <a:pt x="70" y="212"/>
                    </a:lnTo>
                    <a:lnTo>
                      <a:pt x="70" y="216"/>
                    </a:lnTo>
                    <a:lnTo>
                      <a:pt x="72" y="220"/>
                    </a:lnTo>
                    <a:lnTo>
                      <a:pt x="78" y="222"/>
                    </a:lnTo>
                    <a:lnTo>
                      <a:pt x="78" y="234"/>
                    </a:lnTo>
                    <a:lnTo>
                      <a:pt x="78" y="246"/>
                    </a:lnTo>
                    <a:lnTo>
                      <a:pt x="80" y="250"/>
                    </a:lnTo>
                    <a:lnTo>
                      <a:pt x="86" y="250"/>
                    </a:lnTo>
                    <a:lnTo>
                      <a:pt x="88" y="262"/>
                    </a:lnTo>
                    <a:lnTo>
                      <a:pt x="88" y="272"/>
                    </a:lnTo>
                    <a:lnTo>
                      <a:pt x="90" y="272"/>
                    </a:lnTo>
                    <a:lnTo>
                      <a:pt x="90" y="276"/>
                    </a:lnTo>
                    <a:lnTo>
                      <a:pt x="88" y="280"/>
                    </a:lnTo>
                    <a:lnTo>
                      <a:pt x="86" y="284"/>
                    </a:lnTo>
                    <a:lnTo>
                      <a:pt x="94" y="286"/>
                    </a:lnTo>
                    <a:lnTo>
                      <a:pt x="94" y="298"/>
                    </a:lnTo>
                    <a:lnTo>
                      <a:pt x="94" y="300"/>
                    </a:lnTo>
                    <a:lnTo>
                      <a:pt x="94" y="300"/>
                    </a:lnTo>
                    <a:lnTo>
                      <a:pt x="94" y="30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624" name="Freeform 1695"/>
              <p:cNvSpPr>
                <a:spLocks/>
              </p:cNvSpPr>
              <p:nvPr/>
            </p:nvSpPr>
            <p:spPr bwMode="auto">
              <a:xfrm>
                <a:off x="527050" y="3987800"/>
                <a:ext cx="171450" cy="168275"/>
              </a:xfrm>
              <a:custGeom>
                <a:avLst/>
                <a:gdLst>
                  <a:gd name="T0" fmla="*/ 72 w 108"/>
                  <a:gd name="T1" fmla="*/ 76 h 106"/>
                  <a:gd name="T2" fmla="*/ 62 w 108"/>
                  <a:gd name="T3" fmla="*/ 80 h 106"/>
                  <a:gd name="T4" fmla="*/ 46 w 108"/>
                  <a:gd name="T5" fmla="*/ 82 h 106"/>
                  <a:gd name="T6" fmla="*/ 46 w 108"/>
                  <a:gd name="T7" fmla="*/ 94 h 106"/>
                  <a:gd name="T8" fmla="*/ 34 w 108"/>
                  <a:gd name="T9" fmla="*/ 106 h 106"/>
                  <a:gd name="T10" fmla="*/ 32 w 108"/>
                  <a:gd name="T11" fmla="*/ 100 h 106"/>
                  <a:gd name="T12" fmla="*/ 20 w 108"/>
                  <a:gd name="T13" fmla="*/ 102 h 106"/>
                  <a:gd name="T14" fmla="*/ 14 w 108"/>
                  <a:gd name="T15" fmla="*/ 98 h 106"/>
                  <a:gd name="T16" fmla="*/ 0 w 108"/>
                  <a:gd name="T17" fmla="*/ 90 h 106"/>
                  <a:gd name="T18" fmla="*/ 2 w 108"/>
                  <a:gd name="T19" fmla="*/ 82 h 106"/>
                  <a:gd name="T20" fmla="*/ 6 w 108"/>
                  <a:gd name="T21" fmla="*/ 80 h 106"/>
                  <a:gd name="T22" fmla="*/ 6 w 108"/>
                  <a:gd name="T23" fmla="*/ 72 h 106"/>
                  <a:gd name="T24" fmla="*/ 8 w 108"/>
                  <a:gd name="T25" fmla="*/ 66 h 106"/>
                  <a:gd name="T26" fmla="*/ 16 w 108"/>
                  <a:gd name="T27" fmla="*/ 62 h 106"/>
                  <a:gd name="T28" fmla="*/ 18 w 108"/>
                  <a:gd name="T29" fmla="*/ 52 h 106"/>
                  <a:gd name="T30" fmla="*/ 24 w 108"/>
                  <a:gd name="T31" fmla="*/ 44 h 106"/>
                  <a:gd name="T32" fmla="*/ 36 w 108"/>
                  <a:gd name="T33" fmla="*/ 40 h 106"/>
                  <a:gd name="T34" fmla="*/ 42 w 108"/>
                  <a:gd name="T35" fmla="*/ 32 h 106"/>
                  <a:gd name="T36" fmla="*/ 46 w 108"/>
                  <a:gd name="T37" fmla="*/ 26 h 106"/>
                  <a:gd name="T38" fmla="*/ 54 w 108"/>
                  <a:gd name="T39" fmla="*/ 20 h 106"/>
                  <a:gd name="T40" fmla="*/ 56 w 108"/>
                  <a:gd name="T41" fmla="*/ 10 h 106"/>
                  <a:gd name="T42" fmla="*/ 64 w 108"/>
                  <a:gd name="T43" fmla="*/ 8 h 106"/>
                  <a:gd name="T44" fmla="*/ 70 w 108"/>
                  <a:gd name="T45" fmla="*/ 0 h 106"/>
                  <a:gd name="T46" fmla="*/ 72 w 108"/>
                  <a:gd name="T47" fmla="*/ 2 h 106"/>
                  <a:gd name="T48" fmla="*/ 78 w 108"/>
                  <a:gd name="T49" fmla="*/ 2 h 106"/>
                  <a:gd name="T50" fmla="*/ 80 w 108"/>
                  <a:gd name="T51" fmla="*/ 12 h 106"/>
                  <a:gd name="T52" fmla="*/ 96 w 108"/>
                  <a:gd name="T53" fmla="*/ 28 h 106"/>
                  <a:gd name="T54" fmla="*/ 100 w 108"/>
                  <a:gd name="T55" fmla="*/ 46 h 106"/>
                  <a:gd name="T56" fmla="*/ 106 w 108"/>
                  <a:gd name="T57" fmla="*/ 46 h 106"/>
                  <a:gd name="T58" fmla="*/ 106 w 108"/>
                  <a:gd name="T59" fmla="*/ 54 h 106"/>
                  <a:gd name="T60" fmla="*/ 108 w 108"/>
                  <a:gd name="T61" fmla="*/ 70 h 106"/>
                  <a:gd name="T62" fmla="*/ 102 w 108"/>
                  <a:gd name="T63" fmla="*/ 74 h 106"/>
                  <a:gd name="T64" fmla="*/ 100 w 108"/>
                  <a:gd name="T65" fmla="*/ 80 h 106"/>
                  <a:gd name="T66" fmla="*/ 90 w 108"/>
                  <a:gd name="T67" fmla="*/ 80 h 106"/>
                  <a:gd name="T68" fmla="*/ 82 w 108"/>
                  <a:gd name="T69" fmla="*/ 76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08" h="106">
                    <a:moveTo>
                      <a:pt x="82" y="76"/>
                    </a:moveTo>
                    <a:lnTo>
                      <a:pt x="72" y="76"/>
                    </a:lnTo>
                    <a:lnTo>
                      <a:pt x="70" y="80"/>
                    </a:lnTo>
                    <a:lnTo>
                      <a:pt x="62" y="80"/>
                    </a:lnTo>
                    <a:lnTo>
                      <a:pt x="48" y="76"/>
                    </a:lnTo>
                    <a:lnTo>
                      <a:pt x="46" y="82"/>
                    </a:lnTo>
                    <a:lnTo>
                      <a:pt x="44" y="88"/>
                    </a:lnTo>
                    <a:lnTo>
                      <a:pt x="46" y="94"/>
                    </a:lnTo>
                    <a:lnTo>
                      <a:pt x="44" y="106"/>
                    </a:lnTo>
                    <a:lnTo>
                      <a:pt x="34" y="106"/>
                    </a:lnTo>
                    <a:lnTo>
                      <a:pt x="32" y="102"/>
                    </a:lnTo>
                    <a:lnTo>
                      <a:pt x="32" y="100"/>
                    </a:lnTo>
                    <a:lnTo>
                      <a:pt x="26" y="98"/>
                    </a:lnTo>
                    <a:lnTo>
                      <a:pt x="20" y="102"/>
                    </a:lnTo>
                    <a:lnTo>
                      <a:pt x="16" y="102"/>
                    </a:lnTo>
                    <a:lnTo>
                      <a:pt x="14" y="98"/>
                    </a:lnTo>
                    <a:lnTo>
                      <a:pt x="2" y="94"/>
                    </a:lnTo>
                    <a:lnTo>
                      <a:pt x="0" y="90"/>
                    </a:lnTo>
                    <a:lnTo>
                      <a:pt x="2" y="84"/>
                    </a:lnTo>
                    <a:lnTo>
                      <a:pt x="2" y="82"/>
                    </a:lnTo>
                    <a:lnTo>
                      <a:pt x="6" y="82"/>
                    </a:lnTo>
                    <a:lnTo>
                      <a:pt x="6" y="80"/>
                    </a:lnTo>
                    <a:lnTo>
                      <a:pt x="6" y="74"/>
                    </a:lnTo>
                    <a:lnTo>
                      <a:pt x="6" y="72"/>
                    </a:lnTo>
                    <a:lnTo>
                      <a:pt x="6" y="70"/>
                    </a:lnTo>
                    <a:lnTo>
                      <a:pt x="8" y="66"/>
                    </a:lnTo>
                    <a:lnTo>
                      <a:pt x="10" y="62"/>
                    </a:lnTo>
                    <a:lnTo>
                      <a:pt x="16" y="62"/>
                    </a:lnTo>
                    <a:lnTo>
                      <a:pt x="16" y="64"/>
                    </a:lnTo>
                    <a:lnTo>
                      <a:pt x="18" y="52"/>
                    </a:lnTo>
                    <a:lnTo>
                      <a:pt x="20" y="46"/>
                    </a:lnTo>
                    <a:lnTo>
                      <a:pt x="24" y="44"/>
                    </a:lnTo>
                    <a:lnTo>
                      <a:pt x="32" y="40"/>
                    </a:lnTo>
                    <a:lnTo>
                      <a:pt x="36" y="40"/>
                    </a:lnTo>
                    <a:lnTo>
                      <a:pt x="38" y="38"/>
                    </a:lnTo>
                    <a:lnTo>
                      <a:pt x="42" y="32"/>
                    </a:lnTo>
                    <a:lnTo>
                      <a:pt x="42" y="28"/>
                    </a:lnTo>
                    <a:lnTo>
                      <a:pt x="46" y="26"/>
                    </a:lnTo>
                    <a:lnTo>
                      <a:pt x="52" y="20"/>
                    </a:lnTo>
                    <a:lnTo>
                      <a:pt x="54" y="20"/>
                    </a:lnTo>
                    <a:lnTo>
                      <a:pt x="54" y="12"/>
                    </a:lnTo>
                    <a:lnTo>
                      <a:pt x="56" y="10"/>
                    </a:lnTo>
                    <a:lnTo>
                      <a:pt x="60" y="10"/>
                    </a:lnTo>
                    <a:lnTo>
                      <a:pt x="64" y="8"/>
                    </a:lnTo>
                    <a:lnTo>
                      <a:pt x="66" y="4"/>
                    </a:lnTo>
                    <a:lnTo>
                      <a:pt x="70" y="0"/>
                    </a:lnTo>
                    <a:lnTo>
                      <a:pt x="72" y="0"/>
                    </a:lnTo>
                    <a:lnTo>
                      <a:pt x="72" y="2"/>
                    </a:lnTo>
                    <a:lnTo>
                      <a:pt x="74" y="2"/>
                    </a:lnTo>
                    <a:lnTo>
                      <a:pt x="78" y="2"/>
                    </a:lnTo>
                    <a:lnTo>
                      <a:pt x="82" y="8"/>
                    </a:lnTo>
                    <a:lnTo>
                      <a:pt x="80" y="12"/>
                    </a:lnTo>
                    <a:lnTo>
                      <a:pt x="84" y="20"/>
                    </a:lnTo>
                    <a:lnTo>
                      <a:pt x="96" y="28"/>
                    </a:lnTo>
                    <a:lnTo>
                      <a:pt x="96" y="32"/>
                    </a:lnTo>
                    <a:lnTo>
                      <a:pt x="100" y="46"/>
                    </a:lnTo>
                    <a:lnTo>
                      <a:pt x="102" y="46"/>
                    </a:lnTo>
                    <a:lnTo>
                      <a:pt x="106" y="46"/>
                    </a:lnTo>
                    <a:lnTo>
                      <a:pt x="106" y="52"/>
                    </a:lnTo>
                    <a:lnTo>
                      <a:pt x="106" y="54"/>
                    </a:lnTo>
                    <a:lnTo>
                      <a:pt x="108" y="66"/>
                    </a:lnTo>
                    <a:lnTo>
                      <a:pt x="108" y="70"/>
                    </a:lnTo>
                    <a:lnTo>
                      <a:pt x="108" y="72"/>
                    </a:lnTo>
                    <a:lnTo>
                      <a:pt x="102" y="74"/>
                    </a:lnTo>
                    <a:lnTo>
                      <a:pt x="100" y="76"/>
                    </a:lnTo>
                    <a:lnTo>
                      <a:pt x="100" y="80"/>
                    </a:lnTo>
                    <a:lnTo>
                      <a:pt x="96" y="80"/>
                    </a:lnTo>
                    <a:lnTo>
                      <a:pt x="90" y="80"/>
                    </a:lnTo>
                    <a:lnTo>
                      <a:pt x="82" y="76"/>
                    </a:lnTo>
                    <a:lnTo>
                      <a:pt x="82" y="76"/>
                    </a:lnTo>
                    <a:lnTo>
                      <a:pt x="82" y="76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625" name="Freeform 1696"/>
              <p:cNvSpPr>
                <a:spLocks/>
              </p:cNvSpPr>
              <p:nvPr/>
            </p:nvSpPr>
            <p:spPr bwMode="auto">
              <a:xfrm>
                <a:off x="1190625" y="3121025"/>
                <a:ext cx="136525" cy="98425"/>
              </a:xfrm>
              <a:custGeom>
                <a:avLst/>
                <a:gdLst>
                  <a:gd name="T0" fmla="*/ 86 w 86"/>
                  <a:gd name="T1" fmla="*/ 4 h 62"/>
                  <a:gd name="T2" fmla="*/ 76 w 86"/>
                  <a:gd name="T3" fmla="*/ 2 h 62"/>
                  <a:gd name="T4" fmla="*/ 66 w 86"/>
                  <a:gd name="T5" fmla="*/ 4 h 62"/>
                  <a:gd name="T6" fmla="*/ 60 w 86"/>
                  <a:gd name="T7" fmla="*/ 0 h 62"/>
                  <a:gd name="T8" fmla="*/ 50 w 86"/>
                  <a:gd name="T9" fmla="*/ 4 h 62"/>
                  <a:gd name="T10" fmla="*/ 42 w 86"/>
                  <a:gd name="T11" fmla="*/ 10 h 62"/>
                  <a:gd name="T12" fmla="*/ 30 w 86"/>
                  <a:gd name="T13" fmla="*/ 10 h 62"/>
                  <a:gd name="T14" fmla="*/ 24 w 86"/>
                  <a:gd name="T15" fmla="*/ 10 h 62"/>
                  <a:gd name="T16" fmla="*/ 16 w 86"/>
                  <a:gd name="T17" fmla="*/ 10 h 62"/>
                  <a:gd name="T18" fmla="*/ 14 w 86"/>
                  <a:gd name="T19" fmla="*/ 6 h 62"/>
                  <a:gd name="T20" fmla="*/ 14 w 86"/>
                  <a:gd name="T21" fmla="*/ 2 h 62"/>
                  <a:gd name="T22" fmla="*/ 8 w 86"/>
                  <a:gd name="T23" fmla="*/ 4 h 62"/>
                  <a:gd name="T24" fmla="*/ 0 w 86"/>
                  <a:gd name="T25" fmla="*/ 12 h 62"/>
                  <a:gd name="T26" fmla="*/ 0 w 86"/>
                  <a:gd name="T27" fmla="*/ 18 h 62"/>
                  <a:gd name="T28" fmla="*/ 8 w 86"/>
                  <a:gd name="T29" fmla="*/ 22 h 62"/>
                  <a:gd name="T30" fmla="*/ 6 w 86"/>
                  <a:gd name="T31" fmla="*/ 30 h 62"/>
                  <a:gd name="T32" fmla="*/ 4 w 86"/>
                  <a:gd name="T33" fmla="*/ 40 h 62"/>
                  <a:gd name="T34" fmla="*/ 8 w 86"/>
                  <a:gd name="T35" fmla="*/ 48 h 62"/>
                  <a:gd name="T36" fmla="*/ 6 w 86"/>
                  <a:gd name="T37" fmla="*/ 56 h 62"/>
                  <a:gd name="T38" fmla="*/ 18 w 86"/>
                  <a:gd name="T39" fmla="*/ 62 h 62"/>
                  <a:gd name="T40" fmla="*/ 30 w 86"/>
                  <a:gd name="T41" fmla="*/ 58 h 62"/>
                  <a:gd name="T42" fmla="*/ 38 w 86"/>
                  <a:gd name="T43" fmla="*/ 56 h 62"/>
                  <a:gd name="T44" fmla="*/ 42 w 86"/>
                  <a:gd name="T45" fmla="*/ 60 h 62"/>
                  <a:gd name="T46" fmla="*/ 50 w 86"/>
                  <a:gd name="T47" fmla="*/ 60 h 62"/>
                  <a:gd name="T48" fmla="*/ 56 w 86"/>
                  <a:gd name="T49" fmla="*/ 60 h 62"/>
                  <a:gd name="T50" fmla="*/ 52 w 86"/>
                  <a:gd name="T51" fmla="*/ 56 h 62"/>
                  <a:gd name="T52" fmla="*/ 60 w 86"/>
                  <a:gd name="T53" fmla="*/ 56 h 62"/>
                  <a:gd name="T54" fmla="*/ 66 w 86"/>
                  <a:gd name="T55" fmla="*/ 52 h 62"/>
                  <a:gd name="T56" fmla="*/ 70 w 86"/>
                  <a:gd name="T57" fmla="*/ 52 h 62"/>
                  <a:gd name="T58" fmla="*/ 70 w 86"/>
                  <a:gd name="T59" fmla="*/ 48 h 62"/>
                  <a:gd name="T60" fmla="*/ 78 w 86"/>
                  <a:gd name="T61" fmla="*/ 24 h 62"/>
                  <a:gd name="T62" fmla="*/ 86 w 86"/>
                  <a:gd name="T63" fmla="*/ 12 h 62"/>
                  <a:gd name="T64" fmla="*/ 86 w 86"/>
                  <a:gd name="T65" fmla="*/ 4 h 62"/>
                  <a:gd name="T66" fmla="*/ 86 w 86"/>
                  <a:gd name="T67" fmla="*/ 4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86" h="62">
                    <a:moveTo>
                      <a:pt x="86" y="4"/>
                    </a:moveTo>
                    <a:lnTo>
                      <a:pt x="86" y="4"/>
                    </a:lnTo>
                    <a:lnTo>
                      <a:pt x="82" y="2"/>
                    </a:lnTo>
                    <a:lnTo>
                      <a:pt x="76" y="2"/>
                    </a:lnTo>
                    <a:lnTo>
                      <a:pt x="70" y="4"/>
                    </a:lnTo>
                    <a:lnTo>
                      <a:pt x="66" y="4"/>
                    </a:lnTo>
                    <a:lnTo>
                      <a:pt x="62" y="4"/>
                    </a:lnTo>
                    <a:lnTo>
                      <a:pt x="60" y="0"/>
                    </a:lnTo>
                    <a:lnTo>
                      <a:pt x="56" y="2"/>
                    </a:lnTo>
                    <a:lnTo>
                      <a:pt x="50" y="4"/>
                    </a:lnTo>
                    <a:lnTo>
                      <a:pt x="48" y="6"/>
                    </a:lnTo>
                    <a:lnTo>
                      <a:pt x="42" y="10"/>
                    </a:lnTo>
                    <a:lnTo>
                      <a:pt x="34" y="10"/>
                    </a:lnTo>
                    <a:lnTo>
                      <a:pt x="30" y="10"/>
                    </a:lnTo>
                    <a:lnTo>
                      <a:pt x="26" y="10"/>
                    </a:lnTo>
                    <a:lnTo>
                      <a:pt x="24" y="10"/>
                    </a:lnTo>
                    <a:lnTo>
                      <a:pt x="22" y="10"/>
                    </a:lnTo>
                    <a:lnTo>
                      <a:pt x="16" y="10"/>
                    </a:lnTo>
                    <a:lnTo>
                      <a:pt x="14" y="10"/>
                    </a:lnTo>
                    <a:lnTo>
                      <a:pt x="14" y="6"/>
                    </a:lnTo>
                    <a:lnTo>
                      <a:pt x="16" y="4"/>
                    </a:lnTo>
                    <a:lnTo>
                      <a:pt x="14" y="2"/>
                    </a:lnTo>
                    <a:lnTo>
                      <a:pt x="12" y="2"/>
                    </a:lnTo>
                    <a:lnTo>
                      <a:pt x="8" y="4"/>
                    </a:lnTo>
                    <a:lnTo>
                      <a:pt x="4" y="10"/>
                    </a:lnTo>
                    <a:lnTo>
                      <a:pt x="0" y="12"/>
                    </a:lnTo>
                    <a:lnTo>
                      <a:pt x="0" y="14"/>
                    </a:lnTo>
                    <a:lnTo>
                      <a:pt x="0" y="18"/>
                    </a:lnTo>
                    <a:lnTo>
                      <a:pt x="0" y="20"/>
                    </a:lnTo>
                    <a:lnTo>
                      <a:pt x="8" y="22"/>
                    </a:lnTo>
                    <a:lnTo>
                      <a:pt x="8" y="24"/>
                    </a:lnTo>
                    <a:lnTo>
                      <a:pt x="6" y="30"/>
                    </a:lnTo>
                    <a:lnTo>
                      <a:pt x="4" y="34"/>
                    </a:lnTo>
                    <a:lnTo>
                      <a:pt x="4" y="40"/>
                    </a:lnTo>
                    <a:lnTo>
                      <a:pt x="8" y="44"/>
                    </a:lnTo>
                    <a:lnTo>
                      <a:pt x="8" y="48"/>
                    </a:lnTo>
                    <a:lnTo>
                      <a:pt x="8" y="52"/>
                    </a:lnTo>
                    <a:lnTo>
                      <a:pt x="6" y="56"/>
                    </a:lnTo>
                    <a:lnTo>
                      <a:pt x="12" y="60"/>
                    </a:lnTo>
                    <a:lnTo>
                      <a:pt x="18" y="62"/>
                    </a:lnTo>
                    <a:lnTo>
                      <a:pt x="24" y="62"/>
                    </a:lnTo>
                    <a:lnTo>
                      <a:pt x="30" y="58"/>
                    </a:lnTo>
                    <a:lnTo>
                      <a:pt x="32" y="56"/>
                    </a:lnTo>
                    <a:lnTo>
                      <a:pt x="38" y="56"/>
                    </a:lnTo>
                    <a:lnTo>
                      <a:pt x="40" y="58"/>
                    </a:lnTo>
                    <a:lnTo>
                      <a:pt x="42" y="60"/>
                    </a:lnTo>
                    <a:lnTo>
                      <a:pt x="42" y="62"/>
                    </a:lnTo>
                    <a:lnTo>
                      <a:pt x="50" y="60"/>
                    </a:lnTo>
                    <a:lnTo>
                      <a:pt x="52" y="62"/>
                    </a:lnTo>
                    <a:lnTo>
                      <a:pt x="56" y="60"/>
                    </a:lnTo>
                    <a:lnTo>
                      <a:pt x="56" y="58"/>
                    </a:lnTo>
                    <a:lnTo>
                      <a:pt x="52" y="56"/>
                    </a:lnTo>
                    <a:lnTo>
                      <a:pt x="56" y="56"/>
                    </a:lnTo>
                    <a:lnTo>
                      <a:pt x="60" y="56"/>
                    </a:lnTo>
                    <a:lnTo>
                      <a:pt x="60" y="52"/>
                    </a:lnTo>
                    <a:lnTo>
                      <a:pt x="66" y="52"/>
                    </a:lnTo>
                    <a:lnTo>
                      <a:pt x="68" y="52"/>
                    </a:lnTo>
                    <a:lnTo>
                      <a:pt x="70" y="52"/>
                    </a:lnTo>
                    <a:lnTo>
                      <a:pt x="74" y="52"/>
                    </a:lnTo>
                    <a:lnTo>
                      <a:pt x="70" y="48"/>
                    </a:lnTo>
                    <a:lnTo>
                      <a:pt x="68" y="44"/>
                    </a:lnTo>
                    <a:lnTo>
                      <a:pt x="78" y="24"/>
                    </a:lnTo>
                    <a:lnTo>
                      <a:pt x="84" y="22"/>
                    </a:lnTo>
                    <a:lnTo>
                      <a:pt x="86" y="12"/>
                    </a:lnTo>
                    <a:lnTo>
                      <a:pt x="86" y="6"/>
                    </a:lnTo>
                    <a:lnTo>
                      <a:pt x="86" y="4"/>
                    </a:lnTo>
                    <a:lnTo>
                      <a:pt x="86" y="4"/>
                    </a:lnTo>
                    <a:lnTo>
                      <a:pt x="86" y="4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626" name="Freeform 1697"/>
              <p:cNvSpPr>
                <a:spLocks/>
              </p:cNvSpPr>
              <p:nvPr/>
            </p:nvSpPr>
            <p:spPr bwMode="auto">
              <a:xfrm>
                <a:off x="3295650" y="4318000"/>
                <a:ext cx="31750" cy="22225"/>
              </a:xfrm>
              <a:custGeom>
                <a:avLst/>
                <a:gdLst>
                  <a:gd name="T0" fmla="*/ 0 w 20"/>
                  <a:gd name="T1" fmla="*/ 10 h 14"/>
                  <a:gd name="T2" fmla="*/ 4 w 20"/>
                  <a:gd name="T3" fmla="*/ 14 h 14"/>
                  <a:gd name="T4" fmla="*/ 10 w 20"/>
                  <a:gd name="T5" fmla="*/ 14 h 14"/>
                  <a:gd name="T6" fmla="*/ 10 w 20"/>
                  <a:gd name="T7" fmla="*/ 12 h 14"/>
                  <a:gd name="T8" fmla="*/ 12 w 20"/>
                  <a:gd name="T9" fmla="*/ 8 h 14"/>
                  <a:gd name="T10" fmla="*/ 16 w 20"/>
                  <a:gd name="T11" fmla="*/ 10 h 14"/>
                  <a:gd name="T12" fmla="*/ 20 w 20"/>
                  <a:gd name="T13" fmla="*/ 10 h 14"/>
                  <a:gd name="T14" fmla="*/ 16 w 20"/>
                  <a:gd name="T15" fmla="*/ 0 h 14"/>
                  <a:gd name="T16" fmla="*/ 10 w 20"/>
                  <a:gd name="T17" fmla="*/ 0 h 14"/>
                  <a:gd name="T18" fmla="*/ 4 w 20"/>
                  <a:gd name="T19" fmla="*/ 2 h 14"/>
                  <a:gd name="T20" fmla="*/ 4 w 20"/>
                  <a:gd name="T21" fmla="*/ 4 h 14"/>
                  <a:gd name="T22" fmla="*/ 4 w 20"/>
                  <a:gd name="T23" fmla="*/ 8 h 14"/>
                  <a:gd name="T24" fmla="*/ 2 w 20"/>
                  <a:gd name="T25" fmla="*/ 8 h 14"/>
                  <a:gd name="T26" fmla="*/ 0 w 20"/>
                  <a:gd name="T27" fmla="*/ 10 h 14"/>
                  <a:gd name="T28" fmla="*/ 0 w 20"/>
                  <a:gd name="T29" fmla="*/ 10 h 14"/>
                  <a:gd name="T30" fmla="*/ 0 w 20"/>
                  <a:gd name="T31" fmla="*/ 1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0" h="14">
                    <a:moveTo>
                      <a:pt x="0" y="10"/>
                    </a:moveTo>
                    <a:lnTo>
                      <a:pt x="4" y="14"/>
                    </a:lnTo>
                    <a:lnTo>
                      <a:pt x="10" y="14"/>
                    </a:lnTo>
                    <a:lnTo>
                      <a:pt x="10" y="12"/>
                    </a:lnTo>
                    <a:lnTo>
                      <a:pt x="12" y="8"/>
                    </a:lnTo>
                    <a:lnTo>
                      <a:pt x="16" y="10"/>
                    </a:lnTo>
                    <a:lnTo>
                      <a:pt x="20" y="10"/>
                    </a:lnTo>
                    <a:lnTo>
                      <a:pt x="16" y="0"/>
                    </a:lnTo>
                    <a:lnTo>
                      <a:pt x="10" y="0"/>
                    </a:lnTo>
                    <a:lnTo>
                      <a:pt x="4" y="2"/>
                    </a:lnTo>
                    <a:lnTo>
                      <a:pt x="4" y="4"/>
                    </a:lnTo>
                    <a:lnTo>
                      <a:pt x="4" y="8"/>
                    </a:lnTo>
                    <a:lnTo>
                      <a:pt x="2" y="8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0" y="1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627" name="Freeform 1698"/>
              <p:cNvSpPr>
                <a:spLocks/>
              </p:cNvSpPr>
              <p:nvPr/>
            </p:nvSpPr>
            <p:spPr bwMode="auto">
              <a:xfrm>
                <a:off x="1111250" y="4965700"/>
                <a:ext cx="225425" cy="269875"/>
              </a:xfrm>
              <a:custGeom>
                <a:avLst/>
                <a:gdLst>
                  <a:gd name="T0" fmla="*/ 0 w 142"/>
                  <a:gd name="T1" fmla="*/ 138 h 170"/>
                  <a:gd name="T2" fmla="*/ 6 w 142"/>
                  <a:gd name="T3" fmla="*/ 144 h 170"/>
                  <a:gd name="T4" fmla="*/ 12 w 142"/>
                  <a:gd name="T5" fmla="*/ 156 h 170"/>
                  <a:gd name="T6" fmla="*/ 12 w 142"/>
                  <a:gd name="T7" fmla="*/ 168 h 170"/>
                  <a:gd name="T8" fmla="*/ 14 w 142"/>
                  <a:gd name="T9" fmla="*/ 170 h 170"/>
                  <a:gd name="T10" fmla="*/ 22 w 142"/>
                  <a:gd name="T11" fmla="*/ 168 h 170"/>
                  <a:gd name="T12" fmla="*/ 34 w 142"/>
                  <a:gd name="T13" fmla="*/ 162 h 170"/>
                  <a:gd name="T14" fmla="*/ 48 w 142"/>
                  <a:gd name="T15" fmla="*/ 154 h 170"/>
                  <a:gd name="T16" fmla="*/ 50 w 142"/>
                  <a:gd name="T17" fmla="*/ 146 h 170"/>
                  <a:gd name="T18" fmla="*/ 58 w 142"/>
                  <a:gd name="T19" fmla="*/ 142 h 170"/>
                  <a:gd name="T20" fmla="*/ 62 w 142"/>
                  <a:gd name="T21" fmla="*/ 144 h 170"/>
                  <a:gd name="T22" fmla="*/ 68 w 142"/>
                  <a:gd name="T23" fmla="*/ 144 h 170"/>
                  <a:gd name="T24" fmla="*/ 74 w 142"/>
                  <a:gd name="T25" fmla="*/ 146 h 170"/>
                  <a:gd name="T26" fmla="*/ 80 w 142"/>
                  <a:gd name="T27" fmla="*/ 146 h 170"/>
                  <a:gd name="T28" fmla="*/ 88 w 142"/>
                  <a:gd name="T29" fmla="*/ 146 h 170"/>
                  <a:gd name="T30" fmla="*/ 90 w 142"/>
                  <a:gd name="T31" fmla="*/ 124 h 170"/>
                  <a:gd name="T32" fmla="*/ 98 w 142"/>
                  <a:gd name="T33" fmla="*/ 118 h 170"/>
                  <a:gd name="T34" fmla="*/ 102 w 142"/>
                  <a:gd name="T35" fmla="*/ 110 h 170"/>
                  <a:gd name="T36" fmla="*/ 106 w 142"/>
                  <a:gd name="T37" fmla="*/ 106 h 170"/>
                  <a:gd name="T38" fmla="*/ 112 w 142"/>
                  <a:gd name="T39" fmla="*/ 98 h 170"/>
                  <a:gd name="T40" fmla="*/ 122 w 142"/>
                  <a:gd name="T41" fmla="*/ 92 h 170"/>
                  <a:gd name="T42" fmla="*/ 130 w 142"/>
                  <a:gd name="T43" fmla="*/ 88 h 170"/>
                  <a:gd name="T44" fmla="*/ 134 w 142"/>
                  <a:gd name="T45" fmla="*/ 88 h 170"/>
                  <a:gd name="T46" fmla="*/ 142 w 142"/>
                  <a:gd name="T47" fmla="*/ 82 h 170"/>
                  <a:gd name="T48" fmla="*/ 140 w 142"/>
                  <a:gd name="T49" fmla="*/ 80 h 170"/>
                  <a:gd name="T50" fmla="*/ 134 w 142"/>
                  <a:gd name="T51" fmla="*/ 74 h 170"/>
                  <a:gd name="T52" fmla="*/ 130 w 142"/>
                  <a:gd name="T53" fmla="*/ 74 h 170"/>
                  <a:gd name="T54" fmla="*/ 124 w 142"/>
                  <a:gd name="T55" fmla="*/ 70 h 170"/>
                  <a:gd name="T56" fmla="*/ 126 w 142"/>
                  <a:gd name="T57" fmla="*/ 60 h 170"/>
                  <a:gd name="T58" fmla="*/ 124 w 142"/>
                  <a:gd name="T59" fmla="*/ 56 h 170"/>
                  <a:gd name="T60" fmla="*/ 120 w 142"/>
                  <a:gd name="T61" fmla="*/ 52 h 170"/>
                  <a:gd name="T62" fmla="*/ 116 w 142"/>
                  <a:gd name="T63" fmla="*/ 42 h 170"/>
                  <a:gd name="T64" fmla="*/ 106 w 142"/>
                  <a:gd name="T65" fmla="*/ 34 h 170"/>
                  <a:gd name="T66" fmla="*/ 102 w 142"/>
                  <a:gd name="T67" fmla="*/ 36 h 170"/>
                  <a:gd name="T68" fmla="*/ 98 w 142"/>
                  <a:gd name="T69" fmla="*/ 30 h 170"/>
                  <a:gd name="T70" fmla="*/ 90 w 142"/>
                  <a:gd name="T71" fmla="*/ 24 h 170"/>
                  <a:gd name="T72" fmla="*/ 88 w 142"/>
                  <a:gd name="T73" fmla="*/ 16 h 170"/>
                  <a:gd name="T74" fmla="*/ 86 w 142"/>
                  <a:gd name="T75" fmla="*/ 10 h 170"/>
                  <a:gd name="T76" fmla="*/ 80 w 142"/>
                  <a:gd name="T77" fmla="*/ 4 h 170"/>
                  <a:gd name="T78" fmla="*/ 78 w 142"/>
                  <a:gd name="T79" fmla="*/ 0 h 170"/>
                  <a:gd name="T80" fmla="*/ 74 w 142"/>
                  <a:gd name="T81" fmla="*/ 4 h 170"/>
                  <a:gd name="T82" fmla="*/ 70 w 142"/>
                  <a:gd name="T83" fmla="*/ 4 h 170"/>
                  <a:gd name="T84" fmla="*/ 66 w 142"/>
                  <a:gd name="T85" fmla="*/ 4 h 170"/>
                  <a:gd name="T86" fmla="*/ 62 w 142"/>
                  <a:gd name="T87" fmla="*/ 10 h 170"/>
                  <a:gd name="T88" fmla="*/ 28 w 142"/>
                  <a:gd name="T89" fmla="*/ 12 h 170"/>
                  <a:gd name="T90" fmla="*/ 16 w 142"/>
                  <a:gd name="T91" fmla="*/ 72 h 170"/>
                  <a:gd name="T92" fmla="*/ 0 w 142"/>
                  <a:gd name="T93" fmla="*/ 138 h 170"/>
                  <a:gd name="T94" fmla="*/ 0 w 142"/>
                  <a:gd name="T95" fmla="*/ 138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42" h="170">
                    <a:moveTo>
                      <a:pt x="0" y="138"/>
                    </a:moveTo>
                    <a:lnTo>
                      <a:pt x="0" y="138"/>
                    </a:lnTo>
                    <a:lnTo>
                      <a:pt x="4" y="142"/>
                    </a:lnTo>
                    <a:lnTo>
                      <a:pt x="6" y="144"/>
                    </a:lnTo>
                    <a:lnTo>
                      <a:pt x="10" y="150"/>
                    </a:lnTo>
                    <a:lnTo>
                      <a:pt x="12" y="156"/>
                    </a:lnTo>
                    <a:lnTo>
                      <a:pt x="12" y="162"/>
                    </a:lnTo>
                    <a:lnTo>
                      <a:pt x="12" y="168"/>
                    </a:lnTo>
                    <a:lnTo>
                      <a:pt x="12" y="170"/>
                    </a:lnTo>
                    <a:lnTo>
                      <a:pt x="14" y="170"/>
                    </a:lnTo>
                    <a:lnTo>
                      <a:pt x="16" y="170"/>
                    </a:lnTo>
                    <a:lnTo>
                      <a:pt x="22" y="168"/>
                    </a:lnTo>
                    <a:lnTo>
                      <a:pt x="30" y="164"/>
                    </a:lnTo>
                    <a:lnTo>
                      <a:pt x="34" y="162"/>
                    </a:lnTo>
                    <a:lnTo>
                      <a:pt x="42" y="156"/>
                    </a:lnTo>
                    <a:lnTo>
                      <a:pt x="48" y="154"/>
                    </a:lnTo>
                    <a:lnTo>
                      <a:pt x="50" y="150"/>
                    </a:lnTo>
                    <a:lnTo>
                      <a:pt x="50" y="146"/>
                    </a:lnTo>
                    <a:lnTo>
                      <a:pt x="56" y="142"/>
                    </a:lnTo>
                    <a:lnTo>
                      <a:pt x="58" y="142"/>
                    </a:lnTo>
                    <a:lnTo>
                      <a:pt x="60" y="144"/>
                    </a:lnTo>
                    <a:lnTo>
                      <a:pt x="62" y="144"/>
                    </a:lnTo>
                    <a:lnTo>
                      <a:pt x="66" y="144"/>
                    </a:lnTo>
                    <a:lnTo>
                      <a:pt x="68" y="144"/>
                    </a:lnTo>
                    <a:lnTo>
                      <a:pt x="70" y="144"/>
                    </a:lnTo>
                    <a:lnTo>
                      <a:pt x="74" y="146"/>
                    </a:lnTo>
                    <a:lnTo>
                      <a:pt x="76" y="146"/>
                    </a:lnTo>
                    <a:lnTo>
                      <a:pt x="80" y="146"/>
                    </a:lnTo>
                    <a:lnTo>
                      <a:pt x="86" y="150"/>
                    </a:lnTo>
                    <a:lnTo>
                      <a:pt x="88" y="146"/>
                    </a:lnTo>
                    <a:lnTo>
                      <a:pt x="88" y="126"/>
                    </a:lnTo>
                    <a:lnTo>
                      <a:pt x="90" y="124"/>
                    </a:lnTo>
                    <a:lnTo>
                      <a:pt x="96" y="120"/>
                    </a:lnTo>
                    <a:lnTo>
                      <a:pt x="98" y="118"/>
                    </a:lnTo>
                    <a:lnTo>
                      <a:pt x="98" y="116"/>
                    </a:lnTo>
                    <a:lnTo>
                      <a:pt x="102" y="110"/>
                    </a:lnTo>
                    <a:lnTo>
                      <a:pt x="104" y="108"/>
                    </a:lnTo>
                    <a:lnTo>
                      <a:pt x="106" y="106"/>
                    </a:lnTo>
                    <a:lnTo>
                      <a:pt x="108" y="100"/>
                    </a:lnTo>
                    <a:lnTo>
                      <a:pt x="112" y="98"/>
                    </a:lnTo>
                    <a:lnTo>
                      <a:pt x="114" y="96"/>
                    </a:lnTo>
                    <a:lnTo>
                      <a:pt x="122" y="92"/>
                    </a:lnTo>
                    <a:lnTo>
                      <a:pt x="130" y="90"/>
                    </a:lnTo>
                    <a:lnTo>
                      <a:pt x="130" y="88"/>
                    </a:lnTo>
                    <a:lnTo>
                      <a:pt x="132" y="88"/>
                    </a:lnTo>
                    <a:lnTo>
                      <a:pt x="134" y="88"/>
                    </a:lnTo>
                    <a:lnTo>
                      <a:pt x="136" y="84"/>
                    </a:lnTo>
                    <a:lnTo>
                      <a:pt x="142" y="82"/>
                    </a:lnTo>
                    <a:lnTo>
                      <a:pt x="142" y="80"/>
                    </a:lnTo>
                    <a:lnTo>
                      <a:pt x="140" y="80"/>
                    </a:lnTo>
                    <a:lnTo>
                      <a:pt x="136" y="74"/>
                    </a:lnTo>
                    <a:lnTo>
                      <a:pt x="134" y="74"/>
                    </a:lnTo>
                    <a:lnTo>
                      <a:pt x="132" y="74"/>
                    </a:lnTo>
                    <a:lnTo>
                      <a:pt x="130" y="74"/>
                    </a:lnTo>
                    <a:lnTo>
                      <a:pt x="126" y="72"/>
                    </a:lnTo>
                    <a:lnTo>
                      <a:pt x="124" y="70"/>
                    </a:lnTo>
                    <a:lnTo>
                      <a:pt x="124" y="62"/>
                    </a:lnTo>
                    <a:lnTo>
                      <a:pt x="126" y="60"/>
                    </a:lnTo>
                    <a:lnTo>
                      <a:pt x="126" y="56"/>
                    </a:lnTo>
                    <a:lnTo>
                      <a:pt x="124" y="56"/>
                    </a:lnTo>
                    <a:lnTo>
                      <a:pt x="122" y="54"/>
                    </a:lnTo>
                    <a:lnTo>
                      <a:pt x="120" y="52"/>
                    </a:lnTo>
                    <a:lnTo>
                      <a:pt x="116" y="48"/>
                    </a:lnTo>
                    <a:lnTo>
                      <a:pt x="116" y="42"/>
                    </a:lnTo>
                    <a:lnTo>
                      <a:pt x="112" y="38"/>
                    </a:lnTo>
                    <a:lnTo>
                      <a:pt x="106" y="34"/>
                    </a:lnTo>
                    <a:lnTo>
                      <a:pt x="104" y="36"/>
                    </a:lnTo>
                    <a:lnTo>
                      <a:pt x="102" y="36"/>
                    </a:lnTo>
                    <a:lnTo>
                      <a:pt x="98" y="34"/>
                    </a:lnTo>
                    <a:lnTo>
                      <a:pt x="98" y="30"/>
                    </a:lnTo>
                    <a:lnTo>
                      <a:pt x="96" y="30"/>
                    </a:lnTo>
                    <a:lnTo>
                      <a:pt x="90" y="24"/>
                    </a:lnTo>
                    <a:lnTo>
                      <a:pt x="88" y="18"/>
                    </a:lnTo>
                    <a:lnTo>
                      <a:pt x="88" y="16"/>
                    </a:lnTo>
                    <a:lnTo>
                      <a:pt x="86" y="12"/>
                    </a:lnTo>
                    <a:lnTo>
                      <a:pt x="86" y="10"/>
                    </a:lnTo>
                    <a:lnTo>
                      <a:pt x="84" y="10"/>
                    </a:lnTo>
                    <a:lnTo>
                      <a:pt x="80" y="4"/>
                    </a:lnTo>
                    <a:lnTo>
                      <a:pt x="80" y="0"/>
                    </a:lnTo>
                    <a:lnTo>
                      <a:pt x="78" y="0"/>
                    </a:lnTo>
                    <a:lnTo>
                      <a:pt x="76" y="2"/>
                    </a:lnTo>
                    <a:lnTo>
                      <a:pt x="74" y="4"/>
                    </a:lnTo>
                    <a:lnTo>
                      <a:pt x="74" y="8"/>
                    </a:lnTo>
                    <a:lnTo>
                      <a:pt x="70" y="4"/>
                    </a:lnTo>
                    <a:lnTo>
                      <a:pt x="68" y="4"/>
                    </a:lnTo>
                    <a:lnTo>
                      <a:pt x="66" y="4"/>
                    </a:lnTo>
                    <a:lnTo>
                      <a:pt x="66" y="8"/>
                    </a:lnTo>
                    <a:lnTo>
                      <a:pt x="62" y="10"/>
                    </a:lnTo>
                    <a:lnTo>
                      <a:pt x="60" y="8"/>
                    </a:lnTo>
                    <a:lnTo>
                      <a:pt x="28" y="12"/>
                    </a:lnTo>
                    <a:lnTo>
                      <a:pt x="16" y="12"/>
                    </a:lnTo>
                    <a:lnTo>
                      <a:pt x="16" y="72"/>
                    </a:lnTo>
                    <a:lnTo>
                      <a:pt x="2" y="72"/>
                    </a:lnTo>
                    <a:lnTo>
                      <a:pt x="0" y="138"/>
                    </a:lnTo>
                    <a:lnTo>
                      <a:pt x="0" y="138"/>
                    </a:lnTo>
                    <a:lnTo>
                      <a:pt x="0" y="138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628" name="Freeform 1699"/>
              <p:cNvSpPr>
                <a:spLocks/>
              </p:cNvSpPr>
              <p:nvPr/>
            </p:nvSpPr>
            <p:spPr bwMode="auto">
              <a:xfrm>
                <a:off x="1025525" y="3095625"/>
                <a:ext cx="92075" cy="88900"/>
              </a:xfrm>
              <a:custGeom>
                <a:avLst/>
                <a:gdLst>
                  <a:gd name="T0" fmla="*/ 40 w 58"/>
                  <a:gd name="T1" fmla="*/ 56 h 56"/>
                  <a:gd name="T2" fmla="*/ 40 w 58"/>
                  <a:gd name="T3" fmla="*/ 56 h 56"/>
                  <a:gd name="T4" fmla="*/ 40 w 58"/>
                  <a:gd name="T5" fmla="*/ 54 h 56"/>
                  <a:gd name="T6" fmla="*/ 40 w 58"/>
                  <a:gd name="T7" fmla="*/ 50 h 56"/>
                  <a:gd name="T8" fmla="*/ 40 w 58"/>
                  <a:gd name="T9" fmla="*/ 46 h 56"/>
                  <a:gd name="T10" fmla="*/ 40 w 58"/>
                  <a:gd name="T11" fmla="*/ 42 h 56"/>
                  <a:gd name="T12" fmla="*/ 48 w 58"/>
                  <a:gd name="T13" fmla="*/ 40 h 56"/>
                  <a:gd name="T14" fmla="*/ 50 w 58"/>
                  <a:gd name="T15" fmla="*/ 36 h 56"/>
                  <a:gd name="T16" fmla="*/ 56 w 58"/>
                  <a:gd name="T17" fmla="*/ 36 h 56"/>
                  <a:gd name="T18" fmla="*/ 58 w 58"/>
                  <a:gd name="T19" fmla="*/ 32 h 56"/>
                  <a:gd name="T20" fmla="*/ 56 w 58"/>
                  <a:gd name="T21" fmla="*/ 30 h 56"/>
                  <a:gd name="T22" fmla="*/ 52 w 58"/>
                  <a:gd name="T23" fmla="*/ 28 h 56"/>
                  <a:gd name="T24" fmla="*/ 50 w 58"/>
                  <a:gd name="T25" fmla="*/ 28 h 56"/>
                  <a:gd name="T26" fmla="*/ 50 w 58"/>
                  <a:gd name="T27" fmla="*/ 26 h 56"/>
                  <a:gd name="T28" fmla="*/ 52 w 58"/>
                  <a:gd name="T29" fmla="*/ 26 h 56"/>
                  <a:gd name="T30" fmla="*/ 56 w 58"/>
                  <a:gd name="T31" fmla="*/ 22 h 56"/>
                  <a:gd name="T32" fmla="*/ 56 w 58"/>
                  <a:gd name="T33" fmla="*/ 20 h 56"/>
                  <a:gd name="T34" fmla="*/ 52 w 58"/>
                  <a:gd name="T35" fmla="*/ 16 h 56"/>
                  <a:gd name="T36" fmla="*/ 52 w 58"/>
                  <a:gd name="T37" fmla="*/ 10 h 56"/>
                  <a:gd name="T38" fmla="*/ 46 w 58"/>
                  <a:gd name="T39" fmla="*/ 12 h 56"/>
                  <a:gd name="T40" fmla="*/ 42 w 58"/>
                  <a:gd name="T41" fmla="*/ 10 h 56"/>
                  <a:gd name="T42" fmla="*/ 40 w 58"/>
                  <a:gd name="T43" fmla="*/ 10 h 56"/>
                  <a:gd name="T44" fmla="*/ 38 w 58"/>
                  <a:gd name="T45" fmla="*/ 8 h 56"/>
                  <a:gd name="T46" fmla="*/ 30 w 58"/>
                  <a:gd name="T47" fmla="*/ 2 h 56"/>
                  <a:gd name="T48" fmla="*/ 28 w 58"/>
                  <a:gd name="T49" fmla="*/ 2 h 56"/>
                  <a:gd name="T50" fmla="*/ 22 w 58"/>
                  <a:gd name="T51" fmla="*/ 4 h 56"/>
                  <a:gd name="T52" fmla="*/ 20 w 58"/>
                  <a:gd name="T53" fmla="*/ 8 h 56"/>
                  <a:gd name="T54" fmla="*/ 18 w 58"/>
                  <a:gd name="T55" fmla="*/ 4 h 56"/>
                  <a:gd name="T56" fmla="*/ 14 w 58"/>
                  <a:gd name="T57" fmla="*/ 2 h 56"/>
                  <a:gd name="T58" fmla="*/ 12 w 58"/>
                  <a:gd name="T59" fmla="*/ 2 h 56"/>
                  <a:gd name="T60" fmla="*/ 10 w 58"/>
                  <a:gd name="T61" fmla="*/ 2 h 56"/>
                  <a:gd name="T62" fmla="*/ 10 w 58"/>
                  <a:gd name="T63" fmla="*/ 4 h 56"/>
                  <a:gd name="T64" fmla="*/ 6 w 58"/>
                  <a:gd name="T65" fmla="*/ 2 h 56"/>
                  <a:gd name="T66" fmla="*/ 4 w 58"/>
                  <a:gd name="T67" fmla="*/ 0 h 56"/>
                  <a:gd name="T68" fmla="*/ 2 w 58"/>
                  <a:gd name="T69" fmla="*/ 0 h 56"/>
                  <a:gd name="T70" fmla="*/ 0 w 58"/>
                  <a:gd name="T71" fmla="*/ 2 h 56"/>
                  <a:gd name="T72" fmla="*/ 0 w 58"/>
                  <a:gd name="T73" fmla="*/ 8 h 56"/>
                  <a:gd name="T74" fmla="*/ 4 w 58"/>
                  <a:gd name="T75" fmla="*/ 10 h 56"/>
                  <a:gd name="T76" fmla="*/ 6 w 58"/>
                  <a:gd name="T77" fmla="*/ 20 h 56"/>
                  <a:gd name="T78" fmla="*/ 6 w 58"/>
                  <a:gd name="T79" fmla="*/ 22 h 56"/>
                  <a:gd name="T80" fmla="*/ 14 w 58"/>
                  <a:gd name="T81" fmla="*/ 32 h 56"/>
                  <a:gd name="T82" fmla="*/ 22 w 58"/>
                  <a:gd name="T83" fmla="*/ 38 h 56"/>
                  <a:gd name="T84" fmla="*/ 24 w 58"/>
                  <a:gd name="T85" fmla="*/ 42 h 56"/>
                  <a:gd name="T86" fmla="*/ 28 w 58"/>
                  <a:gd name="T87" fmla="*/ 46 h 56"/>
                  <a:gd name="T88" fmla="*/ 28 w 58"/>
                  <a:gd name="T89" fmla="*/ 48 h 56"/>
                  <a:gd name="T90" fmla="*/ 30 w 58"/>
                  <a:gd name="T91" fmla="*/ 48 h 56"/>
                  <a:gd name="T92" fmla="*/ 32 w 58"/>
                  <a:gd name="T93" fmla="*/ 48 h 56"/>
                  <a:gd name="T94" fmla="*/ 38 w 58"/>
                  <a:gd name="T95" fmla="*/ 54 h 56"/>
                  <a:gd name="T96" fmla="*/ 40 w 58"/>
                  <a:gd name="T97" fmla="*/ 56 h 56"/>
                  <a:gd name="T98" fmla="*/ 40 w 58"/>
                  <a:gd name="T99" fmla="*/ 56 h 56"/>
                  <a:gd name="T100" fmla="*/ 40 w 58"/>
                  <a:gd name="T101" fmla="*/ 56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58" h="56">
                    <a:moveTo>
                      <a:pt x="40" y="56"/>
                    </a:moveTo>
                    <a:lnTo>
                      <a:pt x="40" y="56"/>
                    </a:lnTo>
                    <a:lnTo>
                      <a:pt x="40" y="54"/>
                    </a:lnTo>
                    <a:lnTo>
                      <a:pt x="40" y="50"/>
                    </a:lnTo>
                    <a:lnTo>
                      <a:pt x="40" y="46"/>
                    </a:lnTo>
                    <a:lnTo>
                      <a:pt x="40" y="42"/>
                    </a:lnTo>
                    <a:lnTo>
                      <a:pt x="48" y="40"/>
                    </a:lnTo>
                    <a:lnTo>
                      <a:pt x="50" y="36"/>
                    </a:lnTo>
                    <a:lnTo>
                      <a:pt x="56" y="36"/>
                    </a:lnTo>
                    <a:lnTo>
                      <a:pt x="58" y="32"/>
                    </a:lnTo>
                    <a:lnTo>
                      <a:pt x="56" y="30"/>
                    </a:lnTo>
                    <a:lnTo>
                      <a:pt x="52" y="28"/>
                    </a:lnTo>
                    <a:lnTo>
                      <a:pt x="50" y="28"/>
                    </a:lnTo>
                    <a:lnTo>
                      <a:pt x="50" y="26"/>
                    </a:lnTo>
                    <a:lnTo>
                      <a:pt x="52" y="26"/>
                    </a:lnTo>
                    <a:lnTo>
                      <a:pt x="56" y="22"/>
                    </a:lnTo>
                    <a:lnTo>
                      <a:pt x="56" y="20"/>
                    </a:lnTo>
                    <a:lnTo>
                      <a:pt x="52" y="16"/>
                    </a:lnTo>
                    <a:lnTo>
                      <a:pt x="52" y="10"/>
                    </a:lnTo>
                    <a:lnTo>
                      <a:pt x="46" y="12"/>
                    </a:lnTo>
                    <a:lnTo>
                      <a:pt x="42" y="10"/>
                    </a:lnTo>
                    <a:lnTo>
                      <a:pt x="40" y="10"/>
                    </a:lnTo>
                    <a:lnTo>
                      <a:pt x="38" y="8"/>
                    </a:lnTo>
                    <a:lnTo>
                      <a:pt x="30" y="2"/>
                    </a:lnTo>
                    <a:lnTo>
                      <a:pt x="28" y="2"/>
                    </a:lnTo>
                    <a:lnTo>
                      <a:pt x="22" y="4"/>
                    </a:lnTo>
                    <a:lnTo>
                      <a:pt x="20" y="8"/>
                    </a:lnTo>
                    <a:lnTo>
                      <a:pt x="18" y="4"/>
                    </a:lnTo>
                    <a:lnTo>
                      <a:pt x="14" y="2"/>
                    </a:lnTo>
                    <a:lnTo>
                      <a:pt x="12" y="2"/>
                    </a:lnTo>
                    <a:lnTo>
                      <a:pt x="10" y="2"/>
                    </a:lnTo>
                    <a:lnTo>
                      <a:pt x="10" y="4"/>
                    </a:lnTo>
                    <a:lnTo>
                      <a:pt x="6" y="2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0" y="8"/>
                    </a:lnTo>
                    <a:lnTo>
                      <a:pt x="4" y="10"/>
                    </a:lnTo>
                    <a:lnTo>
                      <a:pt x="6" y="20"/>
                    </a:lnTo>
                    <a:lnTo>
                      <a:pt x="6" y="22"/>
                    </a:lnTo>
                    <a:lnTo>
                      <a:pt x="14" y="32"/>
                    </a:lnTo>
                    <a:lnTo>
                      <a:pt x="22" y="38"/>
                    </a:lnTo>
                    <a:lnTo>
                      <a:pt x="24" y="42"/>
                    </a:lnTo>
                    <a:lnTo>
                      <a:pt x="28" y="46"/>
                    </a:lnTo>
                    <a:lnTo>
                      <a:pt x="28" y="48"/>
                    </a:lnTo>
                    <a:lnTo>
                      <a:pt x="30" y="48"/>
                    </a:lnTo>
                    <a:lnTo>
                      <a:pt x="32" y="48"/>
                    </a:lnTo>
                    <a:lnTo>
                      <a:pt x="38" y="54"/>
                    </a:lnTo>
                    <a:lnTo>
                      <a:pt x="40" y="56"/>
                    </a:lnTo>
                    <a:lnTo>
                      <a:pt x="40" y="56"/>
                    </a:lnTo>
                    <a:lnTo>
                      <a:pt x="40" y="56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629" name="Freeform 1700"/>
              <p:cNvSpPr>
                <a:spLocks/>
              </p:cNvSpPr>
              <p:nvPr/>
            </p:nvSpPr>
            <p:spPr bwMode="auto">
              <a:xfrm>
                <a:off x="2717800" y="3632200"/>
                <a:ext cx="73025" cy="41275"/>
              </a:xfrm>
              <a:custGeom>
                <a:avLst/>
                <a:gdLst>
                  <a:gd name="T0" fmla="*/ 2 w 46"/>
                  <a:gd name="T1" fmla="*/ 12 h 26"/>
                  <a:gd name="T2" fmla="*/ 0 w 46"/>
                  <a:gd name="T3" fmla="*/ 18 h 26"/>
                  <a:gd name="T4" fmla="*/ 8 w 46"/>
                  <a:gd name="T5" fmla="*/ 26 h 26"/>
                  <a:gd name="T6" fmla="*/ 12 w 46"/>
                  <a:gd name="T7" fmla="*/ 24 h 26"/>
                  <a:gd name="T8" fmla="*/ 20 w 46"/>
                  <a:gd name="T9" fmla="*/ 24 h 26"/>
                  <a:gd name="T10" fmla="*/ 28 w 46"/>
                  <a:gd name="T11" fmla="*/ 26 h 26"/>
                  <a:gd name="T12" fmla="*/ 42 w 46"/>
                  <a:gd name="T13" fmla="*/ 24 h 26"/>
                  <a:gd name="T14" fmla="*/ 46 w 46"/>
                  <a:gd name="T15" fmla="*/ 24 h 26"/>
                  <a:gd name="T16" fmla="*/ 46 w 46"/>
                  <a:gd name="T17" fmla="*/ 16 h 26"/>
                  <a:gd name="T18" fmla="*/ 44 w 46"/>
                  <a:gd name="T19" fmla="*/ 6 h 26"/>
                  <a:gd name="T20" fmla="*/ 34 w 46"/>
                  <a:gd name="T21" fmla="*/ 2 h 26"/>
                  <a:gd name="T22" fmla="*/ 26 w 46"/>
                  <a:gd name="T23" fmla="*/ 2 h 26"/>
                  <a:gd name="T24" fmla="*/ 18 w 46"/>
                  <a:gd name="T25" fmla="*/ 0 h 26"/>
                  <a:gd name="T26" fmla="*/ 10 w 46"/>
                  <a:gd name="T27" fmla="*/ 2 h 26"/>
                  <a:gd name="T28" fmla="*/ 8 w 46"/>
                  <a:gd name="T29" fmla="*/ 6 h 26"/>
                  <a:gd name="T30" fmla="*/ 2 w 46"/>
                  <a:gd name="T31" fmla="*/ 12 h 26"/>
                  <a:gd name="T32" fmla="*/ 2 w 46"/>
                  <a:gd name="T33" fmla="*/ 12 h 26"/>
                  <a:gd name="T34" fmla="*/ 2 w 46"/>
                  <a:gd name="T35" fmla="*/ 12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46" h="26">
                    <a:moveTo>
                      <a:pt x="2" y="12"/>
                    </a:moveTo>
                    <a:lnTo>
                      <a:pt x="0" y="18"/>
                    </a:lnTo>
                    <a:lnTo>
                      <a:pt x="8" y="26"/>
                    </a:lnTo>
                    <a:lnTo>
                      <a:pt x="12" y="24"/>
                    </a:lnTo>
                    <a:lnTo>
                      <a:pt x="20" y="24"/>
                    </a:lnTo>
                    <a:lnTo>
                      <a:pt x="28" y="26"/>
                    </a:lnTo>
                    <a:lnTo>
                      <a:pt x="42" y="24"/>
                    </a:lnTo>
                    <a:lnTo>
                      <a:pt x="46" y="24"/>
                    </a:lnTo>
                    <a:lnTo>
                      <a:pt x="46" y="16"/>
                    </a:lnTo>
                    <a:lnTo>
                      <a:pt x="44" y="6"/>
                    </a:lnTo>
                    <a:lnTo>
                      <a:pt x="34" y="2"/>
                    </a:lnTo>
                    <a:lnTo>
                      <a:pt x="26" y="2"/>
                    </a:lnTo>
                    <a:lnTo>
                      <a:pt x="18" y="0"/>
                    </a:lnTo>
                    <a:lnTo>
                      <a:pt x="10" y="2"/>
                    </a:lnTo>
                    <a:lnTo>
                      <a:pt x="8" y="6"/>
                    </a:lnTo>
                    <a:lnTo>
                      <a:pt x="2" y="12"/>
                    </a:lnTo>
                    <a:lnTo>
                      <a:pt x="2" y="12"/>
                    </a:lnTo>
                    <a:lnTo>
                      <a:pt x="2" y="1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630" name="Freeform 1701"/>
              <p:cNvSpPr>
                <a:spLocks/>
              </p:cNvSpPr>
              <p:nvPr/>
            </p:nvSpPr>
            <p:spPr bwMode="auto">
              <a:xfrm>
                <a:off x="679450" y="4079875"/>
                <a:ext cx="63500" cy="193675"/>
              </a:xfrm>
              <a:custGeom>
                <a:avLst/>
                <a:gdLst>
                  <a:gd name="T0" fmla="*/ 16 w 40"/>
                  <a:gd name="T1" fmla="*/ 122 h 122"/>
                  <a:gd name="T2" fmla="*/ 16 w 40"/>
                  <a:gd name="T3" fmla="*/ 122 h 122"/>
                  <a:gd name="T4" fmla="*/ 28 w 40"/>
                  <a:gd name="T5" fmla="*/ 116 h 122"/>
                  <a:gd name="T6" fmla="*/ 28 w 40"/>
                  <a:gd name="T7" fmla="*/ 104 h 122"/>
                  <a:gd name="T8" fmla="*/ 28 w 40"/>
                  <a:gd name="T9" fmla="*/ 98 h 122"/>
                  <a:gd name="T10" fmla="*/ 28 w 40"/>
                  <a:gd name="T11" fmla="*/ 92 h 122"/>
                  <a:gd name="T12" fmla="*/ 26 w 40"/>
                  <a:gd name="T13" fmla="*/ 90 h 122"/>
                  <a:gd name="T14" fmla="*/ 28 w 40"/>
                  <a:gd name="T15" fmla="*/ 82 h 122"/>
                  <a:gd name="T16" fmla="*/ 28 w 40"/>
                  <a:gd name="T17" fmla="*/ 78 h 122"/>
                  <a:gd name="T18" fmla="*/ 28 w 40"/>
                  <a:gd name="T19" fmla="*/ 74 h 122"/>
                  <a:gd name="T20" fmla="*/ 28 w 40"/>
                  <a:gd name="T21" fmla="*/ 70 h 122"/>
                  <a:gd name="T22" fmla="*/ 28 w 40"/>
                  <a:gd name="T23" fmla="*/ 66 h 122"/>
                  <a:gd name="T24" fmla="*/ 30 w 40"/>
                  <a:gd name="T25" fmla="*/ 70 h 122"/>
                  <a:gd name="T26" fmla="*/ 34 w 40"/>
                  <a:gd name="T27" fmla="*/ 66 h 122"/>
                  <a:gd name="T28" fmla="*/ 34 w 40"/>
                  <a:gd name="T29" fmla="*/ 64 h 122"/>
                  <a:gd name="T30" fmla="*/ 30 w 40"/>
                  <a:gd name="T31" fmla="*/ 60 h 122"/>
                  <a:gd name="T32" fmla="*/ 34 w 40"/>
                  <a:gd name="T33" fmla="*/ 56 h 122"/>
                  <a:gd name="T34" fmla="*/ 36 w 40"/>
                  <a:gd name="T35" fmla="*/ 52 h 122"/>
                  <a:gd name="T36" fmla="*/ 36 w 40"/>
                  <a:gd name="T37" fmla="*/ 46 h 122"/>
                  <a:gd name="T38" fmla="*/ 36 w 40"/>
                  <a:gd name="T39" fmla="*/ 44 h 122"/>
                  <a:gd name="T40" fmla="*/ 38 w 40"/>
                  <a:gd name="T41" fmla="*/ 42 h 122"/>
                  <a:gd name="T42" fmla="*/ 40 w 40"/>
                  <a:gd name="T43" fmla="*/ 42 h 122"/>
                  <a:gd name="T44" fmla="*/ 38 w 40"/>
                  <a:gd name="T45" fmla="*/ 38 h 122"/>
                  <a:gd name="T46" fmla="*/ 38 w 40"/>
                  <a:gd name="T47" fmla="*/ 36 h 122"/>
                  <a:gd name="T48" fmla="*/ 38 w 40"/>
                  <a:gd name="T49" fmla="*/ 34 h 122"/>
                  <a:gd name="T50" fmla="*/ 40 w 40"/>
                  <a:gd name="T51" fmla="*/ 28 h 122"/>
                  <a:gd name="T52" fmla="*/ 38 w 40"/>
                  <a:gd name="T53" fmla="*/ 26 h 122"/>
                  <a:gd name="T54" fmla="*/ 36 w 40"/>
                  <a:gd name="T55" fmla="*/ 24 h 122"/>
                  <a:gd name="T56" fmla="*/ 36 w 40"/>
                  <a:gd name="T57" fmla="*/ 18 h 122"/>
                  <a:gd name="T58" fmla="*/ 36 w 40"/>
                  <a:gd name="T59" fmla="*/ 12 h 122"/>
                  <a:gd name="T60" fmla="*/ 36 w 40"/>
                  <a:gd name="T61" fmla="*/ 10 h 122"/>
                  <a:gd name="T62" fmla="*/ 28 w 40"/>
                  <a:gd name="T63" fmla="*/ 8 h 122"/>
                  <a:gd name="T64" fmla="*/ 28 w 40"/>
                  <a:gd name="T65" fmla="*/ 6 h 122"/>
                  <a:gd name="T66" fmla="*/ 26 w 40"/>
                  <a:gd name="T67" fmla="*/ 2 h 122"/>
                  <a:gd name="T68" fmla="*/ 20 w 40"/>
                  <a:gd name="T69" fmla="*/ 0 h 122"/>
                  <a:gd name="T70" fmla="*/ 12 w 40"/>
                  <a:gd name="T71" fmla="*/ 8 h 122"/>
                  <a:gd name="T72" fmla="*/ 12 w 40"/>
                  <a:gd name="T73" fmla="*/ 10 h 122"/>
                  <a:gd name="T74" fmla="*/ 12 w 40"/>
                  <a:gd name="T75" fmla="*/ 12 h 122"/>
                  <a:gd name="T76" fmla="*/ 8 w 40"/>
                  <a:gd name="T77" fmla="*/ 16 h 122"/>
                  <a:gd name="T78" fmla="*/ 6 w 40"/>
                  <a:gd name="T79" fmla="*/ 18 h 122"/>
                  <a:gd name="T80" fmla="*/ 6 w 40"/>
                  <a:gd name="T81" fmla="*/ 20 h 122"/>
                  <a:gd name="T82" fmla="*/ 0 w 40"/>
                  <a:gd name="T83" fmla="*/ 20 h 122"/>
                  <a:gd name="T84" fmla="*/ 0 w 40"/>
                  <a:gd name="T85" fmla="*/ 36 h 122"/>
                  <a:gd name="T86" fmla="*/ 10 w 40"/>
                  <a:gd name="T87" fmla="*/ 38 h 122"/>
                  <a:gd name="T88" fmla="*/ 10 w 40"/>
                  <a:gd name="T89" fmla="*/ 42 h 122"/>
                  <a:gd name="T90" fmla="*/ 10 w 40"/>
                  <a:gd name="T91" fmla="*/ 48 h 122"/>
                  <a:gd name="T92" fmla="*/ 10 w 40"/>
                  <a:gd name="T93" fmla="*/ 54 h 122"/>
                  <a:gd name="T94" fmla="*/ 12 w 40"/>
                  <a:gd name="T95" fmla="*/ 56 h 122"/>
                  <a:gd name="T96" fmla="*/ 12 w 40"/>
                  <a:gd name="T97" fmla="*/ 60 h 122"/>
                  <a:gd name="T98" fmla="*/ 12 w 40"/>
                  <a:gd name="T99" fmla="*/ 66 h 122"/>
                  <a:gd name="T100" fmla="*/ 10 w 40"/>
                  <a:gd name="T101" fmla="*/ 74 h 122"/>
                  <a:gd name="T102" fmla="*/ 12 w 40"/>
                  <a:gd name="T103" fmla="*/ 80 h 122"/>
                  <a:gd name="T104" fmla="*/ 12 w 40"/>
                  <a:gd name="T105" fmla="*/ 88 h 122"/>
                  <a:gd name="T106" fmla="*/ 12 w 40"/>
                  <a:gd name="T107" fmla="*/ 92 h 122"/>
                  <a:gd name="T108" fmla="*/ 10 w 40"/>
                  <a:gd name="T109" fmla="*/ 98 h 122"/>
                  <a:gd name="T110" fmla="*/ 10 w 40"/>
                  <a:gd name="T111" fmla="*/ 104 h 122"/>
                  <a:gd name="T112" fmla="*/ 12 w 40"/>
                  <a:gd name="T113" fmla="*/ 114 h 122"/>
                  <a:gd name="T114" fmla="*/ 12 w 40"/>
                  <a:gd name="T115" fmla="*/ 116 h 122"/>
                  <a:gd name="T116" fmla="*/ 16 w 40"/>
                  <a:gd name="T117" fmla="*/ 122 h 122"/>
                  <a:gd name="T118" fmla="*/ 16 w 40"/>
                  <a:gd name="T119" fmla="*/ 122 h 122"/>
                  <a:gd name="T120" fmla="*/ 16 w 40"/>
                  <a:gd name="T121" fmla="*/ 122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40" h="122">
                    <a:moveTo>
                      <a:pt x="16" y="122"/>
                    </a:moveTo>
                    <a:lnTo>
                      <a:pt x="16" y="122"/>
                    </a:lnTo>
                    <a:lnTo>
                      <a:pt x="28" y="116"/>
                    </a:lnTo>
                    <a:lnTo>
                      <a:pt x="28" y="104"/>
                    </a:lnTo>
                    <a:lnTo>
                      <a:pt x="28" y="98"/>
                    </a:lnTo>
                    <a:lnTo>
                      <a:pt x="28" y="92"/>
                    </a:lnTo>
                    <a:lnTo>
                      <a:pt x="26" y="90"/>
                    </a:lnTo>
                    <a:lnTo>
                      <a:pt x="28" y="82"/>
                    </a:lnTo>
                    <a:lnTo>
                      <a:pt x="28" y="78"/>
                    </a:lnTo>
                    <a:lnTo>
                      <a:pt x="28" y="74"/>
                    </a:lnTo>
                    <a:lnTo>
                      <a:pt x="28" y="70"/>
                    </a:lnTo>
                    <a:lnTo>
                      <a:pt x="28" y="66"/>
                    </a:lnTo>
                    <a:lnTo>
                      <a:pt x="30" y="70"/>
                    </a:lnTo>
                    <a:lnTo>
                      <a:pt x="34" y="66"/>
                    </a:lnTo>
                    <a:lnTo>
                      <a:pt x="34" y="64"/>
                    </a:lnTo>
                    <a:lnTo>
                      <a:pt x="30" y="60"/>
                    </a:lnTo>
                    <a:lnTo>
                      <a:pt x="34" y="56"/>
                    </a:lnTo>
                    <a:lnTo>
                      <a:pt x="36" y="52"/>
                    </a:lnTo>
                    <a:lnTo>
                      <a:pt x="36" y="46"/>
                    </a:lnTo>
                    <a:lnTo>
                      <a:pt x="36" y="44"/>
                    </a:lnTo>
                    <a:lnTo>
                      <a:pt x="38" y="42"/>
                    </a:lnTo>
                    <a:lnTo>
                      <a:pt x="40" y="42"/>
                    </a:lnTo>
                    <a:lnTo>
                      <a:pt x="38" y="38"/>
                    </a:lnTo>
                    <a:lnTo>
                      <a:pt x="38" y="36"/>
                    </a:lnTo>
                    <a:lnTo>
                      <a:pt x="38" y="34"/>
                    </a:lnTo>
                    <a:lnTo>
                      <a:pt x="40" y="28"/>
                    </a:lnTo>
                    <a:lnTo>
                      <a:pt x="38" y="26"/>
                    </a:lnTo>
                    <a:lnTo>
                      <a:pt x="36" y="24"/>
                    </a:lnTo>
                    <a:lnTo>
                      <a:pt x="36" y="18"/>
                    </a:lnTo>
                    <a:lnTo>
                      <a:pt x="36" y="12"/>
                    </a:lnTo>
                    <a:lnTo>
                      <a:pt x="36" y="10"/>
                    </a:lnTo>
                    <a:lnTo>
                      <a:pt x="28" y="8"/>
                    </a:lnTo>
                    <a:lnTo>
                      <a:pt x="28" y="6"/>
                    </a:lnTo>
                    <a:lnTo>
                      <a:pt x="26" y="2"/>
                    </a:lnTo>
                    <a:lnTo>
                      <a:pt x="20" y="0"/>
                    </a:lnTo>
                    <a:lnTo>
                      <a:pt x="12" y="8"/>
                    </a:lnTo>
                    <a:lnTo>
                      <a:pt x="12" y="10"/>
                    </a:lnTo>
                    <a:lnTo>
                      <a:pt x="12" y="12"/>
                    </a:lnTo>
                    <a:lnTo>
                      <a:pt x="8" y="16"/>
                    </a:lnTo>
                    <a:lnTo>
                      <a:pt x="6" y="18"/>
                    </a:lnTo>
                    <a:lnTo>
                      <a:pt x="6" y="20"/>
                    </a:lnTo>
                    <a:lnTo>
                      <a:pt x="0" y="20"/>
                    </a:lnTo>
                    <a:lnTo>
                      <a:pt x="0" y="36"/>
                    </a:lnTo>
                    <a:lnTo>
                      <a:pt x="10" y="38"/>
                    </a:lnTo>
                    <a:lnTo>
                      <a:pt x="10" y="42"/>
                    </a:lnTo>
                    <a:lnTo>
                      <a:pt x="10" y="48"/>
                    </a:lnTo>
                    <a:lnTo>
                      <a:pt x="10" y="54"/>
                    </a:lnTo>
                    <a:lnTo>
                      <a:pt x="12" y="56"/>
                    </a:lnTo>
                    <a:lnTo>
                      <a:pt x="12" y="60"/>
                    </a:lnTo>
                    <a:lnTo>
                      <a:pt x="12" y="66"/>
                    </a:lnTo>
                    <a:lnTo>
                      <a:pt x="10" y="74"/>
                    </a:lnTo>
                    <a:lnTo>
                      <a:pt x="12" y="80"/>
                    </a:lnTo>
                    <a:lnTo>
                      <a:pt x="12" y="88"/>
                    </a:lnTo>
                    <a:lnTo>
                      <a:pt x="12" y="92"/>
                    </a:lnTo>
                    <a:lnTo>
                      <a:pt x="10" y="98"/>
                    </a:lnTo>
                    <a:lnTo>
                      <a:pt x="10" y="104"/>
                    </a:lnTo>
                    <a:lnTo>
                      <a:pt x="12" y="114"/>
                    </a:lnTo>
                    <a:lnTo>
                      <a:pt x="12" y="116"/>
                    </a:lnTo>
                    <a:lnTo>
                      <a:pt x="16" y="122"/>
                    </a:lnTo>
                    <a:lnTo>
                      <a:pt x="16" y="122"/>
                    </a:lnTo>
                    <a:lnTo>
                      <a:pt x="16" y="12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631" name="Freeform 1702"/>
              <p:cNvSpPr>
                <a:spLocks/>
              </p:cNvSpPr>
              <p:nvPr/>
            </p:nvSpPr>
            <p:spPr bwMode="auto">
              <a:xfrm>
                <a:off x="1228725" y="2705100"/>
                <a:ext cx="174625" cy="158750"/>
              </a:xfrm>
              <a:custGeom>
                <a:avLst/>
                <a:gdLst>
                  <a:gd name="T0" fmla="*/ 30 w 110"/>
                  <a:gd name="T1" fmla="*/ 20 h 100"/>
                  <a:gd name="T2" fmla="*/ 38 w 110"/>
                  <a:gd name="T3" fmla="*/ 16 h 100"/>
                  <a:gd name="T4" fmla="*/ 46 w 110"/>
                  <a:gd name="T5" fmla="*/ 16 h 100"/>
                  <a:gd name="T6" fmla="*/ 48 w 110"/>
                  <a:gd name="T7" fmla="*/ 2 h 100"/>
                  <a:gd name="T8" fmla="*/ 56 w 110"/>
                  <a:gd name="T9" fmla="*/ 2 h 100"/>
                  <a:gd name="T10" fmla="*/ 60 w 110"/>
                  <a:gd name="T11" fmla="*/ 0 h 100"/>
                  <a:gd name="T12" fmla="*/ 64 w 110"/>
                  <a:gd name="T13" fmla="*/ 6 h 100"/>
                  <a:gd name="T14" fmla="*/ 68 w 110"/>
                  <a:gd name="T15" fmla="*/ 2 h 100"/>
                  <a:gd name="T16" fmla="*/ 78 w 110"/>
                  <a:gd name="T17" fmla="*/ 6 h 100"/>
                  <a:gd name="T18" fmla="*/ 86 w 110"/>
                  <a:gd name="T19" fmla="*/ 10 h 100"/>
                  <a:gd name="T20" fmla="*/ 88 w 110"/>
                  <a:gd name="T21" fmla="*/ 12 h 100"/>
                  <a:gd name="T22" fmla="*/ 92 w 110"/>
                  <a:gd name="T23" fmla="*/ 18 h 100"/>
                  <a:gd name="T24" fmla="*/ 94 w 110"/>
                  <a:gd name="T25" fmla="*/ 30 h 100"/>
                  <a:gd name="T26" fmla="*/ 96 w 110"/>
                  <a:gd name="T27" fmla="*/ 40 h 100"/>
                  <a:gd name="T28" fmla="*/ 106 w 110"/>
                  <a:gd name="T29" fmla="*/ 48 h 100"/>
                  <a:gd name="T30" fmla="*/ 110 w 110"/>
                  <a:gd name="T31" fmla="*/ 58 h 100"/>
                  <a:gd name="T32" fmla="*/ 104 w 110"/>
                  <a:gd name="T33" fmla="*/ 62 h 100"/>
                  <a:gd name="T34" fmla="*/ 100 w 110"/>
                  <a:gd name="T35" fmla="*/ 58 h 100"/>
                  <a:gd name="T36" fmla="*/ 96 w 110"/>
                  <a:gd name="T37" fmla="*/ 64 h 100"/>
                  <a:gd name="T38" fmla="*/ 102 w 110"/>
                  <a:gd name="T39" fmla="*/ 68 h 100"/>
                  <a:gd name="T40" fmla="*/ 96 w 110"/>
                  <a:gd name="T41" fmla="*/ 86 h 100"/>
                  <a:gd name="T42" fmla="*/ 92 w 110"/>
                  <a:gd name="T43" fmla="*/ 92 h 100"/>
                  <a:gd name="T44" fmla="*/ 88 w 110"/>
                  <a:gd name="T45" fmla="*/ 100 h 100"/>
                  <a:gd name="T46" fmla="*/ 74 w 110"/>
                  <a:gd name="T47" fmla="*/ 96 h 100"/>
                  <a:gd name="T48" fmla="*/ 66 w 110"/>
                  <a:gd name="T49" fmla="*/ 96 h 100"/>
                  <a:gd name="T50" fmla="*/ 60 w 110"/>
                  <a:gd name="T51" fmla="*/ 100 h 100"/>
                  <a:gd name="T52" fmla="*/ 54 w 110"/>
                  <a:gd name="T53" fmla="*/ 96 h 100"/>
                  <a:gd name="T54" fmla="*/ 26 w 110"/>
                  <a:gd name="T55" fmla="*/ 94 h 100"/>
                  <a:gd name="T56" fmla="*/ 12 w 110"/>
                  <a:gd name="T57" fmla="*/ 96 h 100"/>
                  <a:gd name="T58" fmla="*/ 10 w 110"/>
                  <a:gd name="T59" fmla="*/ 96 h 100"/>
                  <a:gd name="T60" fmla="*/ 4 w 110"/>
                  <a:gd name="T61" fmla="*/ 94 h 100"/>
                  <a:gd name="T62" fmla="*/ 2 w 110"/>
                  <a:gd name="T63" fmla="*/ 84 h 100"/>
                  <a:gd name="T64" fmla="*/ 4 w 110"/>
                  <a:gd name="T65" fmla="*/ 74 h 100"/>
                  <a:gd name="T66" fmla="*/ 2 w 110"/>
                  <a:gd name="T67" fmla="*/ 64 h 100"/>
                  <a:gd name="T68" fmla="*/ 8 w 110"/>
                  <a:gd name="T69" fmla="*/ 56 h 100"/>
                  <a:gd name="T70" fmla="*/ 18 w 110"/>
                  <a:gd name="T71" fmla="*/ 54 h 100"/>
                  <a:gd name="T72" fmla="*/ 22 w 110"/>
                  <a:gd name="T73" fmla="*/ 50 h 100"/>
                  <a:gd name="T74" fmla="*/ 26 w 110"/>
                  <a:gd name="T75" fmla="*/ 36 h 100"/>
                  <a:gd name="T76" fmla="*/ 32 w 110"/>
                  <a:gd name="T77" fmla="*/ 22 h 100"/>
                  <a:gd name="T78" fmla="*/ 30 w 110"/>
                  <a:gd name="T79" fmla="*/ 20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10" h="100">
                    <a:moveTo>
                      <a:pt x="30" y="20"/>
                    </a:moveTo>
                    <a:lnTo>
                      <a:pt x="30" y="20"/>
                    </a:lnTo>
                    <a:lnTo>
                      <a:pt x="36" y="16"/>
                    </a:lnTo>
                    <a:lnTo>
                      <a:pt x="38" y="16"/>
                    </a:lnTo>
                    <a:lnTo>
                      <a:pt x="44" y="16"/>
                    </a:lnTo>
                    <a:lnTo>
                      <a:pt x="46" y="16"/>
                    </a:lnTo>
                    <a:lnTo>
                      <a:pt x="48" y="10"/>
                    </a:lnTo>
                    <a:lnTo>
                      <a:pt x="48" y="2"/>
                    </a:lnTo>
                    <a:lnTo>
                      <a:pt x="50" y="0"/>
                    </a:lnTo>
                    <a:lnTo>
                      <a:pt x="56" y="2"/>
                    </a:lnTo>
                    <a:lnTo>
                      <a:pt x="58" y="2"/>
                    </a:lnTo>
                    <a:lnTo>
                      <a:pt x="60" y="0"/>
                    </a:lnTo>
                    <a:lnTo>
                      <a:pt x="64" y="2"/>
                    </a:lnTo>
                    <a:lnTo>
                      <a:pt x="64" y="6"/>
                    </a:lnTo>
                    <a:lnTo>
                      <a:pt x="66" y="6"/>
                    </a:lnTo>
                    <a:lnTo>
                      <a:pt x="68" y="2"/>
                    </a:lnTo>
                    <a:lnTo>
                      <a:pt x="72" y="2"/>
                    </a:lnTo>
                    <a:lnTo>
                      <a:pt x="78" y="6"/>
                    </a:lnTo>
                    <a:lnTo>
                      <a:pt x="84" y="6"/>
                    </a:lnTo>
                    <a:lnTo>
                      <a:pt x="86" y="10"/>
                    </a:lnTo>
                    <a:lnTo>
                      <a:pt x="86" y="12"/>
                    </a:lnTo>
                    <a:lnTo>
                      <a:pt x="88" y="12"/>
                    </a:lnTo>
                    <a:lnTo>
                      <a:pt x="92" y="16"/>
                    </a:lnTo>
                    <a:lnTo>
                      <a:pt x="92" y="18"/>
                    </a:lnTo>
                    <a:lnTo>
                      <a:pt x="94" y="22"/>
                    </a:lnTo>
                    <a:lnTo>
                      <a:pt x="94" y="30"/>
                    </a:lnTo>
                    <a:lnTo>
                      <a:pt x="94" y="36"/>
                    </a:lnTo>
                    <a:lnTo>
                      <a:pt x="96" y="40"/>
                    </a:lnTo>
                    <a:lnTo>
                      <a:pt x="102" y="46"/>
                    </a:lnTo>
                    <a:lnTo>
                      <a:pt x="106" y="48"/>
                    </a:lnTo>
                    <a:lnTo>
                      <a:pt x="110" y="56"/>
                    </a:lnTo>
                    <a:lnTo>
                      <a:pt x="110" y="58"/>
                    </a:lnTo>
                    <a:lnTo>
                      <a:pt x="106" y="62"/>
                    </a:lnTo>
                    <a:lnTo>
                      <a:pt x="104" y="62"/>
                    </a:lnTo>
                    <a:lnTo>
                      <a:pt x="102" y="58"/>
                    </a:lnTo>
                    <a:lnTo>
                      <a:pt x="100" y="58"/>
                    </a:lnTo>
                    <a:lnTo>
                      <a:pt x="96" y="62"/>
                    </a:lnTo>
                    <a:lnTo>
                      <a:pt x="96" y="64"/>
                    </a:lnTo>
                    <a:lnTo>
                      <a:pt x="100" y="66"/>
                    </a:lnTo>
                    <a:lnTo>
                      <a:pt x="102" y="68"/>
                    </a:lnTo>
                    <a:lnTo>
                      <a:pt x="102" y="86"/>
                    </a:lnTo>
                    <a:lnTo>
                      <a:pt x="96" y="86"/>
                    </a:lnTo>
                    <a:lnTo>
                      <a:pt x="94" y="88"/>
                    </a:lnTo>
                    <a:lnTo>
                      <a:pt x="92" y="92"/>
                    </a:lnTo>
                    <a:lnTo>
                      <a:pt x="92" y="96"/>
                    </a:lnTo>
                    <a:lnTo>
                      <a:pt x="88" y="100"/>
                    </a:lnTo>
                    <a:lnTo>
                      <a:pt x="76" y="96"/>
                    </a:lnTo>
                    <a:lnTo>
                      <a:pt x="74" y="96"/>
                    </a:lnTo>
                    <a:lnTo>
                      <a:pt x="68" y="96"/>
                    </a:lnTo>
                    <a:lnTo>
                      <a:pt x="66" y="96"/>
                    </a:lnTo>
                    <a:lnTo>
                      <a:pt x="64" y="94"/>
                    </a:lnTo>
                    <a:lnTo>
                      <a:pt x="60" y="100"/>
                    </a:lnTo>
                    <a:lnTo>
                      <a:pt x="58" y="96"/>
                    </a:lnTo>
                    <a:lnTo>
                      <a:pt x="54" y="96"/>
                    </a:lnTo>
                    <a:lnTo>
                      <a:pt x="44" y="96"/>
                    </a:lnTo>
                    <a:lnTo>
                      <a:pt x="26" y="94"/>
                    </a:lnTo>
                    <a:lnTo>
                      <a:pt x="16" y="94"/>
                    </a:lnTo>
                    <a:lnTo>
                      <a:pt x="12" y="96"/>
                    </a:lnTo>
                    <a:lnTo>
                      <a:pt x="12" y="100"/>
                    </a:lnTo>
                    <a:lnTo>
                      <a:pt x="10" y="96"/>
                    </a:lnTo>
                    <a:lnTo>
                      <a:pt x="8" y="94"/>
                    </a:lnTo>
                    <a:lnTo>
                      <a:pt x="4" y="94"/>
                    </a:lnTo>
                    <a:lnTo>
                      <a:pt x="2" y="96"/>
                    </a:lnTo>
                    <a:lnTo>
                      <a:pt x="2" y="84"/>
                    </a:lnTo>
                    <a:lnTo>
                      <a:pt x="4" y="78"/>
                    </a:lnTo>
                    <a:lnTo>
                      <a:pt x="4" y="74"/>
                    </a:lnTo>
                    <a:lnTo>
                      <a:pt x="4" y="72"/>
                    </a:lnTo>
                    <a:lnTo>
                      <a:pt x="2" y="64"/>
                    </a:lnTo>
                    <a:lnTo>
                      <a:pt x="0" y="58"/>
                    </a:lnTo>
                    <a:lnTo>
                      <a:pt x="8" y="56"/>
                    </a:lnTo>
                    <a:lnTo>
                      <a:pt x="16" y="56"/>
                    </a:lnTo>
                    <a:lnTo>
                      <a:pt x="18" y="54"/>
                    </a:lnTo>
                    <a:lnTo>
                      <a:pt x="18" y="50"/>
                    </a:lnTo>
                    <a:lnTo>
                      <a:pt x="22" y="50"/>
                    </a:lnTo>
                    <a:lnTo>
                      <a:pt x="22" y="44"/>
                    </a:lnTo>
                    <a:lnTo>
                      <a:pt x="26" y="36"/>
                    </a:lnTo>
                    <a:lnTo>
                      <a:pt x="30" y="28"/>
                    </a:lnTo>
                    <a:lnTo>
                      <a:pt x="32" y="22"/>
                    </a:lnTo>
                    <a:lnTo>
                      <a:pt x="30" y="20"/>
                    </a:lnTo>
                    <a:lnTo>
                      <a:pt x="30" y="20"/>
                    </a:lnTo>
                    <a:lnTo>
                      <a:pt x="30" y="2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632" name="Freeform 1703"/>
              <p:cNvSpPr>
                <a:spLocks/>
              </p:cNvSpPr>
              <p:nvPr/>
            </p:nvSpPr>
            <p:spPr bwMode="auto">
              <a:xfrm>
                <a:off x="711200" y="2879725"/>
                <a:ext cx="92075" cy="60325"/>
              </a:xfrm>
              <a:custGeom>
                <a:avLst/>
                <a:gdLst>
                  <a:gd name="T0" fmla="*/ 0 w 58"/>
                  <a:gd name="T1" fmla="*/ 4 h 38"/>
                  <a:gd name="T2" fmla="*/ 4 w 58"/>
                  <a:gd name="T3" fmla="*/ 8 h 38"/>
                  <a:gd name="T4" fmla="*/ 8 w 58"/>
                  <a:gd name="T5" fmla="*/ 10 h 38"/>
                  <a:gd name="T6" fmla="*/ 10 w 58"/>
                  <a:gd name="T7" fmla="*/ 14 h 38"/>
                  <a:gd name="T8" fmla="*/ 14 w 58"/>
                  <a:gd name="T9" fmla="*/ 20 h 38"/>
                  <a:gd name="T10" fmla="*/ 18 w 58"/>
                  <a:gd name="T11" fmla="*/ 22 h 38"/>
                  <a:gd name="T12" fmla="*/ 20 w 58"/>
                  <a:gd name="T13" fmla="*/ 22 h 38"/>
                  <a:gd name="T14" fmla="*/ 22 w 58"/>
                  <a:gd name="T15" fmla="*/ 20 h 38"/>
                  <a:gd name="T16" fmla="*/ 22 w 58"/>
                  <a:gd name="T17" fmla="*/ 22 h 38"/>
                  <a:gd name="T18" fmla="*/ 24 w 58"/>
                  <a:gd name="T19" fmla="*/ 28 h 38"/>
                  <a:gd name="T20" fmla="*/ 30 w 58"/>
                  <a:gd name="T21" fmla="*/ 30 h 38"/>
                  <a:gd name="T22" fmla="*/ 32 w 58"/>
                  <a:gd name="T23" fmla="*/ 30 h 38"/>
                  <a:gd name="T24" fmla="*/ 36 w 58"/>
                  <a:gd name="T25" fmla="*/ 30 h 38"/>
                  <a:gd name="T26" fmla="*/ 38 w 58"/>
                  <a:gd name="T27" fmla="*/ 30 h 38"/>
                  <a:gd name="T28" fmla="*/ 38 w 58"/>
                  <a:gd name="T29" fmla="*/ 36 h 38"/>
                  <a:gd name="T30" fmla="*/ 42 w 58"/>
                  <a:gd name="T31" fmla="*/ 38 h 38"/>
                  <a:gd name="T32" fmla="*/ 46 w 58"/>
                  <a:gd name="T33" fmla="*/ 38 h 38"/>
                  <a:gd name="T34" fmla="*/ 52 w 58"/>
                  <a:gd name="T35" fmla="*/ 36 h 38"/>
                  <a:gd name="T36" fmla="*/ 52 w 58"/>
                  <a:gd name="T37" fmla="*/ 32 h 38"/>
                  <a:gd name="T38" fmla="*/ 52 w 58"/>
                  <a:gd name="T39" fmla="*/ 30 h 38"/>
                  <a:gd name="T40" fmla="*/ 52 w 58"/>
                  <a:gd name="T41" fmla="*/ 28 h 38"/>
                  <a:gd name="T42" fmla="*/ 56 w 58"/>
                  <a:gd name="T43" fmla="*/ 28 h 38"/>
                  <a:gd name="T44" fmla="*/ 58 w 58"/>
                  <a:gd name="T45" fmla="*/ 22 h 38"/>
                  <a:gd name="T46" fmla="*/ 58 w 58"/>
                  <a:gd name="T47" fmla="*/ 20 h 38"/>
                  <a:gd name="T48" fmla="*/ 56 w 58"/>
                  <a:gd name="T49" fmla="*/ 18 h 38"/>
                  <a:gd name="T50" fmla="*/ 52 w 58"/>
                  <a:gd name="T51" fmla="*/ 14 h 38"/>
                  <a:gd name="T52" fmla="*/ 56 w 58"/>
                  <a:gd name="T53" fmla="*/ 14 h 38"/>
                  <a:gd name="T54" fmla="*/ 56 w 58"/>
                  <a:gd name="T55" fmla="*/ 12 h 38"/>
                  <a:gd name="T56" fmla="*/ 52 w 58"/>
                  <a:gd name="T57" fmla="*/ 10 h 38"/>
                  <a:gd name="T58" fmla="*/ 50 w 58"/>
                  <a:gd name="T59" fmla="*/ 10 h 38"/>
                  <a:gd name="T60" fmla="*/ 48 w 58"/>
                  <a:gd name="T61" fmla="*/ 10 h 38"/>
                  <a:gd name="T62" fmla="*/ 46 w 58"/>
                  <a:gd name="T63" fmla="*/ 8 h 38"/>
                  <a:gd name="T64" fmla="*/ 42 w 58"/>
                  <a:gd name="T65" fmla="*/ 4 h 38"/>
                  <a:gd name="T66" fmla="*/ 38 w 58"/>
                  <a:gd name="T67" fmla="*/ 4 h 38"/>
                  <a:gd name="T68" fmla="*/ 32 w 58"/>
                  <a:gd name="T69" fmla="*/ 4 h 38"/>
                  <a:gd name="T70" fmla="*/ 28 w 58"/>
                  <a:gd name="T71" fmla="*/ 8 h 38"/>
                  <a:gd name="T72" fmla="*/ 22 w 58"/>
                  <a:gd name="T73" fmla="*/ 4 h 38"/>
                  <a:gd name="T74" fmla="*/ 20 w 58"/>
                  <a:gd name="T75" fmla="*/ 2 h 38"/>
                  <a:gd name="T76" fmla="*/ 20 w 58"/>
                  <a:gd name="T77" fmla="*/ 0 h 38"/>
                  <a:gd name="T78" fmla="*/ 0 w 58"/>
                  <a:gd name="T79" fmla="*/ 4 h 38"/>
                  <a:gd name="T80" fmla="*/ 0 w 58"/>
                  <a:gd name="T81" fmla="*/ 4 h 38"/>
                  <a:gd name="T82" fmla="*/ 0 w 58"/>
                  <a:gd name="T83" fmla="*/ 4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58" h="38">
                    <a:moveTo>
                      <a:pt x="0" y="4"/>
                    </a:moveTo>
                    <a:lnTo>
                      <a:pt x="4" y="8"/>
                    </a:lnTo>
                    <a:lnTo>
                      <a:pt x="8" y="10"/>
                    </a:lnTo>
                    <a:lnTo>
                      <a:pt x="10" y="14"/>
                    </a:lnTo>
                    <a:lnTo>
                      <a:pt x="14" y="20"/>
                    </a:lnTo>
                    <a:lnTo>
                      <a:pt x="18" y="22"/>
                    </a:lnTo>
                    <a:lnTo>
                      <a:pt x="20" y="22"/>
                    </a:lnTo>
                    <a:lnTo>
                      <a:pt x="22" y="20"/>
                    </a:lnTo>
                    <a:lnTo>
                      <a:pt x="22" y="22"/>
                    </a:lnTo>
                    <a:lnTo>
                      <a:pt x="24" y="28"/>
                    </a:lnTo>
                    <a:lnTo>
                      <a:pt x="30" y="30"/>
                    </a:lnTo>
                    <a:lnTo>
                      <a:pt x="32" y="30"/>
                    </a:lnTo>
                    <a:lnTo>
                      <a:pt x="36" y="30"/>
                    </a:lnTo>
                    <a:lnTo>
                      <a:pt x="38" y="30"/>
                    </a:lnTo>
                    <a:lnTo>
                      <a:pt x="38" y="36"/>
                    </a:lnTo>
                    <a:lnTo>
                      <a:pt x="42" y="38"/>
                    </a:lnTo>
                    <a:lnTo>
                      <a:pt x="46" y="38"/>
                    </a:lnTo>
                    <a:lnTo>
                      <a:pt x="52" y="36"/>
                    </a:lnTo>
                    <a:lnTo>
                      <a:pt x="52" y="32"/>
                    </a:lnTo>
                    <a:lnTo>
                      <a:pt x="52" y="30"/>
                    </a:lnTo>
                    <a:lnTo>
                      <a:pt x="52" y="28"/>
                    </a:lnTo>
                    <a:lnTo>
                      <a:pt x="56" y="28"/>
                    </a:lnTo>
                    <a:lnTo>
                      <a:pt x="58" y="22"/>
                    </a:lnTo>
                    <a:lnTo>
                      <a:pt x="58" y="20"/>
                    </a:lnTo>
                    <a:lnTo>
                      <a:pt x="56" y="18"/>
                    </a:lnTo>
                    <a:lnTo>
                      <a:pt x="52" y="14"/>
                    </a:lnTo>
                    <a:lnTo>
                      <a:pt x="56" y="14"/>
                    </a:lnTo>
                    <a:lnTo>
                      <a:pt x="56" y="12"/>
                    </a:lnTo>
                    <a:lnTo>
                      <a:pt x="52" y="10"/>
                    </a:lnTo>
                    <a:lnTo>
                      <a:pt x="50" y="10"/>
                    </a:lnTo>
                    <a:lnTo>
                      <a:pt x="48" y="10"/>
                    </a:lnTo>
                    <a:lnTo>
                      <a:pt x="46" y="8"/>
                    </a:lnTo>
                    <a:lnTo>
                      <a:pt x="42" y="4"/>
                    </a:lnTo>
                    <a:lnTo>
                      <a:pt x="38" y="4"/>
                    </a:lnTo>
                    <a:lnTo>
                      <a:pt x="32" y="4"/>
                    </a:lnTo>
                    <a:lnTo>
                      <a:pt x="28" y="8"/>
                    </a:lnTo>
                    <a:lnTo>
                      <a:pt x="22" y="4"/>
                    </a:lnTo>
                    <a:lnTo>
                      <a:pt x="20" y="2"/>
                    </a:lnTo>
                    <a:lnTo>
                      <a:pt x="20" y="0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633" name="Freeform 1704"/>
              <p:cNvSpPr>
                <a:spLocks/>
              </p:cNvSpPr>
              <p:nvPr/>
            </p:nvSpPr>
            <p:spPr bwMode="auto">
              <a:xfrm>
                <a:off x="2679700" y="3695700"/>
                <a:ext cx="127000" cy="174625"/>
              </a:xfrm>
              <a:custGeom>
                <a:avLst/>
                <a:gdLst>
                  <a:gd name="T0" fmla="*/ 72 w 80"/>
                  <a:gd name="T1" fmla="*/ 110 h 110"/>
                  <a:gd name="T2" fmla="*/ 72 w 80"/>
                  <a:gd name="T3" fmla="*/ 104 h 110"/>
                  <a:gd name="T4" fmla="*/ 76 w 80"/>
                  <a:gd name="T5" fmla="*/ 102 h 110"/>
                  <a:gd name="T6" fmla="*/ 80 w 80"/>
                  <a:gd name="T7" fmla="*/ 104 h 110"/>
                  <a:gd name="T8" fmla="*/ 80 w 80"/>
                  <a:gd name="T9" fmla="*/ 96 h 110"/>
                  <a:gd name="T10" fmla="*/ 78 w 80"/>
                  <a:gd name="T11" fmla="*/ 92 h 110"/>
                  <a:gd name="T12" fmla="*/ 78 w 80"/>
                  <a:gd name="T13" fmla="*/ 84 h 110"/>
                  <a:gd name="T14" fmla="*/ 76 w 80"/>
                  <a:gd name="T15" fmla="*/ 78 h 110"/>
                  <a:gd name="T16" fmla="*/ 76 w 80"/>
                  <a:gd name="T17" fmla="*/ 72 h 110"/>
                  <a:gd name="T18" fmla="*/ 70 w 80"/>
                  <a:gd name="T19" fmla="*/ 60 h 110"/>
                  <a:gd name="T20" fmla="*/ 68 w 80"/>
                  <a:gd name="T21" fmla="*/ 68 h 110"/>
                  <a:gd name="T22" fmla="*/ 60 w 80"/>
                  <a:gd name="T23" fmla="*/ 68 h 110"/>
                  <a:gd name="T24" fmla="*/ 60 w 80"/>
                  <a:gd name="T25" fmla="*/ 64 h 110"/>
                  <a:gd name="T26" fmla="*/ 62 w 80"/>
                  <a:gd name="T27" fmla="*/ 50 h 110"/>
                  <a:gd name="T28" fmla="*/ 66 w 80"/>
                  <a:gd name="T29" fmla="*/ 46 h 110"/>
                  <a:gd name="T30" fmla="*/ 68 w 80"/>
                  <a:gd name="T31" fmla="*/ 40 h 110"/>
                  <a:gd name="T32" fmla="*/ 70 w 80"/>
                  <a:gd name="T33" fmla="*/ 38 h 110"/>
                  <a:gd name="T34" fmla="*/ 68 w 80"/>
                  <a:gd name="T35" fmla="*/ 30 h 110"/>
                  <a:gd name="T36" fmla="*/ 76 w 80"/>
                  <a:gd name="T37" fmla="*/ 24 h 110"/>
                  <a:gd name="T38" fmla="*/ 66 w 80"/>
                  <a:gd name="T39" fmla="*/ 24 h 110"/>
                  <a:gd name="T40" fmla="*/ 58 w 80"/>
                  <a:gd name="T41" fmla="*/ 28 h 110"/>
                  <a:gd name="T42" fmla="*/ 50 w 80"/>
                  <a:gd name="T43" fmla="*/ 28 h 110"/>
                  <a:gd name="T44" fmla="*/ 40 w 80"/>
                  <a:gd name="T45" fmla="*/ 28 h 110"/>
                  <a:gd name="T46" fmla="*/ 34 w 80"/>
                  <a:gd name="T47" fmla="*/ 28 h 110"/>
                  <a:gd name="T48" fmla="*/ 32 w 80"/>
                  <a:gd name="T49" fmla="*/ 14 h 110"/>
                  <a:gd name="T50" fmla="*/ 34 w 80"/>
                  <a:gd name="T51" fmla="*/ 6 h 110"/>
                  <a:gd name="T52" fmla="*/ 30 w 80"/>
                  <a:gd name="T53" fmla="*/ 4 h 110"/>
                  <a:gd name="T54" fmla="*/ 22 w 80"/>
                  <a:gd name="T55" fmla="*/ 4 h 110"/>
                  <a:gd name="T56" fmla="*/ 14 w 80"/>
                  <a:gd name="T57" fmla="*/ 0 h 110"/>
                  <a:gd name="T58" fmla="*/ 8 w 80"/>
                  <a:gd name="T59" fmla="*/ 4 h 110"/>
                  <a:gd name="T60" fmla="*/ 16 w 80"/>
                  <a:gd name="T61" fmla="*/ 12 h 110"/>
                  <a:gd name="T62" fmla="*/ 14 w 80"/>
                  <a:gd name="T63" fmla="*/ 20 h 110"/>
                  <a:gd name="T64" fmla="*/ 6 w 80"/>
                  <a:gd name="T65" fmla="*/ 22 h 110"/>
                  <a:gd name="T66" fmla="*/ 0 w 80"/>
                  <a:gd name="T67" fmla="*/ 24 h 110"/>
                  <a:gd name="T68" fmla="*/ 4 w 80"/>
                  <a:gd name="T69" fmla="*/ 36 h 110"/>
                  <a:gd name="T70" fmla="*/ 4 w 80"/>
                  <a:gd name="T71" fmla="*/ 40 h 110"/>
                  <a:gd name="T72" fmla="*/ 14 w 80"/>
                  <a:gd name="T73" fmla="*/ 46 h 110"/>
                  <a:gd name="T74" fmla="*/ 16 w 80"/>
                  <a:gd name="T75" fmla="*/ 50 h 110"/>
                  <a:gd name="T76" fmla="*/ 14 w 80"/>
                  <a:gd name="T77" fmla="*/ 60 h 110"/>
                  <a:gd name="T78" fmla="*/ 18 w 80"/>
                  <a:gd name="T79" fmla="*/ 66 h 110"/>
                  <a:gd name="T80" fmla="*/ 18 w 80"/>
                  <a:gd name="T81" fmla="*/ 76 h 110"/>
                  <a:gd name="T82" fmla="*/ 16 w 80"/>
                  <a:gd name="T83" fmla="*/ 82 h 110"/>
                  <a:gd name="T84" fmla="*/ 16 w 80"/>
                  <a:gd name="T85" fmla="*/ 94 h 110"/>
                  <a:gd name="T86" fmla="*/ 36 w 80"/>
                  <a:gd name="T87" fmla="*/ 84 h 110"/>
                  <a:gd name="T88" fmla="*/ 36 w 80"/>
                  <a:gd name="T89" fmla="*/ 86 h 110"/>
                  <a:gd name="T90" fmla="*/ 42 w 80"/>
                  <a:gd name="T91" fmla="*/ 86 h 110"/>
                  <a:gd name="T92" fmla="*/ 44 w 80"/>
                  <a:gd name="T93" fmla="*/ 64 h 110"/>
                  <a:gd name="T94" fmla="*/ 58 w 80"/>
                  <a:gd name="T95" fmla="*/ 72 h 110"/>
                  <a:gd name="T96" fmla="*/ 62 w 80"/>
                  <a:gd name="T97" fmla="*/ 82 h 110"/>
                  <a:gd name="T98" fmla="*/ 66 w 80"/>
                  <a:gd name="T99" fmla="*/ 92 h 110"/>
                  <a:gd name="T100" fmla="*/ 68 w 80"/>
                  <a:gd name="T101" fmla="*/ 104 h 110"/>
                  <a:gd name="T102" fmla="*/ 70 w 80"/>
                  <a:gd name="T103" fmla="*/ 108 h 110"/>
                  <a:gd name="T104" fmla="*/ 72 w 80"/>
                  <a:gd name="T105" fmla="*/ 110 h 110"/>
                  <a:gd name="T106" fmla="*/ 72 w 80"/>
                  <a:gd name="T107" fmla="*/ 110 h 110"/>
                  <a:gd name="T108" fmla="*/ 72 w 80"/>
                  <a:gd name="T109" fmla="*/ 110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80" h="110">
                    <a:moveTo>
                      <a:pt x="72" y="110"/>
                    </a:moveTo>
                    <a:lnTo>
                      <a:pt x="72" y="104"/>
                    </a:lnTo>
                    <a:lnTo>
                      <a:pt x="76" y="102"/>
                    </a:lnTo>
                    <a:lnTo>
                      <a:pt x="80" y="104"/>
                    </a:lnTo>
                    <a:lnTo>
                      <a:pt x="80" y="96"/>
                    </a:lnTo>
                    <a:lnTo>
                      <a:pt x="78" y="92"/>
                    </a:lnTo>
                    <a:lnTo>
                      <a:pt x="78" y="84"/>
                    </a:lnTo>
                    <a:lnTo>
                      <a:pt x="76" y="78"/>
                    </a:lnTo>
                    <a:lnTo>
                      <a:pt x="76" y="72"/>
                    </a:lnTo>
                    <a:lnTo>
                      <a:pt x="70" y="60"/>
                    </a:lnTo>
                    <a:lnTo>
                      <a:pt x="68" y="68"/>
                    </a:lnTo>
                    <a:lnTo>
                      <a:pt x="60" y="68"/>
                    </a:lnTo>
                    <a:lnTo>
                      <a:pt x="60" y="64"/>
                    </a:lnTo>
                    <a:lnTo>
                      <a:pt x="62" y="50"/>
                    </a:lnTo>
                    <a:lnTo>
                      <a:pt x="66" y="46"/>
                    </a:lnTo>
                    <a:lnTo>
                      <a:pt x="68" y="40"/>
                    </a:lnTo>
                    <a:lnTo>
                      <a:pt x="70" y="38"/>
                    </a:lnTo>
                    <a:lnTo>
                      <a:pt x="68" y="30"/>
                    </a:lnTo>
                    <a:lnTo>
                      <a:pt x="76" y="24"/>
                    </a:lnTo>
                    <a:lnTo>
                      <a:pt x="66" y="24"/>
                    </a:lnTo>
                    <a:lnTo>
                      <a:pt x="58" y="28"/>
                    </a:lnTo>
                    <a:lnTo>
                      <a:pt x="50" y="28"/>
                    </a:lnTo>
                    <a:lnTo>
                      <a:pt x="40" y="28"/>
                    </a:lnTo>
                    <a:lnTo>
                      <a:pt x="34" y="28"/>
                    </a:lnTo>
                    <a:lnTo>
                      <a:pt x="32" y="14"/>
                    </a:lnTo>
                    <a:lnTo>
                      <a:pt x="34" y="6"/>
                    </a:lnTo>
                    <a:lnTo>
                      <a:pt x="30" y="4"/>
                    </a:lnTo>
                    <a:lnTo>
                      <a:pt x="22" y="4"/>
                    </a:lnTo>
                    <a:lnTo>
                      <a:pt x="14" y="0"/>
                    </a:lnTo>
                    <a:lnTo>
                      <a:pt x="8" y="4"/>
                    </a:lnTo>
                    <a:lnTo>
                      <a:pt x="16" y="12"/>
                    </a:lnTo>
                    <a:lnTo>
                      <a:pt x="14" y="20"/>
                    </a:lnTo>
                    <a:lnTo>
                      <a:pt x="6" y="22"/>
                    </a:lnTo>
                    <a:lnTo>
                      <a:pt x="0" y="24"/>
                    </a:lnTo>
                    <a:lnTo>
                      <a:pt x="4" y="36"/>
                    </a:lnTo>
                    <a:lnTo>
                      <a:pt x="4" y="40"/>
                    </a:lnTo>
                    <a:lnTo>
                      <a:pt x="14" y="46"/>
                    </a:lnTo>
                    <a:lnTo>
                      <a:pt x="16" y="50"/>
                    </a:lnTo>
                    <a:lnTo>
                      <a:pt x="14" y="60"/>
                    </a:lnTo>
                    <a:lnTo>
                      <a:pt x="18" y="66"/>
                    </a:lnTo>
                    <a:lnTo>
                      <a:pt x="18" y="76"/>
                    </a:lnTo>
                    <a:lnTo>
                      <a:pt x="16" y="82"/>
                    </a:lnTo>
                    <a:lnTo>
                      <a:pt x="16" y="94"/>
                    </a:lnTo>
                    <a:lnTo>
                      <a:pt x="36" y="84"/>
                    </a:lnTo>
                    <a:lnTo>
                      <a:pt x="36" y="86"/>
                    </a:lnTo>
                    <a:lnTo>
                      <a:pt x="42" y="86"/>
                    </a:lnTo>
                    <a:lnTo>
                      <a:pt x="44" y="64"/>
                    </a:lnTo>
                    <a:lnTo>
                      <a:pt x="58" y="72"/>
                    </a:lnTo>
                    <a:lnTo>
                      <a:pt x="62" y="82"/>
                    </a:lnTo>
                    <a:lnTo>
                      <a:pt x="66" y="92"/>
                    </a:lnTo>
                    <a:lnTo>
                      <a:pt x="68" y="104"/>
                    </a:lnTo>
                    <a:lnTo>
                      <a:pt x="70" y="108"/>
                    </a:lnTo>
                    <a:lnTo>
                      <a:pt x="72" y="110"/>
                    </a:lnTo>
                    <a:lnTo>
                      <a:pt x="72" y="110"/>
                    </a:lnTo>
                    <a:lnTo>
                      <a:pt x="72" y="11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634" name="Freeform 1705"/>
              <p:cNvSpPr>
                <a:spLocks noEditPoints="1"/>
              </p:cNvSpPr>
              <p:nvPr/>
            </p:nvSpPr>
            <p:spPr bwMode="auto">
              <a:xfrm>
                <a:off x="1704975" y="3197225"/>
                <a:ext cx="117475" cy="111125"/>
              </a:xfrm>
              <a:custGeom>
                <a:avLst/>
                <a:gdLst>
                  <a:gd name="T0" fmla="*/ 0 w 74"/>
                  <a:gd name="T1" fmla="*/ 50 h 70"/>
                  <a:gd name="T2" fmla="*/ 6 w 74"/>
                  <a:gd name="T3" fmla="*/ 58 h 70"/>
                  <a:gd name="T4" fmla="*/ 10 w 74"/>
                  <a:gd name="T5" fmla="*/ 62 h 70"/>
                  <a:gd name="T6" fmla="*/ 20 w 74"/>
                  <a:gd name="T7" fmla="*/ 62 h 70"/>
                  <a:gd name="T8" fmla="*/ 16 w 74"/>
                  <a:gd name="T9" fmla="*/ 54 h 70"/>
                  <a:gd name="T10" fmla="*/ 6 w 74"/>
                  <a:gd name="T11" fmla="*/ 50 h 70"/>
                  <a:gd name="T12" fmla="*/ 0 w 74"/>
                  <a:gd name="T13" fmla="*/ 50 h 70"/>
                  <a:gd name="T14" fmla="*/ 50 w 74"/>
                  <a:gd name="T15" fmla="*/ 70 h 70"/>
                  <a:gd name="T16" fmla="*/ 54 w 74"/>
                  <a:gd name="T17" fmla="*/ 66 h 70"/>
                  <a:gd name="T18" fmla="*/ 66 w 74"/>
                  <a:gd name="T19" fmla="*/ 32 h 70"/>
                  <a:gd name="T20" fmla="*/ 64 w 74"/>
                  <a:gd name="T21" fmla="*/ 26 h 70"/>
                  <a:gd name="T22" fmla="*/ 56 w 74"/>
                  <a:gd name="T23" fmla="*/ 10 h 70"/>
                  <a:gd name="T24" fmla="*/ 46 w 74"/>
                  <a:gd name="T25" fmla="*/ 20 h 70"/>
                  <a:gd name="T26" fmla="*/ 40 w 74"/>
                  <a:gd name="T27" fmla="*/ 14 h 70"/>
                  <a:gd name="T28" fmla="*/ 36 w 74"/>
                  <a:gd name="T29" fmla="*/ 8 h 70"/>
                  <a:gd name="T30" fmla="*/ 26 w 74"/>
                  <a:gd name="T31" fmla="*/ 2 h 70"/>
                  <a:gd name="T32" fmla="*/ 26 w 74"/>
                  <a:gd name="T33" fmla="*/ 8 h 70"/>
                  <a:gd name="T34" fmla="*/ 28 w 74"/>
                  <a:gd name="T35" fmla="*/ 14 h 70"/>
                  <a:gd name="T36" fmla="*/ 24 w 74"/>
                  <a:gd name="T37" fmla="*/ 14 h 70"/>
                  <a:gd name="T38" fmla="*/ 18 w 74"/>
                  <a:gd name="T39" fmla="*/ 8 h 70"/>
                  <a:gd name="T40" fmla="*/ 10 w 74"/>
                  <a:gd name="T41" fmla="*/ 6 h 70"/>
                  <a:gd name="T42" fmla="*/ 6 w 74"/>
                  <a:gd name="T43" fmla="*/ 10 h 70"/>
                  <a:gd name="T44" fmla="*/ 2 w 74"/>
                  <a:gd name="T45" fmla="*/ 18 h 70"/>
                  <a:gd name="T46" fmla="*/ 8 w 74"/>
                  <a:gd name="T47" fmla="*/ 20 h 70"/>
                  <a:gd name="T48" fmla="*/ 10 w 74"/>
                  <a:gd name="T49" fmla="*/ 20 h 70"/>
                  <a:gd name="T50" fmla="*/ 12 w 74"/>
                  <a:gd name="T51" fmla="*/ 26 h 70"/>
                  <a:gd name="T52" fmla="*/ 10 w 74"/>
                  <a:gd name="T53" fmla="*/ 32 h 70"/>
                  <a:gd name="T54" fmla="*/ 20 w 74"/>
                  <a:gd name="T55" fmla="*/ 36 h 70"/>
                  <a:gd name="T56" fmla="*/ 18 w 74"/>
                  <a:gd name="T57" fmla="*/ 44 h 70"/>
                  <a:gd name="T58" fmla="*/ 26 w 74"/>
                  <a:gd name="T59" fmla="*/ 46 h 70"/>
                  <a:gd name="T60" fmla="*/ 28 w 74"/>
                  <a:gd name="T61" fmla="*/ 54 h 70"/>
                  <a:gd name="T62" fmla="*/ 30 w 74"/>
                  <a:gd name="T63" fmla="*/ 54 h 70"/>
                  <a:gd name="T64" fmla="*/ 38 w 74"/>
                  <a:gd name="T65" fmla="*/ 50 h 70"/>
                  <a:gd name="T66" fmla="*/ 40 w 74"/>
                  <a:gd name="T67" fmla="*/ 46 h 70"/>
                  <a:gd name="T68" fmla="*/ 48 w 74"/>
                  <a:gd name="T69" fmla="*/ 52 h 70"/>
                  <a:gd name="T70" fmla="*/ 44 w 74"/>
                  <a:gd name="T71" fmla="*/ 54 h 70"/>
                  <a:gd name="T72" fmla="*/ 40 w 74"/>
                  <a:gd name="T73" fmla="*/ 60 h 70"/>
                  <a:gd name="T74" fmla="*/ 46 w 74"/>
                  <a:gd name="T75" fmla="*/ 66 h 70"/>
                  <a:gd name="T76" fmla="*/ 50 w 74"/>
                  <a:gd name="T77" fmla="*/ 70 h 70"/>
                  <a:gd name="T78" fmla="*/ 34 w 74"/>
                  <a:gd name="T79" fmla="*/ 44 h 70"/>
                  <a:gd name="T80" fmla="*/ 28 w 74"/>
                  <a:gd name="T81" fmla="*/ 36 h 70"/>
                  <a:gd name="T82" fmla="*/ 24 w 74"/>
                  <a:gd name="T83" fmla="*/ 28 h 70"/>
                  <a:gd name="T84" fmla="*/ 34 w 74"/>
                  <a:gd name="T85" fmla="*/ 32 h 70"/>
                  <a:gd name="T86" fmla="*/ 30 w 74"/>
                  <a:gd name="T87" fmla="*/ 36 h 70"/>
                  <a:gd name="T88" fmla="*/ 38 w 74"/>
                  <a:gd name="T89" fmla="*/ 42 h 70"/>
                  <a:gd name="T90" fmla="*/ 34 w 74"/>
                  <a:gd name="T91" fmla="*/ 44 h 70"/>
                  <a:gd name="T92" fmla="*/ 34 w 74"/>
                  <a:gd name="T93" fmla="*/ 44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74" h="70">
                    <a:moveTo>
                      <a:pt x="0" y="50"/>
                    </a:moveTo>
                    <a:lnTo>
                      <a:pt x="0" y="50"/>
                    </a:lnTo>
                    <a:lnTo>
                      <a:pt x="2" y="54"/>
                    </a:lnTo>
                    <a:lnTo>
                      <a:pt x="6" y="58"/>
                    </a:lnTo>
                    <a:lnTo>
                      <a:pt x="8" y="60"/>
                    </a:lnTo>
                    <a:lnTo>
                      <a:pt x="10" y="62"/>
                    </a:lnTo>
                    <a:lnTo>
                      <a:pt x="12" y="66"/>
                    </a:lnTo>
                    <a:lnTo>
                      <a:pt x="20" y="62"/>
                    </a:lnTo>
                    <a:lnTo>
                      <a:pt x="20" y="60"/>
                    </a:lnTo>
                    <a:lnTo>
                      <a:pt x="16" y="54"/>
                    </a:lnTo>
                    <a:lnTo>
                      <a:pt x="10" y="50"/>
                    </a:lnTo>
                    <a:lnTo>
                      <a:pt x="6" y="50"/>
                    </a:lnTo>
                    <a:lnTo>
                      <a:pt x="0" y="50"/>
                    </a:lnTo>
                    <a:lnTo>
                      <a:pt x="0" y="50"/>
                    </a:lnTo>
                    <a:lnTo>
                      <a:pt x="0" y="50"/>
                    </a:lnTo>
                    <a:close/>
                    <a:moveTo>
                      <a:pt x="50" y="70"/>
                    </a:moveTo>
                    <a:lnTo>
                      <a:pt x="50" y="70"/>
                    </a:lnTo>
                    <a:lnTo>
                      <a:pt x="54" y="66"/>
                    </a:lnTo>
                    <a:lnTo>
                      <a:pt x="56" y="62"/>
                    </a:lnTo>
                    <a:lnTo>
                      <a:pt x="66" y="32"/>
                    </a:lnTo>
                    <a:lnTo>
                      <a:pt x="74" y="32"/>
                    </a:lnTo>
                    <a:lnTo>
                      <a:pt x="64" y="26"/>
                    </a:lnTo>
                    <a:lnTo>
                      <a:pt x="58" y="18"/>
                    </a:lnTo>
                    <a:lnTo>
                      <a:pt x="56" y="10"/>
                    </a:lnTo>
                    <a:lnTo>
                      <a:pt x="50" y="16"/>
                    </a:lnTo>
                    <a:lnTo>
                      <a:pt x="46" y="20"/>
                    </a:lnTo>
                    <a:lnTo>
                      <a:pt x="44" y="18"/>
                    </a:lnTo>
                    <a:lnTo>
                      <a:pt x="40" y="14"/>
                    </a:lnTo>
                    <a:lnTo>
                      <a:pt x="38" y="10"/>
                    </a:lnTo>
                    <a:lnTo>
                      <a:pt x="36" y="8"/>
                    </a:lnTo>
                    <a:lnTo>
                      <a:pt x="28" y="0"/>
                    </a:lnTo>
                    <a:lnTo>
                      <a:pt x="26" y="2"/>
                    </a:lnTo>
                    <a:lnTo>
                      <a:pt x="24" y="6"/>
                    </a:lnTo>
                    <a:lnTo>
                      <a:pt x="26" y="8"/>
                    </a:lnTo>
                    <a:lnTo>
                      <a:pt x="28" y="10"/>
                    </a:lnTo>
                    <a:lnTo>
                      <a:pt x="28" y="14"/>
                    </a:lnTo>
                    <a:lnTo>
                      <a:pt x="26" y="16"/>
                    </a:lnTo>
                    <a:lnTo>
                      <a:pt x="24" y="14"/>
                    </a:lnTo>
                    <a:lnTo>
                      <a:pt x="20" y="10"/>
                    </a:lnTo>
                    <a:lnTo>
                      <a:pt x="18" y="8"/>
                    </a:lnTo>
                    <a:lnTo>
                      <a:pt x="12" y="6"/>
                    </a:lnTo>
                    <a:lnTo>
                      <a:pt x="10" y="6"/>
                    </a:lnTo>
                    <a:lnTo>
                      <a:pt x="8" y="8"/>
                    </a:lnTo>
                    <a:lnTo>
                      <a:pt x="6" y="10"/>
                    </a:lnTo>
                    <a:lnTo>
                      <a:pt x="2" y="14"/>
                    </a:lnTo>
                    <a:lnTo>
                      <a:pt x="2" y="18"/>
                    </a:lnTo>
                    <a:lnTo>
                      <a:pt x="6" y="20"/>
                    </a:lnTo>
                    <a:lnTo>
                      <a:pt x="8" y="20"/>
                    </a:lnTo>
                    <a:lnTo>
                      <a:pt x="10" y="18"/>
                    </a:lnTo>
                    <a:lnTo>
                      <a:pt x="10" y="20"/>
                    </a:lnTo>
                    <a:lnTo>
                      <a:pt x="12" y="24"/>
                    </a:lnTo>
                    <a:lnTo>
                      <a:pt x="12" y="26"/>
                    </a:lnTo>
                    <a:lnTo>
                      <a:pt x="12" y="28"/>
                    </a:lnTo>
                    <a:lnTo>
                      <a:pt x="10" y="32"/>
                    </a:lnTo>
                    <a:lnTo>
                      <a:pt x="18" y="34"/>
                    </a:lnTo>
                    <a:lnTo>
                      <a:pt x="20" y="36"/>
                    </a:lnTo>
                    <a:lnTo>
                      <a:pt x="18" y="42"/>
                    </a:lnTo>
                    <a:lnTo>
                      <a:pt x="18" y="44"/>
                    </a:lnTo>
                    <a:lnTo>
                      <a:pt x="24" y="46"/>
                    </a:lnTo>
                    <a:lnTo>
                      <a:pt x="26" y="46"/>
                    </a:lnTo>
                    <a:lnTo>
                      <a:pt x="28" y="46"/>
                    </a:lnTo>
                    <a:lnTo>
                      <a:pt x="28" y="54"/>
                    </a:lnTo>
                    <a:lnTo>
                      <a:pt x="28" y="58"/>
                    </a:lnTo>
                    <a:lnTo>
                      <a:pt x="30" y="54"/>
                    </a:lnTo>
                    <a:lnTo>
                      <a:pt x="36" y="50"/>
                    </a:lnTo>
                    <a:lnTo>
                      <a:pt x="38" y="50"/>
                    </a:lnTo>
                    <a:lnTo>
                      <a:pt x="38" y="46"/>
                    </a:lnTo>
                    <a:lnTo>
                      <a:pt x="40" y="46"/>
                    </a:lnTo>
                    <a:lnTo>
                      <a:pt x="46" y="50"/>
                    </a:lnTo>
                    <a:lnTo>
                      <a:pt x="48" y="52"/>
                    </a:lnTo>
                    <a:lnTo>
                      <a:pt x="46" y="54"/>
                    </a:lnTo>
                    <a:lnTo>
                      <a:pt x="44" y="54"/>
                    </a:lnTo>
                    <a:lnTo>
                      <a:pt x="40" y="58"/>
                    </a:lnTo>
                    <a:lnTo>
                      <a:pt x="40" y="60"/>
                    </a:lnTo>
                    <a:lnTo>
                      <a:pt x="44" y="62"/>
                    </a:lnTo>
                    <a:lnTo>
                      <a:pt x="46" y="66"/>
                    </a:lnTo>
                    <a:lnTo>
                      <a:pt x="50" y="70"/>
                    </a:lnTo>
                    <a:lnTo>
                      <a:pt x="50" y="70"/>
                    </a:lnTo>
                    <a:lnTo>
                      <a:pt x="50" y="70"/>
                    </a:lnTo>
                    <a:close/>
                    <a:moveTo>
                      <a:pt x="34" y="44"/>
                    </a:moveTo>
                    <a:lnTo>
                      <a:pt x="34" y="44"/>
                    </a:lnTo>
                    <a:lnTo>
                      <a:pt x="28" y="36"/>
                    </a:lnTo>
                    <a:lnTo>
                      <a:pt x="24" y="32"/>
                    </a:lnTo>
                    <a:lnTo>
                      <a:pt x="24" y="28"/>
                    </a:lnTo>
                    <a:lnTo>
                      <a:pt x="30" y="26"/>
                    </a:lnTo>
                    <a:lnTo>
                      <a:pt x="34" y="32"/>
                    </a:lnTo>
                    <a:lnTo>
                      <a:pt x="30" y="32"/>
                    </a:lnTo>
                    <a:lnTo>
                      <a:pt x="30" y="36"/>
                    </a:lnTo>
                    <a:lnTo>
                      <a:pt x="36" y="36"/>
                    </a:lnTo>
                    <a:lnTo>
                      <a:pt x="38" y="42"/>
                    </a:lnTo>
                    <a:lnTo>
                      <a:pt x="36" y="44"/>
                    </a:lnTo>
                    <a:lnTo>
                      <a:pt x="34" y="44"/>
                    </a:lnTo>
                    <a:lnTo>
                      <a:pt x="34" y="44"/>
                    </a:lnTo>
                    <a:lnTo>
                      <a:pt x="34" y="44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635" name="Freeform 1706"/>
              <p:cNvSpPr>
                <a:spLocks/>
              </p:cNvSpPr>
              <p:nvPr/>
            </p:nvSpPr>
            <p:spPr bwMode="auto">
              <a:xfrm>
                <a:off x="895350" y="2955925"/>
                <a:ext cx="161925" cy="85725"/>
              </a:xfrm>
              <a:custGeom>
                <a:avLst/>
                <a:gdLst>
                  <a:gd name="T0" fmla="*/ 4 w 102"/>
                  <a:gd name="T1" fmla="*/ 50 h 54"/>
                  <a:gd name="T2" fmla="*/ 0 w 102"/>
                  <a:gd name="T3" fmla="*/ 44 h 54"/>
                  <a:gd name="T4" fmla="*/ 2 w 102"/>
                  <a:gd name="T5" fmla="*/ 38 h 54"/>
                  <a:gd name="T6" fmla="*/ 8 w 102"/>
                  <a:gd name="T7" fmla="*/ 34 h 54"/>
                  <a:gd name="T8" fmla="*/ 18 w 102"/>
                  <a:gd name="T9" fmla="*/ 32 h 54"/>
                  <a:gd name="T10" fmla="*/ 26 w 102"/>
                  <a:gd name="T11" fmla="*/ 28 h 54"/>
                  <a:gd name="T12" fmla="*/ 34 w 102"/>
                  <a:gd name="T13" fmla="*/ 28 h 54"/>
                  <a:gd name="T14" fmla="*/ 40 w 102"/>
                  <a:gd name="T15" fmla="*/ 32 h 54"/>
                  <a:gd name="T16" fmla="*/ 38 w 102"/>
                  <a:gd name="T17" fmla="*/ 24 h 54"/>
                  <a:gd name="T18" fmla="*/ 38 w 102"/>
                  <a:gd name="T19" fmla="*/ 22 h 54"/>
                  <a:gd name="T20" fmla="*/ 46 w 102"/>
                  <a:gd name="T21" fmla="*/ 16 h 54"/>
                  <a:gd name="T22" fmla="*/ 48 w 102"/>
                  <a:gd name="T23" fmla="*/ 8 h 54"/>
                  <a:gd name="T24" fmla="*/ 54 w 102"/>
                  <a:gd name="T25" fmla="*/ 6 h 54"/>
                  <a:gd name="T26" fmla="*/ 62 w 102"/>
                  <a:gd name="T27" fmla="*/ 10 h 54"/>
                  <a:gd name="T28" fmla="*/ 66 w 102"/>
                  <a:gd name="T29" fmla="*/ 4 h 54"/>
                  <a:gd name="T30" fmla="*/ 72 w 102"/>
                  <a:gd name="T31" fmla="*/ 0 h 54"/>
                  <a:gd name="T32" fmla="*/ 80 w 102"/>
                  <a:gd name="T33" fmla="*/ 4 h 54"/>
                  <a:gd name="T34" fmla="*/ 90 w 102"/>
                  <a:gd name="T35" fmla="*/ 6 h 54"/>
                  <a:gd name="T36" fmla="*/ 98 w 102"/>
                  <a:gd name="T37" fmla="*/ 8 h 54"/>
                  <a:gd name="T38" fmla="*/ 100 w 102"/>
                  <a:gd name="T39" fmla="*/ 14 h 54"/>
                  <a:gd name="T40" fmla="*/ 100 w 102"/>
                  <a:gd name="T41" fmla="*/ 22 h 54"/>
                  <a:gd name="T42" fmla="*/ 100 w 102"/>
                  <a:gd name="T43" fmla="*/ 26 h 54"/>
                  <a:gd name="T44" fmla="*/ 98 w 102"/>
                  <a:gd name="T45" fmla="*/ 36 h 54"/>
                  <a:gd name="T46" fmla="*/ 92 w 102"/>
                  <a:gd name="T47" fmla="*/ 36 h 54"/>
                  <a:gd name="T48" fmla="*/ 84 w 102"/>
                  <a:gd name="T49" fmla="*/ 44 h 54"/>
                  <a:gd name="T50" fmla="*/ 74 w 102"/>
                  <a:gd name="T51" fmla="*/ 44 h 54"/>
                  <a:gd name="T52" fmla="*/ 68 w 102"/>
                  <a:gd name="T53" fmla="*/ 46 h 54"/>
                  <a:gd name="T54" fmla="*/ 58 w 102"/>
                  <a:gd name="T55" fmla="*/ 50 h 54"/>
                  <a:gd name="T56" fmla="*/ 52 w 102"/>
                  <a:gd name="T57" fmla="*/ 52 h 54"/>
                  <a:gd name="T58" fmla="*/ 46 w 102"/>
                  <a:gd name="T59" fmla="*/ 54 h 54"/>
                  <a:gd name="T60" fmla="*/ 34 w 102"/>
                  <a:gd name="T61" fmla="*/ 54 h 54"/>
                  <a:gd name="T62" fmla="*/ 28 w 102"/>
                  <a:gd name="T63" fmla="*/ 52 h 54"/>
                  <a:gd name="T64" fmla="*/ 20 w 102"/>
                  <a:gd name="T65" fmla="*/ 52 h 54"/>
                  <a:gd name="T66" fmla="*/ 16 w 102"/>
                  <a:gd name="T67" fmla="*/ 46 h 54"/>
                  <a:gd name="T68" fmla="*/ 12 w 102"/>
                  <a:gd name="T69" fmla="*/ 52 h 54"/>
                  <a:gd name="T70" fmla="*/ 8 w 102"/>
                  <a:gd name="T71" fmla="*/ 50 h 54"/>
                  <a:gd name="T72" fmla="*/ 4 w 102"/>
                  <a:gd name="T73" fmla="*/ 5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02" h="54">
                    <a:moveTo>
                      <a:pt x="4" y="50"/>
                    </a:moveTo>
                    <a:lnTo>
                      <a:pt x="4" y="50"/>
                    </a:lnTo>
                    <a:lnTo>
                      <a:pt x="2" y="46"/>
                    </a:lnTo>
                    <a:lnTo>
                      <a:pt x="0" y="44"/>
                    </a:lnTo>
                    <a:lnTo>
                      <a:pt x="0" y="42"/>
                    </a:lnTo>
                    <a:lnTo>
                      <a:pt x="2" y="38"/>
                    </a:lnTo>
                    <a:lnTo>
                      <a:pt x="4" y="36"/>
                    </a:lnTo>
                    <a:lnTo>
                      <a:pt x="8" y="34"/>
                    </a:lnTo>
                    <a:lnTo>
                      <a:pt x="16" y="32"/>
                    </a:lnTo>
                    <a:lnTo>
                      <a:pt x="18" y="32"/>
                    </a:lnTo>
                    <a:lnTo>
                      <a:pt x="20" y="28"/>
                    </a:lnTo>
                    <a:lnTo>
                      <a:pt x="26" y="28"/>
                    </a:lnTo>
                    <a:lnTo>
                      <a:pt x="30" y="28"/>
                    </a:lnTo>
                    <a:lnTo>
                      <a:pt x="34" y="28"/>
                    </a:lnTo>
                    <a:lnTo>
                      <a:pt x="38" y="32"/>
                    </a:lnTo>
                    <a:lnTo>
                      <a:pt x="40" y="32"/>
                    </a:lnTo>
                    <a:lnTo>
                      <a:pt x="40" y="28"/>
                    </a:lnTo>
                    <a:lnTo>
                      <a:pt x="38" y="24"/>
                    </a:lnTo>
                    <a:lnTo>
                      <a:pt x="36" y="22"/>
                    </a:lnTo>
                    <a:lnTo>
                      <a:pt x="38" y="22"/>
                    </a:lnTo>
                    <a:lnTo>
                      <a:pt x="40" y="18"/>
                    </a:lnTo>
                    <a:lnTo>
                      <a:pt x="46" y="16"/>
                    </a:lnTo>
                    <a:lnTo>
                      <a:pt x="46" y="14"/>
                    </a:lnTo>
                    <a:lnTo>
                      <a:pt x="48" y="8"/>
                    </a:lnTo>
                    <a:lnTo>
                      <a:pt x="48" y="6"/>
                    </a:lnTo>
                    <a:lnTo>
                      <a:pt x="54" y="6"/>
                    </a:lnTo>
                    <a:lnTo>
                      <a:pt x="58" y="8"/>
                    </a:lnTo>
                    <a:lnTo>
                      <a:pt x="62" y="10"/>
                    </a:lnTo>
                    <a:lnTo>
                      <a:pt x="64" y="8"/>
                    </a:lnTo>
                    <a:lnTo>
                      <a:pt x="66" y="4"/>
                    </a:lnTo>
                    <a:lnTo>
                      <a:pt x="68" y="0"/>
                    </a:lnTo>
                    <a:lnTo>
                      <a:pt x="72" y="0"/>
                    </a:lnTo>
                    <a:lnTo>
                      <a:pt x="74" y="0"/>
                    </a:lnTo>
                    <a:lnTo>
                      <a:pt x="80" y="4"/>
                    </a:lnTo>
                    <a:lnTo>
                      <a:pt x="84" y="6"/>
                    </a:lnTo>
                    <a:lnTo>
                      <a:pt x="90" y="6"/>
                    </a:lnTo>
                    <a:lnTo>
                      <a:pt x="100" y="6"/>
                    </a:lnTo>
                    <a:lnTo>
                      <a:pt x="98" y="8"/>
                    </a:lnTo>
                    <a:lnTo>
                      <a:pt x="98" y="14"/>
                    </a:lnTo>
                    <a:lnTo>
                      <a:pt x="100" y="14"/>
                    </a:lnTo>
                    <a:lnTo>
                      <a:pt x="102" y="22"/>
                    </a:lnTo>
                    <a:lnTo>
                      <a:pt x="100" y="22"/>
                    </a:lnTo>
                    <a:lnTo>
                      <a:pt x="100" y="24"/>
                    </a:lnTo>
                    <a:lnTo>
                      <a:pt x="100" y="26"/>
                    </a:lnTo>
                    <a:lnTo>
                      <a:pt x="100" y="32"/>
                    </a:lnTo>
                    <a:lnTo>
                      <a:pt x="98" y="36"/>
                    </a:lnTo>
                    <a:lnTo>
                      <a:pt x="94" y="36"/>
                    </a:lnTo>
                    <a:lnTo>
                      <a:pt x="92" y="36"/>
                    </a:lnTo>
                    <a:lnTo>
                      <a:pt x="90" y="42"/>
                    </a:lnTo>
                    <a:lnTo>
                      <a:pt x="84" y="44"/>
                    </a:lnTo>
                    <a:lnTo>
                      <a:pt x="80" y="44"/>
                    </a:lnTo>
                    <a:lnTo>
                      <a:pt x="74" y="44"/>
                    </a:lnTo>
                    <a:lnTo>
                      <a:pt x="72" y="44"/>
                    </a:lnTo>
                    <a:lnTo>
                      <a:pt x="68" y="46"/>
                    </a:lnTo>
                    <a:lnTo>
                      <a:pt x="64" y="50"/>
                    </a:lnTo>
                    <a:lnTo>
                      <a:pt x="58" y="50"/>
                    </a:lnTo>
                    <a:lnTo>
                      <a:pt x="54" y="50"/>
                    </a:lnTo>
                    <a:lnTo>
                      <a:pt x="52" y="52"/>
                    </a:lnTo>
                    <a:lnTo>
                      <a:pt x="48" y="54"/>
                    </a:lnTo>
                    <a:lnTo>
                      <a:pt x="46" y="54"/>
                    </a:lnTo>
                    <a:lnTo>
                      <a:pt x="36" y="54"/>
                    </a:lnTo>
                    <a:lnTo>
                      <a:pt x="34" y="54"/>
                    </a:lnTo>
                    <a:lnTo>
                      <a:pt x="30" y="54"/>
                    </a:lnTo>
                    <a:lnTo>
                      <a:pt x="28" y="52"/>
                    </a:lnTo>
                    <a:lnTo>
                      <a:pt x="22" y="52"/>
                    </a:lnTo>
                    <a:lnTo>
                      <a:pt x="20" y="52"/>
                    </a:lnTo>
                    <a:lnTo>
                      <a:pt x="18" y="50"/>
                    </a:lnTo>
                    <a:lnTo>
                      <a:pt x="16" y="46"/>
                    </a:lnTo>
                    <a:lnTo>
                      <a:pt x="16" y="50"/>
                    </a:lnTo>
                    <a:lnTo>
                      <a:pt x="12" y="52"/>
                    </a:lnTo>
                    <a:lnTo>
                      <a:pt x="10" y="50"/>
                    </a:lnTo>
                    <a:lnTo>
                      <a:pt x="8" y="50"/>
                    </a:lnTo>
                    <a:lnTo>
                      <a:pt x="4" y="50"/>
                    </a:lnTo>
                    <a:lnTo>
                      <a:pt x="4" y="50"/>
                    </a:lnTo>
                    <a:lnTo>
                      <a:pt x="4" y="5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636" name="Freeform 1707"/>
              <p:cNvSpPr>
                <a:spLocks noEditPoints="1"/>
              </p:cNvSpPr>
              <p:nvPr/>
            </p:nvSpPr>
            <p:spPr bwMode="auto">
              <a:xfrm>
                <a:off x="3263900" y="4775200"/>
                <a:ext cx="920750" cy="990600"/>
              </a:xfrm>
              <a:custGeom>
                <a:avLst/>
                <a:gdLst>
                  <a:gd name="T0" fmla="*/ 32 w 580"/>
                  <a:gd name="T1" fmla="*/ 362 h 624"/>
                  <a:gd name="T2" fmla="*/ 40 w 580"/>
                  <a:gd name="T3" fmla="*/ 434 h 624"/>
                  <a:gd name="T4" fmla="*/ 80 w 580"/>
                  <a:gd name="T5" fmla="*/ 430 h 624"/>
                  <a:gd name="T6" fmla="*/ 126 w 580"/>
                  <a:gd name="T7" fmla="*/ 420 h 624"/>
                  <a:gd name="T8" fmla="*/ 156 w 580"/>
                  <a:gd name="T9" fmla="*/ 412 h 624"/>
                  <a:gd name="T10" fmla="*/ 180 w 580"/>
                  <a:gd name="T11" fmla="*/ 402 h 624"/>
                  <a:gd name="T12" fmla="*/ 248 w 580"/>
                  <a:gd name="T13" fmla="*/ 378 h 624"/>
                  <a:gd name="T14" fmla="*/ 294 w 580"/>
                  <a:gd name="T15" fmla="*/ 388 h 624"/>
                  <a:gd name="T16" fmla="*/ 302 w 580"/>
                  <a:gd name="T17" fmla="*/ 410 h 624"/>
                  <a:gd name="T18" fmla="*/ 350 w 580"/>
                  <a:gd name="T19" fmla="*/ 406 h 624"/>
                  <a:gd name="T20" fmla="*/ 340 w 580"/>
                  <a:gd name="T21" fmla="*/ 450 h 624"/>
                  <a:gd name="T22" fmla="*/ 362 w 580"/>
                  <a:gd name="T23" fmla="*/ 446 h 624"/>
                  <a:gd name="T24" fmla="*/ 410 w 580"/>
                  <a:gd name="T25" fmla="*/ 516 h 624"/>
                  <a:gd name="T26" fmla="*/ 440 w 580"/>
                  <a:gd name="T27" fmla="*/ 524 h 624"/>
                  <a:gd name="T28" fmla="*/ 456 w 580"/>
                  <a:gd name="T29" fmla="*/ 512 h 624"/>
                  <a:gd name="T30" fmla="*/ 482 w 580"/>
                  <a:gd name="T31" fmla="*/ 528 h 624"/>
                  <a:gd name="T32" fmla="*/ 528 w 580"/>
                  <a:gd name="T33" fmla="*/ 496 h 624"/>
                  <a:gd name="T34" fmla="*/ 534 w 580"/>
                  <a:gd name="T35" fmla="*/ 458 h 624"/>
                  <a:gd name="T36" fmla="*/ 566 w 580"/>
                  <a:gd name="T37" fmla="*/ 396 h 624"/>
                  <a:gd name="T38" fmla="*/ 572 w 580"/>
                  <a:gd name="T39" fmla="*/ 352 h 624"/>
                  <a:gd name="T40" fmla="*/ 572 w 580"/>
                  <a:gd name="T41" fmla="*/ 272 h 624"/>
                  <a:gd name="T42" fmla="*/ 534 w 580"/>
                  <a:gd name="T43" fmla="*/ 208 h 624"/>
                  <a:gd name="T44" fmla="*/ 516 w 580"/>
                  <a:gd name="T45" fmla="*/ 168 h 624"/>
                  <a:gd name="T46" fmla="*/ 474 w 580"/>
                  <a:gd name="T47" fmla="*/ 108 h 624"/>
                  <a:gd name="T48" fmla="*/ 454 w 580"/>
                  <a:gd name="T49" fmla="*/ 64 h 624"/>
                  <a:gd name="T50" fmla="*/ 422 w 580"/>
                  <a:gd name="T51" fmla="*/ 0 h 624"/>
                  <a:gd name="T52" fmla="*/ 404 w 580"/>
                  <a:gd name="T53" fmla="*/ 96 h 624"/>
                  <a:gd name="T54" fmla="*/ 384 w 580"/>
                  <a:gd name="T55" fmla="*/ 122 h 624"/>
                  <a:gd name="T56" fmla="*/ 356 w 580"/>
                  <a:gd name="T57" fmla="*/ 90 h 624"/>
                  <a:gd name="T58" fmla="*/ 326 w 580"/>
                  <a:gd name="T59" fmla="*/ 44 h 624"/>
                  <a:gd name="T60" fmla="*/ 340 w 580"/>
                  <a:gd name="T61" fmla="*/ 18 h 624"/>
                  <a:gd name="T62" fmla="*/ 292 w 580"/>
                  <a:gd name="T63" fmla="*/ 12 h 624"/>
                  <a:gd name="T64" fmla="*/ 268 w 580"/>
                  <a:gd name="T65" fmla="*/ 6 h 624"/>
                  <a:gd name="T66" fmla="*/ 264 w 580"/>
                  <a:gd name="T67" fmla="*/ 24 h 624"/>
                  <a:gd name="T68" fmla="*/ 240 w 580"/>
                  <a:gd name="T69" fmla="*/ 44 h 624"/>
                  <a:gd name="T70" fmla="*/ 222 w 580"/>
                  <a:gd name="T71" fmla="*/ 70 h 624"/>
                  <a:gd name="T72" fmla="*/ 190 w 580"/>
                  <a:gd name="T73" fmla="*/ 58 h 624"/>
                  <a:gd name="T74" fmla="*/ 174 w 580"/>
                  <a:gd name="T75" fmla="*/ 72 h 624"/>
                  <a:gd name="T76" fmla="*/ 156 w 580"/>
                  <a:gd name="T77" fmla="*/ 88 h 624"/>
                  <a:gd name="T78" fmla="*/ 140 w 580"/>
                  <a:gd name="T79" fmla="*/ 100 h 624"/>
                  <a:gd name="T80" fmla="*/ 112 w 580"/>
                  <a:gd name="T81" fmla="*/ 152 h 624"/>
                  <a:gd name="T82" fmla="*/ 80 w 580"/>
                  <a:gd name="T83" fmla="*/ 170 h 624"/>
                  <a:gd name="T84" fmla="*/ 44 w 580"/>
                  <a:gd name="T85" fmla="*/ 180 h 624"/>
                  <a:gd name="T86" fmla="*/ 8 w 580"/>
                  <a:gd name="T87" fmla="*/ 220 h 624"/>
                  <a:gd name="T88" fmla="*/ 10 w 580"/>
                  <a:gd name="T89" fmla="*/ 256 h 624"/>
                  <a:gd name="T90" fmla="*/ 14 w 580"/>
                  <a:gd name="T91" fmla="*/ 284 h 624"/>
                  <a:gd name="T92" fmla="*/ 14 w 580"/>
                  <a:gd name="T93" fmla="*/ 314 h 624"/>
                  <a:gd name="T94" fmla="*/ 486 w 580"/>
                  <a:gd name="T95" fmla="*/ 618 h 624"/>
                  <a:gd name="T96" fmla="*/ 458 w 580"/>
                  <a:gd name="T97" fmla="*/ 594 h 624"/>
                  <a:gd name="T98" fmla="*/ 484 w 580"/>
                  <a:gd name="T99" fmla="*/ 622 h 624"/>
                  <a:gd name="T100" fmla="*/ 502 w 580"/>
                  <a:gd name="T101" fmla="*/ 582 h 624"/>
                  <a:gd name="T102" fmla="*/ 498 w 580"/>
                  <a:gd name="T103" fmla="*/ 558 h 624"/>
                  <a:gd name="T104" fmla="*/ 436 w 580"/>
                  <a:gd name="T105" fmla="*/ 546 h 624"/>
                  <a:gd name="T106" fmla="*/ 344 w 580"/>
                  <a:gd name="T107" fmla="*/ 468 h 624"/>
                  <a:gd name="T108" fmla="*/ 320 w 580"/>
                  <a:gd name="T109" fmla="*/ 376 h 624"/>
                  <a:gd name="T110" fmla="*/ 330 w 580"/>
                  <a:gd name="T111" fmla="*/ 380 h 624"/>
                  <a:gd name="T112" fmla="*/ 356 w 580"/>
                  <a:gd name="T113" fmla="*/ 374 h 624"/>
                  <a:gd name="T114" fmla="*/ 2 w 580"/>
                  <a:gd name="T115" fmla="*/ 280 h 624"/>
                  <a:gd name="T116" fmla="*/ 376 w 580"/>
                  <a:gd name="T117" fmla="*/ 100 h 624"/>
                  <a:gd name="T118" fmla="*/ 340 w 580"/>
                  <a:gd name="T119" fmla="*/ 50 h 624"/>
                  <a:gd name="T120" fmla="*/ 246 w 580"/>
                  <a:gd name="T121" fmla="*/ 16 h 624"/>
                  <a:gd name="T122" fmla="*/ 256 w 580"/>
                  <a:gd name="T123" fmla="*/ 16 h 624"/>
                  <a:gd name="T124" fmla="*/ 264 w 580"/>
                  <a:gd name="T125" fmla="*/ 12 h 6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580" h="624">
                    <a:moveTo>
                      <a:pt x="26" y="320"/>
                    </a:moveTo>
                    <a:lnTo>
                      <a:pt x="26" y="320"/>
                    </a:lnTo>
                    <a:lnTo>
                      <a:pt x="26" y="322"/>
                    </a:lnTo>
                    <a:lnTo>
                      <a:pt x="22" y="324"/>
                    </a:lnTo>
                    <a:lnTo>
                      <a:pt x="22" y="326"/>
                    </a:lnTo>
                    <a:lnTo>
                      <a:pt x="26" y="332"/>
                    </a:lnTo>
                    <a:lnTo>
                      <a:pt x="28" y="340"/>
                    </a:lnTo>
                    <a:lnTo>
                      <a:pt x="28" y="360"/>
                    </a:lnTo>
                    <a:lnTo>
                      <a:pt x="32" y="362"/>
                    </a:lnTo>
                    <a:lnTo>
                      <a:pt x="36" y="374"/>
                    </a:lnTo>
                    <a:lnTo>
                      <a:pt x="36" y="384"/>
                    </a:lnTo>
                    <a:lnTo>
                      <a:pt x="38" y="384"/>
                    </a:lnTo>
                    <a:lnTo>
                      <a:pt x="38" y="398"/>
                    </a:lnTo>
                    <a:lnTo>
                      <a:pt x="36" y="420"/>
                    </a:lnTo>
                    <a:lnTo>
                      <a:pt x="26" y="420"/>
                    </a:lnTo>
                    <a:lnTo>
                      <a:pt x="28" y="430"/>
                    </a:lnTo>
                    <a:lnTo>
                      <a:pt x="36" y="432"/>
                    </a:lnTo>
                    <a:lnTo>
                      <a:pt x="40" y="434"/>
                    </a:lnTo>
                    <a:lnTo>
                      <a:pt x="40" y="438"/>
                    </a:lnTo>
                    <a:lnTo>
                      <a:pt x="44" y="440"/>
                    </a:lnTo>
                    <a:lnTo>
                      <a:pt x="46" y="442"/>
                    </a:lnTo>
                    <a:lnTo>
                      <a:pt x="50" y="442"/>
                    </a:lnTo>
                    <a:lnTo>
                      <a:pt x="56" y="440"/>
                    </a:lnTo>
                    <a:lnTo>
                      <a:pt x="62" y="446"/>
                    </a:lnTo>
                    <a:lnTo>
                      <a:pt x="68" y="446"/>
                    </a:lnTo>
                    <a:lnTo>
                      <a:pt x="74" y="440"/>
                    </a:lnTo>
                    <a:lnTo>
                      <a:pt x="80" y="430"/>
                    </a:lnTo>
                    <a:lnTo>
                      <a:pt x="84" y="434"/>
                    </a:lnTo>
                    <a:lnTo>
                      <a:pt x="86" y="434"/>
                    </a:lnTo>
                    <a:lnTo>
                      <a:pt x="90" y="438"/>
                    </a:lnTo>
                    <a:lnTo>
                      <a:pt x="90" y="434"/>
                    </a:lnTo>
                    <a:lnTo>
                      <a:pt x="90" y="430"/>
                    </a:lnTo>
                    <a:lnTo>
                      <a:pt x="90" y="424"/>
                    </a:lnTo>
                    <a:lnTo>
                      <a:pt x="96" y="428"/>
                    </a:lnTo>
                    <a:lnTo>
                      <a:pt x="110" y="424"/>
                    </a:lnTo>
                    <a:lnTo>
                      <a:pt x="126" y="420"/>
                    </a:lnTo>
                    <a:lnTo>
                      <a:pt x="128" y="422"/>
                    </a:lnTo>
                    <a:lnTo>
                      <a:pt x="130" y="424"/>
                    </a:lnTo>
                    <a:lnTo>
                      <a:pt x="138" y="420"/>
                    </a:lnTo>
                    <a:lnTo>
                      <a:pt x="144" y="422"/>
                    </a:lnTo>
                    <a:lnTo>
                      <a:pt x="146" y="424"/>
                    </a:lnTo>
                    <a:lnTo>
                      <a:pt x="148" y="422"/>
                    </a:lnTo>
                    <a:lnTo>
                      <a:pt x="154" y="420"/>
                    </a:lnTo>
                    <a:lnTo>
                      <a:pt x="154" y="414"/>
                    </a:lnTo>
                    <a:lnTo>
                      <a:pt x="156" y="412"/>
                    </a:lnTo>
                    <a:lnTo>
                      <a:pt x="158" y="406"/>
                    </a:lnTo>
                    <a:lnTo>
                      <a:pt x="162" y="406"/>
                    </a:lnTo>
                    <a:lnTo>
                      <a:pt x="164" y="406"/>
                    </a:lnTo>
                    <a:lnTo>
                      <a:pt x="166" y="406"/>
                    </a:lnTo>
                    <a:lnTo>
                      <a:pt x="168" y="406"/>
                    </a:lnTo>
                    <a:lnTo>
                      <a:pt x="168" y="404"/>
                    </a:lnTo>
                    <a:lnTo>
                      <a:pt x="172" y="402"/>
                    </a:lnTo>
                    <a:lnTo>
                      <a:pt x="174" y="402"/>
                    </a:lnTo>
                    <a:lnTo>
                      <a:pt x="180" y="402"/>
                    </a:lnTo>
                    <a:lnTo>
                      <a:pt x="180" y="396"/>
                    </a:lnTo>
                    <a:lnTo>
                      <a:pt x="182" y="394"/>
                    </a:lnTo>
                    <a:lnTo>
                      <a:pt x="184" y="394"/>
                    </a:lnTo>
                    <a:lnTo>
                      <a:pt x="184" y="392"/>
                    </a:lnTo>
                    <a:lnTo>
                      <a:pt x="190" y="392"/>
                    </a:lnTo>
                    <a:lnTo>
                      <a:pt x="198" y="394"/>
                    </a:lnTo>
                    <a:lnTo>
                      <a:pt x="210" y="392"/>
                    </a:lnTo>
                    <a:lnTo>
                      <a:pt x="230" y="384"/>
                    </a:lnTo>
                    <a:lnTo>
                      <a:pt x="248" y="378"/>
                    </a:lnTo>
                    <a:lnTo>
                      <a:pt x="256" y="378"/>
                    </a:lnTo>
                    <a:lnTo>
                      <a:pt x="264" y="378"/>
                    </a:lnTo>
                    <a:lnTo>
                      <a:pt x="266" y="380"/>
                    </a:lnTo>
                    <a:lnTo>
                      <a:pt x="268" y="384"/>
                    </a:lnTo>
                    <a:lnTo>
                      <a:pt x="272" y="388"/>
                    </a:lnTo>
                    <a:lnTo>
                      <a:pt x="276" y="388"/>
                    </a:lnTo>
                    <a:lnTo>
                      <a:pt x="282" y="388"/>
                    </a:lnTo>
                    <a:lnTo>
                      <a:pt x="290" y="388"/>
                    </a:lnTo>
                    <a:lnTo>
                      <a:pt x="294" y="388"/>
                    </a:lnTo>
                    <a:lnTo>
                      <a:pt x="294" y="392"/>
                    </a:lnTo>
                    <a:lnTo>
                      <a:pt x="298" y="394"/>
                    </a:lnTo>
                    <a:lnTo>
                      <a:pt x="294" y="398"/>
                    </a:lnTo>
                    <a:lnTo>
                      <a:pt x="302" y="398"/>
                    </a:lnTo>
                    <a:lnTo>
                      <a:pt x="304" y="398"/>
                    </a:lnTo>
                    <a:lnTo>
                      <a:pt x="302" y="404"/>
                    </a:lnTo>
                    <a:lnTo>
                      <a:pt x="300" y="404"/>
                    </a:lnTo>
                    <a:lnTo>
                      <a:pt x="300" y="406"/>
                    </a:lnTo>
                    <a:lnTo>
                      <a:pt x="302" y="410"/>
                    </a:lnTo>
                    <a:lnTo>
                      <a:pt x="312" y="412"/>
                    </a:lnTo>
                    <a:lnTo>
                      <a:pt x="312" y="422"/>
                    </a:lnTo>
                    <a:lnTo>
                      <a:pt x="318" y="434"/>
                    </a:lnTo>
                    <a:lnTo>
                      <a:pt x="322" y="438"/>
                    </a:lnTo>
                    <a:lnTo>
                      <a:pt x="338" y="420"/>
                    </a:lnTo>
                    <a:lnTo>
                      <a:pt x="340" y="420"/>
                    </a:lnTo>
                    <a:lnTo>
                      <a:pt x="344" y="420"/>
                    </a:lnTo>
                    <a:lnTo>
                      <a:pt x="348" y="412"/>
                    </a:lnTo>
                    <a:lnTo>
                      <a:pt x="350" y="406"/>
                    </a:lnTo>
                    <a:lnTo>
                      <a:pt x="354" y="406"/>
                    </a:lnTo>
                    <a:lnTo>
                      <a:pt x="354" y="410"/>
                    </a:lnTo>
                    <a:lnTo>
                      <a:pt x="354" y="420"/>
                    </a:lnTo>
                    <a:lnTo>
                      <a:pt x="346" y="432"/>
                    </a:lnTo>
                    <a:lnTo>
                      <a:pt x="348" y="438"/>
                    </a:lnTo>
                    <a:lnTo>
                      <a:pt x="348" y="442"/>
                    </a:lnTo>
                    <a:lnTo>
                      <a:pt x="344" y="446"/>
                    </a:lnTo>
                    <a:lnTo>
                      <a:pt x="340" y="446"/>
                    </a:lnTo>
                    <a:lnTo>
                      <a:pt x="340" y="450"/>
                    </a:lnTo>
                    <a:lnTo>
                      <a:pt x="344" y="448"/>
                    </a:lnTo>
                    <a:lnTo>
                      <a:pt x="348" y="446"/>
                    </a:lnTo>
                    <a:lnTo>
                      <a:pt x="350" y="442"/>
                    </a:lnTo>
                    <a:lnTo>
                      <a:pt x="354" y="432"/>
                    </a:lnTo>
                    <a:lnTo>
                      <a:pt x="358" y="432"/>
                    </a:lnTo>
                    <a:lnTo>
                      <a:pt x="358" y="434"/>
                    </a:lnTo>
                    <a:lnTo>
                      <a:pt x="356" y="434"/>
                    </a:lnTo>
                    <a:lnTo>
                      <a:pt x="358" y="438"/>
                    </a:lnTo>
                    <a:lnTo>
                      <a:pt x="362" y="446"/>
                    </a:lnTo>
                    <a:lnTo>
                      <a:pt x="364" y="456"/>
                    </a:lnTo>
                    <a:lnTo>
                      <a:pt x="362" y="460"/>
                    </a:lnTo>
                    <a:lnTo>
                      <a:pt x="376" y="456"/>
                    </a:lnTo>
                    <a:lnTo>
                      <a:pt x="382" y="476"/>
                    </a:lnTo>
                    <a:lnTo>
                      <a:pt x="382" y="496"/>
                    </a:lnTo>
                    <a:lnTo>
                      <a:pt x="392" y="502"/>
                    </a:lnTo>
                    <a:lnTo>
                      <a:pt x="392" y="506"/>
                    </a:lnTo>
                    <a:lnTo>
                      <a:pt x="394" y="510"/>
                    </a:lnTo>
                    <a:lnTo>
                      <a:pt x="410" y="516"/>
                    </a:lnTo>
                    <a:lnTo>
                      <a:pt x="410" y="514"/>
                    </a:lnTo>
                    <a:lnTo>
                      <a:pt x="412" y="512"/>
                    </a:lnTo>
                    <a:lnTo>
                      <a:pt x="418" y="514"/>
                    </a:lnTo>
                    <a:lnTo>
                      <a:pt x="418" y="516"/>
                    </a:lnTo>
                    <a:lnTo>
                      <a:pt x="422" y="524"/>
                    </a:lnTo>
                    <a:lnTo>
                      <a:pt x="428" y="528"/>
                    </a:lnTo>
                    <a:lnTo>
                      <a:pt x="434" y="528"/>
                    </a:lnTo>
                    <a:lnTo>
                      <a:pt x="438" y="528"/>
                    </a:lnTo>
                    <a:lnTo>
                      <a:pt x="440" y="524"/>
                    </a:lnTo>
                    <a:lnTo>
                      <a:pt x="444" y="520"/>
                    </a:lnTo>
                    <a:lnTo>
                      <a:pt x="446" y="514"/>
                    </a:lnTo>
                    <a:lnTo>
                      <a:pt x="452" y="514"/>
                    </a:lnTo>
                    <a:lnTo>
                      <a:pt x="452" y="512"/>
                    </a:lnTo>
                    <a:lnTo>
                      <a:pt x="448" y="510"/>
                    </a:lnTo>
                    <a:lnTo>
                      <a:pt x="458" y="504"/>
                    </a:lnTo>
                    <a:lnTo>
                      <a:pt x="458" y="506"/>
                    </a:lnTo>
                    <a:lnTo>
                      <a:pt x="462" y="510"/>
                    </a:lnTo>
                    <a:lnTo>
                      <a:pt x="456" y="512"/>
                    </a:lnTo>
                    <a:lnTo>
                      <a:pt x="454" y="516"/>
                    </a:lnTo>
                    <a:lnTo>
                      <a:pt x="466" y="514"/>
                    </a:lnTo>
                    <a:lnTo>
                      <a:pt x="462" y="522"/>
                    </a:lnTo>
                    <a:lnTo>
                      <a:pt x="474" y="528"/>
                    </a:lnTo>
                    <a:lnTo>
                      <a:pt x="474" y="532"/>
                    </a:lnTo>
                    <a:lnTo>
                      <a:pt x="476" y="534"/>
                    </a:lnTo>
                    <a:lnTo>
                      <a:pt x="476" y="532"/>
                    </a:lnTo>
                    <a:lnTo>
                      <a:pt x="480" y="528"/>
                    </a:lnTo>
                    <a:lnTo>
                      <a:pt x="482" y="528"/>
                    </a:lnTo>
                    <a:lnTo>
                      <a:pt x="484" y="528"/>
                    </a:lnTo>
                    <a:lnTo>
                      <a:pt x="490" y="524"/>
                    </a:lnTo>
                    <a:lnTo>
                      <a:pt x="492" y="516"/>
                    </a:lnTo>
                    <a:lnTo>
                      <a:pt x="498" y="506"/>
                    </a:lnTo>
                    <a:lnTo>
                      <a:pt x="512" y="506"/>
                    </a:lnTo>
                    <a:lnTo>
                      <a:pt x="522" y="506"/>
                    </a:lnTo>
                    <a:lnTo>
                      <a:pt x="522" y="504"/>
                    </a:lnTo>
                    <a:lnTo>
                      <a:pt x="528" y="502"/>
                    </a:lnTo>
                    <a:lnTo>
                      <a:pt x="528" y="496"/>
                    </a:lnTo>
                    <a:lnTo>
                      <a:pt x="530" y="492"/>
                    </a:lnTo>
                    <a:lnTo>
                      <a:pt x="528" y="492"/>
                    </a:lnTo>
                    <a:lnTo>
                      <a:pt x="526" y="488"/>
                    </a:lnTo>
                    <a:lnTo>
                      <a:pt x="522" y="486"/>
                    </a:lnTo>
                    <a:lnTo>
                      <a:pt x="522" y="484"/>
                    </a:lnTo>
                    <a:lnTo>
                      <a:pt x="530" y="478"/>
                    </a:lnTo>
                    <a:lnTo>
                      <a:pt x="530" y="474"/>
                    </a:lnTo>
                    <a:lnTo>
                      <a:pt x="530" y="468"/>
                    </a:lnTo>
                    <a:lnTo>
                      <a:pt x="534" y="458"/>
                    </a:lnTo>
                    <a:lnTo>
                      <a:pt x="538" y="448"/>
                    </a:lnTo>
                    <a:lnTo>
                      <a:pt x="544" y="438"/>
                    </a:lnTo>
                    <a:lnTo>
                      <a:pt x="544" y="424"/>
                    </a:lnTo>
                    <a:lnTo>
                      <a:pt x="544" y="416"/>
                    </a:lnTo>
                    <a:lnTo>
                      <a:pt x="552" y="416"/>
                    </a:lnTo>
                    <a:lnTo>
                      <a:pt x="552" y="410"/>
                    </a:lnTo>
                    <a:lnTo>
                      <a:pt x="556" y="404"/>
                    </a:lnTo>
                    <a:lnTo>
                      <a:pt x="566" y="402"/>
                    </a:lnTo>
                    <a:lnTo>
                      <a:pt x="566" y="396"/>
                    </a:lnTo>
                    <a:lnTo>
                      <a:pt x="564" y="396"/>
                    </a:lnTo>
                    <a:lnTo>
                      <a:pt x="564" y="394"/>
                    </a:lnTo>
                    <a:lnTo>
                      <a:pt x="566" y="388"/>
                    </a:lnTo>
                    <a:lnTo>
                      <a:pt x="570" y="388"/>
                    </a:lnTo>
                    <a:lnTo>
                      <a:pt x="572" y="384"/>
                    </a:lnTo>
                    <a:lnTo>
                      <a:pt x="572" y="374"/>
                    </a:lnTo>
                    <a:lnTo>
                      <a:pt x="572" y="368"/>
                    </a:lnTo>
                    <a:lnTo>
                      <a:pt x="572" y="366"/>
                    </a:lnTo>
                    <a:lnTo>
                      <a:pt x="572" y="352"/>
                    </a:lnTo>
                    <a:lnTo>
                      <a:pt x="572" y="340"/>
                    </a:lnTo>
                    <a:lnTo>
                      <a:pt x="576" y="340"/>
                    </a:lnTo>
                    <a:lnTo>
                      <a:pt x="580" y="332"/>
                    </a:lnTo>
                    <a:lnTo>
                      <a:pt x="580" y="322"/>
                    </a:lnTo>
                    <a:lnTo>
                      <a:pt x="576" y="316"/>
                    </a:lnTo>
                    <a:lnTo>
                      <a:pt x="570" y="302"/>
                    </a:lnTo>
                    <a:lnTo>
                      <a:pt x="570" y="294"/>
                    </a:lnTo>
                    <a:lnTo>
                      <a:pt x="572" y="284"/>
                    </a:lnTo>
                    <a:lnTo>
                      <a:pt x="572" y="272"/>
                    </a:lnTo>
                    <a:lnTo>
                      <a:pt x="570" y="262"/>
                    </a:lnTo>
                    <a:lnTo>
                      <a:pt x="556" y="256"/>
                    </a:lnTo>
                    <a:lnTo>
                      <a:pt x="556" y="250"/>
                    </a:lnTo>
                    <a:lnTo>
                      <a:pt x="556" y="244"/>
                    </a:lnTo>
                    <a:lnTo>
                      <a:pt x="548" y="240"/>
                    </a:lnTo>
                    <a:lnTo>
                      <a:pt x="544" y="238"/>
                    </a:lnTo>
                    <a:lnTo>
                      <a:pt x="540" y="226"/>
                    </a:lnTo>
                    <a:lnTo>
                      <a:pt x="540" y="214"/>
                    </a:lnTo>
                    <a:lnTo>
                      <a:pt x="534" y="208"/>
                    </a:lnTo>
                    <a:lnTo>
                      <a:pt x="522" y="206"/>
                    </a:lnTo>
                    <a:lnTo>
                      <a:pt x="522" y="190"/>
                    </a:lnTo>
                    <a:lnTo>
                      <a:pt x="520" y="184"/>
                    </a:lnTo>
                    <a:lnTo>
                      <a:pt x="516" y="178"/>
                    </a:lnTo>
                    <a:lnTo>
                      <a:pt x="512" y="178"/>
                    </a:lnTo>
                    <a:lnTo>
                      <a:pt x="516" y="176"/>
                    </a:lnTo>
                    <a:lnTo>
                      <a:pt x="516" y="172"/>
                    </a:lnTo>
                    <a:lnTo>
                      <a:pt x="516" y="170"/>
                    </a:lnTo>
                    <a:lnTo>
                      <a:pt x="516" y="168"/>
                    </a:lnTo>
                    <a:lnTo>
                      <a:pt x="516" y="166"/>
                    </a:lnTo>
                    <a:lnTo>
                      <a:pt x="494" y="154"/>
                    </a:lnTo>
                    <a:lnTo>
                      <a:pt x="484" y="150"/>
                    </a:lnTo>
                    <a:lnTo>
                      <a:pt x="480" y="144"/>
                    </a:lnTo>
                    <a:lnTo>
                      <a:pt x="476" y="136"/>
                    </a:lnTo>
                    <a:lnTo>
                      <a:pt x="476" y="130"/>
                    </a:lnTo>
                    <a:lnTo>
                      <a:pt x="476" y="122"/>
                    </a:lnTo>
                    <a:lnTo>
                      <a:pt x="476" y="114"/>
                    </a:lnTo>
                    <a:lnTo>
                      <a:pt x="474" y="108"/>
                    </a:lnTo>
                    <a:lnTo>
                      <a:pt x="472" y="104"/>
                    </a:lnTo>
                    <a:lnTo>
                      <a:pt x="464" y="96"/>
                    </a:lnTo>
                    <a:lnTo>
                      <a:pt x="464" y="88"/>
                    </a:lnTo>
                    <a:lnTo>
                      <a:pt x="466" y="82"/>
                    </a:lnTo>
                    <a:lnTo>
                      <a:pt x="466" y="76"/>
                    </a:lnTo>
                    <a:lnTo>
                      <a:pt x="464" y="70"/>
                    </a:lnTo>
                    <a:lnTo>
                      <a:pt x="458" y="70"/>
                    </a:lnTo>
                    <a:lnTo>
                      <a:pt x="456" y="64"/>
                    </a:lnTo>
                    <a:lnTo>
                      <a:pt x="454" y="64"/>
                    </a:lnTo>
                    <a:lnTo>
                      <a:pt x="454" y="58"/>
                    </a:lnTo>
                    <a:lnTo>
                      <a:pt x="446" y="60"/>
                    </a:lnTo>
                    <a:lnTo>
                      <a:pt x="446" y="64"/>
                    </a:lnTo>
                    <a:lnTo>
                      <a:pt x="444" y="64"/>
                    </a:lnTo>
                    <a:lnTo>
                      <a:pt x="444" y="62"/>
                    </a:lnTo>
                    <a:lnTo>
                      <a:pt x="440" y="62"/>
                    </a:lnTo>
                    <a:lnTo>
                      <a:pt x="438" y="42"/>
                    </a:lnTo>
                    <a:lnTo>
                      <a:pt x="436" y="30"/>
                    </a:lnTo>
                    <a:lnTo>
                      <a:pt x="422" y="0"/>
                    </a:lnTo>
                    <a:lnTo>
                      <a:pt x="416" y="0"/>
                    </a:lnTo>
                    <a:lnTo>
                      <a:pt x="412" y="24"/>
                    </a:lnTo>
                    <a:lnTo>
                      <a:pt x="412" y="44"/>
                    </a:lnTo>
                    <a:lnTo>
                      <a:pt x="410" y="48"/>
                    </a:lnTo>
                    <a:lnTo>
                      <a:pt x="408" y="60"/>
                    </a:lnTo>
                    <a:lnTo>
                      <a:pt x="410" y="70"/>
                    </a:lnTo>
                    <a:lnTo>
                      <a:pt x="410" y="80"/>
                    </a:lnTo>
                    <a:lnTo>
                      <a:pt x="410" y="94"/>
                    </a:lnTo>
                    <a:lnTo>
                      <a:pt x="404" y="96"/>
                    </a:lnTo>
                    <a:lnTo>
                      <a:pt x="404" y="100"/>
                    </a:lnTo>
                    <a:lnTo>
                      <a:pt x="404" y="106"/>
                    </a:lnTo>
                    <a:lnTo>
                      <a:pt x="400" y="112"/>
                    </a:lnTo>
                    <a:lnTo>
                      <a:pt x="400" y="116"/>
                    </a:lnTo>
                    <a:lnTo>
                      <a:pt x="400" y="122"/>
                    </a:lnTo>
                    <a:lnTo>
                      <a:pt x="398" y="122"/>
                    </a:lnTo>
                    <a:lnTo>
                      <a:pt x="394" y="122"/>
                    </a:lnTo>
                    <a:lnTo>
                      <a:pt x="390" y="122"/>
                    </a:lnTo>
                    <a:lnTo>
                      <a:pt x="384" y="122"/>
                    </a:lnTo>
                    <a:lnTo>
                      <a:pt x="382" y="122"/>
                    </a:lnTo>
                    <a:lnTo>
                      <a:pt x="380" y="116"/>
                    </a:lnTo>
                    <a:lnTo>
                      <a:pt x="376" y="108"/>
                    </a:lnTo>
                    <a:lnTo>
                      <a:pt x="374" y="108"/>
                    </a:lnTo>
                    <a:lnTo>
                      <a:pt x="372" y="108"/>
                    </a:lnTo>
                    <a:lnTo>
                      <a:pt x="366" y="106"/>
                    </a:lnTo>
                    <a:lnTo>
                      <a:pt x="364" y="100"/>
                    </a:lnTo>
                    <a:lnTo>
                      <a:pt x="358" y="96"/>
                    </a:lnTo>
                    <a:lnTo>
                      <a:pt x="356" y="90"/>
                    </a:lnTo>
                    <a:lnTo>
                      <a:pt x="346" y="88"/>
                    </a:lnTo>
                    <a:lnTo>
                      <a:pt x="338" y="88"/>
                    </a:lnTo>
                    <a:lnTo>
                      <a:pt x="338" y="82"/>
                    </a:lnTo>
                    <a:lnTo>
                      <a:pt x="322" y="76"/>
                    </a:lnTo>
                    <a:lnTo>
                      <a:pt x="322" y="60"/>
                    </a:lnTo>
                    <a:lnTo>
                      <a:pt x="328" y="58"/>
                    </a:lnTo>
                    <a:lnTo>
                      <a:pt x="330" y="50"/>
                    </a:lnTo>
                    <a:lnTo>
                      <a:pt x="328" y="48"/>
                    </a:lnTo>
                    <a:lnTo>
                      <a:pt x="326" y="44"/>
                    </a:lnTo>
                    <a:lnTo>
                      <a:pt x="330" y="44"/>
                    </a:lnTo>
                    <a:lnTo>
                      <a:pt x="338" y="44"/>
                    </a:lnTo>
                    <a:lnTo>
                      <a:pt x="338" y="36"/>
                    </a:lnTo>
                    <a:lnTo>
                      <a:pt x="336" y="36"/>
                    </a:lnTo>
                    <a:lnTo>
                      <a:pt x="336" y="34"/>
                    </a:lnTo>
                    <a:lnTo>
                      <a:pt x="338" y="32"/>
                    </a:lnTo>
                    <a:lnTo>
                      <a:pt x="340" y="30"/>
                    </a:lnTo>
                    <a:lnTo>
                      <a:pt x="344" y="26"/>
                    </a:lnTo>
                    <a:lnTo>
                      <a:pt x="340" y="18"/>
                    </a:lnTo>
                    <a:lnTo>
                      <a:pt x="328" y="24"/>
                    </a:lnTo>
                    <a:lnTo>
                      <a:pt x="326" y="18"/>
                    </a:lnTo>
                    <a:lnTo>
                      <a:pt x="316" y="18"/>
                    </a:lnTo>
                    <a:lnTo>
                      <a:pt x="302" y="16"/>
                    </a:lnTo>
                    <a:lnTo>
                      <a:pt x="300" y="16"/>
                    </a:lnTo>
                    <a:lnTo>
                      <a:pt x="298" y="16"/>
                    </a:lnTo>
                    <a:lnTo>
                      <a:pt x="300" y="16"/>
                    </a:lnTo>
                    <a:lnTo>
                      <a:pt x="294" y="14"/>
                    </a:lnTo>
                    <a:lnTo>
                      <a:pt x="292" y="12"/>
                    </a:lnTo>
                    <a:lnTo>
                      <a:pt x="290" y="14"/>
                    </a:lnTo>
                    <a:lnTo>
                      <a:pt x="286" y="14"/>
                    </a:lnTo>
                    <a:lnTo>
                      <a:pt x="290" y="16"/>
                    </a:lnTo>
                    <a:lnTo>
                      <a:pt x="284" y="14"/>
                    </a:lnTo>
                    <a:lnTo>
                      <a:pt x="282" y="14"/>
                    </a:lnTo>
                    <a:lnTo>
                      <a:pt x="284" y="14"/>
                    </a:lnTo>
                    <a:lnTo>
                      <a:pt x="280" y="8"/>
                    </a:lnTo>
                    <a:lnTo>
                      <a:pt x="274" y="6"/>
                    </a:lnTo>
                    <a:lnTo>
                      <a:pt x="268" y="6"/>
                    </a:lnTo>
                    <a:lnTo>
                      <a:pt x="274" y="12"/>
                    </a:lnTo>
                    <a:lnTo>
                      <a:pt x="286" y="18"/>
                    </a:lnTo>
                    <a:lnTo>
                      <a:pt x="284" y="24"/>
                    </a:lnTo>
                    <a:lnTo>
                      <a:pt x="284" y="26"/>
                    </a:lnTo>
                    <a:lnTo>
                      <a:pt x="282" y="24"/>
                    </a:lnTo>
                    <a:lnTo>
                      <a:pt x="282" y="30"/>
                    </a:lnTo>
                    <a:lnTo>
                      <a:pt x="276" y="30"/>
                    </a:lnTo>
                    <a:lnTo>
                      <a:pt x="272" y="26"/>
                    </a:lnTo>
                    <a:lnTo>
                      <a:pt x="264" y="24"/>
                    </a:lnTo>
                    <a:lnTo>
                      <a:pt x="258" y="22"/>
                    </a:lnTo>
                    <a:lnTo>
                      <a:pt x="256" y="30"/>
                    </a:lnTo>
                    <a:lnTo>
                      <a:pt x="254" y="26"/>
                    </a:lnTo>
                    <a:lnTo>
                      <a:pt x="250" y="24"/>
                    </a:lnTo>
                    <a:lnTo>
                      <a:pt x="246" y="36"/>
                    </a:lnTo>
                    <a:lnTo>
                      <a:pt x="248" y="42"/>
                    </a:lnTo>
                    <a:lnTo>
                      <a:pt x="250" y="44"/>
                    </a:lnTo>
                    <a:lnTo>
                      <a:pt x="246" y="44"/>
                    </a:lnTo>
                    <a:lnTo>
                      <a:pt x="240" y="44"/>
                    </a:lnTo>
                    <a:lnTo>
                      <a:pt x="240" y="54"/>
                    </a:lnTo>
                    <a:lnTo>
                      <a:pt x="236" y="58"/>
                    </a:lnTo>
                    <a:lnTo>
                      <a:pt x="232" y="60"/>
                    </a:lnTo>
                    <a:lnTo>
                      <a:pt x="238" y="70"/>
                    </a:lnTo>
                    <a:lnTo>
                      <a:pt x="238" y="72"/>
                    </a:lnTo>
                    <a:lnTo>
                      <a:pt x="230" y="72"/>
                    </a:lnTo>
                    <a:lnTo>
                      <a:pt x="228" y="72"/>
                    </a:lnTo>
                    <a:lnTo>
                      <a:pt x="226" y="70"/>
                    </a:lnTo>
                    <a:lnTo>
                      <a:pt x="222" y="70"/>
                    </a:lnTo>
                    <a:lnTo>
                      <a:pt x="218" y="70"/>
                    </a:lnTo>
                    <a:lnTo>
                      <a:pt x="218" y="78"/>
                    </a:lnTo>
                    <a:lnTo>
                      <a:pt x="212" y="80"/>
                    </a:lnTo>
                    <a:lnTo>
                      <a:pt x="216" y="68"/>
                    </a:lnTo>
                    <a:lnTo>
                      <a:pt x="212" y="62"/>
                    </a:lnTo>
                    <a:lnTo>
                      <a:pt x="208" y="58"/>
                    </a:lnTo>
                    <a:lnTo>
                      <a:pt x="204" y="52"/>
                    </a:lnTo>
                    <a:lnTo>
                      <a:pt x="192" y="54"/>
                    </a:lnTo>
                    <a:lnTo>
                      <a:pt x="190" y="58"/>
                    </a:lnTo>
                    <a:lnTo>
                      <a:pt x="186" y="64"/>
                    </a:lnTo>
                    <a:lnTo>
                      <a:pt x="186" y="62"/>
                    </a:lnTo>
                    <a:lnTo>
                      <a:pt x="184" y="60"/>
                    </a:lnTo>
                    <a:lnTo>
                      <a:pt x="182" y="60"/>
                    </a:lnTo>
                    <a:lnTo>
                      <a:pt x="184" y="64"/>
                    </a:lnTo>
                    <a:lnTo>
                      <a:pt x="180" y="64"/>
                    </a:lnTo>
                    <a:lnTo>
                      <a:pt x="182" y="72"/>
                    </a:lnTo>
                    <a:lnTo>
                      <a:pt x="176" y="72"/>
                    </a:lnTo>
                    <a:lnTo>
                      <a:pt x="174" y="72"/>
                    </a:lnTo>
                    <a:lnTo>
                      <a:pt x="176" y="76"/>
                    </a:lnTo>
                    <a:lnTo>
                      <a:pt x="176" y="78"/>
                    </a:lnTo>
                    <a:lnTo>
                      <a:pt x="176" y="80"/>
                    </a:lnTo>
                    <a:lnTo>
                      <a:pt x="168" y="76"/>
                    </a:lnTo>
                    <a:lnTo>
                      <a:pt x="166" y="78"/>
                    </a:lnTo>
                    <a:lnTo>
                      <a:pt x="166" y="80"/>
                    </a:lnTo>
                    <a:lnTo>
                      <a:pt x="166" y="88"/>
                    </a:lnTo>
                    <a:lnTo>
                      <a:pt x="166" y="94"/>
                    </a:lnTo>
                    <a:lnTo>
                      <a:pt x="156" y="88"/>
                    </a:lnTo>
                    <a:lnTo>
                      <a:pt x="154" y="88"/>
                    </a:lnTo>
                    <a:lnTo>
                      <a:pt x="150" y="90"/>
                    </a:lnTo>
                    <a:lnTo>
                      <a:pt x="150" y="106"/>
                    </a:lnTo>
                    <a:lnTo>
                      <a:pt x="156" y="104"/>
                    </a:lnTo>
                    <a:lnTo>
                      <a:pt x="154" y="108"/>
                    </a:lnTo>
                    <a:lnTo>
                      <a:pt x="150" y="114"/>
                    </a:lnTo>
                    <a:lnTo>
                      <a:pt x="146" y="106"/>
                    </a:lnTo>
                    <a:lnTo>
                      <a:pt x="144" y="98"/>
                    </a:lnTo>
                    <a:lnTo>
                      <a:pt x="140" y="100"/>
                    </a:lnTo>
                    <a:lnTo>
                      <a:pt x="132" y="106"/>
                    </a:lnTo>
                    <a:lnTo>
                      <a:pt x="130" y="122"/>
                    </a:lnTo>
                    <a:lnTo>
                      <a:pt x="130" y="126"/>
                    </a:lnTo>
                    <a:lnTo>
                      <a:pt x="132" y="130"/>
                    </a:lnTo>
                    <a:lnTo>
                      <a:pt x="128" y="134"/>
                    </a:lnTo>
                    <a:lnTo>
                      <a:pt x="120" y="140"/>
                    </a:lnTo>
                    <a:lnTo>
                      <a:pt x="120" y="144"/>
                    </a:lnTo>
                    <a:lnTo>
                      <a:pt x="118" y="150"/>
                    </a:lnTo>
                    <a:lnTo>
                      <a:pt x="112" y="152"/>
                    </a:lnTo>
                    <a:lnTo>
                      <a:pt x="108" y="154"/>
                    </a:lnTo>
                    <a:lnTo>
                      <a:pt x="94" y="158"/>
                    </a:lnTo>
                    <a:lnTo>
                      <a:pt x="92" y="160"/>
                    </a:lnTo>
                    <a:lnTo>
                      <a:pt x="90" y="160"/>
                    </a:lnTo>
                    <a:lnTo>
                      <a:pt x="86" y="160"/>
                    </a:lnTo>
                    <a:lnTo>
                      <a:pt x="86" y="158"/>
                    </a:lnTo>
                    <a:lnTo>
                      <a:pt x="84" y="158"/>
                    </a:lnTo>
                    <a:lnTo>
                      <a:pt x="82" y="166"/>
                    </a:lnTo>
                    <a:lnTo>
                      <a:pt x="80" y="170"/>
                    </a:lnTo>
                    <a:lnTo>
                      <a:pt x="68" y="170"/>
                    </a:lnTo>
                    <a:lnTo>
                      <a:pt x="66" y="176"/>
                    </a:lnTo>
                    <a:lnTo>
                      <a:pt x="58" y="172"/>
                    </a:lnTo>
                    <a:lnTo>
                      <a:pt x="54" y="172"/>
                    </a:lnTo>
                    <a:lnTo>
                      <a:pt x="50" y="176"/>
                    </a:lnTo>
                    <a:lnTo>
                      <a:pt x="50" y="178"/>
                    </a:lnTo>
                    <a:lnTo>
                      <a:pt x="46" y="178"/>
                    </a:lnTo>
                    <a:lnTo>
                      <a:pt x="44" y="178"/>
                    </a:lnTo>
                    <a:lnTo>
                      <a:pt x="44" y="180"/>
                    </a:lnTo>
                    <a:lnTo>
                      <a:pt x="32" y="188"/>
                    </a:lnTo>
                    <a:lnTo>
                      <a:pt x="22" y="198"/>
                    </a:lnTo>
                    <a:lnTo>
                      <a:pt x="14" y="204"/>
                    </a:lnTo>
                    <a:lnTo>
                      <a:pt x="10" y="206"/>
                    </a:lnTo>
                    <a:lnTo>
                      <a:pt x="12" y="198"/>
                    </a:lnTo>
                    <a:lnTo>
                      <a:pt x="10" y="202"/>
                    </a:lnTo>
                    <a:lnTo>
                      <a:pt x="8" y="204"/>
                    </a:lnTo>
                    <a:lnTo>
                      <a:pt x="8" y="208"/>
                    </a:lnTo>
                    <a:lnTo>
                      <a:pt x="8" y="220"/>
                    </a:lnTo>
                    <a:lnTo>
                      <a:pt x="10" y="224"/>
                    </a:lnTo>
                    <a:lnTo>
                      <a:pt x="10" y="230"/>
                    </a:lnTo>
                    <a:lnTo>
                      <a:pt x="4" y="234"/>
                    </a:lnTo>
                    <a:lnTo>
                      <a:pt x="0" y="238"/>
                    </a:lnTo>
                    <a:lnTo>
                      <a:pt x="2" y="242"/>
                    </a:lnTo>
                    <a:lnTo>
                      <a:pt x="2" y="244"/>
                    </a:lnTo>
                    <a:lnTo>
                      <a:pt x="4" y="244"/>
                    </a:lnTo>
                    <a:lnTo>
                      <a:pt x="8" y="250"/>
                    </a:lnTo>
                    <a:lnTo>
                      <a:pt x="10" y="256"/>
                    </a:lnTo>
                    <a:lnTo>
                      <a:pt x="12" y="266"/>
                    </a:lnTo>
                    <a:lnTo>
                      <a:pt x="12" y="278"/>
                    </a:lnTo>
                    <a:lnTo>
                      <a:pt x="10" y="276"/>
                    </a:lnTo>
                    <a:lnTo>
                      <a:pt x="8" y="276"/>
                    </a:lnTo>
                    <a:lnTo>
                      <a:pt x="8" y="268"/>
                    </a:lnTo>
                    <a:lnTo>
                      <a:pt x="4" y="268"/>
                    </a:lnTo>
                    <a:lnTo>
                      <a:pt x="4" y="270"/>
                    </a:lnTo>
                    <a:lnTo>
                      <a:pt x="4" y="276"/>
                    </a:lnTo>
                    <a:lnTo>
                      <a:pt x="14" y="284"/>
                    </a:lnTo>
                    <a:lnTo>
                      <a:pt x="14" y="286"/>
                    </a:lnTo>
                    <a:lnTo>
                      <a:pt x="12" y="286"/>
                    </a:lnTo>
                    <a:lnTo>
                      <a:pt x="2" y="280"/>
                    </a:lnTo>
                    <a:lnTo>
                      <a:pt x="2" y="286"/>
                    </a:lnTo>
                    <a:lnTo>
                      <a:pt x="10" y="294"/>
                    </a:lnTo>
                    <a:lnTo>
                      <a:pt x="12" y="296"/>
                    </a:lnTo>
                    <a:lnTo>
                      <a:pt x="14" y="298"/>
                    </a:lnTo>
                    <a:lnTo>
                      <a:pt x="14" y="306"/>
                    </a:lnTo>
                    <a:lnTo>
                      <a:pt x="14" y="314"/>
                    </a:lnTo>
                    <a:lnTo>
                      <a:pt x="20" y="316"/>
                    </a:lnTo>
                    <a:lnTo>
                      <a:pt x="26" y="320"/>
                    </a:lnTo>
                    <a:lnTo>
                      <a:pt x="26" y="320"/>
                    </a:lnTo>
                    <a:lnTo>
                      <a:pt x="26" y="320"/>
                    </a:lnTo>
                    <a:close/>
                    <a:moveTo>
                      <a:pt x="486" y="618"/>
                    </a:moveTo>
                    <a:lnTo>
                      <a:pt x="490" y="622"/>
                    </a:lnTo>
                    <a:lnTo>
                      <a:pt x="490" y="620"/>
                    </a:lnTo>
                    <a:lnTo>
                      <a:pt x="486" y="618"/>
                    </a:lnTo>
                    <a:lnTo>
                      <a:pt x="486" y="618"/>
                    </a:lnTo>
                    <a:lnTo>
                      <a:pt x="486" y="618"/>
                    </a:lnTo>
                    <a:close/>
                    <a:moveTo>
                      <a:pt x="448" y="564"/>
                    </a:moveTo>
                    <a:lnTo>
                      <a:pt x="448" y="564"/>
                    </a:lnTo>
                    <a:lnTo>
                      <a:pt x="448" y="568"/>
                    </a:lnTo>
                    <a:lnTo>
                      <a:pt x="446" y="570"/>
                    </a:lnTo>
                    <a:lnTo>
                      <a:pt x="452" y="576"/>
                    </a:lnTo>
                    <a:lnTo>
                      <a:pt x="454" y="582"/>
                    </a:lnTo>
                    <a:lnTo>
                      <a:pt x="456" y="588"/>
                    </a:lnTo>
                    <a:lnTo>
                      <a:pt x="458" y="594"/>
                    </a:lnTo>
                    <a:lnTo>
                      <a:pt x="464" y="596"/>
                    </a:lnTo>
                    <a:lnTo>
                      <a:pt x="462" y="600"/>
                    </a:lnTo>
                    <a:lnTo>
                      <a:pt x="462" y="602"/>
                    </a:lnTo>
                    <a:lnTo>
                      <a:pt x="462" y="606"/>
                    </a:lnTo>
                    <a:lnTo>
                      <a:pt x="470" y="612"/>
                    </a:lnTo>
                    <a:lnTo>
                      <a:pt x="472" y="618"/>
                    </a:lnTo>
                    <a:lnTo>
                      <a:pt x="472" y="622"/>
                    </a:lnTo>
                    <a:lnTo>
                      <a:pt x="480" y="624"/>
                    </a:lnTo>
                    <a:lnTo>
                      <a:pt x="484" y="622"/>
                    </a:lnTo>
                    <a:lnTo>
                      <a:pt x="490" y="612"/>
                    </a:lnTo>
                    <a:lnTo>
                      <a:pt x="494" y="614"/>
                    </a:lnTo>
                    <a:lnTo>
                      <a:pt x="494" y="618"/>
                    </a:lnTo>
                    <a:lnTo>
                      <a:pt x="498" y="614"/>
                    </a:lnTo>
                    <a:lnTo>
                      <a:pt x="498" y="612"/>
                    </a:lnTo>
                    <a:lnTo>
                      <a:pt x="498" y="602"/>
                    </a:lnTo>
                    <a:lnTo>
                      <a:pt x="498" y="594"/>
                    </a:lnTo>
                    <a:lnTo>
                      <a:pt x="502" y="594"/>
                    </a:lnTo>
                    <a:lnTo>
                      <a:pt x="502" y="582"/>
                    </a:lnTo>
                    <a:lnTo>
                      <a:pt x="500" y="568"/>
                    </a:lnTo>
                    <a:lnTo>
                      <a:pt x="486" y="574"/>
                    </a:lnTo>
                    <a:lnTo>
                      <a:pt x="474" y="574"/>
                    </a:lnTo>
                    <a:lnTo>
                      <a:pt x="448" y="564"/>
                    </a:lnTo>
                    <a:lnTo>
                      <a:pt x="448" y="564"/>
                    </a:lnTo>
                    <a:lnTo>
                      <a:pt x="448" y="564"/>
                    </a:lnTo>
                    <a:close/>
                    <a:moveTo>
                      <a:pt x="498" y="548"/>
                    </a:moveTo>
                    <a:lnTo>
                      <a:pt x="498" y="548"/>
                    </a:lnTo>
                    <a:lnTo>
                      <a:pt x="498" y="558"/>
                    </a:lnTo>
                    <a:lnTo>
                      <a:pt x="502" y="558"/>
                    </a:lnTo>
                    <a:lnTo>
                      <a:pt x="502" y="556"/>
                    </a:lnTo>
                    <a:lnTo>
                      <a:pt x="500" y="550"/>
                    </a:lnTo>
                    <a:lnTo>
                      <a:pt x="498" y="548"/>
                    </a:lnTo>
                    <a:lnTo>
                      <a:pt x="498" y="548"/>
                    </a:lnTo>
                    <a:lnTo>
                      <a:pt x="498" y="548"/>
                    </a:lnTo>
                    <a:close/>
                    <a:moveTo>
                      <a:pt x="436" y="542"/>
                    </a:moveTo>
                    <a:lnTo>
                      <a:pt x="436" y="542"/>
                    </a:lnTo>
                    <a:lnTo>
                      <a:pt x="436" y="546"/>
                    </a:lnTo>
                    <a:lnTo>
                      <a:pt x="436" y="548"/>
                    </a:lnTo>
                    <a:lnTo>
                      <a:pt x="438" y="552"/>
                    </a:lnTo>
                    <a:lnTo>
                      <a:pt x="440" y="548"/>
                    </a:lnTo>
                    <a:lnTo>
                      <a:pt x="440" y="542"/>
                    </a:lnTo>
                    <a:lnTo>
                      <a:pt x="436" y="542"/>
                    </a:lnTo>
                    <a:lnTo>
                      <a:pt x="436" y="542"/>
                    </a:lnTo>
                    <a:lnTo>
                      <a:pt x="436" y="542"/>
                    </a:lnTo>
                    <a:close/>
                    <a:moveTo>
                      <a:pt x="346" y="460"/>
                    </a:moveTo>
                    <a:lnTo>
                      <a:pt x="344" y="468"/>
                    </a:lnTo>
                    <a:lnTo>
                      <a:pt x="354" y="466"/>
                    </a:lnTo>
                    <a:lnTo>
                      <a:pt x="356" y="464"/>
                    </a:lnTo>
                    <a:lnTo>
                      <a:pt x="354" y="464"/>
                    </a:lnTo>
                    <a:lnTo>
                      <a:pt x="346" y="460"/>
                    </a:lnTo>
                    <a:lnTo>
                      <a:pt x="346" y="460"/>
                    </a:lnTo>
                    <a:lnTo>
                      <a:pt x="346" y="460"/>
                    </a:lnTo>
                    <a:close/>
                    <a:moveTo>
                      <a:pt x="320" y="374"/>
                    </a:moveTo>
                    <a:lnTo>
                      <a:pt x="320" y="374"/>
                    </a:lnTo>
                    <a:lnTo>
                      <a:pt x="320" y="376"/>
                    </a:lnTo>
                    <a:lnTo>
                      <a:pt x="318" y="378"/>
                    </a:lnTo>
                    <a:lnTo>
                      <a:pt x="318" y="376"/>
                    </a:lnTo>
                    <a:lnTo>
                      <a:pt x="318" y="374"/>
                    </a:lnTo>
                    <a:lnTo>
                      <a:pt x="320" y="374"/>
                    </a:lnTo>
                    <a:lnTo>
                      <a:pt x="320" y="374"/>
                    </a:lnTo>
                    <a:lnTo>
                      <a:pt x="320" y="374"/>
                    </a:lnTo>
                    <a:close/>
                    <a:moveTo>
                      <a:pt x="326" y="370"/>
                    </a:moveTo>
                    <a:lnTo>
                      <a:pt x="326" y="370"/>
                    </a:lnTo>
                    <a:lnTo>
                      <a:pt x="330" y="380"/>
                    </a:lnTo>
                    <a:lnTo>
                      <a:pt x="330" y="386"/>
                    </a:lnTo>
                    <a:lnTo>
                      <a:pt x="326" y="386"/>
                    </a:lnTo>
                    <a:lnTo>
                      <a:pt x="326" y="378"/>
                    </a:lnTo>
                    <a:lnTo>
                      <a:pt x="326" y="370"/>
                    </a:lnTo>
                    <a:lnTo>
                      <a:pt x="326" y="370"/>
                    </a:lnTo>
                    <a:lnTo>
                      <a:pt x="326" y="370"/>
                    </a:lnTo>
                    <a:close/>
                    <a:moveTo>
                      <a:pt x="350" y="366"/>
                    </a:moveTo>
                    <a:lnTo>
                      <a:pt x="350" y="366"/>
                    </a:lnTo>
                    <a:lnTo>
                      <a:pt x="356" y="374"/>
                    </a:lnTo>
                    <a:lnTo>
                      <a:pt x="356" y="376"/>
                    </a:lnTo>
                    <a:lnTo>
                      <a:pt x="354" y="376"/>
                    </a:lnTo>
                    <a:lnTo>
                      <a:pt x="350" y="368"/>
                    </a:lnTo>
                    <a:lnTo>
                      <a:pt x="348" y="366"/>
                    </a:lnTo>
                    <a:lnTo>
                      <a:pt x="350" y="366"/>
                    </a:lnTo>
                    <a:lnTo>
                      <a:pt x="350" y="366"/>
                    </a:lnTo>
                    <a:lnTo>
                      <a:pt x="350" y="366"/>
                    </a:lnTo>
                    <a:close/>
                    <a:moveTo>
                      <a:pt x="0" y="270"/>
                    </a:moveTo>
                    <a:lnTo>
                      <a:pt x="2" y="280"/>
                    </a:lnTo>
                    <a:lnTo>
                      <a:pt x="2" y="272"/>
                    </a:lnTo>
                    <a:lnTo>
                      <a:pt x="2" y="270"/>
                    </a:lnTo>
                    <a:lnTo>
                      <a:pt x="0" y="270"/>
                    </a:lnTo>
                    <a:lnTo>
                      <a:pt x="0" y="270"/>
                    </a:lnTo>
                    <a:lnTo>
                      <a:pt x="0" y="270"/>
                    </a:lnTo>
                    <a:close/>
                    <a:moveTo>
                      <a:pt x="380" y="98"/>
                    </a:moveTo>
                    <a:lnTo>
                      <a:pt x="380" y="98"/>
                    </a:lnTo>
                    <a:lnTo>
                      <a:pt x="376" y="98"/>
                    </a:lnTo>
                    <a:lnTo>
                      <a:pt x="376" y="100"/>
                    </a:lnTo>
                    <a:lnTo>
                      <a:pt x="380" y="104"/>
                    </a:lnTo>
                    <a:lnTo>
                      <a:pt x="382" y="106"/>
                    </a:lnTo>
                    <a:lnTo>
                      <a:pt x="382" y="100"/>
                    </a:lnTo>
                    <a:lnTo>
                      <a:pt x="382" y="98"/>
                    </a:lnTo>
                    <a:lnTo>
                      <a:pt x="380" y="98"/>
                    </a:lnTo>
                    <a:lnTo>
                      <a:pt x="380" y="98"/>
                    </a:lnTo>
                    <a:lnTo>
                      <a:pt x="380" y="98"/>
                    </a:lnTo>
                    <a:close/>
                    <a:moveTo>
                      <a:pt x="340" y="50"/>
                    </a:moveTo>
                    <a:lnTo>
                      <a:pt x="340" y="50"/>
                    </a:lnTo>
                    <a:lnTo>
                      <a:pt x="336" y="52"/>
                    </a:lnTo>
                    <a:lnTo>
                      <a:pt x="336" y="60"/>
                    </a:lnTo>
                    <a:lnTo>
                      <a:pt x="340" y="58"/>
                    </a:lnTo>
                    <a:lnTo>
                      <a:pt x="344" y="54"/>
                    </a:lnTo>
                    <a:lnTo>
                      <a:pt x="340" y="50"/>
                    </a:lnTo>
                    <a:lnTo>
                      <a:pt x="340" y="50"/>
                    </a:lnTo>
                    <a:lnTo>
                      <a:pt x="340" y="50"/>
                    </a:lnTo>
                    <a:close/>
                    <a:moveTo>
                      <a:pt x="246" y="14"/>
                    </a:moveTo>
                    <a:lnTo>
                      <a:pt x="246" y="16"/>
                    </a:lnTo>
                    <a:lnTo>
                      <a:pt x="250" y="16"/>
                    </a:lnTo>
                    <a:lnTo>
                      <a:pt x="248" y="16"/>
                    </a:lnTo>
                    <a:lnTo>
                      <a:pt x="248" y="14"/>
                    </a:lnTo>
                    <a:lnTo>
                      <a:pt x="246" y="14"/>
                    </a:lnTo>
                    <a:lnTo>
                      <a:pt x="246" y="14"/>
                    </a:lnTo>
                    <a:lnTo>
                      <a:pt x="246" y="14"/>
                    </a:lnTo>
                    <a:close/>
                    <a:moveTo>
                      <a:pt x="254" y="12"/>
                    </a:moveTo>
                    <a:lnTo>
                      <a:pt x="254" y="16"/>
                    </a:lnTo>
                    <a:lnTo>
                      <a:pt x="256" y="16"/>
                    </a:lnTo>
                    <a:lnTo>
                      <a:pt x="256" y="14"/>
                    </a:lnTo>
                    <a:lnTo>
                      <a:pt x="254" y="12"/>
                    </a:lnTo>
                    <a:lnTo>
                      <a:pt x="254" y="12"/>
                    </a:lnTo>
                    <a:lnTo>
                      <a:pt x="254" y="12"/>
                    </a:lnTo>
                    <a:close/>
                    <a:moveTo>
                      <a:pt x="258" y="8"/>
                    </a:moveTo>
                    <a:lnTo>
                      <a:pt x="258" y="14"/>
                    </a:lnTo>
                    <a:lnTo>
                      <a:pt x="264" y="14"/>
                    </a:lnTo>
                    <a:lnTo>
                      <a:pt x="262" y="12"/>
                    </a:lnTo>
                    <a:lnTo>
                      <a:pt x="264" y="12"/>
                    </a:lnTo>
                    <a:lnTo>
                      <a:pt x="262" y="8"/>
                    </a:lnTo>
                    <a:lnTo>
                      <a:pt x="258" y="8"/>
                    </a:lnTo>
                    <a:lnTo>
                      <a:pt x="258" y="8"/>
                    </a:lnTo>
                    <a:lnTo>
                      <a:pt x="258" y="8"/>
                    </a:lnTo>
                    <a:close/>
                  </a:path>
                </a:pathLst>
              </a:custGeom>
              <a:solidFill>
                <a:srgbClr val="F4B486"/>
              </a:solidFill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637" name="Freeform 1708"/>
              <p:cNvSpPr>
                <a:spLocks noEditPoints="1"/>
              </p:cNvSpPr>
              <p:nvPr/>
            </p:nvSpPr>
            <p:spPr bwMode="auto">
              <a:xfrm>
                <a:off x="1670050" y="3216275"/>
                <a:ext cx="79375" cy="79375"/>
              </a:xfrm>
              <a:custGeom>
                <a:avLst/>
                <a:gdLst>
                  <a:gd name="T0" fmla="*/ 2 w 50"/>
                  <a:gd name="T1" fmla="*/ 4 h 50"/>
                  <a:gd name="T2" fmla="*/ 2 w 50"/>
                  <a:gd name="T3" fmla="*/ 4 h 50"/>
                  <a:gd name="T4" fmla="*/ 6 w 50"/>
                  <a:gd name="T5" fmla="*/ 6 h 50"/>
                  <a:gd name="T6" fmla="*/ 6 w 50"/>
                  <a:gd name="T7" fmla="*/ 8 h 50"/>
                  <a:gd name="T8" fmla="*/ 2 w 50"/>
                  <a:gd name="T9" fmla="*/ 14 h 50"/>
                  <a:gd name="T10" fmla="*/ 0 w 50"/>
                  <a:gd name="T11" fmla="*/ 16 h 50"/>
                  <a:gd name="T12" fmla="*/ 0 w 50"/>
                  <a:gd name="T13" fmla="*/ 22 h 50"/>
                  <a:gd name="T14" fmla="*/ 0 w 50"/>
                  <a:gd name="T15" fmla="*/ 24 h 50"/>
                  <a:gd name="T16" fmla="*/ 6 w 50"/>
                  <a:gd name="T17" fmla="*/ 26 h 50"/>
                  <a:gd name="T18" fmla="*/ 16 w 50"/>
                  <a:gd name="T19" fmla="*/ 30 h 50"/>
                  <a:gd name="T20" fmla="*/ 18 w 50"/>
                  <a:gd name="T21" fmla="*/ 32 h 50"/>
                  <a:gd name="T22" fmla="*/ 20 w 50"/>
                  <a:gd name="T23" fmla="*/ 34 h 50"/>
                  <a:gd name="T24" fmla="*/ 20 w 50"/>
                  <a:gd name="T25" fmla="*/ 36 h 50"/>
                  <a:gd name="T26" fmla="*/ 26 w 50"/>
                  <a:gd name="T27" fmla="*/ 36 h 50"/>
                  <a:gd name="T28" fmla="*/ 32 w 50"/>
                  <a:gd name="T29" fmla="*/ 36 h 50"/>
                  <a:gd name="T30" fmla="*/ 36 w 50"/>
                  <a:gd name="T31" fmla="*/ 42 h 50"/>
                  <a:gd name="T32" fmla="*/ 42 w 50"/>
                  <a:gd name="T33" fmla="*/ 48 h 50"/>
                  <a:gd name="T34" fmla="*/ 42 w 50"/>
                  <a:gd name="T35" fmla="*/ 50 h 50"/>
                  <a:gd name="T36" fmla="*/ 46 w 50"/>
                  <a:gd name="T37" fmla="*/ 48 h 50"/>
                  <a:gd name="T38" fmla="*/ 50 w 50"/>
                  <a:gd name="T39" fmla="*/ 44 h 50"/>
                  <a:gd name="T40" fmla="*/ 50 w 50"/>
                  <a:gd name="T41" fmla="*/ 42 h 50"/>
                  <a:gd name="T42" fmla="*/ 50 w 50"/>
                  <a:gd name="T43" fmla="*/ 34 h 50"/>
                  <a:gd name="T44" fmla="*/ 46 w 50"/>
                  <a:gd name="T45" fmla="*/ 34 h 50"/>
                  <a:gd name="T46" fmla="*/ 44 w 50"/>
                  <a:gd name="T47" fmla="*/ 34 h 50"/>
                  <a:gd name="T48" fmla="*/ 38 w 50"/>
                  <a:gd name="T49" fmla="*/ 32 h 50"/>
                  <a:gd name="T50" fmla="*/ 38 w 50"/>
                  <a:gd name="T51" fmla="*/ 30 h 50"/>
                  <a:gd name="T52" fmla="*/ 42 w 50"/>
                  <a:gd name="T53" fmla="*/ 24 h 50"/>
                  <a:gd name="T54" fmla="*/ 38 w 50"/>
                  <a:gd name="T55" fmla="*/ 22 h 50"/>
                  <a:gd name="T56" fmla="*/ 32 w 50"/>
                  <a:gd name="T57" fmla="*/ 18 h 50"/>
                  <a:gd name="T58" fmla="*/ 34 w 50"/>
                  <a:gd name="T59" fmla="*/ 16 h 50"/>
                  <a:gd name="T60" fmla="*/ 34 w 50"/>
                  <a:gd name="T61" fmla="*/ 14 h 50"/>
                  <a:gd name="T62" fmla="*/ 34 w 50"/>
                  <a:gd name="T63" fmla="*/ 12 h 50"/>
                  <a:gd name="T64" fmla="*/ 32 w 50"/>
                  <a:gd name="T65" fmla="*/ 8 h 50"/>
                  <a:gd name="T66" fmla="*/ 32 w 50"/>
                  <a:gd name="T67" fmla="*/ 6 h 50"/>
                  <a:gd name="T68" fmla="*/ 28 w 50"/>
                  <a:gd name="T69" fmla="*/ 8 h 50"/>
                  <a:gd name="T70" fmla="*/ 26 w 50"/>
                  <a:gd name="T71" fmla="*/ 8 h 50"/>
                  <a:gd name="T72" fmla="*/ 24 w 50"/>
                  <a:gd name="T73" fmla="*/ 6 h 50"/>
                  <a:gd name="T74" fmla="*/ 24 w 50"/>
                  <a:gd name="T75" fmla="*/ 0 h 50"/>
                  <a:gd name="T76" fmla="*/ 14 w 50"/>
                  <a:gd name="T77" fmla="*/ 0 h 50"/>
                  <a:gd name="T78" fmla="*/ 2 w 50"/>
                  <a:gd name="T79" fmla="*/ 4 h 50"/>
                  <a:gd name="T80" fmla="*/ 2 w 50"/>
                  <a:gd name="T81" fmla="*/ 4 h 50"/>
                  <a:gd name="T82" fmla="*/ 2 w 50"/>
                  <a:gd name="T83" fmla="*/ 4 h 50"/>
                  <a:gd name="T84" fmla="*/ 18 w 50"/>
                  <a:gd name="T85" fmla="*/ 22 h 50"/>
                  <a:gd name="T86" fmla="*/ 18 w 50"/>
                  <a:gd name="T87" fmla="*/ 22 h 50"/>
                  <a:gd name="T88" fmla="*/ 24 w 50"/>
                  <a:gd name="T89" fmla="*/ 24 h 50"/>
                  <a:gd name="T90" fmla="*/ 26 w 50"/>
                  <a:gd name="T91" fmla="*/ 26 h 50"/>
                  <a:gd name="T92" fmla="*/ 24 w 50"/>
                  <a:gd name="T93" fmla="*/ 26 h 50"/>
                  <a:gd name="T94" fmla="*/ 18 w 50"/>
                  <a:gd name="T95" fmla="*/ 26 h 50"/>
                  <a:gd name="T96" fmla="*/ 16 w 50"/>
                  <a:gd name="T97" fmla="*/ 24 h 50"/>
                  <a:gd name="T98" fmla="*/ 18 w 50"/>
                  <a:gd name="T99" fmla="*/ 22 h 50"/>
                  <a:gd name="T100" fmla="*/ 18 w 50"/>
                  <a:gd name="T101" fmla="*/ 22 h 50"/>
                  <a:gd name="T102" fmla="*/ 18 w 50"/>
                  <a:gd name="T103" fmla="*/ 22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50" h="50">
                    <a:moveTo>
                      <a:pt x="2" y="4"/>
                    </a:moveTo>
                    <a:lnTo>
                      <a:pt x="2" y="4"/>
                    </a:lnTo>
                    <a:lnTo>
                      <a:pt x="6" y="6"/>
                    </a:lnTo>
                    <a:lnTo>
                      <a:pt x="6" y="8"/>
                    </a:lnTo>
                    <a:lnTo>
                      <a:pt x="2" y="14"/>
                    </a:lnTo>
                    <a:lnTo>
                      <a:pt x="0" y="16"/>
                    </a:lnTo>
                    <a:lnTo>
                      <a:pt x="0" y="22"/>
                    </a:lnTo>
                    <a:lnTo>
                      <a:pt x="0" y="24"/>
                    </a:lnTo>
                    <a:lnTo>
                      <a:pt x="6" y="26"/>
                    </a:lnTo>
                    <a:lnTo>
                      <a:pt x="16" y="30"/>
                    </a:lnTo>
                    <a:lnTo>
                      <a:pt x="18" y="32"/>
                    </a:lnTo>
                    <a:lnTo>
                      <a:pt x="20" y="34"/>
                    </a:lnTo>
                    <a:lnTo>
                      <a:pt x="20" y="36"/>
                    </a:lnTo>
                    <a:lnTo>
                      <a:pt x="26" y="36"/>
                    </a:lnTo>
                    <a:lnTo>
                      <a:pt x="32" y="36"/>
                    </a:lnTo>
                    <a:lnTo>
                      <a:pt x="36" y="42"/>
                    </a:lnTo>
                    <a:lnTo>
                      <a:pt x="42" y="48"/>
                    </a:lnTo>
                    <a:lnTo>
                      <a:pt x="42" y="50"/>
                    </a:lnTo>
                    <a:lnTo>
                      <a:pt x="46" y="48"/>
                    </a:lnTo>
                    <a:lnTo>
                      <a:pt x="50" y="44"/>
                    </a:lnTo>
                    <a:lnTo>
                      <a:pt x="50" y="42"/>
                    </a:lnTo>
                    <a:lnTo>
                      <a:pt x="50" y="34"/>
                    </a:lnTo>
                    <a:lnTo>
                      <a:pt x="46" y="34"/>
                    </a:lnTo>
                    <a:lnTo>
                      <a:pt x="44" y="34"/>
                    </a:lnTo>
                    <a:lnTo>
                      <a:pt x="38" y="32"/>
                    </a:lnTo>
                    <a:lnTo>
                      <a:pt x="38" y="30"/>
                    </a:lnTo>
                    <a:lnTo>
                      <a:pt x="42" y="24"/>
                    </a:lnTo>
                    <a:lnTo>
                      <a:pt x="38" y="22"/>
                    </a:lnTo>
                    <a:lnTo>
                      <a:pt x="32" y="18"/>
                    </a:lnTo>
                    <a:lnTo>
                      <a:pt x="34" y="16"/>
                    </a:lnTo>
                    <a:lnTo>
                      <a:pt x="34" y="14"/>
                    </a:lnTo>
                    <a:lnTo>
                      <a:pt x="34" y="12"/>
                    </a:lnTo>
                    <a:lnTo>
                      <a:pt x="32" y="8"/>
                    </a:lnTo>
                    <a:lnTo>
                      <a:pt x="32" y="6"/>
                    </a:lnTo>
                    <a:lnTo>
                      <a:pt x="28" y="8"/>
                    </a:lnTo>
                    <a:lnTo>
                      <a:pt x="26" y="8"/>
                    </a:lnTo>
                    <a:lnTo>
                      <a:pt x="24" y="6"/>
                    </a:lnTo>
                    <a:lnTo>
                      <a:pt x="24" y="0"/>
                    </a:lnTo>
                    <a:lnTo>
                      <a:pt x="14" y="0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2" y="4"/>
                    </a:lnTo>
                    <a:close/>
                    <a:moveTo>
                      <a:pt x="18" y="22"/>
                    </a:moveTo>
                    <a:lnTo>
                      <a:pt x="18" y="22"/>
                    </a:lnTo>
                    <a:lnTo>
                      <a:pt x="24" y="24"/>
                    </a:lnTo>
                    <a:lnTo>
                      <a:pt x="26" y="26"/>
                    </a:lnTo>
                    <a:lnTo>
                      <a:pt x="24" y="26"/>
                    </a:lnTo>
                    <a:lnTo>
                      <a:pt x="18" y="26"/>
                    </a:lnTo>
                    <a:lnTo>
                      <a:pt x="16" y="24"/>
                    </a:lnTo>
                    <a:lnTo>
                      <a:pt x="18" y="22"/>
                    </a:lnTo>
                    <a:lnTo>
                      <a:pt x="18" y="22"/>
                    </a:lnTo>
                    <a:lnTo>
                      <a:pt x="18" y="2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638" name="Freeform 1709"/>
              <p:cNvSpPr>
                <a:spLocks noEditPoints="1"/>
              </p:cNvSpPr>
              <p:nvPr/>
            </p:nvSpPr>
            <p:spPr bwMode="auto">
              <a:xfrm>
                <a:off x="920750" y="4562475"/>
                <a:ext cx="304800" cy="406400"/>
              </a:xfrm>
              <a:custGeom>
                <a:avLst/>
                <a:gdLst>
                  <a:gd name="T0" fmla="*/ 22 w 192"/>
                  <a:gd name="T1" fmla="*/ 10 h 256"/>
                  <a:gd name="T2" fmla="*/ 22 w 192"/>
                  <a:gd name="T3" fmla="*/ 0 h 256"/>
                  <a:gd name="T4" fmla="*/ 14 w 192"/>
                  <a:gd name="T5" fmla="*/ 4 h 256"/>
                  <a:gd name="T6" fmla="*/ 8 w 192"/>
                  <a:gd name="T7" fmla="*/ 18 h 256"/>
                  <a:gd name="T8" fmla="*/ 8 w 192"/>
                  <a:gd name="T9" fmla="*/ 22 h 256"/>
                  <a:gd name="T10" fmla="*/ 26 w 192"/>
                  <a:gd name="T11" fmla="*/ 32 h 256"/>
                  <a:gd name="T12" fmla="*/ 60 w 192"/>
                  <a:gd name="T13" fmla="*/ 30 h 256"/>
                  <a:gd name="T14" fmla="*/ 94 w 192"/>
                  <a:gd name="T15" fmla="*/ 44 h 256"/>
                  <a:gd name="T16" fmla="*/ 96 w 192"/>
                  <a:gd name="T17" fmla="*/ 58 h 256"/>
                  <a:gd name="T18" fmla="*/ 104 w 192"/>
                  <a:gd name="T19" fmla="*/ 68 h 256"/>
                  <a:gd name="T20" fmla="*/ 116 w 192"/>
                  <a:gd name="T21" fmla="*/ 64 h 256"/>
                  <a:gd name="T22" fmla="*/ 122 w 192"/>
                  <a:gd name="T23" fmla="*/ 64 h 256"/>
                  <a:gd name="T24" fmla="*/ 124 w 192"/>
                  <a:gd name="T25" fmla="*/ 50 h 256"/>
                  <a:gd name="T26" fmla="*/ 140 w 192"/>
                  <a:gd name="T27" fmla="*/ 50 h 256"/>
                  <a:gd name="T28" fmla="*/ 144 w 192"/>
                  <a:gd name="T29" fmla="*/ 56 h 256"/>
                  <a:gd name="T30" fmla="*/ 152 w 192"/>
                  <a:gd name="T31" fmla="*/ 66 h 256"/>
                  <a:gd name="T32" fmla="*/ 156 w 192"/>
                  <a:gd name="T33" fmla="*/ 72 h 256"/>
                  <a:gd name="T34" fmla="*/ 158 w 192"/>
                  <a:gd name="T35" fmla="*/ 90 h 256"/>
                  <a:gd name="T36" fmla="*/ 162 w 192"/>
                  <a:gd name="T37" fmla="*/ 102 h 256"/>
                  <a:gd name="T38" fmla="*/ 162 w 192"/>
                  <a:gd name="T39" fmla="*/ 114 h 256"/>
                  <a:gd name="T40" fmla="*/ 168 w 192"/>
                  <a:gd name="T41" fmla="*/ 128 h 256"/>
                  <a:gd name="T42" fmla="*/ 178 w 192"/>
                  <a:gd name="T43" fmla="*/ 122 h 256"/>
                  <a:gd name="T44" fmla="*/ 188 w 192"/>
                  <a:gd name="T45" fmla="*/ 138 h 256"/>
                  <a:gd name="T46" fmla="*/ 188 w 192"/>
                  <a:gd name="T47" fmla="*/ 156 h 256"/>
                  <a:gd name="T48" fmla="*/ 158 w 192"/>
                  <a:gd name="T49" fmla="*/ 222 h 256"/>
                  <a:gd name="T50" fmla="*/ 166 w 192"/>
                  <a:gd name="T51" fmla="*/ 240 h 256"/>
                  <a:gd name="T52" fmla="*/ 174 w 192"/>
                  <a:gd name="T53" fmla="*/ 250 h 256"/>
                  <a:gd name="T54" fmla="*/ 140 w 192"/>
                  <a:gd name="T55" fmla="*/ 256 h 256"/>
                  <a:gd name="T56" fmla="*/ 126 w 192"/>
                  <a:gd name="T57" fmla="*/ 254 h 256"/>
                  <a:gd name="T58" fmla="*/ 120 w 192"/>
                  <a:gd name="T59" fmla="*/ 254 h 256"/>
                  <a:gd name="T60" fmla="*/ 108 w 192"/>
                  <a:gd name="T61" fmla="*/ 250 h 256"/>
                  <a:gd name="T62" fmla="*/ 98 w 192"/>
                  <a:gd name="T63" fmla="*/ 242 h 256"/>
                  <a:gd name="T64" fmla="*/ 26 w 192"/>
                  <a:gd name="T65" fmla="*/ 236 h 256"/>
                  <a:gd name="T66" fmla="*/ 18 w 192"/>
                  <a:gd name="T67" fmla="*/ 240 h 256"/>
                  <a:gd name="T68" fmla="*/ 0 w 192"/>
                  <a:gd name="T69" fmla="*/ 212 h 256"/>
                  <a:gd name="T70" fmla="*/ 14 w 192"/>
                  <a:gd name="T71" fmla="*/ 186 h 256"/>
                  <a:gd name="T72" fmla="*/ 16 w 192"/>
                  <a:gd name="T73" fmla="*/ 168 h 256"/>
                  <a:gd name="T74" fmla="*/ 22 w 192"/>
                  <a:gd name="T75" fmla="*/ 160 h 256"/>
                  <a:gd name="T76" fmla="*/ 32 w 192"/>
                  <a:gd name="T77" fmla="*/ 140 h 256"/>
                  <a:gd name="T78" fmla="*/ 24 w 192"/>
                  <a:gd name="T79" fmla="*/ 112 h 256"/>
                  <a:gd name="T80" fmla="*/ 30 w 192"/>
                  <a:gd name="T81" fmla="*/ 90 h 256"/>
                  <a:gd name="T82" fmla="*/ 24 w 192"/>
                  <a:gd name="T83" fmla="*/ 66 h 256"/>
                  <a:gd name="T84" fmla="*/ 14 w 192"/>
                  <a:gd name="T85" fmla="*/ 40 h 2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92" h="256">
                    <a:moveTo>
                      <a:pt x="8" y="22"/>
                    </a:moveTo>
                    <a:lnTo>
                      <a:pt x="18" y="14"/>
                    </a:lnTo>
                    <a:lnTo>
                      <a:pt x="22" y="10"/>
                    </a:lnTo>
                    <a:lnTo>
                      <a:pt x="24" y="4"/>
                    </a:lnTo>
                    <a:lnTo>
                      <a:pt x="24" y="2"/>
                    </a:lnTo>
                    <a:lnTo>
                      <a:pt x="22" y="0"/>
                    </a:lnTo>
                    <a:lnTo>
                      <a:pt x="18" y="2"/>
                    </a:lnTo>
                    <a:lnTo>
                      <a:pt x="16" y="4"/>
                    </a:lnTo>
                    <a:lnTo>
                      <a:pt x="14" y="4"/>
                    </a:lnTo>
                    <a:lnTo>
                      <a:pt x="6" y="8"/>
                    </a:lnTo>
                    <a:lnTo>
                      <a:pt x="4" y="10"/>
                    </a:lnTo>
                    <a:lnTo>
                      <a:pt x="8" y="18"/>
                    </a:lnTo>
                    <a:lnTo>
                      <a:pt x="8" y="22"/>
                    </a:lnTo>
                    <a:lnTo>
                      <a:pt x="8" y="22"/>
                    </a:lnTo>
                    <a:lnTo>
                      <a:pt x="8" y="22"/>
                    </a:lnTo>
                    <a:close/>
                    <a:moveTo>
                      <a:pt x="14" y="40"/>
                    </a:moveTo>
                    <a:lnTo>
                      <a:pt x="14" y="40"/>
                    </a:lnTo>
                    <a:lnTo>
                      <a:pt x="26" y="32"/>
                    </a:lnTo>
                    <a:lnTo>
                      <a:pt x="32" y="28"/>
                    </a:lnTo>
                    <a:lnTo>
                      <a:pt x="42" y="28"/>
                    </a:lnTo>
                    <a:lnTo>
                      <a:pt x="60" y="30"/>
                    </a:lnTo>
                    <a:lnTo>
                      <a:pt x="88" y="28"/>
                    </a:lnTo>
                    <a:lnTo>
                      <a:pt x="94" y="38"/>
                    </a:lnTo>
                    <a:lnTo>
                      <a:pt x="94" y="44"/>
                    </a:lnTo>
                    <a:lnTo>
                      <a:pt x="94" y="48"/>
                    </a:lnTo>
                    <a:lnTo>
                      <a:pt x="94" y="54"/>
                    </a:lnTo>
                    <a:lnTo>
                      <a:pt x="96" y="58"/>
                    </a:lnTo>
                    <a:lnTo>
                      <a:pt x="96" y="64"/>
                    </a:lnTo>
                    <a:lnTo>
                      <a:pt x="98" y="66"/>
                    </a:lnTo>
                    <a:lnTo>
                      <a:pt x="104" y="68"/>
                    </a:lnTo>
                    <a:lnTo>
                      <a:pt x="108" y="68"/>
                    </a:lnTo>
                    <a:lnTo>
                      <a:pt x="114" y="66"/>
                    </a:lnTo>
                    <a:lnTo>
                      <a:pt x="116" y="64"/>
                    </a:lnTo>
                    <a:lnTo>
                      <a:pt x="116" y="66"/>
                    </a:lnTo>
                    <a:lnTo>
                      <a:pt x="122" y="66"/>
                    </a:lnTo>
                    <a:lnTo>
                      <a:pt x="122" y="64"/>
                    </a:lnTo>
                    <a:lnTo>
                      <a:pt x="122" y="58"/>
                    </a:lnTo>
                    <a:lnTo>
                      <a:pt x="122" y="50"/>
                    </a:lnTo>
                    <a:lnTo>
                      <a:pt x="124" y="50"/>
                    </a:lnTo>
                    <a:lnTo>
                      <a:pt x="132" y="50"/>
                    </a:lnTo>
                    <a:lnTo>
                      <a:pt x="138" y="50"/>
                    </a:lnTo>
                    <a:lnTo>
                      <a:pt x="140" y="50"/>
                    </a:lnTo>
                    <a:lnTo>
                      <a:pt x="140" y="54"/>
                    </a:lnTo>
                    <a:lnTo>
                      <a:pt x="140" y="56"/>
                    </a:lnTo>
                    <a:lnTo>
                      <a:pt x="144" y="56"/>
                    </a:lnTo>
                    <a:lnTo>
                      <a:pt x="150" y="56"/>
                    </a:lnTo>
                    <a:lnTo>
                      <a:pt x="152" y="60"/>
                    </a:lnTo>
                    <a:lnTo>
                      <a:pt x="152" y="66"/>
                    </a:lnTo>
                    <a:lnTo>
                      <a:pt x="152" y="68"/>
                    </a:lnTo>
                    <a:lnTo>
                      <a:pt x="156" y="68"/>
                    </a:lnTo>
                    <a:lnTo>
                      <a:pt x="156" y="72"/>
                    </a:lnTo>
                    <a:lnTo>
                      <a:pt x="156" y="74"/>
                    </a:lnTo>
                    <a:lnTo>
                      <a:pt x="156" y="78"/>
                    </a:lnTo>
                    <a:lnTo>
                      <a:pt x="158" y="90"/>
                    </a:lnTo>
                    <a:lnTo>
                      <a:pt x="160" y="94"/>
                    </a:lnTo>
                    <a:lnTo>
                      <a:pt x="160" y="96"/>
                    </a:lnTo>
                    <a:lnTo>
                      <a:pt x="162" y="102"/>
                    </a:lnTo>
                    <a:lnTo>
                      <a:pt x="162" y="104"/>
                    </a:lnTo>
                    <a:lnTo>
                      <a:pt x="160" y="110"/>
                    </a:lnTo>
                    <a:lnTo>
                      <a:pt x="162" y="114"/>
                    </a:lnTo>
                    <a:lnTo>
                      <a:pt x="162" y="120"/>
                    </a:lnTo>
                    <a:lnTo>
                      <a:pt x="166" y="126"/>
                    </a:lnTo>
                    <a:lnTo>
                      <a:pt x="168" y="128"/>
                    </a:lnTo>
                    <a:lnTo>
                      <a:pt x="170" y="126"/>
                    </a:lnTo>
                    <a:lnTo>
                      <a:pt x="174" y="122"/>
                    </a:lnTo>
                    <a:lnTo>
                      <a:pt x="178" y="122"/>
                    </a:lnTo>
                    <a:lnTo>
                      <a:pt x="188" y="122"/>
                    </a:lnTo>
                    <a:lnTo>
                      <a:pt x="192" y="136"/>
                    </a:lnTo>
                    <a:lnTo>
                      <a:pt x="188" y="138"/>
                    </a:lnTo>
                    <a:lnTo>
                      <a:pt x="188" y="142"/>
                    </a:lnTo>
                    <a:lnTo>
                      <a:pt x="188" y="150"/>
                    </a:lnTo>
                    <a:lnTo>
                      <a:pt x="188" y="156"/>
                    </a:lnTo>
                    <a:lnTo>
                      <a:pt x="156" y="156"/>
                    </a:lnTo>
                    <a:lnTo>
                      <a:pt x="156" y="220"/>
                    </a:lnTo>
                    <a:lnTo>
                      <a:pt x="158" y="222"/>
                    </a:lnTo>
                    <a:lnTo>
                      <a:pt x="160" y="228"/>
                    </a:lnTo>
                    <a:lnTo>
                      <a:pt x="160" y="236"/>
                    </a:lnTo>
                    <a:lnTo>
                      <a:pt x="166" y="240"/>
                    </a:lnTo>
                    <a:lnTo>
                      <a:pt x="170" y="242"/>
                    </a:lnTo>
                    <a:lnTo>
                      <a:pt x="170" y="248"/>
                    </a:lnTo>
                    <a:lnTo>
                      <a:pt x="174" y="250"/>
                    </a:lnTo>
                    <a:lnTo>
                      <a:pt x="176" y="250"/>
                    </a:lnTo>
                    <a:lnTo>
                      <a:pt x="174" y="250"/>
                    </a:lnTo>
                    <a:lnTo>
                      <a:pt x="140" y="256"/>
                    </a:lnTo>
                    <a:lnTo>
                      <a:pt x="138" y="256"/>
                    </a:lnTo>
                    <a:lnTo>
                      <a:pt x="130" y="254"/>
                    </a:lnTo>
                    <a:lnTo>
                      <a:pt x="126" y="254"/>
                    </a:lnTo>
                    <a:lnTo>
                      <a:pt x="124" y="254"/>
                    </a:lnTo>
                    <a:lnTo>
                      <a:pt x="122" y="254"/>
                    </a:lnTo>
                    <a:lnTo>
                      <a:pt x="120" y="254"/>
                    </a:lnTo>
                    <a:lnTo>
                      <a:pt x="116" y="250"/>
                    </a:lnTo>
                    <a:lnTo>
                      <a:pt x="112" y="250"/>
                    </a:lnTo>
                    <a:lnTo>
                      <a:pt x="108" y="250"/>
                    </a:lnTo>
                    <a:lnTo>
                      <a:pt x="106" y="248"/>
                    </a:lnTo>
                    <a:lnTo>
                      <a:pt x="102" y="246"/>
                    </a:lnTo>
                    <a:lnTo>
                      <a:pt x="98" y="242"/>
                    </a:lnTo>
                    <a:lnTo>
                      <a:pt x="34" y="240"/>
                    </a:lnTo>
                    <a:lnTo>
                      <a:pt x="32" y="238"/>
                    </a:lnTo>
                    <a:lnTo>
                      <a:pt x="26" y="236"/>
                    </a:lnTo>
                    <a:lnTo>
                      <a:pt x="24" y="238"/>
                    </a:lnTo>
                    <a:lnTo>
                      <a:pt x="22" y="240"/>
                    </a:lnTo>
                    <a:lnTo>
                      <a:pt x="18" y="240"/>
                    </a:lnTo>
                    <a:lnTo>
                      <a:pt x="8" y="240"/>
                    </a:lnTo>
                    <a:lnTo>
                      <a:pt x="0" y="242"/>
                    </a:lnTo>
                    <a:lnTo>
                      <a:pt x="0" y="212"/>
                    </a:lnTo>
                    <a:lnTo>
                      <a:pt x="8" y="202"/>
                    </a:lnTo>
                    <a:lnTo>
                      <a:pt x="14" y="194"/>
                    </a:lnTo>
                    <a:lnTo>
                      <a:pt x="14" y="186"/>
                    </a:lnTo>
                    <a:lnTo>
                      <a:pt x="14" y="182"/>
                    </a:lnTo>
                    <a:lnTo>
                      <a:pt x="14" y="176"/>
                    </a:lnTo>
                    <a:lnTo>
                      <a:pt x="16" y="168"/>
                    </a:lnTo>
                    <a:lnTo>
                      <a:pt x="22" y="168"/>
                    </a:lnTo>
                    <a:lnTo>
                      <a:pt x="22" y="164"/>
                    </a:lnTo>
                    <a:lnTo>
                      <a:pt x="22" y="160"/>
                    </a:lnTo>
                    <a:lnTo>
                      <a:pt x="26" y="156"/>
                    </a:lnTo>
                    <a:lnTo>
                      <a:pt x="32" y="150"/>
                    </a:lnTo>
                    <a:lnTo>
                      <a:pt x="32" y="140"/>
                    </a:lnTo>
                    <a:lnTo>
                      <a:pt x="32" y="130"/>
                    </a:lnTo>
                    <a:lnTo>
                      <a:pt x="30" y="114"/>
                    </a:lnTo>
                    <a:lnTo>
                      <a:pt x="24" y="112"/>
                    </a:lnTo>
                    <a:lnTo>
                      <a:pt x="24" y="104"/>
                    </a:lnTo>
                    <a:lnTo>
                      <a:pt x="26" y="96"/>
                    </a:lnTo>
                    <a:lnTo>
                      <a:pt x="30" y="90"/>
                    </a:lnTo>
                    <a:lnTo>
                      <a:pt x="30" y="82"/>
                    </a:lnTo>
                    <a:lnTo>
                      <a:pt x="24" y="76"/>
                    </a:lnTo>
                    <a:lnTo>
                      <a:pt x="24" y="66"/>
                    </a:lnTo>
                    <a:lnTo>
                      <a:pt x="22" y="56"/>
                    </a:lnTo>
                    <a:lnTo>
                      <a:pt x="16" y="48"/>
                    </a:lnTo>
                    <a:lnTo>
                      <a:pt x="14" y="40"/>
                    </a:lnTo>
                    <a:lnTo>
                      <a:pt x="14" y="40"/>
                    </a:lnTo>
                    <a:lnTo>
                      <a:pt x="14" y="4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639" name="Freeform 1710"/>
              <p:cNvSpPr>
                <a:spLocks/>
              </p:cNvSpPr>
              <p:nvPr/>
            </p:nvSpPr>
            <p:spPr bwMode="auto">
              <a:xfrm>
                <a:off x="698500" y="3181350"/>
                <a:ext cx="9525" cy="9525"/>
              </a:xfrm>
              <a:custGeom>
                <a:avLst/>
                <a:gdLst>
                  <a:gd name="T0" fmla="*/ 6 w 6"/>
                  <a:gd name="T1" fmla="*/ 2 h 6"/>
                  <a:gd name="T2" fmla="*/ 2 w 6"/>
                  <a:gd name="T3" fmla="*/ 6 h 6"/>
                  <a:gd name="T4" fmla="*/ 0 w 6"/>
                  <a:gd name="T5" fmla="*/ 0 h 6"/>
                  <a:gd name="T6" fmla="*/ 2 w 6"/>
                  <a:gd name="T7" fmla="*/ 0 h 6"/>
                  <a:gd name="T8" fmla="*/ 6 w 6"/>
                  <a:gd name="T9" fmla="*/ 0 h 6"/>
                  <a:gd name="T10" fmla="*/ 6 w 6"/>
                  <a:gd name="T11" fmla="*/ 2 h 6"/>
                  <a:gd name="T12" fmla="*/ 6 w 6"/>
                  <a:gd name="T13" fmla="*/ 2 h 6"/>
                  <a:gd name="T14" fmla="*/ 6 w 6"/>
                  <a:gd name="T15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" h="6">
                    <a:moveTo>
                      <a:pt x="6" y="2"/>
                    </a:moveTo>
                    <a:lnTo>
                      <a:pt x="2" y="6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6" y="0"/>
                    </a:lnTo>
                    <a:lnTo>
                      <a:pt x="6" y="2"/>
                    </a:lnTo>
                    <a:lnTo>
                      <a:pt x="6" y="2"/>
                    </a:lnTo>
                    <a:lnTo>
                      <a:pt x="6" y="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640" name="Freeform 1711"/>
              <p:cNvSpPr>
                <a:spLocks/>
              </p:cNvSpPr>
              <p:nvPr/>
            </p:nvSpPr>
            <p:spPr bwMode="auto">
              <a:xfrm>
                <a:off x="698500" y="3181350"/>
                <a:ext cx="9525" cy="9525"/>
              </a:xfrm>
              <a:custGeom>
                <a:avLst/>
                <a:gdLst>
                  <a:gd name="T0" fmla="*/ 6 w 6"/>
                  <a:gd name="T1" fmla="*/ 2 h 6"/>
                  <a:gd name="T2" fmla="*/ 2 w 6"/>
                  <a:gd name="T3" fmla="*/ 6 h 6"/>
                  <a:gd name="T4" fmla="*/ 0 w 6"/>
                  <a:gd name="T5" fmla="*/ 0 h 6"/>
                  <a:gd name="T6" fmla="*/ 2 w 6"/>
                  <a:gd name="T7" fmla="*/ 0 h 6"/>
                  <a:gd name="T8" fmla="*/ 6 w 6"/>
                  <a:gd name="T9" fmla="*/ 0 h 6"/>
                  <a:gd name="T10" fmla="*/ 6 w 6"/>
                  <a:gd name="T11" fmla="*/ 2 h 6"/>
                  <a:gd name="T12" fmla="*/ 6 w 6"/>
                  <a:gd name="T13" fmla="*/ 2 h 6"/>
                  <a:gd name="T14" fmla="*/ 6 w 6"/>
                  <a:gd name="T15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" h="6">
                    <a:moveTo>
                      <a:pt x="6" y="2"/>
                    </a:moveTo>
                    <a:lnTo>
                      <a:pt x="2" y="6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6" y="0"/>
                    </a:lnTo>
                    <a:lnTo>
                      <a:pt x="6" y="2"/>
                    </a:lnTo>
                    <a:lnTo>
                      <a:pt x="6" y="2"/>
                    </a:lnTo>
                    <a:lnTo>
                      <a:pt x="6" y="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641" name="Freeform 1712"/>
              <p:cNvSpPr>
                <a:spLocks/>
              </p:cNvSpPr>
              <p:nvPr/>
            </p:nvSpPr>
            <p:spPr bwMode="auto">
              <a:xfrm>
                <a:off x="476250" y="3355975"/>
                <a:ext cx="444500" cy="536575"/>
              </a:xfrm>
              <a:custGeom>
                <a:avLst/>
                <a:gdLst>
                  <a:gd name="T0" fmla="*/ 0 w 280"/>
                  <a:gd name="T1" fmla="*/ 192 h 338"/>
                  <a:gd name="T2" fmla="*/ 140 w 280"/>
                  <a:gd name="T3" fmla="*/ 300 h 338"/>
                  <a:gd name="T4" fmla="*/ 146 w 280"/>
                  <a:gd name="T5" fmla="*/ 308 h 338"/>
                  <a:gd name="T6" fmla="*/ 156 w 280"/>
                  <a:gd name="T7" fmla="*/ 314 h 338"/>
                  <a:gd name="T8" fmla="*/ 160 w 280"/>
                  <a:gd name="T9" fmla="*/ 318 h 338"/>
                  <a:gd name="T10" fmla="*/ 158 w 280"/>
                  <a:gd name="T11" fmla="*/ 326 h 338"/>
                  <a:gd name="T12" fmla="*/ 160 w 280"/>
                  <a:gd name="T13" fmla="*/ 334 h 338"/>
                  <a:gd name="T14" fmla="*/ 164 w 280"/>
                  <a:gd name="T15" fmla="*/ 338 h 338"/>
                  <a:gd name="T16" fmla="*/ 176 w 280"/>
                  <a:gd name="T17" fmla="*/ 336 h 338"/>
                  <a:gd name="T18" fmla="*/ 204 w 280"/>
                  <a:gd name="T19" fmla="*/ 316 h 338"/>
                  <a:gd name="T20" fmla="*/ 278 w 280"/>
                  <a:gd name="T21" fmla="*/ 254 h 338"/>
                  <a:gd name="T22" fmla="*/ 270 w 280"/>
                  <a:gd name="T23" fmla="*/ 248 h 338"/>
                  <a:gd name="T24" fmla="*/ 258 w 280"/>
                  <a:gd name="T25" fmla="*/ 244 h 338"/>
                  <a:gd name="T26" fmla="*/ 250 w 280"/>
                  <a:gd name="T27" fmla="*/ 234 h 338"/>
                  <a:gd name="T28" fmla="*/ 248 w 280"/>
                  <a:gd name="T29" fmla="*/ 224 h 338"/>
                  <a:gd name="T30" fmla="*/ 242 w 280"/>
                  <a:gd name="T31" fmla="*/ 212 h 338"/>
                  <a:gd name="T32" fmla="*/ 242 w 280"/>
                  <a:gd name="T33" fmla="*/ 206 h 338"/>
                  <a:gd name="T34" fmla="*/ 248 w 280"/>
                  <a:gd name="T35" fmla="*/ 200 h 338"/>
                  <a:gd name="T36" fmla="*/ 248 w 280"/>
                  <a:gd name="T37" fmla="*/ 176 h 338"/>
                  <a:gd name="T38" fmla="*/ 248 w 280"/>
                  <a:gd name="T39" fmla="*/ 172 h 338"/>
                  <a:gd name="T40" fmla="*/ 246 w 280"/>
                  <a:gd name="T41" fmla="*/ 164 h 338"/>
                  <a:gd name="T42" fmla="*/ 246 w 280"/>
                  <a:gd name="T43" fmla="*/ 130 h 338"/>
                  <a:gd name="T44" fmla="*/ 248 w 280"/>
                  <a:gd name="T45" fmla="*/ 126 h 338"/>
                  <a:gd name="T46" fmla="*/ 234 w 280"/>
                  <a:gd name="T47" fmla="*/ 90 h 338"/>
                  <a:gd name="T48" fmla="*/ 228 w 280"/>
                  <a:gd name="T49" fmla="*/ 74 h 338"/>
                  <a:gd name="T50" fmla="*/ 222 w 280"/>
                  <a:gd name="T51" fmla="*/ 58 h 338"/>
                  <a:gd name="T52" fmla="*/ 228 w 280"/>
                  <a:gd name="T53" fmla="*/ 54 h 338"/>
                  <a:gd name="T54" fmla="*/ 234 w 280"/>
                  <a:gd name="T55" fmla="*/ 46 h 338"/>
                  <a:gd name="T56" fmla="*/ 238 w 280"/>
                  <a:gd name="T57" fmla="*/ 40 h 338"/>
                  <a:gd name="T58" fmla="*/ 234 w 280"/>
                  <a:gd name="T59" fmla="*/ 22 h 338"/>
                  <a:gd name="T60" fmla="*/ 232 w 280"/>
                  <a:gd name="T61" fmla="*/ 14 h 338"/>
                  <a:gd name="T62" fmla="*/ 230 w 280"/>
                  <a:gd name="T63" fmla="*/ 6 h 338"/>
                  <a:gd name="T64" fmla="*/ 224 w 280"/>
                  <a:gd name="T65" fmla="*/ 0 h 338"/>
                  <a:gd name="T66" fmla="*/ 220 w 280"/>
                  <a:gd name="T67" fmla="*/ 6 h 338"/>
                  <a:gd name="T68" fmla="*/ 212 w 280"/>
                  <a:gd name="T69" fmla="*/ 0 h 338"/>
                  <a:gd name="T70" fmla="*/ 184 w 280"/>
                  <a:gd name="T71" fmla="*/ 2 h 338"/>
                  <a:gd name="T72" fmla="*/ 160 w 280"/>
                  <a:gd name="T73" fmla="*/ 6 h 338"/>
                  <a:gd name="T74" fmla="*/ 140 w 280"/>
                  <a:gd name="T75" fmla="*/ 4 h 338"/>
                  <a:gd name="T76" fmla="*/ 130 w 280"/>
                  <a:gd name="T77" fmla="*/ 14 h 338"/>
                  <a:gd name="T78" fmla="*/ 122 w 280"/>
                  <a:gd name="T79" fmla="*/ 14 h 338"/>
                  <a:gd name="T80" fmla="*/ 110 w 280"/>
                  <a:gd name="T81" fmla="*/ 22 h 338"/>
                  <a:gd name="T82" fmla="*/ 96 w 280"/>
                  <a:gd name="T83" fmla="*/ 24 h 338"/>
                  <a:gd name="T84" fmla="*/ 92 w 280"/>
                  <a:gd name="T85" fmla="*/ 36 h 338"/>
                  <a:gd name="T86" fmla="*/ 86 w 280"/>
                  <a:gd name="T87" fmla="*/ 40 h 338"/>
                  <a:gd name="T88" fmla="*/ 86 w 280"/>
                  <a:gd name="T89" fmla="*/ 58 h 338"/>
                  <a:gd name="T90" fmla="*/ 90 w 280"/>
                  <a:gd name="T91" fmla="*/ 60 h 338"/>
                  <a:gd name="T92" fmla="*/ 92 w 280"/>
                  <a:gd name="T93" fmla="*/ 66 h 338"/>
                  <a:gd name="T94" fmla="*/ 94 w 280"/>
                  <a:gd name="T95" fmla="*/ 76 h 338"/>
                  <a:gd name="T96" fmla="*/ 100 w 280"/>
                  <a:gd name="T97" fmla="*/ 84 h 338"/>
                  <a:gd name="T98" fmla="*/ 92 w 280"/>
                  <a:gd name="T99" fmla="*/ 90 h 338"/>
                  <a:gd name="T100" fmla="*/ 86 w 280"/>
                  <a:gd name="T101" fmla="*/ 94 h 338"/>
                  <a:gd name="T102" fmla="*/ 82 w 280"/>
                  <a:gd name="T103" fmla="*/ 100 h 338"/>
                  <a:gd name="T104" fmla="*/ 78 w 280"/>
                  <a:gd name="T105" fmla="*/ 102 h 338"/>
                  <a:gd name="T106" fmla="*/ 76 w 280"/>
                  <a:gd name="T107" fmla="*/ 112 h 338"/>
                  <a:gd name="T108" fmla="*/ 66 w 280"/>
                  <a:gd name="T109" fmla="*/ 114 h 338"/>
                  <a:gd name="T110" fmla="*/ 56 w 280"/>
                  <a:gd name="T111" fmla="*/ 132 h 338"/>
                  <a:gd name="T112" fmla="*/ 46 w 280"/>
                  <a:gd name="T113" fmla="*/ 138 h 338"/>
                  <a:gd name="T114" fmla="*/ 38 w 280"/>
                  <a:gd name="T115" fmla="*/ 140 h 338"/>
                  <a:gd name="T116" fmla="*/ 30 w 280"/>
                  <a:gd name="T117" fmla="*/ 146 h 338"/>
                  <a:gd name="T118" fmla="*/ 14 w 280"/>
                  <a:gd name="T119" fmla="*/ 152 h 338"/>
                  <a:gd name="T120" fmla="*/ 2 w 280"/>
                  <a:gd name="T121" fmla="*/ 162 h 338"/>
                  <a:gd name="T122" fmla="*/ 0 w 280"/>
                  <a:gd name="T123" fmla="*/ 182 h 338"/>
                  <a:gd name="T124" fmla="*/ 0 w 280"/>
                  <a:gd name="T125" fmla="*/ 182 h 3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280" h="338">
                    <a:moveTo>
                      <a:pt x="0" y="182"/>
                    </a:moveTo>
                    <a:lnTo>
                      <a:pt x="0" y="192"/>
                    </a:lnTo>
                    <a:lnTo>
                      <a:pt x="48" y="230"/>
                    </a:lnTo>
                    <a:lnTo>
                      <a:pt x="140" y="300"/>
                    </a:lnTo>
                    <a:lnTo>
                      <a:pt x="140" y="302"/>
                    </a:lnTo>
                    <a:lnTo>
                      <a:pt x="146" y="308"/>
                    </a:lnTo>
                    <a:lnTo>
                      <a:pt x="150" y="310"/>
                    </a:lnTo>
                    <a:lnTo>
                      <a:pt x="156" y="314"/>
                    </a:lnTo>
                    <a:lnTo>
                      <a:pt x="158" y="316"/>
                    </a:lnTo>
                    <a:lnTo>
                      <a:pt x="160" y="318"/>
                    </a:lnTo>
                    <a:lnTo>
                      <a:pt x="160" y="320"/>
                    </a:lnTo>
                    <a:lnTo>
                      <a:pt x="158" y="326"/>
                    </a:lnTo>
                    <a:lnTo>
                      <a:pt x="160" y="328"/>
                    </a:lnTo>
                    <a:lnTo>
                      <a:pt x="160" y="334"/>
                    </a:lnTo>
                    <a:lnTo>
                      <a:pt x="160" y="338"/>
                    </a:lnTo>
                    <a:lnTo>
                      <a:pt x="164" y="338"/>
                    </a:lnTo>
                    <a:lnTo>
                      <a:pt x="168" y="336"/>
                    </a:lnTo>
                    <a:lnTo>
                      <a:pt x="176" y="336"/>
                    </a:lnTo>
                    <a:lnTo>
                      <a:pt x="196" y="332"/>
                    </a:lnTo>
                    <a:lnTo>
                      <a:pt x="204" y="316"/>
                    </a:lnTo>
                    <a:lnTo>
                      <a:pt x="280" y="256"/>
                    </a:lnTo>
                    <a:lnTo>
                      <a:pt x="278" y="254"/>
                    </a:lnTo>
                    <a:lnTo>
                      <a:pt x="274" y="252"/>
                    </a:lnTo>
                    <a:lnTo>
                      <a:pt x="270" y="248"/>
                    </a:lnTo>
                    <a:lnTo>
                      <a:pt x="268" y="244"/>
                    </a:lnTo>
                    <a:lnTo>
                      <a:pt x="258" y="244"/>
                    </a:lnTo>
                    <a:lnTo>
                      <a:pt x="252" y="238"/>
                    </a:lnTo>
                    <a:lnTo>
                      <a:pt x="250" y="234"/>
                    </a:lnTo>
                    <a:lnTo>
                      <a:pt x="250" y="228"/>
                    </a:lnTo>
                    <a:lnTo>
                      <a:pt x="248" y="224"/>
                    </a:lnTo>
                    <a:lnTo>
                      <a:pt x="246" y="218"/>
                    </a:lnTo>
                    <a:lnTo>
                      <a:pt x="242" y="212"/>
                    </a:lnTo>
                    <a:lnTo>
                      <a:pt x="238" y="208"/>
                    </a:lnTo>
                    <a:lnTo>
                      <a:pt x="242" y="206"/>
                    </a:lnTo>
                    <a:lnTo>
                      <a:pt x="246" y="202"/>
                    </a:lnTo>
                    <a:lnTo>
                      <a:pt x="248" y="200"/>
                    </a:lnTo>
                    <a:lnTo>
                      <a:pt x="248" y="180"/>
                    </a:lnTo>
                    <a:lnTo>
                      <a:pt x="248" y="176"/>
                    </a:lnTo>
                    <a:lnTo>
                      <a:pt x="246" y="174"/>
                    </a:lnTo>
                    <a:lnTo>
                      <a:pt x="248" y="172"/>
                    </a:lnTo>
                    <a:lnTo>
                      <a:pt x="250" y="170"/>
                    </a:lnTo>
                    <a:lnTo>
                      <a:pt x="246" y="164"/>
                    </a:lnTo>
                    <a:lnTo>
                      <a:pt x="248" y="132"/>
                    </a:lnTo>
                    <a:lnTo>
                      <a:pt x="246" y="130"/>
                    </a:lnTo>
                    <a:lnTo>
                      <a:pt x="246" y="128"/>
                    </a:lnTo>
                    <a:lnTo>
                      <a:pt x="248" y="126"/>
                    </a:lnTo>
                    <a:lnTo>
                      <a:pt x="242" y="92"/>
                    </a:lnTo>
                    <a:lnTo>
                      <a:pt x="234" y="90"/>
                    </a:lnTo>
                    <a:lnTo>
                      <a:pt x="230" y="76"/>
                    </a:lnTo>
                    <a:lnTo>
                      <a:pt x="228" y="74"/>
                    </a:lnTo>
                    <a:lnTo>
                      <a:pt x="224" y="74"/>
                    </a:lnTo>
                    <a:lnTo>
                      <a:pt x="222" y="58"/>
                    </a:lnTo>
                    <a:lnTo>
                      <a:pt x="222" y="54"/>
                    </a:lnTo>
                    <a:lnTo>
                      <a:pt x="228" y="54"/>
                    </a:lnTo>
                    <a:lnTo>
                      <a:pt x="232" y="50"/>
                    </a:lnTo>
                    <a:lnTo>
                      <a:pt x="234" y="46"/>
                    </a:lnTo>
                    <a:lnTo>
                      <a:pt x="234" y="40"/>
                    </a:lnTo>
                    <a:lnTo>
                      <a:pt x="238" y="40"/>
                    </a:lnTo>
                    <a:lnTo>
                      <a:pt x="238" y="38"/>
                    </a:lnTo>
                    <a:lnTo>
                      <a:pt x="234" y="22"/>
                    </a:lnTo>
                    <a:lnTo>
                      <a:pt x="234" y="18"/>
                    </a:lnTo>
                    <a:lnTo>
                      <a:pt x="232" y="14"/>
                    </a:lnTo>
                    <a:lnTo>
                      <a:pt x="232" y="10"/>
                    </a:lnTo>
                    <a:lnTo>
                      <a:pt x="230" y="6"/>
                    </a:lnTo>
                    <a:lnTo>
                      <a:pt x="232" y="0"/>
                    </a:lnTo>
                    <a:lnTo>
                      <a:pt x="224" y="0"/>
                    </a:lnTo>
                    <a:lnTo>
                      <a:pt x="222" y="4"/>
                    </a:lnTo>
                    <a:lnTo>
                      <a:pt x="220" y="6"/>
                    </a:lnTo>
                    <a:lnTo>
                      <a:pt x="218" y="4"/>
                    </a:lnTo>
                    <a:lnTo>
                      <a:pt x="212" y="0"/>
                    </a:lnTo>
                    <a:lnTo>
                      <a:pt x="200" y="2"/>
                    </a:lnTo>
                    <a:lnTo>
                      <a:pt x="184" y="2"/>
                    </a:lnTo>
                    <a:lnTo>
                      <a:pt x="170" y="4"/>
                    </a:lnTo>
                    <a:lnTo>
                      <a:pt x="160" y="6"/>
                    </a:lnTo>
                    <a:lnTo>
                      <a:pt x="154" y="6"/>
                    </a:lnTo>
                    <a:lnTo>
                      <a:pt x="140" y="4"/>
                    </a:lnTo>
                    <a:lnTo>
                      <a:pt x="136" y="10"/>
                    </a:lnTo>
                    <a:lnTo>
                      <a:pt x="130" y="14"/>
                    </a:lnTo>
                    <a:lnTo>
                      <a:pt x="124" y="14"/>
                    </a:lnTo>
                    <a:lnTo>
                      <a:pt x="122" y="14"/>
                    </a:lnTo>
                    <a:lnTo>
                      <a:pt x="118" y="20"/>
                    </a:lnTo>
                    <a:lnTo>
                      <a:pt x="110" y="22"/>
                    </a:lnTo>
                    <a:lnTo>
                      <a:pt x="102" y="22"/>
                    </a:lnTo>
                    <a:lnTo>
                      <a:pt x="96" y="24"/>
                    </a:lnTo>
                    <a:lnTo>
                      <a:pt x="94" y="30"/>
                    </a:lnTo>
                    <a:lnTo>
                      <a:pt x="92" y="36"/>
                    </a:lnTo>
                    <a:lnTo>
                      <a:pt x="86" y="36"/>
                    </a:lnTo>
                    <a:lnTo>
                      <a:pt x="86" y="40"/>
                    </a:lnTo>
                    <a:lnTo>
                      <a:pt x="90" y="46"/>
                    </a:lnTo>
                    <a:lnTo>
                      <a:pt x="86" y="58"/>
                    </a:lnTo>
                    <a:lnTo>
                      <a:pt x="86" y="60"/>
                    </a:lnTo>
                    <a:lnTo>
                      <a:pt x="90" y="60"/>
                    </a:lnTo>
                    <a:lnTo>
                      <a:pt x="92" y="64"/>
                    </a:lnTo>
                    <a:lnTo>
                      <a:pt x="92" y="66"/>
                    </a:lnTo>
                    <a:lnTo>
                      <a:pt x="92" y="72"/>
                    </a:lnTo>
                    <a:lnTo>
                      <a:pt x="94" y="76"/>
                    </a:lnTo>
                    <a:lnTo>
                      <a:pt x="96" y="82"/>
                    </a:lnTo>
                    <a:lnTo>
                      <a:pt x="100" y="84"/>
                    </a:lnTo>
                    <a:lnTo>
                      <a:pt x="96" y="84"/>
                    </a:lnTo>
                    <a:lnTo>
                      <a:pt x="92" y="90"/>
                    </a:lnTo>
                    <a:lnTo>
                      <a:pt x="90" y="92"/>
                    </a:lnTo>
                    <a:lnTo>
                      <a:pt x="86" y="94"/>
                    </a:lnTo>
                    <a:lnTo>
                      <a:pt x="84" y="96"/>
                    </a:lnTo>
                    <a:lnTo>
                      <a:pt x="82" y="100"/>
                    </a:lnTo>
                    <a:lnTo>
                      <a:pt x="78" y="100"/>
                    </a:lnTo>
                    <a:lnTo>
                      <a:pt x="78" y="102"/>
                    </a:lnTo>
                    <a:lnTo>
                      <a:pt x="78" y="108"/>
                    </a:lnTo>
                    <a:lnTo>
                      <a:pt x="76" y="112"/>
                    </a:lnTo>
                    <a:lnTo>
                      <a:pt x="68" y="114"/>
                    </a:lnTo>
                    <a:lnTo>
                      <a:pt x="66" y="114"/>
                    </a:lnTo>
                    <a:lnTo>
                      <a:pt x="64" y="122"/>
                    </a:lnTo>
                    <a:lnTo>
                      <a:pt x="56" y="132"/>
                    </a:lnTo>
                    <a:lnTo>
                      <a:pt x="50" y="136"/>
                    </a:lnTo>
                    <a:lnTo>
                      <a:pt x="46" y="138"/>
                    </a:lnTo>
                    <a:lnTo>
                      <a:pt x="40" y="138"/>
                    </a:lnTo>
                    <a:lnTo>
                      <a:pt x="38" y="140"/>
                    </a:lnTo>
                    <a:lnTo>
                      <a:pt x="32" y="146"/>
                    </a:lnTo>
                    <a:lnTo>
                      <a:pt x="30" y="146"/>
                    </a:lnTo>
                    <a:lnTo>
                      <a:pt x="22" y="148"/>
                    </a:lnTo>
                    <a:lnTo>
                      <a:pt x="14" y="152"/>
                    </a:lnTo>
                    <a:lnTo>
                      <a:pt x="10" y="154"/>
                    </a:lnTo>
                    <a:lnTo>
                      <a:pt x="2" y="162"/>
                    </a:lnTo>
                    <a:lnTo>
                      <a:pt x="0" y="166"/>
                    </a:lnTo>
                    <a:lnTo>
                      <a:pt x="0" y="182"/>
                    </a:lnTo>
                    <a:lnTo>
                      <a:pt x="0" y="182"/>
                    </a:lnTo>
                    <a:lnTo>
                      <a:pt x="0" y="18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642" name="Freeform 1713"/>
              <p:cNvSpPr>
                <a:spLocks/>
              </p:cNvSpPr>
              <p:nvPr/>
            </p:nvSpPr>
            <p:spPr bwMode="auto">
              <a:xfrm>
                <a:off x="1108075" y="3190875"/>
                <a:ext cx="41275" cy="88900"/>
              </a:xfrm>
              <a:custGeom>
                <a:avLst/>
                <a:gdLst>
                  <a:gd name="T0" fmla="*/ 12 w 26"/>
                  <a:gd name="T1" fmla="*/ 56 h 56"/>
                  <a:gd name="T2" fmla="*/ 12 w 26"/>
                  <a:gd name="T3" fmla="*/ 56 h 56"/>
                  <a:gd name="T4" fmla="*/ 16 w 26"/>
                  <a:gd name="T5" fmla="*/ 56 h 56"/>
                  <a:gd name="T6" fmla="*/ 20 w 26"/>
                  <a:gd name="T7" fmla="*/ 56 h 56"/>
                  <a:gd name="T8" fmla="*/ 20 w 26"/>
                  <a:gd name="T9" fmla="*/ 54 h 56"/>
                  <a:gd name="T10" fmla="*/ 20 w 26"/>
                  <a:gd name="T11" fmla="*/ 50 h 56"/>
                  <a:gd name="T12" fmla="*/ 22 w 26"/>
                  <a:gd name="T13" fmla="*/ 50 h 56"/>
                  <a:gd name="T14" fmla="*/ 26 w 26"/>
                  <a:gd name="T15" fmla="*/ 44 h 56"/>
                  <a:gd name="T16" fmla="*/ 24 w 26"/>
                  <a:gd name="T17" fmla="*/ 38 h 56"/>
                  <a:gd name="T18" fmla="*/ 22 w 26"/>
                  <a:gd name="T19" fmla="*/ 30 h 56"/>
                  <a:gd name="T20" fmla="*/ 20 w 26"/>
                  <a:gd name="T21" fmla="*/ 28 h 56"/>
                  <a:gd name="T22" fmla="*/ 20 w 26"/>
                  <a:gd name="T23" fmla="*/ 26 h 56"/>
                  <a:gd name="T24" fmla="*/ 22 w 26"/>
                  <a:gd name="T25" fmla="*/ 14 h 56"/>
                  <a:gd name="T26" fmla="*/ 20 w 26"/>
                  <a:gd name="T27" fmla="*/ 8 h 56"/>
                  <a:gd name="T28" fmla="*/ 14 w 26"/>
                  <a:gd name="T29" fmla="*/ 0 h 56"/>
                  <a:gd name="T30" fmla="*/ 10 w 26"/>
                  <a:gd name="T31" fmla="*/ 4 h 56"/>
                  <a:gd name="T32" fmla="*/ 6 w 26"/>
                  <a:gd name="T33" fmla="*/ 0 h 56"/>
                  <a:gd name="T34" fmla="*/ 0 w 26"/>
                  <a:gd name="T35" fmla="*/ 4 h 56"/>
                  <a:gd name="T36" fmla="*/ 0 w 26"/>
                  <a:gd name="T37" fmla="*/ 8 h 56"/>
                  <a:gd name="T38" fmla="*/ 2 w 26"/>
                  <a:gd name="T39" fmla="*/ 10 h 56"/>
                  <a:gd name="T40" fmla="*/ 2 w 26"/>
                  <a:gd name="T41" fmla="*/ 14 h 56"/>
                  <a:gd name="T42" fmla="*/ 2 w 26"/>
                  <a:gd name="T43" fmla="*/ 22 h 56"/>
                  <a:gd name="T44" fmla="*/ 0 w 26"/>
                  <a:gd name="T45" fmla="*/ 30 h 56"/>
                  <a:gd name="T46" fmla="*/ 0 w 26"/>
                  <a:gd name="T47" fmla="*/ 38 h 56"/>
                  <a:gd name="T48" fmla="*/ 12 w 26"/>
                  <a:gd name="T49" fmla="*/ 56 h 56"/>
                  <a:gd name="T50" fmla="*/ 12 w 26"/>
                  <a:gd name="T51" fmla="*/ 56 h 56"/>
                  <a:gd name="T52" fmla="*/ 12 w 26"/>
                  <a:gd name="T53" fmla="*/ 56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26" h="56">
                    <a:moveTo>
                      <a:pt x="12" y="56"/>
                    </a:moveTo>
                    <a:lnTo>
                      <a:pt x="12" y="56"/>
                    </a:lnTo>
                    <a:lnTo>
                      <a:pt x="16" y="56"/>
                    </a:lnTo>
                    <a:lnTo>
                      <a:pt x="20" y="56"/>
                    </a:lnTo>
                    <a:lnTo>
                      <a:pt x="20" y="54"/>
                    </a:lnTo>
                    <a:lnTo>
                      <a:pt x="20" y="50"/>
                    </a:lnTo>
                    <a:lnTo>
                      <a:pt x="22" y="50"/>
                    </a:lnTo>
                    <a:lnTo>
                      <a:pt x="26" y="44"/>
                    </a:lnTo>
                    <a:lnTo>
                      <a:pt x="24" y="38"/>
                    </a:lnTo>
                    <a:lnTo>
                      <a:pt x="22" y="30"/>
                    </a:lnTo>
                    <a:lnTo>
                      <a:pt x="20" y="28"/>
                    </a:lnTo>
                    <a:lnTo>
                      <a:pt x="20" y="26"/>
                    </a:lnTo>
                    <a:lnTo>
                      <a:pt x="22" y="14"/>
                    </a:lnTo>
                    <a:lnTo>
                      <a:pt x="20" y="8"/>
                    </a:lnTo>
                    <a:lnTo>
                      <a:pt x="14" y="0"/>
                    </a:lnTo>
                    <a:lnTo>
                      <a:pt x="10" y="4"/>
                    </a:lnTo>
                    <a:lnTo>
                      <a:pt x="6" y="0"/>
                    </a:lnTo>
                    <a:lnTo>
                      <a:pt x="0" y="4"/>
                    </a:lnTo>
                    <a:lnTo>
                      <a:pt x="0" y="8"/>
                    </a:lnTo>
                    <a:lnTo>
                      <a:pt x="2" y="10"/>
                    </a:lnTo>
                    <a:lnTo>
                      <a:pt x="2" y="14"/>
                    </a:lnTo>
                    <a:lnTo>
                      <a:pt x="2" y="22"/>
                    </a:lnTo>
                    <a:lnTo>
                      <a:pt x="0" y="30"/>
                    </a:lnTo>
                    <a:lnTo>
                      <a:pt x="0" y="38"/>
                    </a:lnTo>
                    <a:lnTo>
                      <a:pt x="12" y="56"/>
                    </a:lnTo>
                    <a:lnTo>
                      <a:pt x="12" y="56"/>
                    </a:lnTo>
                    <a:lnTo>
                      <a:pt x="12" y="56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643" name="Freeform 1714"/>
              <p:cNvSpPr>
                <a:spLocks/>
              </p:cNvSpPr>
              <p:nvPr/>
            </p:nvSpPr>
            <p:spPr bwMode="auto">
              <a:xfrm>
                <a:off x="2063750" y="3336925"/>
                <a:ext cx="307975" cy="247650"/>
              </a:xfrm>
              <a:custGeom>
                <a:avLst/>
                <a:gdLst>
                  <a:gd name="T0" fmla="*/ 94 w 194"/>
                  <a:gd name="T1" fmla="*/ 12 h 156"/>
                  <a:gd name="T2" fmla="*/ 82 w 194"/>
                  <a:gd name="T3" fmla="*/ 8 h 156"/>
                  <a:gd name="T4" fmla="*/ 68 w 194"/>
                  <a:gd name="T5" fmla="*/ 4 h 156"/>
                  <a:gd name="T6" fmla="*/ 58 w 194"/>
                  <a:gd name="T7" fmla="*/ 0 h 156"/>
                  <a:gd name="T8" fmla="*/ 54 w 194"/>
                  <a:gd name="T9" fmla="*/ 8 h 156"/>
                  <a:gd name="T10" fmla="*/ 50 w 194"/>
                  <a:gd name="T11" fmla="*/ 22 h 156"/>
                  <a:gd name="T12" fmla="*/ 46 w 194"/>
                  <a:gd name="T13" fmla="*/ 38 h 156"/>
                  <a:gd name="T14" fmla="*/ 28 w 194"/>
                  <a:gd name="T15" fmla="*/ 40 h 156"/>
                  <a:gd name="T16" fmla="*/ 18 w 194"/>
                  <a:gd name="T17" fmla="*/ 42 h 156"/>
                  <a:gd name="T18" fmla="*/ 12 w 194"/>
                  <a:gd name="T19" fmla="*/ 54 h 156"/>
                  <a:gd name="T20" fmla="*/ 4 w 194"/>
                  <a:gd name="T21" fmla="*/ 56 h 156"/>
                  <a:gd name="T22" fmla="*/ 0 w 194"/>
                  <a:gd name="T23" fmla="*/ 74 h 156"/>
                  <a:gd name="T24" fmla="*/ 4 w 194"/>
                  <a:gd name="T25" fmla="*/ 78 h 156"/>
                  <a:gd name="T26" fmla="*/ 0 w 194"/>
                  <a:gd name="T27" fmla="*/ 92 h 156"/>
                  <a:gd name="T28" fmla="*/ 10 w 194"/>
                  <a:gd name="T29" fmla="*/ 106 h 156"/>
                  <a:gd name="T30" fmla="*/ 10 w 194"/>
                  <a:gd name="T31" fmla="*/ 116 h 156"/>
                  <a:gd name="T32" fmla="*/ 24 w 194"/>
                  <a:gd name="T33" fmla="*/ 122 h 156"/>
                  <a:gd name="T34" fmla="*/ 10 w 194"/>
                  <a:gd name="T35" fmla="*/ 144 h 156"/>
                  <a:gd name="T36" fmla="*/ 30 w 194"/>
                  <a:gd name="T37" fmla="*/ 152 h 156"/>
                  <a:gd name="T38" fmla="*/ 50 w 194"/>
                  <a:gd name="T39" fmla="*/ 152 h 156"/>
                  <a:gd name="T40" fmla="*/ 58 w 194"/>
                  <a:gd name="T41" fmla="*/ 148 h 156"/>
                  <a:gd name="T42" fmla="*/ 68 w 194"/>
                  <a:gd name="T43" fmla="*/ 140 h 156"/>
                  <a:gd name="T44" fmla="*/ 76 w 194"/>
                  <a:gd name="T45" fmla="*/ 130 h 156"/>
                  <a:gd name="T46" fmla="*/ 92 w 194"/>
                  <a:gd name="T47" fmla="*/ 120 h 156"/>
                  <a:gd name="T48" fmla="*/ 96 w 194"/>
                  <a:gd name="T49" fmla="*/ 112 h 156"/>
                  <a:gd name="T50" fmla="*/ 100 w 194"/>
                  <a:gd name="T51" fmla="*/ 102 h 156"/>
                  <a:gd name="T52" fmla="*/ 108 w 194"/>
                  <a:gd name="T53" fmla="*/ 102 h 156"/>
                  <a:gd name="T54" fmla="*/ 118 w 194"/>
                  <a:gd name="T55" fmla="*/ 102 h 156"/>
                  <a:gd name="T56" fmla="*/ 120 w 194"/>
                  <a:gd name="T57" fmla="*/ 88 h 156"/>
                  <a:gd name="T58" fmla="*/ 126 w 194"/>
                  <a:gd name="T59" fmla="*/ 76 h 156"/>
                  <a:gd name="T60" fmla="*/ 122 w 194"/>
                  <a:gd name="T61" fmla="*/ 66 h 156"/>
                  <a:gd name="T62" fmla="*/ 138 w 194"/>
                  <a:gd name="T63" fmla="*/ 66 h 156"/>
                  <a:gd name="T64" fmla="*/ 136 w 194"/>
                  <a:gd name="T65" fmla="*/ 50 h 156"/>
                  <a:gd name="T66" fmla="*/ 140 w 194"/>
                  <a:gd name="T67" fmla="*/ 38 h 156"/>
                  <a:gd name="T68" fmla="*/ 166 w 194"/>
                  <a:gd name="T69" fmla="*/ 28 h 156"/>
                  <a:gd name="T70" fmla="*/ 184 w 194"/>
                  <a:gd name="T71" fmla="*/ 22 h 156"/>
                  <a:gd name="T72" fmla="*/ 194 w 194"/>
                  <a:gd name="T73" fmla="*/ 20 h 156"/>
                  <a:gd name="T74" fmla="*/ 184 w 194"/>
                  <a:gd name="T75" fmla="*/ 14 h 156"/>
                  <a:gd name="T76" fmla="*/ 166 w 194"/>
                  <a:gd name="T77" fmla="*/ 14 h 156"/>
                  <a:gd name="T78" fmla="*/ 152 w 194"/>
                  <a:gd name="T79" fmla="*/ 20 h 156"/>
                  <a:gd name="T80" fmla="*/ 140 w 194"/>
                  <a:gd name="T81" fmla="*/ 32 h 156"/>
                  <a:gd name="T82" fmla="*/ 128 w 194"/>
                  <a:gd name="T83" fmla="*/ 28 h 156"/>
                  <a:gd name="T84" fmla="*/ 134 w 194"/>
                  <a:gd name="T85" fmla="*/ 12 h 156"/>
                  <a:gd name="T86" fmla="*/ 126 w 194"/>
                  <a:gd name="T87" fmla="*/ 2 h 156"/>
                  <a:gd name="T88" fmla="*/ 118 w 194"/>
                  <a:gd name="T89" fmla="*/ 4 h 156"/>
                  <a:gd name="T90" fmla="*/ 108 w 194"/>
                  <a:gd name="T91" fmla="*/ 10 h 156"/>
                  <a:gd name="T92" fmla="*/ 100 w 194"/>
                  <a:gd name="T93" fmla="*/ 10 h 156"/>
                  <a:gd name="T94" fmla="*/ 100 w 194"/>
                  <a:gd name="T95" fmla="*/ 10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94" h="156">
                    <a:moveTo>
                      <a:pt x="100" y="10"/>
                    </a:moveTo>
                    <a:lnTo>
                      <a:pt x="94" y="12"/>
                    </a:lnTo>
                    <a:lnTo>
                      <a:pt x="86" y="12"/>
                    </a:lnTo>
                    <a:lnTo>
                      <a:pt x="82" y="8"/>
                    </a:lnTo>
                    <a:lnTo>
                      <a:pt x="76" y="4"/>
                    </a:lnTo>
                    <a:lnTo>
                      <a:pt x="68" y="4"/>
                    </a:lnTo>
                    <a:lnTo>
                      <a:pt x="64" y="2"/>
                    </a:lnTo>
                    <a:lnTo>
                      <a:pt x="58" y="0"/>
                    </a:lnTo>
                    <a:lnTo>
                      <a:pt x="56" y="4"/>
                    </a:lnTo>
                    <a:lnTo>
                      <a:pt x="54" y="8"/>
                    </a:lnTo>
                    <a:lnTo>
                      <a:pt x="54" y="18"/>
                    </a:lnTo>
                    <a:lnTo>
                      <a:pt x="50" y="22"/>
                    </a:lnTo>
                    <a:lnTo>
                      <a:pt x="42" y="30"/>
                    </a:lnTo>
                    <a:lnTo>
                      <a:pt x="46" y="38"/>
                    </a:lnTo>
                    <a:lnTo>
                      <a:pt x="32" y="42"/>
                    </a:lnTo>
                    <a:lnTo>
                      <a:pt x="28" y="40"/>
                    </a:lnTo>
                    <a:lnTo>
                      <a:pt x="24" y="42"/>
                    </a:lnTo>
                    <a:lnTo>
                      <a:pt x="18" y="42"/>
                    </a:lnTo>
                    <a:lnTo>
                      <a:pt x="14" y="48"/>
                    </a:lnTo>
                    <a:lnTo>
                      <a:pt x="12" y="54"/>
                    </a:lnTo>
                    <a:lnTo>
                      <a:pt x="6" y="54"/>
                    </a:lnTo>
                    <a:lnTo>
                      <a:pt x="4" y="56"/>
                    </a:lnTo>
                    <a:lnTo>
                      <a:pt x="0" y="64"/>
                    </a:lnTo>
                    <a:lnTo>
                      <a:pt x="0" y="74"/>
                    </a:lnTo>
                    <a:lnTo>
                      <a:pt x="0" y="76"/>
                    </a:lnTo>
                    <a:lnTo>
                      <a:pt x="4" y="78"/>
                    </a:lnTo>
                    <a:lnTo>
                      <a:pt x="0" y="84"/>
                    </a:lnTo>
                    <a:lnTo>
                      <a:pt x="0" y="92"/>
                    </a:lnTo>
                    <a:lnTo>
                      <a:pt x="4" y="96"/>
                    </a:lnTo>
                    <a:lnTo>
                      <a:pt x="10" y="106"/>
                    </a:lnTo>
                    <a:lnTo>
                      <a:pt x="10" y="114"/>
                    </a:lnTo>
                    <a:lnTo>
                      <a:pt x="10" y="116"/>
                    </a:lnTo>
                    <a:lnTo>
                      <a:pt x="22" y="120"/>
                    </a:lnTo>
                    <a:lnTo>
                      <a:pt x="24" y="122"/>
                    </a:lnTo>
                    <a:lnTo>
                      <a:pt x="24" y="128"/>
                    </a:lnTo>
                    <a:lnTo>
                      <a:pt x="10" y="144"/>
                    </a:lnTo>
                    <a:lnTo>
                      <a:pt x="24" y="156"/>
                    </a:lnTo>
                    <a:lnTo>
                      <a:pt x="30" y="152"/>
                    </a:lnTo>
                    <a:lnTo>
                      <a:pt x="36" y="152"/>
                    </a:lnTo>
                    <a:lnTo>
                      <a:pt x="50" y="152"/>
                    </a:lnTo>
                    <a:lnTo>
                      <a:pt x="58" y="156"/>
                    </a:lnTo>
                    <a:lnTo>
                      <a:pt x="58" y="148"/>
                    </a:lnTo>
                    <a:lnTo>
                      <a:pt x="66" y="148"/>
                    </a:lnTo>
                    <a:lnTo>
                      <a:pt x="68" y="140"/>
                    </a:lnTo>
                    <a:lnTo>
                      <a:pt x="72" y="134"/>
                    </a:lnTo>
                    <a:lnTo>
                      <a:pt x="76" y="130"/>
                    </a:lnTo>
                    <a:lnTo>
                      <a:pt x="86" y="116"/>
                    </a:lnTo>
                    <a:lnTo>
                      <a:pt x="92" y="120"/>
                    </a:lnTo>
                    <a:lnTo>
                      <a:pt x="94" y="116"/>
                    </a:lnTo>
                    <a:lnTo>
                      <a:pt x="96" y="112"/>
                    </a:lnTo>
                    <a:lnTo>
                      <a:pt x="92" y="106"/>
                    </a:lnTo>
                    <a:lnTo>
                      <a:pt x="100" y="102"/>
                    </a:lnTo>
                    <a:lnTo>
                      <a:pt x="102" y="96"/>
                    </a:lnTo>
                    <a:lnTo>
                      <a:pt x="108" y="102"/>
                    </a:lnTo>
                    <a:lnTo>
                      <a:pt x="112" y="104"/>
                    </a:lnTo>
                    <a:lnTo>
                      <a:pt x="118" y="102"/>
                    </a:lnTo>
                    <a:lnTo>
                      <a:pt x="120" y="96"/>
                    </a:lnTo>
                    <a:lnTo>
                      <a:pt x="120" y="88"/>
                    </a:lnTo>
                    <a:lnTo>
                      <a:pt x="126" y="84"/>
                    </a:lnTo>
                    <a:lnTo>
                      <a:pt x="126" y="76"/>
                    </a:lnTo>
                    <a:lnTo>
                      <a:pt x="120" y="70"/>
                    </a:lnTo>
                    <a:lnTo>
                      <a:pt x="122" y="66"/>
                    </a:lnTo>
                    <a:lnTo>
                      <a:pt x="130" y="66"/>
                    </a:lnTo>
                    <a:lnTo>
                      <a:pt x="138" y="66"/>
                    </a:lnTo>
                    <a:lnTo>
                      <a:pt x="140" y="56"/>
                    </a:lnTo>
                    <a:lnTo>
                      <a:pt x="136" y="50"/>
                    </a:lnTo>
                    <a:lnTo>
                      <a:pt x="140" y="48"/>
                    </a:lnTo>
                    <a:lnTo>
                      <a:pt x="140" y="38"/>
                    </a:lnTo>
                    <a:lnTo>
                      <a:pt x="158" y="28"/>
                    </a:lnTo>
                    <a:lnTo>
                      <a:pt x="166" y="28"/>
                    </a:lnTo>
                    <a:lnTo>
                      <a:pt x="176" y="22"/>
                    </a:lnTo>
                    <a:lnTo>
                      <a:pt x="184" y="22"/>
                    </a:lnTo>
                    <a:lnTo>
                      <a:pt x="190" y="22"/>
                    </a:lnTo>
                    <a:lnTo>
                      <a:pt x="194" y="20"/>
                    </a:lnTo>
                    <a:lnTo>
                      <a:pt x="194" y="14"/>
                    </a:lnTo>
                    <a:lnTo>
                      <a:pt x="184" y="14"/>
                    </a:lnTo>
                    <a:lnTo>
                      <a:pt x="172" y="12"/>
                    </a:lnTo>
                    <a:lnTo>
                      <a:pt x="166" y="14"/>
                    </a:lnTo>
                    <a:lnTo>
                      <a:pt x="156" y="20"/>
                    </a:lnTo>
                    <a:lnTo>
                      <a:pt x="152" y="20"/>
                    </a:lnTo>
                    <a:lnTo>
                      <a:pt x="148" y="28"/>
                    </a:lnTo>
                    <a:lnTo>
                      <a:pt x="140" y="32"/>
                    </a:lnTo>
                    <a:lnTo>
                      <a:pt x="134" y="36"/>
                    </a:lnTo>
                    <a:lnTo>
                      <a:pt x="128" y="28"/>
                    </a:lnTo>
                    <a:lnTo>
                      <a:pt x="130" y="18"/>
                    </a:lnTo>
                    <a:lnTo>
                      <a:pt x="134" y="12"/>
                    </a:lnTo>
                    <a:lnTo>
                      <a:pt x="128" y="8"/>
                    </a:lnTo>
                    <a:lnTo>
                      <a:pt x="126" y="2"/>
                    </a:lnTo>
                    <a:lnTo>
                      <a:pt x="120" y="0"/>
                    </a:lnTo>
                    <a:lnTo>
                      <a:pt x="118" y="4"/>
                    </a:lnTo>
                    <a:lnTo>
                      <a:pt x="114" y="8"/>
                    </a:lnTo>
                    <a:lnTo>
                      <a:pt x="108" y="10"/>
                    </a:lnTo>
                    <a:lnTo>
                      <a:pt x="102" y="10"/>
                    </a:lnTo>
                    <a:lnTo>
                      <a:pt x="100" y="10"/>
                    </a:lnTo>
                    <a:lnTo>
                      <a:pt x="100" y="10"/>
                    </a:lnTo>
                    <a:lnTo>
                      <a:pt x="100" y="1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644" name="Freeform 1717"/>
              <p:cNvSpPr>
                <a:spLocks noEditPoints="1"/>
              </p:cNvSpPr>
              <p:nvPr/>
            </p:nvSpPr>
            <p:spPr bwMode="auto">
              <a:xfrm>
                <a:off x="1444625" y="4311650"/>
                <a:ext cx="200025" cy="269875"/>
              </a:xfrm>
              <a:custGeom>
                <a:avLst/>
                <a:gdLst>
                  <a:gd name="T0" fmla="*/ 2 w 126"/>
                  <a:gd name="T1" fmla="*/ 100 h 170"/>
                  <a:gd name="T2" fmla="*/ 6 w 126"/>
                  <a:gd name="T3" fmla="*/ 98 h 170"/>
                  <a:gd name="T4" fmla="*/ 6 w 126"/>
                  <a:gd name="T5" fmla="*/ 108 h 170"/>
                  <a:gd name="T6" fmla="*/ 54 w 126"/>
                  <a:gd name="T7" fmla="*/ 142 h 170"/>
                  <a:gd name="T8" fmla="*/ 54 w 126"/>
                  <a:gd name="T9" fmla="*/ 150 h 170"/>
                  <a:gd name="T10" fmla="*/ 58 w 126"/>
                  <a:gd name="T11" fmla="*/ 158 h 170"/>
                  <a:gd name="T12" fmla="*/ 60 w 126"/>
                  <a:gd name="T13" fmla="*/ 160 h 170"/>
                  <a:gd name="T14" fmla="*/ 76 w 126"/>
                  <a:gd name="T15" fmla="*/ 160 h 170"/>
                  <a:gd name="T16" fmla="*/ 82 w 126"/>
                  <a:gd name="T17" fmla="*/ 152 h 170"/>
                  <a:gd name="T18" fmla="*/ 90 w 126"/>
                  <a:gd name="T19" fmla="*/ 140 h 170"/>
                  <a:gd name="T20" fmla="*/ 96 w 126"/>
                  <a:gd name="T21" fmla="*/ 134 h 170"/>
                  <a:gd name="T22" fmla="*/ 104 w 126"/>
                  <a:gd name="T23" fmla="*/ 128 h 170"/>
                  <a:gd name="T24" fmla="*/ 110 w 126"/>
                  <a:gd name="T25" fmla="*/ 122 h 170"/>
                  <a:gd name="T26" fmla="*/ 114 w 126"/>
                  <a:gd name="T27" fmla="*/ 112 h 170"/>
                  <a:gd name="T28" fmla="*/ 118 w 126"/>
                  <a:gd name="T29" fmla="*/ 100 h 170"/>
                  <a:gd name="T30" fmla="*/ 110 w 126"/>
                  <a:gd name="T31" fmla="*/ 32 h 170"/>
                  <a:gd name="T32" fmla="*/ 126 w 126"/>
                  <a:gd name="T33" fmla="*/ 6 h 170"/>
                  <a:gd name="T34" fmla="*/ 110 w 126"/>
                  <a:gd name="T35" fmla="*/ 8 h 170"/>
                  <a:gd name="T36" fmla="*/ 104 w 126"/>
                  <a:gd name="T37" fmla="*/ 0 h 170"/>
                  <a:gd name="T38" fmla="*/ 100 w 126"/>
                  <a:gd name="T39" fmla="*/ 6 h 170"/>
                  <a:gd name="T40" fmla="*/ 92 w 126"/>
                  <a:gd name="T41" fmla="*/ 6 h 170"/>
                  <a:gd name="T42" fmla="*/ 90 w 126"/>
                  <a:gd name="T43" fmla="*/ 12 h 170"/>
                  <a:gd name="T44" fmla="*/ 76 w 126"/>
                  <a:gd name="T45" fmla="*/ 12 h 170"/>
                  <a:gd name="T46" fmla="*/ 66 w 126"/>
                  <a:gd name="T47" fmla="*/ 8 h 170"/>
                  <a:gd name="T48" fmla="*/ 58 w 126"/>
                  <a:gd name="T49" fmla="*/ 12 h 170"/>
                  <a:gd name="T50" fmla="*/ 50 w 126"/>
                  <a:gd name="T51" fmla="*/ 8 h 170"/>
                  <a:gd name="T52" fmla="*/ 46 w 126"/>
                  <a:gd name="T53" fmla="*/ 8 h 170"/>
                  <a:gd name="T54" fmla="*/ 30 w 126"/>
                  <a:gd name="T55" fmla="*/ 8 h 170"/>
                  <a:gd name="T56" fmla="*/ 14 w 126"/>
                  <a:gd name="T57" fmla="*/ 4 h 170"/>
                  <a:gd name="T58" fmla="*/ 4 w 126"/>
                  <a:gd name="T59" fmla="*/ 8 h 170"/>
                  <a:gd name="T60" fmla="*/ 0 w 126"/>
                  <a:gd name="T61" fmla="*/ 14 h 170"/>
                  <a:gd name="T62" fmla="*/ 4 w 126"/>
                  <a:gd name="T63" fmla="*/ 18 h 170"/>
                  <a:gd name="T64" fmla="*/ 6 w 126"/>
                  <a:gd name="T65" fmla="*/ 24 h 170"/>
                  <a:gd name="T66" fmla="*/ 4 w 126"/>
                  <a:gd name="T67" fmla="*/ 36 h 170"/>
                  <a:gd name="T68" fmla="*/ 10 w 126"/>
                  <a:gd name="T69" fmla="*/ 44 h 170"/>
                  <a:gd name="T70" fmla="*/ 6 w 126"/>
                  <a:gd name="T71" fmla="*/ 58 h 170"/>
                  <a:gd name="T72" fmla="*/ 2 w 126"/>
                  <a:gd name="T73" fmla="*/ 64 h 170"/>
                  <a:gd name="T74" fmla="*/ 2 w 126"/>
                  <a:gd name="T75" fmla="*/ 76 h 170"/>
                  <a:gd name="T76" fmla="*/ 2 w 126"/>
                  <a:gd name="T77" fmla="*/ 82 h 170"/>
                  <a:gd name="T78" fmla="*/ 2 w 126"/>
                  <a:gd name="T79" fmla="*/ 94 h 170"/>
                  <a:gd name="T80" fmla="*/ 2 w 126"/>
                  <a:gd name="T81" fmla="*/ 100 h 170"/>
                  <a:gd name="T82" fmla="*/ 30 w 126"/>
                  <a:gd name="T83" fmla="*/ 12 h 170"/>
                  <a:gd name="T84" fmla="*/ 30 w 126"/>
                  <a:gd name="T85" fmla="*/ 22 h 170"/>
                  <a:gd name="T86" fmla="*/ 38 w 126"/>
                  <a:gd name="T87" fmla="*/ 40 h 170"/>
                  <a:gd name="T88" fmla="*/ 38 w 126"/>
                  <a:gd name="T89" fmla="*/ 48 h 170"/>
                  <a:gd name="T90" fmla="*/ 24 w 126"/>
                  <a:gd name="T91" fmla="*/ 30 h 170"/>
                  <a:gd name="T92" fmla="*/ 28 w 126"/>
                  <a:gd name="T93" fmla="*/ 18 h 170"/>
                  <a:gd name="T94" fmla="*/ 30 w 126"/>
                  <a:gd name="T95" fmla="*/ 12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26" h="170">
                    <a:moveTo>
                      <a:pt x="2" y="100"/>
                    </a:moveTo>
                    <a:lnTo>
                      <a:pt x="2" y="100"/>
                    </a:lnTo>
                    <a:lnTo>
                      <a:pt x="4" y="100"/>
                    </a:lnTo>
                    <a:lnTo>
                      <a:pt x="6" y="98"/>
                    </a:lnTo>
                    <a:lnTo>
                      <a:pt x="10" y="100"/>
                    </a:lnTo>
                    <a:lnTo>
                      <a:pt x="6" y="108"/>
                    </a:lnTo>
                    <a:lnTo>
                      <a:pt x="4" y="118"/>
                    </a:lnTo>
                    <a:lnTo>
                      <a:pt x="54" y="142"/>
                    </a:lnTo>
                    <a:lnTo>
                      <a:pt x="54" y="144"/>
                    </a:lnTo>
                    <a:lnTo>
                      <a:pt x="54" y="150"/>
                    </a:lnTo>
                    <a:lnTo>
                      <a:pt x="54" y="154"/>
                    </a:lnTo>
                    <a:lnTo>
                      <a:pt x="58" y="158"/>
                    </a:lnTo>
                    <a:lnTo>
                      <a:pt x="60" y="158"/>
                    </a:lnTo>
                    <a:lnTo>
                      <a:pt x="60" y="160"/>
                    </a:lnTo>
                    <a:lnTo>
                      <a:pt x="76" y="170"/>
                    </a:lnTo>
                    <a:lnTo>
                      <a:pt x="76" y="160"/>
                    </a:lnTo>
                    <a:lnTo>
                      <a:pt x="76" y="152"/>
                    </a:lnTo>
                    <a:lnTo>
                      <a:pt x="82" y="152"/>
                    </a:lnTo>
                    <a:lnTo>
                      <a:pt x="84" y="144"/>
                    </a:lnTo>
                    <a:lnTo>
                      <a:pt x="90" y="140"/>
                    </a:lnTo>
                    <a:lnTo>
                      <a:pt x="94" y="140"/>
                    </a:lnTo>
                    <a:lnTo>
                      <a:pt x="96" y="134"/>
                    </a:lnTo>
                    <a:lnTo>
                      <a:pt x="100" y="128"/>
                    </a:lnTo>
                    <a:lnTo>
                      <a:pt x="104" y="128"/>
                    </a:lnTo>
                    <a:lnTo>
                      <a:pt x="108" y="126"/>
                    </a:lnTo>
                    <a:lnTo>
                      <a:pt x="110" y="122"/>
                    </a:lnTo>
                    <a:lnTo>
                      <a:pt x="108" y="116"/>
                    </a:lnTo>
                    <a:lnTo>
                      <a:pt x="114" y="112"/>
                    </a:lnTo>
                    <a:lnTo>
                      <a:pt x="118" y="104"/>
                    </a:lnTo>
                    <a:lnTo>
                      <a:pt x="118" y="100"/>
                    </a:lnTo>
                    <a:lnTo>
                      <a:pt x="110" y="90"/>
                    </a:lnTo>
                    <a:lnTo>
                      <a:pt x="110" y="32"/>
                    </a:lnTo>
                    <a:lnTo>
                      <a:pt x="118" y="26"/>
                    </a:lnTo>
                    <a:lnTo>
                      <a:pt x="126" y="6"/>
                    </a:lnTo>
                    <a:lnTo>
                      <a:pt x="118" y="8"/>
                    </a:lnTo>
                    <a:lnTo>
                      <a:pt x="110" y="8"/>
                    </a:lnTo>
                    <a:lnTo>
                      <a:pt x="104" y="4"/>
                    </a:lnTo>
                    <a:lnTo>
                      <a:pt x="104" y="0"/>
                    </a:lnTo>
                    <a:lnTo>
                      <a:pt x="102" y="6"/>
                    </a:lnTo>
                    <a:lnTo>
                      <a:pt x="100" y="6"/>
                    </a:lnTo>
                    <a:lnTo>
                      <a:pt x="94" y="6"/>
                    </a:lnTo>
                    <a:lnTo>
                      <a:pt x="92" y="6"/>
                    </a:lnTo>
                    <a:lnTo>
                      <a:pt x="92" y="8"/>
                    </a:lnTo>
                    <a:lnTo>
                      <a:pt x="90" y="12"/>
                    </a:lnTo>
                    <a:lnTo>
                      <a:pt x="82" y="12"/>
                    </a:lnTo>
                    <a:lnTo>
                      <a:pt x="76" y="12"/>
                    </a:lnTo>
                    <a:lnTo>
                      <a:pt x="74" y="12"/>
                    </a:lnTo>
                    <a:lnTo>
                      <a:pt x="66" y="8"/>
                    </a:lnTo>
                    <a:lnTo>
                      <a:pt x="60" y="8"/>
                    </a:lnTo>
                    <a:lnTo>
                      <a:pt x="58" y="12"/>
                    </a:lnTo>
                    <a:lnTo>
                      <a:pt x="54" y="12"/>
                    </a:lnTo>
                    <a:lnTo>
                      <a:pt x="50" y="8"/>
                    </a:lnTo>
                    <a:lnTo>
                      <a:pt x="48" y="8"/>
                    </a:lnTo>
                    <a:lnTo>
                      <a:pt x="46" y="8"/>
                    </a:lnTo>
                    <a:lnTo>
                      <a:pt x="40" y="12"/>
                    </a:lnTo>
                    <a:lnTo>
                      <a:pt x="30" y="8"/>
                    </a:lnTo>
                    <a:lnTo>
                      <a:pt x="22" y="4"/>
                    </a:lnTo>
                    <a:lnTo>
                      <a:pt x="14" y="4"/>
                    </a:lnTo>
                    <a:lnTo>
                      <a:pt x="10" y="4"/>
                    </a:lnTo>
                    <a:lnTo>
                      <a:pt x="4" y="8"/>
                    </a:lnTo>
                    <a:lnTo>
                      <a:pt x="0" y="8"/>
                    </a:lnTo>
                    <a:lnTo>
                      <a:pt x="0" y="14"/>
                    </a:lnTo>
                    <a:lnTo>
                      <a:pt x="2" y="16"/>
                    </a:lnTo>
                    <a:lnTo>
                      <a:pt x="4" y="18"/>
                    </a:lnTo>
                    <a:lnTo>
                      <a:pt x="4" y="22"/>
                    </a:lnTo>
                    <a:lnTo>
                      <a:pt x="6" y="24"/>
                    </a:lnTo>
                    <a:lnTo>
                      <a:pt x="4" y="30"/>
                    </a:lnTo>
                    <a:lnTo>
                      <a:pt x="4" y="36"/>
                    </a:lnTo>
                    <a:lnTo>
                      <a:pt x="6" y="40"/>
                    </a:lnTo>
                    <a:lnTo>
                      <a:pt x="10" y="44"/>
                    </a:lnTo>
                    <a:lnTo>
                      <a:pt x="10" y="50"/>
                    </a:lnTo>
                    <a:lnTo>
                      <a:pt x="6" y="58"/>
                    </a:lnTo>
                    <a:lnTo>
                      <a:pt x="4" y="60"/>
                    </a:lnTo>
                    <a:lnTo>
                      <a:pt x="2" y="64"/>
                    </a:lnTo>
                    <a:lnTo>
                      <a:pt x="2" y="70"/>
                    </a:lnTo>
                    <a:lnTo>
                      <a:pt x="2" y="76"/>
                    </a:lnTo>
                    <a:lnTo>
                      <a:pt x="0" y="78"/>
                    </a:lnTo>
                    <a:lnTo>
                      <a:pt x="2" y="82"/>
                    </a:lnTo>
                    <a:lnTo>
                      <a:pt x="2" y="88"/>
                    </a:lnTo>
                    <a:lnTo>
                      <a:pt x="2" y="94"/>
                    </a:lnTo>
                    <a:lnTo>
                      <a:pt x="2" y="100"/>
                    </a:lnTo>
                    <a:lnTo>
                      <a:pt x="2" y="100"/>
                    </a:lnTo>
                    <a:lnTo>
                      <a:pt x="2" y="100"/>
                    </a:lnTo>
                    <a:close/>
                    <a:moveTo>
                      <a:pt x="30" y="12"/>
                    </a:moveTo>
                    <a:lnTo>
                      <a:pt x="30" y="12"/>
                    </a:lnTo>
                    <a:lnTo>
                      <a:pt x="30" y="22"/>
                    </a:lnTo>
                    <a:lnTo>
                      <a:pt x="32" y="32"/>
                    </a:lnTo>
                    <a:lnTo>
                      <a:pt x="38" y="40"/>
                    </a:lnTo>
                    <a:lnTo>
                      <a:pt x="40" y="44"/>
                    </a:lnTo>
                    <a:lnTo>
                      <a:pt x="38" y="48"/>
                    </a:lnTo>
                    <a:lnTo>
                      <a:pt x="36" y="42"/>
                    </a:lnTo>
                    <a:lnTo>
                      <a:pt x="24" y="30"/>
                    </a:lnTo>
                    <a:lnTo>
                      <a:pt x="24" y="24"/>
                    </a:lnTo>
                    <a:lnTo>
                      <a:pt x="28" y="18"/>
                    </a:lnTo>
                    <a:lnTo>
                      <a:pt x="30" y="12"/>
                    </a:lnTo>
                    <a:lnTo>
                      <a:pt x="30" y="12"/>
                    </a:lnTo>
                    <a:lnTo>
                      <a:pt x="30" y="1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645" name="Freeform 1718"/>
              <p:cNvSpPr>
                <a:spLocks noEditPoints="1"/>
              </p:cNvSpPr>
              <p:nvPr/>
            </p:nvSpPr>
            <p:spPr bwMode="auto">
              <a:xfrm>
                <a:off x="1822450" y="3679825"/>
                <a:ext cx="3175" cy="15875"/>
              </a:xfrm>
              <a:custGeom>
                <a:avLst/>
                <a:gdLst>
                  <a:gd name="T0" fmla="*/ 0 w 2"/>
                  <a:gd name="T1" fmla="*/ 0 h 10"/>
                  <a:gd name="T2" fmla="*/ 0 w 2"/>
                  <a:gd name="T3" fmla="*/ 0 h 10"/>
                  <a:gd name="T4" fmla="*/ 0 w 2"/>
                  <a:gd name="T5" fmla="*/ 0 h 10"/>
                  <a:gd name="T6" fmla="*/ 0 w 2"/>
                  <a:gd name="T7" fmla="*/ 0 h 10"/>
                  <a:gd name="T8" fmla="*/ 2 w 2"/>
                  <a:gd name="T9" fmla="*/ 0 h 10"/>
                  <a:gd name="T10" fmla="*/ 2 w 2"/>
                  <a:gd name="T11" fmla="*/ 0 h 10"/>
                  <a:gd name="T12" fmla="*/ 0 w 2"/>
                  <a:gd name="T13" fmla="*/ 0 h 10"/>
                  <a:gd name="T14" fmla="*/ 0 w 2"/>
                  <a:gd name="T15" fmla="*/ 4 h 10"/>
                  <a:gd name="T16" fmla="*/ 0 w 2"/>
                  <a:gd name="T17" fmla="*/ 6 h 10"/>
                  <a:gd name="T18" fmla="*/ 2 w 2"/>
                  <a:gd name="T19" fmla="*/ 10 h 10"/>
                  <a:gd name="T20" fmla="*/ 2 w 2"/>
                  <a:gd name="T21" fmla="*/ 6 h 10"/>
                  <a:gd name="T22" fmla="*/ 2 w 2"/>
                  <a:gd name="T23" fmla="*/ 0 h 10"/>
                  <a:gd name="T24" fmla="*/ 2 w 2"/>
                  <a:gd name="T25" fmla="*/ 0 h 10"/>
                  <a:gd name="T26" fmla="*/ 2 w 2"/>
                  <a:gd name="T27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" h="10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  <a:moveTo>
                      <a:pt x="2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2" y="10"/>
                    </a:lnTo>
                    <a:lnTo>
                      <a:pt x="2" y="6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646" name="Freeform 1719"/>
              <p:cNvSpPr>
                <a:spLocks noEditPoints="1"/>
              </p:cNvSpPr>
              <p:nvPr/>
            </p:nvSpPr>
            <p:spPr bwMode="auto">
              <a:xfrm>
                <a:off x="1822450" y="3679825"/>
                <a:ext cx="3175" cy="15875"/>
              </a:xfrm>
              <a:custGeom>
                <a:avLst/>
                <a:gdLst>
                  <a:gd name="T0" fmla="*/ 0 w 2"/>
                  <a:gd name="T1" fmla="*/ 0 h 10"/>
                  <a:gd name="T2" fmla="*/ 0 w 2"/>
                  <a:gd name="T3" fmla="*/ 0 h 10"/>
                  <a:gd name="T4" fmla="*/ 0 w 2"/>
                  <a:gd name="T5" fmla="*/ 0 h 10"/>
                  <a:gd name="T6" fmla="*/ 0 w 2"/>
                  <a:gd name="T7" fmla="*/ 0 h 10"/>
                  <a:gd name="T8" fmla="*/ 2 w 2"/>
                  <a:gd name="T9" fmla="*/ 0 h 10"/>
                  <a:gd name="T10" fmla="*/ 2 w 2"/>
                  <a:gd name="T11" fmla="*/ 0 h 10"/>
                  <a:gd name="T12" fmla="*/ 0 w 2"/>
                  <a:gd name="T13" fmla="*/ 0 h 10"/>
                  <a:gd name="T14" fmla="*/ 0 w 2"/>
                  <a:gd name="T15" fmla="*/ 4 h 10"/>
                  <a:gd name="T16" fmla="*/ 0 w 2"/>
                  <a:gd name="T17" fmla="*/ 6 h 10"/>
                  <a:gd name="T18" fmla="*/ 2 w 2"/>
                  <a:gd name="T19" fmla="*/ 10 h 10"/>
                  <a:gd name="T20" fmla="*/ 2 w 2"/>
                  <a:gd name="T21" fmla="*/ 6 h 10"/>
                  <a:gd name="T22" fmla="*/ 2 w 2"/>
                  <a:gd name="T23" fmla="*/ 0 h 10"/>
                  <a:gd name="T24" fmla="*/ 2 w 2"/>
                  <a:gd name="T25" fmla="*/ 0 h 10"/>
                  <a:gd name="T26" fmla="*/ 2 w 2"/>
                  <a:gd name="T27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" h="10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  <a:moveTo>
                      <a:pt x="2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2" y="10"/>
                    </a:lnTo>
                    <a:lnTo>
                      <a:pt x="2" y="6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647" name="Freeform 1720"/>
              <p:cNvSpPr>
                <a:spLocks/>
              </p:cNvSpPr>
              <p:nvPr/>
            </p:nvSpPr>
            <p:spPr bwMode="auto">
              <a:xfrm>
                <a:off x="1171575" y="2613025"/>
                <a:ext cx="28575" cy="19050"/>
              </a:xfrm>
              <a:custGeom>
                <a:avLst/>
                <a:gdLst>
                  <a:gd name="T0" fmla="*/ 6 w 18"/>
                  <a:gd name="T1" fmla="*/ 0 h 12"/>
                  <a:gd name="T2" fmla="*/ 6 w 18"/>
                  <a:gd name="T3" fmla="*/ 0 h 12"/>
                  <a:gd name="T4" fmla="*/ 2 w 18"/>
                  <a:gd name="T5" fmla="*/ 2 h 12"/>
                  <a:gd name="T6" fmla="*/ 0 w 18"/>
                  <a:gd name="T7" fmla="*/ 4 h 12"/>
                  <a:gd name="T8" fmla="*/ 0 w 18"/>
                  <a:gd name="T9" fmla="*/ 8 h 12"/>
                  <a:gd name="T10" fmla="*/ 6 w 18"/>
                  <a:gd name="T11" fmla="*/ 12 h 12"/>
                  <a:gd name="T12" fmla="*/ 10 w 18"/>
                  <a:gd name="T13" fmla="*/ 12 h 12"/>
                  <a:gd name="T14" fmla="*/ 16 w 18"/>
                  <a:gd name="T15" fmla="*/ 12 h 12"/>
                  <a:gd name="T16" fmla="*/ 16 w 18"/>
                  <a:gd name="T17" fmla="*/ 6 h 12"/>
                  <a:gd name="T18" fmla="*/ 18 w 18"/>
                  <a:gd name="T19" fmla="*/ 6 h 12"/>
                  <a:gd name="T20" fmla="*/ 18 w 18"/>
                  <a:gd name="T21" fmla="*/ 2 h 12"/>
                  <a:gd name="T22" fmla="*/ 16 w 18"/>
                  <a:gd name="T23" fmla="*/ 2 h 12"/>
                  <a:gd name="T24" fmla="*/ 6 w 18"/>
                  <a:gd name="T25" fmla="*/ 0 h 12"/>
                  <a:gd name="T26" fmla="*/ 6 w 18"/>
                  <a:gd name="T27" fmla="*/ 0 h 12"/>
                  <a:gd name="T28" fmla="*/ 6 w 18"/>
                  <a:gd name="T2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8" h="12">
                    <a:moveTo>
                      <a:pt x="6" y="0"/>
                    </a:moveTo>
                    <a:lnTo>
                      <a:pt x="6" y="0"/>
                    </a:lnTo>
                    <a:lnTo>
                      <a:pt x="2" y="2"/>
                    </a:lnTo>
                    <a:lnTo>
                      <a:pt x="0" y="4"/>
                    </a:lnTo>
                    <a:lnTo>
                      <a:pt x="0" y="8"/>
                    </a:lnTo>
                    <a:lnTo>
                      <a:pt x="6" y="12"/>
                    </a:lnTo>
                    <a:lnTo>
                      <a:pt x="10" y="12"/>
                    </a:lnTo>
                    <a:lnTo>
                      <a:pt x="16" y="12"/>
                    </a:lnTo>
                    <a:lnTo>
                      <a:pt x="16" y="6"/>
                    </a:lnTo>
                    <a:lnTo>
                      <a:pt x="18" y="6"/>
                    </a:lnTo>
                    <a:lnTo>
                      <a:pt x="18" y="2"/>
                    </a:lnTo>
                    <a:lnTo>
                      <a:pt x="16" y="2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6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648" name="Freeform 1723"/>
              <p:cNvSpPr>
                <a:spLocks noEditPoints="1"/>
              </p:cNvSpPr>
              <p:nvPr/>
            </p:nvSpPr>
            <p:spPr bwMode="auto">
              <a:xfrm>
                <a:off x="3282950" y="3810000"/>
                <a:ext cx="12700" cy="6350"/>
              </a:xfrm>
              <a:custGeom>
                <a:avLst/>
                <a:gdLst>
                  <a:gd name="T0" fmla="*/ 8 w 8"/>
                  <a:gd name="T1" fmla="*/ 0 h 4"/>
                  <a:gd name="T2" fmla="*/ 8 w 8"/>
                  <a:gd name="T3" fmla="*/ 0 h 4"/>
                  <a:gd name="T4" fmla="*/ 6 w 8"/>
                  <a:gd name="T5" fmla="*/ 0 h 4"/>
                  <a:gd name="T6" fmla="*/ 4 w 8"/>
                  <a:gd name="T7" fmla="*/ 0 h 4"/>
                  <a:gd name="T8" fmla="*/ 6 w 8"/>
                  <a:gd name="T9" fmla="*/ 2 h 4"/>
                  <a:gd name="T10" fmla="*/ 8 w 8"/>
                  <a:gd name="T11" fmla="*/ 2 h 4"/>
                  <a:gd name="T12" fmla="*/ 8 w 8"/>
                  <a:gd name="T13" fmla="*/ 0 h 4"/>
                  <a:gd name="T14" fmla="*/ 8 w 8"/>
                  <a:gd name="T15" fmla="*/ 0 h 4"/>
                  <a:gd name="T16" fmla="*/ 8 w 8"/>
                  <a:gd name="T17" fmla="*/ 0 h 4"/>
                  <a:gd name="T18" fmla="*/ 8 w 8"/>
                  <a:gd name="T19" fmla="*/ 4 h 4"/>
                  <a:gd name="T20" fmla="*/ 8 w 8"/>
                  <a:gd name="T21" fmla="*/ 4 h 4"/>
                  <a:gd name="T22" fmla="*/ 6 w 8"/>
                  <a:gd name="T23" fmla="*/ 4 h 4"/>
                  <a:gd name="T24" fmla="*/ 8 w 8"/>
                  <a:gd name="T25" fmla="*/ 4 h 4"/>
                  <a:gd name="T26" fmla="*/ 8 w 8"/>
                  <a:gd name="T27" fmla="*/ 4 h 4"/>
                  <a:gd name="T28" fmla="*/ 8 w 8"/>
                  <a:gd name="T29" fmla="*/ 4 h 4"/>
                  <a:gd name="T30" fmla="*/ 4 w 8"/>
                  <a:gd name="T31" fmla="*/ 2 h 4"/>
                  <a:gd name="T32" fmla="*/ 4 w 8"/>
                  <a:gd name="T33" fmla="*/ 2 h 4"/>
                  <a:gd name="T34" fmla="*/ 4 w 8"/>
                  <a:gd name="T35" fmla="*/ 4 h 4"/>
                  <a:gd name="T36" fmla="*/ 0 w 8"/>
                  <a:gd name="T37" fmla="*/ 4 h 4"/>
                  <a:gd name="T38" fmla="*/ 4 w 8"/>
                  <a:gd name="T39" fmla="*/ 4 h 4"/>
                  <a:gd name="T40" fmla="*/ 4 w 8"/>
                  <a:gd name="T41" fmla="*/ 2 h 4"/>
                  <a:gd name="T42" fmla="*/ 4 w 8"/>
                  <a:gd name="T43" fmla="*/ 2 h 4"/>
                  <a:gd name="T44" fmla="*/ 4 w 8"/>
                  <a:gd name="T45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8" h="4">
                    <a:moveTo>
                      <a:pt x="8" y="0"/>
                    </a:moveTo>
                    <a:lnTo>
                      <a:pt x="8" y="0"/>
                    </a:lnTo>
                    <a:lnTo>
                      <a:pt x="6" y="0"/>
                    </a:lnTo>
                    <a:lnTo>
                      <a:pt x="4" y="0"/>
                    </a:lnTo>
                    <a:lnTo>
                      <a:pt x="6" y="2"/>
                    </a:lnTo>
                    <a:lnTo>
                      <a:pt x="8" y="2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8" y="0"/>
                    </a:lnTo>
                    <a:close/>
                    <a:moveTo>
                      <a:pt x="8" y="4"/>
                    </a:moveTo>
                    <a:lnTo>
                      <a:pt x="8" y="4"/>
                    </a:lnTo>
                    <a:lnTo>
                      <a:pt x="6" y="4"/>
                    </a:lnTo>
                    <a:lnTo>
                      <a:pt x="8" y="4"/>
                    </a:lnTo>
                    <a:lnTo>
                      <a:pt x="8" y="4"/>
                    </a:lnTo>
                    <a:lnTo>
                      <a:pt x="8" y="4"/>
                    </a:lnTo>
                    <a:close/>
                    <a:moveTo>
                      <a:pt x="4" y="2"/>
                    </a:moveTo>
                    <a:lnTo>
                      <a:pt x="4" y="2"/>
                    </a:lnTo>
                    <a:lnTo>
                      <a:pt x="4" y="4"/>
                    </a:lnTo>
                    <a:lnTo>
                      <a:pt x="0" y="4"/>
                    </a:lnTo>
                    <a:lnTo>
                      <a:pt x="4" y="4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4" y="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649" name="Freeform 1724"/>
              <p:cNvSpPr>
                <a:spLocks noEditPoints="1"/>
              </p:cNvSpPr>
              <p:nvPr/>
            </p:nvSpPr>
            <p:spPr bwMode="auto">
              <a:xfrm>
                <a:off x="3282950" y="3810000"/>
                <a:ext cx="12700" cy="6350"/>
              </a:xfrm>
              <a:custGeom>
                <a:avLst/>
                <a:gdLst>
                  <a:gd name="T0" fmla="*/ 8 w 8"/>
                  <a:gd name="T1" fmla="*/ 0 h 4"/>
                  <a:gd name="T2" fmla="*/ 8 w 8"/>
                  <a:gd name="T3" fmla="*/ 0 h 4"/>
                  <a:gd name="T4" fmla="*/ 6 w 8"/>
                  <a:gd name="T5" fmla="*/ 0 h 4"/>
                  <a:gd name="T6" fmla="*/ 4 w 8"/>
                  <a:gd name="T7" fmla="*/ 0 h 4"/>
                  <a:gd name="T8" fmla="*/ 6 w 8"/>
                  <a:gd name="T9" fmla="*/ 2 h 4"/>
                  <a:gd name="T10" fmla="*/ 8 w 8"/>
                  <a:gd name="T11" fmla="*/ 2 h 4"/>
                  <a:gd name="T12" fmla="*/ 8 w 8"/>
                  <a:gd name="T13" fmla="*/ 0 h 4"/>
                  <a:gd name="T14" fmla="*/ 8 w 8"/>
                  <a:gd name="T15" fmla="*/ 0 h 4"/>
                  <a:gd name="T16" fmla="*/ 8 w 8"/>
                  <a:gd name="T17" fmla="*/ 0 h 4"/>
                  <a:gd name="T18" fmla="*/ 8 w 8"/>
                  <a:gd name="T19" fmla="*/ 4 h 4"/>
                  <a:gd name="T20" fmla="*/ 8 w 8"/>
                  <a:gd name="T21" fmla="*/ 4 h 4"/>
                  <a:gd name="T22" fmla="*/ 6 w 8"/>
                  <a:gd name="T23" fmla="*/ 4 h 4"/>
                  <a:gd name="T24" fmla="*/ 8 w 8"/>
                  <a:gd name="T25" fmla="*/ 4 h 4"/>
                  <a:gd name="T26" fmla="*/ 8 w 8"/>
                  <a:gd name="T27" fmla="*/ 4 h 4"/>
                  <a:gd name="T28" fmla="*/ 8 w 8"/>
                  <a:gd name="T29" fmla="*/ 4 h 4"/>
                  <a:gd name="T30" fmla="*/ 4 w 8"/>
                  <a:gd name="T31" fmla="*/ 2 h 4"/>
                  <a:gd name="T32" fmla="*/ 4 w 8"/>
                  <a:gd name="T33" fmla="*/ 2 h 4"/>
                  <a:gd name="T34" fmla="*/ 4 w 8"/>
                  <a:gd name="T35" fmla="*/ 4 h 4"/>
                  <a:gd name="T36" fmla="*/ 0 w 8"/>
                  <a:gd name="T37" fmla="*/ 4 h 4"/>
                  <a:gd name="T38" fmla="*/ 4 w 8"/>
                  <a:gd name="T39" fmla="*/ 4 h 4"/>
                  <a:gd name="T40" fmla="*/ 4 w 8"/>
                  <a:gd name="T41" fmla="*/ 2 h 4"/>
                  <a:gd name="T42" fmla="*/ 4 w 8"/>
                  <a:gd name="T43" fmla="*/ 2 h 4"/>
                  <a:gd name="T44" fmla="*/ 4 w 8"/>
                  <a:gd name="T45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8" h="4">
                    <a:moveTo>
                      <a:pt x="8" y="0"/>
                    </a:moveTo>
                    <a:lnTo>
                      <a:pt x="8" y="0"/>
                    </a:lnTo>
                    <a:lnTo>
                      <a:pt x="6" y="0"/>
                    </a:lnTo>
                    <a:lnTo>
                      <a:pt x="4" y="0"/>
                    </a:lnTo>
                    <a:lnTo>
                      <a:pt x="6" y="2"/>
                    </a:lnTo>
                    <a:lnTo>
                      <a:pt x="8" y="2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8" y="0"/>
                    </a:lnTo>
                    <a:close/>
                    <a:moveTo>
                      <a:pt x="8" y="4"/>
                    </a:moveTo>
                    <a:lnTo>
                      <a:pt x="8" y="4"/>
                    </a:lnTo>
                    <a:lnTo>
                      <a:pt x="6" y="4"/>
                    </a:lnTo>
                    <a:lnTo>
                      <a:pt x="8" y="4"/>
                    </a:lnTo>
                    <a:lnTo>
                      <a:pt x="8" y="4"/>
                    </a:lnTo>
                    <a:lnTo>
                      <a:pt x="8" y="4"/>
                    </a:lnTo>
                    <a:close/>
                    <a:moveTo>
                      <a:pt x="4" y="2"/>
                    </a:moveTo>
                    <a:lnTo>
                      <a:pt x="4" y="2"/>
                    </a:lnTo>
                    <a:lnTo>
                      <a:pt x="4" y="4"/>
                    </a:lnTo>
                    <a:lnTo>
                      <a:pt x="0" y="4"/>
                    </a:lnTo>
                    <a:lnTo>
                      <a:pt x="4" y="4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4" y="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650" name="Freeform 1727"/>
              <p:cNvSpPr>
                <a:spLocks/>
              </p:cNvSpPr>
              <p:nvPr/>
            </p:nvSpPr>
            <p:spPr bwMode="auto">
              <a:xfrm>
                <a:off x="609600" y="2946400"/>
                <a:ext cx="3175" cy="0"/>
              </a:xfrm>
              <a:custGeom>
                <a:avLst/>
                <a:gdLst>
                  <a:gd name="T0" fmla="*/ 2 w 2"/>
                  <a:gd name="T1" fmla="*/ 2 w 2"/>
                  <a:gd name="T2" fmla="*/ 0 w 2"/>
                  <a:gd name="T3" fmla="*/ 2 w 2"/>
                  <a:gd name="T4" fmla="*/ 2 w 2"/>
                  <a:gd name="T5" fmla="*/ 2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651" name="Freeform 1728"/>
              <p:cNvSpPr>
                <a:spLocks/>
              </p:cNvSpPr>
              <p:nvPr/>
            </p:nvSpPr>
            <p:spPr bwMode="auto">
              <a:xfrm>
                <a:off x="609600" y="2946400"/>
                <a:ext cx="3175" cy="0"/>
              </a:xfrm>
              <a:custGeom>
                <a:avLst/>
                <a:gdLst>
                  <a:gd name="T0" fmla="*/ 2 w 2"/>
                  <a:gd name="T1" fmla="*/ 2 w 2"/>
                  <a:gd name="T2" fmla="*/ 0 w 2"/>
                  <a:gd name="T3" fmla="*/ 2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652" name="Freeform 1729"/>
              <p:cNvSpPr>
                <a:spLocks/>
              </p:cNvSpPr>
              <p:nvPr/>
            </p:nvSpPr>
            <p:spPr bwMode="auto">
              <a:xfrm>
                <a:off x="609600" y="2946400"/>
                <a:ext cx="3175" cy="0"/>
              </a:xfrm>
              <a:custGeom>
                <a:avLst/>
                <a:gdLst>
                  <a:gd name="T0" fmla="*/ 2 w 2"/>
                  <a:gd name="T1" fmla="*/ 2 w 2"/>
                  <a:gd name="T2" fmla="*/ 0 w 2"/>
                  <a:gd name="T3" fmla="*/ 2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2" y="0"/>
                    </a:lnTo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653" name="Freeform 1880"/>
              <p:cNvSpPr>
                <a:spLocks/>
              </p:cNvSpPr>
              <p:nvPr/>
            </p:nvSpPr>
            <p:spPr bwMode="auto">
              <a:xfrm>
                <a:off x="514350" y="2479675"/>
                <a:ext cx="12700" cy="28575"/>
              </a:xfrm>
              <a:custGeom>
                <a:avLst/>
                <a:gdLst>
                  <a:gd name="T0" fmla="*/ 0 w 8"/>
                  <a:gd name="T1" fmla="*/ 0 h 18"/>
                  <a:gd name="T2" fmla="*/ 4 w 8"/>
                  <a:gd name="T3" fmla="*/ 18 h 18"/>
                  <a:gd name="T4" fmla="*/ 8 w 8"/>
                  <a:gd name="T5" fmla="*/ 0 h 18"/>
                  <a:gd name="T6" fmla="*/ 0 w 8"/>
                  <a:gd name="T7" fmla="*/ 0 h 18"/>
                  <a:gd name="T8" fmla="*/ 0 w 8"/>
                  <a:gd name="T9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18">
                    <a:moveTo>
                      <a:pt x="0" y="0"/>
                    </a:moveTo>
                    <a:lnTo>
                      <a:pt x="4" y="18"/>
                    </a:lnTo>
                    <a:lnTo>
                      <a:pt x="8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233" name="그룹 11"/>
            <p:cNvGrpSpPr/>
            <p:nvPr/>
          </p:nvGrpSpPr>
          <p:grpSpPr>
            <a:xfrm>
              <a:off x="4946650" y="1492250"/>
              <a:ext cx="3933825" cy="4689475"/>
              <a:chOff x="4946650" y="1492250"/>
              <a:chExt cx="3933825" cy="4689475"/>
            </a:xfrm>
            <a:grpFill/>
          </p:grpSpPr>
          <p:sp>
            <p:nvSpPr>
              <p:cNvPr id="234" name="Freeform 1452"/>
              <p:cNvSpPr>
                <a:spLocks/>
              </p:cNvSpPr>
              <p:nvPr/>
            </p:nvSpPr>
            <p:spPr bwMode="auto">
              <a:xfrm>
                <a:off x="6048375" y="2581275"/>
                <a:ext cx="3175" cy="9525"/>
              </a:xfrm>
              <a:custGeom>
                <a:avLst/>
                <a:gdLst>
                  <a:gd name="T0" fmla="*/ 0 w 2"/>
                  <a:gd name="T1" fmla="*/ 4 h 6"/>
                  <a:gd name="T2" fmla="*/ 0 w 2"/>
                  <a:gd name="T3" fmla="*/ 6 h 6"/>
                  <a:gd name="T4" fmla="*/ 2 w 2"/>
                  <a:gd name="T5" fmla="*/ 6 h 6"/>
                  <a:gd name="T6" fmla="*/ 2 w 2"/>
                  <a:gd name="T7" fmla="*/ 4 h 6"/>
                  <a:gd name="T8" fmla="*/ 2 w 2"/>
                  <a:gd name="T9" fmla="*/ 0 h 6"/>
                  <a:gd name="T10" fmla="*/ 0 w 2"/>
                  <a:gd name="T11" fmla="*/ 0 h 6"/>
                  <a:gd name="T12" fmla="*/ 0 w 2"/>
                  <a:gd name="T13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6">
                    <a:moveTo>
                      <a:pt x="0" y="4"/>
                    </a:moveTo>
                    <a:lnTo>
                      <a:pt x="0" y="6"/>
                    </a:lnTo>
                    <a:lnTo>
                      <a:pt x="2" y="6"/>
                    </a:lnTo>
                    <a:lnTo>
                      <a:pt x="2" y="4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235" name="Freeform 1453"/>
              <p:cNvSpPr>
                <a:spLocks/>
              </p:cNvSpPr>
              <p:nvPr/>
            </p:nvSpPr>
            <p:spPr bwMode="auto">
              <a:xfrm>
                <a:off x="6019800" y="2593975"/>
                <a:ext cx="12700" cy="15875"/>
              </a:xfrm>
              <a:custGeom>
                <a:avLst/>
                <a:gdLst>
                  <a:gd name="T0" fmla="*/ 0 w 8"/>
                  <a:gd name="T1" fmla="*/ 0 h 10"/>
                  <a:gd name="T2" fmla="*/ 0 w 8"/>
                  <a:gd name="T3" fmla="*/ 4 h 10"/>
                  <a:gd name="T4" fmla="*/ 0 w 8"/>
                  <a:gd name="T5" fmla="*/ 10 h 10"/>
                  <a:gd name="T6" fmla="*/ 8 w 8"/>
                  <a:gd name="T7" fmla="*/ 8 h 10"/>
                  <a:gd name="T8" fmla="*/ 8 w 8"/>
                  <a:gd name="T9" fmla="*/ 6 h 10"/>
                  <a:gd name="T10" fmla="*/ 8 w 8"/>
                  <a:gd name="T11" fmla="*/ 4 h 10"/>
                  <a:gd name="T12" fmla="*/ 2 w 8"/>
                  <a:gd name="T13" fmla="*/ 0 h 10"/>
                  <a:gd name="T14" fmla="*/ 0 w 8"/>
                  <a:gd name="T15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" h="10">
                    <a:moveTo>
                      <a:pt x="0" y="0"/>
                    </a:moveTo>
                    <a:lnTo>
                      <a:pt x="0" y="4"/>
                    </a:lnTo>
                    <a:lnTo>
                      <a:pt x="0" y="10"/>
                    </a:lnTo>
                    <a:lnTo>
                      <a:pt x="8" y="8"/>
                    </a:lnTo>
                    <a:lnTo>
                      <a:pt x="8" y="6"/>
                    </a:lnTo>
                    <a:lnTo>
                      <a:pt x="8" y="4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236" name="Freeform 1454"/>
              <p:cNvSpPr>
                <a:spLocks/>
              </p:cNvSpPr>
              <p:nvPr/>
            </p:nvSpPr>
            <p:spPr bwMode="auto">
              <a:xfrm>
                <a:off x="6045200" y="2651125"/>
                <a:ext cx="12700" cy="9525"/>
              </a:xfrm>
              <a:custGeom>
                <a:avLst/>
                <a:gdLst>
                  <a:gd name="T0" fmla="*/ 8 w 8"/>
                  <a:gd name="T1" fmla="*/ 6 h 6"/>
                  <a:gd name="T2" fmla="*/ 4 w 8"/>
                  <a:gd name="T3" fmla="*/ 4 h 6"/>
                  <a:gd name="T4" fmla="*/ 2 w 8"/>
                  <a:gd name="T5" fmla="*/ 0 h 6"/>
                  <a:gd name="T6" fmla="*/ 0 w 8"/>
                  <a:gd name="T7" fmla="*/ 0 h 6"/>
                  <a:gd name="T8" fmla="*/ 2 w 8"/>
                  <a:gd name="T9" fmla="*/ 4 h 6"/>
                  <a:gd name="T10" fmla="*/ 8 w 8"/>
                  <a:gd name="T11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6">
                    <a:moveTo>
                      <a:pt x="8" y="6"/>
                    </a:moveTo>
                    <a:lnTo>
                      <a:pt x="4" y="4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2" y="4"/>
                    </a:lnTo>
                    <a:lnTo>
                      <a:pt x="8" y="6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237" name="Freeform 1455"/>
              <p:cNvSpPr>
                <a:spLocks/>
              </p:cNvSpPr>
              <p:nvPr/>
            </p:nvSpPr>
            <p:spPr bwMode="auto">
              <a:xfrm>
                <a:off x="5353050" y="2746375"/>
                <a:ext cx="34925" cy="22225"/>
              </a:xfrm>
              <a:custGeom>
                <a:avLst/>
                <a:gdLst>
                  <a:gd name="T0" fmla="*/ 18 w 22"/>
                  <a:gd name="T1" fmla="*/ 0 h 14"/>
                  <a:gd name="T2" fmla="*/ 12 w 22"/>
                  <a:gd name="T3" fmla="*/ 0 h 14"/>
                  <a:gd name="T4" fmla="*/ 8 w 22"/>
                  <a:gd name="T5" fmla="*/ 2 h 14"/>
                  <a:gd name="T6" fmla="*/ 2 w 22"/>
                  <a:gd name="T7" fmla="*/ 8 h 14"/>
                  <a:gd name="T8" fmla="*/ 0 w 22"/>
                  <a:gd name="T9" fmla="*/ 12 h 14"/>
                  <a:gd name="T10" fmla="*/ 0 w 22"/>
                  <a:gd name="T11" fmla="*/ 14 h 14"/>
                  <a:gd name="T12" fmla="*/ 2 w 22"/>
                  <a:gd name="T13" fmla="*/ 14 h 14"/>
                  <a:gd name="T14" fmla="*/ 4 w 22"/>
                  <a:gd name="T15" fmla="*/ 10 h 14"/>
                  <a:gd name="T16" fmla="*/ 18 w 22"/>
                  <a:gd name="T17" fmla="*/ 8 h 14"/>
                  <a:gd name="T18" fmla="*/ 22 w 22"/>
                  <a:gd name="T19" fmla="*/ 4 h 14"/>
                  <a:gd name="T20" fmla="*/ 22 w 22"/>
                  <a:gd name="T21" fmla="*/ 2 h 14"/>
                  <a:gd name="T22" fmla="*/ 20 w 22"/>
                  <a:gd name="T23" fmla="*/ 2 h 14"/>
                  <a:gd name="T24" fmla="*/ 18 w 22"/>
                  <a:gd name="T25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2" h="14">
                    <a:moveTo>
                      <a:pt x="18" y="0"/>
                    </a:moveTo>
                    <a:lnTo>
                      <a:pt x="12" y="0"/>
                    </a:lnTo>
                    <a:lnTo>
                      <a:pt x="8" y="2"/>
                    </a:lnTo>
                    <a:lnTo>
                      <a:pt x="2" y="8"/>
                    </a:lnTo>
                    <a:lnTo>
                      <a:pt x="0" y="12"/>
                    </a:lnTo>
                    <a:lnTo>
                      <a:pt x="0" y="14"/>
                    </a:lnTo>
                    <a:lnTo>
                      <a:pt x="2" y="14"/>
                    </a:lnTo>
                    <a:lnTo>
                      <a:pt x="4" y="10"/>
                    </a:lnTo>
                    <a:lnTo>
                      <a:pt x="18" y="8"/>
                    </a:lnTo>
                    <a:lnTo>
                      <a:pt x="22" y="4"/>
                    </a:lnTo>
                    <a:lnTo>
                      <a:pt x="22" y="2"/>
                    </a:lnTo>
                    <a:lnTo>
                      <a:pt x="20" y="2"/>
                    </a:lnTo>
                    <a:lnTo>
                      <a:pt x="18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238" name="Freeform 1456"/>
              <p:cNvSpPr>
                <a:spLocks/>
              </p:cNvSpPr>
              <p:nvPr/>
            </p:nvSpPr>
            <p:spPr bwMode="auto">
              <a:xfrm>
                <a:off x="5299075" y="2533650"/>
                <a:ext cx="41275" cy="19050"/>
              </a:xfrm>
              <a:custGeom>
                <a:avLst/>
                <a:gdLst>
                  <a:gd name="T0" fmla="*/ 10 w 26"/>
                  <a:gd name="T1" fmla="*/ 6 h 12"/>
                  <a:gd name="T2" fmla="*/ 8 w 26"/>
                  <a:gd name="T3" fmla="*/ 6 h 12"/>
                  <a:gd name="T4" fmla="*/ 6 w 26"/>
                  <a:gd name="T5" fmla="*/ 2 h 12"/>
                  <a:gd name="T6" fmla="*/ 2 w 26"/>
                  <a:gd name="T7" fmla="*/ 6 h 12"/>
                  <a:gd name="T8" fmla="*/ 0 w 26"/>
                  <a:gd name="T9" fmla="*/ 8 h 12"/>
                  <a:gd name="T10" fmla="*/ 8 w 26"/>
                  <a:gd name="T11" fmla="*/ 10 h 12"/>
                  <a:gd name="T12" fmla="*/ 14 w 26"/>
                  <a:gd name="T13" fmla="*/ 12 h 12"/>
                  <a:gd name="T14" fmla="*/ 20 w 26"/>
                  <a:gd name="T15" fmla="*/ 12 h 12"/>
                  <a:gd name="T16" fmla="*/ 26 w 26"/>
                  <a:gd name="T17" fmla="*/ 8 h 12"/>
                  <a:gd name="T18" fmla="*/ 26 w 26"/>
                  <a:gd name="T19" fmla="*/ 6 h 12"/>
                  <a:gd name="T20" fmla="*/ 26 w 26"/>
                  <a:gd name="T21" fmla="*/ 2 h 12"/>
                  <a:gd name="T22" fmla="*/ 16 w 26"/>
                  <a:gd name="T23" fmla="*/ 0 h 12"/>
                  <a:gd name="T24" fmla="*/ 10 w 26"/>
                  <a:gd name="T25" fmla="*/ 6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6" h="12">
                    <a:moveTo>
                      <a:pt x="10" y="6"/>
                    </a:moveTo>
                    <a:lnTo>
                      <a:pt x="8" y="6"/>
                    </a:lnTo>
                    <a:lnTo>
                      <a:pt x="6" y="2"/>
                    </a:lnTo>
                    <a:lnTo>
                      <a:pt x="2" y="6"/>
                    </a:lnTo>
                    <a:lnTo>
                      <a:pt x="0" y="8"/>
                    </a:lnTo>
                    <a:lnTo>
                      <a:pt x="8" y="10"/>
                    </a:lnTo>
                    <a:lnTo>
                      <a:pt x="14" y="12"/>
                    </a:lnTo>
                    <a:lnTo>
                      <a:pt x="20" y="12"/>
                    </a:lnTo>
                    <a:lnTo>
                      <a:pt x="26" y="8"/>
                    </a:lnTo>
                    <a:lnTo>
                      <a:pt x="26" y="6"/>
                    </a:lnTo>
                    <a:lnTo>
                      <a:pt x="26" y="2"/>
                    </a:lnTo>
                    <a:lnTo>
                      <a:pt x="16" y="0"/>
                    </a:lnTo>
                    <a:lnTo>
                      <a:pt x="10" y="6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239" name="Freeform 1457"/>
              <p:cNvSpPr>
                <a:spLocks/>
              </p:cNvSpPr>
              <p:nvPr/>
            </p:nvSpPr>
            <p:spPr bwMode="auto">
              <a:xfrm>
                <a:off x="5407025" y="2746375"/>
                <a:ext cx="6350" cy="6350"/>
              </a:xfrm>
              <a:custGeom>
                <a:avLst/>
                <a:gdLst>
                  <a:gd name="T0" fmla="*/ 2 w 4"/>
                  <a:gd name="T1" fmla="*/ 4 h 4"/>
                  <a:gd name="T2" fmla="*/ 4 w 4"/>
                  <a:gd name="T3" fmla="*/ 2 h 4"/>
                  <a:gd name="T4" fmla="*/ 4 w 4"/>
                  <a:gd name="T5" fmla="*/ 0 h 4"/>
                  <a:gd name="T6" fmla="*/ 0 w 4"/>
                  <a:gd name="T7" fmla="*/ 2 h 4"/>
                  <a:gd name="T8" fmla="*/ 2 w 4"/>
                  <a:gd name="T9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4">
                    <a:moveTo>
                      <a:pt x="2" y="4"/>
                    </a:moveTo>
                    <a:lnTo>
                      <a:pt x="4" y="2"/>
                    </a:lnTo>
                    <a:lnTo>
                      <a:pt x="4" y="0"/>
                    </a:lnTo>
                    <a:lnTo>
                      <a:pt x="0" y="2"/>
                    </a:lnTo>
                    <a:lnTo>
                      <a:pt x="2" y="4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240" name="Freeform 1458"/>
              <p:cNvSpPr>
                <a:spLocks/>
              </p:cNvSpPr>
              <p:nvPr/>
            </p:nvSpPr>
            <p:spPr bwMode="auto">
              <a:xfrm>
                <a:off x="5264150" y="2797175"/>
                <a:ext cx="19050" cy="25400"/>
              </a:xfrm>
              <a:custGeom>
                <a:avLst/>
                <a:gdLst>
                  <a:gd name="T0" fmla="*/ 8 w 12"/>
                  <a:gd name="T1" fmla="*/ 4 h 16"/>
                  <a:gd name="T2" fmla="*/ 2 w 12"/>
                  <a:gd name="T3" fmla="*/ 12 h 16"/>
                  <a:gd name="T4" fmla="*/ 0 w 12"/>
                  <a:gd name="T5" fmla="*/ 16 h 16"/>
                  <a:gd name="T6" fmla="*/ 4 w 12"/>
                  <a:gd name="T7" fmla="*/ 14 h 16"/>
                  <a:gd name="T8" fmla="*/ 4 w 12"/>
                  <a:gd name="T9" fmla="*/ 8 h 16"/>
                  <a:gd name="T10" fmla="*/ 10 w 12"/>
                  <a:gd name="T11" fmla="*/ 6 h 16"/>
                  <a:gd name="T12" fmla="*/ 12 w 12"/>
                  <a:gd name="T13" fmla="*/ 4 h 16"/>
                  <a:gd name="T14" fmla="*/ 10 w 12"/>
                  <a:gd name="T15" fmla="*/ 0 h 16"/>
                  <a:gd name="T16" fmla="*/ 8 w 12"/>
                  <a:gd name="T17" fmla="*/ 4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" h="16">
                    <a:moveTo>
                      <a:pt x="8" y="4"/>
                    </a:moveTo>
                    <a:lnTo>
                      <a:pt x="2" y="12"/>
                    </a:lnTo>
                    <a:lnTo>
                      <a:pt x="0" y="16"/>
                    </a:lnTo>
                    <a:lnTo>
                      <a:pt x="4" y="14"/>
                    </a:lnTo>
                    <a:lnTo>
                      <a:pt x="4" y="8"/>
                    </a:lnTo>
                    <a:lnTo>
                      <a:pt x="10" y="6"/>
                    </a:lnTo>
                    <a:lnTo>
                      <a:pt x="12" y="4"/>
                    </a:lnTo>
                    <a:lnTo>
                      <a:pt x="10" y="0"/>
                    </a:lnTo>
                    <a:lnTo>
                      <a:pt x="8" y="4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241" name="Freeform 1459"/>
              <p:cNvSpPr>
                <a:spLocks/>
              </p:cNvSpPr>
              <p:nvPr/>
            </p:nvSpPr>
            <p:spPr bwMode="auto">
              <a:xfrm>
                <a:off x="5286375" y="2790825"/>
                <a:ext cx="28575" cy="25400"/>
              </a:xfrm>
              <a:custGeom>
                <a:avLst/>
                <a:gdLst>
                  <a:gd name="T0" fmla="*/ 10 w 18"/>
                  <a:gd name="T1" fmla="*/ 0 h 16"/>
                  <a:gd name="T2" fmla="*/ 10 w 18"/>
                  <a:gd name="T3" fmla="*/ 4 h 16"/>
                  <a:gd name="T4" fmla="*/ 0 w 18"/>
                  <a:gd name="T5" fmla="*/ 12 h 16"/>
                  <a:gd name="T6" fmla="*/ 0 w 18"/>
                  <a:gd name="T7" fmla="*/ 16 h 16"/>
                  <a:gd name="T8" fmla="*/ 8 w 18"/>
                  <a:gd name="T9" fmla="*/ 12 h 16"/>
                  <a:gd name="T10" fmla="*/ 16 w 18"/>
                  <a:gd name="T11" fmla="*/ 8 h 16"/>
                  <a:gd name="T12" fmla="*/ 18 w 18"/>
                  <a:gd name="T13" fmla="*/ 4 h 16"/>
                  <a:gd name="T14" fmla="*/ 18 w 18"/>
                  <a:gd name="T15" fmla="*/ 2 h 16"/>
                  <a:gd name="T16" fmla="*/ 16 w 18"/>
                  <a:gd name="T17" fmla="*/ 0 h 16"/>
                  <a:gd name="T18" fmla="*/ 10 w 18"/>
                  <a:gd name="T19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8" h="16">
                    <a:moveTo>
                      <a:pt x="10" y="0"/>
                    </a:moveTo>
                    <a:lnTo>
                      <a:pt x="10" y="4"/>
                    </a:lnTo>
                    <a:lnTo>
                      <a:pt x="0" y="12"/>
                    </a:lnTo>
                    <a:lnTo>
                      <a:pt x="0" y="16"/>
                    </a:lnTo>
                    <a:lnTo>
                      <a:pt x="8" y="12"/>
                    </a:lnTo>
                    <a:lnTo>
                      <a:pt x="16" y="8"/>
                    </a:lnTo>
                    <a:lnTo>
                      <a:pt x="18" y="4"/>
                    </a:lnTo>
                    <a:lnTo>
                      <a:pt x="18" y="2"/>
                    </a:lnTo>
                    <a:lnTo>
                      <a:pt x="16" y="0"/>
                    </a:lnTo>
                    <a:lnTo>
                      <a:pt x="1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242" name="Freeform 1460"/>
              <p:cNvSpPr>
                <a:spLocks/>
              </p:cNvSpPr>
              <p:nvPr/>
            </p:nvSpPr>
            <p:spPr bwMode="auto">
              <a:xfrm>
                <a:off x="4946650" y="2844800"/>
                <a:ext cx="6350" cy="9525"/>
              </a:xfrm>
              <a:custGeom>
                <a:avLst/>
                <a:gdLst>
                  <a:gd name="T0" fmla="*/ 0 w 4"/>
                  <a:gd name="T1" fmla="*/ 2 h 6"/>
                  <a:gd name="T2" fmla="*/ 0 w 4"/>
                  <a:gd name="T3" fmla="*/ 4 h 6"/>
                  <a:gd name="T4" fmla="*/ 4 w 4"/>
                  <a:gd name="T5" fmla="*/ 6 h 6"/>
                  <a:gd name="T6" fmla="*/ 4 w 4"/>
                  <a:gd name="T7" fmla="*/ 2 h 6"/>
                  <a:gd name="T8" fmla="*/ 4 w 4"/>
                  <a:gd name="T9" fmla="*/ 0 h 6"/>
                  <a:gd name="T10" fmla="*/ 2 w 4"/>
                  <a:gd name="T11" fmla="*/ 0 h 6"/>
                  <a:gd name="T12" fmla="*/ 0 w 4"/>
                  <a:gd name="T13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6">
                    <a:moveTo>
                      <a:pt x="0" y="2"/>
                    </a:moveTo>
                    <a:lnTo>
                      <a:pt x="0" y="4"/>
                    </a:lnTo>
                    <a:lnTo>
                      <a:pt x="4" y="6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243" name="Freeform 1461"/>
              <p:cNvSpPr>
                <a:spLocks/>
              </p:cNvSpPr>
              <p:nvPr/>
            </p:nvSpPr>
            <p:spPr bwMode="auto">
              <a:xfrm>
                <a:off x="5197475" y="2393950"/>
                <a:ext cx="66675" cy="41275"/>
              </a:xfrm>
              <a:custGeom>
                <a:avLst/>
                <a:gdLst>
                  <a:gd name="T0" fmla="*/ 36 w 42"/>
                  <a:gd name="T1" fmla="*/ 14 h 26"/>
                  <a:gd name="T2" fmla="*/ 32 w 42"/>
                  <a:gd name="T3" fmla="*/ 14 h 26"/>
                  <a:gd name="T4" fmla="*/ 28 w 42"/>
                  <a:gd name="T5" fmla="*/ 12 h 26"/>
                  <a:gd name="T6" fmla="*/ 26 w 42"/>
                  <a:gd name="T7" fmla="*/ 8 h 26"/>
                  <a:gd name="T8" fmla="*/ 24 w 42"/>
                  <a:gd name="T9" fmla="*/ 4 h 26"/>
                  <a:gd name="T10" fmla="*/ 18 w 42"/>
                  <a:gd name="T11" fmla="*/ 0 h 26"/>
                  <a:gd name="T12" fmla="*/ 18 w 42"/>
                  <a:gd name="T13" fmla="*/ 6 h 26"/>
                  <a:gd name="T14" fmla="*/ 2 w 42"/>
                  <a:gd name="T15" fmla="*/ 6 h 26"/>
                  <a:gd name="T16" fmla="*/ 0 w 42"/>
                  <a:gd name="T17" fmla="*/ 14 h 26"/>
                  <a:gd name="T18" fmla="*/ 18 w 42"/>
                  <a:gd name="T19" fmla="*/ 14 h 26"/>
                  <a:gd name="T20" fmla="*/ 26 w 42"/>
                  <a:gd name="T21" fmla="*/ 14 h 26"/>
                  <a:gd name="T22" fmla="*/ 34 w 42"/>
                  <a:gd name="T23" fmla="*/ 18 h 26"/>
                  <a:gd name="T24" fmla="*/ 36 w 42"/>
                  <a:gd name="T25" fmla="*/ 26 h 26"/>
                  <a:gd name="T26" fmla="*/ 42 w 42"/>
                  <a:gd name="T27" fmla="*/ 14 h 26"/>
                  <a:gd name="T28" fmla="*/ 36 w 42"/>
                  <a:gd name="T29" fmla="*/ 14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2" h="26">
                    <a:moveTo>
                      <a:pt x="36" y="14"/>
                    </a:moveTo>
                    <a:lnTo>
                      <a:pt x="32" y="14"/>
                    </a:lnTo>
                    <a:lnTo>
                      <a:pt x="28" y="12"/>
                    </a:lnTo>
                    <a:lnTo>
                      <a:pt x="26" y="8"/>
                    </a:lnTo>
                    <a:lnTo>
                      <a:pt x="24" y="4"/>
                    </a:lnTo>
                    <a:lnTo>
                      <a:pt x="18" y="0"/>
                    </a:lnTo>
                    <a:lnTo>
                      <a:pt x="18" y="6"/>
                    </a:lnTo>
                    <a:lnTo>
                      <a:pt x="2" y="6"/>
                    </a:lnTo>
                    <a:lnTo>
                      <a:pt x="0" y="14"/>
                    </a:lnTo>
                    <a:lnTo>
                      <a:pt x="18" y="14"/>
                    </a:lnTo>
                    <a:lnTo>
                      <a:pt x="26" y="14"/>
                    </a:lnTo>
                    <a:lnTo>
                      <a:pt x="34" y="18"/>
                    </a:lnTo>
                    <a:lnTo>
                      <a:pt x="36" y="26"/>
                    </a:lnTo>
                    <a:lnTo>
                      <a:pt x="42" y="14"/>
                    </a:lnTo>
                    <a:lnTo>
                      <a:pt x="36" y="14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244" name="Freeform 1462"/>
              <p:cNvSpPr>
                <a:spLocks/>
              </p:cNvSpPr>
              <p:nvPr/>
            </p:nvSpPr>
            <p:spPr bwMode="auto">
              <a:xfrm>
                <a:off x="4991100" y="2844800"/>
                <a:ext cx="6350" cy="9525"/>
              </a:xfrm>
              <a:custGeom>
                <a:avLst/>
                <a:gdLst>
                  <a:gd name="T0" fmla="*/ 0 w 4"/>
                  <a:gd name="T1" fmla="*/ 2 h 6"/>
                  <a:gd name="T2" fmla="*/ 2 w 4"/>
                  <a:gd name="T3" fmla="*/ 4 h 6"/>
                  <a:gd name="T4" fmla="*/ 4 w 4"/>
                  <a:gd name="T5" fmla="*/ 6 h 6"/>
                  <a:gd name="T6" fmla="*/ 4 w 4"/>
                  <a:gd name="T7" fmla="*/ 2 h 6"/>
                  <a:gd name="T8" fmla="*/ 4 w 4"/>
                  <a:gd name="T9" fmla="*/ 0 h 6"/>
                  <a:gd name="T10" fmla="*/ 2 w 4"/>
                  <a:gd name="T11" fmla="*/ 0 h 6"/>
                  <a:gd name="T12" fmla="*/ 0 w 4"/>
                  <a:gd name="T13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6">
                    <a:moveTo>
                      <a:pt x="0" y="2"/>
                    </a:moveTo>
                    <a:lnTo>
                      <a:pt x="2" y="4"/>
                    </a:lnTo>
                    <a:lnTo>
                      <a:pt x="4" y="6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245" name="Freeform 1463"/>
              <p:cNvSpPr>
                <a:spLocks/>
              </p:cNvSpPr>
              <p:nvPr/>
            </p:nvSpPr>
            <p:spPr bwMode="auto">
              <a:xfrm>
                <a:off x="5451475" y="2730500"/>
                <a:ext cx="3175" cy="6350"/>
              </a:xfrm>
              <a:custGeom>
                <a:avLst/>
                <a:gdLst>
                  <a:gd name="T0" fmla="*/ 2 w 2"/>
                  <a:gd name="T1" fmla="*/ 4 h 4"/>
                  <a:gd name="T2" fmla="*/ 2 w 2"/>
                  <a:gd name="T3" fmla="*/ 2 h 4"/>
                  <a:gd name="T4" fmla="*/ 0 w 2"/>
                  <a:gd name="T5" fmla="*/ 0 h 4"/>
                  <a:gd name="T6" fmla="*/ 2 w 2"/>
                  <a:gd name="T7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4">
                    <a:moveTo>
                      <a:pt x="2" y="4"/>
                    </a:moveTo>
                    <a:lnTo>
                      <a:pt x="2" y="2"/>
                    </a:lnTo>
                    <a:lnTo>
                      <a:pt x="0" y="0"/>
                    </a:lnTo>
                    <a:lnTo>
                      <a:pt x="2" y="4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246" name="Freeform 1464"/>
              <p:cNvSpPr>
                <a:spLocks/>
              </p:cNvSpPr>
              <p:nvPr/>
            </p:nvSpPr>
            <p:spPr bwMode="auto">
              <a:xfrm>
                <a:off x="5051425" y="2851150"/>
                <a:ext cx="9525" cy="9525"/>
              </a:xfrm>
              <a:custGeom>
                <a:avLst/>
                <a:gdLst>
                  <a:gd name="T0" fmla="*/ 6 w 6"/>
                  <a:gd name="T1" fmla="*/ 6 h 6"/>
                  <a:gd name="T2" fmla="*/ 6 w 6"/>
                  <a:gd name="T3" fmla="*/ 2 h 6"/>
                  <a:gd name="T4" fmla="*/ 6 w 6"/>
                  <a:gd name="T5" fmla="*/ 0 h 6"/>
                  <a:gd name="T6" fmla="*/ 0 w 6"/>
                  <a:gd name="T7" fmla="*/ 0 h 6"/>
                  <a:gd name="T8" fmla="*/ 6 w 6"/>
                  <a:gd name="T9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6">
                    <a:moveTo>
                      <a:pt x="6" y="6"/>
                    </a:moveTo>
                    <a:lnTo>
                      <a:pt x="6" y="2"/>
                    </a:lnTo>
                    <a:lnTo>
                      <a:pt x="6" y="0"/>
                    </a:lnTo>
                    <a:lnTo>
                      <a:pt x="0" y="0"/>
                    </a:lnTo>
                    <a:lnTo>
                      <a:pt x="6" y="6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247" name="Freeform 1465"/>
              <p:cNvSpPr>
                <a:spLocks/>
              </p:cNvSpPr>
              <p:nvPr/>
            </p:nvSpPr>
            <p:spPr bwMode="auto">
              <a:xfrm>
                <a:off x="4978400" y="2860675"/>
                <a:ext cx="6350" cy="12700"/>
              </a:xfrm>
              <a:custGeom>
                <a:avLst/>
                <a:gdLst>
                  <a:gd name="T0" fmla="*/ 4 w 4"/>
                  <a:gd name="T1" fmla="*/ 8 h 8"/>
                  <a:gd name="T2" fmla="*/ 4 w 4"/>
                  <a:gd name="T3" fmla="*/ 4 h 8"/>
                  <a:gd name="T4" fmla="*/ 0 w 4"/>
                  <a:gd name="T5" fmla="*/ 0 h 8"/>
                  <a:gd name="T6" fmla="*/ 4 w 4"/>
                  <a:gd name="T7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8">
                    <a:moveTo>
                      <a:pt x="4" y="8"/>
                    </a:moveTo>
                    <a:lnTo>
                      <a:pt x="4" y="4"/>
                    </a:lnTo>
                    <a:lnTo>
                      <a:pt x="0" y="0"/>
                    </a:lnTo>
                    <a:lnTo>
                      <a:pt x="4" y="8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248" name="Freeform 1466"/>
              <p:cNvSpPr>
                <a:spLocks/>
              </p:cNvSpPr>
              <p:nvPr/>
            </p:nvSpPr>
            <p:spPr bwMode="auto">
              <a:xfrm>
                <a:off x="5124450" y="2832100"/>
                <a:ext cx="12700" cy="15875"/>
              </a:xfrm>
              <a:custGeom>
                <a:avLst/>
                <a:gdLst>
                  <a:gd name="T0" fmla="*/ 0 w 8"/>
                  <a:gd name="T1" fmla="*/ 8 h 10"/>
                  <a:gd name="T2" fmla="*/ 0 w 8"/>
                  <a:gd name="T3" fmla="*/ 10 h 10"/>
                  <a:gd name="T4" fmla="*/ 6 w 8"/>
                  <a:gd name="T5" fmla="*/ 10 h 10"/>
                  <a:gd name="T6" fmla="*/ 8 w 8"/>
                  <a:gd name="T7" fmla="*/ 4 h 10"/>
                  <a:gd name="T8" fmla="*/ 8 w 8"/>
                  <a:gd name="T9" fmla="*/ 2 h 10"/>
                  <a:gd name="T10" fmla="*/ 6 w 8"/>
                  <a:gd name="T11" fmla="*/ 0 h 10"/>
                  <a:gd name="T12" fmla="*/ 0 w 8"/>
                  <a:gd name="T13" fmla="*/ 8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10">
                    <a:moveTo>
                      <a:pt x="0" y="8"/>
                    </a:moveTo>
                    <a:lnTo>
                      <a:pt x="0" y="10"/>
                    </a:lnTo>
                    <a:lnTo>
                      <a:pt x="6" y="10"/>
                    </a:lnTo>
                    <a:lnTo>
                      <a:pt x="8" y="4"/>
                    </a:lnTo>
                    <a:lnTo>
                      <a:pt x="8" y="2"/>
                    </a:lnTo>
                    <a:lnTo>
                      <a:pt x="6" y="0"/>
                    </a:lnTo>
                    <a:lnTo>
                      <a:pt x="0" y="8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249" name="Freeform 1467"/>
              <p:cNvSpPr>
                <a:spLocks/>
              </p:cNvSpPr>
              <p:nvPr/>
            </p:nvSpPr>
            <p:spPr bwMode="auto">
              <a:xfrm>
                <a:off x="5067300" y="2847975"/>
                <a:ext cx="9525" cy="12700"/>
              </a:xfrm>
              <a:custGeom>
                <a:avLst/>
                <a:gdLst>
                  <a:gd name="T0" fmla="*/ 0 w 6"/>
                  <a:gd name="T1" fmla="*/ 2 h 8"/>
                  <a:gd name="T2" fmla="*/ 2 w 6"/>
                  <a:gd name="T3" fmla="*/ 4 h 8"/>
                  <a:gd name="T4" fmla="*/ 6 w 6"/>
                  <a:gd name="T5" fmla="*/ 8 h 8"/>
                  <a:gd name="T6" fmla="*/ 6 w 6"/>
                  <a:gd name="T7" fmla="*/ 2 h 8"/>
                  <a:gd name="T8" fmla="*/ 6 w 6"/>
                  <a:gd name="T9" fmla="*/ 0 h 8"/>
                  <a:gd name="T10" fmla="*/ 2 w 6"/>
                  <a:gd name="T11" fmla="*/ 0 h 8"/>
                  <a:gd name="T12" fmla="*/ 0 w 6"/>
                  <a:gd name="T13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8">
                    <a:moveTo>
                      <a:pt x="0" y="2"/>
                    </a:moveTo>
                    <a:lnTo>
                      <a:pt x="2" y="4"/>
                    </a:lnTo>
                    <a:lnTo>
                      <a:pt x="6" y="8"/>
                    </a:lnTo>
                    <a:lnTo>
                      <a:pt x="6" y="2"/>
                    </a:lnTo>
                    <a:lnTo>
                      <a:pt x="6" y="0"/>
                    </a:lnTo>
                    <a:lnTo>
                      <a:pt x="2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250" name="Freeform 1468"/>
              <p:cNvSpPr>
                <a:spLocks/>
              </p:cNvSpPr>
              <p:nvPr/>
            </p:nvSpPr>
            <p:spPr bwMode="auto">
              <a:xfrm>
                <a:off x="5080000" y="2847975"/>
                <a:ext cx="9525" cy="12700"/>
              </a:xfrm>
              <a:custGeom>
                <a:avLst/>
                <a:gdLst>
                  <a:gd name="T0" fmla="*/ 0 w 6"/>
                  <a:gd name="T1" fmla="*/ 4 h 8"/>
                  <a:gd name="T2" fmla="*/ 0 w 6"/>
                  <a:gd name="T3" fmla="*/ 8 h 8"/>
                  <a:gd name="T4" fmla="*/ 2 w 6"/>
                  <a:gd name="T5" fmla="*/ 8 h 8"/>
                  <a:gd name="T6" fmla="*/ 6 w 6"/>
                  <a:gd name="T7" fmla="*/ 2 h 8"/>
                  <a:gd name="T8" fmla="*/ 6 w 6"/>
                  <a:gd name="T9" fmla="*/ 0 h 8"/>
                  <a:gd name="T10" fmla="*/ 2 w 6"/>
                  <a:gd name="T11" fmla="*/ 0 h 8"/>
                  <a:gd name="T12" fmla="*/ 0 w 6"/>
                  <a:gd name="T13" fmla="*/ 4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8">
                    <a:moveTo>
                      <a:pt x="0" y="4"/>
                    </a:moveTo>
                    <a:lnTo>
                      <a:pt x="0" y="8"/>
                    </a:lnTo>
                    <a:lnTo>
                      <a:pt x="2" y="8"/>
                    </a:lnTo>
                    <a:lnTo>
                      <a:pt x="6" y="2"/>
                    </a:lnTo>
                    <a:lnTo>
                      <a:pt x="6" y="0"/>
                    </a:lnTo>
                    <a:lnTo>
                      <a:pt x="2" y="0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251" name="Freeform 1469"/>
              <p:cNvSpPr>
                <a:spLocks/>
              </p:cNvSpPr>
              <p:nvPr/>
            </p:nvSpPr>
            <p:spPr bwMode="auto">
              <a:xfrm>
                <a:off x="6064250" y="2628900"/>
                <a:ext cx="22225" cy="38100"/>
              </a:xfrm>
              <a:custGeom>
                <a:avLst/>
                <a:gdLst>
                  <a:gd name="T0" fmla="*/ 0 w 14"/>
                  <a:gd name="T1" fmla="*/ 0 h 24"/>
                  <a:gd name="T2" fmla="*/ 6 w 14"/>
                  <a:gd name="T3" fmla="*/ 24 h 24"/>
                  <a:gd name="T4" fmla="*/ 10 w 14"/>
                  <a:gd name="T5" fmla="*/ 24 h 24"/>
                  <a:gd name="T6" fmla="*/ 14 w 14"/>
                  <a:gd name="T7" fmla="*/ 22 h 24"/>
                  <a:gd name="T8" fmla="*/ 14 w 14"/>
                  <a:gd name="T9" fmla="*/ 18 h 24"/>
                  <a:gd name="T10" fmla="*/ 14 w 14"/>
                  <a:gd name="T11" fmla="*/ 10 h 24"/>
                  <a:gd name="T12" fmla="*/ 8 w 14"/>
                  <a:gd name="T13" fmla="*/ 2 h 24"/>
                  <a:gd name="T14" fmla="*/ 0 w 14"/>
                  <a:gd name="T15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4" h="24">
                    <a:moveTo>
                      <a:pt x="0" y="0"/>
                    </a:moveTo>
                    <a:lnTo>
                      <a:pt x="6" y="24"/>
                    </a:lnTo>
                    <a:lnTo>
                      <a:pt x="10" y="24"/>
                    </a:lnTo>
                    <a:lnTo>
                      <a:pt x="14" y="22"/>
                    </a:lnTo>
                    <a:lnTo>
                      <a:pt x="14" y="18"/>
                    </a:lnTo>
                    <a:lnTo>
                      <a:pt x="14" y="10"/>
                    </a:lnTo>
                    <a:lnTo>
                      <a:pt x="8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252" name="Freeform 1470"/>
              <p:cNvSpPr>
                <a:spLocks/>
              </p:cNvSpPr>
              <p:nvPr/>
            </p:nvSpPr>
            <p:spPr bwMode="auto">
              <a:xfrm>
                <a:off x="5461000" y="2740025"/>
                <a:ext cx="9525" cy="9525"/>
              </a:xfrm>
              <a:custGeom>
                <a:avLst/>
                <a:gdLst>
                  <a:gd name="T0" fmla="*/ 0 w 6"/>
                  <a:gd name="T1" fmla="*/ 4 h 6"/>
                  <a:gd name="T2" fmla="*/ 6 w 6"/>
                  <a:gd name="T3" fmla="*/ 6 h 6"/>
                  <a:gd name="T4" fmla="*/ 6 w 6"/>
                  <a:gd name="T5" fmla="*/ 0 h 6"/>
                  <a:gd name="T6" fmla="*/ 4 w 6"/>
                  <a:gd name="T7" fmla="*/ 0 h 6"/>
                  <a:gd name="T8" fmla="*/ 0 w 6"/>
                  <a:gd name="T9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6">
                    <a:moveTo>
                      <a:pt x="0" y="4"/>
                    </a:moveTo>
                    <a:lnTo>
                      <a:pt x="6" y="6"/>
                    </a:lnTo>
                    <a:lnTo>
                      <a:pt x="6" y="0"/>
                    </a:lnTo>
                    <a:lnTo>
                      <a:pt x="4" y="0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253" name="Freeform 1471"/>
              <p:cNvSpPr>
                <a:spLocks/>
              </p:cNvSpPr>
              <p:nvPr/>
            </p:nvSpPr>
            <p:spPr bwMode="auto">
              <a:xfrm>
                <a:off x="5759450" y="2536825"/>
                <a:ext cx="9525" cy="15875"/>
              </a:xfrm>
              <a:custGeom>
                <a:avLst/>
                <a:gdLst>
                  <a:gd name="T0" fmla="*/ 0 w 6"/>
                  <a:gd name="T1" fmla="*/ 10 h 10"/>
                  <a:gd name="T2" fmla="*/ 2 w 6"/>
                  <a:gd name="T3" fmla="*/ 10 h 10"/>
                  <a:gd name="T4" fmla="*/ 6 w 6"/>
                  <a:gd name="T5" fmla="*/ 8 h 10"/>
                  <a:gd name="T6" fmla="*/ 6 w 6"/>
                  <a:gd name="T7" fmla="*/ 4 h 10"/>
                  <a:gd name="T8" fmla="*/ 6 w 6"/>
                  <a:gd name="T9" fmla="*/ 0 h 10"/>
                  <a:gd name="T10" fmla="*/ 2 w 6"/>
                  <a:gd name="T11" fmla="*/ 0 h 10"/>
                  <a:gd name="T12" fmla="*/ 0 w 6"/>
                  <a:gd name="T13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10">
                    <a:moveTo>
                      <a:pt x="0" y="10"/>
                    </a:moveTo>
                    <a:lnTo>
                      <a:pt x="2" y="10"/>
                    </a:lnTo>
                    <a:lnTo>
                      <a:pt x="6" y="8"/>
                    </a:lnTo>
                    <a:lnTo>
                      <a:pt x="6" y="4"/>
                    </a:lnTo>
                    <a:lnTo>
                      <a:pt x="6" y="0"/>
                    </a:lnTo>
                    <a:lnTo>
                      <a:pt x="2" y="0"/>
                    </a:lnTo>
                    <a:lnTo>
                      <a:pt x="0" y="1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254" name="Freeform 1472"/>
              <p:cNvSpPr>
                <a:spLocks noEditPoints="1"/>
              </p:cNvSpPr>
              <p:nvPr/>
            </p:nvSpPr>
            <p:spPr bwMode="auto">
              <a:xfrm>
                <a:off x="5292725" y="2089150"/>
                <a:ext cx="901700" cy="673100"/>
              </a:xfrm>
              <a:custGeom>
                <a:avLst/>
                <a:gdLst>
                  <a:gd name="T0" fmla="*/ 556 w 568"/>
                  <a:gd name="T1" fmla="*/ 380 h 424"/>
                  <a:gd name="T2" fmla="*/ 522 w 568"/>
                  <a:gd name="T3" fmla="*/ 342 h 424"/>
                  <a:gd name="T4" fmla="*/ 478 w 568"/>
                  <a:gd name="T5" fmla="*/ 296 h 424"/>
                  <a:gd name="T6" fmla="*/ 456 w 568"/>
                  <a:gd name="T7" fmla="*/ 304 h 424"/>
                  <a:gd name="T8" fmla="*/ 420 w 568"/>
                  <a:gd name="T9" fmla="*/ 288 h 424"/>
                  <a:gd name="T10" fmla="*/ 386 w 568"/>
                  <a:gd name="T11" fmla="*/ 272 h 424"/>
                  <a:gd name="T12" fmla="*/ 318 w 568"/>
                  <a:gd name="T13" fmla="*/ 26 h 424"/>
                  <a:gd name="T14" fmla="*/ 254 w 568"/>
                  <a:gd name="T15" fmla="*/ 20 h 424"/>
                  <a:gd name="T16" fmla="*/ 186 w 568"/>
                  <a:gd name="T17" fmla="*/ 6 h 424"/>
                  <a:gd name="T18" fmla="*/ 136 w 568"/>
                  <a:gd name="T19" fmla="*/ 14 h 424"/>
                  <a:gd name="T20" fmla="*/ 110 w 568"/>
                  <a:gd name="T21" fmla="*/ 20 h 424"/>
                  <a:gd name="T22" fmla="*/ 68 w 568"/>
                  <a:gd name="T23" fmla="*/ 64 h 424"/>
                  <a:gd name="T24" fmla="*/ 22 w 568"/>
                  <a:gd name="T25" fmla="*/ 82 h 424"/>
                  <a:gd name="T26" fmla="*/ 58 w 568"/>
                  <a:gd name="T27" fmla="*/ 110 h 424"/>
                  <a:gd name="T28" fmla="*/ 86 w 568"/>
                  <a:gd name="T29" fmla="*/ 118 h 424"/>
                  <a:gd name="T30" fmla="*/ 86 w 568"/>
                  <a:gd name="T31" fmla="*/ 134 h 424"/>
                  <a:gd name="T32" fmla="*/ 56 w 568"/>
                  <a:gd name="T33" fmla="*/ 136 h 424"/>
                  <a:gd name="T34" fmla="*/ 4 w 568"/>
                  <a:gd name="T35" fmla="*/ 144 h 424"/>
                  <a:gd name="T36" fmla="*/ 20 w 568"/>
                  <a:gd name="T37" fmla="*/ 174 h 424"/>
                  <a:gd name="T38" fmla="*/ 102 w 568"/>
                  <a:gd name="T39" fmla="*/ 174 h 424"/>
                  <a:gd name="T40" fmla="*/ 64 w 568"/>
                  <a:gd name="T41" fmla="*/ 216 h 424"/>
                  <a:gd name="T42" fmla="*/ 42 w 568"/>
                  <a:gd name="T43" fmla="*/ 232 h 424"/>
                  <a:gd name="T44" fmla="*/ 58 w 568"/>
                  <a:gd name="T45" fmla="*/ 262 h 424"/>
                  <a:gd name="T46" fmla="*/ 48 w 568"/>
                  <a:gd name="T47" fmla="*/ 278 h 424"/>
                  <a:gd name="T48" fmla="*/ 78 w 568"/>
                  <a:gd name="T49" fmla="*/ 288 h 424"/>
                  <a:gd name="T50" fmla="*/ 96 w 568"/>
                  <a:gd name="T51" fmla="*/ 314 h 424"/>
                  <a:gd name="T52" fmla="*/ 120 w 568"/>
                  <a:gd name="T53" fmla="*/ 310 h 424"/>
                  <a:gd name="T54" fmla="*/ 156 w 568"/>
                  <a:gd name="T55" fmla="*/ 326 h 424"/>
                  <a:gd name="T56" fmla="*/ 102 w 568"/>
                  <a:gd name="T57" fmla="*/ 388 h 424"/>
                  <a:gd name="T58" fmla="*/ 66 w 568"/>
                  <a:gd name="T59" fmla="*/ 408 h 424"/>
                  <a:gd name="T60" fmla="*/ 100 w 568"/>
                  <a:gd name="T61" fmla="*/ 398 h 424"/>
                  <a:gd name="T62" fmla="*/ 130 w 568"/>
                  <a:gd name="T63" fmla="*/ 386 h 424"/>
                  <a:gd name="T64" fmla="*/ 160 w 568"/>
                  <a:gd name="T65" fmla="*/ 350 h 424"/>
                  <a:gd name="T66" fmla="*/ 204 w 568"/>
                  <a:gd name="T67" fmla="*/ 316 h 424"/>
                  <a:gd name="T68" fmla="*/ 210 w 568"/>
                  <a:gd name="T69" fmla="*/ 280 h 424"/>
                  <a:gd name="T70" fmla="*/ 242 w 568"/>
                  <a:gd name="T71" fmla="*/ 252 h 424"/>
                  <a:gd name="T72" fmla="*/ 260 w 568"/>
                  <a:gd name="T73" fmla="*/ 260 h 424"/>
                  <a:gd name="T74" fmla="*/ 238 w 568"/>
                  <a:gd name="T75" fmla="*/ 300 h 424"/>
                  <a:gd name="T76" fmla="*/ 264 w 568"/>
                  <a:gd name="T77" fmla="*/ 288 h 424"/>
                  <a:gd name="T78" fmla="*/ 278 w 568"/>
                  <a:gd name="T79" fmla="*/ 272 h 424"/>
                  <a:gd name="T80" fmla="*/ 310 w 568"/>
                  <a:gd name="T81" fmla="*/ 268 h 424"/>
                  <a:gd name="T82" fmla="*/ 330 w 568"/>
                  <a:gd name="T83" fmla="*/ 286 h 424"/>
                  <a:gd name="T84" fmla="*/ 390 w 568"/>
                  <a:gd name="T85" fmla="*/ 296 h 424"/>
                  <a:gd name="T86" fmla="*/ 430 w 568"/>
                  <a:gd name="T87" fmla="*/ 308 h 424"/>
                  <a:gd name="T88" fmla="*/ 458 w 568"/>
                  <a:gd name="T89" fmla="*/ 340 h 424"/>
                  <a:gd name="T90" fmla="*/ 478 w 568"/>
                  <a:gd name="T91" fmla="*/ 372 h 424"/>
                  <a:gd name="T92" fmla="*/ 496 w 568"/>
                  <a:gd name="T93" fmla="*/ 386 h 424"/>
                  <a:gd name="T94" fmla="*/ 508 w 568"/>
                  <a:gd name="T95" fmla="*/ 370 h 424"/>
                  <a:gd name="T96" fmla="*/ 482 w 568"/>
                  <a:gd name="T97" fmla="*/ 362 h 424"/>
                  <a:gd name="T98" fmla="*/ 466 w 568"/>
                  <a:gd name="T99" fmla="*/ 340 h 424"/>
                  <a:gd name="T100" fmla="*/ 500 w 568"/>
                  <a:gd name="T101" fmla="*/ 342 h 424"/>
                  <a:gd name="T102" fmla="*/ 514 w 568"/>
                  <a:gd name="T103" fmla="*/ 364 h 424"/>
                  <a:gd name="T104" fmla="*/ 524 w 568"/>
                  <a:gd name="T105" fmla="*/ 382 h 424"/>
                  <a:gd name="T106" fmla="*/ 542 w 568"/>
                  <a:gd name="T107" fmla="*/ 406 h 424"/>
                  <a:gd name="T108" fmla="*/ 554 w 568"/>
                  <a:gd name="T109" fmla="*/ 418 h 424"/>
                  <a:gd name="T110" fmla="*/ 566 w 568"/>
                  <a:gd name="T111" fmla="*/ 396 h 424"/>
                  <a:gd name="T112" fmla="*/ 466 w 568"/>
                  <a:gd name="T113" fmla="*/ 326 h 424"/>
                  <a:gd name="T114" fmla="*/ 476 w 568"/>
                  <a:gd name="T115" fmla="*/ 316 h 4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568" h="424">
                    <a:moveTo>
                      <a:pt x="566" y="392"/>
                    </a:moveTo>
                    <a:lnTo>
                      <a:pt x="566" y="388"/>
                    </a:lnTo>
                    <a:lnTo>
                      <a:pt x="564" y="386"/>
                    </a:lnTo>
                    <a:lnTo>
                      <a:pt x="560" y="386"/>
                    </a:lnTo>
                    <a:lnTo>
                      <a:pt x="560" y="388"/>
                    </a:lnTo>
                    <a:lnTo>
                      <a:pt x="558" y="388"/>
                    </a:lnTo>
                    <a:lnTo>
                      <a:pt x="558" y="386"/>
                    </a:lnTo>
                    <a:lnTo>
                      <a:pt x="556" y="382"/>
                    </a:lnTo>
                    <a:lnTo>
                      <a:pt x="556" y="380"/>
                    </a:lnTo>
                    <a:lnTo>
                      <a:pt x="550" y="378"/>
                    </a:lnTo>
                    <a:lnTo>
                      <a:pt x="540" y="372"/>
                    </a:lnTo>
                    <a:lnTo>
                      <a:pt x="536" y="370"/>
                    </a:lnTo>
                    <a:lnTo>
                      <a:pt x="536" y="364"/>
                    </a:lnTo>
                    <a:lnTo>
                      <a:pt x="536" y="360"/>
                    </a:lnTo>
                    <a:lnTo>
                      <a:pt x="530" y="358"/>
                    </a:lnTo>
                    <a:lnTo>
                      <a:pt x="528" y="354"/>
                    </a:lnTo>
                    <a:lnTo>
                      <a:pt x="524" y="350"/>
                    </a:lnTo>
                    <a:lnTo>
                      <a:pt x="522" y="342"/>
                    </a:lnTo>
                    <a:lnTo>
                      <a:pt x="502" y="322"/>
                    </a:lnTo>
                    <a:lnTo>
                      <a:pt x="496" y="314"/>
                    </a:lnTo>
                    <a:lnTo>
                      <a:pt x="494" y="310"/>
                    </a:lnTo>
                    <a:lnTo>
                      <a:pt x="490" y="308"/>
                    </a:lnTo>
                    <a:lnTo>
                      <a:pt x="486" y="308"/>
                    </a:lnTo>
                    <a:lnTo>
                      <a:pt x="484" y="306"/>
                    </a:lnTo>
                    <a:lnTo>
                      <a:pt x="484" y="300"/>
                    </a:lnTo>
                    <a:lnTo>
                      <a:pt x="482" y="298"/>
                    </a:lnTo>
                    <a:lnTo>
                      <a:pt x="478" y="296"/>
                    </a:lnTo>
                    <a:lnTo>
                      <a:pt x="476" y="296"/>
                    </a:lnTo>
                    <a:lnTo>
                      <a:pt x="472" y="292"/>
                    </a:lnTo>
                    <a:lnTo>
                      <a:pt x="468" y="290"/>
                    </a:lnTo>
                    <a:lnTo>
                      <a:pt x="466" y="290"/>
                    </a:lnTo>
                    <a:lnTo>
                      <a:pt x="458" y="292"/>
                    </a:lnTo>
                    <a:lnTo>
                      <a:pt x="458" y="296"/>
                    </a:lnTo>
                    <a:lnTo>
                      <a:pt x="458" y="298"/>
                    </a:lnTo>
                    <a:lnTo>
                      <a:pt x="458" y="300"/>
                    </a:lnTo>
                    <a:lnTo>
                      <a:pt x="456" y="304"/>
                    </a:lnTo>
                    <a:lnTo>
                      <a:pt x="454" y="306"/>
                    </a:lnTo>
                    <a:lnTo>
                      <a:pt x="446" y="308"/>
                    </a:lnTo>
                    <a:lnTo>
                      <a:pt x="440" y="310"/>
                    </a:lnTo>
                    <a:lnTo>
                      <a:pt x="440" y="308"/>
                    </a:lnTo>
                    <a:lnTo>
                      <a:pt x="438" y="304"/>
                    </a:lnTo>
                    <a:lnTo>
                      <a:pt x="436" y="300"/>
                    </a:lnTo>
                    <a:lnTo>
                      <a:pt x="430" y="296"/>
                    </a:lnTo>
                    <a:lnTo>
                      <a:pt x="424" y="292"/>
                    </a:lnTo>
                    <a:lnTo>
                      <a:pt x="420" y="288"/>
                    </a:lnTo>
                    <a:lnTo>
                      <a:pt x="414" y="278"/>
                    </a:lnTo>
                    <a:lnTo>
                      <a:pt x="414" y="270"/>
                    </a:lnTo>
                    <a:lnTo>
                      <a:pt x="410" y="272"/>
                    </a:lnTo>
                    <a:lnTo>
                      <a:pt x="408" y="274"/>
                    </a:lnTo>
                    <a:lnTo>
                      <a:pt x="404" y="272"/>
                    </a:lnTo>
                    <a:lnTo>
                      <a:pt x="400" y="270"/>
                    </a:lnTo>
                    <a:lnTo>
                      <a:pt x="394" y="270"/>
                    </a:lnTo>
                    <a:lnTo>
                      <a:pt x="392" y="270"/>
                    </a:lnTo>
                    <a:lnTo>
                      <a:pt x="386" y="272"/>
                    </a:lnTo>
                    <a:lnTo>
                      <a:pt x="378" y="36"/>
                    </a:lnTo>
                    <a:lnTo>
                      <a:pt x="366" y="28"/>
                    </a:lnTo>
                    <a:lnTo>
                      <a:pt x="358" y="28"/>
                    </a:lnTo>
                    <a:lnTo>
                      <a:pt x="350" y="28"/>
                    </a:lnTo>
                    <a:lnTo>
                      <a:pt x="350" y="34"/>
                    </a:lnTo>
                    <a:lnTo>
                      <a:pt x="338" y="34"/>
                    </a:lnTo>
                    <a:lnTo>
                      <a:pt x="336" y="32"/>
                    </a:lnTo>
                    <a:lnTo>
                      <a:pt x="318" y="32"/>
                    </a:lnTo>
                    <a:lnTo>
                      <a:pt x="318" y="26"/>
                    </a:lnTo>
                    <a:lnTo>
                      <a:pt x="302" y="26"/>
                    </a:lnTo>
                    <a:lnTo>
                      <a:pt x="286" y="28"/>
                    </a:lnTo>
                    <a:lnTo>
                      <a:pt x="284" y="24"/>
                    </a:lnTo>
                    <a:lnTo>
                      <a:pt x="282" y="24"/>
                    </a:lnTo>
                    <a:lnTo>
                      <a:pt x="282" y="26"/>
                    </a:lnTo>
                    <a:lnTo>
                      <a:pt x="276" y="26"/>
                    </a:lnTo>
                    <a:lnTo>
                      <a:pt x="266" y="18"/>
                    </a:lnTo>
                    <a:lnTo>
                      <a:pt x="258" y="18"/>
                    </a:lnTo>
                    <a:lnTo>
                      <a:pt x="254" y="20"/>
                    </a:lnTo>
                    <a:lnTo>
                      <a:pt x="248" y="24"/>
                    </a:lnTo>
                    <a:lnTo>
                      <a:pt x="242" y="24"/>
                    </a:lnTo>
                    <a:lnTo>
                      <a:pt x="218" y="16"/>
                    </a:lnTo>
                    <a:lnTo>
                      <a:pt x="214" y="14"/>
                    </a:lnTo>
                    <a:lnTo>
                      <a:pt x="202" y="14"/>
                    </a:lnTo>
                    <a:lnTo>
                      <a:pt x="192" y="14"/>
                    </a:lnTo>
                    <a:lnTo>
                      <a:pt x="190" y="14"/>
                    </a:lnTo>
                    <a:lnTo>
                      <a:pt x="190" y="10"/>
                    </a:lnTo>
                    <a:lnTo>
                      <a:pt x="186" y="6"/>
                    </a:lnTo>
                    <a:lnTo>
                      <a:pt x="174" y="14"/>
                    </a:lnTo>
                    <a:lnTo>
                      <a:pt x="172" y="10"/>
                    </a:lnTo>
                    <a:lnTo>
                      <a:pt x="172" y="6"/>
                    </a:lnTo>
                    <a:lnTo>
                      <a:pt x="168" y="2"/>
                    </a:lnTo>
                    <a:lnTo>
                      <a:pt x="166" y="0"/>
                    </a:lnTo>
                    <a:lnTo>
                      <a:pt x="156" y="0"/>
                    </a:lnTo>
                    <a:lnTo>
                      <a:pt x="148" y="6"/>
                    </a:lnTo>
                    <a:lnTo>
                      <a:pt x="140" y="14"/>
                    </a:lnTo>
                    <a:lnTo>
                      <a:pt x="136" y="14"/>
                    </a:lnTo>
                    <a:lnTo>
                      <a:pt x="128" y="14"/>
                    </a:lnTo>
                    <a:lnTo>
                      <a:pt x="124" y="16"/>
                    </a:lnTo>
                    <a:lnTo>
                      <a:pt x="122" y="16"/>
                    </a:lnTo>
                    <a:lnTo>
                      <a:pt x="122" y="14"/>
                    </a:lnTo>
                    <a:lnTo>
                      <a:pt x="122" y="10"/>
                    </a:lnTo>
                    <a:lnTo>
                      <a:pt x="120" y="14"/>
                    </a:lnTo>
                    <a:lnTo>
                      <a:pt x="120" y="16"/>
                    </a:lnTo>
                    <a:lnTo>
                      <a:pt x="112" y="16"/>
                    </a:lnTo>
                    <a:lnTo>
                      <a:pt x="110" y="20"/>
                    </a:lnTo>
                    <a:lnTo>
                      <a:pt x="102" y="20"/>
                    </a:lnTo>
                    <a:lnTo>
                      <a:pt x="94" y="20"/>
                    </a:lnTo>
                    <a:lnTo>
                      <a:pt x="90" y="24"/>
                    </a:lnTo>
                    <a:lnTo>
                      <a:pt x="86" y="28"/>
                    </a:lnTo>
                    <a:lnTo>
                      <a:pt x="82" y="36"/>
                    </a:lnTo>
                    <a:lnTo>
                      <a:pt x="76" y="36"/>
                    </a:lnTo>
                    <a:lnTo>
                      <a:pt x="74" y="38"/>
                    </a:lnTo>
                    <a:lnTo>
                      <a:pt x="72" y="54"/>
                    </a:lnTo>
                    <a:lnTo>
                      <a:pt x="68" y="64"/>
                    </a:lnTo>
                    <a:lnTo>
                      <a:pt x="60" y="68"/>
                    </a:lnTo>
                    <a:lnTo>
                      <a:pt x="56" y="68"/>
                    </a:lnTo>
                    <a:lnTo>
                      <a:pt x="42" y="68"/>
                    </a:lnTo>
                    <a:lnTo>
                      <a:pt x="40" y="70"/>
                    </a:lnTo>
                    <a:lnTo>
                      <a:pt x="36" y="72"/>
                    </a:lnTo>
                    <a:lnTo>
                      <a:pt x="30" y="70"/>
                    </a:lnTo>
                    <a:lnTo>
                      <a:pt x="28" y="70"/>
                    </a:lnTo>
                    <a:lnTo>
                      <a:pt x="22" y="70"/>
                    </a:lnTo>
                    <a:lnTo>
                      <a:pt x="22" y="82"/>
                    </a:lnTo>
                    <a:lnTo>
                      <a:pt x="20" y="88"/>
                    </a:lnTo>
                    <a:lnTo>
                      <a:pt x="30" y="90"/>
                    </a:lnTo>
                    <a:lnTo>
                      <a:pt x="38" y="96"/>
                    </a:lnTo>
                    <a:lnTo>
                      <a:pt x="42" y="100"/>
                    </a:lnTo>
                    <a:lnTo>
                      <a:pt x="50" y="106"/>
                    </a:lnTo>
                    <a:lnTo>
                      <a:pt x="54" y="106"/>
                    </a:lnTo>
                    <a:lnTo>
                      <a:pt x="58" y="106"/>
                    </a:lnTo>
                    <a:lnTo>
                      <a:pt x="58" y="108"/>
                    </a:lnTo>
                    <a:lnTo>
                      <a:pt x="58" y="110"/>
                    </a:lnTo>
                    <a:lnTo>
                      <a:pt x="58" y="116"/>
                    </a:lnTo>
                    <a:lnTo>
                      <a:pt x="60" y="118"/>
                    </a:lnTo>
                    <a:lnTo>
                      <a:pt x="66" y="118"/>
                    </a:lnTo>
                    <a:lnTo>
                      <a:pt x="68" y="116"/>
                    </a:lnTo>
                    <a:lnTo>
                      <a:pt x="72" y="116"/>
                    </a:lnTo>
                    <a:lnTo>
                      <a:pt x="76" y="116"/>
                    </a:lnTo>
                    <a:lnTo>
                      <a:pt x="84" y="116"/>
                    </a:lnTo>
                    <a:lnTo>
                      <a:pt x="86" y="116"/>
                    </a:lnTo>
                    <a:lnTo>
                      <a:pt x="86" y="118"/>
                    </a:lnTo>
                    <a:lnTo>
                      <a:pt x="86" y="120"/>
                    </a:lnTo>
                    <a:lnTo>
                      <a:pt x="84" y="120"/>
                    </a:lnTo>
                    <a:lnTo>
                      <a:pt x="96" y="128"/>
                    </a:lnTo>
                    <a:lnTo>
                      <a:pt x="96" y="126"/>
                    </a:lnTo>
                    <a:lnTo>
                      <a:pt x="100" y="126"/>
                    </a:lnTo>
                    <a:lnTo>
                      <a:pt x="102" y="126"/>
                    </a:lnTo>
                    <a:lnTo>
                      <a:pt x="102" y="134"/>
                    </a:lnTo>
                    <a:lnTo>
                      <a:pt x="86" y="132"/>
                    </a:lnTo>
                    <a:lnTo>
                      <a:pt x="86" y="134"/>
                    </a:lnTo>
                    <a:lnTo>
                      <a:pt x="84" y="136"/>
                    </a:lnTo>
                    <a:lnTo>
                      <a:pt x="92" y="136"/>
                    </a:lnTo>
                    <a:lnTo>
                      <a:pt x="94" y="144"/>
                    </a:lnTo>
                    <a:lnTo>
                      <a:pt x="92" y="138"/>
                    </a:lnTo>
                    <a:lnTo>
                      <a:pt x="84" y="146"/>
                    </a:lnTo>
                    <a:lnTo>
                      <a:pt x="76" y="146"/>
                    </a:lnTo>
                    <a:lnTo>
                      <a:pt x="66" y="144"/>
                    </a:lnTo>
                    <a:lnTo>
                      <a:pt x="54" y="138"/>
                    </a:lnTo>
                    <a:lnTo>
                      <a:pt x="56" y="136"/>
                    </a:lnTo>
                    <a:lnTo>
                      <a:pt x="56" y="132"/>
                    </a:lnTo>
                    <a:lnTo>
                      <a:pt x="54" y="124"/>
                    </a:lnTo>
                    <a:lnTo>
                      <a:pt x="28" y="134"/>
                    </a:lnTo>
                    <a:lnTo>
                      <a:pt x="28" y="142"/>
                    </a:lnTo>
                    <a:lnTo>
                      <a:pt x="22" y="142"/>
                    </a:lnTo>
                    <a:lnTo>
                      <a:pt x="20" y="142"/>
                    </a:lnTo>
                    <a:lnTo>
                      <a:pt x="18" y="138"/>
                    </a:lnTo>
                    <a:lnTo>
                      <a:pt x="14" y="138"/>
                    </a:lnTo>
                    <a:lnTo>
                      <a:pt x="4" y="144"/>
                    </a:lnTo>
                    <a:lnTo>
                      <a:pt x="0" y="152"/>
                    </a:lnTo>
                    <a:lnTo>
                      <a:pt x="0" y="154"/>
                    </a:lnTo>
                    <a:lnTo>
                      <a:pt x="14" y="156"/>
                    </a:lnTo>
                    <a:lnTo>
                      <a:pt x="20" y="160"/>
                    </a:lnTo>
                    <a:lnTo>
                      <a:pt x="12" y="162"/>
                    </a:lnTo>
                    <a:lnTo>
                      <a:pt x="14" y="164"/>
                    </a:lnTo>
                    <a:lnTo>
                      <a:pt x="18" y="170"/>
                    </a:lnTo>
                    <a:lnTo>
                      <a:pt x="20" y="172"/>
                    </a:lnTo>
                    <a:lnTo>
                      <a:pt x="20" y="174"/>
                    </a:lnTo>
                    <a:lnTo>
                      <a:pt x="30" y="178"/>
                    </a:lnTo>
                    <a:lnTo>
                      <a:pt x="42" y="178"/>
                    </a:lnTo>
                    <a:lnTo>
                      <a:pt x="68" y="172"/>
                    </a:lnTo>
                    <a:lnTo>
                      <a:pt x="72" y="178"/>
                    </a:lnTo>
                    <a:lnTo>
                      <a:pt x="74" y="182"/>
                    </a:lnTo>
                    <a:lnTo>
                      <a:pt x="78" y="174"/>
                    </a:lnTo>
                    <a:lnTo>
                      <a:pt x="86" y="174"/>
                    </a:lnTo>
                    <a:lnTo>
                      <a:pt x="92" y="174"/>
                    </a:lnTo>
                    <a:lnTo>
                      <a:pt x="102" y="174"/>
                    </a:lnTo>
                    <a:lnTo>
                      <a:pt x="100" y="188"/>
                    </a:lnTo>
                    <a:lnTo>
                      <a:pt x="102" y="204"/>
                    </a:lnTo>
                    <a:lnTo>
                      <a:pt x="94" y="206"/>
                    </a:lnTo>
                    <a:lnTo>
                      <a:pt x="86" y="208"/>
                    </a:lnTo>
                    <a:lnTo>
                      <a:pt x="84" y="208"/>
                    </a:lnTo>
                    <a:lnTo>
                      <a:pt x="84" y="206"/>
                    </a:lnTo>
                    <a:lnTo>
                      <a:pt x="74" y="216"/>
                    </a:lnTo>
                    <a:lnTo>
                      <a:pt x="68" y="216"/>
                    </a:lnTo>
                    <a:lnTo>
                      <a:pt x="64" y="216"/>
                    </a:lnTo>
                    <a:lnTo>
                      <a:pt x="58" y="208"/>
                    </a:lnTo>
                    <a:lnTo>
                      <a:pt x="56" y="208"/>
                    </a:lnTo>
                    <a:lnTo>
                      <a:pt x="50" y="208"/>
                    </a:lnTo>
                    <a:lnTo>
                      <a:pt x="42" y="218"/>
                    </a:lnTo>
                    <a:lnTo>
                      <a:pt x="42" y="222"/>
                    </a:lnTo>
                    <a:lnTo>
                      <a:pt x="50" y="222"/>
                    </a:lnTo>
                    <a:lnTo>
                      <a:pt x="50" y="226"/>
                    </a:lnTo>
                    <a:lnTo>
                      <a:pt x="46" y="224"/>
                    </a:lnTo>
                    <a:lnTo>
                      <a:pt x="42" y="232"/>
                    </a:lnTo>
                    <a:lnTo>
                      <a:pt x="38" y="234"/>
                    </a:lnTo>
                    <a:lnTo>
                      <a:pt x="32" y="236"/>
                    </a:lnTo>
                    <a:lnTo>
                      <a:pt x="32" y="240"/>
                    </a:lnTo>
                    <a:lnTo>
                      <a:pt x="32" y="242"/>
                    </a:lnTo>
                    <a:lnTo>
                      <a:pt x="32" y="244"/>
                    </a:lnTo>
                    <a:lnTo>
                      <a:pt x="24" y="250"/>
                    </a:lnTo>
                    <a:lnTo>
                      <a:pt x="38" y="260"/>
                    </a:lnTo>
                    <a:lnTo>
                      <a:pt x="46" y="262"/>
                    </a:lnTo>
                    <a:lnTo>
                      <a:pt x="58" y="262"/>
                    </a:lnTo>
                    <a:lnTo>
                      <a:pt x="54" y="272"/>
                    </a:lnTo>
                    <a:lnTo>
                      <a:pt x="50" y="268"/>
                    </a:lnTo>
                    <a:lnTo>
                      <a:pt x="48" y="264"/>
                    </a:lnTo>
                    <a:lnTo>
                      <a:pt x="40" y="264"/>
                    </a:lnTo>
                    <a:lnTo>
                      <a:pt x="40" y="268"/>
                    </a:lnTo>
                    <a:lnTo>
                      <a:pt x="42" y="270"/>
                    </a:lnTo>
                    <a:lnTo>
                      <a:pt x="42" y="274"/>
                    </a:lnTo>
                    <a:lnTo>
                      <a:pt x="50" y="274"/>
                    </a:lnTo>
                    <a:lnTo>
                      <a:pt x="48" y="278"/>
                    </a:lnTo>
                    <a:lnTo>
                      <a:pt x="48" y="282"/>
                    </a:lnTo>
                    <a:lnTo>
                      <a:pt x="54" y="292"/>
                    </a:lnTo>
                    <a:lnTo>
                      <a:pt x="66" y="292"/>
                    </a:lnTo>
                    <a:lnTo>
                      <a:pt x="72" y="290"/>
                    </a:lnTo>
                    <a:lnTo>
                      <a:pt x="74" y="286"/>
                    </a:lnTo>
                    <a:lnTo>
                      <a:pt x="74" y="278"/>
                    </a:lnTo>
                    <a:lnTo>
                      <a:pt x="78" y="280"/>
                    </a:lnTo>
                    <a:lnTo>
                      <a:pt x="78" y="282"/>
                    </a:lnTo>
                    <a:lnTo>
                      <a:pt x="78" y="288"/>
                    </a:lnTo>
                    <a:lnTo>
                      <a:pt x="82" y="292"/>
                    </a:lnTo>
                    <a:lnTo>
                      <a:pt x="86" y="300"/>
                    </a:lnTo>
                    <a:lnTo>
                      <a:pt x="84" y="304"/>
                    </a:lnTo>
                    <a:lnTo>
                      <a:pt x="84" y="308"/>
                    </a:lnTo>
                    <a:lnTo>
                      <a:pt x="82" y="308"/>
                    </a:lnTo>
                    <a:lnTo>
                      <a:pt x="86" y="310"/>
                    </a:lnTo>
                    <a:lnTo>
                      <a:pt x="86" y="322"/>
                    </a:lnTo>
                    <a:lnTo>
                      <a:pt x="92" y="318"/>
                    </a:lnTo>
                    <a:lnTo>
                      <a:pt x="96" y="314"/>
                    </a:lnTo>
                    <a:lnTo>
                      <a:pt x="102" y="310"/>
                    </a:lnTo>
                    <a:lnTo>
                      <a:pt x="106" y="308"/>
                    </a:lnTo>
                    <a:lnTo>
                      <a:pt x="110" y="308"/>
                    </a:lnTo>
                    <a:lnTo>
                      <a:pt x="110" y="310"/>
                    </a:lnTo>
                    <a:lnTo>
                      <a:pt x="112" y="314"/>
                    </a:lnTo>
                    <a:lnTo>
                      <a:pt x="114" y="314"/>
                    </a:lnTo>
                    <a:lnTo>
                      <a:pt x="118" y="314"/>
                    </a:lnTo>
                    <a:lnTo>
                      <a:pt x="118" y="310"/>
                    </a:lnTo>
                    <a:lnTo>
                      <a:pt x="120" y="310"/>
                    </a:lnTo>
                    <a:lnTo>
                      <a:pt x="128" y="324"/>
                    </a:lnTo>
                    <a:lnTo>
                      <a:pt x="130" y="322"/>
                    </a:lnTo>
                    <a:lnTo>
                      <a:pt x="130" y="316"/>
                    </a:lnTo>
                    <a:lnTo>
                      <a:pt x="138" y="318"/>
                    </a:lnTo>
                    <a:lnTo>
                      <a:pt x="142" y="318"/>
                    </a:lnTo>
                    <a:lnTo>
                      <a:pt x="150" y="316"/>
                    </a:lnTo>
                    <a:lnTo>
                      <a:pt x="158" y="310"/>
                    </a:lnTo>
                    <a:lnTo>
                      <a:pt x="156" y="318"/>
                    </a:lnTo>
                    <a:lnTo>
                      <a:pt x="156" y="326"/>
                    </a:lnTo>
                    <a:lnTo>
                      <a:pt x="150" y="328"/>
                    </a:lnTo>
                    <a:lnTo>
                      <a:pt x="142" y="336"/>
                    </a:lnTo>
                    <a:lnTo>
                      <a:pt x="142" y="344"/>
                    </a:lnTo>
                    <a:lnTo>
                      <a:pt x="142" y="350"/>
                    </a:lnTo>
                    <a:lnTo>
                      <a:pt x="136" y="362"/>
                    </a:lnTo>
                    <a:lnTo>
                      <a:pt x="122" y="372"/>
                    </a:lnTo>
                    <a:lnTo>
                      <a:pt x="106" y="380"/>
                    </a:lnTo>
                    <a:lnTo>
                      <a:pt x="106" y="388"/>
                    </a:lnTo>
                    <a:lnTo>
                      <a:pt x="102" y="388"/>
                    </a:lnTo>
                    <a:lnTo>
                      <a:pt x="100" y="390"/>
                    </a:lnTo>
                    <a:lnTo>
                      <a:pt x="96" y="388"/>
                    </a:lnTo>
                    <a:lnTo>
                      <a:pt x="92" y="388"/>
                    </a:lnTo>
                    <a:lnTo>
                      <a:pt x="86" y="388"/>
                    </a:lnTo>
                    <a:lnTo>
                      <a:pt x="78" y="398"/>
                    </a:lnTo>
                    <a:lnTo>
                      <a:pt x="74" y="406"/>
                    </a:lnTo>
                    <a:lnTo>
                      <a:pt x="72" y="406"/>
                    </a:lnTo>
                    <a:lnTo>
                      <a:pt x="68" y="406"/>
                    </a:lnTo>
                    <a:lnTo>
                      <a:pt x="66" y="408"/>
                    </a:lnTo>
                    <a:lnTo>
                      <a:pt x="66" y="414"/>
                    </a:lnTo>
                    <a:lnTo>
                      <a:pt x="74" y="410"/>
                    </a:lnTo>
                    <a:lnTo>
                      <a:pt x="78" y="408"/>
                    </a:lnTo>
                    <a:lnTo>
                      <a:pt x="82" y="404"/>
                    </a:lnTo>
                    <a:lnTo>
                      <a:pt x="86" y="392"/>
                    </a:lnTo>
                    <a:lnTo>
                      <a:pt x="94" y="392"/>
                    </a:lnTo>
                    <a:lnTo>
                      <a:pt x="92" y="396"/>
                    </a:lnTo>
                    <a:lnTo>
                      <a:pt x="92" y="398"/>
                    </a:lnTo>
                    <a:lnTo>
                      <a:pt x="100" y="398"/>
                    </a:lnTo>
                    <a:lnTo>
                      <a:pt x="106" y="396"/>
                    </a:lnTo>
                    <a:lnTo>
                      <a:pt x="112" y="390"/>
                    </a:lnTo>
                    <a:lnTo>
                      <a:pt x="120" y="388"/>
                    </a:lnTo>
                    <a:lnTo>
                      <a:pt x="120" y="390"/>
                    </a:lnTo>
                    <a:lnTo>
                      <a:pt x="122" y="390"/>
                    </a:lnTo>
                    <a:lnTo>
                      <a:pt x="124" y="382"/>
                    </a:lnTo>
                    <a:lnTo>
                      <a:pt x="128" y="382"/>
                    </a:lnTo>
                    <a:lnTo>
                      <a:pt x="128" y="386"/>
                    </a:lnTo>
                    <a:lnTo>
                      <a:pt x="130" y="386"/>
                    </a:lnTo>
                    <a:lnTo>
                      <a:pt x="130" y="378"/>
                    </a:lnTo>
                    <a:lnTo>
                      <a:pt x="138" y="376"/>
                    </a:lnTo>
                    <a:lnTo>
                      <a:pt x="138" y="370"/>
                    </a:lnTo>
                    <a:lnTo>
                      <a:pt x="140" y="370"/>
                    </a:lnTo>
                    <a:lnTo>
                      <a:pt x="142" y="370"/>
                    </a:lnTo>
                    <a:lnTo>
                      <a:pt x="150" y="364"/>
                    </a:lnTo>
                    <a:lnTo>
                      <a:pt x="158" y="360"/>
                    </a:lnTo>
                    <a:lnTo>
                      <a:pt x="156" y="352"/>
                    </a:lnTo>
                    <a:lnTo>
                      <a:pt x="160" y="350"/>
                    </a:lnTo>
                    <a:lnTo>
                      <a:pt x="168" y="346"/>
                    </a:lnTo>
                    <a:lnTo>
                      <a:pt x="174" y="340"/>
                    </a:lnTo>
                    <a:lnTo>
                      <a:pt x="182" y="332"/>
                    </a:lnTo>
                    <a:lnTo>
                      <a:pt x="186" y="332"/>
                    </a:lnTo>
                    <a:lnTo>
                      <a:pt x="192" y="328"/>
                    </a:lnTo>
                    <a:lnTo>
                      <a:pt x="192" y="324"/>
                    </a:lnTo>
                    <a:lnTo>
                      <a:pt x="194" y="322"/>
                    </a:lnTo>
                    <a:lnTo>
                      <a:pt x="196" y="318"/>
                    </a:lnTo>
                    <a:lnTo>
                      <a:pt x="204" y="316"/>
                    </a:lnTo>
                    <a:lnTo>
                      <a:pt x="204" y="310"/>
                    </a:lnTo>
                    <a:lnTo>
                      <a:pt x="200" y="310"/>
                    </a:lnTo>
                    <a:lnTo>
                      <a:pt x="192" y="310"/>
                    </a:lnTo>
                    <a:lnTo>
                      <a:pt x="196" y="304"/>
                    </a:lnTo>
                    <a:lnTo>
                      <a:pt x="200" y="296"/>
                    </a:lnTo>
                    <a:lnTo>
                      <a:pt x="204" y="292"/>
                    </a:lnTo>
                    <a:lnTo>
                      <a:pt x="212" y="288"/>
                    </a:lnTo>
                    <a:lnTo>
                      <a:pt x="210" y="286"/>
                    </a:lnTo>
                    <a:lnTo>
                      <a:pt x="210" y="280"/>
                    </a:lnTo>
                    <a:lnTo>
                      <a:pt x="214" y="280"/>
                    </a:lnTo>
                    <a:lnTo>
                      <a:pt x="220" y="280"/>
                    </a:lnTo>
                    <a:lnTo>
                      <a:pt x="220" y="274"/>
                    </a:lnTo>
                    <a:lnTo>
                      <a:pt x="222" y="272"/>
                    </a:lnTo>
                    <a:lnTo>
                      <a:pt x="224" y="270"/>
                    </a:lnTo>
                    <a:lnTo>
                      <a:pt x="230" y="270"/>
                    </a:lnTo>
                    <a:lnTo>
                      <a:pt x="232" y="264"/>
                    </a:lnTo>
                    <a:lnTo>
                      <a:pt x="232" y="260"/>
                    </a:lnTo>
                    <a:lnTo>
                      <a:pt x="242" y="252"/>
                    </a:lnTo>
                    <a:lnTo>
                      <a:pt x="248" y="252"/>
                    </a:lnTo>
                    <a:lnTo>
                      <a:pt x="248" y="254"/>
                    </a:lnTo>
                    <a:lnTo>
                      <a:pt x="250" y="256"/>
                    </a:lnTo>
                    <a:lnTo>
                      <a:pt x="258" y="252"/>
                    </a:lnTo>
                    <a:lnTo>
                      <a:pt x="260" y="252"/>
                    </a:lnTo>
                    <a:lnTo>
                      <a:pt x="260" y="254"/>
                    </a:lnTo>
                    <a:lnTo>
                      <a:pt x="258" y="256"/>
                    </a:lnTo>
                    <a:lnTo>
                      <a:pt x="258" y="260"/>
                    </a:lnTo>
                    <a:lnTo>
                      <a:pt x="260" y="260"/>
                    </a:lnTo>
                    <a:lnTo>
                      <a:pt x="260" y="262"/>
                    </a:lnTo>
                    <a:lnTo>
                      <a:pt x="260" y="264"/>
                    </a:lnTo>
                    <a:lnTo>
                      <a:pt x="254" y="262"/>
                    </a:lnTo>
                    <a:lnTo>
                      <a:pt x="246" y="262"/>
                    </a:lnTo>
                    <a:lnTo>
                      <a:pt x="240" y="270"/>
                    </a:lnTo>
                    <a:lnTo>
                      <a:pt x="236" y="270"/>
                    </a:lnTo>
                    <a:lnTo>
                      <a:pt x="230" y="296"/>
                    </a:lnTo>
                    <a:lnTo>
                      <a:pt x="238" y="296"/>
                    </a:lnTo>
                    <a:lnTo>
                      <a:pt x="238" y="300"/>
                    </a:lnTo>
                    <a:lnTo>
                      <a:pt x="228" y="306"/>
                    </a:lnTo>
                    <a:lnTo>
                      <a:pt x="230" y="308"/>
                    </a:lnTo>
                    <a:lnTo>
                      <a:pt x="232" y="310"/>
                    </a:lnTo>
                    <a:lnTo>
                      <a:pt x="250" y="304"/>
                    </a:lnTo>
                    <a:lnTo>
                      <a:pt x="250" y="298"/>
                    </a:lnTo>
                    <a:lnTo>
                      <a:pt x="256" y="298"/>
                    </a:lnTo>
                    <a:lnTo>
                      <a:pt x="260" y="296"/>
                    </a:lnTo>
                    <a:lnTo>
                      <a:pt x="260" y="290"/>
                    </a:lnTo>
                    <a:lnTo>
                      <a:pt x="264" y="288"/>
                    </a:lnTo>
                    <a:lnTo>
                      <a:pt x="266" y="286"/>
                    </a:lnTo>
                    <a:lnTo>
                      <a:pt x="272" y="286"/>
                    </a:lnTo>
                    <a:lnTo>
                      <a:pt x="274" y="288"/>
                    </a:lnTo>
                    <a:lnTo>
                      <a:pt x="278" y="288"/>
                    </a:lnTo>
                    <a:lnTo>
                      <a:pt x="282" y="290"/>
                    </a:lnTo>
                    <a:lnTo>
                      <a:pt x="284" y="288"/>
                    </a:lnTo>
                    <a:lnTo>
                      <a:pt x="290" y="282"/>
                    </a:lnTo>
                    <a:lnTo>
                      <a:pt x="286" y="274"/>
                    </a:lnTo>
                    <a:lnTo>
                      <a:pt x="278" y="272"/>
                    </a:lnTo>
                    <a:lnTo>
                      <a:pt x="282" y="264"/>
                    </a:lnTo>
                    <a:lnTo>
                      <a:pt x="278" y="260"/>
                    </a:lnTo>
                    <a:lnTo>
                      <a:pt x="294" y="262"/>
                    </a:lnTo>
                    <a:lnTo>
                      <a:pt x="300" y="262"/>
                    </a:lnTo>
                    <a:lnTo>
                      <a:pt x="304" y="260"/>
                    </a:lnTo>
                    <a:lnTo>
                      <a:pt x="304" y="256"/>
                    </a:lnTo>
                    <a:lnTo>
                      <a:pt x="308" y="256"/>
                    </a:lnTo>
                    <a:lnTo>
                      <a:pt x="308" y="264"/>
                    </a:lnTo>
                    <a:lnTo>
                      <a:pt x="310" y="268"/>
                    </a:lnTo>
                    <a:lnTo>
                      <a:pt x="308" y="268"/>
                    </a:lnTo>
                    <a:lnTo>
                      <a:pt x="318" y="272"/>
                    </a:lnTo>
                    <a:lnTo>
                      <a:pt x="318" y="274"/>
                    </a:lnTo>
                    <a:lnTo>
                      <a:pt x="318" y="280"/>
                    </a:lnTo>
                    <a:lnTo>
                      <a:pt x="320" y="280"/>
                    </a:lnTo>
                    <a:lnTo>
                      <a:pt x="322" y="280"/>
                    </a:lnTo>
                    <a:lnTo>
                      <a:pt x="324" y="278"/>
                    </a:lnTo>
                    <a:lnTo>
                      <a:pt x="330" y="278"/>
                    </a:lnTo>
                    <a:lnTo>
                      <a:pt x="330" y="286"/>
                    </a:lnTo>
                    <a:lnTo>
                      <a:pt x="338" y="286"/>
                    </a:lnTo>
                    <a:lnTo>
                      <a:pt x="342" y="288"/>
                    </a:lnTo>
                    <a:lnTo>
                      <a:pt x="342" y="290"/>
                    </a:lnTo>
                    <a:lnTo>
                      <a:pt x="350" y="290"/>
                    </a:lnTo>
                    <a:lnTo>
                      <a:pt x="356" y="288"/>
                    </a:lnTo>
                    <a:lnTo>
                      <a:pt x="360" y="288"/>
                    </a:lnTo>
                    <a:lnTo>
                      <a:pt x="368" y="288"/>
                    </a:lnTo>
                    <a:lnTo>
                      <a:pt x="378" y="290"/>
                    </a:lnTo>
                    <a:lnTo>
                      <a:pt x="390" y="296"/>
                    </a:lnTo>
                    <a:lnTo>
                      <a:pt x="402" y="300"/>
                    </a:lnTo>
                    <a:lnTo>
                      <a:pt x="408" y="300"/>
                    </a:lnTo>
                    <a:lnTo>
                      <a:pt x="412" y="300"/>
                    </a:lnTo>
                    <a:lnTo>
                      <a:pt x="412" y="298"/>
                    </a:lnTo>
                    <a:lnTo>
                      <a:pt x="418" y="296"/>
                    </a:lnTo>
                    <a:lnTo>
                      <a:pt x="414" y="308"/>
                    </a:lnTo>
                    <a:lnTo>
                      <a:pt x="422" y="310"/>
                    </a:lnTo>
                    <a:lnTo>
                      <a:pt x="430" y="314"/>
                    </a:lnTo>
                    <a:lnTo>
                      <a:pt x="430" y="308"/>
                    </a:lnTo>
                    <a:lnTo>
                      <a:pt x="436" y="308"/>
                    </a:lnTo>
                    <a:lnTo>
                      <a:pt x="436" y="314"/>
                    </a:lnTo>
                    <a:lnTo>
                      <a:pt x="436" y="322"/>
                    </a:lnTo>
                    <a:lnTo>
                      <a:pt x="438" y="322"/>
                    </a:lnTo>
                    <a:lnTo>
                      <a:pt x="448" y="334"/>
                    </a:lnTo>
                    <a:lnTo>
                      <a:pt x="450" y="332"/>
                    </a:lnTo>
                    <a:lnTo>
                      <a:pt x="454" y="332"/>
                    </a:lnTo>
                    <a:lnTo>
                      <a:pt x="454" y="340"/>
                    </a:lnTo>
                    <a:lnTo>
                      <a:pt x="458" y="340"/>
                    </a:lnTo>
                    <a:lnTo>
                      <a:pt x="460" y="342"/>
                    </a:lnTo>
                    <a:lnTo>
                      <a:pt x="458" y="344"/>
                    </a:lnTo>
                    <a:lnTo>
                      <a:pt x="464" y="344"/>
                    </a:lnTo>
                    <a:lnTo>
                      <a:pt x="464" y="346"/>
                    </a:lnTo>
                    <a:lnTo>
                      <a:pt x="464" y="352"/>
                    </a:lnTo>
                    <a:lnTo>
                      <a:pt x="474" y="360"/>
                    </a:lnTo>
                    <a:lnTo>
                      <a:pt x="474" y="362"/>
                    </a:lnTo>
                    <a:lnTo>
                      <a:pt x="474" y="364"/>
                    </a:lnTo>
                    <a:lnTo>
                      <a:pt x="478" y="372"/>
                    </a:lnTo>
                    <a:lnTo>
                      <a:pt x="486" y="380"/>
                    </a:lnTo>
                    <a:lnTo>
                      <a:pt x="486" y="382"/>
                    </a:lnTo>
                    <a:lnTo>
                      <a:pt x="490" y="382"/>
                    </a:lnTo>
                    <a:lnTo>
                      <a:pt x="490" y="386"/>
                    </a:lnTo>
                    <a:lnTo>
                      <a:pt x="492" y="386"/>
                    </a:lnTo>
                    <a:lnTo>
                      <a:pt x="492" y="382"/>
                    </a:lnTo>
                    <a:lnTo>
                      <a:pt x="492" y="380"/>
                    </a:lnTo>
                    <a:lnTo>
                      <a:pt x="500" y="382"/>
                    </a:lnTo>
                    <a:lnTo>
                      <a:pt x="496" y="386"/>
                    </a:lnTo>
                    <a:lnTo>
                      <a:pt x="496" y="388"/>
                    </a:lnTo>
                    <a:lnTo>
                      <a:pt x="504" y="390"/>
                    </a:lnTo>
                    <a:lnTo>
                      <a:pt x="502" y="380"/>
                    </a:lnTo>
                    <a:lnTo>
                      <a:pt x="504" y="380"/>
                    </a:lnTo>
                    <a:lnTo>
                      <a:pt x="504" y="382"/>
                    </a:lnTo>
                    <a:lnTo>
                      <a:pt x="508" y="382"/>
                    </a:lnTo>
                    <a:lnTo>
                      <a:pt x="510" y="378"/>
                    </a:lnTo>
                    <a:lnTo>
                      <a:pt x="510" y="370"/>
                    </a:lnTo>
                    <a:lnTo>
                      <a:pt x="508" y="370"/>
                    </a:lnTo>
                    <a:lnTo>
                      <a:pt x="504" y="370"/>
                    </a:lnTo>
                    <a:lnTo>
                      <a:pt x="508" y="370"/>
                    </a:lnTo>
                    <a:lnTo>
                      <a:pt x="504" y="368"/>
                    </a:lnTo>
                    <a:lnTo>
                      <a:pt x="500" y="368"/>
                    </a:lnTo>
                    <a:lnTo>
                      <a:pt x="500" y="378"/>
                    </a:lnTo>
                    <a:lnTo>
                      <a:pt x="490" y="376"/>
                    </a:lnTo>
                    <a:lnTo>
                      <a:pt x="490" y="370"/>
                    </a:lnTo>
                    <a:lnTo>
                      <a:pt x="486" y="362"/>
                    </a:lnTo>
                    <a:lnTo>
                      <a:pt x="482" y="362"/>
                    </a:lnTo>
                    <a:lnTo>
                      <a:pt x="486" y="358"/>
                    </a:lnTo>
                    <a:lnTo>
                      <a:pt x="486" y="350"/>
                    </a:lnTo>
                    <a:lnTo>
                      <a:pt x="482" y="350"/>
                    </a:lnTo>
                    <a:lnTo>
                      <a:pt x="482" y="346"/>
                    </a:lnTo>
                    <a:lnTo>
                      <a:pt x="482" y="344"/>
                    </a:lnTo>
                    <a:lnTo>
                      <a:pt x="476" y="342"/>
                    </a:lnTo>
                    <a:lnTo>
                      <a:pt x="466" y="340"/>
                    </a:lnTo>
                    <a:lnTo>
                      <a:pt x="464" y="340"/>
                    </a:lnTo>
                    <a:lnTo>
                      <a:pt x="466" y="340"/>
                    </a:lnTo>
                    <a:lnTo>
                      <a:pt x="478" y="334"/>
                    </a:lnTo>
                    <a:lnTo>
                      <a:pt x="478" y="336"/>
                    </a:lnTo>
                    <a:lnTo>
                      <a:pt x="482" y="340"/>
                    </a:lnTo>
                    <a:lnTo>
                      <a:pt x="478" y="332"/>
                    </a:lnTo>
                    <a:lnTo>
                      <a:pt x="482" y="324"/>
                    </a:lnTo>
                    <a:lnTo>
                      <a:pt x="490" y="336"/>
                    </a:lnTo>
                    <a:lnTo>
                      <a:pt x="496" y="336"/>
                    </a:lnTo>
                    <a:lnTo>
                      <a:pt x="496" y="342"/>
                    </a:lnTo>
                    <a:lnTo>
                      <a:pt x="500" y="342"/>
                    </a:lnTo>
                    <a:lnTo>
                      <a:pt x="504" y="342"/>
                    </a:lnTo>
                    <a:lnTo>
                      <a:pt x="504" y="344"/>
                    </a:lnTo>
                    <a:lnTo>
                      <a:pt x="502" y="344"/>
                    </a:lnTo>
                    <a:lnTo>
                      <a:pt x="504" y="350"/>
                    </a:lnTo>
                    <a:lnTo>
                      <a:pt x="508" y="354"/>
                    </a:lnTo>
                    <a:lnTo>
                      <a:pt x="508" y="358"/>
                    </a:lnTo>
                    <a:lnTo>
                      <a:pt x="508" y="360"/>
                    </a:lnTo>
                    <a:lnTo>
                      <a:pt x="508" y="364"/>
                    </a:lnTo>
                    <a:lnTo>
                      <a:pt x="514" y="364"/>
                    </a:lnTo>
                    <a:lnTo>
                      <a:pt x="518" y="376"/>
                    </a:lnTo>
                    <a:lnTo>
                      <a:pt x="514" y="378"/>
                    </a:lnTo>
                    <a:lnTo>
                      <a:pt x="512" y="380"/>
                    </a:lnTo>
                    <a:lnTo>
                      <a:pt x="514" y="382"/>
                    </a:lnTo>
                    <a:lnTo>
                      <a:pt x="518" y="382"/>
                    </a:lnTo>
                    <a:lnTo>
                      <a:pt x="518" y="378"/>
                    </a:lnTo>
                    <a:lnTo>
                      <a:pt x="520" y="380"/>
                    </a:lnTo>
                    <a:lnTo>
                      <a:pt x="524" y="380"/>
                    </a:lnTo>
                    <a:lnTo>
                      <a:pt x="524" y="382"/>
                    </a:lnTo>
                    <a:lnTo>
                      <a:pt x="522" y="386"/>
                    </a:lnTo>
                    <a:lnTo>
                      <a:pt x="528" y="382"/>
                    </a:lnTo>
                    <a:lnTo>
                      <a:pt x="528" y="400"/>
                    </a:lnTo>
                    <a:lnTo>
                      <a:pt x="530" y="398"/>
                    </a:lnTo>
                    <a:lnTo>
                      <a:pt x="532" y="396"/>
                    </a:lnTo>
                    <a:lnTo>
                      <a:pt x="538" y="410"/>
                    </a:lnTo>
                    <a:lnTo>
                      <a:pt x="540" y="408"/>
                    </a:lnTo>
                    <a:lnTo>
                      <a:pt x="542" y="410"/>
                    </a:lnTo>
                    <a:lnTo>
                      <a:pt x="542" y="406"/>
                    </a:lnTo>
                    <a:lnTo>
                      <a:pt x="546" y="400"/>
                    </a:lnTo>
                    <a:lnTo>
                      <a:pt x="546" y="404"/>
                    </a:lnTo>
                    <a:lnTo>
                      <a:pt x="546" y="410"/>
                    </a:lnTo>
                    <a:lnTo>
                      <a:pt x="540" y="416"/>
                    </a:lnTo>
                    <a:lnTo>
                      <a:pt x="542" y="418"/>
                    </a:lnTo>
                    <a:lnTo>
                      <a:pt x="542" y="422"/>
                    </a:lnTo>
                    <a:lnTo>
                      <a:pt x="548" y="424"/>
                    </a:lnTo>
                    <a:lnTo>
                      <a:pt x="554" y="424"/>
                    </a:lnTo>
                    <a:lnTo>
                      <a:pt x="554" y="418"/>
                    </a:lnTo>
                    <a:lnTo>
                      <a:pt x="558" y="416"/>
                    </a:lnTo>
                    <a:lnTo>
                      <a:pt x="560" y="414"/>
                    </a:lnTo>
                    <a:lnTo>
                      <a:pt x="566" y="408"/>
                    </a:lnTo>
                    <a:lnTo>
                      <a:pt x="566" y="406"/>
                    </a:lnTo>
                    <a:lnTo>
                      <a:pt x="566" y="404"/>
                    </a:lnTo>
                    <a:lnTo>
                      <a:pt x="566" y="400"/>
                    </a:lnTo>
                    <a:lnTo>
                      <a:pt x="566" y="398"/>
                    </a:lnTo>
                    <a:lnTo>
                      <a:pt x="568" y="396"/>
                    </a:lnTo>
                    <a:lnTo>
                      <a:pt x="566" y="396"/>
                    </a:lnTo>
                    <a:lnTo>
                      <a:pt x="566" y="392"/>
                    </a:lnTo>
                    <a:close/>
                    <a:moveTo>
                      <a:pt x="476" y="354"/>
                    </a:moveTo>
                    <a:lnTo>
                      <a:pt x="478" y="358"/>
                    </a:lnTo>
                    <a:lnTo>
                      <a:pt x="482" y="360"/>
                    </a:lnTo>
                    <a:lnTo>
                      <a:pt x="476" y="358"/>
                    </a:lnTo>
                    <a:lnTo>
                      <a:pt x="474" y="354"/>
                    </a:lnTo>
                    <a:lnTo>
                      <a:pt x="476" y="354"/>
                    </a:lnTo>
                    <a:close/>
                    <a:moveTo>
                      <a:pt x="466" y="324"/>
                    </a:moveTo>
                    <a:lnTo>
                      <a:pt x="466" y="326"/>
                    </a:lnTo>
                    <a:lnTo>
                      <a:pt x="458" y="328"/>
                    </a:lnTo>
                    <a:lnTo>
                      <a:pt x="458" y="322"/>
                    </a:lnTo>
                    <a:lnTo>
                      <a:pt x="458" y="318"/>
                    </a:lnTo>
                    <a:lnTo>
                      <a:pt x="460" y="318"/>
                    </a:lnTo>
                    <a:lnTo>
                      <a:pt x="466" y="322"/>
                    </a:lnTo>
                    <a:lnTo>
                      <a:pt x="466" y="324"/>
                    </a:lnTo>
                    <a:close/>
                    <a:moveTo>
                      <a:pt x="478" y="314"/>
                    </a:moveTo>
                    <a:lnTo>
                      <a:pt x="478" y="316"/>
                    </a:lnTo>
                    <a:lnTo>
                      <a:pt x="476" y="316"/>
                    </a:lnTo>
                    <a:lnTo>
                      <a:pt x="476" y="314"/>
                    </a:lnTo>
                    <a:lnTo>
                      <a:pt x="476" y="310"/>
                    </a:lnTo>
                    <a:lnTo>
                      <a:pt x="478" y="310"/>
                    </a:lnTo>
                    <a:lnTo>
                      <a:pt x="478" y="314"/>
                    </a:lnTo>
                    <a:close/>
                  </a:path>
                </a:pathLst>
              </a:custGeom>
              <a:solidFill>
                <a:srgbClr val="F4B486"/>
              </a:solidFill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255" name="Freeform 1473"/>
              <p:cNvSpPr>
                <a:spLocks/>
              </p:cNvSpPr>
              <p:nvPr/>
            </p:nvSpPr>
            <p:spPr bwMode="auto">
              <a:xfrm>
                <a:off x="5588000" y="2632075"/>
                <a:ext cx="60325" cy="34925"/>
              </a:xfrm>
              <a:custGeom>
                <a:avLst/>
                <a:gdLst>
                  <a:gd name="T0" fmla="*/ 34 w 38"/>
                  <a:gd name="T1" fmla="*/ 4 h 22"/>
                  <a:gd name="T2" fmla="*/ 28 w 38"/>
                  <a:gd name="T3" fmla="*/ 2 h 22"/>
                  <a:gd name="T4" fmla="*/ 24 w 38"/>
                  <a:gd name="T5" fmla="*/ 0 h 22"/>
                  <a:gd name="T6" fmla="*/ 24 w 38"/>
                  <a:gd name="T7" fmla="*/ 2 h 22"/>
                  <a:gd name="T8" fmla="*/ 16 w 38"/>
                  <a:gd name="T9" fmla="*/ 2 h 22"/>
                  <a:gd name="T10" fmla="*/ 10 w 38"/>
                  <a:gd name="T11" fmla="*/ 2 h 22"/>
                  <a:gd name="T12" fmla="*/ 10 w 38"/>
                  <a:gd name="T13" fmla="*/ 4 h 22"/>
                  <a:gd name="T14" fmla="*/ 14 w 38"/>
                  <a:gd name="T15" fmla="*/ 8 h 22"/>
                  <a:gd name="T16" fmla="*/ 0 w 38"/>
                  <a:gd name="T17" fmla="*/ 10 h 22"/>
                  <a:gd name="T18" fmla="*/ 4 w 38"/>
                  <a:gd name="T19" fmla="*/ 20 h 22"/>
                  <a:gd name="T20" fmla="*/ 8 w 38"/>
                  <a:gd name="T21" fmla="*/ 20 h 22"/>
                  <a:gd name="T22" fmla="*/ 10 w 38"/>
                  <a:gd name="T23" fmla="*/ 20 h 22"/>
                  <a:gd name="T24" fmla="*/ 14 w 38"/>
                  <a:gd name="T25" fmla="*/ 22 h 22"/>
                  <a:gd name="T26" fmla="*/ 18 w 38"/>
                  <a:gd name="T27" fmla="*/ 22 h 22"/>
                  <a:gd name="T28" fmla="*/ 20 w 38"/>
                  <a:gd name="T29" fmla="*/ 20 h 22"/>
                  <a:gd name="T30" fmla="*/ 24 w 38"/>
                  <a:gd name="T31" fmla="*/ 20 h 22"/>
                  <a:gd name="T32" fmla="*/ 24 w 38"/>
                  <a:gd name="T33" fmla="*/ 22 h 22"/>
                  <a:gd name="T34" fmla="*/ 26 w 38"/>
                  <a:gd name="T35" fmla="*/ 22 h 22"/>
                  <a:gd name="T36" fmla="*/ 26 w 38"/>
                  <a:gd name="T37" fmla="*/ 20 h 22"/>
                  <a:gd name="T38" fmla="*/ 24 w 38"/>
                  <a:gd name="T39" fmla="*/ 18 h 22"/>
                  <a:gd name="T40" fmla="*/ 34 w 38"/>
                  <a:gd name="T41" fmla="*/ 18 h 22"/>
                  <a:gd name="T42" fmla="*/ 32 w 38"/>
                  <a:gd name="T43" fmla="*/ 16 h 22"/>
                  <a:gd name="T44" fmla="*/ 28 w 38"/>
                  <a:gd name="T45" fmla="*/ 12 h 22"/>
                  <a:gd name="T46" fmla="*/ 38 w 38"/>
                  <a:gd name="T47" fmla="*/ 12 h 22"/>
                  <a:gd name="T48" fmla="*/ 34 w 38"/>
                  <a:gd name="T49" fmla="*/ 4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38" h="22">
                    <a:moveTo>
                      <a:pt x="34" y="4"/>
                    </a:moveTo>
                    <a:lnTo>
                      <a:pt x="28" y="2"/>
                    </a:lnTo>
                    <a:lnTo>
                      <a:pt x="24" y="0"/>
                    </a:lnTo>
                    <a:lnTo>
                      <a:pt x="24" y="2"/>
                    </a:lnTo>
                    <a:lnTo>
                      <a:pt x="16" y="2"/>
                    </a:lnTo>
                    <a:lnTo>
                      <a:pt x="10" y="2"/>
                    </a:lnTo>
                    <a:lnTo>
                      <a:pt x="10" y="4"/>
                    </a:lnTo>
                    <a:lnTo>
                      <a:pt x="14" y="8"/>
                    </a:lnTo>
                    <a:lnTo>
                      <a:pt x="0" y="10"/>
                    </a:lnTo>
                    <a:lnTo>
                      <a:pt x="4" y="20"/>
                    </a:lnTo>
                    <a:lnTo>
                      <a:pt x="8" y="20"/>
                    </a:lnTo>
                    <a:lnTo>
                      <a:pt x="10" y="20"/>
                    </a:lnTo>
                    <a:lnTo>
                      <a:pt x="14" y="22"/>
                    </a:lnTo>
                    <a:lnTo>
                      <a:pt x="18" y="22"/>
                    </a:lnTo>
                    <a:lnTo>
                      <a:pt x="20" y="20"/>
                    </a:lnTo>
                    <a:lnTo>
                      <a:pt x="24" y="20"/>
                    </a:lnTo>
                    <a:lnTo>
                      <a:pt x="24" y="22"/>
                    </a:lnTo>
                    <a:lnTo>
                      <a:pt x="26" y="22"/>
                    </a:lnTo>
                    <a:lnTo>
                      <a:pt x="26" y="20"/>
                    </a:lnTo>
                    <a:lnTo>
                      <a:pt x="24" y="18"/>
                    </a:lnTo>
                    <a:lnTo>
                      <a:pt x="34" y="18"/>
                    </a:lnTo>
                    <a:lnTo>
                      <a:pt x="32" y="16"/>
                    </a:lnTo>
                    <a:lnTo>
                      <a:pt x="28" y="12"/>
                    </a:lnTo>
                    <a:lnTo>
                      <a:pt x="38" y="12"/>
                    </a:lnTo>
                    <a:lnTo>
                      <a:pt x="34" y="4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256" name="Freeform 1474"/>
              <p:cNvSpPr>
                <a:spLocks/>
              </p:cNvSpPr>
              <p:nvPr/>
            </p:nvSpPr>
            <p:spPr bwMode="auto">
              <a:xfrm>
                <a:off x="5626100" y="2606675"/>
                <a:ext cx="22225" cy="22225"/>
              </a:xfrm>
              <a:custGeom>
                <a:avLst/>
                <a:gdLst>
                  <a:gd name="T0" fmla="*/ 2 w 14"/>
                  <a:gd name="T1" fmla="*/ 8 h 14"/>
                  <a:gd name="T2" fmla="*/ 0 w 14"/>
                  <a:gd name="T3" fmla="*/ 14 h 14"/>
                  <a:gd name="T4" fmla="*/ 2 w 14"/>
                  <a:gd name="T5" fmla="*/ 14 h 14"/>
                  <a:gd name="T6" fmla="*/ 8 w 14"/>
                  <a:gd name="T7" fmla="*/ 8 h 14"/>
                  <a:gd name="T8" fmla="*/ 14 w 14"/>
                  <a:gd name="T9" fmla="*/ 6 h 14"/>
                  <a:gd name="T10" fmla="*/ 4 w 14"/>
                  <a:gd name="T11" fmla="*/ 0 h 14"/>
                  <a:gd name="T12" fmla="*/ 2 w 14"/>
                  <a:gd name="T13" fmla="*/ 8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" h="14">
                    <a:moveTo>
                      <a:pt x="2" y="8"/>
                    </a:moveTo>
                    <a:lnTo>
                      <a:pt x="0" y="14"/>
                    </a:lnTo>
                    <a:lnTo>
                      <a:pt x="2" y="14"/>
                    </a:lnTo>
                    <a:lnTo>
                      <a:pt x="8" y="8"/>
                    </a:lnTo>
                    <a:lnTo>
                      <a:pt x="14" y="6"/>
                    </a:lnTo>
                    <a:lnTo>
                      <a:pt x="4" y="0"/>
                    </a:lnTo>
                    <a:lnTo>
                      <a:pt x="2" y="8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257" name="Freeform 1475"/>
              <p:cNvSpPr>
                <a:spLocks/>
              </p:cNvSpPr>
              <p:nvPr/>
            </p:nvSpPr>
            <p:spPr bwMode="auto">
              <a:xfrm>
                <a:off x="6035675" y="2663825"/>
                <a:ext cx="6350" cy="9525"/>
              </a:xfrm>
              <a:custGeom>
                <a:avLst/>
                <a:gdLst>
                  <a:gd name="T0" fmla="*/ 4 w 4"/>
                  <a:gd name="T1" fmla="*/ 6 h 6"/>
                  <a:gd name="T2" fmla="*/ 4 w 4"/>
                  <a:gd name="T3" fmla="*/ 2 h 6"/>
                  <a:gd name="T4" fmla="*/ 0 w 4"/>
                  <a:gd name="T5" fmla="*/ 0 h 6"/>
                  <a:gd name="T6" fmla="*/ 4 w 4"/>
                  <a:gd name="T7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6">
                    <a:moveTo>
                      <a:pt x="4" y="6"/>
                    </a:moveTo>
                    <a:lnTo>
                      <a:pt x="4" y="2"/>
                    </a:lnTo>
                    <a:lnTo>
                      <a:pt x="0" y="0"/>
                    </a:lnTo>
                    <a:lnTo>
                      <a:pt x="4" y="6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258" name="Freeform 1476"/>
              <p:cNvSpPr>
                <a:spLocks/>
              </p:cNvSpPr>
              <p:nvPr/>
            </p:nvSpPr>
            <p:spPr bwMode="auto">
              <a:xfrm>
                <a:off x="6092825" y="2701925"/>
                <a:ext cx="53975" cy="60325"/>
              </a:xfrm>
              <a:custGeom>
                <a:avLst/>
                <a:gdLst>
                  <a:gd name="T0" fmla="*/ 8 w 34"/>
                  <a:gd name="T1" fmla="*/ 10 h 38"/>
                  <a:gd name="T2" fmla="*/ 8 w 34"/>
                  <a:gd name="T3" fmla="*/ 14 h 38"/>
                  <a:gd name="T4" fmla="*/ 10 w 34"/>
                  <a:gd name="T5" fmla="*/ 14 h 38"/>
                  <a:gd name="T6" fmla="*/ 14 w 34"/>
                  <a:gd name="T7" fmla="*/ 12 h 38"/>
                  <a:gd name="T8" fmla="*/ 14 w 34"/>
                  <a:gd name="T9" fmla="*/ 18 h 38"/>
                  <a:gd name="T10" fmla="*/ 14 w 34"/>
                  <a:gd name="T11" fmla="*/ 22 h 38"/>
                  <a:gd name="T12" fmla="*/ 26 w 34"/>
                  <a:gd name="T13" fmla="*/ 30 h 38"/>
                  <a:gd name="T14" fmla="*/ 26 w 34"/>
                  <a:gd name="T15" fmla="*/ 32 h 38"/>
                  <a:gd name="T16" fmla="*/ 26 w 34"/>
                  <a:gd name="T17" fmla="*/ 38 h 38"/>
                  <a:gd name="T18" fmla="*/ 34 w 34"/>
                  <a:gd name="T19" fmla="*/ 38 h 38"/>
                  <a:gd name="T20" fmla="*/ 28 w 34"/>
                  <a:gd name="T21" fmla="*/ 24 h 38"/>
                  <a:gd name="T22" fmla="*/ 32 w 34"/>
                  <a:gd name="T23" fmla="*/ 24 h 38"/>
                  <a:gd name="T24" fmla="*/ 32 w 34"/>
                  <a:gd name="T25" fmla="*/ 22 h 38"/>
                  <a:gd name="T26" fmla="*/ 32 w 34"/>
                  <a:gd name="T27" fmla="*/ 20 h 38"/>
                  <a:gd name="T28" fmla="*/ 24 w 34"/>
                  <a:gd name="T29" fmla="*/ 20 h 38"/>
                  <a:gd name="T30" fmla="*/ 20 w 34"/>
                  <a:gd name="T31" fmla="*/ 18 h 38"/>
                  <a:gd name="T32" fmla="*/ 18 w 34"/>
                  <a:gd name="T33" fmla="*/ 14 h 38"/>
                  <a:gd name="T34" fmla="*/ 20 w 34"/>
                  <a:gd name="T35" fmla="*/ 10 h 38"/>
                  <a:gd name="T36" fmla="*/ 20 w 34"/>
                  <a:gd name="T37" fmla="*/ 4 h 38"/>
                  <a:gd name="T38" fmla="*/ 14 w 34"/>
                  <a:gd name="T39" fmla="*/ 0 h 38"/>
                  <a:gd name="T40" fmla="*/ 18 w 34"/>
                  <a:gd name="T41" fmla="*/ 4 h 38"/>
                  <a:gd name="T42" fmla="*/ 16 w 34"/>
                  <a:gd name="T43" fmla="*/ 6 h 38"/>
                  <a:gd name="T44" fmla="*/ 0 w 34"/>
                  <a:gd name="T45" fmla="*/ 0 h 38"/>
                  <a:gd name="T46" fmla="*/ 0 w 34"/>
                  <a:gd name="T47" fmla="*/ 4 h 38"/>
                  <a:gd name="T48" fmla="*/ 0 w 34"/>
                  <a:gd name="T49" fmla="*/ 10 h 38"/>
                  <a:gd name="T50" fmla="*/ 8 w 34"/>
                  <a:gd name="T51" fmla="*/ 1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34" h="38">
                    <a:moveTo>
                      <a:pt x="8" y="10"/>
                    </a:moveTo>
                    <a:lnTo>
                      <a:pt x="8" y="14"/>
                    </a:lnTo>
                    <a:lnTo>
                      <a:pt x="10" y="14"/>
                    </a:lnTo>
                    <a:lnTo>
                      <a:pt x="14" y="12"/>
                    </a:lnTo>
                    <a:lnTo>
                      <a:pt x="14" y="18"/>
                    </a:lnTo>
                    <a:lnTo>
                      <a:pt x="14" y="22"/>
                    </a:lnTo>
                    <a:lnTo>
                      <a:pt x="26" y="30"/>
                    </a:lnTo>
                    <a:lnTo>
                      <a:pt x="26" y="32"/>
                    </a:lnTo>
                    <a:lnTo>
                      <a:pt x="26" y="38"/>
                    </a:lnTo>
                    <a:lnTo>
                      <a:pt x="34" y="38"/>
                    </a:lnTo>
                    <a:lnTo>
                      <a:pt x="28" y="24"/>
                    </a:lnTo>
                    <a:lnTo>
                      <a:pt x="32" y="24"/>
                    </a:lnTo>
                    <a:lnTo>
                      <a:pt x="32" y="22"/>
                    </a:lnTo>
                    <a:lnTo>
                      <a:pt x="32" y="20"/>
                    </a:lnTo>
                    <a:lnTo>
                      <a:pt x="24" y="20"/>
                    </a:lnTo>
                    <a:lnTo>
                      <a:pt x="20" y="18"/>
                    </a:lnTo>
                    <a:lnTo>
                      <a:pt x="18" y="14"/>
                    </a:lnTo>
                    <a:lnTo>
                      <a:pt x="20" y="10"/>
                    </a:lnTo>
                    <a:lnTo>
                      <a:pt x="20" y="4"/>
                    </a:lnTo>
                    <a:lnTo>
                      <a:pt x="14" y="0"/>
                    </a:lnTo>
                    <a:lnTo>
                      <a:pt x="18" y="4"/>
                    </a:lnTo>
                    <a:lnTo>
                      <a:pt x="16" y="6"/>
                    </a:lnTo>
                    <a:lnTo>
                      <a:pt x="0" y="0"/>
                    </a:lnTo>
                    <a:lnTo>
                      <a:pt x="0" y="4"/>
                    </a:lnTo>
                    <a:lnTo>
                      <a:pt x="0" y="10"/>
                    </a:lnTo>
                    <a:lnTo>
                      <a:pt x="8" y="1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259" name="Freeform 1730"/>
              <p:cNvSpPr>
                <a:spLocks/>
              </p:cNvSpPr>
              <p:nvPr/>
            </p:nvSpPr>
            <p:spPr bwMode="auto">
              <a:xfrm>
                <a:off x="7546975" y="5749925"/>
                <a:ext cx="9525" cy="19050"/>
              </a:xfrm>
              <a:custGeom>
                <a:avLst/>
                <a:gdLst>
                  <a:gd name="T0" fmla="*/ 0 w 6"/>
                  <a:gd name="T1" fmla="*/ 0 h 12"/>
                  <a:gd name="T2" fmla="*/ 0 w 6"/>
                  <a:gd name="T3" fmla="*/ 10 h 12"/>
                  <a:gd name="T4" fmla="*/ 2 w 6"/>
                  <a:gd name="T5" fmla="*/ 10 h 12"/>
                  <a:gd name="T6" fmla="*/ 6 w 6"/>
                  <a:gd name="T7" fmla="*/ 12 h 12"/>
                  <a:gd name="T8" fmla="*/ 6 w 6"/>
                  <a:gd name="T9" fmla="*/ 6 h 12"/>
                  <a:gd name="T10" fmla="*/ 0 w 6"/>
                  <a:gd name="T11" fmla="*/ 0 h 12"/>
                  <a:gd name="T12" fmla="*/ 0 w 6"/>
                  <a:gd name="T13" fmla="*/ 0 h 12"/>
                  <a:gd name="T14" fmla="*/ 0 w 6"/>
                  <a:gd name="T15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" h="12">
                    <a:moveTo>
                      <a:pt x="0" y="0"/>
                    </a:moveTo>
                    <a:lnTo>
                      <a:pt x="0" y="10"/>
                    </a:lnTo>
                    <a:lnTo>
                      <a:pt x="2" y="10"/>
                    </a:lnTo>
                    <a:lnTo>
                      <a:pt x="6" y="12"/>
                    </a:lnTo>
                    <a:lnTo>
                      <a:pt x="6" y="6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260" name="Freeform 1731"/>
              <p:cNvSpPr>
                <a:spLocks/>
              </p:cNvSpPr>
              <p:nvPr/>
            </p:nvSpPr>
            <p:spPr bwMode="auto">
              <a:xfrm>
                <a:off x="7546975" y="5749925"/>
                <a:ext cx="9525" cy="19050"/>
              </a:xfrm>
              <a:custGeom>
                <a:avLst/>
                <a:gdLst>
                  <a:gd name="T0" fmla="*/ 0 w 6"/>
                  <a:gd name="T1" fmla="*/ 0 h 12"/>
                  <a:gd name="T2" fmla="*/ 0 w 6"/>
                  <a:gd name="T3" fmla="*/ 10 h 12"/>
                  <a:gd name="T4" fmla="*/ 2 w 6"/>
                  <a:gd name="T5" fmla="*/ 10 h 12"/>
                  <a:gd name="T6" fmla="*/ 6 w 6"/>
                  <a:gd name="T7" fmla="*/ 12 h 12"/>
                  <a:gd name="T8" fmla="*/ 6 w 6"/>
                  <a:gd name="T9" fmla="*/ 6 h 12"/>
                  <a:gd name="T10" fmla="*/ 0 w 6"/>
                  <a:gd name="T11" fmla="*/ 0 h 12"/>
                  <a:gd name="T12" fmla="*/ 0 w 6"/>
                  <a:gd name="T13" fmla="*/ 0 h 12"/>
                  <a:gd name="T14" fmla="*/ 0 w 6"/>
                  <a:gd name="T15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" h="12">
                    <a:moveTo>
                      <a:pt x="0" y="0"/>
                    </a:moveTo>
                    <a:lnTo>
                      <a:pt x="0" y="10"/>
                    </a:lnTo>
                    <a:lnTo>
                      <a:pt x="2" y="10"/>
                    </a:lnTo>
                    <a:lnTo>
                      <a:pt x="6" y="12"/>
                    </a:lnTo>
                    <a:lnTo>
                      <a:pt x="6" y="6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261" name="Freeform 1732"/>
              <p:cNvSpPr>
                <a:spLocks/>
              </p:cNvSpPr>
              <p:nvPr/>
            </p:nvSpPr>
            <p:spPr bwMode="auto">
              <a:xfrm>
                <a:off x="7458075" y="4114800"/>
                <a:ext cx="311150" cy="323850"/>
              </a:xfrm>
              <a:custGeom>
                <a:avLst/>
                <a:gdLst>
                  <a:gd name="T0" fmla="*/ 188 w 196"/>
                  <a:gd name="T1" fmla="*/ 56 h 204"/>
                  <a:gd name="T2" fmla="*/ 162 w 196"/>
                  <a:gd name="T3" fmla="*/ 60 h 204"/>
                  <a:gd name="T4" fmla="*/ 180 w 196"/>
                  <a:gd name="T5" fmla="*/ 54 h 204"/>
                  <a:gd name="T6" fmla="*/ 186 w 196"/>
                  <a:gd name="T7" fmla="*/ 40 h 204"/>
                  <a:gd name="T8" fmla="*/ 178 w 196"/>
                  <a:gd name="T9" fmla="*/ 36 h 204"/>
                  <a:gd name="T10" fmla="*/ 170 w 196"/>
                  <a:gd name="T11" fmla="*/ 32 h 204"/>
                  <a:gd name="T12" fmla="*/ 166 w 196"/>
                  <a:gd name="T13" fmla="*/ 36 h 204"/>
                  <a:gd name="T14" fmla="*/ 160 w 196"/>
                  <a:gd name="T15" fmla="*/ 32 h 204"/>
                  <a:gd name="T16" fmla="*/ 168 w 196"/>
                  <a:gd name="T17" fmla="*/ 20 h 204"/>
                  <a:gd name="T18" fmla="*/ 138 w 196"/>
                  <a:gd name="T19" fmla="*/ 22 h 204"/>
                  <a:gd name="T20" fmla="*/ 110 w 196"/>
                  <a:gd name="T21" fmla="*/ 28 h 204"/>
                  <a:gd name="T22" fmla="*/ 94 w 196"/>
                  <a:gd name="T23" fmla="*/ 24 h 204"/>
                  <a:gd name="T24" fmla="*/ 70 w 196"/>
                  <a:gd name="T25" fmla="*/ 12 h 204"/>
                  <a:gd name="T26" fmla="*/ 54 w 196"/>
                  <a:gd name="T27" fmla="*/ 10 h 204"/>
                  <a:gd name="T28" fmla="*/ 48 w 196"/>
                  <a:gd name="T29" fmla="*/ 6 h 204"/>
                  <a:gd name="T30" fmla="*/ 54 w 196"/>
                  <a:gd name="T31" fmla="*/ 14 h 204"/>
                  <a:gd name="T32" fmla="*/ 30 w 196"/>
                  <a:gd name="T33" fmla="*/ 32 h 204"/>
                  <a:gd name="T34" fmla="*/ 40 w 196"/>
                  <a:gd name="T35" fmla="*/ 50 h 204"/>
                  <a:gd name="T36" fmla="*/ 24 w 196"/>
                  <a:gd name="T37" fmla="*/ 46 h 204"/>
                  <a:gd name="T38" fmla="*/ 30 w 196"/>
                  <a:gd name="T39" fmla="*/ 30 h 204"/>
                  <a:gd name="T40" fmla="*/ 24 w 196"/>
                  <a:gd name="T41" fmla="*/ 22 h 204"/>
                  <a:gd name="T42" fmla="*/ 32 w 196"/>
                  <a:gd name="T43" fmla="*/ 4 h 204"/>
                  <a:gd name="T44" fmla="*/ 14 w 196"/>
                  <a:gd name="T45" fmla="*/ 12 h 204"/>
                  <a:gd name="T46" fmla="*/ 4 w 196"/>
                  <a:gd name="T47" fmla="*/ 32 h 204"/>
                  <a:gd name="T48" fmla="*/ 0 w 196"/>
                  <a:gd name="T49" fmla="*/ 50 h 204"/>
                  <a:gd name="T50" fmla="*/ 8 w 196"/>
                  <a:gd name="T51" fmla="*/ 56 h 204"/>
                  <a:gd name="T52" fmla="*/ 12 w 196"/>
                  <a:gd name="T53" fmla="*/ 74 h 204"/>
                  <a:gd name="T54" fmla="*/ 20 w 196"/>
                  <a:gd name="T55" fmla="*/ 90 h 204"/>
                  <a:gd name="T56" fmla="*/ 36 w 196"/>
                  <a:gd name="T57" fmla="*/ 94 h 204"/>
                  <a:gd name="T58" fmla="*/ 50 w 196"/>
                  <a:gd name="T59" fmla="*/ 96 h 204"/>
                  <a:gd name="T60" fmla="*/ 78 w 196"/>
                  <a:gd name="T61" fmla="*/ 110 h 204"/>
                  <a:gd name="T62" fmla="*/ 76 w 196"/>
                  <a:gd name="T63" fmla="*/ 122 h 204"/>
                  <a:gd name="T64" fmla="*/ 78 w 196"/>
                  <a:gd name="T65" fmla="*/ 132 h 204"/>
                  <a:gd name="T66" fmla="*/ 92 w 196"/>
                  <a:gd name="T67" fmla="*/ 148 h 204"/>
                  <a:gd name="T68" fmla="*/ 102 w 196"/>
                  <a:gd name="T69" fmla="*/ 166 h 204"/>
                  <a:gd name="T70" fmla="*/ 94 w 196"/>
                  <a:gd name="T71" fmla="*/ 178 h 204"/>
                  <a:gd name="T72" fmla="*/ 100 w 196"/>
                  <a:gd name="T73" fmla="*/ 178 h 204"/>
                  <a:gd name="T74" fmla="*/ 102 w 196"/>
                  <a:gd name="T75" fmla="*/ 200 h 204"/>
                  <a:gd name="T76" fmla="*/ 120 w 196"/>
                  <a:gd name="T77" fmla="*/ 200 h 204"/>
                  <a:gd name="T78" fmla="*/ 124 w 196"/>
                  <a:gd name="T79" fmla="*/ 194 h 204"/>
                  <a:gd name="T80" fmla="*/ 134 w 196"/>
                  <a:gd name="T81" fmla="*/ 190 h 204"/>
                  <a:gd name="T82" fmla="*/ 140 w 196"/>
                  <a:gd name="T83" fmla="*/ 182 h 204"/>
                  <a:gd name="T84" fmla="*/ 148 w 196"/>
                  <a:gd name="T85" fmla="*/ 176 h 204"/>
                  <a:gd name="T86" fmla="*/ 138 w 196"/>
                  <a:gd name="T87" fmla="*/ 176 h 204"/>
                  <a:gd name="T88" fmla="*/ 128 w 196"/>
                  <a:gd name="T89" fmla="*/ 168 h 204"/>
                  <a:gd name="T90" fmla="*/ 124 w 196"/>
                  <a:gd name="T91" fmla="*/ 150 h 204"/>
                  <a:gd name="T92" fmla="*/ 122 w 196"/>
                  <a:gd name="T93" fmla="*/ 140 h 204"/>
                  <a:gd name="T94" fmla="*/ 130 w 196"/>
                  <a:gd name="T95" fmla="*/ 140 h 204"/>
                  <a:gd name="T96" fmla="*/ 142 w 196"/>
                  <a:gd name="T97" fmla="*/ 146 h 204"/>
                  <a:gd name="T98" fmla="*/ 150 w 196"/>
                  <a:gd name="T99" fmla="*/ 146 h 204"/>
                  <a:gd name="T100" fmla="*/ 156 w 196"/>
                  <a:gd name="T101" fmla="*/ 140 h 204"/>
                  <a:gd name="T102" fmla="*/ 170 w 196"/>
                  <a:gd name="T103" fmla="*/ 138 h 204"/>
                  <a:gd name="T104" fmla="*/ 176 w 196"/>
                  <a:gd name="T105" fmla="*/ 132 h 204"/>
                  <a:gd name="T106" fmla="*/ 184 w 196"/>
                  <a:gd name="T107" fmla="*/ 120 h 204"/>
                  <a:gd name="T108" fmla="*/ 176 w 196"/>
                  <a:gd name="T109" fmla="*/ 94 h 204"/>
                  <a:gd name="T110" fmla="*/ 186 w 196"/>
                  <a:gd name="T111" fmla="*/ 92 h 204"/>
                  <a:gd name="T112" fmla="*/ 192 w 196"/>
                  <a:gd name="T113" fmla="*/ 84 h 204"/>
                  <a:gd name="T114" fmla="*/ 186 w 196"/>
                  <a:gd name="T115" fmla="*/ 78 h 204"/>
                  <a:gd name="T116" fmla="*/ 180 w 196"/>
                  <a:gd name="T117" fmla="*/ 72 h 204"/>
                  <a:gd name="T118" fmla="*/ 196 w 196"/>
                  <a:gd name="T119" fmla="*/ 64 h 204"/>
                  <a:gd name="T120" fmla="*/ 196 w 196"/>
                  <a:gd name="T121" fmla="*/ 58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96" h="204">
                    <a:moveTo>
                      <a:pt x="196" y="58"/>
                    </a:moveTo>
                    <a:lnTo>
                      <a:pt x="196" y="58"/>
                    </a:lnTo>
                    <a:lnTo>
                      <a:pt x="188" y="56"/>
                    </a:lnTo>
                    <a:lnTo>
                      <a:pt x="184" y="56"/>
                    </a:lnTo>
                    <a:lnTo>
                      <a:pt x="170" y="58"/>
                    </a:lnTo>
                    <a:lnTo>
                      <a:pt x="162" y="60"/>
                    </a:lnTo>
                    <a:lnTo>
                      <a:pt x="162" y="58"/>
                    </a:lnTo>
                    <a:lnTo>
                      <a:pt x="166" y="54"/>
                    </a:lnTo>
                    <a:lnTo>
                      <a:pt x="180" y="54"/>
                    </a:lnTo>
                    <a:lnTo>
                      <a:pt x="180" y="48"/>
                    </a:lnTo>
                    <a:lnTo>
                      <a:pt x="184" y="40"/>
                    </a:lnTo>
                    <a:lnTo>
                      <a:pt x="186" y="40"/>
                    </a:lnTo>
                    <a:lnTo>
                      <a:pt x="184" y="38"/>
                    </a:lnTo>
                    <a:lnTo>
                      <a:pt x="180" y="36"/>
                    </a:lnTo>
                    <a:lnTo>
                      <a:pt x="178" y="36"/>
                    </a:lnTo>
                    <a:lnTo>
                      <a:pt x="176" y="38"/>
                    </a:lnTo>
                    <a:lnTo>
                      <a:pt x="170" y="38"/>
                    </a:lnTo>
                    <a:lnTo>
                      <a:pt x="170" y="32"/>
                    </a:lnTo>
                    <a:lnTo>
                      <a:pt x="168" y="32"/>
                    </a:lnTo>
                    <a:lnTo>
                      <a:pt x="168" y="36"/>
                    </a:lnTo>
                    <a:lnTo>
                      <a:pt x="166" y="36"/>
                    </a:lnTo>
                    <a:lnTo>
                      <a:pt x="162" y="36"/>
                    </a:lnTo>
                    <a:lnTo>
                      <a:pt x="162" y="32"/>
                    </a:lnTo>
                    <a:lnTo>
                      <a:pt x="160" y="32"/>
                    </a:lnTo>
                    <a:lnTo>
                      <a:pt x="160" y="30"/>
                    </a:lnTo>
                    <a:lnTo>
                      <a:pt x="158" y="24"/>
                    </a:lnTo>
                    <a:lnTo>
                      <a:pt x="168" y="20"/>
                    </a:lnTo>
                    <a:lnTo>
                      <a:pt x="142" y="20"/>
                    </a:lnTo>
                    <a:lnTo>
                      <a:pt x="148" y="24"/>
                    </a:lnTo>
                    <a:lnTo>
                      <a:pt x="138" y="22"/>
                    </a:lnTo>
                    <a:lnTo>
                      <a:pt x="134" y="30"/>
                    </a:lnTo>
                    <a:lnTo>
                      <a:pt x="120" y="30"/>
                    </a:lnTo>
                    <a:lnTo>
                      <a:pt x="110" y="28"/>
                    </a:lnTo>
                    <a:lnTo>
                      <a:pt x="110" y="22"/>
                    </a:lnTo>
                    <a:lnTo>
                      <a:pt x="102" y="22"/>
                    </a:lnTo>
                    <a:lnTo>
                      <a:pt x="94" y="24"/>
                    </a:lnTo>
                    <a:lnTo>
                      <a:pt x="78" y="30"/>
                    </a:lnTo>
                    <a:lnTo>
                      <a:pt x="74" y="18"/>
                    </a:lnTo>
                    <a:lnTo>
                      <a:pt x="70" y="12"/>
                    </a:lnTo>
                    <a:lnTo>
                      <a:pt x="64" y="10"/>
                    </a:lnTo>
                    <a:lnTo>
                      <a:pt x="58" y="10"/>
                    </a:lnTo>
                    <a:lnTo>
                      <a:pt x="54" y="10"/>
                    </a:lnTo>
                    <a:lnTo>
                      <a:pt x="54" y="2"/>
                    </a:lnTo>
                    <a:lnTo>
                      <a:pt x="48" y="0"/>
                    </a:lnTo>
                    <a:lnTo>
                      <a:pt x="48" y="6"/>
                    </a:lnTo>
                    <a:lnTo>
                      <a:pt x="50" y="6"/>
                    </a:lnTo>
                    <a:lnTo>
                      <a:pt x="50" y="10"/>
                    </a:lnTo>
                    <a:lnTo>
                      <a:pt x="54" y="14"/>
                    </a:lnTo>
                    <a:lnTo>
                      <a:pt x="30" y="18"/>
                    </a:lnTo>
                    <a:lnTo>
                      <a:pt x="30" y="24"/>
                    </a:lnTo>
                    <a:lnTo>
                      <a:pt x="30" y="32"/>
                    </a:lnTo>
                    <a:lnTo>
                      <a:pt x="38" y="40"/>
                    </a:lnTo>
                    <a:lnTo>
                      <a:pt x="40" y="48"/>
                    </a:lnTo>
                    <a:lnTo>
                      <a:pt x="40" y="50"/>
                    </a:lnTo>
                    <a:lnTo>
                      <a:pt x="36" y="50"/>
                    </a:lnTo>
                    <a:lnTo>
                      <a:pt x="28" y="50"/>
                    </a:lnTo>
                    <a:lnTo>
                      <a:pt x="24" y="46"/>
                    </a:lnTo>
                    <a:lnTo>
                      <a:pt x="22" y="32"/>
                    </a:lnTo>
                    <a:lnTo>
                      <a:pt x="28" y="30"/>
                    </a:lnTo>
                    <a:lnTo>
                      <a:pt x="30" y="30"/>
                    </a:lnTo>
                    <a:lnTo>
                      <a:pt x="30" y="24"/>
                    </a:lnTo>
                    <a:lnTo>
                      <a:pt x="30" y="22"/>
                    </a:lnTo>
                    <a:lnTo>
                      <a:pt x="24" y="22"/>
                    </a:lnTo>
                    <a:lnTo>
                      <a:pt x="28" y="18"/>
                    </a:lnTo>
                    <a:lnTo>
                      <a:pt x="20" y="14"/>
                    </a:lnTo>
                    <a:lnTo>
                      <a:pt x="32" y="4"/>
                    </a:lnTo>
                    <a:lnTo>
                      <a:pt x="30" y="0"/>
                    </a:lnTo>
                    <a:lnTo>
                      <a:pt x="22" y="4"/>
                    </a:lnTo>
                    <a:lnTo>
                      <a:pt x="14" y="12"/>
                    </a:lnTo>
                    <a:lnTo>
                      <a:pt x="10" y="24"/>
                    </a:lnTo>
                    <a:lnTo>
                      <a:pt x="2" y="28"/>
                    </a:lnTo>
                    <a:lnTo>
                      <a:pt x="4" y="32"/>
                    </a:lnTo>
                    <a:lnTo>
                      <a:pt x="2" y="38"/>
                    </a:lnTo>
                    <a:lnTo>
                      <a:pt x="2" y="42"/>
                    </a:lnTo>
                    <a:lnTo>
                      <a:pt x="0" y="50"/>
                    </a:lnTo>
                    <a:lnTo>
                      <a:pt x="0" y="56"/>
                    </a:lnTo>
                    <a:lnTo>
                      <a:pt x="2" y="56"/>
                    </a:lnTo>
                    <a:lnTo>
                      <a:pt x="8" y="56"/>
                    </a:lnTo>
                    <a:lnTo>
                      <a:pt x="14" y="68"/>
                    </a:lnTo>
                    <a:lnTo>
                      <a:pt x="12" y="68"/>
                    </a:lnTo>
                    <a:lnTo>
                      <a:pt x="12" y="74"/>
                    </a:lnTo>
                    <a:lnTo>
                      <a:pt x="14" y="78"/>
                    </a:lnTo>
                    <a:lnTo>
                      <a:pt x="18" y="84"/>
                    </a:lnTo>
                    <a:lnTo>
                      <a:pt x="20" y="90"/>
                    </a:lnTo>
                    <a:lnTo>
                      <a:pt x="20" y="92"/>
                    </a:lnTo>
                    <a:lnTo>
                      <a:pt x="30" y="94"/>
                    </a:lnTo>
                    <a:lnTo>
                      <a:pt x="36" y="94"/>
                    </a:lnTo>
                    <a:lnTo>
                      <a:pt x="42" y="94"/>
                    </a:lnTo>
                    <a:lnTo>
                      <a:pt x="48" y="94"/>
                    </a:lnTo>
                    <a:lnTo>
                      <a:pt x="50" y="96"/>
                    </a:lnTo>
                    <a:lnTo>
                      <a:pt x="58" y="110"/>
                    </a:lnTo>
                    <a:lnTo>
                      <a:pt x="68" y="108"/>
                    </a:lnTo>
                    <a:lnTo>
                      <a:pt x="78" y="110"/>
                    </a:lnTo>
                    <a:lnTo>
                      <a:pt x="78" y="120"/>
                    </a:lnTo>
                    <a:lnTo>
                      <a:pt x="76" y="120"/>
                    </a:lnTo>
                    <a:lnTo>
                      <a:pt x="76" y="122"/>
                    </a:lnTo>
                    <a:lnTo>
                      <a:pt x="76" y="128"/>
                    </a:lnTo>
                    <a:lnTo>
                      <a:pt x="76" y="130"/>
                    </a:lnTo>
                    <a:lnTo>
                      <a:pt x="78" y="132"/>
                    </a:lnTo>
                    <a:lnTo>
                      <a:pt x="84" y="138"/>
                    </a:lnTo>
                    <a:lnTo>
                      <a:pt x="86" y="142"/>
                    </a:lnTo>
                    <a:lnTo>
                      <a:pt x="92" y="148"/>
                    </a:lnTo>
                    <a:lnTo>
                      <a:pt x="100" y="154"/>
                    </a:lnTo>
                    <a:lnTo>
                      <a:pt x="104" y="156"/>
                    </a:lnTo>
                    <a:lnTo>
                      <a:pt x="102" y="166"/>
                    </a:lnTo>
                    <a:lnTo>
                      <a:pt x="96" y="172"/>
                    </a:lnTo>
                    <a:lnTo>
                      <a:pt x="94" y="174"/>
                    </a:lnTo>
                    <a:lnTo>
                      <a:pt x="94" y="178"/>
                    </a:lnTo>
                    <a:lnTo>
                      <a:pt x="94" y="182"/>
                    </a:lnTo>
                    <a:lnTo>
                      <a:pt x="96" y="182"/>
                    </a:lnTo>
                    <a:lnTo>
                      <a:pt x="100" y="178"/>
                    </a:lnTo>
                    <a:lnTo>
                      <a:pt x="102" y="184"/>
                    </a:lnTo>
                    <a:lnTo>
                      <a:pt x="104" y="192"/>
                    </a:lnTo>
                    <a:lnTo>
                      <a:pt x="102" y="200"/>
                    </a:lnTo>
                    <a:lnTo>
                      <a:pt x="110" y="204"/>
                    </a:lnTo>
                    <a:lnTo>
                      <a:pt x="114" y="202"/>
                    </a:lnTo>
                    <a:lnTo>
                      <a:pt x="120" y="200"/>
                    </a:lnTo>
                    <a:lnTo>
                      <a:pt x="122" y="200"/>
                    </a:lnTo>
                    <a:lnTo>
                      <a:pt x="124" y="196"/>
                    </a:lnTo>
                    <a:lnTo>
                      <a:pt x="124" y="194"/>
                    </a:lnTo>
                    <a:lnTo>
                      <a:pt x="128" y="194"/>
                    </a:lnTo>
                    <a:lnTo>
                      <a:pt x="132" y="192"/>
                    </a:lnTo>
                    <a:lnTo>
                      <a:pt x="134" y="190"/>
                    </a:lnTo>
                    <a:lnTo>
                      <a:pt x="138" y="190"/>
                    </a:lnTo>
                    <a:lnTo>
                      <a:pt x="140" y="184"/>
                    </a:lnTo>
                    <a:lnTo>
                      <a:pt x="140" y="182"/>
                    </a:lnTo>
                    <a:lnTo>
                      <a:pt x="142" y="182"/>
                    </a:lnTo>
                    <a:lnTo>
                      <a:pt x="148" y="178"/>
                    </a:lnTo>
                    <a:lnTo>
                      <a:pt x="148" y="176"/>
                    </a:lnTo>
                    <a:lnTo>
                      <a:pt x="146" y="174"/>
                    </a:lnTo>
                    <a:lnTo>
                      <a:pt x="142" y="174"/>
                    </a:lnTo>
                    <a:lnTo>
                      <a:pt x="138" y="176"/>
                    </a:lnTo>
                    <a:lnTo>
                      <a:pt x="132" y="176"/>
                    </a:lnTo>
                    <a:lnTo>
                      <a:pt x="130" y="174"/>
                    </a:lnTo>
                    <a:lnTo>
                      <a:pt x="128" y="168"/>
                    </a:lnTo>
                    <a:lnTo>
                      <a:pt x="128" y="164"/>
                    </a:lnTo>
                    <a:lnTo>
                      <a:pt x="130" y="158"/>
                    </a:lnTo>
                    <a:lnTo>
                      <a:pt x="124" y="150"/>
                    </a:lnTo>
                    <a:lnTo>
                      <a:pt x="122" y="146"/>
                    </a:lnTo>
                    <a:lnTo>
                      <a:pt x="122" y="142"/>
                    </a:lnTo>
                    <a:lnTo>
                      <a:pt x="122" y="140"/>
                    </a:lnTo>
                    <a:lnTo>
                      <a:pt x="120" y="140"/>
                    </a:lnTo>
                    <a:lnTo>
                      <a:pt x="124" y="138"/>
                    </a:lnTo>
                    <a:lnTo>
                      <a:pt x="130" y="140"/>
                    </a:lnTo>
                    <a:lnTo>
                      <a:pt x="134" y="142"/>
                    </a:lnTo>
                    <a:lnTo>
                      <a:pt x="138" y="142"/>
                    </a:lnTo>
                    <a:lnTo>
                      <a:pt x="142" y="146"/>
                    </a:lnTo>
                    <a:lnTo>
                      <a:pt x="148" y="148"/>
                    </a:lnTo>
                    <a:lnTo>
                      <a:pt x="152" y="148"/>
                    </a:lnTo>
                    <a:lnTo>
                      <a:pt x="150" y="146"/>
                    </a:lnTo>
                    <a:lnTo>
                      <a:pt x="150" y="142"/>
                    </a:lnTo>
                    <a:lnTo>
                      <a:pt x="152" y="140"/>
                    </a:lnTo>
                    <a:lnTo>
                      <a:pt x="156" y="140"/>
                    </a:lnTo>
                    <a:lnTo>
                      <a:pt x="162" y="142"/>
                    </a:lnTo>
                    <a:lnTo>
                      <a:pt x="168" y="140"/>
                    </a:lnTo>
                    <a:lnTo>
                      <a:pt x="170" y="138"/>
                    </a:lnTo>
                    <a:lnTo>
                      <a:pt x="174" y="138"/>
                    </a:lnTo>
                    <a:lnTo>
                      <a:pt x="174" y="136"/>
                    </a:lnTo>
                    <a:lnTo>
                      <a:pt x="176" y="132"/>
                    </a:lnTo>
                    <a:lnTo>
                      <a:pt x="184" y="130"/>
                    </a:lnTo>
                    <a:lnTo>
                      <a:pt x="186" y="126"/>
                    </a:lnTo>
                    <a:lnTo>
                      <a:pt x="184" y="120"/>
                    </a:lnTo>
                    <a:lnTo>
                      <a:pt x="170" y="102"/>
                    </a:lnTo>
                    <a:lnTo>
                      <a:pt x="178" y="100"/>
                    </a:lnTo>
                    <a:lnTo>
                      <a:pt x="176" y="94"/>
                    </a:lnTo>
                    <a:lnTo>
                      <a:pt x="176" y="92"/>
                    </a:lnTo>
                    <a:lnTo>
                      <a:pt x="178" y="92"/>
                    </a:lnTo>
                    <a:lnTo>
                      <a:pt x="186" y="92"/>
                    </a:lnTo>
                    <a:lnTo>
                      <a:pt x="188" y="90"/>
                    </a:lnTo>
                    <a:lnTo>
                      <a:pt x="192" y="86"/>
                    </a:lnTo>
                    <a:lnTo>
                      <a:pt x="192" y="84"/>
                    </a:lnTo>
                    <a:lnTo>
                      <a:pt x="188" y="84"/>
                    </a:lnTo>
                    <a:lnTo>
                      <a:pt x="186" y="84"/>
                    </a:lnTo>
                    <a:lnTo>
                      <a:pt x="186" y="78"/>
                    </a:lnTo>
                    <a:lnTo>
                      <a:pt x="184" y="76"/>
                    </a:lnTo>
                    <a:lnTo>
                      <a:pt x="180" y="74"/>
                    </a:lnTo>
                    <a:lnTo>
                      <a:pt x="180" y="72"/>
                    </a:lnTo>
                    <a:lnTo>
                      <a:pt x="186" y="68"/>
                    </a:lnTo>
                    <a:lnTo>
                      <a:pt x="194" y="66"/>
                    </a:lnTo>
                    <a:lnTo>
                      <a:pt x="196" y="64"/>
                    </a:lnTo>
                    <a:lnTo>
                      <a:pt x="196" y="58"/>
                    </a:lnTo>
                    <a:lnTo>
                      <a:pt x="196" y="58"/>
                    </a:lnTo>
                    <a:lnTo>
                      <a:pt x="196" y="58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262" name="Freeform 1733"/>
              <p:cNvSpPr>
                <a:spLocks noEditPoints="1"/>
              </p:cNvSpPr>
              <p:nvPr/>
            </p:nvSpPr>
            <p:spPr bwMode="auto">
              <a:xfrm>
                <a:off x="6292850" y="2946400"/>
                <a:ext cx="1320800" cy="768350"/>
              </a:xfrm>
              <a:custGeom>
                <a:avLst/>
                <a:gdLst>
                  <a:gd name="T0" fmla="*/ 704 w 832"/>
                  <a:gd name="T1" fmla="*/ 208 h 484"/>
                  <a:gd name="T2" fmla="*/ 498 w 832"/>
                  <a:gd name="T3" fmla="*/ 404 h 484"/>
                  <a:gd name="T4" fmla="*/ 478 w 832"/>
                  <a:gd name="T5" fmla="*/ 392 h 484"/>
                  <a:gd name="T6" fmla="*/ 758 w 832"/>
                  <a:gd name="T7" fmla="*/ 182 h 484"/>
                  <a:gd name="T8" fmla="*/ 186 w 832"/>
                  <a:gd name="T9" fmla="*/ 172 h 484"/>
                  <a:gd name="T10" fmla="*/ 788 w 832"/>
                  <a:gd name="T11" fmla="*/ 156 h 484"/>
                  <a:gd name="T12" fmla="*/ 742 w 832"/>
                  <a:gd name="T13" fmla="*/ 100 h 484"/>
                  <a:gd name="T14" fmla="*/ 550 w 832"/>
                  <a:gd name="T15" fmla="*/ 74 h 484"/>
                  <a:gd name="T16" fmla="*/ 32 w 832"/>
                  <a:gd name="T17" fmla="*/ 44 h 484"/>
                  <a:gd name="T18" fmla="*/ 830 w 832"/>
                  <a:gd name="T19" fmla="*/ 92 h 484"/>
                  <a:gd name="T20" fmla="*/ 820 w 832"/>
                  <a:gd name="T21" fmla="*/ 56 h 484"/>
                  <a:gd name="T22" fmla="*/ 796 w 832"/>
                  <a:gd name="T23" fmla="*/ 46 h 484"/>
                  <a:gd name="T24" fmla="*/ 730 w 832"/>
                  <a:gd name="T25" fmla="*/ 90 h 484"/>
                  <a:gd name="T26" fmla="*/ 686 w 832"/>
                  <a:gd name="T27" fmla="*/ 126 h 484"/>
                  <a:gd name="T28" fmla="*/ 622 w 832"/>
                  <a:gd name="T29" fmla="*/ 158 h 484"/>
                  <a:gd name="T30" fmla="*/ 596 w 832"/>
                  <a:gd name="T31" fmla="*/ 150 h 484"/>
                  <a:gd name="T32" fmla="*/ 592 w 832"/>
                  <a:gd name="T33" fmla="*/ 116 h 484"/>
                  <a:gd name="T34" fmla="*/ 566 w 832"/>
                  <a:gd name="T35" fmla="*/ 86 h 484"/>
                  <a:gd name="T36" fmla="*/ 540 w 832"/>
                  <a:gd name="T37" fmla="*/ 158 h 484"/>
                  <a:gd name="T38" fmla="*/ 532 w 832"/>
                  <a:gd name="T39" fmla="*/ 94 h 484"/>
                  <a:gd name="T40" fmla="*/ 566 w 832"/>
                  <a:gd name="T41" fmla="*/ 68 h 484"/>
                  <a:gd name="T42" fmla="*/ 584 w 832"/>
                  <a:gd name="T43" fmla="*/ 66 h 484"/>
                  <a:gd name="T44" fmla="*/ 534 w 832"/>
                  <a:gd name="T45" fmla="*/ 56 h 484"/>
                  <a:gd name="T46" fmla="*/ 528 w 832"/>
                  <a:gd name="T47" fmla="*/ 38 h 484"/>
                  <a:gd name="T48" fmla="*/ 478 w 832"/>
                  <a:gd name="T49" fmla="*/ 40 h 484"/>
                  <a:gd name="T50" fmla="*/ 470 w 832"/>
                  <a:gd name="T51" fmla="*/ 20 h 484"/>
                  <a:gd name="T52" fmla="*/ 432 w 832"/>
                  <a:gd name="T53" fmla="*/ 2 h 484"/>
                  <a:gd name="T54" fmla="*/ 30 w 832"/>
                  <a:gd name="T55" fmla="*/ 26 h 484"/>
                  <a:gd name="T56" fmla="*/ 10 w 832"/>
                  <a:gd name="T57" fmla="*/ 126 h 484"/>
                  <a:gd name="T58" fmla="*/ 16 w 832"/>
                  <a:gd name="T59" fmla="*/ 210 h 484"/>
                  <a:gd name="T60" fmla="*/ 38 w 832"/>
                  <a:gd name="T61" fmla="*/ 244 h 484"/>
                  <a:gd name="T62" fmla="*/ 58 w 832"/>
                  <a:gd name="T63" fmla="*/ 290 h 484"/>
                  <a:gd name="T64" fmla="*/ 88 w 832"/>
                  <a:gd name="T65" fmla="*/ 320 h 484"/>
                  <a:gd name="T66" fmla="*/ 230 w 832"/>
                  <a:gd name="T67" fmla="*/ 356 h 484"/>
                  <a:gd name="T68" fmla="*/ 288 w 832"/>
                  <a:gd name="T69" fmla="*/ 396 h 484"/>
                  <a:gd name="T70" fmla="*/ 332 w 832"/>
                  <a:gd name="T71" fmla="*/ 396 h 484"/>
                  <a:gd name="T72" fmla="*/ 364 w 832"/>
                  <a:gd name="T73" fmla="*/ 452 h 484"/>
                  <a:gd name="T74" fmla="*/ 386 w 832"/>
                  <a:gd name="T75" fmla="*/ 452 h 484"/>
                  <a:gd name="T76" fmla="*/ 404 w 832"/>
                  <a:gd name="T77" fmla="*/ 422 h 484"/>
                  <a:gd name="T78" fmla="*/ 478 w 832"/>
                  <a:gd name="T79" fmla="*/ 402 h 484"/>
                  <a:gd name="T80" fmla="*/ 506 w 832"/>
                  <a:gd name="T81" fmla="*/ 404 h 484"/>
                  <a:gd name="T82" fmla="*/ 502 w 832"/>
                  <a:gd name="T83" fmla="*/ 388 h 484"/>
                  <a:gd name="T84" fmla="*/ 532 w 832"/>
                  <a:gd name="T85" fmla="*/ 386 h 484"/>
                  <a:gd name="T86" fmla="*/ 566 w 832"/>
                  <a:gd name="T87" fmla="*/ 388 h 484"/>
                  <a:gd name="T88" fmla="*/ 602 w 832"/>
                  <a:gd name="T89" fmla="*/ 404 h 484"/>
                  <a:gd name="T90" fmla="*/ 616 w 832"/>
                  <a:gd name="T91" fmla="*/ 458 h 484"/>
                  <a:gd name="T92" fmla="*/ 632 w 832"/>
                  <a:gd name="T93" fmla="*/ 420 h 484"/>
                  <a:gd name="T94" fmla="*/ 622 w 832"/>
                  <a:gd name="T95" fmla="*/ 382 h 484"/>
                  <a:gd name="T96" fmla="*/ 630 w 832"/>
                  <a:gd name="T97" fmla="*/ 350 h 484"/>
                  <a:gd name="T98" fmla="*/ 666 w 832"/>
                  <a:gd name="T99" fmla="*/ 322 h 484"/>
                  <a:gd name="T100" fmla="*/ 698 w 832"/>
                  <a:gd name="T101" fmla="*/ 278 h 484"/>
                  <a:gd name="T102" fmla="*/ 694 w 832"/>
                  <a:gd name="T103" fmla="*/ 246 h 484"/>
                  <a:gd name="T104" fmla="*/ 686 w 832"/>
                  <a:gd name="T105" fmla="*/ 222 h 484"/>
                  <a:gd name="T106" fmla="*/ 694 w 832"/>
                  <a:gd name="T107" fmla="*/ 238 h 484"/>
                  <a:gd name="T108" fmla="*/ 728 w 832"/>
                  <a:gd name="T109" fmla="*/ 208 h 484"/>
                  <a:gd name="T110" fmla="*/ 758 w 832"/>
                  <a:gd name="T111" fmla="*/ 164 h 484"/>
                  <a:gd name="T112" fmla="*/ 784 w 832"/>
                  <a:gd name="T113" fmla="*/ 156 h 484"/>
                  <a:gd name="T114" fmla="*/ 794 w 832"/>
                  <a:gd name="T115" fmla="*/ 120 h 484"/>
                  <a:gd name="T116" fmla="*/ 828 w 832"/>
                  <a:gd name="T117" fmla="*/ 90 h 4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832" h="484">
                    <a:moveTo>
                      <a:pt x="706" y="244"/>
                    </a:moveTo>
                    <a:lnTo>
                      <a:pt x="710" y="246"/>
                    </a:lnTo>
                    <a:lnTo>
                      <a:pt x="710" y="244"/>
                    </a:lnTo>
                    <a:lnTo>
                      <a:pt x="706" y="244"/>
                    </a:lnTo>
                    <a:lnTo>
                      <a:pt x="706" y="244"/>
                    </a:lnTo>
                    <a:lnTo>
                      <a:pt x="706" y="244"/>
                    </a:lnTo>
                    <a:close/>
                    <a:moveTo>
                      <a:pt x="704" y="202"/>
                    </a:moveTo>
                    <a:lnTo>
                      <a:pt x="704" y="202"/>
                    </a:lnTo>
                    <a:lnTo>
                      <a:pt x="706" y="202"/>
                    </a:lnTo>
                    <a:lnTo>
                      <a:pt x="704" y="208"/>
                    </a:lnTo>
                    <a:lnTo>
                      <a:pt x="702" y="208"/>
                    </a:lnTo>
                    <a:lnTo>
                      <a:pt x="702" y="204"/>
                    </a:lnTo>
                    <a:lnTo>
                      <a:pt x="704" y="202"/>
                    </a:lnTo>
                    <a:lnTo>
                      <a:pt x="704" y="202"/>
                    </a:lnTo>
                    <a:lnTo>
                      <a:pt x="704" y="202"/>
                    </a:lnTo>
                    <a:close/>
                    <a:moveTo>
                      <a:pt x="494" y="402"/>
                    </a:moveTo>
                    <a:lnTo>
                      <a:pt x="496" y="410"/>
                    </a:lnTo>
                    <a:lnTo>
                      <a:pt x="498" y="410"/>
                    </a:lnTo>
                    <a:lnTo>
                      <a:pt x="502" y="406"/>
                    </a:lnTo>
                    <a:lnTo>
                      <a:pt x="498" y="404"/>
                    </a:lnTo>
                    <a:lnTo>
                      <a:pt x="494" y="402"/>
                    </a:lnTo>
                    <a:lnTo>
                      <a:pt x="494" y="402"/>
                    </a:lnTo>
                    <a:lnTo>
                      <a:pt x="494" y="402"/>
                    </a:lnTo>
                    <a:close/>
                    <a:moveTo>
                      <a:pt x="478" y="392"/>
                    </a:moveTo>
                    <a:lnTo>
                      <a:pt x="478" y="392"/>
                    </a:lnTo>
                    <a:lnTo>
                      <a:pt x="478" y="394"/>
                    </a:lnTo>
                    <a:lnTo>
                      <a:pt x="476" y="396"/>
                    </a:lnTo>
                    <a:lnTo>
                      <a:pt x="476" y="392"/>
                    </a:lnTo>
                    <a:lnTo>
                      <a:pt x="478" y="392"/>
                    </a:lnTo>
                    <a:lnTo>
                      <a:pt x="478" y="392"/>
                    </a:lnTo>
                    <a:lnTo>
                      <a:pt x="478" y="392"/>
                    </a:lnTo>
                    <a:close/>
                    <a:moveTo>
                      <a:pt x="746" y="174"/>
                    </a:moveTo>
                    <a:lnTo>
                      <a:pt x="742" y="180"/>
                    </a:lnTo>
                    <a:lnTo>
                      <a:pt x="738" y="180"/>
                    </a:lnTo>
                    <a:lnTo>
                      <a:pt x="734" y="180"/>
                    </a:lnTo>
                    <a:lnTo>
                      <a:pt x="732" y="182"/>
                    </a:lnTo>
                    <a:lnTo>
                      <a:pt x="734" y="182"/>
                    </a:lnTo>
                    <a:lnTo>
                      <a:pt x="742" y="184"/>
                    </a:lnTo>
                    <a:lnTo>
                      <a:pt x="758" y="184"/>
                    </a:lnTo>
                    <a:lnTo>
                      <a:pt x="758" y="182"/>
                    </a:lnTo>
                    <a:lnTo>
                      <a:pt x="760" y="176"/>
                    </a:lnTo>
                    <a:lnTo>
                      <a:pt x="756" y="176"/>
                    </a:lnTo>
                    <a:lnTo>
                      <a:pt x="746" y="174"/>
                    </a:lnTo>
                    <a:lnTo>
                      <a:pt x="746" y="174"/>
                    </a:lnTo>
                    <a:lnTo>
                      <a:pt x="746" y="174"/>
                    </a:lnTo>
                    <a:close/>
                    <a:moveTo>
                      <a:pt x="176" y="156"/>
                    </a:moveTo>
                    <a:lnTo>
                      <a:pt x="176" y="164"/>
                    </a:lnTo>
                    <a:lnTo>
                      <a:pt x="182" y="164"/>
                    </a:lnTo>
                    <a:lnTo>
                      <a:pt x="184" y="164"/>
                    </a:lnTo>
                    <a:lnTo>
                      <a:pt x="186" y="172"/>
                    </a:lnTo>
                    <a:lnTo>
                      <a:pt x="186" y="174"/>
                    </a:lnTo>
                    <a:lnTo>
                      <a:pt x="184" y="176"/>
                    </a:lnTo>
                    <a:lnTo>
                      <a:pt x="174" y="166"/>
                    </a:lnTo>
                    <a:lnTo>
                      <a:pt x="170" y="162"/>
                    </a:lnTo>
                    <a:lnTo>
                      <a:pt x="174" y="158"/>
                    </a:lnTo>
                    <a:lnTo>
                      <a:pt x="176" y="156"/>
                    </a:lnTo>
                    <a:lnTo>
                      <a:pt x="176" y="156"/>
                    </a:lnTo>
                    <a:lnTo>
                      <a:pt x="176" y="156"/>
                    </a:lnTo>
                    <a:close/>
                    <a:moveTo>
                      <a:pt x="788" y="156"/>
                    </a:moveTo>
                    <a:lnTo>
                      <a:pt x="788" y="156"/>
                    </a:lnTo>
                    <a:lnTo>
                      <a:pt x="786" y="158"/>
                    </a:lnTo>
                    <a:lnTo>
                      <a:pt x="788" y="158"/>
                    </a:lnTo>
                    <a:lnTo>
                      <a:pt x="792" y="156"/>
                    </a:lnTo>
                    <a:lnTo>
                      <a:pt x="792" y="154"/>
                    </a:lnTo>
                    <a:lnTo>
                      <a:pt x="788" y="156"/>
                    </a:lnTo>
                    <a:lnTo>
                      <a:pt x="788" y="156"/>
                    </a:lnTo>
                    <a:lnTo>
                      <a:pt x="788" y="156"/>
                    </a:lnTo>
                    <a:close/>
                    <a:moveTo>
                      <a:pt x="742" y="98"/>
                    </a:moveTo>
                    <a:lnTo>
                      <a:pt x="742" y="98"/>
                    </a:lnTo>
                    <a:lnTo>
                      <a:pt x="742" y="100"/>
                    </a:lnTo>
                    <a:lnTo>
                      <a:pt x="740" y="102"/>
                    </a:lnTo>
                    <a:lnTo>
                      <a:pt x="740" y="100"/>
                    </a:lnTo>
                    <a:lnTo>
                      <a:pt x="740" y="98"/>
                    </a:lnTo>
                    <a:lnTo>
                      <a:pt x="742" y="98"/>
                    </a:lnTo>
                    <a:lnTo>
                      <a:pt x="742" y="98"/>
                    </a:lnTo>
                    <a:lnTo>
                      <a:pt x="742" y="98"/>
                    </a:lnTo>
                    <a:close/>
                    <a:moveTo>
                      <a:pt x="550" y="74"/>
                    </a:moveTo>
                    <a:lnTo>
                      <a:pt x="552" y="80"/>
                    </a:lnTo>
                    <a:lnTo>
                      <a:pt x="552" y="76"/>
                    </a:lnTo>
                    <a:lnTo>
                      <a:pt x="550" y="74"/>
                    </a:lnTo>
                    <a:lnTo>
                      <a:pt x="550" y="74"/>
                    </a:lnTo>
                    <a:lnTo>
                      <a:pt x="550" y="74"/>
                    </a:lnTo>
                    <a:close/>
                    <a:moveTo>
                      <a:pt x="32" y="44"/>
                    </a:moveTo>
                    <a:lnTo>
                      <a:pt x="32" y="44"/>
                    </a:lnTo>
                    <a:lnTo>
                      <a:pt x="34" y="44"/>
                    </a:lnTo>
                    <a:lnTo>
                      <a:pt x="34" y="46"/>
                    </a:lnTo>
                    <a:lnTo>
                      <a:pt x="28" y="48"/>
                    </a:lnTo>
                    <a:lnTo>
                      <a:pt x="30" y="46"/>
                    </a:lnTo>
                    <a:lnTo>
                      <a:pt x="32" y="44"/>
                    </a:lnTo>
                    <a:lnTo>
                      <a:pt x="32" y="44"/>
                    </a:lnTo>
                    <a:lnTo>
                      <a:pt x="32" y="44"/>
                    </a:lnTo>
                    <a:close/>
                    <a:moveTo>
                      <a:pt x="38" y="22"/>
                    </a:moveTo>
                    <a:lnTo>
                      <a:pt x="38" y="22"/>
                    </a:lnTo>
                    <a:lnTo>
                      <a:pt x="34" y="36"/>
                    </a:lnTo>
                    <a:lnTo>
                      <a:pt x="34" y="28"/>
                    </a:lnTo>
                    <a:lnTo>
                      <a:pt x="34" y="26"/>
                    </a:lnTo>
                    <a:lnTo>
                      <a:pt x="38" y="22"/>
                    </a:lnTo>
                    <a:lnTo>
                      <a:pt x="38" y="22"/>
                    </a:lnTo>
                    <a:lnTo>
                      <a:pt x="38" y="22"/>
                    </a:lnTo>
                    <a:close/>
                    <a:moveTo>
                      <a:pt x="830" y="92"/>
                    </a:moveTo>
                    <a:lnTo>
                      <a:pt x="830" y="90"/>
                    </a:lnTo>
                    <a:lnTo>
                      <a:pt x="828" y="86"/>
                    </a:lnTo>
                    <a:lnTo>
                      <a:pt x="824" y="86"/>
                    </a:lnTo>
                    <a:lnTo>
                      <a:pt x="824" y="84"/>
                    </a:lnTo>
                    <a:lnTo>
                      <a:pt x="824" y="80"/>
                    </a:lnTo>
                    <a:lnTo>
                      <a:pt x="824" y="76"/>
                    </a:lnTo>
                    <a:lnTo>
                      <a:pt x="822" y="76"/>
                    </a:lnTo>
                    <a:lnTo>
                      <a:pt x="820" y="76"/>
                    </a:lnTo>
                    <a:lnTo>
                      <a:pt x="820" y="68"/>
                    </a:lnTo>
                    <a:lnTo>
                      <a:pt x="820" y="56"/>
                    </a:lnTo>
                    <a:lnTo>
                      <a:pt x="820" y="52"/>
                    </a:lnTo>
                    <a:lnTo>
                      <a:pt x="816" y="48"/>
                    </a:lnTo>
                    <a:lnTo>
                      <a:pt x="810" y="44"/>
                    </a:lnTo>
                    <a:lnTo>
                      <a:pt x="806" y="46"/>
                    </a:lnTo>
                    <a:lnTo>
                      <a:pt x="804" y="48"/>
                    </a:lnTo>
                    <a:lnTo>
                      <a:pt x="804" y="52"/>
                    </a:lnTo>
                    <a:lnTo>
                      <a:pt x="802" y="48"/>
                    </a:lnTo>
                    <a:lnTo>
                      <a:pt x="802" y="46"/>
                    </a:lnTo>
                    <a:lnTo>
                      <a:pt x="798" y="44"/>
                    </a:lnTo>
                    <a:lnTo>
                      <a:pt x="796" y="46"/>
                    </a:lnTo>
                    <a:lnTo>
                      <a:pt x="794" y="56"/>
                    </a:lnTo>
                    <a:lnTo>
                      <a:pt x="792" y="58"/>
                    </a:lnTo>
                    <a:lnTo>
                      <a:pt x="788" y="66"/>
                    </a:lnTo>
                    <a:lnTo>
                      <a:pt x="786" y="68"/>
                    </a:lnTo>
                    <a:lnTo>
                      <a:pt x="784" y="74"/>
                    </a:lnTo>
                    <a:lnTo>
                      <a:pt x="776" y="80"/>
                    </a:lnTo>
                    <a:lnTo>
                      <a:pt x="774" y="82"/>
                    </a:lnTo>
                    <a:lnTo>
                      <a:pt x="770" y="84"/>
                    </a:lnTo>
                    <a:lnTo>
                      <a:pt x="752" y="86"/>
                    </a:lnTo>
                    <a:lnTo>
                      <a:pt x="730" y="90"/>
                    </a:lnTo>
                    <a:lnTo>
                      <a:pt x="724" y="90"/>
                    </a:lnTo>
                    <a:lnTo>
                      <a:pt x="714" y="94"/>
                    </a:lnTo>
                    <a:lnTo>
                      <a:pt x="702" y="102"/>
                    </a:lnTo>
                    <a:lnTo>
                      <a:pt x="702" y="104"/>
                    </a:lnTo>
                    <a:lnTo>
                      <a:pt x="698" y="108"/>
                    </a:lnTo>
                    <a:lnTo>
                      <a:pt x="704" y="102"/>
                    </a:lnTo>
                    <a:lnTo>
                      <a:pt x="702" y="112"/>
                    </a:lnTo>
                    <a:lnTo>
                      <a:pt x="696" y="120"/>
                    </a:lnTo>
                    <a:lnTo>
                      <a:pt x="692" y="122"/>
                    </a:lnTo>
                    <a:lnTo>
                      <a:pt x="686" y="126"/>
                    </a:lnTo>
                    <a:lnTo>
                      <a:pt x="674" y="128"/>
                    </a:lnTo>
                    <a:lnTo>
                      <a:pt x="656" y="128"/>
                    </a:lnTo>
                    <a:lnTo>
                      <a:pt x="656" y="132"/>
                    </a:lnTo>
                    <a:lnTo>
                      <a:pt x="658" y="138"/>
                    </a:lnTo>
                    <a:lnTo>
                      <a:pt x="646" y="148"/>
                    </a:lnTo>
                    <a:lnTo>
                      <a:pt x="640" y="150"/>
                    </a:lnTo>
                    <a:lnTo>
                      <a:pt x="632" y="156"/>
                    </a:lnTo>
                    <a:lnTo>
                      <a:pt x="628" y="154"/>
                    </a:lnTo>
                    <a:lnTo>
                      <a:pt x="622" y="156"/>
                    </a:lnTo>
                    <a:lnTo>
                      <a:pt x="622" y="158"/>
                    </a:lnTo>
                    <a:lnTo>
                      <a:pt x="612" y="166"/>
                    </a:lnTo>
                    <a:lnTo>
                      <a:pt x="606" y="168"/>
                    </a:lnTo>
                    <a:lnTo>
                      <a:pt x="602" y="168"/>
                    </a:lnTo>
                    <a:lnTo>
                      <a:pt x="598" y="164"/>
                    </a:lnTo>
                    <a:lnTo>
                      <a:pt x="602" y="164"/>
                    </a:lnTo>
                    <a:lnTo>
                      <a:pt x="602" y="162"/>
                    </a:lnTo>
                    <a:lnTo>
                      <a:pt x="598" y="158"/>
                    </a:lnTo>
                    <a:lnTo>
                      <a:pt x="594" y="158"/>
                    </a:lnTo>
                    <a:lnTo>
                      <a:pt x="588" y="158"/>
                    </a:lnTo>
                    <a:lnTo>
                      <a:pt x="596" y="150"/>
                    </a:lnTo>
                    <a:lnTo>
                      <a:pt x="598" y="148"/>
                    </a:lnTo>
                    <a:lnTo>
                      <a:pt x="602" y="146"/>
                    </a:lnTo>
                    <a:lnTo>
                      <a:pt x="602" y="140"/>
                    </a:lnTo>
                    <a:lnTo>
                      <a:pt x="606" y="138"/>
                    </a:lnTo>
                    <a:lnTo>
                      <a:pt x="604" y="144"/>
                    </a:lnTo>
                    <a:lnTo>
                      <a:pt x="606" y="140"/>
                    </a:lnTo>
                    <a:lnTo>
                      <a:pt x="606" y="130"/>
                    </a:lnTo>
                    <a:lnTo>
                      <a:pt x="602" y="112"/>
                    </a:lnTo>
                    <a:lnTo>
                      <a:pt x="594" y="112"/>
                    </a:lnTo>
                    <a:lnTo>
                      <a:pt x="592" y="116"/>
                    </a:lnTo>
                    <a:lnTo>
                      <a:pt x="588" y="120"/>
                    </a:lnTo>
                    <a:lnTo>
                      <a:pt x="592" y="108"/>
                    </a:lnTo>
                    <a:lnTo>
                      <a:pt x="594" y="100"/>
                    </a:lnTo>
                    <a:lnTo>
                      <a:pt x="592" y="92"/>
                    </a:lnTo>
                    <a:lnTo>
                      <a:pt x="588" y="82"/>
                    </a:lnTo>
                    <a:lnTo>
                      <a:pt x="578" y="82"/>
                    </a:lnTo>
                    <a:lnTo>
                      <a:pt x="576" y="80"/>
                    </a:lnTo>
                    <a:lnTo>
                      <a:pt x="574" y="74"/>
                    </a:lnTo>
                    <a:lnTo>
                      <a:pt x="570" y="80"/>
                    </a:lnTo>
                    <a:lnTo>
                      <a:pt x="566" y="86"/>
                    </a:lnTo>
                    <a:lnTo>
                      <a:pt x="564" y="86"/>
                    </a:lnTo>
                    <a:lnTo>
                      <a:pt x="564" y="92"/>
                    </a:lnTo>
                    <a:lnTo>
                      <a:pt x="552" y="92"/>
                    </a:lnTo>
                    <a:lnTo>
                      <a:pt x="552" y="100"/>
                    </a:lnTo>
                    <a:lnTo>
                      <a:pt x="552" y="108"/>
                    </a:lnTo>
                    <a:lnTo>
                      <a:pt x="550" y="108"/>
                    </a:lnTo>
                    <a:lnTo>
                      <a:pt x="552" y="126"/>
                    </a:lnTo>
                    <a:lnTo>
                      <a:pt x="552" y="132"/>
                    </a:lnTo>
                    <a:lnTo>
                      <a:pt x="552" y="140"/>
                    </a:lnTo>
                    <a:lnTo>
                      <a:pt x="540" y="158"/>
                    </a:lnTo>
                    <a:lnTo>
                      <a:pt x="534" y="158"/>
                    </a:lnTo>
                    <a:lnTo>
                      <a:pt x="530" y="146"/>
                    </a:lnTo>
                    <a:lnTo>
                      <a:pt x="528" y="132"/>
                    </a:lnTo>
                    <a:lnTo>
                      <a:pt x="528" y="120"/>
                    </a:lnTo>
                    <a:lnTo>
                      <a:pt x="532" y="104"/>
                    </a:lnTo>
                    <a:lnTo>
                      <a:pt x="538" y="104"/>
                    </a:lnTo>
                    <a:lnTo>
                      <a:pt x="538" y="100"/>
                    </a:lnTo>
                    <a:lnTo>
                      <a:pt x="538" y="90"/>
                    </a:lnTo>
                    <a:lnTo>
                      <a:pt x="534" y="92"/>
                    </a:lnTo>
                    <a:lnTo>
                      <a:pt x="532" y="94"/>
                    </a:lnTo>
                    <a:lnTo>
                      <a:pt x="532" y="102"/>
                    </a:lnTo>
                    <a:lnTo>
                      <a:pt x="528" y="102"/>
                    </a:lnTo>
                    <a:lnTo>
                      <a:pt x="524" y="102"/>
                    </a:lnTo>
                    <a:lnTo>
                      <a:pt x="532" y="86"/>
                    </a:lnTo>
                    <a:lnTo>
                      <a:pt x="540" y="74"/>
                    </a:lnTo>
                    <a:lnTo>
                      <a:pt x="548" y="74"/>
                    </a:lnTo>
                    <a:lnTo>
                      <a:pt x="558" y="72"/>
                    </a:lnTo>
                    <a:lnTo>
                      <a:pt x="560" y="68"/>
                    </a:lnTo>
                    <a:lnTo>
                      <a:pt x="564" y="68"/>
                    </a:lnTo>
                    <a:lnTo>
                      <a:pt x="566" y="68"/>
                    </a:lnTo>
                    <a:lnTo>
                      <a:pt x="570" y="68"/>
                    </a:lnTo>
                    <a:lnTo>
                      <a:pt x="570" y="72"/>
                    </a:lnTo>
                    <a:lnTo>
                      <a:pt x="576" y="72"/>
                    </a:lnTo>
                    <a:lnTo>
                      <a:pt x="576" y="68"/>
                    </a:lnTo>
                    <a:lnTo>
                      <a:pt x="578" y="68"/>
                    </a:lnTo>
                    <a:lnTo>
                      <a:pt x="582" y="72"/>
                    </a:lnTo>
                    <a:lnTo>
                      <a:pt x="584" y="72"/>
                    </a:lnTo>
                    <a:lnTo>
                      <a:pt x="586" y="72"/>
                    </a:lnTo>
                    <a:lnTo>
                      <a:pt x="586" y="68"/>
                    </a:lnTo>
                    <a:lnTo>
                      <a:pt x="584" y="66"/>
                    </a:lnTo>
                    <a:lnTo>
                      <a:pt x="582" y="64"/>
                    </a:lnTo>
                    <a:lnTo>
                      <a:pt x="576" y="64"/>
                    </a:lnTo>
                    <a:lnTo>
                      <a:pt x="570" y="64"/>
                    </a:lnTo>
                    <a:lnTo>
                      <a:pt x="570" y="52"/>
                    </a:lnTo>
                    <a:lnTo>
                      <a:pt x="566" y="54"/>
                    </a:lnTo>
                    <a:lnTo>
                      <a:pt x="558" y="56"/>
                    </a:lnTo>
                    <a:lnTo>
                      <a:pt x="550" y="62"/>
                    </a:lnTo>
                    <a:lnTo>
                      <a:pt x="540" y="62"/>
                    </a:lnTo>
                    <a:lnTo>
                      <a:pt x="538" y="58"/>
                    </a:lnTo>
                    <a:lnTo>
                      <a:pt x="534" y="56"/>
                    </a:lnTo>
                    <a:lnTo>
                      <a:pt x="532" y="52"/>
                    </a:lnTo>
                    <a:lnTo>
                      <a:pt x="528" y="48"/>
                    </a:lnTo>
                    <a:lnTo>
                      <a:pt x="524" y="52"/>
                    </a:lnTo>
                    <a:lnTo>
                      <a:pt x="520" y="52"/>
                    </a:lnTo>
                    <a:lnTo>
                      <a:pt x="516" y="48"/>
                    </a:lnTo>
                    <a:lnTo>
                      <a:pt x="520" y="48"/>
                    </a:lnTo>
                    <a:lnTo>
                      <a:pt x="524" y="46"/>
                    </a:lnTo>
                    <a:lnTo>
                      <a:pt x="528" y="44"/>
                    </a:lnTo>
                    <a:lnTo>
                      <a:pt x="530" y="40"/>
                    </a:lnTo>
                    <a:lnTo>
                      <a:pt x="528" y="38"/>
                    </a:lnTo>
                    <a:lnTo>
                      <a:pt x="528" y="36"/>
                    </a:lnTo>
                    <a:lnTo>
                      <a:pt x="512" y="46"/>
                    </a:lnTo>
                    <a:lnTo>
                      <a:pt x="496" y="54"/>
                    </a:lnTo>
                    <a:lnTo>
                      <a:pt x="496" y="56"/>
                    </a:lnTo>
                    <a:lnTo>
                      <a:pt x="492" y="56"/>
                    </a:lnTo>
                    <a:lnTo>
                      <a:pt x="488" y="54"/>
                    </a:lnTo>
                    <a:lnTo>
                      <a:pt x="486" y="52"/>
                    </a:lnTo>
                    <a:lnTo>
                      <a:pt x="484" y="52"/>
                    </a:lnTo>
                    <a:lnTo>
                      <a:pt x="468" y="52"/>
                    </a:lnTo>
                    <a:lnTo>
                      <a:pt x="478" y="40"/>
                    </a:lnTo>
                    <a:lnTo>
                      <a:pt x="492" y="34"/>
                    </a:lnTo>
                    <a:lnTo>
                      <a:pt x="498" y="30"/>
                    </a:lnTo>
                    <a:lnTo>
                      <a:pt x="504" y="28"/>
                    </a:lnTo>
                    <a:lnTo>
                      <a:pt x="504" y="26"/>
                    </a:lnTo>
                    <a:lnTo>
                      <a:pt x="498" y="26"/>
                    </a:lnTo>
                    <a:lnTo>
                      <a:pt x="496" y="22"/>
                    </a:lnTo>
                    <a:lnTo>
                      <a:pt x="494" y="20"/>
                    </a:lnTo>
                    <a:lnTo>
                      <a:pt x="488" y="20"/>
                    </a:lnTo>
                    <a:lnTo>
                      <a:pt x="482" y="20"/>
                    </a:lnTo>
                    <a:lnTo>
                      <a:pt x="470" y="20"/>
                    </a:lnTo>
                    <a:lnTo>
                      <a:pt x="466" y="18"/>
                    </a:lnTo>
                    <a:lnTo>
                      <a:pt x="460" y="12"/>
                    </a:lnTo>
                    <a:lnTo>
                      <a:pt x="456" y="12"/>
                    </a:lnTo>
                    <a:lnTo>
                      <a:pt x="452" y="18"/>
                    </a:lnTo>
                    <a:lnTo>
                      <a:pt x="450" y="18"/>
                    </a:lnTo>
                    <a:lnTo>
                      <a:pt x="442" y="16"/>
                    </a:lnTo>
                    <a:lnTo>
                      <a:pt x="438" y="16"/>
                    </a:lnTo>
                    <a:lnTo>
                      <a:pt x="434" y="12"/>
                    </a:lnTo>
                    <a:lnTo>
                      <a:pt x="434" y="8"/>
                    </a:lnTo>
                    <a:lnTo>
                      <a:pt x="432" y="2"/>
                    </a:lnTo>
                    <a:lnTo>
                      <a:pt x="430" y="0"/>
                    </a:lnTo>
                    <a:lnTo>
                      <a:pt x="428" y="0"/>
                    </a:lnTo>
                    <a:lnTo>
                      <a:pt x="428" y="2"/>
                    </a:lnTo>
                    <a:lnTo>
                      <a:pt x="428" y="8"/>
                    </a:lnTo>
                    <a:lnTo>
                      <a:pt x="32" y="4"/>
                    </a:lnTo>
                    <a:lnTo>
                      <a:pt x="32" y="8"/>
                    </a:lnTo>
                    <a:lnTo>
                      <a:pt x="32" y="12"/>
                    </a:lnTo>
                    <a:lnTo>
                      <a:pt x="32" y="18"/>
                    </a:lnTo>
                    <a:lnTo>
                      <a:pt x="30" y="20"/>
                    </a:lnTo>
                    <a:lnTo>
                      <a:pt x="30" y="26"/>
                    </a:lnTo>
                    <a:lnTo>
                      <a:pt x="0" y="20"/>
                    </a:lnTo>
                    <a:lnTo>
                      <a:pt x="2" y="34"/>
                    </a:lnTo>
                    <a:lnTo>
                      <a:pt x="10" y="40"/>
                    </a:lnTo>
                    <a:lnTo>
                      <a:pt x="14" y="48"/>
                    </a:lnTo>
                    <a:lnTo>
                      <a:pt x="14" y="54"/>
                    </a:lnTo>
                    <a:lnTo>
                      <a:pt x="14" y="64"/>
                    </a:lnTo>
                    <a:lnTo>
                      <a:pt x="12" y="72"/>
                    </a:lnTo>
                    <a:lnTo>
                      <a:pt x="12" y="84"/>
                    </a:lnTo>
                    <a:lnTo>
                      <a:pt x="12" y="102"/>
                    </a:lnTo>
                    <a:lnTo>
                      <a:pt x="10" y="126"/>
                    </a:lnTo>
                    <a:lnTo>
                      <a:pt x="6" y="140"/>
                    </a:lnTo>
                    <a:lnTo>
                      <a:pt x="10" y="154"/>
                    </a:lnTo>
                    <a:lnTo>
                      <a:pt x="14" y="156"/>
                    </a:lnTo>
                    <a:lnTo>
                      <a:pt x="14" y="164"/>
                    </a:lnTo>
                    <a:lnTo>
                      <a:pt x="14" y="168"/>
                    </a:lnTo>
                    <a:lnTo>
                      <a:pt x="14" y="174"/>
                    </a:lnTo>
                    <a:lnTo>
                      <a:pt x="10" y="192"/>
                    </a:lnTo>
                    <a:lnTo>
                      <a:pt x="14" y="200"/>
                    </a:lnTo>
                    <a:lnTo>
                      <a:pt x="16" y="208"/>
                    </a:lnTo>
                    <a:lnTo>
                      <a:pt x="16" y="210"/>
                    </a:lnTo>
                    <a:lnTo>
                      <a:pt x="16" y="214"/>
                    </a:lnTo>
                    <a:lnTo>
                      <a:pt x="20" y="222"/>
                    </a:lnTo>
                    <a:lnTo>
                      <a:pt x="30" y="240"/>
                    </a:lnTo>
                    <a:lnTo>
                      <a:pt x="34" y="238"/>
                    </a:lnTo>
                    <a:lnTo>
                      <a:pt x="34" y="236"/>
                    </a:lnTo>
                    <a:lnTo>
                      <a:pt x="32" y="232"/>
                    </a:lnTo>
                    <a:lnTo>
                      <a:pt x="38" y="236"/>
                    </a:lnTo>
                    <a:lnTo>
                      <a:pt x="40" y="236"/>
                    </a:lnTo>
                    <a:lnTo>
                      <a:pt x="38" y="238"/>
                    </a:lnTo>
                    <a:lnTo>
                      <a:pt x="38" y="244"/>
                    </a:lnTo>
                    <a:lnTo>
                      <a:pt x="38" y="248"/>
                    </a:lnTo>
                    <a:lnTo>
                      <a:pt x="34" y="250"/>
                    </a:lnTo>
                    <a:lnTo>
                      <a:pt x="48" y="256"/>
                    </a:lnTo>
                    <a:lnTo>
                      <a:pt x="42" y="260"/>
                    </a:lnTo>
                    <a:lnTo>
                      <a:pt x="42" y="264"/>
                    </a:lnTo>
                    <a:lnTo>
                      <a:pt x="42" y="268"/>
                    </a:lnTo>
                    <a:lnTo>
                      <a:pt x="46" y="274"/>
                    </a:lnTo>
                    <a:lnTo>
                      <a:pt x="50" y="278"/>
                    </a:lnTo>
                    <a:lnTo>
                      <a:pt x="60" y="286"/>
                    </a:lnTo>
                    <a:lnTo>
                      <a:pt x="58" y="290"/>
                    </a:lnTo>
                    <a:lnTo>
                      <a:pt x="56" y="292"/>
                    </a:lnTo>
                    <a:lnTo>
                      <a:pt x="60" y="294"/>
                    </a:lnTo>
                    <a:lnTo>
                      <a:pt x="64" y="302"/>
                    </a:lnTo>
                    <a:lnTo>
                      <a:pt x="64" y="312"/>
                    </a:lnTo>
                    <a:lnTo>
                      <a:pt x="66" y="310"/>
                    </a:lnTo>
                    <a:lnTo>
                      <a:pt x="84" y="314"/>
                    </a:lnTo>
                    <a:lnTo>
                      <a:pt x="84" y="322"/>
                    </a:lnTo>
                    <a:lnTo>
                      <a:pt x="86" y="322"/>
                    </a:lnTo>
                    <a:lnTo>
                      <a:pt x="88" y="322"/>
                    </a:lnTo>
                    <a:lnTo>
                      <a:pt x="88" y="320"/>
                    </a:lnTo>
                    <a:lnTo>
                      <a:pt x="92" y="320"/>
                    </a:lnTo>
                    <a:lnTo>
                      <a:pt x="94" y="324"/>
                    </a:lnTo>
                    <a:lnTo>
                      <a:pt x="100" y="330"/>
                    </a:lnTo>
                    <a:lnTo>
                      <a:pt x="104" y="332"/>
                    </a:lnTo>
                    <a:lnTo>
                      <a:pt x="106" y="340"/>
                    </a:lnTo>
                    <a:lnTo>
                      <a:pt x="142" y="338"/>
                    </a:lnTo>
                    <a:lnTo>
                      <a:pt x="142" y="342"/>
                    </a:lnTo>
                    <a:lnTo>
                      <a:pt x="182" y="364"/>
                    </a:lnTo>
                    <a:lnTo>
                      <a:pt x="230" y="366"/>
                    </a:lnTo>
                    <a:lnTo>
                      <a:pt x="230" y="356"/>
                    </a:lnTo>
                    <a:lnTo>
                      <a:pt x="258" y="358"/>
                    </a:lnTo>
                    <a:lnTo>
                      <a:pt x="264" y="360"/>
                    </a:lnTo>
                    <a:lnTo>
                      <a:pt x="266" y="366"/>
                    </a:lnTo>
                    <a:lnTo>
                      <a:pt x="268" y="372"/>
                    </a:lnTo>
                    <a:lnTo>
                      <a:pt x="274" y="374"/>
                    </a:lnTo>
                    <a:lnTo>
                      <a:pt x="278" y="376"/>
                    </a:lnTo>
                    <a:lnTo>
                      <a:pt x="284" y="382"/>
                    </a:lnTo>
                    <a:lnTo>
                      <a:pt x="286" y="386"/>
                    </a:lnTo>
                    <a:lnTo>
                      <a:pt x="286" y="388"/>
                    </a:lnTo>
                    <a:lnTo>
                      <a:pt x="288" y="396"/>
                    </a:lnTo>
                    <a:lnTo>
                      <a:pt x="292" y="402"/>
                    </a:lnTo>
                    <a:lnTo>
                      <a:pt x="298" y="404"/>
                    </a:lnTo>
                    <a:lnTo>
                      <a:pt x="306" y="404"/>
                    </a:lnTo>
                    <a:lnTo>
                      <a:pt x="310" y="400"/>
                    </a:lnTo>
                    <a:lnTo>
                      <a:pt x="312" y="394"/>
                    </a:lnTo>
                    <a:lnTo>
                      <a:pt x="314" y="392"/>
                    </a:lnTo>
                    <a:lnTo>
                      <a:pt x="320" y="394"/>
                    </a:lnTo>
                    <a:lnTo>
                      <a:pt x="324" y="394"/>
                    </a:lnTo>
                    <a:lnTo>
                      <a:pt x="330" y="394"/>
                    </a:lnTo>
                    <a:lnTo>
                      <a:pt x="332" y="396"/>
                    </a:lnTo>
                    <a:lnTo>
                      <a:pt x="334" y="402"/>
                    </a:lnTo>
                    <a:lnTo>
                      <a:pt x="342" y="410"/>
                    </a:lnTo>
                    <a:lnTo>
                      <a:pt x="346" y="414"/>
                    </a:lnTo>
                    <a:lnTo>
                      <a:pt x="346" y="418"/>
                    </a:lnTo>
                    <a:lnTo>
                      <a:pt x="348" y="424"/>
                    </a:lnTo>
                    <a:lnTo>
                      <a:pt x="352" y="430"/>
                    </a:lnTo>
                    <a:lnTo>
                      <a:pt x="356" y="436"/>
                    </a:lnTo>
                    <a:lnTo>
                      <a:pt x="358" y="440"/>
                    </a:lnTo>
                    <a:lnTo>
                      <a:pt x="360" y="448"/>
                    </a:lnTo>
                    <a:lnTo>
                      <a:pt x="364" y="452"/>
                    </a:lnTo>
                    <a:lnTo>
                      <a:pt x="364" y="456"/>
                    </a:lnTo>
                    <a:lnTo>
                      <a:pt x="366" y="460"/>
                    </a:lnTo>
                    <a:lnTo>
                      <a:pt x="374" y="464"/>
                    </a:lnTo>
                    <a:lnTo>
                      <a:pt x="382" y="466"/>
                    </a:lnTo>
                    <a:lnTo>
                      <a:pt x="386" y="468"/>
                    </a:lnTo>
                    <a:lnTo>
                      <a:pt x="386" y="470"/>
                    </a:lnTo>
                    <a:lnTo>
                      <a:pt x="392" y="470"/>
                    </a:lnTo>
                    <a:lnTo>
                      <a:pt x="384" y="458"/>
                    </a:lnTo>
                    <a:lnTo>
                      <a:pt x="386" y="456"/>
                    </a:lnTo>
                    <a:lnTo>
                      <a:pt x="386" y="452"/>
                    </a:lnTo>
                    <a:lnTo>
                      <a:pt x="384" y="446"/>
                    </a:lnTo>
                    <a:lnTo>
                      <a:pt x="388" y="446"/>
                    </a:lnTo>
                    <a:lnTo>
                      <a:pt x="388" y="440"/>
                    </a:lnTo>
                    <a:lnTo>
                      <a:pt x="388" y="436"/>
                    </a:lnTo>
                    <a:lnTo>
                      <a:pt x="392" y="436"/>
                    </a:lnTo>
                    <a:lnTo>
                      <a:pt x="396" y="432"/>
                    </a:lnTo>
                    <a:lnTo>
                      <a:pt x="404" y="430"/>
                    </a:lnTo>
                    <a:lnTo>
                      <a:pt x="404" y="428"/>
                    </a:lnTo>
                    <a:lnTo>
                      <a:pt x="404" y="424"/>
                    </a:lnTo>
                    <a:lnTo>
                      <a:pt x="404" y="422"/>
                    </a:lnTo>
                    <a:lnTo>
                      <a:pt x="406" y="420"/>
                    </a:lnTo>
                    <a:lnTo>
                      <a:pt x="412" y="420"/>
                    </a:lnTo>
                    <a:lnTo>
                      <a:pt x="416" y="418"/>
                    </a:lnTo>
                    <a:lnTo>
                      <a:pt x="424" y="402"/>
                    </a:lnTo>
                    <a:lnTo>
                      <a:pt x="428" y="404"/>
                    </a:lnTo>
                    <a:lnTo>
                      <a:pt x="432" y="404"/>
                    </a:lnTo>
                    <a:lnTo>
                      <a:pt x="442" y="400"/>
                    </a:lnTo>
                    <a:lnTo>
                      <a:pt x="450" y="394"/>
                    </a:lnTo>
                    <a:lnTo>
                      <a:pt x="466" y="396"/>
                    </a:lnTo>
                    <a:lnTo>
                      <a:pt x="478" y="402"/>
                    </a:lnTo>
                    <a:lnTo>
                      <a:pt x="478" y="406"/>
                    </a:lnTo>
                    <a:lnTo>
                      <a:pt x="482" y="410"/>
                    </a:lnTo>
                    <a:lnTo>
                      <a:pt x="484" y="410"/>
                    </a:lnTo>
                    <a:lnTo>
                      <a:pt x="486" y="410"/>
                    </a:lnTo>
                    <a:lnTo>
                      <a:pt x="488" y="406"/>
                    </a:lnTo>
                    <a:lnTo>
                      <a:pt x="492" y="406"/>
                    </a:lnTo>
                    <a:lnTo>
                      <a:pt x="488" y="400"/>
                    </a:lnTo>
                    <a:lnTo>
                      <a:pt x="496" y="396"/>
                    </a:lnTo>
                    <a:lnTo>
                      <a:pt x="502" y="404"/>
                    </a:lnTo>
                    <a:lnTo>
                      <a:pt x="506" y="404"/>
                    </a:lnTo>
                    <a:lnTo>
                      <a:pt x="512" y="404"/>
                    </a:lnTo>
                    <a:lnTo>
                      <a:pt x="512" y="410"/>
                    </a:lnTo>
                    <a:lnTo>
                      <a:pt x="516" y="406"/>
                    </a:lnTo>
                    <a:lnTo>
                      <a:pt x="516" y="404"/>
                    </a:lnTo>
                    <a:lnTo>
                      <a:pt x="510" y="402"/>
                    </a:lnTo>
                    <a:lnTo>
                      <a:pt x="510" y="400"/>
                    </a:lnTo>
                    <a:lnTo>
                      <a:pt x="512" y="400"/>
                    </a:lnTo>
                    <a:lnTo>
                      <a:pt x="512" y="396"/>
                    </a:lnTo>
                    <a:lnTo>
                      <a:pt x="514" y="394"/>
                    </a:lnTo>
                    <a:lnTo>
                      <a:pt x="502" y="388"/>
                    </a:lnTo>
                    <a:lnTo>
                      <a:pt x="498" y="384"/>
                    </a:lnTo>
                    <a:lnTo>
                      <a:pt x="502" y="386"/>
                    </a:lnTo>
                    <a:lnTo>
                      <a:pt x="506" y="386"/>
                    </a:lnTo>
                    <a:lnTo>
                      <a:pt x="510" y="386"/>
                    </a:lnTo>
                    <a:lnTo>
                      <a:pt x="510" y="382"/>
                    </a:lnTo>
                    <a:lnTo>
                      <a:pt x="528" y="384"/>
                    </a:lnTo>
                    <a:lnTo>
                      <a:pt x="528" y="382"/>
                    </a:lnTo>
                    <a:lnTo>
                      <a:pt x="530" y="382"/>
                    </a:lnTo>
                    <a:lnTo>
                      <a:pt x="532" y="384"/>
                    </a:lnTo>
                    <a:lnTo>
                      <a:pt x="532" y="386"/>
                    </a:lnTo>
                    <a:lnTo>
                      <a:pt x="538" y="386"/>
                    </a:lnTo>
                    <a:lnTo>
                      <a:pt x="540" y="382"/>
                    </a:lnTo>
                    <a:lnTo>
                      <a:pt x="548" y="384"/>
                    </a:lnTo>
                    <a:lnTo>
                      <a:pt x="548" y="382"/>
                    </a:lnTo>
                    <a:lnTo>
                      <a:pt x="550" y="382"/>
                    </a:lnTo>
                    <a:lnTo>
                      <a:pt x="552" y="382"/>
                    </a:lnTo>
                    <a:lnTo>
                      <a:pt x="556" y="384"/>
                    </a:lnTo>
                    <a:lnTo>
                      <a:pt x="552" y="386"/>
                    </a:lnTo>
                    <a:lnTo>
                      <a:pt x="560" y="388"/>
                    </a:lnTo>
                    <a:lnTo>
                      <a:pt x="566" y="388"/>
                    </a:lnTo>
                    <a:lnTo>
                      <a:pt x="566" y="392"/>
                    </a:lnTo>
                    <a:lnTo>
                      <a:pt x="568" y="396"/>
                    </a:lnTo>
                    <a:lnTo>
                      <a:pt x="574" y="396"/>
                    </a:lnTo>
                    <a:lnTo>
                      <a:pt x="578" y="400"/>
                    </a:lnTo>
                    <a:lnTo>
                      <a:pt x="584" y="392"/>
                    </a:lnTo>
                    <a:lnTo>
                      <a:pt x="586" y="392"/>
                    </a:lnTo>
                    <a:lnTo>
                      <a:pt x="588" y="392"/>
                    </a:lnTo>
                    <a:lnTo>
                      <a:pt x="592" y="396"/>
                    </a:lnTo>
                    <a:lnTo>
                      <a:pt x="594" y="402"/>
                    </a:lnTo>
                    <a:lnTo>
                      <a:pt x="602" y="404"/>
                    </a:lnTo>
                    <a:lnTo>
                      <a:pt x="602" y="412"/>
                    </a:lnTo>
                    <a:lnTo>
                      <a:pt x="602" y="420"/>
                    </a:lnTo>
                    <a:lnTo>
                      <a:pt x="602" y="436"/>
                    </a:lnTo>
                    <a:lnTo>
                      <a:pt x="606" y="436"/>
                    </a:lnTo>
                    <a:lnTo>
                      <a:pt x="610" y="436"/>
                    </a:lnTo>
                    <a:lnTo>
                      <a:pt x="606" y="440"/>
                    </a:lnTo>
                    <a:lnTo>
                      <a:pt x="604" y="446"/>
                    </a:lnTo>
                    <a:lnTo>
                      <a:pt x="606" y="450"/>
                    </a:lnTo>
                    <a:lnTo>
                      <a:pt x="614" y="452"/>
                    </a:lnTo>
                    <a:lnTo>
                      <a:pt x="616" y="458"/>
                    </a:lnTo>
                    <a:lnTo>
                      <a:pt x="616" y="466"/>
                    </a:lnTo>
                    <a:lnTo>
                      <a:pt x="624" y="470"/>
                    </a:lnTo>
                    <a:lnTo>
                      <a:pt x="622" y="476"/>
                    </a:lnTo>
                    <a:lnTo>
                      <a:pt x="624" y="478"/>
                    </a:lnTo>
                    <a:lnTo>
                      <a:pt x="630" y="482"/>
                    </a:lnTo>
                    <a:lnTo>
                      <a:pt x="634" y="484"/>
                    </a:lnTo>
                    <a:lnTo>
                      <a:pt x="638" y="466"/>
                    </a:lnTo>
                    <a:lnTo>
                      <a:pt x="640" y="456"/>
                    </a:lnTo>
                    <a:lnTo>
                      <a:pt x="640" y="446"/>
                    </a:lnTo>
                    <a:lnTo>
                      <a:pt x="632" y="420"/>
                    </a:lnTo>
                    <a:lnTo>
                      <a:pt x="628" y="418"/>
                    </a:lnTo>
                    <a:lnTo>
                      <a:pt x="630" y="414"/>
                    </a:lnTo>
                    <a:lnTo>
                      <a:pt x="630" y="412"/>
                    </a:lnTo>
                    <a:lnTo>
                      <a:pt x="624" y="402"/>
                    </a:lnTo>
                    <a:lnTo>
                      <a:pt x="624" y="394"/>
                    </a:lnTo>
                    <a:lnTo>
                      <a:pt x="624" y="386"/>
                    </a:lnTo>
                    <a:lnTo>
                      <a:pt x="620" y="384"/>
                    </a:lnTo>
                    <a:lnTo>
                      <a:pt x="616" y="382"/>
                    </a:lnTo>
                    <a:lnTo>
                      <a:pt x="620" y="382"/>
                    </a:lnTo>
                    <a:lnTo>
                      <a:pt x="622" y="382"/>
                    </a:lnTo>
                    <a:lnTo>
                      <a:pt x="620" y="378"/>
                    </a:lnTo>
                    <a:lnTo>
                      <a:pt x="622" y="378"/>
                    </a:lnTo>
                    <a:lnTo>
                      <a:pt x="624" y="376"/>
                    </a:lnTo>
                    <a:lnTo>
                      <a:pt x="628" y="376"/>
                    </a:lnTo>
                    <a:lnTo>
                      <a:pt x="624" y="376"/>
                    </a:lnTo>
                    <a:lnTo>
                      <a:pt x="622" y="376"/>
                    </a:lnTo>
                    <a:lnTo>
                      <a:pt x="622" y="374"/>
                    </a:lnTo>
                    <a:lnTo>
                      <a:pt x="624" y="366"/>
                    </a:lnTo>
                    <a:lnTo>
                      <a:pt x="630" y="356"/>
                    </a:lnTo>
                    <a:lnTo>
                      <a:pt x="630" y="350"/>
                    </a:lnTo>
                    <a:lnTo>
                      <a:pt x="630" y="348"/>
                    </a:lnTo>
                    <a:lnTo>
                      <a:pt x="638" y="348"/>
                    </a:lnTo>
                    <a:lnTo>
                      <a:pt x="638" y="342"/>
                    </a:lnTo>
                    <a:lnTo>
                      <a:pt x="640" y="340"/>
                    </a:lnTo>
                    <a:lnTo>
                      <a:pt x="648" y="338"/>
                    </a:lnTo>
                    <a:lnTo>
                      <a:pt x="656" y="332"/>
                    </a:lnTo>
                    <a:lnTo>
                      <a:pt x="656" y="328"/>
                    </a:lnTo>
                    <a:lnTo>
                      <a:pt x="658" y="324"/>
                    </a:lnTo>
                    <a:lnTo>
                      <a:pt x="660" y="322"/>
                    </a:lnTo>
                    <a:lnTo>
                      <a:pt x="666" y="322"/>
                    </a:lnTo>
                    <a:lnTo>
                      <a:pt x="668" y="322"/>
                    </a:lnTo>
                    <a:lnTo>
                      <a:pt x="674" y="320"/>
                    </a:lnTo>
                    <a:lnTo>
                      <a:pt x="676" y="314"/>
                    </a:lnTo>
                    <a:lnTo>
                      <a:pt x="678" y="308"/>
                    </a:lnTo>
                    <a:lnTo>
                      <a:pt x="686" y="304"/>
                    </a:lnTo>
                    <a:lnTo>
                      <a:pt x="682" y="294"/>
                    </a:lnTo>
                    <a:lnTo>
                      <a:pt x="692" y="294"/>
                    </a:lnTo>
                    <a:lnTo>
                      <a:pt x="688" y="290"/>
                    </a:lnTo>
                    <a:lnTo>
                      <a:pt x="704" y="286"/>
                    </a:lnTo>
                    <a:lnTo>
                      <a:pt x="698" y="278"/>
                    </a:lnTo>
                    <a:lnTo>
                      <a:pt x="692" y="278"/>
                    </a:lnTo>
                    <a:lnTo>
                      <a:pt x="692" y="276"/>
                    </a:lnTo>
                    <a:lnTo>
                      <a:pt x="696" y="274"/>
                    </a:lnTo>
                    <a:lnTo>
                      <a:pt x="698" y="274"/>
                    </a:lnTo>
                    <a:lnTo>
                      <a:pt x="698" y="264"/>
                    </a:lnTo>
                    <a:lnTo>
                      <a:pt x="692" y="260"/>
                    </a:lnTo>
                    <a:lnTo>
                      <a:pt x="688" y="258"/>
                    </a:lnTo>
                    <a:lnTo>
                      <a:pt x="686" y="256"/>
                    </a:lnTo>
                    <a:lnTo>
                      <a:pt x="692" y="250"/>
                    </a:lnTo>
                    <a:lnTo>
                      <a:pt x="694" y="246"/>
                    </a:lnTo>
                    <a:lnTo>
                      <a:pt x="688" y="246"/>
                    </a:lnTo>
                    <a:lnTo>
                      <a:pt x="688" y="244"/>
                    </a:lnTo>
                    <a:lnTo>
                      <a:pt x="692" y="240"/>
                    </a:lnTo>
                    <a:lnTo>
                      <a:pt x="686" y="238"/>
                    </a:lnTo>
                    <a:lnTo>
                      <a:pt x="682" y="236"/>
                    </a:lnTo>
                    <a:lnTo>
                      <a:pt x="684" y="232"/>
                    </a:lnTo>
                    <a:lnTo>
                      <a:pt x="686" y="232"/>
                    </a:lnTo>
                    <a:lnTo>
                      <a:pt x="684" y="228"/>
                    </a:lnTo>
                    <a:lnTo>
                      <a:pt x="684" y="226"/>
                    </a:lnTo>
                    <a:lnTo>
                      <a:pt x="686" y="222"/>
                    </a:lnTo>
                    <a:lnTo>
                      <a:pt x="688" y="218"/>
                    </a:lnTo>
                    <a:lnTo>
                      <a:pt x="692" y="208"/>
                    </a:lnTo>
                    <a:lnTo>
                      <a:pt x="694" y="204"/>
                    </a:lnTo>
                    <a:lnTo>
                      <a:pt x="698" y="204"/>
                    </a:lnTo>
                    <a:lnTo>
                      <a:pt x="702" y="208"/>
                    </a:lnTo>
                    <a:lnTo>
                      <a:pt x="696" y="214"/>
                    </a:lnTo>
                    <a:lnTo>
                      <a:pt x="694" y="222"/>
                    </a:lnTo>
                    <a:lnTo>
                      <a:pt x="694" y="230"/>
                    </a:lnTo>
                    <a:lnTo>
                      <a:pt x="694" y="232"/>
                    </a:lnTo>
                    <a:lnTo>
                      <a:pt x="694" y="238"/>
                    </a:lnTo>
                    <a:lnTo>
                      <a:pt x="698" y="236"/>
                    </a:lnTo>
                    <a:lnTo>
                      <a:pt x="704" y="236"/>
                    </a:lnTo>
                    <a:lnTo>
                      <a:pt x="704" y="240"/>
                    </a:lnTo>
                    <a:lnTo>
                      <a:pt x="712" y="240"/>
                    </a:lnTo>
                    <a:lnTo>
                      <a:pt x="714" y="218"/>
                    </a:lnTo>
                    <a:lnTo>
                      <a:pt x="712" y="218"/>
                    </a:lnTo>
                    <a:lnTo>
                      <a:pt x="710" y="214"/>
                    </a:lnTo>
                    <a:lnTo>
                      <a:pt x="710" y="208"/>
                    </a:lnTo>
                    <a:lnTo>
                      <a:pt x="722" y="208"/>
                    </a:lnTo>
                    <a:lnTo>
                      <a:pt x="728" y="208"/>
                    </a:lnTo>
                    <a:lnTo>
                      <a:pt x="734" y="190"/>
                    </a:lnTo>
                    <a:lnTo>
                      <a:pt x="730" y="186"/>
                    </a:lnTo>
                    <a:lnTo>
                      <a:pt x="728" y="184"/>
                    </a:lnTo>
                    <a:lnTo>
                      <a:pt x="730" y="182"/>
                    </a:lnTo>
                    <a:lnTo>
                      <a:pt x="730" y="180"/>
                    </a:lnTo>
                    <a:lnTo>
                      <a:pt x="738" y="174"/>
                    </a:lnTo>
                    <a:lnTo>
                      <a:pt x="746" y="168"/>
                    </a:lnTo>
                    <a:lnTo>
                      <a:pt x="752" y="168"/>
                    </a:lnTo>
                    <a:lnTo>
                      <a:pt x="756" y="164"/>
                    </a:lnTo>
                    <a:lnTo>
                      <a:pt x="758" y="164"/>
                    </a:lnTo>
                    <a:lnTo>
                      <a:pt x="760" y="164"/>
                    </a:lnTo>
                    <a:lnTo>
                      <a:pt x="764" y="166"/>
                    </a:lnTo>
                    <a:lnTo>
                      <a:pt x="766" y="166"/>
                    </a:lnTo>
                    <a:lnTo>
                      <a:pt x="768" y="156"/>
                    </a:lnTo>
                    <a:lnTo>
                      <a:pt x="770" y="156"/>
                    </a:lnTo>
                    <a:lnTo>
                      <a:pt x="774" y="162"/>
                    </a:lnTo>
                    <a:lnTo>
                      <a:pt x="776" y="162"/>
                    </a:lnTo>
                    <a:lnTo>
                      <a:pt x="778" y="162"/>
                    </a:lnTo>
                    <a:lnTo>
                      <a:pt x="778" y="158"/>
                    </a:lnTo>
                    <a:lnTo>
                      <a:pt x="784" y="156"/>
                    </a:lnTo>
                    <a:lnTo>
                      <a:pt x="774" y="150"/>
                    </a:lnTo>
                    <a:lnTo>
                      <a:pt x="776" y="146"/>
                    </a:lnTo>
                    <a:lnTo>
                      <a:pt x="782" y="144"/>
                    </a:lnTo>
                    <a:lnTo>
                      <a:pt x="782" y="140"/>
                    </a:lnTo>
                    <a:lnTo>
                      <a:pt x="778" y="140"/>
                    </a:lnTo>
                    <a:lnTo>
                      <a:pt x="778" y="138"/>
                    </a:lnTo>
                    <a:lnTo>
                      <a:pt x="782" y="136"/>
                    </a:lnTo>
                    <a:lnTo>
                      <a:pt x="784" y="128"/>
                    </a:lnTo>
                    <a:lnTo>
                      <a:pt x="786" y="120"/>
                    </a:lnTo>
                    <a:lnTo>
                      <a:pt x="794" y="120"/>
                    </a:lnTo>
                    <a:lnTo>
                      <a:pt x="798" y="118"/>
                    </a:lnTo>
                    <a:lnTo>
                      <a:pt x="804" y="116"/>
                    </a:lnTo>
                    <a:lnTo>
                      <a:pt x="810" y="104"/>
                    </a:lnTo>
                    <a:lnTo>
                      <a:pt x="810" y="112"/>
                    </a:lnTo>
                    <a:lnTo>
                      <a:pt x="816" y="108"/>
                    </a:lnTo>
                    <a:lnTo>
                      <a:pt x="814" y="110"/>
                    </a:lnTo>
                    <a:lnTo>
                      <a:pt x="816" y="110"/>
                    </a:lnTo>
                    <a:lnTo>
                      <a:pt x="820" y="112"/>
                    </a:lnTo>
                    <a:lnTo>
                      <a:pt x="832" y="102"/>
                    </a:lnTo>
                    <a:lnTo>
                      <a:pt x="828" y="90"/>
                    </a:lnTo>
                    <a:lnTo>
                      <a:pt x="830" y="92"/>
                    </a:lnTo>
                    <a:lnTo>
                      <a:pt x="830" y="92"/>
                    </a:lnTo>
                    <a:lnTo>
                      <a:pt x="830" y="92"/>
                    </a:lnTo>
                    <a:close/>
                  </a:path>
                </a:pathLst>
              </a:custGeom>
              <a:solidFill>
                <a:srgbClr val="F4B486"/>
              </a:solidFill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263" name="Freeform 1734"/>
              <p:cNvSpPr>
                <a:spLocks/>
              </p:cNvSpPr>
              <p:nvPr/>
            </p:nvSpPr>
            <p:spPr bwMode="auto">
              <a:xfrm>
                <a:off x="7810500" y="5337175"/>
                <a:ext cx="120650" cy="142875"/>
              </a:xfrm>
              <a:custGeom>
                <a:avLst/>
                <a:gdLst>
                  <a:gd name="T0" fmla="*/ 72 w 76"/>
                  <a:gd name="T1" fmla="*/ 64 h 90"/>
                  <a:gd name="T2" fmla="*/ 70 w 76"/>
                  <a:gd name="T3" fmla="*/ 58 h 90"/>
                  <a:gd name="T4" fmla="*/ 76 w 76"/>
                  <a:gd name="T5" fmla="*/ 48 h 90"/>
                  <a:gd name="T6" fmla="*/ 70 w 76"/>
                  <a:gd name="T7" fmla="*/ 44 h 90"/>
                  <a:gd name="T8" fmla="*/ 66 w 76"/>
                  <a:gd name="T9" fmla="*/ 40 h 90"/>
                  <a:gd name="T10" fmla="*/ 64 w 76"/>
                  <a:gd name="T11" fmla="*/ 34 h 90"/>
                  <a:gd name="T12" fmla="*/ 62 w 76"/>
                  <a:gd name="T13" fmla="*/ 32 h 90"/>
                  <a:gd name="T14" fmla="*/ 62 w 76"/>
                  <a:gd name="T15" fmla="*/ 30 h 90"/>
                  <a:gd name="T16" fmla="*/ 54 w 76"/>
                  <a:gd name="T17" fmla="*/ 26 h 90"/>
                  <a:gd name="T18" fmla="*/ 48 w 76"/>
                  <a:gd name="T19" fmla="*/ 24 h 90"/>
                  <a:gd name="T20" fmla="*/ 46 w 76"/>
                  <a:gd name="T21" fmla="*/ 20 h 90"/>
                  <a:gd name="T22" fmla="*/ 42 w 76"/>
                  <a:gd name="T23" fmla="*/ 16 h 90"/>
                  <a:gd name="T24" fmla="*/ 38 w 76"/>
                  <a:gd name="T25" fmla="*/ 16 h 90"/>
                  <a:gd name="T26" fmla="*/ 36 w 76"/>
                  <a:gd name="T27" fmla="*/ 14 h 90"/>
                  <a:gd name="T28" fmla="*/ 34 w 76"/>
                  <a:gd name="T29" fmla="*/ 6 h 90"/>
                  <a:gd name="T30" fmla="*/ 20 w 76"/>
                  <a:gd name="T31" fmla="*/ 0 h 90"/>
                  <a:gd name="T32" fmla="*/ 10 w 76"/>
                  <a:gd name="T33" fmla="*/ 2 h 90"/>
                  <a:gd name="T34" fmla="*/ 8 w 76"/>
                  <a:gd name="T35" fmla="*/ 4 h 90"/>
                  <a:gd name="T36" fmla="*/ 6 w 76"/>
                  <a:gd name="T37" fmla="*/ 10 h 90"/>
                  <a:gd name="T38" fmla="*/ 6 w 76"/>
                  <a:gd name="T39" fmla="*/ 14 h 90"/>
                  <a:gd name="T40" fmla="*/ 6 w 76"/>
                  <a:gd name="T41" fmla="*/ 16 h 90"/>
                  <a:gd name="T42" fmla="*/ 6 w 76"/>
                  <a:gd name="T43" fmla="*/ 20 h 90"/>
                  <a:gd name="T44" fmla="*/ 2 w 76"/>
                  <a:gd name="T45" fmla="*/ 22 h 90"/>
                  <a:gd name="T46" fmla="*/ 2 w 76"/>
                  <a:gd name="T47" fmla="*/ 24 h 90"/>
                  <a:gd name="T48" fmla="*/ 2 w 76"/>
                  <a:gd name="T49" fmla="*/ 30 h 90"/>
                  <a:gd name="T50" fmla="*/ 0 w 76"/>
                  <a:gd name="T51" fmla="*/ 32 h 90"/>
                  <a:gd name="T52" fmla="*/ 0 w 76"/>
                  <a:gd name="T53" fmla="*/ 34 h 90"/>
                  <a:gd name="T54" fmla="*/ 0 w 76"/>
                  <a:gd name="T55" fmla="*/ 38 h 90"/>
                  <a:gd name="T56" fmla="*/ 0 w 76"/>
                  <a:gd name="T57" fmla="*/ 42 h 90"/>
                  <a:gd name="T58" fmla="*/ 0 w 76"/>
                  <a:gd name="T59" fmla="*/ 48 h 90"/>
                  <a:gd name="T60" fmla="*/ 0 w 76"/>
                  <a:gd name="T61" fmla="*/ 52 h 90"/>
                  <a:gd name="T62" fmla="*/ 0 w 76"/>
                  <a:gd name="T63" fmla="*/ 54 h 90"/>
                  <a:gd name="T64" fmla="*/ 0 w 76"/>
                  <a:gd name="T65" fmla="*/ 78 h 90"/>
                  <a:gd name="T66" fmla="*/ 8 w 76"/>
                  <a:gd name="T67" fmla="*/ 78 h 90"/>
                  <a:gd name="T68" fmla="*/ 12 w 76"/>
                  <a:gd name="T69" fmla="*/ 80 h 90"/>
                  <a:gd name="T70" fmla="*/ 18 w 76"/>
                  <a:gd name="T71" fmla="*/ 86 h 90"/>
                  <a:gd name="T72" fmla="*/ 24 w 76"/>
                  <a:gd name="T73" fmla="*/ 88 h 90"/>
                  <a:gd name="T74" fmla="*/ 28 w 76"/>
                  <a:gd name="T75" fmla="*/ 90 h 90"/>
                  <a:gd name="T76" fmla="*/ 38 w 76"/>
                  <a:gd name="T77" fmla="*/ 86 h 90"/>
                  <a:gd name="T78" fmla="*/ 44 w 76"/>
                  <a:gd name="T79" fmla="*/ 88 h 90"/>
                  <a:gd name="T80" fmla="*/ 52 w 76"/>
                  <a:gd name="T81" fmla="*/ 88 h 90"/>
                  <a:gd name="T82" fmla="*/ 62 w 76"/>
                  <a:gd name="T83" fmla="*/ 80 h 90"/>
                  <a:gd name="T84" fmla="*/ 72 w 76"/>
                  <a:gd name="T85" fmla="*/ 64 h 90"/>
                  <a:gd name="T86" fmla="*/ 72 w 76"/>
                  <a:gd name="T87" fmla="*/ 64 h 90"/>
                  <a:gd name="T88" fmla="*/ 72 w 76"/>
                  <a:gd name="T89" fmla="*/ 64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76" h="90">
                    <a:moveTo>
                      <a:pt x="72" y="64"/>
                    </a:moveTo>
                    <a:lnTo>
                      <a:pt x="70" y="58"/>
                    </a:lnTo>
                    <a:lnTo>
                      <a:pt x="76" y="48"/>
                    </a:lnTo>
                    <a:lnTo>
                      <a:pt x="70" y="44"/>
                    </a:lnTo>
                    <a:lnTo>
                      <a:pt x="66" y="40"/>
                    </a:lnTo>
                    <a:lnTo>
                      <a:pt x="64" y="34"/>
                    </a:lnTo>
                    <a:lnTo>
                      <a:pt x="62" y="32"/>
                    </a:lnTo>
                    <a:lnTo>
                      <a:pt x="62" y="30"/>
                    </a:lnTo>
                    <a:lnTo>
                      <a:pt x="54" y="26"/>
                    </a:lnTo>
                    <a:lnTo>
                      <a:pt x="48" y="24"/>
                    </a:lnTo>
                    <a:lnTo>
                      <a:pt x="46" y="20"/>
                    </a:lnTo>
                    <a:lnTo>
                      <a:pt x="42" y="16"/>
                    </a:lnTo>
                    <a:lnTo>
                      <a:pt x="38" y="16"/>
                    </a:lnTo>
                    <a:lnTo>
                      <a:pt x="36" y="14"/>
                    </a:lnTo>
                    <a:lnTo>
                      <a:pt x="34" y="6"/>
                    </a:lnTo>
                    <a:lnTo>
                      <a:pt x="20" y="0"/>
                    </a:lnTo>
                    <a:lnTo>
                      <a:pt x="10" y="2"/>
                    </a:lnTo>
                    <a:lnTo>
                      <a:pt x="8" y="4"/>
                    </a:lnTo>
                    <a:lnTo>
                      <a:pt x="6" y="10"/>
                    </a:lnTo>
                    <a:lnTo>
                      <a:pt x="6" y="14"/>
                    </a:lnTo>
                    <a:lnTo>
                      <a:pt x="6" y="16"/>
                    </a:lnTo>
                    <a:lnTo>
                      <a:pt x="6" y="20"/>
                    </a:lnTo>
                    <a:lnTo>
                      <a:pt x="2" y="22"/>
                    </a:lnTo>
                    <a:lnTo>
                      <a:pt x="2" y="24"/>
                    </a:lnTo>
                    <a:lnTo>
                      <a:pt x="2" y="30"/>
                    </a:lnTo>
                    <a:lnTo>
                      <a:pt x="0" y="32"/>
                    </a:lnTo>
                    <a:lnTo>
                      <a:pt x="0" y="34"/>
                    </a:lnTo>
                    <a:lnTo>
                      <a:pt x="0" y="38"/>
                    </a:lnTo>
                    <a:lnTo>
                      <a:pt x="0" y="42"/>
                    </a:lnTo>
                    <a:lnTo>
                      <a:pt x="0" y="48"/>
                    </a:lnTo>
                    <a:lnTo>
                      <a:pt x="0" y="52"/>
                    </a:lnTo>
                    <a:lnTo>
                      <a:pt x="0" y="54"/>
                    </a:lnTo>
                    <a:lnTo>
                      <a:pt x="0" y="78"/>
                    </a:lnTo>
                    <a:lnTo>
                      <a:pt x="8" y="78"/>
                    </a:lnTo>
                    <a:lnTo>
                      <a:pt x="12" y="80"/>
                    </a:lnTo>
                    <a:lnTo>
                      <a:pt x="18" y="86"/>
                    </a:lnTo>
                    <a:lnTo>
                      <a:pt x="24" y="88"/>
                    </a:lnTo>
                    <a:lnTo>
                      <a:pt x="28" y="90"/>
                    </a:lnTo>
                    <a:lnTo>
                      <a:pt x="38" y="86"/>
                    </a:lnTo>
                    <a:lnTo>
                      <a:pt x="44" y="88"/>
                    </a:lnTo>
                    <a:lnTo>
                      <a:pt x="52" y="88"/>
                    </a:lnTo>
                    <a:lnTo>
                      <a:pt x="62" y="80"/>
                    </a:lnTo>
                    <a:lnTo>
                      <a:pt x="72" y="64"/>
                    </a:lnTo>
                    <a:lnTo>
                      <a:pt x="72" y="64"/>
                    </a:lnTo>
                    <a:lnTo>
                      <a:pt x="72" y="64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264" name="Freeform 1735"/>
              <p:cNvSpPr>
                <a:spLocks/>
              </p:cNvSpPr>
              <p:nvPr/>
            </p:nvSpPr>
            <p:spPr bwMode="auto">
              <a:xfrm>
                <a:off x="7740650" y="4137025"/>
                <a:ext cx="12700" cy="22225"/>
              </a:xfrm>
              <a:custGeom>
                <a:avLst/>
                <a:gdLst>
                  <a:gd name="T0" fmla="*/ 2 w 8"/>
                  <a:gd name="T1" fmla="*/ 0 h 14"/>
                  <a:gd name="T2" fmla="*/ 2 w 8"/>
                  <a:gd name="T3" fmla="*/ 0 h 14"/>
                  <a:gd name="T4" fmla="*/ 2 w 8"/>
                  <a:gd name="T5" fmla="*/ 4 h 14"/>
                  <a:gd name="T6" fmla="*/ 2 w 8"/>
                  <a:gd name="T7" fmla="*/ 8 h 14"/>
                  <a:gd name="T8" fmla="*/ 0 w 8"/>
                  <a:gd name="T9" fmla="*/ 14 h 14"/>
                  <a:gd name="T10" fmla="*/ 4 w 8"/>
                  <a:gd name="T11" fmla="*/ 14 h 14"/>
                  <a:gd name="T12" fmla="*/ 6 w 8"/>
                  <a:gd name="T13" fmla="*/ 10 h 14"/>
                  <a:gd name="T14" fmla="*/ 8 w 8"/>
                  <a:gd name="T15" fmla="*/ 10 h 14"/>
                  <a:gd name="T16" fmla="*/ 6 w 8"/>
                  <a:gd name="T17" fmla="*/ 4 h 14"/>
                  <a:gd name="T18" fmla="*/ 6 w 8"/>
                  <a:gd name="T19" fmla="*/ 0 h 14"/>
                  <a:gd name="T20" fmla="*/ 2 w 8"/>
                  <a:gd name="T21" fmla="*/ 0 h 14"/>
                  <a:gd name="T22" fmla="*/ 2 w 8"/>
                  <a:gd name="T23" fmla="*/ 0 h 14"/>
                  <a:gd name="T24" fmla="*/ 2 w 8"/>
                  <a:gd name="T25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" h="14">
                    <a:moveTo>
                      <a:pt x="2" y="0"/>
                    </a:moveTo>
                    <a:lnTo>
                      <a:pt x="2" y="0"/>
                    </a:lnTo>
                    <a:lnTo>
                      <a:pt x="2" y="4"/>
                    </a:lnTo>
                    <a:lnTo>
                      <a:pt x="2" y="8"/>
                    </a:lnTo>
                    <a:lnTo>
                      <a:pt x="0" y="14"/>
                    </a:lnTo>
                    <a:lnTo>
                      <a:pt x="4" y="14"/>
                    </a:lnTo>
                    <a:lnTo>
                      <a:pt x="6" y="10"/>
                    </a:lnTo>
                    <a:lnTo>
                      <a:pt x="8" y="10"/>
                    </a:lnTo>
                    <a:lnTo>
                      <a:pt x="6" y="4"/>
                    </a:lnTo>
                    <a:lnTo>
                      <a:pt x="6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265" name="Freeform 1736"/>
              <p:cNvSpPr>
                <a:spLocks/>
              </p:cNvSpPr>
              <p:nvPr/>
            </p:nvSpPr>
            <p:spPr bwMode="auto">
              <a:xfrm>
                <a:off x="7740650" y="4137025"/>
                <a:ext cx="12700" cy="22225"/>
              </a:xfrm>
              <a:custGeom>
                <a:avLst/>
                <a:gdLst>
                  <a:gd name="T0" fmla="*/ 2 w 8"/>
                  <a:gd name="T1" fmla="*/ 0 h 14"/>
                  <a:gd name="T2" fmla="*/ 2 w 8"/>
                  <a:gd name="T3" fmla="*/ 0 h 14"/>
                  <a:gd name="T4" fmla="*/ 2 w 8"/>
                  <a:gd name="T5" fmla="*/ 4 h 14"/>
                  <a:gd name="T6" fmla="*/ 2 w 8"/>
                  <a:gd name="T7" fmla="*/ 8 h 14"/>
                  <a:gd name="T8" fmla="*/ 0 w 8"/>
                  <a:gd name="T9" fmla="*/ 14 h 14"/>
                  <a:gd name="T10" fmla="*/ 4 w 8"/>
                  <a:gd name="T11" fmla="*/ 14 h 14"/>
                  <a:gd name="T12" fmla="*/ 6 w 8"/>
                  <a:gd name="T13" fmla="*/ 10 h 14"/>
                  <a:gd name="T14" fmla="*/ 8 w 8"/>
                  <a:gd name="T15" fmla="*/ 10 h 14"/>
                  <a:gd name="T16" fmla="*/ 6 w 8"/>
                  <a:gd name="T17" fmla="*/ 4 h 14"/>
                  <a:gd name="T18" fmla="*/ 6 w 8"/>
                  <a:gd name="T19" fmla="*/ 0 h 14"/>
                  <a:gd name="T20" fmla="*/ 2 w 8"/>
                  <a:gd name="T21" fmla="*/ 0 h 14"/>
                  <a:gd name="T22" fmla="*/ 2 w 8"/>
                  <a:gd name="T23" fmla="*/ 0 h 14"/>
                  <a:gd name="T24" fmla="*/ 2 w 8"/>
                  <a:gd name="T25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" h="14">
                    <a:moveTo>
                      <a:pt x="2" y="0"/>
                    </a:moveTo>
                    <a:lnTo>
                      <a:pt x="2" y="0"/>
                    </a:lnTo>
                    <a:lnTo>
                      <a:pt x="2" y="4"/>
                    </a:lnTo>
                    <a:lnTo>
                      <a:pt x="2" y="8"/>
                    </a:lnTo>
                    <a:lnTo>
                      <a:pt x="0" y="14"/>
                    </a:lnTo>
                    <a:lnTo>
                      <a:pt x="4" y="14"/>
                    </a:lnTo>
                    <a:lnTo>
                      <a:pt x="6" y="10"/>
                    </a:lnTo>
                    <a:lnTo>
                      <a:pt x="8" y="10"/>
                    </a:lnTo>
                    <a:lnTo>
                      <a:pt x="6" y="4"/>
                    </a:lnTo>
                    <a:lnTo>
                      <a:pt x="6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266" name="Freeform 1737"/>
              <p:cNvSpPr>
                <a:spLocks/>
              </p:cNvSpPr>
              <p:nvPr/>
            </p:nvSpPr>
            <p:spPr bwMode="auto">
              <a:xfrm>
                <a:off x="7813675" y="4273550"/>
                <a:ext cx="95250" cy="136525"/>
              </a:xfrm>
              <a:custGeom>
                <a:avLst/>
                <a:gdLst>
                  <a:gd name="T0" fmla="*/ 16 w 60"/>
                  <a:gd name="T1" fmla="*/ 4 h 86"/>
                  <a:gd name="T2" fmla="*/ 16 w 60"/>
                  <a:gd name="T3" fmla="*/ 4 h 86"/>
                  <a:gd name="T4" fmla="*/ 10 w 60"/>
                  <a:gd name="T5" fmla="*/ 12 h 86"/>
                  <a:gd name="T6" fmla="*/ 10 w 60"/>
                  <a:gd name="T7" fmla="*/ 22 h 86"/>
                  <a:gd name="T8" fmla="*/ 6 w 60"/>
                  <a:gd name="T9" fmla="*/ 24 h 86"/>
                  <a:gd name="T10" fmla="*/ 2 w 60"/>
                  <a:gd name="T11" fmla="*/ 30 h 86"/>
                  <a:gd name="T12" fmla="*/ 0 w 60"/>
                  <a:gd name="T13" fmla="*/ 30 h 86"/>
                  <a:gd name="T14" fmla="*/ 2 w 60"/>
                  <a:gd name="T15" fmla="*/ 32 h 86"/>
                  <a:gd name="T16" fmla="*/ 2 w 60"/>
                  <a:gd name="T17" fmla="*/ 40 h 86"/>
                  <a:gd name="T18" fmla="*/ 2 w 60"/>
                  <a:gd name="T19" fmla="*/ 50 h 86"/>
                  <a:gd name="T20" fmla="*/ 6 w 60"/>
                  <a:gd name="T21" fmla="*/ 52 h 86"/>
                  <a:gd name="T22" fmla="*/ 8 w 60"/>
                  <a:gd name="T23" fmla="*/ 58 h 86"/>
                  <a:gd name="T24" fmla="*/ 6 w 60"/>
                  <a:gd name="T25" fmla="*/ 64 h 86"/>
                  <a:gd name="T26" fmla="*/ 8 w 60"/>
                  <a:gd name="T27" fmla="*/ 76 h 86"/>
                  <a:gd name="T28" fmla="*/ 10 w 60"/>
                  <a:gd name="T29" fmla="*/ 84 h 86"/>
                  <a:gd name="T30" fmla="*/ 16 w 60"/>
                  <a:gd name="T31" fmla="*/ 84 h 86"/>
                  <a:gd name="T32" fmla="*/ 26 w 60"/>
                  <a:gd name="T33" fmla="*/ 86 h 86"/>
                  <a:gd name="T34" fmla="*/ 32 w 60"/>
                  <a:gd name="T35" fmla="*/ 82 h 86"/>
                  <a:gd name="T36" fmla="*/ 26 w 60"/>
                  <a:gd name="T37" fmla="*/ 76 h 86"/>
                  <a:gd name="T38" fmla="*/ 28 w 60"/>
                  <a:gd name="T39" fmla="*/ 68 h 86"/>
                  <a:gd name="T40" fmla="*/ 36 w 60"/>
                  <a:gd name="T41" fmla="*/ 70 h 86"/>
                  <a:gd name="T42" fmla="*/ 42 w 60"/>
                  <a:gd name="T43" fmla="*/ 68 h 86"/>
                  <a:gd name="T44" fmla="*/ 44 w 60"/>
                  <a:gd name="T45" fmla="*/ 74 h 86"/>
                  <a:gd name="T46" fmla="*/ 52 w 60"/>
                  <a:gd name="T47" fmla="*/ 74 h 86"/>
                  <a:gd name="T48" fmla="*/ 58 w 60"/>
                  <a:gd name="T49" fmla="*/ 64 h 86"/>
                  <a:gd name="T50" fmla="*/ 60 w 60"/>
                  <a:gd name="T51" fmla="*/ 52 h 86"/>
                  <a:gd name="T52" fmla="*/ 60 w 60"/>
                  <a:gd name="T53" fmla="*/ 50 h 86"/>
                  <a:gd name="T54" fmla="*/ 56 w 60"/>
                  <a:gd name="T55" fmla="*/ 46 h 86"/>
                  <a:gd name="T56" fmla="*/ 52 w 60"/>
                  <a:gd name="T57" fmla="*/ 42 h 86"/>
                  <a:gd name="T58" fmla="*/ 52 w 60"/>
                  <a:gd name="T59" fmla="*/ 38 h 86"/>
                  <a:gd name="T60" fmla="*/ 52 w 60"/>
                  <a:gd name="T61" fmla="*/ 20 h 86"/>
                  <a:gd name="T62" fmla="*/ 58 w 60"/>
                  <a:gd name="T63" fmla="*/ 6 h 86"/>
                  <a:gd name="T64" fmla="*/ 58 w 60"/>
                  <a:gd name="T65" fmla="*/ 2 h 86"/>
                  <a:gd name="T66" fmla="*/ 40 w 60"/>
                  <a:gd name="T67" fmla="*/ 0 h 86"/>
                  <a:gd name="T68" fmla="*/ 18 w 60"/>
                  <a:gd name="T69" fmla="*/ 0 h 86"/>
                  <a:gd name="T70" fmla="*/ 18 w 60"/>
                  <a:gd name="T71" fmla="*/ 2 h 86"/>
                  <a:gd name="T72" fmla="*/ 16 w 60"/>
                  <a:gd name="T73" fmla="*/ 4 h 86"/>
                  <a:gd name="T74" fmla="*/ 16 w 60"/>
                  <a:gd name="T75" fmla="*/ 4 h 86"/>
                  <a:gd name="T76" fmla="*/ 16 w 60"/>
                  <a:gd name="T77" fmla="*/ 4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60" h="86">
                    <a:moveTo>
                      <a:pt x="16" y="4"/>
                    </a:moveTo>
                    <a:lnTo>
                      <a:pt x="16" y="4"/>
                    </a:lnTo>
                    <a:lnTo>
                      <a:pt x="10" y="12"/>
                    </a:lnTo>
                    <a:lnTo>
                      <a:pt x="10" y="22"/>
                    </a:lnTo>
                    <a:lnTo>
                      <a:pt x="6" y="24"/>
                    </a:lnTo>
                    <a:lnTo>
                      <a:pt x="2" y="30"/>
                    </a:lnTo>
                    <a:lnTo>
                      <a:pt x="0" y="30"/>
                    </a:lnTo>
                    <a:lnTo>
                      <a:pt x="2" y="32"/>
                    </a:lnTo>
                    <a:lnTo>
                      <a:pt x="2" y="40"/>
                    </a:lnTo>
                    <a:lnTo>
                      <a:pt x="2" y="50"/>
                    </a:lnTo>
                    <a:lnTo>
                      <a:pt x="6" y="52"/>
                    </a:lnTo>
                    <a:lnTo>
                      <a:pt x="8" y="58"/>
                    </a:lnTo>
                    <a:lnTo>
                      <a:pt x="6" y="64"/>
                    </a:lnTo>
                    <a:lnTo>
                      <a:pt x="8" y="76"/>
                    </a:lnTo>
                    <a:lnTo>
                      <a:pt x="10" y="84"/>
                    </a:lnTo>
                    <a:lnTo>
                      <a:pt x="16" y="84"/>
                    </a:lnTo>
                    <a:lnTo>
                      <a:pt x="26" y="86"/>
                    </a:lnTo>
                    <a:lnTo>
                      <a:pt x="32" y="82"/>
                    </a:lnTo>
                    <a:lnTo>
                      <a:pt x="26" y="76"/>
                    </a:lnTo>
                    <a:lnTo>
                      <a:pt x="28" y="68"/>
                    </a:lnTo>
                    <a:lnTo>
                      <a:pt x="36" y="70"/>
                    </a:lnTo>
                    <a:lnTo>
                      <a:pt x="42" y="68"/>
                    </a:lnTo>
                    <a:lnTo>
                      <a:pt x="44" y="74"/>
                    </a:lnTo>
                    <a:lnTo>
                      <a:pt x="52" y="74"/>
                    </a:lnTo>
                    <a:lnTo>
                      <a:pt x="58" y="64"/>
                    </a:lnTo>
                    <a:lnTo>
                      <a:pt x="60" y="52"/>
                    </a:lnTo>
                    <a:lnTo>
                      <a:pt x="60" y="50"/>
                    </a:lnTo>
                    <a:lnTo>
                      <a:pt x="56" y="46"/>
                    </a:lnTo>
                    <a:lnTo>
                      <a:pt x="52" y="42"/>
                    </a:lnTo>
                    <a:lnTo>
                      <a:pt x="52" y="38"/>
                    </a:lnTo>
                    <a:lnTo>
                      <a:pt x="52" y="20"/>
                    </a:lnTo>
                    <a:lnTo>
                      <a:pt x="58" y="6"/>
                    </a:lnTo>
                    <a:lnTo>
                      <a:pt x="58" y="2"/>
                    </a:lnTo>
                    <a:lnTo>
                      <a:pt x="40" y="0"/>
                    </a:lnTo>
                    <a:lnTo>
                      <a:pt x="18" y="0"/>
                    </a:lnTo>
                    <a:lnTo>
                      <a:pt x="18" y="2"/>
                    </a:lnTo>
                    <a:lnTo>
                      <a:pt x="16" y="4"/>
                    </a:lnTo>
                    <a:lnTo>
                      <a:pt x="16" y="4"/>
                    </a:lnTo>
                    <a:lnTo>
                      <a:pt x="16" y="4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267" name="Freeform 1738"/>
              <p:cNvSpPr>
                <a:spLocks/>
              </p:cNvSpPr>
              <p:nvPr/>
            </p:nvSpPr>
            <p:spPr bwMode="auto">
              <a:xfrm>
                <a:off x="7613650" y="3917950"/>
                <a:ext cx="28575" cy="15875"/>
              </a:xfrm>
              <a:custGeom>
                <a:avLst/>
                <a:gdLst>
                  <a:gd name="T0" fmla="*/ 0 w 18"/>
                  <a:gd name="T1" fmla="*/ 0 h 10"/>
                  <a:gd name="T2" fmla="*/ 0 w 18"/>
                  <a:gd name="T3" fmla="*/ 10 h 10"/>
                  <a:gd name="T4" fmla="*/ 16 w 18"/>
                  <a:gd name="T5" fmla="*/ 10 h 10"/>
                  <a:gd name="T6" fmla="*/ 18 w 18"/>
                  <a:gd name="T7" fmla="*/ 6 h 10"/>
                  <a:gd name="T8" fmla="*/ 14 w 18"/>
                  <a:gd name="T9" fmla="*/ 2 h 10"/>
                  <a:gd name="T10" fmla="*/ 0 w 18"/>
                  <a:gd name="T11" fmla="*/ 0 h 10"/>
                  <a:gd name="T12" fmla="*/ 0 w 18"/>
                  <a:gd name="T13" fmla="*/ 0 h 10"/>
                  <a:gd name="T14" fmla="*/ 0 w 18"/>
                  <a:gd name="T15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" h="10">
                    <a:moveTo>
                      <a:pt x="0" y="0"/>
                    </a:moveTo>
                    <a:lnTo>
                      <a:pt x="0" y="10"/>
                    </a:lnTo>
                    <a:lnTo>
                      <a:pt x="16" y="10"/>
                    </a:lnTo>
                    <a:lnTo>
                      <a:pt x="18" y="6"/>
                    </a:lnTo>
                    <a:lnTo>
                      <a:pt x="14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268" name="Freeform 1739"/>
              <p:cNvSpPr>
                <a:spLocks/>
              </p:cNvSpPr>
              <p:nvPr/>
            </p:nvSpPr>
            <p:spPr bwMode="auto">
              <a:xfrm>
                <a:off x="7280275" y="4454525"/>
                <a:ext cx="276225" cy="514350"/>
              </a:xfrm>
              <a:custGeom>
                <a:avLst/>
                <a:gdLst>
                  <a:gd name="T0" fmla="*/ 80 w 174"/>
                  <a:gd name="T1" fmla="*/ 8 h 324"/>
                  <a:gd name="T2" fmla="*/ 80 w 174"/>
                  <a:gd name="T3" fmla="*/ 28 h 324"/>
                  <a:gd name="T4" fmla="*/ 70 w 174"/>
                  <a:gd name="T5" fmla="*/ 46 h 324"/>
                  <a:gd name="T6" fmla="*/ 44 w 174"/>
                  <a:gd name="T7" fmla="*/ 66 h 324"/>
                  <a:gd name="T8" fmla="*/ 30 w 174"/>
                  <a:gd name="T9" fmla="*/ 88 h 324"/>
                  <a:gd name="T10" fmla="*/ 24 w 174"/>
                  <a:gd name="T11" fmla="*/ 88 h 324"/>
                  <a:gd name="T12" fmla="*/ 8 w 174"/>
                  <a:gd name="T13" fmla="*/ 80 h 324"/>
                  <a:gd name="T14" fmla="*/ 10 w 174"/>
                  <a:gd name="T15" fmla="*/ 72 h 324"/>
                  <a:gd name="T16" fmla="*/ 2 w 174"/>
                  <a:gd name="T17" fmla="*/ 74 h 324"/>
                  <a:gd name="T18" fmla="*/ 2 w 174"/>
                  <a:gd name="T19" fmla="*/ 92 h 324"/>
                  <a:gd name="T20" fmla="*/ 2 w 174"/>
                  <a:gd name="T21" fmla="*/ 98 h 324"/>
                  <a:gd name="T22" fmla="*/ 2 w 174"/>
                  <a:gd name="T23" fmla="*/ 108 h 324"/>
                  <a:gd name="T24" fmla="*/ 20 w 174"/>
                  <a:gd name="T25" fmla="*/ 120 h 324"/>
                  <a:gd name="T26" fmla="*/ 28 w 174"/>
                  <a:gd name="T27" fmla="*/ 134 h 324"/>
                  <a:gd name="T28" fmla="*/ 36 w 174"/>
                  <a:gd name="T29" fmla="*/ 150 h 324"/>
                  <a:gd name="T30" fmla="*/ 52 w 174"/>
                  <a:gd name="T31" fmla="*/ 164 h 324"/>
                  <a:gd name="T32" fmla="*/ 62 w 174"/>
                  <a:gd name="T33" fmla="*/ 206 h 324"/>
                  <a:gd name="T34" fmla="*/ 80 w 174"/>
                  <a:gd name="T35" fmla="*/ 246 h 324"/>
                  <a:gd name="T36" fmla="*/ 88 w 174"/>
                  <a:gd name="T37" fmla="*/ 264 h 324"/>
                  <a:gd name="T38" fmla="*/ 98 w 174"/>
                  <a:gd name="T39" fmla="*/ 282 h 324"/>
                  <a:gd name="T40" fmla="*/ 134 w 174"/>
                  <a:gd name="T41" fmla="*/ 306 h 324"/>
                  <a:gd name="T42" fmla="*/ 154 w 174"/>
                  <a:gd name="T43" fmla="*/ 324 h 324"/>
                  <a:gd name="T44" fmla="*/ 162 w 174"/>
                  <a:gd name="T45" fmla="*/ 310 h 324"/>
                  <a:gd name="T46" fmla="*/ 174 w 174"/>
                  <a:gd name="T47" fmla="*/ 290 h 324"/>
                  <a:gd name="T48" fmla="*/ 168 w 174"/>
                  <a:gd name="T49" fmla="*/ 280 h 324"/>
                  <a:gd name="T50" fmla="*/ 168 w 174"/>
                  <a:gd name="T51" fmla="*/ 274 h 324"/>
                  <a:gd name="T52" fmla="*/ 170 w 174"/>
                  <a:gd name="T53" fmla="*/ 272 h 324"/>
                  <a:gd name="T54" fmla="*/ 168 w 174"/>
                  <a:gd name="T55" fmla="*/ 252 h 324"/>
                  <a:gd name="T56" fmla="*/ 164 w 174"/>
                  <a:gd name="T57" fmla="*/ 218 h 324"/>
                  <a:gd name="T58" fmla="*/ 150 w 174"/>
                  <a:gd name="T59" fmla="*/ 168 h 324"/>
                  <a:gd name="T60" fmla="*/ 136 w 174"/>
                  <a:gd name="T61" fmla="*/ 172 h 324"/>
                  <a:gd name="T62" fmla="*/ 120 w 174"/>
                  <a:gd name="T63" fmla="*/ 168 h 324"/>
                  <a:gd name="T64" fmla="*/ 114 w 174"/>
                  <a:gd name="T65" fmla="*/ 160 h 324"/>
                  <a:gd name="T66" fmla="*/ 102 w 174"/>
                  <a:gd name="T67" fmla="*/ 150 h 324"/>
                  <a:gd name="T68" fmla="*/ 102 w 174"/>
                  <a:gd name="T69" fmla="*/ 136 h 324"/>
                  <a:gd name="T70" fmla="*/ 100 w 174"/>
                  <a:gd name="T71" fmla="*/ 124 h 324"/>
                  <a:gd name="T72" fmla="*/ 106 w 174"/>
                  <a:gd name="T73" fmla="*/ 116 h 324"/>
                  <a:gd name="T74" fmla="*/ 114 w 174"/>
                  <a:gd name="T75" fmla="*/ 100 h 324"/>
                  <a:gd name="T76" fmla="*/ 126 w 174"/>
                  <a:gd name="T77" fmla="*/ 84 h 324"/>
                  <a:gd name="T78" fmla="*/ 150 w 174"/>
                  <a:gd name="T79" fmla="*/ 78 h 324"/>
                  <a:gd name="T80" fmla="*/ 154 w 174"/>
                  <a:gd name="T81" fmla="*/ 72 h 324"/>
                  <a:gd name="T82" fmla="*/ 156 w 174"/>
                  <a:gd name="T83" fmla="*/ 42 h 324"/>
                  <a:gd name="T84" fmla="*/ 144 w 174"/>
                  <a:gd name="T85" fmla="*/ 36 h 324"/>
                  <a:gd name="T86" fmla="*/ 128 w 174"/>
                  <a:gd name="T87" fmla="*/ 34 h 324"/>
                  <a:gd name="T88" fmla="*/ 116 w 174"/>
                  <a:gd name="T89" fmla="*/ 32 h 324"/>
                  <a:gd name="T90" fmla="*/ 106 w 174"/>
                  <a:gd name="T91" fmla="*/ 24 h 324"/>
                  <a:gd name="T92" fmla="*/ 98 w 174"/>
                  <a:gd name="T93" fmla="*/ 14 h 324"/>
                  <a:gd name="T94" fmla="*/ 90 w 174"/>
                  <a:gd name="T95" fmla="*/ 0 h 324"/>
                  <a:gd name="T96" fmla="*/ 80 w 174"/>
                  <a:gd name="T97" fmla="*/ 0 h 3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74" h="324">
                    <a:moveTo>
                      <a:pt x="80" y="0"/>
                    </a:moveTo>
                    <a:lnTo>
                      <a:pt x="74" y="6"/>
                    </a:lnTo>
                    <a:lnTo>
                      <a:pt x="80" y="8"/>
                    </a:lnTo>
                    <a:lnTo>
                      <a:pt x="82" y="18"/>
                    </a:lnTo>
                    <a:lnTo>
                      <a:pt x="82" y="28"/>
                    </a:lnTo>
                    <a:lnTo>
                      <a:pt x="80" y="28"/>
                    </a:lnTo>
                    <a:lnTo>
                      <a:pt x="80" y="34"/>
                    </a:lnTo>
                    <a:lnTo>
                      <a:pt x="74" y="42"/>
                    </a:lnTo>
                    <a:lnTo>
                      <a:pt x="70" y="46"/>
                    </a:lnTo>
                    <a:lnTo>
                      <a:pt x="56" y="54"/>
                    </a:lnTo>
                    <a:lnTo>
                      <a:pt x="52" y="60"/>
                    </a:lnTo>
                    <a:lnTo>
                      <a:pt x="44" y="66"/>
                    </a:lnTo>
                    <a:lnTo>
                      <a:pt x="38" y="72"/>
                    </a:lnTo>
                    <a:lnTo>
                      <a:pt x="36" y="82"/>
                    </a:lnTo>
                    <a:lnTo>
                      <a:pt x="30" y="88"/>
                    </a:lnTo>
                    <a:lnTo>
                      <a:pt x="28" y="90"/>
                    </a:lnTo>
                    <a:lnTo>
                      <a:pt x="26" y="90"/>
                    </a:lnTo>
                    <a:lnTo>
                      <a:pt x="24" y="88"/>
                    </a:lnTo>
                    <a:lnTo>
                      <a:pt x="18" y="80"/>
                    </a:lnTo>
                    <a:lnTo>
                      <a:pt x="12" y="82"/>
                    </a:lnTo>
                    <a:lnTo>
                      <a:pt x="8" y="80"/>
                    </a:lnTo>
                    <a:lnTo>
                      <a:pt x="8" y="78"/>
                    </a:lnTo>
                    <a:lnTo>
                      <a:pt x="12" y="74"/>
                    </a:lnTo>
                    <a:lnTo>
                      <a:pt x="10" y="72"/>
                    </a:lnTo>
                    <a:lnTo>
                      <a:pt x="10" y="66"/>
                    </a:lnTo>
                    <a:lnTo>
                      <a:pt x="8" y="66"/>
                    </a:lnTo>
                    <a:lnTo>
                      <a:pt x="2" y="74"/>
                    </a:lnTo>
                    <a:lnTo>
                      <a:pt x="0" y="80"/>
                    </a:lnTo>
                    <a:lnTo>
                      <a:pt x="0" y="88"/>
                    </a:lnTo>
                    <a:lnTo>
                      <a:pt x="2" y="92"/>
                    </a:lnTo>
                    <a:lnTo>
                      <a:pt x="0" y="92"/>
                    </a:lnTo>
                    <a:lnTo>
                      <a:pt x="0" y="96"/>
                    </a:lnTo>
                    <a:lnTo>
                      <a:pt x="2" y="98"/>
                    </a:lnTo>
                    <a:lnTo>
                      <a:pt x="6" y="98"/>
                    </a:lnTo>
                    <a:lnTo>
                      <a:pt x="6" y="106"/>
                    </a:lnTo>
                    <a:lnTo>
                      <a:pt x="2" y="108"/>
                    </a:lnTo>
                    <a:lnTo>
                      <a:pt x="2" y="110"/>
                    </a:lnTo>
                    <a:lnTo>
                      <a:pt x="10" y="116"/>
                    </a:lnTo>
                    <a:lnTo>
                      <a:pt x="20" y="120"/>
                    </a:lnTo>
                    <a:lnTo>
                      <a:pt x="20" y="126"/>
                    </a:lnTo>
                    <a:lnTo>
                      <a:pt x="24" y="132"/>
                    </a:lnTo>
                    <a:lnTo>
                      <a:pt x="28" y="134"/>
                    </a:lnTo>
                    <a:lnTo>
                      <a:pt x="34" y="136"/>
                    </a:lnTo>
                    <a:lnTo>
                      <a:pt x="36" y="142"/>
                    </a:lnTo>
                    <a:lnTo>
                      <a:pt x="36" y="150"/>
                    </a:lnTo>
                    <a:lnTo>
                      <a:pt x="42" y="152"/>
                    </a:lnTo>
                    <a:lnTo>
                      <a:pt x="46" y="154"/>
                    </a:lnTo>
                    <a:lnTo>
                      <a:pt x="52" y="164"/>
                    </a:lnTo>
                    <a:lnTo>
                      <a:pt x="54" y="172"/>
                    </a:lnTo>
                    <a:lnTo>
                      <a:pt x="56" y="192"/>
                    </a:lnTo>
                    <a:lnTo>
                      <a:pt x="62" y="206"/>
                    </a:lnTo>
                    <a:lnTo>
                      <a:pt x="72" y="224"/>
                    </a:lnTo>
                    <a:lnTo>
                      <a:pt x="78" y="240"/>
                    </a:lnTo>
                    <a:lnTo>
                      <a:pt x="80" y="246"/>
                    </a:lnTo>
                    <a:lnTo>
                      <a:pt x="80" y="252"/>
                    </a:lnTo>
                    <a:lnTo>
                      <a:pt x="78" y="254"/>
                    </a:lnTo>
                    <a:lnTo>
                      <a:pt x="88" y="264"/>
                    </a:lnTo>
                    <a:lnTo>
                      <a:pt x="88" y="272"/>
                    </a:lnTo>
                    <a:lnTo>
                      <a:pt x="90" y="278"/>
                    </a:lnTo>
                    <a:lnTo>
                      <a:pt x="98" y="282"/>
                    </a:lnTo>
                    <a:lnTo>
                      <a:pt x="108" y="288"/>
                    </a:lnTo>
                    <a:lnTo>
                      <a:pt x="110" y="292"/>
                    </a:lnTo>
                    <a:lnTo>
                      <a:pt x="134" y="306"/>
                    </a:lnTo>
                    <a:lnTo>
                      <a:pt x="144" y="314"/>
                    </a:lnTo>
                    <a:lnTo>
                      <a:pt x="152" y="322"/>
                    </a:lnTo>
                    <a:lnTo>
                      <a:pt x="154" y="324"/>
                    </a:lnTo>
                    <a:lnTo>
                      <a:pt x="154" y="322"/>
                    </a:lnTo>
                    <a:lnTo>
                      <a:pt x="156" y="316"/>
                    </a:lnTo>
                    <a:lnTo>
                      <a:pt x="162" y="310"/>
                    </a:lnTo>
                    <a:lnTo>
                      <a:pt x="168" y="308"/>
                    </a:lnTo>
                    <a:lnTo>
                      <a:pt x="174" y="296"/>
                    </a:lnTo>
                    <a:lnTo>
                      <a:pt x="174" y="290"/>
                    </a:lnTo>
                    <a:lnTo>
                      <a:pt x="174" y="288"/>
                    </a:lnTo>
                    <a:lnTo>
                      <a:pt x="164" y="286"/>
                    </a:lnTo>
                    <a:lnTo>
                      <a:pt x="168" y="280"/>
                    </a:lnTo>
                    <a:lnTo>
                      <a:pt x="164" y="278"/>
                    </a:lnTo>
                    <a:lnTo>
                      <a:pt x="164" y="274"/>
                    </a:lnTo>
                    <a:lnTo>
                      <a:pt x="168" y="274"/>
                    </a:lnTo>
                    <a:lnTo>
                      <a:pt x="172" y="280"/>
                    </a:lnTo>
                    <a:lnTo>
                      <a:pt x="170" y="274"/>
                    </a:lnTo>
                    <a:lnTo>
                      <a:pt x="170" y="272"/>
                    </a:lnTo>
                    <a:lnTo>
                      <a:pt x="172" y="270"/>
                    </a:lnTo>
                    <a:lnTo>
                      <a:pt x="168" y="260"/>
                    </a:lnTo>
                    <a:lnTo>
                      <a:pt x="168" y="252"/>
                    </a:lnTo>
                    <a:lnTo>
                      <a:pt x="170" y="250"/>
                    </a:lnTo>
                    <a:lnTo>
                      <a:pt x="172" y="236"/>
                    </a:lnTo>
                    <a:lnTo>
                      <a:pt x="164" y="218"/>
                    </a:lnTo>
                    <a:lnTo>
                      <a:pt x="146" y="214"/>
                    </a:lnTo>
                    <a:lnTo>
                      <a:pt x="150" y="170"/>
                    </a:lnTo>
                    <a:lnTo>
                      <a:pt x="150" y="168"/>
                    </a:lnTo>
                    <a:lnTo>
                      <a:pt x="150" y="164"/>
                    </a:lnTo>
                    <a:lnTo>
                      <a:pt x="150" y="168"/>
                    </a:lnTo>
                    <a:lnTo>
                      <a:pt x="136" y="172"/>
                    </a:lnTo>
                    <a:lnTo>
                      <a:pt x="124" y="172"/>
                    </a:lnTo>
                    <a:lnTo>
                      <a:pt x="120" y="172"/>
                    </a:lnTo>
                    <a:lnTo>
                      <a:pt x="120" y="168"/>
                    </a:lnTo>
                    <a:lnTo>
                      <a:pt x="118" y="164"/>
                    </a:lnTo>
                    <a:lnTo>
                      <a:pt x="116" y="162"/>
                    </a:lnTo>
                    <a:lnTo>
                      <a:pt x="114" y="160"/>
                    </a:lnTo>
                    <a:lnTo>
                      <a:pt x="110" y="156"/>
                    </a:lnTo>
                    <a:lnTo>
                      <a:pt x="106" y="152"/>
                    </a:lnTo>
                    <a:lnTo>
                      <a:pt x="102" y="150"/>
                    </a:lnTo>
                    <a:lnTo>
                      <a:pt x="102" y="142"/>
                    </a:lnTo>
                    <a:lnTo>
                      <a:pt x="102" y="138"/>
                    </a:lnTo>
                    <a:lnTo>
                      <a:pt x="102" y="136"/>
                    </a:lnTo>
                    <a:lnTo>
                      <a:pt x="100" y="132"/>
                    </a:lnTo>
                    <a:lnTo>
                      <a:pt x="98" y="124"/>
                    </a:lnTo>
                    <a:lnTo>
                      <a:pt x="100" y="124"/>
                    </a:lnTo>
                    <a:lnTo>
                      <a:pt x="102" y="124"/>
                    </a:lnTo>
                    <a:lnTo>
                      <a:pt x="106" y="124"/>
                    </a:lnTo>
                    <a:lnTo>
                      <a:pt x="106" y="116"/>
                    </a:lnTo>
                    <a:lnTo>
                      <a:pt x="108" y="114"/>
                    </a:lnTo>
                    <a:lnTo>
                      <a:pt x="110" y="108"/>
                    </a:lnTo>
                    <a:lnTo>
                      <a:pt x="114" y="100"/>
                    </a:lnTo>
                    <a:lnTo>
                      <a:pt x="114" y="96"/>
                    </a:lnTo>
                    <a:lnTo>
                      <a:pt x="118" y="90"/>
                    </a:lnTo>
                    <a:lnTo>
                      <a:pt x="126" y="84"/>
                    </a:lnTo>
                    <a:lnTo>
                      <a:pt x="132" y="82"/>
                    </a:lnTo>
                    <a:lnTo>
                      <a:pt x="138" y="80"/>
                    </a:lnTo>
                    <a:lnTo>
                      <a:pt x="150" y="78"/>
                    </a:lnTo>
                    <a:lnTo>
                      <a:pt x="152" y="78"/>
                    </a:lnTo>
                    <a:lnTo>
                      <a:pt x="154" y="74"/>
                    </a:lnTo>
                    <a:lnTo>
                      <a:pt x="154" y="72"/>
                    </a:lnTo>
                    <a:lnTo>
                      <a:pt x="150" y="70"/>
                    </a:lnTo>
                    <a:lnTo>
                      <a:pt x="144" y="70"/>
                    </a:lnTo>
                    <a:lnTo>
                      <a:pt x="156" y="42"/>
                    </a:lnTo>
                    <a:lnTo>
                      <a:pt x="156" y="38"/>
                    </a:lnTo>
                    <a:lnTo>
                      <a:pt x="152" y="38"/>
                    </a:lnTo>
                    <a:lnTo>
                      <a:pt x="144" y="36"/>
                    </a:lnTo>
                    <a:lnTo>
                      <a:pt x="138" y="34"/>
                    </a:lnTo>
                    <a:lnTo>
                      <a:pt x="134" y="34"/>
                    </a:lnTo>
                    <a:lnTo>
                      <a:pt x="128" y="34"/>
                    </a:lnTo>
                    <a:lnTo>
                      <a:pt x="128" y="36"/>
                    </a:lnTo>
                    <a:lnTo>
                      <a:pt x="120" y="34"/>
                    </a:lnTo>
                    <a:lnTo>
                      <a:pt x="116" y="32"/>
                    </a:lnTo>
                    <a:lnTo>
                      <a:pt x="116" y="28"/>
                    </a:lnTo>
                    <a:lnTo>
                      <a:pt x="116" y="24"/>
                    </a:lnTo>
                    <a:lnTo>
                      <a:pt x="106" y="24"/>
                    </a:lnTo>
                    <a:lnTo>
                      <a:pt x="102" y="20"/>
                    </a:lnTo>
                    <a:lnTo>
                      <a:pt x="100" y="18"/>
                    </a:lnTo>
                    <a:lnTo>
                      <a:pt x="98" y="14"/>
                    </a:lnTo>
                    <a:lnTo>
                      <a:pt x="92" y="8"/>
                    </a:lnTo>
                    <a:lnTo>
                      <a:pt x="90" y="6"/>
                    </a:lnTo>
                    <a:lnTo>
                      <a:pt x="90" y="0"/>
                    </a:lnTo>
                    <a:lnTo>
                      <a:pt x="80" y="0"/>
                    </a:lnTo>
                    <a:lnTo>
                      <a:pt x="80" y="0"/>
                    </a:lnTo>
                    <a:lnTo>
                      <a:pt x="8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269" name="Freeform 1740"/>
              <p:cNvSpPr>
                <a:spLocks/>
              </p:cNvSpPr>
              <p:nvPr/>
            </p:nvSpPr>
            <p:spPr bwMode="auto">
              <a:xfrm>
                <a:off x="7712075" y="5000625"/>
                <a:ext cx="184150" cy="244475"/>
              </a:xfrm>
              <a:custGeom>
                <a:avLst/>
                <a:gdLst>
                  <a:gd name="T0" fmla="*/ 54 w 116"/>
                  <a:gd name="T1" fmla="*/ 4 h 154"/>
                  <a:gd name="T2" fmla="*/ 24 w 116"/>
                  <a:gd name="T3" fmla="*/ 4 h 154"/>
                  <a:gd name="T4" fmla="*/ 16 w 116"/>
                  <a:gd name="T5" fmla="*/ 16 h 154"/>
                  <a:gd name="T6" fmla="*/ 10 w 116"/>
                  <a:gd name="T7" fmla="*/ 26 h 154"/>
                  <a:gd name="T8" fmla="*/ 0 w 116"/>
                  <a:gd name="T9" fmla="*/ 52 h 154"/>
                  <a:gd name="T10" fmla="*/ 14 w 116"/>
                  <a:gd name="T11" fmla="*/ 64 h 154"/>
                  <a:gd name="T12" fmla="*/ 18 w 116"/>
                  <a:gd name="T13" fmla="*/ 70 h 154"/>
                  <a:gd name="T14" fmla="*/ 26 w 116"/>
                  <a:gd name="T15" fmla="*/ 78 h 154"/>
                  <a:gd name="T16" fmla="*/ 28 w 116"/>
                  <a:gd name="T17" fmla="*/ 84 h 154"/>
                  <a:gd name="T18" fmla="*/ 36 w 116"/>
                  <a:gd name="T19" fmla="*/ 90 h 154"/>
                  <a:gd name="T20" fmla="*/ 44 w 116"/>
                  <a:gd name="T21" fmla="*/ 98 h 154"/>
                  <a:gd name="T22" fmla="*/ 50 w 116"/>
                  <a:gd name="T23" fmla="*/ 98 h 154"/>
                  <a:gd name="T24" fmla="*/ 60 w 116"/>
                  <a:gd name="T25" fmla="*/ 108 h 154"/>
                  <a:gd name="T26" fmla="*/ 68 w 116"/>
                  <a:gd name="T27" fmla="*/ 116 h 154"/>
                  <a:gd name="T28" fmla="*/ 68 w 116"/>
                  <a:gd name="T29" fmla="*/ 126 h 154"/>
                  <a:gd name="T30" fmla="*/ 60 w 116"/>
                  <a:gd name="T31" fmla="*/ 138 h 154"/>
                  <a:gd name="T32" fmla="*/ 54 w 116"/>
                  <a:gd name="T33" fmla="*/ 150 h 154"/>
                  <a:gd name="T34" fmla="*/ 64 w 116"/>
                  <a:gd name="T35" fmla="*/ 150 h 154"/>
                  <a:gd name="T36" fmla="*/ 74 w 116"/>
                  <a:gd name="T37" fmla="*/ 154 h 154"/>
                  <a:gd name="T38" fmla="*/ 92 w 116"/>
                  <a:gd name="T39" fmla="*/ 154 h 154"/>
                  <a:gd name="T40" fmla="*/ 100 w 116"/>
                  <a:gd name="T41" fmla="*/ 154 h 154"/>
                  <a:gd name="T42" fmla="*/ 106 w 116"/>
                  <a:gd name="T43" fmla="*/ 146 h 154"/>
                  <a:gd name="T44" fmla="*/ 110 w 116"/>
                  <a:gd name="T45" fmla="*/ 136 h 154"/>
                  <a:gd name="T46" fmla="*/ 110 w 116"/>
                  <a:gd name="T47" fmla="*/ 122 h 154"/>
                  <a:gd name="T48" fmla="*/ 114 w 116"/>
                  <a:gd name="T49" fmla="*/ 112 h 154"/>
                  <a:gd name="T50" fmla="*/ 116 w 116"/>
                  <a:gd name="T51" fmla="*/ 96 h 154"/>
                  <a:gd name="T52" fmla="*/ 114 w 116"/>
                  <a:gd name="T53" fmla="*/ 88 h 154"/>
                  <a:gd name="T54" fmla="*/ 106 w 116"/>
                  <a:gd name="T55" fmla="*/ 90 h 154"/>
                  <a:gd name="T56" fmla="*/ 106 w 116"/>
                  <a:gd name="T57" fmla="*/ 82 h 154"/>
                  <a:gd name="T58" fmla="*/ 104 w 116"/>
                  <a:gd name="T59" fmla="*/ 60 h 154"/>
                  <a:gd name="T60" fmla="*/ 96 w 116"/>
                  <a:gd name="T61" fmla="*/ 56 h 154"/>
                  <a:gd name="T62" fmla="*/ 92 w 116"/>
                  <a:gd name="T63" fmla="*/ 52 h 154"/>
                  <a:gd name="T64" fmla="*/ 88 w 116"/>
                  <a:gd name="T65" fmla="*/ 52 h 154"/>
                  <a:gd name="T66" fmla="*/ 72 w 116"/>
                  <a:gd name="T67" fmla="*/ 50 h 154"/>
                  <a:gd name="T68" fmla="*/ 70 w 116"/>
                  <a:gd name="T69" fmla="*/ 42 h 154"/>
                  <a:gd name="T70" fmla="*/ 70 w 116"/>
                  <a:gd name="T71" fmla="*/ 26 h 154"/>
                  <a:gd name="T72" fmla="*/ 64 w 116"/>
                  <a:gd name="T73" fmla="*/ 16 h 154"/>
                  <a:gd name="T74" fmla="*/ 60 w 116"/>
                  <a:gd name="T75" fmla="*/ 12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16" h="154">
                    <a:moveTo>
                      <a:pt x="60" y="12"/>
                    </a:moveTo>
                    <a:lnTo>
                      <a:pt x="54" y="4"/>
                    </a:lnTo>
                    <a:lnTo>
                      <a:pt x="42" y="0"/>
                    </a:lnTo>
                    <a:lnTo>
                      <a:pt x="24" y="4"/>
                    </a:lnTo>
                    <a:lnTo>
                      <a:pt x="18" y="8"/>
                    </a:lnTo>
                    <a:lnTo>
                      <a:pt x="16" y="16"/>
                    </a:lnTo>
                    <a:lnTo>
                      <a:pt x="14" y="22"/>
                    </a:lnTo>
                    <a:lnTo>
                      <a:pt x="10" y="26"/>
                    </a:lnTo>
                    <a:lnTo>
                      <a:pt x="10" y="32"/>
                    </a:lnTo>
                    <a:lnTo>
                      <a:pt x="0" y="52"/>
                    </a:lnTo>
                    <a:lnTo>
                      <a:pt x="10" y="56"/>
                    </a:lnTo>
                    <a:lnTo>
                      <a:pt x="14" y="64"/>
                    </a:lnTo>
                    <a:lnTo>
                      <a:pt x="16" y="68"/>
                    </a:lnTo>
                    <a:lnTo>
                      <a:pt x="18" y="70"/>
                    </a:lnTo>
                    <a:lnTo>
                      <a:pt x="24" y="72"/>
                    </a:lnTo>
                    <a:lnTo>
                      <a:pt x="26" y="78"/>
                    </a:lnTo>
                    <a:lnTo>
                      <a:pt x="28" y="82"/>
                    </a:lnTo>
                    <a:lnTo>
                      <a:pt x="28" y="84"/>
                    </a:lnTo>
                    <a:lnTo>
                      <a:pt x="32" y="88"/>
                    </a:lnTo>
                    <a:lnTo>
                      <a:pt x="36" y="90"/>
                    </a:lnTo>
                    <a:lnTo>
                      <a:pt x="42" y="96"/>
                    </a:lnTo>
                    <a:lnTo>
                      <a:pt x="44" y="98"/>
                    </a:lnTo>
                    <a:lnTo>
                      <a:pt x="46" y="98"/>
                    </a:lnTo>
                    <a:lnTo>
                      <a:pt x="50" y="98"/>
                    </a:lnTo>
                    <a:lnTo>
                      <a:pt x="58" y="102"/>
                    </a:lnTo>
                    <a:lnTo>
                      <a:pt x="60" y="108"/>
                    </a:lnTo>
                    <a:lnTo>
                      <a:pt x="64" y="112"/>
                    </a:lnTo>
                    <a:lnTo>
                      <a:pt x="68" y="116"/>
                    </a:lnTo>
                    <a:lnTo>
                      <a:pt x="68" y="118"/>
                    </a:lnTo>
                    <a:lnTo>
                      <a:pt x="68" y="126"/>
                    </a:lnTo>
                    <a:lnTo>
                      <a:pt x="64" y="134"/>
                    </a:lnTo>
                    <a:lnTo>
                      <a:pt x="60" y="138"/>
                    </a:lnTo>
                    <a:lnTo>
                      <a:pt x="54" y="148"/>
                    </a:lnTo>
                    <a:lnTo>
                      <a:pt x="54" y="150"/>
                    </a:lnTo>
                    <a:lnTo>
                      <a:pt x="60" y="150"/>
                    </a:lnTo>
                    <a:lnTo>
                      <a:pt x="64" y="150"/>
                    </a:lnTo>
                    <a:lnTo>
                      <a:pt x="70" y="150"/>
                    </a:lnTo>
                    <a:lnTo>
                      <a:pt x="74" y="154"/>
                    </a:lnTo>
                    <a:lnTo>
                      <a:pt x="80" y="154"/>
                    </a:lnTo>
                    <a:lnTo>
                      <a:pt x="92" y="154"/>
                    </a:lnTo>
                    <a:lnTo>
                      <a:pt x="98" y="154"/>
                    </a:lnTo>
                    <a:lnTo>
                      <a:pt x="100" y="154"/>
                    </a:lnTo>
                    <a:lnTo>
                      <a:pt x="104" y="150"/>
                    </a:lnTo>
                    <a:lnTo>
                      <a:pt x="106" y="146"/>
                    </a:lnTo>
                    <a:lnTo>
                      <a:pt x="108" y="140"/>
                    </a:lnTo>
                    <a:lnTo>
                      <a:pt x="110" y="136"/>
                    </a:lnTo>
                    <a:lnTo>
                      <a:pt x="110" y="128"/>
                    </a:lnTo>
                    <a:lnTo>
                      <a:pt x="110" y="122"/>
                    </a:lnTo>
                    <a:lnTo>
                      <a:pt x="114" y="120"/>
                    </a:lnTo>
                    <a:lnTo>
                      <a:pt x="114" y="112"/>
                    </a:lnTo>
                    <a:lnTo>
                      <a:pt x="114" y="102"/>
                    </a:lnTo>
                    <a:lnTo>
                      <a:pt x="116" y="96"/>
                    </a:lnTo>
                    <a:lnTo>
                      <a:pt x="116" y="88"/>
                    </a:lnTo>
                    <a:lnTo>
                      <a:pt x="114" y="88"/>
                    </a:lnTo>
                    <a:lnTo>
                      <a:pt x="108" y="90"/>
                    </a:lnTo>
                    <a:lnTo>
                      <a:pt x="106" y="90"/>
                    </a:lnTo>
                    <a:lnTo>
                      <a:pt x="106" y="88"/>
                    </a:lnTo>
                    <a:lnTo>
                      <a:pt x="106" y="82"/>
                    </a:lnTo>
                    <a:lnTo>
                      <a:pt x="106" y="64"/>
                    </a:lnTo>
                    <a:lnTo>
                      <a:pt x="104" y="60"/>
                    </a:lnTo>
                    <a:lnTo>
                      <a:pt x="98" y="56"/>
                    </a:lnTo>
                    <a:lnTo>
                      <a:pt x="96" y="56"/>
                    </a:lnTo>
                    <a:lnTo>
                      <a:pt x="92" y="54"/>
                    </a:lnTo>
                    <a:lnTo>
                      <a:pt x="92" y="52"/>
                    </a:lnTo>
                    <a:lnTo>
                      <a:pt x="90" y="50"/>
                    </a:lnTo>
                    <a:lnTo>
                      <a:pt x="88" y="52"/>
                    </a:lnTo>
                    <a:lnTo>
                      <a:pt x="78" y="52"/>
                    </a:lnTo>
                    <a:lnTo>
                      <a:pt x="72" y="50"/>
                    </a:lnTo>
                    <a:lnTo>
                      <a:pt x="70" y="46"/>
                    </a:lnTo>
                    <a:lnTo>
                      <a:pt x="70" y="42"/>
                    </a:lnTo>
                    <a:lnTo>
                      <a:pt x="68" y="34"/>
                    </a:lnTo>
                    <a:lnTo>
                      <a:pt x="70" y="26"/>
                    </a:lnTo>
                    <a:lnTo>
                      <a:pt x="68" y="22"/>
                    </a:lnTo>
                    <a:lnTo>
                      <a:pt x="64" y="16"/>
                    </a:lnTo>
                    <a:lnTo>
                      <a:pt x="60" y="12"/>
                    </a:lnTo>
                    <a:lnTo>
                      <a:pt x="60" y="12"/>
                    </a:lnTo>
                    <a:lnTo>
                      <a:pt x="60" y="1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270" name="Freeform 1741"/>
              <p:cNvSpPr>
                <a:spLocks noEditPoints="1"/>
              </p:cNvSpPr>
              <p:nvPr/>
            </p:nvSpPr>
            <p:spPr bwMode="auto">
              <a:xfrm>
                <a:off x="7242175" y="4168775"/>
                <a:ext cx="136525" cy="79375"/>
              </a:xfrm>
              <a:custGeom>
                <a:avLst/>
                <a:gdLst>
                  <a:gd name="T0" fmla="*/ 6 w 86"/>
                  <a:gd name="T1" fmla="*/ 0 h 50"/>
                  <a:gd name="T2" fmla="*/ 2 w 86"/>
                  <a:gd name="T3" fmla="*/ 4 h 50"/>
                  <a:gd name="T4" fmla="*/ 0 w 86"/>
                  <a:gd name="T5" fmla="*/ 12 h 50"/>
                  <a:gd name="T6" fmla="*/ 6 w 86"/>
                  <a:gd name="T7" fmla="*/ 18 h 50"/>
                  <a:gd name="T8" fmla="*/ 12 w 86"/>
                  <a:gd name="T9" fmla="*/ 26 h 50"/>
                  <a:gd name="T10" fmla="*/ 22 w 86"/>
                  <a:gd name="T11" fmla="*/ 30 h 50"/>
                  <a:gd name="T12" fmla="*/ 28 w 86"/>
                  <a:gd name="T13" fmla="*/ 34 h 50"/>
                  <a:gd name="T14" fmla="*/ 30 w 86"/>
                  <a:gd name="T15" fmla="*/ 40 h 50"/>
                  <a:gd name="T16" fmla="*/ 46 w 86"/>
                  <a:gd name="T17" fmla="*/ 42 h 50"/>
                  <a:gd name="T18" fmla="*/ 46 w 86"/>
                  <a:gd name="T19" fmla="*/ 40 h 50"/>
                  <a:gd name="T20" fmla="*/ 40 w 86"/>
                  <a:gd name="T21" fmla="*/ 42 h 50"/>
                  <a:gd name="T22" fmla="*/ 46 w 86"/>
                  <a:gd name="T23" fmla="*/ 36 h 50"/>
                  <a:gd name="T24" fmla="*/ 38 w 86"/>
                  <a:gd name="T25" fmla="*/ 32 h 50"/>
                  <a:gd name="T26" fmla="*/ 48 w 86"/>
                  <a:gd name="T27" fmla="*/ 18 h 50"/>
                  <a:gd name="T28" fmla="*/ 54 w 86"/>
                  <a:gd name="T29" fmla="*/ 14 h 50"/>
                  <a:gd name="T30" fmla="*/ 64 w 86"/>
                  <a:gd name="T31" fmla="*/ 30 h 50"/>
                  <a:gd name="T32" fmla="*/ 72 w 86"/>
                  <a:gd name="T33" fmla="*/ 32 h 50"/>
                  <a:gd name="T34" fmla="*/ 72 w 86"/>
                  <a:gd name="T35" fmla="*/ 48 h 50"/>
                  <a:gd name="T36" fmla="*/ 82 w 86"/>
                  <a:gd name="T37" fmla="*/ 50 h 50"/>
                  <a:gd name="T38" fmla="*/ 86 w 86"/>
                  <a:gd name="T39" fmla="*/ 44 h 50"/>
                  <a:gd name="T40" fmla="*/ 86 w 86"/>
                  <a:gd name="T41" fmla="*/ 34 h 50"/>
                  <a:gd name="T42" fmla="*/ 84 w 86"/>
                  <a:gd name="T43" fmla="*/ 26 h 50"/>
                  <a:gd name="T44" fmla="*/ 64 w 86"/>
                  <a:gd name="T45" fmla="*/ 4 h 50"/>
                  <a:gd name="T46" fmla="*/ 48 w 86"/>
                  <a:gd name="T47" fmla="*/ 8 h 50"/>
                  <a:gd name="T48" fmla="*/ 26 w 86"/>
                  <a:gd name="T49" fmla="*/ 14 h 50"/>
                  <a:gd name="T50" fmla="*/ 20 w 86"/>
                  <a:gd name="T51" fmla="*/ 12 h 50"/>
                  <a:gd name="T52" fmla="*/ 16 w 86"/>
                  <a:gd name="T53" fmla="*/ 14 h 50"/>
                  <a:gd name="T54" fmla="*/ 8 w 86"/>
                  <a:gd name="T55" fmla="*/ 0 h 50"/>
                  <a:gd name="T56" fmla="*/ 8 w 86"/>
                  <a:gd name="T57" fmla="*/ 0 h 50"/>
                  <a:gd name="T58" fmla="*/ 22 w 86"/>
                  <a:gd name="T59" fmla="*/ 44 h 50"/>
                  <a:gd name="T60" fmla="*/ 20 w 86"/>
                  <a:gd name="T61" fmla="*/ 40 h 50"/>
                  <a:gd name="T62" fmla="*/ 20 w 86"/>
                  <a:gd name="T63" fmla="*/ 4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86" h="50">
                    <a:moveTo>
                      <a:pt x="8" y="0"/>
                    </a:moveTo>
                    <a:lnTo>
                      <a:pt x="6" y="0"/>
                    </a:lnTo>
                    <a:lnTo>
                      <a:pt x="2" y="0"/>
                    </a:lnTo>
                    <a:lnTo>
                      <a:pt x="2" y="4"/>
                    </a:lnTo>
                    <a:lnTo>
                      <a:pt x="2" y="8"/>
                    </a:lnTo>
                    <a:lnTo>
                      <a:pt x="0" y="12"/>
                    </a:lnTo>
                    <a:lnTo>
                      <a:pt x="2" y="14"/>
                    </a:lnTo>
                    <a:lnTo>
                      <a:pt x="6" y="18"/>
                    </a:lnTo>
                    <a:lnTo>
                      <a:pt x="2" y="26"/>
                    </a:lnTo>
                    <a:lnTo>
                      <a:pt x="12" y="26"/>
                    </a:lnTo>
                    <a:lnTo>
                      <a:pt x="18" y="26"/>
                    </a:lnTo>
                    <a:lnTo>
                      <a:pt x="22" y="30"/>
                    </a:lnTo>
                    <a:lnTo>
                      <a:pt x="22" y="34"/>
                    </a:lnTo>
                    <a:lnTo>
                      <a:pt x="28" y="34"/>
                    </a:lnTo>
                    <a:lnTo>
                      <a:pt x="30" y="34"/>
                    </a:lnTo>
                    <a:lnTo>
                      <a:pt x="30" y="40"/>
                    </a:lnTo>
                    <a:lnTo>
                      <a:pt x="38" y="42"/>
                    </a:lnTo>
                    <a:lnTo>
                      <a:pt x="46" y="42"/>
                    </a:lnTo>
                    <a:lnTo>
                      <a:pt x="48" y="42"/>
                    </a:lnTo>
                    <a:lnTo>
                      <a:pt x="46" y="40"/>
                    </a:lnTo>
                    <a:lnTo>
                      <a:pt x="44" y="40"/>
                    </a:lnTo>
                    <a:lnTo>
                      <a:pt x="40" y="42"/>
                    </a:lnTo>
                    <a:lnTo>
                      <a:pt x="40" y="40"/>
                    </a:lnTo>
                    <a:lnTo>
                      <a:pt x="46" y="36"/>
                    </a:lnTo>
                    <a:lnTo>
                      <a:pt x="44" y="32"/>
                    </a:lnTo>
                    <a:lnTo>
                      <a:pt x="38" y="32"/>
                    </a:lnTo>
                    <a:lnTo>
                      <a:pt x="38" y="26"/>
                    </a:lnTo>
                    <a:lnTo>
                      <a:pt x="48" y="18"/>
                    </a:lnTo>
                    <a:lnTo>
                      <a:pt x="50" y="14"/>
                    </a:lnTo>
                    <a:lnTo>
                      <a:pt x="54" y="14"/>
                    </a:lnTo>
                    <a:lnTo>
                      <a:pt x="56" y="14"/>
                    </a:lnTo>
                    <a:lnTo>
                      <a:pt x="64" y="30"/>
                    </a:lnTo>
                    <a:lnTo>
                      <a:pt x="74" y="26"/>
                    </a:lnTo>
                    <a:lnTo>
                      <a:pt x="72" y="32"/>
                    </a:lnTo>
                    <a:lnTo>
                      <a:pt x="68" y="44"/>
                    </a:lnTo>
                    <a:lnTo>
                      <a:pt x="72" y="48"/>
                    </a:lnTo>
                    <a:lnTo>
                      <a:pt x="76" y="50"/>
                    </a:lnTo>
                    <a:lnTo>
                      <a:pt x="82" y="50"/>
                    </a:lnTo>
                    <a:lnTo>
                      <a:pt x="84" y="48"/>
                    </a:lnTo>
                    <a:lnTo>
                      <a:pt x="86" y="44"/>
                    </a:lnTo>
                    <a:lnTo>
                      <a:pt x="86" y="40"/>
                    </a:lnTo>
                    <a:lnTo>
                      <a:pt x="86" y="34"/>
                    </a:lnTo>
                    <a:lnTo>
                      <a:pt x="84" y="32"/>
                    </a:lnTo>
                    <a:lnTo>
                      <a:pt x="84" y="26"/>
                    </a:lnTo>
                    <a:lnTo>
                      <a:pt x="74" y="16"/>
                    </a:lnTo>
                    <a:lnTo>
                      <a:pt x="64" y="4"/>
                    </a:lnTo>
                    <a:lnTo>
                      <a:pt x="50" y="0"/>
                    </a:lnTo>
                    <a:lnTo>
                      <a:pt x="48" y="8"/>
                    </a:lnTo>
                    <a:lnTo>
                      <a:pt x="36" y="12"/>
                    </a:lnTo>
                    <a:lnTo>
                      <a:pt x="26" y="14"/>
                    </a:lnTo>
                    <a:lnTo>
                      <a:pt x="22" y="12"/>
                    </a:lnTo>
                    <a:lnTo>
                      <a:pt x="20" y="12"/>
                    </a:lnTo>
                    <a:lnTo>
                      <a:pt x="18" y="12"/>
                    </a:lnTo>
                    <a:lnTo>
                      <a:pt x="16" y="14"/>
                    </a:lnTo>
                    <a:lnTo>
                      <a:pt x="12" y="14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8" y="0"/>
                    </a:lnTo>
                    <a:close/>
                    <a:moveTo>
                      <a:pt x="20" y="40"/>
                    </a:moveTo>
                    <a:lnTo>
                      <a:pt x="22" y="44"/>
                    </a:lnTo>
                    <a:lnTo>
                      <a:pt x="22" y="42"/>
                    </a:lnTo>
                    <a:lnTo>
                      <a:pt x="20" y="40"/>
                    </a:lnTo>
                    <a:lnTo>
                      <a:pt x="20" y="40"/>
                    </a:lnTo>
                    <a:lnTo>
                      <a:pt x="20" y="4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271" name="Freeform 1742"/>
              <p:cNvSpPr>
                <a:spLocks noEditPoints="1"/>
              </p:cNvSpPr>
              <p:nvPr/>
            </p:nvSpPr>
            <p:spPr bwMode="auto">
              <a:xfrm>
                <a:off x="7146925" y="4019550"/>
                <a:ext cx="95250" cy="107950"/>
              </a:xfrm>
              <a:custGeom>
                <a:avLst/>
                <a:gdLst>
                  <a:gd name="T0" fmla="*/ 24 w 60"/>
                  <a:gd name="T1" fmla="*/ 62 h 68"/>
                  <a:gd name="T2" fmla="*/ 24 w 60"/>
                  <a:gd name="T3" fmla="*/ 62 h 68"/>
                  <a:gd name="T4" fmla="*/ 22 w 60"/>
                  <a:gd name="T5" fmla="*/ 54 h 68"/>
                  <a:gd name="T6" fmla="*/ 22 w 60"/>
                  <a:gd name="T7" fmla="*/ 52 h 68"/>
                  <a:gd name="T8" fmla="*/ 24 w 60"/>
                  <a:gd name="T9" fmla="*/ 52 h 68"/>
                  <a:gd name="T10" fmla="*/ 28 w 60"/>
                  <a:gd name="T11" fmla="*/ 54 h 68"/>
                  <a:gd name="T12" fmla="*/ 32 w 60"/>
                  <a:gd name="T13" fmla="*/ 56 h 68"/>
                  <a:gd name="T14" fmla="*/ 36 w 60"/>
                  <a:gd name="T15" fmla="*/ 66 h 68"/>
                  <a:gd name="T16" fmla="*/ 42 w 60"/>
                  <a:gd name="T17" fmla="*/ 66 h 68"/>
                  <a:gd name="T18" fmla="*/ 44 w 60"/>
                  <a:gd name="T19" fmla="*/ 68 h 68"/>
                  <a:gd name="T20" fmla="*/ 48 w 60"/>
                  <a:gd name="T21" fmla="*/ 68 h 68"/>
                  <a:gd name="T22" fmla="*/ 50 w 60"/>
                  <a:gd name="T23" fmla="*/ 68 h 68"/>
                  <a:gd name="T24" fmla="*/ 50 w 60"/>
                  <a:gd name="T25" fmla="*/ 66 h 68"/>
                  <a:gd name="T26" fmla="*/ 60 w 60"/>
                  <a:gd name="T27" fmla="*/ 0 h 68"/>
                  <a:gd name="T28" fmla="*/ 50 w 60"/>
                  <a:gd name="T29" fmla="*/ 4 h 68"/>
                  <a:gd name="T30" fmla="*/ 44 w 60"/>
                  <a:gd name="T31" fmla="*/ 6 h 68"/>
                  <a:gd name="T32" fmla="*/ 42 w 60"/>
                  <a:gd name="T33" fmla="*/ 8 h 68"/>
                  <a:gd name="T34" fmla="*/ 40 w 60"/>
                  <a:gd name="T35" fmla="*/ 10 h 68"/>
                  <a:gd name="T36" fmla="*/ 32 w 60"/>
                  <a:gd name="T37" fmla="*/ 14 h 68"/>
                  <a:gd name="T38" fmla="*/ 28 w 60"/>
                  <a:gd name="T39" fmla="*/ 14 h 68"/>
                  <a:gd name="T40" fmla="*/ 24 w 60"/>
                  <a:gd name="T41" fmla="*/ 14 h 68"/>
                  <a:gd name="T42" fmla="*/ 22 w 60"/>
                  <a:gd name="T43" fmla="*/ 10 h 68"/>
                  <a:gd name="T44" fmla="*/ 16 w 60"/>
                  <a:gd name="T45" fmla="*/ 10 h 68"/>
                  <a:gd name="T46" fmla="*/ 6 w 60"/>
                  <a:gd name="T47" fmla="*/ 16 h 68"/>
                  <a:gd name="T48" fmla="*/ 6 w 60"/>
                  <a:gd name="T49" fmla="*/ 20 h 68"/>
                  <a:gd name="T50" fmla="*/ 6 w 60"/>
                  <a:gd name="T51" fmla="*/ 28 h 68"/>
                  <a:gd name="T52" fmla="*/ 4 w 60"/>
                  <a:gd name="T53" fmla="*/ 30 h 68"/>
                  <a:gd name="T54" fmla="*/ 0 w 60"/>
                  <a:gd name="T55" fmla="*/ 30 h 68"/>
                  <a:gd name="T56" fmla="*/ 0 w 60"/>
                  <a:gd name="T57" fmla="*/ 34 h 68"/>
                  <a:gd name="T58" fmla="*/ 0 w 60"/>
                  <a:gd name="T59" fmla="*/ 38 h 68"/>
                  <a:gd name="T60" fmla="*/ 4 w 60"/>
                  <a:gd name="T61" fmla="*/ 42 h 68"/>
                  <a:gd name="T62" fmla="*/ 8 w 60"/>
                  <a:gd name="T63" fmla="*/ 44 h 68"/>
                  <a:gd name="T64" fmla="*/ 10 w 60"/>
                  <a:gd name="T65" fmla="*/ 52 h 68"/>
                  <a:gd name="T66" fmla="*/ 14 w 60"/>
                  <a:gd name="T67" fmla="*/ 56 h 68"/>
                  <a:gd name="T68" fmla="*/ 16 w 60"/>
                  <a:gd name="T69" fmla="*/ 58 h 68"/>
                  <a:gd name="T70" fmla="*/ 18 w 60"/>
                  <a:gd name="T71" fmla="*/ 62 h 68"/>
                  <a:gd name="T72" fmla="*/ 24 w 60"/>
                  <a:gd name="T73" fmla="*/ 62 h 68"/>
                  <a:gd name="T74" fmla="*/ 24 w 60"/>
                  <a:gd name="T75" fmla="*/ 62 h 68"/>
                  <a:gd name="T76" fmla="*/ 24 w 60"/>
                  <a:gd name="T77" fmla="*/ 62 h 68"/>
                  <a:gd name="T78" fmla="*/ 14 w 60"/>
                  <a:gd name="T79" fmla="*/ 42 h 68"/>
                  <a:gd name="T80" fmla="*/ 14 w 60"/>
                  <a:gd name="T81" fmla="*/ 42 h 68"/>
                  <a:gd name="T82" fmla="*/ 16 w 60"/>
                  <a:gd name="T83" fmla="*/ 44 h 68"/>
                  <a:gd name="T84" fmla="*/ 18 w 60"/>
                  <a:gd name="T85" fmla="*/ 44 h 68"/>
                  <a:gd name="T86" fmla="*/ 16 w 60"/>
                  <a:gd name="T87" fmla="*/ 46 h 68"/>
                  <a:gd name="T88" fmla="*/ 14 w 60"/>
                  <a:gd name="T89" fmla="*/ 46 h 68"/>
                  <a:gd name="T90" fmla="*/ 10 w 60"/>
                  <a:gd name="T91" fmla="*/ 44 h 68"/>
                  <a:gd name="T92" fmla="*/ 14 w 60"/>
                  <a:gd name="T93" fmla="*/ 42 h 68"/>
                  <a:gd name="T94" fmla="*/ 14 w 60"/>
                  <a:gd name="T95" fmla="*/ 42 h 68"/>
                  <a:gd name="T96" fmla="*/ 14 w 60"/>
                  <a:gd name="T97" fmla="*/ 42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60" h="68">
                    <a:moveTo>
                      <a:pt x="24" y="62"/>
                    </a:moveTo>
                    <a:lnTo>
                      <a:pt x="24" y="62"/>
                    </a:lnTo>
                    <a:lnTo>
                      <a:pt x="22" y="54"/>
                    </a:lnTo>
                    <a:lnTo>
                      <a:pt x="22" y="52"/>
                    </a:lnTo>
                    <a:lnTo>
                      <a:pt x="24" y="52"/>
                    </a:lnTo>
                    <a:lnTo>
                      <a:pt x="28" y="54"/>
                    </a:lnTo>
                    <a:lnTo>
                      <a:pt x="32" y="56"/>
                    </a:lnTo>
                    <a:lnTo>
                      <a:pt x="36" y="66"/>
                    </a:lnTo>
                    <a:lnTo>
                      <a:pt x="42" y="66"/>
                    </a:lnTo>
                    <a:lnTo>
                      <a:pt x="44" y="68"/>
                    </a:lnTo>
                    <a:lnTo>
                      <a:pt x="48" y="68"/>
                    </a:lnTo>
                    <a:lnTo>
                      <a:pt x="50" y="68"/>
                    </a:lnTo>
                    <a:lnTo>
                      <a:pt x="50" y="66"/>
                    </a:lnTo>
                    <a:lnTo>
                      <a:pt x="60" y="0"/>
                    </a:lnTo>
                    <a:lnTo>
                      <a:pt x="50" y="4"/>
                    </a:lnTo>
                    <a:lnTo>
                      <a:pt x="44" y="6"/>
                    </a:lnTo>
                    <a:lnTo>
                      <a:pt x="42" y="8"/>
                    </a:lnTo>
                    <a:lnTo>
                      <a:pt x="40" y="10"/>
                    </a:lnTo>
                    <a:lnTo>
                      <a:pt x="32" y="14"/>
                    </a:lnTo>
                    <a:lnTo>
                      <a:pt x="28" y="14"/>
                    </a:lnTo>
                    <a:lnTo>
                      <a:pt x="24" y="14"/>
                    </a:lnTo>
                    <a:lnTo>
                      <a:pt x="22" y="10"/>
                    </a:lnTo>
                    <a:lnTo>
                      <a:pt x="16" y="10"/>
                    </a:lnTo>
                    <a:lnTo>
                      <a:pt x="6" y="16"/>
                    </a:lnTo>
                    <a:lnTo>
                      <a:pt x="6" y="20"/>
                    </a:lnTo>
                    <a:lnTo>
                      <a:pt x="6" y="28"/>
                    </a:lnTo>
                    <a:lnTo>
                      <a:pt x="4" y="30"/>
                    </a:lnTo>
                    <a:lnTo>
                      <a:pt x="0" y="30"/>
                    </a:lnTo>
                    <a:lnTo>
                      <a:pt x="0" y="34"/>
                    </a:lnTo>
                    <a:lnTo>
                      <a:pt x="0" y="38"/>
                    </a:lnTo>
                    <a:lnTo>
                      <a:pt x="4" y="42"/>
                    </a:lnTo>
                    <a:lnTo>
                      <a:pt x="8" y="44"/>
                    </a:lnTo>
                    <a:lnTo>
                      <a:pt x="10" y="52"/>
                    </a:lnTo>
                    <a:lnTo>
                      <a:pt x="14" y="56"/>
                    </a:lnTo>
                    <a:lnTo>
                      <a:pt x="16" y="58"/>
                    </a:lnTo>
                    <a:lnTo>
                      <a:pt x="18" y="62"/>
                    </a:lnTo>
                    <a:lnTo>
                      <a:pt x="24" y="62"/>
                    </a:lnTo>
                    <a:lnTo>
                      <a:pt x="24" y="62"/>
                    </a:lnTo>
                    <a:lnTo>
                      <a:pt x="24" y="62"/>
                    </a:lnTo>
                    <a:close/>
                    <a:moveTo>
                      <a:pt x="14" y="42"/>
                    </a:moveTo>
                    <a:lnTo>
                      <a:pt x="14" y="42"/>
                    </a:lnTo>
                    <a:lnTo>
                      <a:pt x="16" y="44"/>
                    </a:lnTo>
                    <a:lnTo>
                      <a:pt x="18" y="44"/>
                    </a:lnTo>
                    <a:lnTo>
                      <a:pt x="16" y="46"/>
                    </a:lnTo>
                    <a:lnTo>
                      <a:pt x="14" y="46"/>
                    </a:lnTo>
                    <a:lnTo>
                      <a:pt x="10" y="44"/>
                    </a:lnTo>
                    <a:lnTo>
                      <a:pt x="14" y="42"/>
                    </a:lnTo>
                    <a:lnTo>
                      <a:pt x="14" y="42"/>
                    </a:lnTo>
                    <a:lnTo>
                      <a:pt x="14" y="4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272" name="Freeform 1743"/>
              <p:cNvSpPr>
                <a:spLocks/>
              </p:cNvSpPr>
              <p:nvPr/>
            </p:nvSpPr>
            <p:spPr bwMode="auto">
              <a:xfrm>
                <a:off x="6461125" y="3479800"/>
                <a:ext cx="688975" cy="527050"/>
              </a:xfrm>
              <a:custGeom>
                <a:avLst/>
                <a:gdLst>
                  <a:gd name="T0" fmla="*/ 8 w 434"/>
                  <a:gd name="T1" fmla="*/ 22 h 332"/>
                  <a:gd name="T2" fmla="*/ 28 w 434"/>
                  <a:gd name="T3" fmla="*/ 60 h 332"/>
                  <a:gd name="T4" fmla="*/ 28 w 434"/>
                  <a:gd name="T5" fmla="*/ 100 h 332"/>
                  <a:gd name="T6" fmla="*/ 64 w 434"/>
                  <a:gd name="T7" fmla="*/ 132 h 332"/>
                  <a:gd name="T8" fmla="*/ 72 w 434"/>
                  <a:gd name="T9" fmla="*/ 158 h 332"/>
                  <a:gd name="T10" fmla="*/ 98 w 434"/>
                  <a:gd name="T11" fmla="*/ 186 h 332"/>
                  <a:gd name="T12" fmla="*/ 108 w 434"/>
                  <a:gd name="T13" fmla="*/ 180 h 332"/>
                  <a:gd name="T14" fmla="*/ 92 w 434"/>
                  <a:gd name="T15" fmla="*/ 166 h 332"/>
                  <a:gd name="T16" fmla="*/ 86 w 434"/>
                  <a:gd name="T17" fmla="*/ 136 h 332"/>
                  <a:gd name="T18" fmla="*/ 68 w 434"/>
                  <a:gd name="T19" fmla="*/ 106 h 332"/>
                  <a:gd name="T20" fmla="*/ 50 w 434"/>
                  <a:gd name="T21" fmla="*/ 62 h 332"/>
                  <a:gd name="T22" fmla="*/ 32 w 434"/>
                  <a:gd name="T23" fmla="*/ 24 h 332"/>
                  <a:gd name="T24" fmla="*/ 54 w 434"/>
                  <a:gd name="T25" fmla="*/ 32 h 332"/>
                  <a:gd name="T26" fmla="*/ 68 w 434"/>
                  <a:gd name="T27" fmla="*/ 60 h 332"/>
                  <a:gd name="T28" fmla="*/ 82 w 434"/>
                  <a:gd name="T29" fmla="*/ 82 h 332"/>
                  <a:gd name="T30" fmla="*/ 98 w 434"/>
                  <a:gd name="T31" fmla="*/ 108 h 332"/>
                  <a:gd name="T32" fmla="*/ 116 w 434"/>
                  <a:gd name="T33" fmla="*/ 126 h 332"/>
                  <a:gd name="T34" fmla="*/ 136 w 434"/>
                  <a:gd name="T35" fmla="*/ 162 h 332"/>
                  <a:gd name="T36" fmla="*/ 146 w 434"/>
                  <a:gd name="T37" fmla="*/ 176 h 332"/>
                  <a:gd name="T38" fmla="*/ 164 w 434"/>
                  <a:gd name="T39" fmla="*/ 202 h 332"/>
                  <a:gd name="T40" fmla="*/ 168 w 434"/>
                  <a:gd name="T41" fmla="*/ 250 h 332"/>
                  <a:gd name="T42" fmla="*/ 186 w 434"/>
                  <a:gd name="T43" fmla="*/ 268 h 332"/>
                  <a:gd name="T44" fmla="*/ 230 w 434"/>
                  <a:gd name="T45" fmla="*/ 298 h 332"/>
                  <a:gd name="T46" fmla="*/ 270 w 434"/>
                  <a:gd name="T47" fmla="*/ 322 h 332"/>
                  <a:gd name="T48" fmla="*/ 324 w 434"/>
                  <a:gd name="T49" fmla="*/ 320 h 332"/>
                  <a:gd name="T50" fmla="*/ 348 w 434"/>
                  <a:gd name="T51" fmla="*/ 324 h 332"/>
                  <a:gd name="T52" fmla="*/ 358 w 434"/>
                  <a:gd name="T53" fmla="*/ 322 h 332"/>
                  <a:gd name="T54" fmla="*/ 378 w 434"/>
                  <a:gd name="T55" fmla="*/ 304 h 332"/>
                  <a:gd name="T56" fmla="*/ 378 w 434"/>
                  <a:gd name="T57" fmla="*/ 280 h 332"/>
                  <a:gd name="T58" fmla="*/ 414 w 434"/>
                  <a:gd name="T59" fmla="*/ 276 h 332"/>
                  <a:gd name="T60" fmla="*/ 424 w 434"/>
                  <a:gd name="T61" fmla="*/ 278 h 332"/>
                  <a:gd name="T62" fmla="*/ 434 w 434"/>
                  <a:gd name="T63" fmla="*/ 224 h 332"/>
                  <a:gd name="T64" fmla="*/ 412 w 434"/>
                  <a:gd name="T65" fmla="*/ 216 h 332"/>
                  <a:gd name="T66" fmla="*/ 380 w 434"/>
                  <a:gd name="T67" fmla="*/ 258 h 332"/>
                  <a:gd name="T68" fmla="*/ 368 w 434"/>
                  <a:gd name="T69" fmla="*/ 272 h 332"/>
                  <a:gd name="T70" fmla="*/ 344 w 434"/>
                  <a:gd name="T71" fmla="*/ 278 h 332"/>
                  <a:gd name="T72" fmla="*/ 332 w 434"/>
                  <a:gd name="T73" fmla="*/ 286 h 332"/>
                  <a:gd name="T74" fmla="*/ 314 w 434"/>
                  <a:gd name="T75" fmla="*/ 276 h 332"/>
                  <a:gd name="T76" fmla="*/ 290 w 434"/>
                  <a:gd name="T77" fmla="*/ 244 h 332"/>
                  <a:gd name="T78" fmla="*/ 280 w 434"/>
                  <a:gd name="T79" fmla="*/ 206 h 332"/>
                  <a:gd name="T80" fmla="*/ 278 w 434"/>
                  <a:gd name="T81" fmla="*/ 176 h 332"/>
                  <a:gd name="T82" fmla="*/ 286 w 434"/>
                  <a:gd name="T83" fmla="*/ 150 h 332"/>
                  <a:gd name="T84" fmla="*/ 280 w 434"/>
                  <a:gd name="T85" fmla="*/ 132 h 332"/>
                  <a:gd name="T86" fmla="*/ 258 w 434"/>
                  <a:gd name="T87" fmla="*/ 116 h 332"/>
                  <a:gd name="T88" fmla="*/ 242 w 434"/>
                  <a:gd name="T89" fmla="*/ 88 h 332"/>
                  <a:gd name="T90" fmla="*/ 226 w 434"/>
                  <a:gd name="T91" fmla="*/ 60 h 332"/>
                  <a:gd name="T92" fmla="*/ 206 w 434"/>
                  <a:gd name="T93" fmla="*/ 58 h 332"/>
                  <a:gd name="T94" fmla="*/ 182 w 434"/>
                  <a:gd name="T95" fmla="*/ 60 h 332"/>
                  <a:gd name="T96" fmla="*/ 168 w 434"/>
                  <a:gd name="T97" fmla="*/ 36 h 332"/>
                  <a:gd name="T98" fmla="*/ 124 w 434"/>
                  <a:gd name="T99" fmla="*/ 18 h 332"/>
                  <a:gd name="T100" fmla="*/ 0 w 434"/>
                  <a:gd name="T101" fmla="*/ 4 h 3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434" h="332">
                    <a:moveTo>
                      <a:pt x="0" y="4"/>
                    </a:moveTo>
                    <a:lnTo>
                      <a:pt x="0" y="4"/>
                    </a:lnTo>
                    <a:lnTo>
                      <a:pt x="0" y="14"/>
                    </a:lnTo>
                    <a:lnTo>
                      <a:pt x="4" y="22"/>
                    </a:lnTo>
                    <a:lnTo>
                      <a:pt x="8" y="22"/>
                    </a:lnTo>
                    <a:lnTo>
                      <a:pt x="8" y="26"/>
                    </a:lnTo>
                    <a:lnTo>
                      <a:pt x="10" y="32"/>
                    </a:lnTo>
                    <a:lnTo>
                      <a:pt x="10" y="42"/>
                    </a:lnTo>
                    <a:lnTo>
                      <a:pt x="22" y="52"/>
                    </a:lnTo>
                    <a:lnTo>
                      <a:pt x="28" y="60"/>
                    </a:lnTo>
                    <a:lnTo>
                      <a:pt x="36" y="62"/>
                    </a:lnTo>
                    <a:lnTo>
                      <a:pt x="42" y="68"/>
                    </a:lnTo>
                    <a:lnTo>
                      <a:pt x="42" y="78"/>
                    </a:lnTo>
                    <a:lnTo>
                      <a:pt x="44" y="98"/>
                    </a:lnTo>
                    <a:lnTo>
                      <a:pt x="28" y="100"/>
                    </a:lnTo>
                    <a:lnTo>
                      <a:pt x="46" y="114"/>
                    </a:lnTo>
                    <a:lnTo>
                      <a:pt x="46" y="116"/>
                    </a:lnTo>
                    <a:lnTo>
                      <a:pt x="54" y="118"/>
                    </a:lnTo>
                    <a:lnTo>
                      <a:pt x="62" y="122"/>
                    </a:lnTo>
                    <a:lnTo>
                      <a:pt x="64" y="132"/>
                    </a:lnTo>
                    <a:lnTo>
                      <a:pt x="70" y="132"/>
                    </a:lnTo>
                    <a:lnTo>
                      <a:pt x="72" y="136"/>
                    </a:lnTo>
                    <a:lnTo>
                      <a:pt x="72" y="144"/>
                    </a:lnTo>
                    <a:lnTo>
                      <a:pt x="70" y="150"/>
                    </a:lnTo>
                    <a:lnTo>
                      <a:pt x="72" y="158"/>
                    </a:lnTo>
                    <a:lnTo>
                      <a:pt x="78" y="160"/>
                    </a:lnTo>
                    <a:lnTo>
                      <a:pt x="82" y="162"/>
                    </a:lnTo>
                    <a:lnTo>
                      <a:pt x="82" y="168"/>
                    </a:lnTo>
                    <a:lnTo>
                      <a:pt x="92" y="178"/>
                    </a:lnTo>
                    <a:lnTo>
                      <a:pt x="98" y="186"/>
                    </a:lnTo>
                    <a:lnTo>
                      <a:pt x="104" y="194"/>
                    </a:lnTo>
                    <a:lnTo>
                      <a:pt x="106" y="190"/>
                    </a:lnTo>
                    <a:lnTo>
                      <a:pt x="108" y="188"/>
                    </a:lnTo>
                    <a:lnTo>
                      <a:pt x="108" y="186"/>
                    </a:lnTo>
                    <a:lnTo>
                      <a:pt x="108" y="180"/>
                    </a:lnTo>
                    <a:lnTo>
                      <a:pt x="104" y="176"/>
                    </a:lnTo>
                    <a:lnTo>
                      <a:pt x="98" y="172"/>
                    </a:lnTo>
                    <a:lnTo>
                      <a:pt x="98" y="170"/>
                    </a:lnTo>
                    <a:lnTo>
                      <a:pt x="98" y="168"/>
                    </a:lnTo>
                    <a:lnTo>
                      <a:pt x="92" y="166"/>
                    </a:lnTo>
                    <a:lnTo>
                      <a:pt x="90" y="166"/>
                    </a:lnTo>
                    <a:lnTo>
                      <a:pt x="90" y="160"/>
                    </a:lnTo>
                    <a:lnTo>
                      <a:pt x="92" y="154"/>
                    </a:lnTo>
                    <a:lnTo>
                      <a:pt x="88" y="154"/>
                    </a:lnTo>
                    <a:lnTo>
                      <a:pt x="86" y="136"/>
                    </a:lnTo>
                    <a:lnTo>
                      <a:pt x="80" y="118"/>
                    </a:lnTo>
                    <a:lnTo>
                      <a:pt x="72" y="116"/>
                    </a:lnTo>
                    <a:lnTo>
                      <a:pt x="72" y="112"/>
                    </a:lnTo>
                    <a:lnTo>
                      <a:pt x="72" y="106"/>
                    </a:lnTo>
                    <a:lnTo>
                      <a:pt x="68" y="106"/>
                    </a:lnTo>
                    <a:lnTo>
                      <a:pt x="62" y="94"/>
                    </a:lnTo>
                    <a:lnTo>
                      <a:pt x="60" y="80"/>
                    </a:lnTo>
                    <a:lnTo>
                      <a:pt x="52" y="80"/>
                    </a:lnTo>
                    <a:lnTo>
                      <a:pt x="52" y="70"/>
                    </a:lnTo>
                    <a:lnTo>
                      <a:pt x="50" y="62"/>
                    </a:lnTo>
                    <a:lnTo>
                      <a:pt x="44" y="62"/>
                    </a:lnTo>
                    <a:lnTo>
                      <a:pt x="36" y="42"/>
                    </a:lnTo>
                    <a:lnTo>
                      <a:pt x="28" y="34"/>
                    </a:lnTo>
                    <a:lnTo>
                      <a:pt x="32" y="30"/>
                    </a:lnTo>
                    <a:lnTo>
                      <a:pt x="32" y="24"/>
                    </a:lnTo>
                    <a:lnTo>
                      <a:pt x="44" y="30"/>
                    </a:lnTo>
                    <a:lnTo>
                      <a:pt x="46" y="30"/>
                    </a:lnTo>
                    <a:lnTo>
                      <a:pt x="46" y="26"/>
                    </a:lnTo>
                    <a:lnTo>
                      <a:pt x="54" y="26"/>
                    </a:lnTo>
                    <a:lnTo>
                      <a:pt x="54" y="32"/>
                    </a:lnTo>
                    <a:lnTo>
                      <a:pt x="60" y="32"/>
                    </a:lnTo>
                    <a:lnTo>
                      <a:pt x="58" y="40"/>
                    </a:lnTo>
                    <a:lnTo>
                      <a:pt x="58" y="44"/>
                    </a:lnTo>
                    <a:lnTo>
                      <a:pt x="64" y="52"/>
                    </a:lnTo>
                    <a:lnTo>
                      <a:pt x="68" y="60"/>
                    </a:lnTo>
                    <a:lnTo>
                      <a:pt x="68" y="64"/>
                    </a:lnTo>
                    <a:lnTo>
                      <a:pt x="80" y="76"/>
                    </a:lnTo>
                    <a:lnTo>
                      <a:pt x="80" y="80"/>
                    </a:lnTo>
                    <a:lnTo>
                      <a:pt x="80" y="82"/>
                    </a:lnTo>
                    <a:lnTo>
                      <a:pt x="82" y="82"/>
                    </a:lnTo>
                    <a:lnTo>
                      <a:pt x="88" y="90"/>
                    </a:lnTo>
                    <a:lnTo>
                      <a:pt x="92" y="98"/>
                    </a:lnTo>
                    <a:lnTo>
                      <a:pt x="98" y="98"/>
                    </a:lnTo>
                    <a:lnTo>
                      <a:pt x="100" y="104"/>
                    </a:lnTo>
                    <a:lnTo>
                      <a:pt x="98" y="108"/>
                    </a:lnTo>
                    <a:lnTo>
                      <a:pt x="104" y="108"/>
                    </a:lnTo>
                    <a:lnTo>
                      <a:pt x="106" y="112"/>
                    </a:lnTo>
                    <a:lnTo>
                      <a:pt x="108" y="118"/>
                    </a:lnTo>
                    <a:lnTo>
                      <a:pt x="118" y="124"/>
                    </a:lnTo>
                    <a:lnTo>
                      <a:pt x="116" y="126"/>
                    </a:lnTo>
                    <a:lnTo>
                      <a:pt x="114" y="132"/>
                    </a:lnTo>
                    <a:lnTo>
                      <a:pt x="114" y="136"/>
                    </a:lnTo>
                    <a:lnTo>
                      <a:pt x="124" y="144"/>
                    </a:lnTo>
                    <a:lnTo>
                      <a:pt x="134" y="154"/>
                    </a:lnTo>
                    <a:lnTo>
                      <a:pt x="136" y="162"/>
                    </a:lnTo>
                    <a:lnTo>
                      <a:pt x="140" y="168"/>
                    </a:lnTo>
                    <a:lnTo>
                      <a:pt x="144" y="168"/>
                    </a:lnTo>
                    <a:lnTo>
                      <a:pt x="146" y="168"/>
                    </a:lnTo>
                    <a:lnTo>
                      <a:pt x="146" y="172"/>
                    </a:lnTo>
                    <a:lnTo>
                      <a:pt x="146" y="176"/>
                    </a:lnTo>
                    <a:lnTo>
                      <a:pt x="152" y="176"/>
                    </a:lnTo>
                    <a:lnTo>
                      <a:pt x="158" y="186"/>
                    </a:lnTo>
                    <a:lnTo>
                      <a:pt x="158" y="190"/>
                    </a:lnTo>
                    <a:lnTo>
                      <a:pt x="158" y="194"/>
                    </a:lnTo>
                    <a:lnTo>
                      <a:pt x="164" y="202"/>
                    </a:lnTo>
                    <a:lnTo>
                      <a:pt x="170" y="212"/>
                    </a:lnTo>
                    <a:lnTo>
                      <a:pt x="172" y="220"/>
                    </a:lnTo>
                    <a:lnTo>
                      <a:pt x="172" y="226"/>
                    </a:lnTo>
                    <a:lnTo>
                      <a:pt x="170" y="236"/>
                    </a:lnTo>
                    <a:lnTo>
                      <a:pt x="168" y="250"/>
                    </a:lnTo>
                    <a:lnTo>
                      <a:pt x="168" y="254"/>
                    </a:lnTo>
                    <a:lnTo>
                      <a:pt x="170" y="260"/>
                    </a:lnTo>
                    <a:lnTo>
                      <a:pt x="176" y="262"/>
                    </a:lnTo>
                    <a:lnTo>
                      <a:pt x="178" y="266"/>
                    </a:lnTo>
                    <a:lnTo>
                      <a:pt x="186" y="268"/>
                    </a:lnTo>
                    <a:lnTo>
                      <a:pt x="200" y="288"/>
                    </a:lnTo>
                    <a:lnTo>
                      <a:pt x="206" y="288"/>
                    </a:lnTo>
                    <a:lnTo>
                      <a:pt x="212" y="290"/>
                    </a:lnTo>
                    <a:lnTo>
                      <a:pt x="222" y="290"/>
                    </a:lnTo>
                    <a:lnTo>
                      <a:pt x="230" y="298"/>
                    </a:lnTo>
                    <a:lnTo>
                      <a:pt x="240" y="308"/>
                    </a:lnTo>
                    <a:lnTo>
                      <a:pt x="250" y="308"/>
                    </a:lnTo>
                    <a:lnTo>
                      <a:pt x="260" y="312"/>
                    </a:lnTo>
                    <a:lnTo>
                      <a:pt x="264" y="316"/>
                    </a:lnTo>
                    <a:lnTo>
                      <a:pt x="270" y="322"/>
                    </a:lnTo>
                    <a:lnTo>
                      <a:pt x="290" y="326"/>
                    </a:lnTo>
                    <a:lnTo>
                      <a:pt x="298" y="324"/>
                    </a:lnTo>
                    <a:lnTo>
                      <a:pt x="306" y="322"/>
                    </a:lnTo>
                    <a:lnTo>
                      <a:pt x="314" y="320"/>
                    </a:lnTo>
                    <a:lnTo>
                      <a:pt x="324" y="320"/>
                    </a:lnTo>
                    <a:lnTo>
                      <a:pt x="340" y="324"/>
                    </a:lnTo>
                    <a:lnTo>
                      <a:pt x="340" y="320"/>
                    </a:lnTo>
                    <a:lnTo>
                      <a:pt x="342" y="320"/>
                    </a:lnTo>
                    <a:lnTo>
                      <a:pt x="344" y="322"/>
                    </a:lnTo>
                    <a:lnTo>
                      <a:pt x="348" y="324"/>
                    </a:lnTo>
                    <a:lnTo>
                      <a:pt x="352" y="332"/>
                    </a:lnTo>
                    <a:lnTo>
                      <a:pt x="354" y="330"/>
                    </a:lnTo>
                    <a:lnTo>
                      <a:pt x="358" y="326"/>
                    </a:lnTo>
                    <a:lnTo>
                      <a:pt x="354" y="326"/>
                    </a:lnTo>
                    <a:lnTo>
                      <a:pt x="358" y="322"/>
                    </a:lnTo>
                    <a:lnTo>
                      <a:pt x="360" y="316"/>
                    </a:lnTo>
                    <a:lnTo>
                      <a:pt x="366" y="312"/>
                    </a:lnTo>
                    <a:lnTo>
                      <a:pt x="384" y="312"/>
                    </a:lnTo>
                    <a:lnTo>
                      <a:pt x="380" y="308"/>
                    </a:lnTo>
                    <a:lnTo>
                      <a:pt x="378" y="304"/>
                    </a:lnTo>
                    <a:lnTo>
                      <a:pt x="372" y="298"/>
                    </a:lnTo>
                    <a:lnTo>
                      <a:pt x="370" y="294"/>
                    </a:lnTo>
                    <a:lnTo>
                      <a:pt x="370" y="288"/>
                    </a:lnTo>
                    <a:lnTo>
                      <a:pt x="376" y="288"/>
                    </a:lnTo>
                    <a:lnTo>
                      <a:pt x="378" y="280"/>
                    </a:lnTo>
                    <a:lnTo>
                      <a:pt x="404" y="280"/>
                    </a:lnTo>
                    <a:lnTo>
                      <a:pt x="408" y="278"/>
                    </a:lnTo>
                    <a:lnTo>
                      <a:pt x="408" y="276"/>
                    </a:lnTo>
                    <a:lnTo>
                      <a:pt x="412" y="276"/>
                    </a:lnTo>
                    <a:lnTo>
                      <a:pt x="414" y="276"/>
                    </a:lnTo>
                    <a:lnTo>
                      <a:pt x="414" y="272"/>
                    </a:lnTo>
                    <a:lnTo>
                      <a:pt x="416" y="272"/>
                    </a:lnTo>
                    <a:lnTo>
                      <a:pt x="420" y="270"/>
                    </a:lnTo>
                    <a:lnTo>
                      <a:pt x="420" y="276"/>
                    </a:lnTo>
                    <a:lnTo>
                      <a:pt x="424" y="278"/>
                    </a:lnTo>
                    <a:lnTo>
                      <a:pt x="426" y="278"/>
                    </a:lnTo>
                    <a:lnTo>
                      <a:pt x="426" y="276"/>
                    </a:lnTo>
                    <a:lnTo>
                      <a:pt x="426" y="262"/>
                    </a:lnTo>
                    <a:lnTo>
                      <a:pt x="432" y="240"/>
                    </a:lnTo>
                    <a:lnTo>
                      <a:pt x="434" y="224"/>
                    </a:lnTo>
                    <a:lnTo>
                      <a:pt x="434" y="220"/>
                    </a:lnTo>
                    <a:lnTo>
                      <a:pt x="432" y="216"/>
                    </a:lnTo>
                    <a:lnTo>
                      <a:pt x="430" y="214"/>
                    </a:lnTo>
                    <a:lnTo>
                      <a:pt x="422" y="214"/>
                    </a:lnTo>
                    <a:lnTo>
                      <a:pt x="412" y="216"/>
                    </a:lnTo>
                    <a:lnTo>
                      <a:pt x="388" y="226"/>
                    </a:lnTo>
                    <a:lnTo>
                      <a:pt x="388" y="240"/>
                    </a:lnTo>
                    <a:lnTo>
                      <a:pt x="386" y="250"/>
                    </a:lnTo>
                    <a:lnTo>
                      <a:pt x="380" y="252"/>
                    </a:lnTo>
                    <a:lnTo>
                      <a:pt x="380" y="258"/>
                    </a:lnTo>
                    <a:lnTo>
                      <a:pt x="380" y="262"/>
                    </a:lnTo>
                    <a:lnTo>
                      <a:pt x="376" y="266"/>
                    </a:lnTo>
                    <a:lnTo>
                      <a:pt x="372" y="272"/>
                    </a:lnTo>
                    <a:lnTo>
                      <a:pt x="370" y="272"/>
                    </a:lnTo>
                    <a:lnTo>
                      <a:pt x="368" y="272"/>
                    </a:lnTo>
                    <a:lnTo>
                      <a:pt x="366" y="272"/>
                    </a:lnTo>
                    <a:lnTo>
                      <a:pt x="366" y="270"/>
                    </a:lnTo>
                    <a:lnTo>
                      <a:pt x="354" y="270"/>
                    </a:lnTo>
                    <a:lnTo>
                      <a:pt x="350" y="276"/>
                    </a:lnTo>
                    <a:lnTo>
                      <a:pt x="344" y="278"/>
                    </a:lnTo>
                    <a:lnTo>
                      <a:pt x="340" y="278"/>
                    </a:lnTo>
                    <a:lnTo>
                      <a:pt x="336" y="284"/>
                    </a:lnTo>
                    <a:lnTo>
                      <a:pt x="336" y="286"/>
                    </a:lnTo>
                    <a:lnTo>
                      <a:pt x="334" y="286"/>
                    </a:lnTo>
                    <a:lnTo>
                      <a:pt x="332" y="286"/>
                    </a:lnTo>
                    <a:lnTo>
                      <a:pt x="334" y="284"/>
                    </a:lnTo>
                    <a:lnTo>
                      <a:pt x="330" y="284"/>
                    </a:lnTo>
                    <a:lnTo>
                      <a:pt x="324" y="286"/>
                    </a:lnTo>
                    <a:lnTo>
                      <a:pt x="322" y="276"/>
                    </a:lnTo>
                    <a:lnTo>
                      <a:pt x="314" y="276"/>
                    </a:lnTo>
                    <a:lnTo>
                      <a:pt x="308" y="276"/>
                    </a:lnTo>
                    <a:lnTo>
                      <a:pt x="306" y="272"/>
                    </a:lnTo>
                    <a:lnTo>
                      <a:pt x="304" y="268"/>
                    </a:lnTo>
                    <a:lnTo>
                      <a:pt x="300" y="262"/>
                    </a:lnTo>
                    <a:lnTo>
                      <a:pt x="290" y="244"/>
                    </a:lnTo>
                    <a:lnTo>
                      <a:pt x="280" y="224"/>
                    </a:lnTo>
                    <a:lnTo>
                      <a:pt x="276" y="226"/>
                    </a:lnTo>
                    <a:lnTo>
                      <a:pt x="278" y="220"/>
                    </a:lnTo>
                    <a:lnTo>
                      <a:pt x="276" y="212"/>
                    </a:lnTo>
                    <a:lnTo>
                      <a:pt x="280" y="206"/>
                    </a:lnTo>
                    <a:lnTo>
                      <a:pt x="280" y="202"/>
                    </a:lnTo>
                    <a:lnTo>
                      <a:pt x="280" y="196"/>
                    </a:lnTo>
                    <a:lnTo>
                      <a:pt x="276" y="186"/>
                    </a:lnTo>
                    <a:lnTo>
                      <a:pt x="278" y="180"/>
                    </a:lnTo>
                    <a:lnTo>
                      <a:pt x="278" y="176"/>
                    </a:lnTo>
                    <a:lnTo>
                      <a:pt x="276" y="168"/>
                    </a:lnTo>
                    <a:lnTo>
                      <a:pt x="272" y="160"/>
                    </a:lnTo>
                    <a:lnTo>
                      <a:pt x="276" y="158"/>
                    </a:lnTo>
                    <a:lnTo>
                      <a:pt x="280" y="152"/>
                    </a:lnTo>
                    <a:lnTo>
                      <a:pt x="286" y="150"/>
                    </a:lnTo>
                    <a:lnTo>
                      <a:pt x="288" y="148"/>
                    </a:lnTo>
                    <a:lnTo>
                      <a:pt x="288" y="140"/>
                    </a:lnTo>
                    <a:lnTo>
                      <a:pt x="286" y="134"/>
                    </a:lnTo>
                    <a:lnTo>
                      <a:pt x="280" y="134"/>
                    </a:lnTo>
                    <a:lnTo>
                      <a:pt x="280" y="132"/>
                    </a:lnTo>
                    <a:lnTo>
                      <a:pt x="276" y="130"/>
                    </a:lnTo>
                    <a:lnTo>
                      <a:pt x="268" y="126"/>
                    </a:lnTo>
                    <a:lnTo>
                      <a:pt x="260" y="124"/>
                    </a:lnTo>
                    <a:lnTo>
                      <a:pt x="258" y="118"/>
                    </a:lnTo>
                    <a:lnTo>
                      <a:pt x="258" y="116"/>
                    </a:lnTo>
                    <a:lnTo>
                      <a:pt x="254" y="112"/>
                    </a:lnTo>
                    <a:lnTo>
                      <a:pt x="252" y="104"/>
                    </a:lnTo>
                    <a:lnTo>
                      <a:pt x="250" y="98"/>
                    </a:lnTo>
                    <a:lnTo>
                      <a:pt x="248" y="94"/>
                    </a:lnTo>
                    <a:lnTo>
                      <a:pt x="242" y="88"/>
                    </a:lnTo>
                    <a:lnTo>
                      <a:pt x="240" y="80"/>
                    </a:lnTo>
                    <a:lnTo>
                      <a:pt x="240" y="78"/>
                    </a:lnTo>
                    <a:lnTo>
                      <a:pt x="236" y="72"/>
                    </a:lnTo>
                    <a:lnTo>
                      <a:pt x="230" y="64"/>
                    </a:lnTo>
                    <a:lnTo>
                      <a:pt x="226" y="60"/>
                    </a:lnTo>
                    <a:lnTo>
                      <a:pt x="224" y="58"/>
                    </a:lnTo>
                    <a:lnTo>
                      <a:pt x="218" y="58"/>
                    </a:lnTo>
                    <a:lnTo>
                      <a:pt x="214" y="58"/>
                    </a:lnTo>
                    <a:lnTo>
                      <a:pt x="208" y="54"/>
                    </a:lnTo>
                    <a:lnTo>
                      <a:pt x="206" y="58"/>
                    </a:lnTo>
                    <a:lnTo>
                      <a:pt x="204" y="62"/>
                    </a:lnTo>
                    <a:lnTo>
                      <a:pt x="200" y="68"/>
                    </a:lnTo>
                    <a:lnTo>
                      <a:pt x="194" y="68"/>
                    </a:lnTo>
                    <a:lnTo>
                      <a:pt x="186" y="64"/>
                    </a:lnTo>
                    <a:lnTo>
                      <a:pt x="182" y="60"/>
                    </a:lnTo>
                    <a:lnTo>
                      <a:pt x="180" y="52"/>
                    </a:lnTo>
                    <a:lnTo>
                      <a:pt x="180" y="50"/>
                    </a:lnTo>
                    <a:lnTo>
                      <a:pt x="178" y="44"/>
                    </a:lnTo>
                    <a:lnTo>
                      <a:pt x="172" y="40"/>
                    </a:lnTo>
                    <a:lnTo>
                      <a:pt x="168" y="36"/>
                    </a:lnTo>
                    <a:lnTo>
                      <a:pt x="162" y="34"/>
                    </a:lnTo>
                    <a:lnTo>
                      <a:pt x="160" y="30"/>
                    </a:lnTo>
                    <a:lnTo>
                      <a:pt x="158" y="24"/>
                    </a:lnTo>
                    <a:lnTo>
                      <a:pt x="152" y="22"/>
                    </a:lnTo>
                    <a:lnTo>
                      <a:pt x="124" y="18"/>
                    </a:lnTo>
                    <a:lnTo>
                      <a:pt x="124" y="30"/>
                    </a:lnTo>
                    <a:lnTo>
                      <a:pt x="74" y="26"/>
                    </a:lnTo>
                    <a:lnTo>
                      <a:pt x="36" y="6"/>
                    </a:lnTo>
                    <a:lnTo>
                      <a:pt x="36" y="0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273" name="Freeform 1744"/>
              <p:cNvSpPr>
                <a:spLocks/>
              </p:cNvSpPr>
              <p:nvPr/>
            </p:nvSpPr>
            <p:spPr bwMode="auto">
              <a:xfrm>
                <a:off x="7343775" y="3914775"/>
                <a:ext cx="50800" cy="22225"/>
              </a:xfrm>
              <a:custGeom>
                <a:avLst/>
                <a:gdLst>
                  <a:gd name="T0" fmla="*/ 4 w 32"/>
                  <a:gd name="T1" fmla="*/ 0 h 14"/>
                  <a:gd name="T2" fmla="*/ 4 w 32"/>
                  <a:gd name="T3" fmla="*/ 0 h 14"/>
                  <a:gd name="T4" fmla="*/ 0 w 32"/>
                  <a:gd name="T5" fmla="*/ 4 h 14"/>
                  <a:gd name="T6" fmla="*/ 14 w 32"/>
                  <a:gd name="T7" fmla="*/ 12 h 14"/>
                  <a:gd name="T8" fmla="*/ 14 w 32"/>
                  <a:gd name="T9" fmla="*/ 14 h 14"/>
                  <a:gd name="T10" fmla="*/ 24 w 32"/>
                  <a:gd name="T11" fmla="*/ 12 h 14"/>
                  <a:gd name="T12" fmla="*/ 32 w 32"/>
                  <a:gd name="T13" fmla="*/ 10 h 14"/>
                  <a:gd name="T14" fmla="*/ 32 w 32"/>
                  <a:gd name="T15" fmla="*/ 6 h 14"/>
                  <a:gd name="T16" fmla="*/ 28 w 32"/>
                  <a:gd name="T17" fmla="*/ 4 h 14"/>
                  <a:gd name="T18" fmla="*/ 28 w 32"/>
                  <a:gd name="T19" fmla="*/ 0 h 14"/>
                  <a:gd name="T20" fmla="*/ 16 w 32"/>
                  <a:gd name="T21" fmla="*/ 0 h 14"/>
                  <a:gd name="T22" fmla="*/ 4 w 32"/>
                  <a:gd name="T23" fmla="*/ 0 h 14"/>
                  <a:gd name="T24" fmla="*/ 4 w 32"/>
                  <a:gd name="T25" fmla="*/ 0 h 14"/>
                  <a:gd name="T26" fmla="*/ 4 w 32"/>
                  <a:gd name="T27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2" h="14">
                    <a:moveTo>
                      <a:pt x="4" y="0"/>
                    </a:moveTo>
                    <a:lnTo>
                      <a:pt x="4" y="0"/>
                    </a:lnTo>
                    <a:lnTo>
                      <a:pt x="0" y="4"/>
                    </a:lnTo>
                    <a:lnTo>
                      <a:pt x="14" y="12"/>
                    </a:lnTo>
                    <a:lnTo>
                      <a:pt x="14" y="14"/>
                    </a:lnTo>
                    <a:lnTo>
                      <a:pt x="24" y="12"/>
                    </a:lnTo>
                    <a:lnTo>
                      <a:pt x="32" y="10"/>
                    </a:lnTo>
                    <a:lnTo>
                      <a:pt x="32" y="6"/>
                    </a:lnTo>
                    <a:lnTo>
                      <a:pt x="28" y="4"/>
                    </a:lnTo>
                    <a:lnTo>
                      <a:pt x="28" y="0"/>
                    </a:lnTo>
                    <a:lnTo>
                      <a:pt x="16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274" name="Freeform 1745"/>
              <p:cNvSpPr>
                <a:spLocks noEditPoints="1"/>
              </p:cNvSpPr>
              <p:nvPr/>
            </p:nvSpPr>
            <p:spPr bwMode="auto">
              <a:xfrm>
                <a:off x="8604250" y="2292350"/>
                <a:ext cx="241300" cy="123825"/>
              </a:xfrm>
              <a:custGeom>
                <a:avLst/>
                <a:gdLst>
                  <a:gd name="T0" fmla="*/ 112 w 152"/>
                  <a:gd name="T1" fmla="*/ 4 h 78"/>
                  <a:gd name="T2" fmla="*/ 104 w 152"/>
                  <a:gd name="T3" fmla="*/ 12 h 78"/>
                  <a:gd name="T4" fmla="*/ 100 w 152"/>
                  <a:gd name="T5" fmla="*/ 14 h 78"/>
                  <a:gd name="T6" fmla="*/ 90 w 152"/>
                  <a:gd name="T7" fmla="*/ 14 h 78"/>
                  <a:gd name="T8" fmla="*/ 86 w 152"/>
                  <a:gd name="T9" fmla="*/ 22 h 78"/>
                  <a:gd name="T10" fmla="*/ 76 w 152"/>
                  <a:gd name="T11" fmla="*/ 8 h 78"/>
                  <a:gd name="T12" fmla="*/ 72 w 152"/>
                  <a:gd name="T13" fmla="*/ 12 h 78"/>
                  <a:gd name="T14" fmla="*/ 68 w 152"/>
                  <a:gd name="T15" fmla="*/ 14 h 78"/>
                  <a:gd name="T16" fmla="*/ 66 w 152"/>
                  <a:gd name="T17" fmla="*/ 22 h 78"/>
                  <a:gd name="T18" fmla="*/ 62 w 152"/>
                  <a:gd name="T19" fmla="*/ 16 h 78"/>
                  <a:gd name="T20" fmla="*/ 56 w 152"/>
                  <a:gd name="T21" fmla="*/ 12 h 78"/>
                  <a:gd name="T22" fmla="*/ 56 w 152"/>
                  <a:gd name="T23" fmla="*/ 26 h 78"/>
                  <a:gd name="T24" fmla="*/ 48 w 152"/>
                  <a:gd name="T25" fmla="*/ 30 h 78"/>
                  <a:gd name="T26" fmla="*/ 40 w 152"/>
                  <a:gd name="T27" fmla="*/ 34 h 78"/>
                  <a:gd name="T28" fmla="*/ 40 w 152"/>
                  <a:gd name="T29" fmla="*/ 26 h 78"/>
                  <a:gd name="T30" fmla="*/ 40 w 152"/>
                  <a:gd name="T31" fmla="*/ 16 h 78"/>
                  <a:gd name="T32" fmla="*/ 32 w 152"/>
                  <a:gd name="T33" fmla="*/ 8 h 78"/>
                  <a:gd name="T34" fmla="*/ 30 w 152"/>
                  <a:gd name="T35" fmla="*/ 16 h 78"/>
                  <a:gd name="T36" fmla="*/ 30 w 152"/>
                  <a:gd name="T37" fmla="*/ 22 h 78"/>
                  <a:gd name="T38" fmla="*/ 22 w 152"/>
                  <a:gd name="T39" fmla="*/ 16 h 78"/>
                  <a:gd name="T40" fmla="*/ 14 w 152"/>
                  <a:gd name="T41" fmla="*/ 18 h 78"/>
                  <a:gd name="T42" fmla="*/ 14 w 152"/>
                  <a:gd name="T43" fmla="*/ 24 h 78"/>
                  <a:gd name="T44" fmla="*/ 4 w 152"/>
                  <a:gd name="T45" fmla="*/ 26 h 78"/>
                  <a:gd name="T46" fmla="*/ 0 w 152"/>
                  <a:gd name="T47" fmla="*/ 32 h 78"/>
                  <a:gd name="T48" fmla="*/ 10 w 152"/>
                  <a:gd name="T49" fmla="*/ 34 h 78"/>
                  <a:gd name="T50" fmla="*/ 22 w 152"/>
                  <a:gd name="T51" fmla="*/ 24 h 78"/>
                  <a:gd name="T52" fmla="*/ 26 w 152"/>
                  <a:gd name="T53" fmla="*/ 30 h 78"/>
                  <a:gd name="T54" fmla="*/ 26 w 152"/>
                  <a:gd name="T55" fmla="*/ 36 h 78"/>
                  <a:gd name="T56" fmla="*/ 18 w 152"/>
                  <a:gd name="T57" fmla="*/ 40 h 78"/>
                  <a:gd name="T58" fmla="*/ 4 w 152"/>
                  <a:gd name="T59" fmla="*/ 44 h 78"/>
                  <a:gd name="T60" fmla="*/ 14 w 152"/>
                  <a:gd name="T61" fmla="*/ 48 h 78"/>
                  <a:gd name="T62" fmla="*/ 26 w 152"/>
                  <a:gd name="T63" fmla="*/ 48 h 78"/>
                  <a:gd name="T64" fmla="*/ 38 w 152"/>
                  <a:gd name="T65" fmla="*/ 60 h 78"/>
                  <a:gd name="T66" fmla="*/ 26 w 152"/>
                  <a:gd name="T67" fmla="*/ 70 h 78"/>
                  <a:gd name="T68" fmla="*/ 36 w 152"/>
                  <a:gd name="T69" fmla="*/ 68 h 78"/>
                  <a:gd name="T70" fmla="*/ 44 w 152"/>
                  <a:gd name="T71" fmla="*/ 64 h 78"/>
                  <a:gd name="T72" fmla="*/ 58 w 152"/>
                  <a:gd name="T73" fmla="*/ 72 h 78"/>
                  <a:gd name="T74" fmla="*/ 56 w 152"/>
                  <a:gd name="T75" fmla="*/ 78 h 78"/>
                  <a:gd name="T76" fmla="*/ 90 w 152"/>
                  <a:gd name="T77" fmla="*/ 76 h 78"/>
                  <a:gd name="T78" fmla="*/ 90 w 152"/>
                  <a:gd name="T79" fmla="*/ 72 h 78"/>
                  <a:gd name="T80" fmla="*/ 92 w 152"/>
                  <a:gd name="T81" fmla="*/ 68 h 78"/>
                  <a:gd name="T82" fmla="*/ 102 w 152"/>
                  <a:gd name="T83" fmla="*/ 68 h 78"/>
                  <a:gd name="T84" fmla="*/ 108 w 152"/>
                  <a:gd name="T85" fmla="*/ 68 h 78"/>
                  <a:gd name="T86" fmla="*/ 118 w 152"/>
                  <a:gd name="T87" fmla="*/ 62 h 78"/>
                  <a:gd name="T88" fmla="*/ 128 w 152"/>
                  <a:gd name="T89" fmla="*/ 60 h 78"/>
                  <a:gd name="T90" fmla="*/ 146 w 152"/>
                  <a:gd name="T91" fmla="*/ 42 h 78"/>
                  <a:gd name="T92" fmla="*/ 146 w 152"/>
                  <a:gd name="T93" fmla="*/ 42 h 78"/>
                  <a:gd name="T94" fmla="*/ 148 w 152"/>
                  <a:gd name="T95" fmla="*/ 44 h 78"/>
                  <a:gd name="T96" fmla="*/ 148 w 152"/>
                  <a:gd name="T97" fmla="*/ 26 h 78"/>
                  <a:gd name="T98" fmla="*/ 140 w 152"/>
                  <a:gd name="T99" fmla="*/ 24 h 78"/>
                  <a:gd name="T100" fmla="*/ 134 w 152"/>
                  <a:gd name="T101" fmla="*/ 26 h 78"/>
                  <a:gd name="T102" fmla="*/ 136 w 152"/>
                  <a:gd name="T103" fmla="*/ 22 h 78"/>
                  <a:gd name="T104" fmla="*/ 136 w 152"/>
                  <a:gd name="T105" fmla="*/ 16 h 78"/>
                  <a:gd name="T106" fmla="*/ 138 w 152"/>
                  <a:gd name="T107" fmla="*/ 8 h 78"/>
                  <a:gd name="T108" fmla="*/ 128 w 152"/>
                  <a:gd name="T109" fmla="*/ 8 h 78"/>
                  <a:gd name="T110" fmla="*/ 128 w 152"/>
                  <a:gd name="T111" fmla="*/ 12 h 78"/>
                  <a:gd name="T112" fmla="*/ 122 w 152"/>
                  <a:gd name="T113" fmla="*/ 6 h 78"/>
                  <a:gd name="T114" fmla="*/ 112 w 152"/>
                  <a:gd name="T115" fmla="*/ 4 h 78"/>
                  <a:gd name="T116" fmla="*/ 112 w 152"/>
                  <a:gd name="T117" fmla="*/ 4 h 78"/>
                  <a:gd name="T118" fmla="*/ 18 w 152"/>
                  <a:gd name="T119" fmla="*/ 6 h 78"/>
                  <a:gd name="T120" fmla="*/ 28 w 152"/>
                  <a:gd name="T121" fmla="*/ 0 h 78"/>
                  <a:gd name="T122" fmla="*/ 18 w 152"/>
                  <a:gd name="T123" fmla="*/ 0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52" h="78">
                    <a:moveTo>
                      <a:pt x="112" y="4"/>
                    </a:moveTo>
                    <a:lnTo>
                      <a:pt x="112" y="4"/>
                    </a:lnTo>
                    <a:lnTo>
                      <a:pt x="112" y="12"/>
                    </a:lnTo>
                    <a:lnTo>
                      <a:pt x="104" y="12"/>
                    </a:lnTo>
                    <a:lnTo>
                      <a:pt x="100" y="8"/>
                    </a:lnTo>
                    <a:lnTo>
                      <a:pt x="100" y="14"/>
                    </a:lnTo>
                    <a:lnTo>
                      <a:pt x="92" y="16"/>
                    </a:lnTo>
                    <a:lnTo>
                      <a:pt x="90" y="14"/>
                    </a:lnTo>
                    <a:lnTo>
                      <a:pt x="84" y="12"/>
                    </a:lnTo>
                    <a:lnTo>
                      <a:pt x="86" y="22"/>
                    </a:lnTo>
                    <a:lnTo>
                      <a:pt x="80" y="18"/>
                    </a:lnTo>
                    <a:lnTo>
                      <a:pt x="76" y="8"/>
                    </a:lnTo>
                    <a:lnTo>
                      <a:pt x="76" y="12"/>
                    </a:lnTo>
                    <a:lnTo>
                      <a:pt x="72" y="12"/>
                    </a:lnTo>
                    <a:lnTo>
                      <a:pt x="68" y="12"/>
                    </a:lnTo>
                    <a:lnTo>
                      <a:pt x="68" y="14"/>
                    </a:lnTo>
                    <a:lnTo>
                      <a:pt x="66" y="16"/>
                    </a:lnTo>
                    <a:lnTo>
                      <a:pt x="66" y="22"/>
                    </a:lnTo>
                    <a:lnTo>
                      <a:pt x="62" y="22"/>
                    </a:lnTo>
                    <a:lnTo>
                      <a:pt x="62" y="16"/>
                    </a:lnTo>
                    <a:lnTo>
                      <a:pt x="58" y="12"/>
                    </a:lnTo>
                    <a:lnTo>
                      <a:pt x="56" y="12"/>
                    </a:lnTo>
                    <a:lnTo>
                      <a:pt x="56" y="18"/>
                    </a:lnTo>
                    <a:lnTo>
                      <a:pt x="56" y="26"/>
                    </a:lnTo>
                    <a:lnTo>
                      <a:pt x="46" y="26"/>
                    </a:lnTo>
                    <a:lnTo>
                      <a:pt x="48" y="30"/>
                    </a:lnTo>
                    <a:lnTo>
                      <a:pt x="46" y="32"/>
                    </a:lnTo>
                    <a:lnTo>
                      <a:pt x="40" y="34"/>
                    </a:lnTo>
                    <a:lnTo>
                      <a:pt x="40" y="30"/>
                    </a:lnTo>
                    <a:lnTo>
                      <a:pt x="40" y="26"/>
                    </a:lnTo>
                    <a:lnTo>
                      <a:pt x="40" y="24"/>
                    </a:lnTo>
                    <a:lnTo>
                      <a:pt x="40" y="16"/>
                    </a:lnTo>
                    <a:lnTo>
                      <a:pt x="38" y="16"/>
                    </a:lnTo>
                    <a:lnTo>
                      <a:pt x="32" y="8"/>
                    </a:lnTo>
                    <a:lnTo>
                      <a:pt x="22" y="8"/>
                    </a:lnTo>
                    <a:lnTo>
                      <a:pt x="30" y="16"/>
                    </a:lnTo>
                    <a:lnTo>
                      <a:pt x="30" y="18"/>
                    </a:lnTo>
                    <a:lnTo>
                      <a:pt x="30" y="22"/>
                    </a:lnTo>
                    <a:lnTo>
                      <a:pt x="28" y="22"/>
                    </a:lnTo>
                    <a:lnTo>
                      <a:pt x="22" y="16"/>
                    </a:lnTo>
                    <a:lnTo>
                      <a:pt x="18" y="16"/>
                    </a:lnTo>
                    <a:lnTo>
                      <a:pt x="14" y="18"/>
                    </a:lnTo>
                    <a:lnTo>
                      <a:pt x="12" y="18"/>
                    </a:lnTo>
                    <a:lnTo>
                      <a:pt x="14" y="24"/>
                    </a:lnTo>
                    <a:lnTo>
                      <a:pt x="10" y="26"/>
                    </a:lnTo>
                    <a:lnTo>
                      <a:pt x="4" y="26"/>
                    </a:lnTo>
                    <a:lnTo>
                      <a:pt x="2" y="30"/>
                    </a:lnTo>
                    <a:lnTo>
                      <a:pt x="0" y="32"/>
                    </a:lnTo>
                    <a:lnTo>
                      <a:pt x="4" y="34"/>
                    </a:lnTo>
                    <a:lnTo>
                      <a:pt x="10" y="34"/>
                    </a:lnTo>
                    <a:lnTo>
                      <a:pt x="18" y="30"/>
                    </a:lnTo>
                    <a:lnTo>
                      <a:pt x="22" y="24"/>
                    </a:lnTo>
                    <a:lnTo>
                      <a:pt x="28" y="26"/>
                    </a:lnTo>
                    <a:lnTo>
                      <a:pt x="26" y="30"/>
                    </a:lnTo>
                    <a:lnTo>
                      <a:pt x="26" y="34"/>
                    </a:lnTo>
                    <a:lnTo>
                      <a:pt x="26" y="36"/>
                    </a:lnTo>
                    <a:lnTo>
                      <a:pt x="30" y="40"/>
                    </a:lnTo>
                    <a:lnTo>
                      <a:pt x="18" y="40"/>
                    </a:lnTo>
                    <a:lnTo>
                      <a:pt x="14" y="42"/>
                    </a:lnTo>
                    <a:lnTo>
                      <a:pt x="4" y="44"/>
                    </a:lnTo>
                    <a:lnTo>
                      <a:pt x="4" y="50"/>
                    </a:lnTo>
                    <a:lnTo>
                      <a:pt x="14" y="48"/>
                    </a:lnTo>
                    <a:lnTo>
                      <a:pt x="20" y="48"/>
                    </a:lnTo>
                    <a:lnTo>
                      <a:pt x="26" y="48"/>
                    </a:lnTo>
                    <a:lnTo>
                      <a:pt x="32" y="52"/>
                    </a:lnTo>
                    <a:lnTo>
                      <a:pt x="38" y="60"/>
                    </a:lnTo>
                    <a:lnTo>
                      <a:pt x="22" y="62"/>
                    </a:lnTo>
                    <a:lnTo>
                      <a:pt x="26" y="70"/>
                    </a:lnTo>
                    <a:lnTo>
                      <a:pt x="30" y="68"/>
                    </a:lnTo>
                    <a:lnTo>
                      <a:pt x="36" y="68"/>
                    </a:lnTo>
                    <a:lnTo>
                      <a:pt x="38" y="64"/>
                    </a:lnTo>
                    <a:lnTo>
                      <a:pt x="44" y="64"/>
                    </a:lnTo>
                    <a:lnTo>
                      <a:pt x="58" y="70"/>
                    </a:lnTo>
                    <a:lnTo>
                      <a:pt x="58" y="72"/>
                    </a:lnTo>
                    <a:lnTo>
                      <a:pt x="58" y="76"/>
                    </a:lnTo>
                    <a:lnTo>
                      <a:pt x="56" y="78"/>
                    </a:lnTo>
                    <a:lnTo>
                      <a:pt x="86" y="78"/>
                    </a:lnTo>
                    <a:lnTo>
                      <a:pt x="90" y="76"/>
                    </a:lnTo>
                    <a:lnTo>
                      <a:pt x="92" y="72"/>
                    </a:lnTo>
                    <a:lnTo>
                      <a:pt x="90" y="72"/>
                    </a:lnTo>
                    <a:lnTo>
                      <a:pt x="86" y="64"/>
                    </a:lnTo>
                    <a:lnTo>
                      <a:pt x="92" y="68"/>
                    </a:lnTo>
                    <a:lnTo>
                      <a:pt x="100" y="70"/>
                    </a:lnTo>
                    <a:lnTo>
                      <a:pt x="102" y="68"/>
                    </a:lnTo>
                    <a:lnTo>
                      <a:pt x="108" y="64"/>
                    </a:lnTo>
                    <a:lnTo>
                      <a:pt x="108" y="68"/>
                    </a:lnTo>
                    <a:lnTo>
                      <a:pt x="110" y="68"/>
                    </a:lnTo>
                    <a:lnTo>
                      <a:pt x="118" y="62"/>
                    </a:lnTo>
                    <a:lnTo>
                      <a:pt x="122" y="60"/>
                    </a:lnTo>
                    <a:lnTo>
                      <a:pt x="128" y="60"/>
                    </a:lnTo>
                    <a:lnTo>
                      <a:pt x="138" y="50"/>
                    </a:lnTo>
                    <a:lnTo>
                      <a:pt x="146" y="42"/>
                    </a:lnTo>
                    <a:lnTo>
                      <a:pt x="144" y="42"/>
                    </a:lnTo>
                    <a:lnTo>
                      <a:pt x="146" y="42"/>
                    </a:lnTo>
                    <a:lnTo>
                      <a:pt x="146" y="44"/>
                    </a:lnTo>
                    <a:lnTo>
                      <a:pt x="148" y="44"/>
                    </a:lnTo>
                    <a:lnTo>
                      <a:pt x="152" y="42"/>
                    </a:lnTo>
                    <a:lnTo>
                      <a:pt x="148" y="26"/>
                    </a:lnTo>
                    <a:lnTo>
                      <a:pt x="144" y="24"/>
                    </a:lnTo>
                    <a:lnTo>
                      <a:pt x="140" y="24"/>
                    </a:lnTo>
                    <a:lnTo>
                      <a:pt x="136" y="26"/>
                    </a:lnTo>
                    <a:lnTo>
                      <a:pt x="134" y="26"/>
                    </a:lnTo>
                    <a:lnTo>
                      <a:pt x="134" y="24"/>
                    </a:lnTo>
                    <a:lnTo>
                      <a:pt x="136" y="22"/>
                    </a:lnTo>
                    <a:lnTo>
                      <a:pt x="136" y="18"/>
                    </a:lnTo>
                    <a:lnTo>
                      <a:pt x="136" y="16"/>
                    </a:lnTo>
                    <a:lnTo>
                      <a:pt x="130" y="14"/>
                    </a:lnTo>
                    <a:lnTo>
                      <a:pt x="138" y="8"/>
                    </a:lnTo>
                    <a:lnTo>
                      <a:pt x="138" y="6"/>
                    </a:lnTo>
                    <a:lnTo>
                      <a:pt x="128" y="8"/>
                    </a:lnTo>
                    <a:lnTo>
                      <a:pt x="130" y="12"/>
                    </a:lnTo>
                    <a:lnTo>
                      <a:pt x="128" y="12"/>
                    </a:lnTo>
                    <a:lnTo>
                      <a:pt x="122" y="8"/>
                    </a:lnTo>
                    <a:lnTo>
                      <a:pt x="122" y="6"/>
                    </a:lnTo>
                    <a:lnTo>
                      <a:pt x="120" y="4"/>
                    </a:lnTo>
                    <a:lnTo>
                      <a:pt x="112" y="4"/>
                    </a:lnTo>
                    <a:lnTo>
                      <a:pt x="112" y="4"/>
                    </a:lnTo>
                    <a:lnTo>
                      <a:pt x="112" y="4"/>
                    </a:lnTo>
                    <a:close/>
                    <a:moveTo>
                      <a:pt x="18" y="0"/>
                    </a:moveTo>
                    <a:lnTo>
                      <a:pt x="18" y="6"/>
                    </a:lnTo>
                    <a:lnTo>
                      <a:pt x="30" y="6"/>
                    </a:lnTo>
                    <a:lnTo>
                      <a:pt x="28" y="0"/>
                    </a:lnTo>
                    <a:lnTo>
                      <a:pt x="18" y="0"/>
                    </a:lnTo>
                    <a:lnTo>
                      <a:pt x="18" y="0"/>
                    </a:lnTo>
                    <a:lnTo>
                      <a:pt x="18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275" name="Freeform 1746"/>
              <p:cNvSpPr>
                <a:spLocks/>
              </p:cNvSpPr>
              <p:nvPr/>
            </p:nvSpPr>
            <p:spPr bwMode="auto">
              <a:xfrm>
                <a:off x="7099300" y="3987800"/>
                <a:ext cx="142875" cy="82550"/>
              </a:xfrm>
              <a:custGeom>
                <a:avLst/>
                <a:gdLst>
                  <a:gd name="T0" fmla="*/ 90 w 90"/>
                  <a:gd name="T1" fmla="*/ 18 h 52"/>
                  <a:gd name="T2" fmla="*/ 90 w 90"/>
                  <a:gd name="T3" fmla="*/ 18 h 52"/>
                  <a:gd name="T4" fmla="*/ 80 w 90"/>
                  <a:gd name="T5" fmla="*/ 16 h 52"/>
                  <a:gd name="T6" fmla="*/ 78 w 90"/>
                  <a:gd name="T7" fmla="*/ 10 h 52"/>
                  <a:gd name="T8" fmla="*/ 74 w 90"/>
                  <a:gd name="T9" fmla="*/ 4 h 52"/>
                  <a:gd name="T10" fmla="*/ 54 w 90"/>
                  <a:gd name="T11" fmla="*/ 0 h 52"/>
                  <a:gd name="T12" fmla="*/ 44 w 90"/>
                  <a:gd name="T13" fmla="*/ 2 h 52"/>
                  <a:gd name="T14" fmla="*/ 36 w 90"/>
                  <a:gd name="T15" fmla="*/ 8 h 52"/>
                  <a:gd name="T16" fmla="*/ 12 w 90"/>
                  <a:gd name="T17" fmla="*/ 4 h 52"/>
                  <a:gd name="T18" fmla="*/ 12 w 90"/>
                  <a:gd name="T19" fmla="*/ 8 h 52"/>
                  <a:gd name="T20" fmla="*/ 8 w 90"/>
                  <a:gd name="T21" fmla="*/ 10 h 52"/>
                  <a:gd name="T22" fmla="*/ 2 w 90"/>
                  <a:gd name="T23" fmla="*/ 10 h 52"/>
                  <a:gd name="T24" fmla="*/ 2 w 90"/>
                  <a:gd name="T25" fmla="*/ 16 h 52"/>
                  <a:gd name="T26" fmla="*/ 0 w 90"/>
                  <a:gd name="T27" fmla="*/ 20 h 52"/>
                  <a:gd name="T28" fmla="*/ 0 w 90"/>
                  <a:gd name="T29" fmla="*/ 26 h 52"/>
                  <a:gd name="T30" fmla="*/ 4 w 90"/>
                  <a:gd name="T31" fmla="*/ 26 h 52"/>
                  <a:gd name="T32" fmla="*/ 12 w 90"/>
                  <a:gd name="T33" fmla="*/ 28 h 52"/>
                  <a:gd name="T34" fmla="*/ 16 w 90"/>
                  <a:gd name="T35" fmla="*/ 30 h 52"/>
                  <a:gd name="T36" fmla="*/ 20 w 90"/>
                  <a:gd name="T37" fmla="*/ 34 h 52"/>
                  <a:gd name="T38" fmla="*/ 26 w 90"/>
                  <a:gd name="T39" fmla="*/ 36 h 52"/>
                  <a:gd name="T40" fmla="*/ 28 w 90"/>
                  <a:gd name="T41" fmla="*/ 36 h 52"/>
                  <a:gd name="T42" fmla="*/ 28 w 90"/>
                  <a:gd name="T43" fmla="*/ 46 h 52"/>
                  <a:gd name="T44" fmla="*/ 30 w 90"/>
                  <a:gd name="T45" fmla="*/ 46 h 52"/>
                  <a:gd name="T46" fmla="*/ 30 w 90"/>
                  <a:gd name="T47" fmla="*/ 52 h 52"/>
                  <a:gd name="T48" fmla="*/ 34 w 90"/>
                  <a:gd name="T49" fmla="*/ 52 h 52"/>
                  <a:gd name="T50" fmla="*/ 36 w 90"/>
                  <a:gd name="T51" fmla="*/ 48 h 52"/>
                  <a:gd name="T52" fmla="*/ 36 w 90"/>
                  <a:gd name="T53" fmla="*/ 40 h 52"/>
                  <a:gd name="T54" fmla="*/ 36 w 90"/>
                  <a:gd name="T55" fmla="*/ 36 h 52"/>
                  <a:gd name="T56" fmla="*/ 46 w 90"/>
                  <a:gd name="T57" fmla="*/ 30 h 52"/>
                  <a:gd name="T58" fmla="*/ 52 w 90"/>
                  <a:gd name="T59" fmla="*/ 30 h 52"/>
                  <a:gd name="T60" fmla="*/ 54 w 90"/>
                  <a:gd name="T61" fmla="*/ 34 h 52"/>
                  <a:gd name="T62" fmla="*/ 60 w 90"/>
                  <a:gd name="T63" fmla="*/ 34 h 52"/>
                  <a:gd name="T64" fmla="*/ 62 w 90"/>
                  <a:gd name="T65" fmla="*/ 34 h 52"/>
                  <a:gd name="T66" fmla="*/ 70 w 90"/>
                  <a:gd name="T67" fmla="*/ 30 h 52"/>
                  <a:gd name="T68" fmla="*/ 72 w 90"/>
                  <a:gd name="T69" fmla="*/ 28 h 52"/>
                  <a:gd name="T70" fmla="*/ 74 w 90"/>
                  <a:gd name="T71" fmla="*/ 26 h 52"/>
                  <a:gd name="T72" fmla="*/ 80 w 90"/>
                  <a:gd name="T73" fmla="*/ 22 h 52"/>
                  <a:gd name="T74" fmla="*/ 90 w 90"/>
                  <a:gd name="T75" fmla="*/ 20 h 52"/>
                  <a:gd name="T76" fmla="*/ 90 w 90"/>
                  <a:gd name="T77" fmla="*/ 18 h 52"/>
                  <a:gd name="T78" fmla="*/ 90 w 90"/>
                  <a:gd name="T79" fmla="*/ 18 h 52"/>
                  <a:gd name="T80" fmla="*/ 90 w 90"/>
                  <a:gd name="T81" fmla="*/ 18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90" h="52">
                    <a:moveTo>
                      <a:pt x="90" y="18"/>
                    </a:moveTo>
                    <a:lnTo>
                      <a:pt x="90" y="18"/>
                    </a:lnTo>
                    <a:lnTo>
                      <a:pt x="80" y="16"/>
                    </a:lnTo>
                    <a:lnTo>
                      <a:pt x="78" y="10"/>
                    </a:lnTo>
                    <a:lnTo>
                      <a:pt x="74" y="4"/>
                    </a:lnTo>
                    <a:lnTo>
                      <a:pt x="54" y="0"/>
                    </a:lnTo>
                    <a:lnTo>
                      <a:pt x="44" y="2"/>
                    </a:lnTo>
                    <a:lnTo>
                      <a:pt x="36" y="8"/>
                    </a:lnTo>
                    <a:lnTo>
                      <a:pt x="12" y="4"/>
                    </a:lnTo>
                    <a:lnTo>
                      <a:pt x="12" y="8"/>
                    </a:lnTo>
                    <a:lnTo>
                      <a:pt x="8" y="10"/>
                    </a:lnTo>
                    <a:lnTo>
                      <a:pt x="2" y="10"/>
                    </a:lnTo>
                    <a:lnTo>
                      <a:pt x="2" y="16"/>
                    </a:lnTo>
                    <a:lnTo>
                      <a:pt x="0" y="20"/>
                    </a:lnTo>
                    <a:lnTo>
                      <a:pt x="0" y="26"/>
                    </a:lnTo>
                    <a:lnTo>
                      <a:pt x="4" y="26"/>
                    </a:lnTo>
                    <a:lnTo>
                      <a:pt x="12" y="28"/>
                    </a:lnTo>
                    <a:lnTo>
                      <a:pt x="16" y="30"/>
                    </a:lnTo>
                    <a:lnTo>
                      <a:pt x="20" y="34"/>
                    </a:lnTo>
                    <a:lnTo>
                      <a:pt x="26" y="36"/>
                    </a:lnTo>
                    <a:lnTo>
                      <a:pt x="28" y="36"/>
                    </a:lnTo>
                    <a:lnTo>
                      <a:pt x="28" y="46"/>
                    </a:lnTo>
                    <a:lnTo>
                      <a:pt x="30" y="46"/>
                    </a:lnTo>
                    <a:lnTo>
                      <a:pt x="30" y="52"/>
                    </a:lnTo>
                    <a:lnTo>
                      <a:pt x="34" y="52"/>
                    </a:lnTo>
                    <a:lnTo>
                      <a:pt x="36" y="48"/>
                    </a:lnTo>
                    <a:lnTo>
                      <a:pt x="36" y="40"/>
                    </a:lnTo>
                    <a:lnTo>
                      <a:pt x="36" y="36"/>
                    </a:lnTo>
                    <a:lnTo>
                      <a:pt x="46" y="30"/>
                    </a:lnTo>
                    <a:lnTo>
                      <a:pt x="52" y="30"/>
                    </a:lnTo>
                    <a:lnTo>
                      <a:pt x="54" y="34"/>
                    </a:lnTo>
                    <a:lnTo>
                      <a:pt x="60" y="34"/>
                    </a:lnTo>
                    <a:lnTo>
                      <a:pt x="62" y="34"/>
                    </a:lnTo>
                    <a:lnTo>
                      <a:pt x="70" y="30"/>
                    </a:lnTo>
                    <a:lnTo>
                      <a:pt x="72" y="28"/>
                    </a:lnTo>
                    <a:lnTo>
                      <a:pt x="74" y="26"/>
                    </a:lnTo>
                    <a:lnTo>
                      <a:pt x="80" y="22"/>
                    </a:lnTo>
                    <a:lnTo>
                      <a:pt x="90" y="20"/>
                    </a:lnTo>
                    <a:lnTo>
                      <a:pt x="90" y="18"/>
                    </a:lnTo>
                    <a:lnTo>
                      <a:pt x="90" y="18"/>
                    </a:lnTo>
                    <a:lnTo>
                      <a:pt x="90" y="18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276" name="Freeform 1747"/>
              <p:cNvSpPr>
                <a:spLocks noEditPoints="1"/>
              </p:cNvSpPr>
              <p:nvPr/>
            </p:nvSpPr>
            <p:spPr bwMode="auto">
              <a:xfrm>
                <a:off x="5464175" y="3810000"/>
                <a:ext cx="120650" cy="95250"/>
              </a:xfrm>
              <a:custGeom>
                <a:avLst/>
                <a:gdLst>
                  <a:gd name="T0" fmla="*/ 64 w 76"/>
                  <a:gd name="T1" fmla="*/ 42 h 60"/>
                  <a:gd name="T2" fmla="*/ 64 w 76"/>
                  <a:gd name="T3" fmla="*/ 42 h 60"/>
                  <a:gd name="T4" fmla="*/ 62 w 76"/>
                  <a:gd name="T5" fmla="*/ 46 h 60"/>
                  <a:gd name="T6" fmla="*/ 60 w 76"/>
                  <a:gd name="T7" fmla="*/ 48 h 60"/>
                  <a:gd name="T8" fmla="*/ 60 w 76"/>
                  <a:gd name="T9" fmla="*/ 50 h 60"/>
                  <a:gd name="T10" fmla="*/ 60 w 76"/>
                  <a:gd name="T11" fmla="*/ 56 h 60"/>
                  <a:gd name="T12" fmla="*/ 62 w 76"/>
                  <a:gd name="T13" fmla="*/ 58 h 60"/>
                  <a:gd name="T14" fmla="*/ 64 w 76"/>
                  <a:gd name="T15" fmla="*/ 60 h 60"/>
                  <a:gd name="T16" fmla="*/ 64 w 76"/>
                  <a:gd name="T17" fmla="*/ 58 h 60"/>
                  <a:gd name="T18" fmla="*/ 76 w 76"/>
                  <a:gd name="T19" fmla="*/ 50 h 60"/>
                  <a:gd name="T20" fmla="*/ 72 w 76"/>
                  <a:gd name="T21" fmla="*/ 48 h 60"/>
                  <a:gd name="T22" fmla="*/ 70 w 76"/>
                  <a:gd name="T23" fmla="*/ 42 h 60"/>
                  <a:gd name="T24" fmla="*/ 64 w 76"/>
                  <a:gd name="T25" fmla="*/ 42 h 60"/>
                  <a:gd name="T26" fmla="*/ 64 w 76"/>
                  <a:gd name="T27" fmla="*/ 42 h 60"/>
                  <a:gd name="T28" fmla="*/ 64 w 76"/>
                  <a:gd name="T29" fmla="*/ 42 h 60"/>
                  <a:gd name="T30" fmla="*/ 52 w 76"/>
                  <a:gd name="T31" fmla="*/ 22 h 60"/>
                  <a:gd name="T32" fmla="*/ 52 w 76"/>
                  <a:gd name="T33" fmla="*/ 22 h 60"/>
                  <a:gd name="T34" fmla="*/ 54 w 76"/>
                  <a:gd name="T35" fmla="*/ 30 h 60"/>
                  <a:gd name="T36" fmla="*/ 58 w 76"/>
                  <a:gd name="T37" fmla="*/ 28 h 60"/>
                  <a:gd name="T38" fmla="*/ 58 w 76"/>
                  <a:gd name="T39" fmla="*/ 24 h 60"/>
                  <a:gd name="T40" fmla="*/ 52 w 76"/>
                  <a:gd name="T41" fmla="*/ 22 h 60"/>
                  <a:gd name="T42" fmla="*/ 52 w 76"/>
                  <a:gd name="T43" fmla="*/ 22 h 60"/>
                  <a:gd name="T44" fmla="*/ 52 w 76"/>
                  <a:gd name="T45" fmla="*/ 22 h 60"/>
                  <a:gd name="T46" fmla="*/ 28 w 76"/>
                  <a:gd name="T47" fmla="*/ 6 h 60"/>
                  <a:gd name="T48" fmla="*/ 28 w 76"/>
                  <a:gd name="T49" fmla="*/ 6 h 60"/>
                  <a:gd name="T50" fmla="*/ 26 w 76"/>
                  <a:gd name="T51" fmla="*/ 10 h 60"/>
                  <a:gd name="T52" fmla="*/ 26 w 76"/>
                  <a:gd name="T53" fmla="*/ 12 h 60"/>
                  <a:gd name="T54" fmla="*/ 32 w 76"/>
                  <a:gd name="T55" fmla="*/ 14 h 60"/>
                  <a:gd name="T56" fmla="*/ 34 w 76"/>
                  <a:gd name="T57" fmla="*/ 14 h 60"/>
                  <a:gd name="T58" fmla="*/ 34 w 76"/>
                  <a:gd name="T59" fmla="*/ 12 h 60"/>
                  <a:gd name="T60" fmla="*/ 28 w 76"/>
                  <a:gd name="T61" fmla="*/ 6 h 60"/>
                  <a:gd name="T62" fmla="*/ 28 w 76"/>
                  <a:gd name="T63" fmla="*/ 6 h 60"/>
                  <a:gd name="T64" fmla="*/ 28 w 76"/>
                  <a:gd name="T65" fmla="*/ 6 h 60"/>
                  <a:gd name="T66" fmla="*/ 4 w 76"/>
                  <a:gd name="T67" fmla="*/ 0 h 60"/>
                  <a:gd name="T68" fmla="*/ 4 w 76"/>
                  <a:gd name="T69" fmla="*/ 0 h 60"/>
                  <a:gd name="T70" fmla="*/ 0 w 76"/>
                  <a:gd name="T71" fmla="*/ 4 h 60"/>
                  <a:gd name="T72" fmla="*/ 8 w 76"/>
                  <a:gd name="T73" fmla="*/ 6 h 60"/>
                  <a:gd name="T74" fmla="*/ 6 w 76"/>
                  <a:gd name="T75" fmla="*/ 4 h 60"/>
                  <a:gd name="T76" fmla="*/ 8 w 76"/>
                  <a:gd name="T77" fmla="*/ 2 h 60"/>
                  <a:gd name="T78" fmla="*/ 6 w 76"/>
                  <a:gd name="T79" fmla="*/ 0 h 60"/>
                  <a:gd name="T80" fmla="*/ 4 w 76"/>
                  <a:gd name="T81" fmla="*/ 0 h 60"/>
                  <a:gd name="T82" fmla="*/ 4 w 76"/>
                  <a:gd name="T83" fmla="*/ 0 h 60"/>
                  <a:gd name="T84" fmla="*/ 4 w 76"/>
                  <a:gd name="T85" fmla="*/ 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76" h="60">
                    <a:moveTo>
                      <a:pt x="64" y="42"/>
                    </a:moveTo>
                    <a:lnTo>
                      <a:pt x="64" y="42"/>
                    </a:lnTo>
                    <a:lnTo>
                      <a:pt x="62" y="46"/>
                    </a:lnTo>
                    <a:lnTo>
                      <a:pt x="60" y="48"/>
                    </a:lnTo>
                    <a:lnTo>
                      <a:pt x="60" y="50"/>
                    </a:lnTo>
                    <a:lnTo>
                      <a:pt x="60" y="56"/>
                    </a:lnTo>
                    <a:lnTo>
                      <a:pt x="62" y="58"/>
                    </a:lnTo>
                    <a:lnTo>
                      <a:pt x="64" y="60"/>
                    </a:lnTo>
                    <a:lnTo>
                      <a:pt x="64" y="58"/>
                    </a:lnTo>
                    <a:lnTo>
                      <a:pt x="76" y="50"/>
                    </a:lnTo>
                    <a:lnTo>
                      <a:pt x="72" y="48"/>
                    </a:lnTo>
                    <a:lnTo>
                      <a:pt x="70" y="42"/>
                    </a:lnTo>
                    <a:lnTo>
                      <a:pt x="64" y="42"/>
                    </a:lnTo>
                    <a:lnTo>
                      <a:pt x="64" y="42"/>
                    </a:lnTo>
                    <a:lnTo>
                      <a:pt x="64" y="42"/>
                    </a:lnTo>
                    <a:close/>
                    <a:moveTo>
                      <a:pt x="52" y="22"/>
                    </a:moveTo>
                    <a:lnTo>
                      <a:pt x="52" y="22"/>
                    </a:lnTo>
                    <a:lnTo>
                      <a:pt x="54" y="30"/>
                    </a:lnTo>
                    <a:lnTo>
                      <a:pt x="58" y="28"/>
                    </a:lnTo>
                    <a:lnTo>
                      <a:pt x="58" y="24"/>
                    </a:lnTo>
                    <a:lnTo>
                      <a:pt x="52" y="22"/>
                    </a:lnTo>
                    <a:lnTo>
                      <a:pt x="52" y="22"/>
                    </a:lnTo>
                    <a:lnTo>
                      <a:pt x="52" y="22"/>
                    </a:lnTo>
                    <a:close/>
                    <a:moveTo>
                      <a:pt x="28" y="6"/>
                    </a:moveTo>
                    <a:lnTo>
                      <a:pt x="28" y="6"/>
                    </a:lnTo>
                    <a:lnTo>
                      <a:pt x="26" y="10"/>
                    </a:lnTo>
                    <a:lnTo>
                      <a:pt x="26" y="12"/>
                    </a:lnTo>
                    <a:lnTo>
                      <a:pt x="32" y="14"/>
                    </a:lnTo>
                    <a:lnTo>
                      <a:pt x="34" y="14"/>
                    </a:lnTo>
                    <a:lnTo>
                      <a:pt x="34" y="12"/>
                    </a:lnTo>
                    <a:lnTo>
                      <a:pt x="28" y="6"/>
                    </a:lnTo>
                    <a:lnTo>
                      <a:pt x="28" y="6"/>
                    </a:lnTo>
                    <a:lnTo>
                      <a:pt x="28" y="6"/>
                    </a:lnTo>
                    <a:close/>
                    <a:moveTo>
                      <a:pt x="4" y="0"/>
                    </a:moveTo>
                    <a:lnTo>
                      <a:pt x="4" y="0"/>
                    </a:lnTo>
                    <a:lnTo>
                      <a:pt x="0" y="4"/>
                    </a:lnTo>
                    <a:lnTo>
                      <a:pt x="8" y="6"/>
                    </a:lnTo>
                    <a:lnTo>
                      <a:pt x="6" y="4"/>
                    </a:lnTo>
                    <a:lnTo>
                      <a:pt x="8" y="2"/>
                    </a:lnTo>
                    <a:lnTo>
                      <a:pt x="6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277" name="Freeform 1748"/>
              <p:cNvSpPr>
                <a:spLocks noEditPoints="1"/>
              </p:cNvSpPr>
              <p:nvPr/>
            </p:nvSpPr>
            <p:spPr bwMode="auto">
              <a:xfrm>
                <a:off x="5464175" y="3810000"/>
                <a:ext cx="120650" cy="95250"/>
              </a:xfrm>
              <a:custGeom>
                <a:avLst/>
                <a:gdLst>
                  <a:gd name="T0" fmla="*/ 64 w 76"/>
                  <a:gd name="T1" fmla="*/ 42 h 60"/>
                  <a:gd name="T2" fmla="*/ 64 w 76"/>
                  <a:gd name="T3" fmla="*/ 42 h 60"/>
                  <a:gd name="T4" fmla="*/ 62 w 76"/>
                  <a:gd name="T5" fmla="*/ 46 h 60"/>
                  <a:gd name="T6" fmla="*/ 60 w 76"/>
                  <a:gd name="T7" fmla="*/ 48 h 60"/>
                  <a:gd name="T8" fmla="*/ 60 w 76"/>
                  <a:gd name="T9" fmla="*/ 50 h 60"/>
                  <a:gd name="T10" fmla="*/ 60 w 76"/>
                  <a:gd name="T11" fmla="*/ 56 h 60"/>
                  <a:gd name="T12" fmla="*/ 62 w 76"/>
                  <a:gd name="T13" fmla="*/ 58 h 60"/>
                  <a:gd name="T14" fmla="*/ 64 w 76"/>
                  <a:gd name="T15" fmla="*/ 60 h 60"/>
                  <a:gd name="T16" fmla="*/ 64 w 76"/>
                  <a:gd name="T17" fmla="*/ 58 h 60"/>
                  <a:gd name="T18" fmla="*/ 76 w 76"/>
                  <a:gd name="T19" fmla="*/ 50 h 60"/>
                  <a:gd name="T20" fmla="*/ 72 w 76"/>
                  <a:gd name="T21" fmla="*/ 48 h 60"/>
                  <a:gd name="T22" fmla="*/ 70 w 76"/>
                  <a:gd name="T23" fmla="*/ 42 h 60"/>
                  <a:gd name="T24" fmla="*/ 64 w 76"/>
                  <a:gd name="T25" fmla="*/ 42 h 60"/>
                  <a:gd name="T26" fmla="*/ 64 w 76"/>
                  <a:gd name="T27" fmla="*/ 42 h 60"/>
                  <a:gd name="T28" fmla="*/ 64 w 76"/>
                  <a:gd name="T29" fmla="*/ 42 h 60"/>
                  <a:gd name="T30" fmla="*/ 52 w 76"/>
                  <a:gd name="T31" fmla="*/ 22 h 60"/>
                  <a:gd name="T32" fmla="*/ 52 w 76"/>
                  <a:gd name="T33" fmla="*/ 22 h 60"/>
                  <a:gd name="T34" fmla="*/ 54 w 76"/>
                  <a:gd name="T35" fmla="*/ 30 h 60"/>
                  <a:gd name="T36" fmla="*/ 58 w 76"/>
                  <a:gd name="T37" fmla="*/ 28 h 60"/>
                  <a:gd name="T38" fmla="*/ 58 w 76"/>
                  <a:gd name="T39" fmla="*/ 24 h 60"/>
                  <a:gd name="T40" fmla="*/ 52 w 76"/>
                  <a:gd name="T41" fmla="*/ 22 h 60"/>
                  <a:gd name="T42" fmla="*/ 52 w 76"/>
                  <a:gd name="T43" fmla="*/ 22 h 60"/>
                  <a:gd name="T44" fmla="*/ 52 w 76"/>
                  <a:gd name="T45" fmla="*/ 22 h 60"/>
                  <a:gd name="T46" fmla="*/ 28 w 76"/>
                  <a:gd name="T47" fmla="*/ 6 h 60"/>
                  <a:gd name="T48" fmla="*/ 28 w 76"/>
                  <a:gd name="T49" fmla="*/ 6 h 60"/>
                  <a:gd name="T50" fmla="*/ 26 w 76"/>
                  <a:gd name="T51" fmla="*/ 10 h 60"/>
                  <a:gd name="T52" fmla="*/ 26 w 76"/>
                  <a:gd name="T53" fmla="*/ 12 h 60"/>
                  <a:gd name="T54" fmla="*/ 32 w 76"/>
                  <a:gd name="T55" fmla="*/ 14 h 60"/>
                  <a:gd name="T56" fmla="*/ 34 w 76"/>
                  <a:gd name="T57" fmla="*/ 14 h 60"/>
                  <a:gd name="T58" fmla="*/ 34 w 76"/>
                  <a:gd name="T59" fmla="*/ 12 h 60"/>
                  <a:gd name="T60" fmla="*/ 28 w 76"/>
                  <a:gd name="T61" fmla="*/ 6 h 60"/>
                  <a:gd name="T62" fmla="*/ 28 w 76"/>
                  <a:gd name="T63" fmla="*/ 6 h 60"/>
                  <a:gd name="T64" fmla="*/ 28 w 76"/>
                  <a:gd name="T65" fmla="*/ 6 h 60"/>
                  <a:gd name="T66" fmla="*/ 4 w 76"/>
                  <a:gd name="T67" fmla="*/ 0 h 60"/>
                  <a:gd name="T68" fmla="*/ 4 w 76"/>
                  <a:gd name="T69" fmla="*/ 0 h 60"/>
                  <a:gd name="T70" fmla="*/ 0 w 76"/>
                  <a:gd name="T71" fmla="*/ 4 h 60"/>
                  <a:gd name="T72" fmla="*/ 8 w 76"/>
                  <a:gd name="T73" fmla="*/ 6 h 60"/>
                  <a:gd name="T74" fmla="*/ 6 w 76"/>
                  <a:gd name="T75" fmla="*/ 4 h 60"/>
                  <a:gd name="T76" fmla="*/ 8 w 76"/>
                  <a:gd name="T77" fmla="*/ 2 h 60"/>
                  <a:gd name="T78" fmla="*/ 6 w 76"/>
                  <a:gd name="T79" fmla="*/ 0 h 60"/>
                  <a:gd name="T80" fmla="*/ 4 w 76"/>
                  <a:gd name="T81" fmla="*/ 0 h 60"/>
                  <a:gd name="T82" fmla="*/ 4 w 76"/>
                  <a:gd name="T83" fmla="*/ 0 h 60"/>
                  <a:gd name="T84" fmla="*/ 4 w 76"/>
                  <a:gd name="T85" fmla="*/ 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76" h="60">
                    <a:moveTo>
                      <a:pt x="64" y="42"/>
                    </a:moveTo>
                    <a:lnTo>
                      <a:pt x="64" y="42"/>
                    </a:lnTo>
                    <a:lnTo>
                      <a:pt x="62" y="46"/>
                    </a:lnTo>
                    <a:lnTo>
                      <a:pt x="60" y="48"/>
                    </a:lnTo>
                    <a:lnTo>
                      <a:pt x="60" y="50"/>
                    </a:lnTo>
                    <a:lnTo>
                      <a:pt x="60" y="56"/>
                    </a:lnTo>
                    <a:lnTo>
                      <a:pt x="62" y="58"/>
                    </a:lnTo>
                    <a:lnTo>
                      <a:pt x="64" y="60"/>
                    </a:lnTo>
                    <a:lnTo>
                      <a:pt x="64" y="58"/>
                    </a:lnTo>
                    <a:lnTo>
                      <a:pt x="76" y="50"/>
                    </a:lnTo>
                    <a:lnTo>
                      <a:pt x="72" y="48"/>
                    </a:lnTo>
                    <a:lnTo>
                      <a:pt x="70" y="42"/>
                    </a:lnTo>
                    <a:lnTo>
                      <a:pt x="64" y="42"/>
                    </a:lnTo>
                    <a:lnTo>
                      <a:pt x="64" y="42"/>
                    </a:lnTo>
                    <a:lnTo>
                      <a:pt x="64" y="42"/>
                    </a:lnTo>
                    <a:close/>
                    <a:moveTo>
                      <a:pt x="52" y="22"/>
                    </a:moveTo>
                    <a:lnTo>
                      <a:pt x="52" y="22"/>
                    </a:lnTo>
                    <a:lnTo>
                      <a:pt x="54" y="30"/>
                    </a:lnTo>
                    <a:lnTo>
                      <a:pt x="58" y="28"/>
                    </a:lnTo>
                    <a:lnTo>
                      <a:pt x="58" y="24"/>
                    </a:lnTo>
                    <a:lnTo>
                      <a:pt x="52" y="22"/>
                    </a:lnTo>
                    <a:lnTo>
                      <a:pt x="52" y="22"/>
                    </a:lnTo>
                    <a:lnTo>
                      <a:pt x="52" y="22"/>
                    </a:lnTo>
                    <a:close/>
                    <a:moveTo>
                      <a:pt x="28" y="6"/>
                    </a:moveTo>
                    <a:lnTo>
                      <a:pt x="28" y="6"/>
                    </a:lnTo>
                    <a:lnTo>
                      <a:pt x="26" y="10"/>
                    </a:lnTo>
                    <a:lnTo>
                      <a:pt x="26" y="12"/>
                    </a:lnTo>
                    <a:lnTo>
                      <a:pt x="32" y="14"/>
                    </a:lnTo>
                    <a:lnTo>
                      <a:pt x="34" y="14"/>
                    </a:lnTo>
                    <a:lnTo>
                      <a:pt x="34" y="12"/>
                    </a:lnTo>
                    <a:lnTo>
                      <a:pt x="28" y="6"/>
                    </a:lnTo>
                    <a:lnTo>
                      <a:pt x="28" y="6"/>
                    </a:lnTo>
                    <a:lnTo>
                      <a:pt x="28" y="6"/>
                    </a:lnTo>
                    <a:close/>
                    <a:moveTo>
                      <a:pt x="4" y="0"/>
                    </a:moveTo>
                    <a:lnTo>
                      <a:pt x="4" y="0"/>
                    </a:lnTo>
                    <a:lnTo>
                      <a:pt x="0" y="4"/>
                    </a:lnTo>
                    <a:lnTo>
                      <a:pt x="8" y="6"/>
                    </a:lnTo>
                    <a:lnTo>
                      <a:pt x="6" y="4"/>
                    </a:lnTo>
                    <a:lnTo>
                      <a:pt x="8" y="2"/>
                    </a:lnTo>
                    <a:lnTo>
                      <a:pt x="6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278" name="Freeform 1749"/>
              <p:cNvSpPr>
                <a:spLocks/>
              </p:cNvSpPr>
              <p:nvPr/>
            </p:nvSpPr>
            <p:spPr bwMode="auto">
              <a:xfrm>
                <a:off x="7439025" y="3879850"/>
                <a:ext cx="66675" cy="47625"/>
              </a:xfrm>
              <a:custGeom>
                <a:avLst/>
                <a:gdLst>
                  <a:gd name="T0" fmla="*/ 42 w 42"/>
                  <a:gd name="T1" fmla="*/ 30 h 30"/>
                  <a:gd name="T2" fmla="*/ 42 w 42"/>
                  <a:gd name="T3" fmla="*/ 30 h 30"/>
                  <a:gd name="T4" fmla="*/ 42 w 42"/>
                  <a:gd name="T5" fmla="*/ 24 h 30"/>
                  <a:gd name="T6" fmla="*/ 36 w 42"/>
                  <a:gd name="T7" fmla="*/ 20 h 30"/>
                  <a:gd name="T8" fmla="*/ 40 w 42"/>
                  <a:gd name="T9" fmla="*/ 16 h 30"/>
                  <a:gd name="T10" fmla="*/ 40 w 42"/>
                  <a:gd name="T11" fmla="*/ 12 h 30"/>
                  <a:gd name="T12" fmla="*/ 40 w 42"/>
                  <a:gd name="T13" fmla="*/ 0 h 30"/>
                  <a:gd name="T14" fmla="*/ 22 w 42"/>
                  <a:gd name="T15" fmla="*/ 0 h 30"/>
                  <a:gd name="T16" fmla="*/ 26 w 42"/>
                  <a:gd name="T17" fmla="*/ 4 h 30"/>
                  <a:gd name="T18" fmla="*/ 24 w 42"/>
                  <a:gd name="T19" fmla="*/ 8 h 30"/>
                  <a:gd name="T20" fmla="*/ 26 w 42"/>
                  <a:gd name="T21" fmla="*/ 16 h 30"/>
                  <a:gd name="T22" fmla="*/ 32 w 42"/>
                  <a:gd name="T23" fmla="*/ 16 h 30"/>
                  <a:gd name="T24" fmla="*/ 32 w 42"/>
                  <a:gd name="T25" fmla="*/ 20 h 30"/>
                  <a:gd name="T26" fmla="*/ 30 w 42"/>
                  <a:gd name="T27" fmla="*/ 24 h 30"/>
                  <a:gd name="T28" fmla="*/ 14 w 42"/>
                  <a:gd name="T29" fmla="*/ 22 h 30"/>
                  <a:gd name="T30" fmla="*/ 8 w 42"/>
                  <a:gd name="T31" fmla="*/ 22 h 30"/>
                  <a:gd name="T32" fmla="*/ 4 w 42"/>
                  <a:gd name="T33" fmla="*/ 20 h 30"/>
                  <a:gd name="T34" fmla="*/ 0 w 42"/>
                  <a:gd name="T35" fmla="*/ 28 h 30"/>
                  <a:gd name="T36" fmla="*/ 4 w 42"/>
                  <a:gd name="T37" fmla="*/ 30 h 30"/>
                  <a:gd name="T38" fmla="*/ 6 w 42"/>
                  <a:gd name="T39" fmla="*/ 30 h 30"/>
                  <a:gd name="T40" fmla="*/ 42 w 42"/>
                  <a:gd name="T41" fmla="*/ 30 h 30"/>
                  <a:gd name="T42" fmla="*/ 42 w 42"/>
                  <a:gd name="T43" fmla="*/ 30 h 30"/>
                  <a:gd name="T44" fmla="*/ 42 w 42"/>
                  <a:gd name="T45" fmla="*/ 3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42" h="30">
                    <a:moveTo>
                      <a:pt x="42" y="30"/>
                    </a:moveTo>
                    <a:lnTo>
                      <a:pt x="42" y="30"/>
                    </a:lnTo>
                    <a:lnTo>
                      <a:pt x="42" y="24"/>
                    </a:lnTo>
                    <a:lnTo>
                      <a:pt x="36" y="20"/>
                    </a:lnTo>
                    <a:lnTo>
                      <a:pt x="40" y="16"/>
                    </a:lnTo>
                    <a:lnTo>
                      <a:pt x="40" y="12"/>
                    </a:lnTo>
                    <a:lnTo>
                      <a:pt x="40" y="0"/>
                    </a:lnTo>
                    <a:lnTo>
                      <a:pt x="22" y="0"/>
                    </a:lnTo>
                    <a:lnTo>
                      <a:pt x="26" y="4"/>
                    </a:lnTo>
                    <a:lnTo>
                      <a:pt x="24" y="8"/>
                    </a:lnTo>
                    <a:lnTo>
                      <a:pt x="26" y="16"/>
                    </a:lnTo>
                    <a:lnTo>
                      <a:pt x="32" y="16"/>
                    </a:lnTo>
                    <a:lnTo>
                      <a:pt x="32" y="20"/>
                    </a:lnTo>
                    <a:lnTo>
                      <a:pt x="30" y="24"/>
                    </a:lnTo>
                    <a:lnTo>
                      <a:pt x="14" y="22"/>
                    </a:lnTo>
                    <a:lnTo>
                      <a:pt x="8" y="22"/>
                    </a:lnTo>
                    <a:lnTo>
                      <a:pt x="4" y="20"/>
                    </a:lnTo>
                    <a:lnTo>
                      <a:pt x="0" y="28"/>
                    </a:lnTo>
                    <a:lnTo>
                      <a:pt x="4" y="30"/>
                    </a:lnTo>
                    <a:lnTo>
                      <a:pt x="6" y="30"/>
                    </a:lnTo>
                    <a:lnTo>
                      <a:pt x="42" y="30"/>
                    </a:lnTo>
                    <a:lnTo>
                      <a:pt x="42" y="30"/>
                    </a:lnTo>
                    <a:lnTo>
                      <a:pt x="42" y="3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279" name="Freeform 1750"/>
              <p:cNvSpPr>
                <a:spLocks/>
              </p:cNvSpPr>
              <p:nvPr/>
            </p:nvSpPr>
            <p:spPr bwMode="auto">
              <a:xfrm>
                <a:off x="7727950" y="4206875"/>
                <a:ext cx="111125" cy="219075"/>
              </a:xfrm>
              <a:custGeom>
                <a:avLst/>
                <a:gdLst>
                  <a:gd name="T0" fmla="*/ 70 w 70"/>
                  <a:gd name="T1" fmla="*/ 46 h 138"/>
                  <a:gd name="T2" fmla="*/ 70 w 70"/>
                  <a:gd name="T3" fmla="*/ 36 h 138"/>
                  <a:gd name="T4" fmla="*/ 66 w 70"/>
                  <a:gd name="T5" fmla="*/ 34 h 138"/>
                  <a:gd name="T6" fmla="*/ 58 w 70"/>
                  <a:gd name="T7" fmla="*/ 26 h 138"/>
                  <a:gd name="T8" fmla="*/ 50 w 70"/>
                  <a:gd name="T9" fmla="*/ 28 h 138"/>
                  <a:gd name="T10" fmla="*/ 48 w 70"/>
                  <a:gd name="T11" fmla="*/ 38 h 138"/>
                  <a:gd name="T12" fmla="*/ 42 w 70"/>
                  <a:gd name="T13" fmla="*/ 38 h 138"/>
                  <a:gd name="T14" fmla="*/ 50 w 70"/>
                  <a:gd name="T15" fmla="*/ 12 h 138"/>
                  <a:gd name="T16" fmla="*/ 42 w 70"/>
                  <a:gd name="T17" fmla="*/ 12 h 138"/>
                  <a:gd name="T18" fmla="*/ 34 w 70"/>
                  <a:gd name="T19" fmla="*/ 8 h 138"/>
                  <a:gd name="T20" fmla="*/ 32 w 70"/>
                  <a:gd name="T21" fmla="*/ 0 h 138"/>
                  <a:gd name="T22" fmla="*/ 26 w 70"/>
                  <a:gd name="T23" fmla="*/ 4 h 138"/>
                  <a:gd name="T24" fmla="*/ 16 w 70"/>
                  <a:gd name="T25" fmla="*/ 10 h 138"/>
                  <a:gd name="T26" fmla="*/ 10 w 70"/>
                  <a:gd name="T27" fmla="*/ 16 h 138"/>
                  <a:gd name="T28" fmla="*/ 16 w 70"/>
                  <a:gd name="T29" fmla="*/ 20 h 138"/>
                  <a:gd name="T30" fmla="*/ 18 w 70"/>
                  <a:gd name="T31" fmla="*/ 26 h 138"/>
                  <a:gd name="T32" fmla="*/ 22 w 70"/>
                  <a:gd name="T33" fmla="*/ 28 h 138"/>
                  <a:gd name="T34" fmla="*/ 16 w 70"/>
                  <a:gd name="T35" fmla="*/ 34 h 138"/>
                  <a:gd name="T36" fmla="*/ 6 w 70"/>
                  <a:gd name="T37" fmla="*/ 34 h 138"/>
                  <a:gd name="T38" fmla="*/ 8 w 70"/>
                  <a:gd name="T39" fmla="*/ 40 h 138"/>
                  <a:gd name="T40" fmla="*/ 14 w 70"/>
                  <a:gd name="T41" fmla="*/ 62 h 138"/>
                  <a:gd name="T42" fmla="*/ 26 w 70"/>
                  <a:gd name="T43" fmla="*/ 64 h 138"/>
                  <a:gd name="T44" fmla="*/ 28 w 70"/>
                  <a:gd name="T45" fmla="*/ 70 h 138"/>
                  <a:gd name="T46" fmla="*/ 32 w 70"/>
                  <a:gd name="T47" fmla="*/ 78 h 138"/>
                  <a:gd name="T48" fmla="*/ 32 w 70"/>
                  <a:gd name="T49" fmla="*/ 80 h 138"/>
                  <a:gd name="T50" fmla="*/ 32 w 70"/>
                  <a:gd name="T51" fmla="*/ 84 h 138"/>
                  <a:gd name="T52" fmla="*/ 32 w 70"/>
                  <a:gd name="T53" fmla="*/ 90 h 138"/>
                  <a:gd name="T54" fmla="*/ 24 w 70"/>
                  <a:gd name="T55" fmla="*/ 106 h 138"/>
                  <a:gd name="T56" fmla="*/ 24 w 70"/>
                  <a:gd name="T57" fmla="*/ 120 h 138"/>
                  <a:gd name="T58" fmla="*/ 26 w 70"/>
                  <a:gd name="T59" fmla="*/ 128 h 138"/>
                  <a:gd name="T60" fmla="*/ 34 w 70"/>
                  <a:gd name="T61" fmla="*/ 134 h 138"/>
                  <a:gd name="T62" fmla="*/ 40 w 70"/>
                  <a:gd name="T63" fmla="*/ 138 h 138"/>
                  <a:gd name="T64" fmla="*/ 44 w 70"/>
                  <a:gd name="T65" fmla="*/ 134 h 138"/>
                  <a:gd name="T66" fmla="*/ 50 w 70"/>
                  <a:gd name="T67" fmla="*/ 134 h 138"/>
                  <a:gd name="T68" fmla="*/ 50 w 70"/>
                  <a:gd name="T69" fmla="*/ 128 h 138"/>
                  <a:gd name="T70" fmla="*/ 54 w 70"/>
                  <a:gd name="T71" fmla="*/ 126 h 138"/>
                  <a:gd name="T72" fmla="*/ 62 w 70"/>
                  <a:gd name="T73" fmla="*/ 126 h 138"/>
                  <a:gd name="T74" fmla="*/ 62 w 70"/>
                  <a:gd name="T75" fmla="*/ 118 h 138"/>
                  <a:gd name="T76" fmla="*/ 62 w 70"/>
                  <a:gd name="T77" fmla="*/ 100 h 138"/>
                  <a:gd name="T78" fmla="*/ 58 w 70"/>
                  <a:gd name="T79" fmla="*/ 92 h 138"/>
                  <a:gd name="T80" fmla="*/ 58 w 70"/>
                  <a:gd name="T81" fmla="*/ 74 h 138"/>
                  <a:gd name="T82" fmla="*/ 58 w 70"/>
                  <a:gd name="T83" fmla="*/ 72 h 138"/>
                  <a:gd name="T84" fmla="*/ 66 w 70"/>
                  <a:gd name="T85" fmla="*/ 64 h 138"/>
                  <a:gd name="T86" fmla="*/ 70 w 70"/>
                  <a:gd name="T87" fmla="*/ 46 h 138"/>
                  <a:gd name="T88" fmla="*/ 70 w 70"/>
                  <a:gd name="T89" fmla="*/ 46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70" h="138">
                    <a:moveTo>
                      <a:pt x="70" y="46"/>
                    </a:moveTo>
                    <a:lnTo>
                      <a:pt x="70" y="46"/>
                    </a:lnTo>
                    <a:lnTo>
                      <a:pt x="70" y="38"/>
                    </a:lnTo>
                    <a:lnTo>
                      <a:pt x="70" y="36"/>
                    </a:lnTo>
                    <a:lnTo>
                      <a:pt x="70" y="34"/>
                    </a:lnTo>
                    <a:lnTo>
                      <a:pt x="66" y="34"/>
                    </a:lnTo>
                    <a:lnTo>
                      <a:pt x="62" y="34"/>
                    </a:lnTo>
                    <a:lnTo>
                      <a:pt x="58" y="26"/>
                    </a:lnTo>
                    <a:lnTo>
                      <a:pt x="52" y="28"/>
                    </a:lnTo>
                    <a:lnTo>
                      <a:pt x="50" y="28"/>
                    </a:lnTo>
                    <a:lnTo>
                      <a:pt x="50" y="38"/>
                    </a:lnTo>
                    <a:lnTo>
                      <a:pt x="48" y="38"/>
                    </a:lnTo>
                    <a:lnTo>
                      <a:pt x="44" y="36"/>
                    </a:lnTo>
                    <a:lnTo>
                      <a:pt x="42" y="38"/>
                    </a:lnTo>
                    <a:lnTo>
                      <a:pt x="48" y="26"/>
                    </a:lnTo>
                    <a:lnTo>
                      <a:pt x="50" y="12"/>
                    </a:lnTo>
                    <a:lnTo>
                      <a:pt x="44" y="12"/>
                    </a:lnTo>
                    <a:lnTo>
                      <a:pt x="42" y="12"/>
                    </a:lnTo>
                    <a:lnTo>
                      <a:pt x="42" y="8"/>
                    </a:lnTo>
                    <a:lnTo>
                      <a:pt x="34" y="8"/>
                    </a:lnTo>
                    <a:lnTo>
                      <a:pt x="34" y="2"/>
                    </a:lnTo>
                    <a:lnTo>
                      <a:pt x="32" y="0"/>
                    </a:lnTo>
                    <a:lnTo>
                      <a:pt x="26" y="0"/>
                    </a:lnTo>
                    <a:lnTo>
                      <a:pt x="26" y="4"/>
                    </a:lnTo>
                    <a:lnTo>
                      <a:pt x="24" y="8"/>
                    </a:lnTo>
                    <a:lnTo>
                      <a:pt x="16" y="10"/>
                    </a:lnTo>
                    <a:lnTo>
                      <a:pt x="10" y="12"/>
                    </a:lnTo>
                    <a:lnTo>
                      <a:pt x="10" y="16"/>
                    </a:lnTo>
                    <a:lnTo>
                      <a:pt x="14" y="18"/>
                    </a:lnTo>
                    <a:lnTo>
                      <a:pt x="16" y="20"/>
                    </a:lnTo>
                    <a:lnTo>
                      <a:pt x="16" y="26"/>
                    </a:lnTo>
                    <a:lnTo>
                      <a:pt x="18" y="26"/>
                    </a:lnTo>
                    <a:lnTo>
                      <a:pt x="22" y="26"/>
                    </a:lnTo>
                    <a:lnTo>
                      <a:pt x="22" y="28"/>
                    </a:lnTo>
                    <a:lnTo>
                      <a:pt x="18" y="30"/>
                    </a:lnTo>
                    <a:lnTo>
                      <a:pt x="16" y="34"/>
                    </a:lnTo>
                    <a:lnTo>
                      <a:pt x="8" y="34"/>
                    </a:lnTo>
                    <a:lnTo>
                      <a:pt x="6" y="34"/>
                    </a:lnTo>
                    <a:lnTo>
                      <a:pt x="6" y="36"/>
                    </a:lnTo>
                    <a:lnTo>
                      <a:pt x="8" y="40"/>
                    </a:lnTo>
                    <a:lnTo>
                      <a:pt x="0" y="44"/>
                    </a:lnTo>
                    <a:lnTo>
                      <a:pt x="14" y="62"/>
                    </a:lnTo>
                    <a:lnTo>
                      <a:pt x="18" y="64"/>
                    </a:lnTo>
                    <a:lnTo>
                      <a:pt x="26" y="64"/>
                    </a:lnTo>
                    <a:lnTo>
                      <a:pt x="28" y="66"/>
                    </a:lnTo>
                    <a:lnTo>
                      <a:pt x="28" y="70"/>
                    </a:lnTo>
                    <a:lnTo>
                      <a:pt x="24" y="74"/>
                    </a:lnTo>
                    <a:lnTo>
                      <a:pt x="32" y="78"/>
                    </a:lnTo>
                    <a:lnTo>
                      <a:pt x="34" y="78"/>
                    </a:lnTo>
                    <a:lnTo>
                      <a:pt x="32" y="80"/>
                    </a:lnTo>
                    <a:lnTo>
                      <a:pt x="32" y="82"/>
                    </a:lnTo>
                    <a:lnTo>
                      <a:pt x="32" y="84"/>
                    </a:lnTo>
                    <a:lnTo>
                      <a:pt x="34" y="88"/>
                    </a:lnTo>
                    <a:lnTo>
                      <a:pt x="32" y="90"/>
                    </a:lnTo>
                    <a:lnTo>
                      <a:pt x="24" y="96"/>
                    </a:lnTo>
                    <a:lnTo>
                      <a:pt x="24" y="106"/>
                    </a:lnTo>
                    <a:lnTo>
                      <a:pt x="24" y="118"/>
                    </a:lnTo>
                    <a:lnTo>
                      <a:pt x="24" y="120"/>
                    </a:lnTo>
                    <a:lnTo>
                      <a:pt x="24" y="124"/>
                    </a:lnTo>
                    <a:lnTo>
                      <a:pt x="26" y="128"/>
                    </a:lnTo>
                    <a:lnTo>
                      <a:pt x="32" y="132"/>
                    </a:lnTo>
                    <a:lnTo>
                      <a:pt x="34" y="134"/>
                    </a:lnTo>
                    <a:lnTo>
                      <a:pt x="36" y="136"/>
                    </a:lnTo>
                    <a:lnTo>
                      <a:pt x="40" y="138"/>
                    </a:lnTo>
                    <a:lnTo>
                      <a:pt x="44" y="136"/>
                    </a:lnTo>
                    <a:lnTo>
                      <a:pt x="44" y="134"/>
                    </a:lnTo>
                    <a:lnTo>
                      <a:pt x="48" y="134"/>
                    </a:lnTo>
                    <a:lnTo>
                      <a:pt x="50" y="134"/>
                    </a:lnTo>
                    <a:lnTo>
                      <a:pt x="50" y="132"/>
                    </a:lnTo>
                    <a:lnTo>
                      <a:pt x="50" y="128"/>
                    </a:lnTo>
                    <a:lnTo>
                      <a:pt x="52" y="128"/>
                    </a:lnTo>
                    <a:lnTo>
                      <a:pt x="54" y="126"/>
                    </a:lnTo>
                    <a:lnTo>
                      <a:pt x="58" y="126"/>
                    </a:lnTo>
                    <a:lnTo>
                      <a:pt x="62" y="126"/>
                    </a:lnTo>
                    <a:lnTo>
                      <a:pt x="66" y="126"/>
                    </a:lnTo>
                    <a:lnTo>
                      <a:pt x="62" y="118"/>
                    </a:lnTo>
                    <a:lnTo>
                      <a:pt x="60" y="106"/>
                    </a:lnTo>
                    <a:lnTo>
                      <a:pt x="62" y="100"/>
                    </a:lnTo>
                    <a:lnTo>
                      <a:pt x="60" y="96"/>
                    </a:lnTo>
                    <a:lnTo>
                      <a:pt x="58" y="92"/>
                    </a:lnTo>
                    <a:lnTo>
                      <a:pt x="58" y="82"/>
                    </a:lnTo>
                    <a:lnTo>
                      <a:pt x="58" y="74"/>
                    </a:lnTo>
                    <a:lnTo>
                      <a:pt x="54" y="72"/>
                    </a:lnTo>
                    <a:lnTo>
                      <a:pt x="58" y="72"/>
                    </a:lnTo>
                    <a:lnTo>
                      <a:pt x="60" y="66"/>
                    </a:lnTo>
                    <a:lnTo>
                      <a:pt x="66" y="64"/>
                    </a:lnTo>
                    <a:lnTo>
                      <a:pt x="66" y="54"/>
                    </a:lnTo>
                    <a:lnTo>
                      <a:pt x="70" y="46"/>
                    </a:lnTo>
                    <a:lnTo>
                      <a:pt x="70" y="46"/>
                    </a:lnTo>
                    <a:lnTo>
                      <a:pt x="70" y="46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280" name="Freeform 1751"/>
              <p:cNvSpPr>
                <a:spLocks/>
              </p:cNvSpPr>
              <p:nvPr/>
            </p:nvSpPr>
            <p:spPr bwMode="auto">
              <a:xfrm>
                <a:off x="7019925" y="3927475"/>
                <a:ext cx="101600" cy="120650"/>
              </a:xfrm>
              <a:custGeom>
                <a:avLst/>
                <a:gdLst>
                  <a:gd name="T0" fmla="*/ 58 w 64"/>
                  <a:gd name="T1" fmla="*/ 44 h 76"/>
                  <a:gd name="T2" fmla="*/ 64 w 64"/>
                  <a:gd name="T3" fmla="*/ 44 h 76"/>
                  <a:gd name="T4" fmla="*/ 64 w 64"/>
                  <a:gd name="T5" fmla="*/ 46 h 76"/>
                  <a:gd name="T6" fmla="*/ 58 w 64"/>
                  <a:gd name="T7" fmla="*/ 48 h 76"/>
                  <a:gd name="T8" fmla="*/ 52 w 64"/>
                  <a:gd name="T9" fmla="*/ 48 h 76"/>
                  <a:gd name="T10" fmla="*/ 52 w 64"/>
                  <a:gd name="T11" fmla="*/ 54 h 76"/>
                  <a:gd name="T12" fmla="*/ 50 w 64"/>
                  <a:gd name="T13" fmla="*/ 58 h 76"/>
                  <a:gd name="T14" fmla="*/ 50 w 64"/>
                  <a:gd name="T15" fmla="*/ 64 h 76"/>
                  <a:gd name="T16" fmla="*/ 46 w 64"/>
                  <a:gd name="T17" fmla="*/ 66 h 76"/>
                  <a:gd name="T18" fmla="*/ 42 w 64"/>
                  <a:gd name="T19" fmla="*/ 70 h 76"/>
                  <a:gd name="T20" fmla="*/ 42 w 64"/>
                  <a:gd name="T21" fmla="*/ 72 h 76"/>
                  <a:gd name="T22" fmla="*/ 40 w 64"/>
                  <a:gd name="T23" fmla="*/ 74 h 76"/>
                  <a:gd name="T24" fmla="*/ 38 w 64"/>
                  <a:gd name="T25" fmla="*/ 74 h 76"/>
                  <a:gd name="T26" fmla="*/ 34 w 64"/>
                  <a:gd name="T27" fmla="*/ 74 h 76"/>
                  <a:gd name="T28" fmla="*/ 32 w 64"/>
                  <a:gd name="T29" fmla="*/ 76 h 76"/>
                  <a:gd name="T30" fmla="*/ 26 w 64"/>
                  <a:gd name="T31" fmla="*/ 76 h 76"/>
                  <a:gd name="T32" fmla="*/ 22 w 64"/>
                  <a:gd name="T33" fmla="*/ 72 h 76"/>
                  <a:gd name="T34" fmla="*/ 14 w 64"/>
                  <a:gd name="T35" fmla="*/ 66 h 76"/>
                  <a:gd name="T36" fmla="*/ 0 w 64"/>
                  <a:gd name="T37" fmla="*/ 52 h 76"/>
                  <a:gd name="T38" fmla="*/ 4 w 64"/>
                  <a:gd name="T39" fmla="*/ 48 h 76"/>
                  <a:gd name="T40" fmla="*/ 6 w 64"/>
                  <a:gd name="T41" fmla="*/ 46 h 76"/>
                  <a:gd name="T42" fmla="*/ 4 w 64"/>
                  <a:gd name="T43" fmla="*/ 46 h 76"/>
                  <a:gd name="T44" fmla="*/ 6 w 64"/>
                  <a:gd name="T45" fmla="*/ 42 h 76"/>
                  <a:gd name="T46" fmla="*/ 8 w 64"/>
                  <a:gd name="T47" fmla="*/ 36 h 76"/>
                  <a:gd name="T48" fmla="*/ 14 w 64"/>
                  <a:gd name="T49" fmla="*/ 30 h 76"/>
                  <a:gd name="T50" fmla="*/ 32 w 64"/>
                  <a:gd name="T51" fmla="*/ 30 h 76"/>
                  <a:gd name="T52" fmla="*/ 30 w 64"/>
                  <a:gd name="T53" fmla="*/ 28 h 76"/>
                  <a:gd name="T54" fmla="*/ 26 w 64"/>
                  <a:gd name="T55" fmla="*/ 24 h 76"/>
                  <a:gd name="T56" fmla="*/ 22 w 64"/>
                  <a:gd name="T57" fmla="*/ 18 h 76"/>
                  <a:gd name="T58" fmla="*/ 20 w 64"/>
                  <a:gd name="T59" fmla="*/ 12 h 76"/>
                  <a:gd name="T60" fmla="*/ 20 w 64"/>
                  <a:gd name="T61" fmla="*/ 8 h 76"/>
                  <a:gd name="T62" fmla="*/ 24 w 64"/>
                  <a:gd name="T63" fmla="*/ 8 h 76"/>
                  <a:gd name="T64" fmla="*/ 26 w 64"/>
                  <a:gd name="T65" fmla="*/ 0 h 76"/>
                  <a:gd name="T66" fmla="*/ 52 w 64"/>
                  <a:gd name="T67" fmla="*/ 0 h 76"/>
                  <a:gd name="T68" fmla="*/ 52 w 64"/>
                  <a:gd name="T69" fmla="*/ 42 h 76"/>
                  <a:gd name="T70" fmla="*/ 60 w 64"/>
                  <a:gd name="T71" fmla="*/ 42 h 76"/>
                  <a:gd name="T72" fmla="*/ 58 w 64"/>
                  <a:gd name="T73" fmla="*/ 44 h 76"/>
                  <a:gd name="T74" fmla="*/ 58 w 64"/>
                  <a:gd name="T75" fmla="*/ 44 h 76"/>
                  <a:gd name="T76" fmla="*/ 58 w 64"/>
                  <a:gd name="T77" fmla="*/ 44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64" h="76">
                    <a:moveTo>
                      <a:pt x="58" y="44"/>
                    </a:moveTo>
                    <a:lnTo>
                      <a:pt x="64" y="44"/>
                    </a:lnTo>
                    <a:lnTo>
                      <a:pt x="64" y="46"/>
                    </a:lnTo>
                    <a:lnTo>
                      <a:pt x="58" y="48"/>
                    </a:lnTo>
                    <a:lnTo>
                      <a:pt x="52" y="48"/>
                    </a:lnTo>
                    <a:lnTo>
                      <a:pt x="52" y="54"/>
                    </a:lnTo>
                    <a:lnTo>
                      <a:pt x="50" y="58"/>
                    </a:lnTo>
                    <a:lnTo>
                      <a:pt x="50" y="64"/>
                    </a:lnTo>
                    <a:lnTo>
                      <a:pt x="46" y="66"/>
                    </a:lnTo>
                    <a:lnTo>
                      <a:pt x="42" y="70"/>
                    </a:lnTo>
                    <a:lnTo>
                      <a:pt x="42" y="72"/>
                    </a:lnTo>
                    <a:lnTo>
                      <a:pt x="40" y="74"/>
                    </a:lnTo>
                    <a:lnTo>
                      <a:pt x="38" y="74"/>
                    </a:lnTo>
                    <a:lnTo>
                      <a:pt x="34" y="74"/>
                    </a:lnTo>
                    <a:lnTo>
                      <a:pt x="32" y="76"/>
                    </a:lnTo>
                    <a:lnTo>
                      <a:pt x="26" y="76"/>
                    </a:lnTo>
                    <a:lnTo>
                      <a:pt x="22" y="72"/>
                    </a:lnTo>
                    <a:lnTo>
                      <a:pt x="14" y="66"/>
                    </a:lnTo>
                    <a:lnTo>
                      <a:pt x="0" y="52"/>
                    </a:lnTo>
                    <a:lnTo>
                      <a:pt x="4" y="48"/>
                    </a:lnTo>
                    <a:lnTo>
                      <a:pt x="6" y="46"/>
                    </a:lnTo>
                    <a:lnTo>
                      <a:pt x="4" y="46"/>
                    </a:lnTo>
                    <a:lnTo>
                      <a:pt x="6" y="42"/>
                    </a:lnTo>
                    <a:lnTo>
                      <a:pt x="8" y="36"/>
                    </a:lnTo>
                    <a:lnTo>
                      <a:pt x="14" y="30"/>
                    </a:lnTo>
                    <a:lnTo>
                      <a:pt x="32" y="30"/>
                    </a:lnTo>
                    <a:lnTo>
                      <a:pt x="30" y="28"/>
                    </a:lnTo>
                    <a:lnTo>
                      <a:pt x="26" y="24"/>
                    </a:lnTo>
                    <a:lnTo>
                      <a:pt x="22" y="18"/>
                    </a:lnTo>
                    <a:lnTo>
                      <a:pt x="20" y="12"/>
                    </a:lnTo>
                    <a:lnTo>
                      <a:pt x="20" y="8"/>
                    </a:lnTo>
                    <a:lnTo>
                      <a:pt x="24" y="8"/>
                    </a:lnTo>
                    <a:lnTo>
                      <a:pt x="26" y="0"/>
                    </a:lnTo>
                    <a:lnTo>
                      <a:pt x="52" y="0"/>
                    </a:lnTo>
                    <a:lnTo>
                      <a:pt x="52" y="42"/>
                    </a:lnTo>
                    <a:lnTo>
                      <a:pt x="60" y="42"/>
                    </a:lnTo>
                    <a:lnTo>
                      <a:pt x="58" y="44"/>
                    </a:lnTo>
                    <a:lnTo>
                      <a:pt x="58" y="44"/>
                    </a:lnTo>
                    <a:lnTo>
                      <a:pt x="58" y="44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281" name="Freeform 1752"/>
              <p:cNvSpPr>
                <a:spLocks noEditPoints="1"/>
              </p:cNvSpPr>
              <p:nvPr/>
            </p:nvSpPr>
            <p:spPr bwMode="auto">
              <a:xfrm>
                <a:off x="7493000" y="1492250"/>
                <a:ext cx="1387475" cy="1069975"/>
              </a:xfrm>
              <a:custGeom>
                <a:avLst/>
                <a:gdLst>
                  <a:gd name="T0" fmla="*/ 174 w 874"/>
                  <a:gd name="T1" fmla="*/ 68 h 674"/>
                  <a:gd name="T2" fmla="*/ 72 w 874"/>
                  <a:gd name="T3" fmla="*/ 112 h 674"/>
                  <a:gd name="T4" fmla="*/ 118 w 874"/>
                  <a:gd name="T5" fmla="*/ 138 h 674"/>
                  <a:gd name="T6" fmla="*/ 20 w 874"/>
                  <a:gd name="T7" fmla="*/ 188 h 674"/>
                  <a:gd name="T8" fmla="*/ 28 w 874"/>
                  <a:gd name="T9" fmla="*/ 212 h 674"/>
                  <a:gd name="T10" fmla="*/ 76 w 874"/>
                  <a:gd name="T11" fmla="*/ 238 h 674"/>
                  <a:gd name="T12" fmla="*/ 144 w 874"/>
                  <a:gd name="T13" fmla="*/ 230 h 674"/>
                  <a:gd name="T14" fmla="*/ 230 w 874"/>
                  <a:gd name="T15" fmla="*/ 290 h 674"/>
                  <a:gd name="T16" fmla="*/ 246 w 874"/>
                  <a:gd name="T17" fmla="*/ 340 h 674"/>
                  <a:gd name="T18" fmla="*/ 294 w 874"/>
                  <a:gd name="T19" fmla="*/ 368 h 674"/>
                  <a:gd name="T20" fmla="*/ 300 w 874"/>
                  <a:gd name="T21" fmla="*/ 396 h 674"/>
                  <a:gd name="T22" fmla="*/ 250 w 874"/>
                  <a:gd name="T23" fmla="*/ 432 h 674"/>
                  <a:gd name="T24" fmla="*/ 302 w 874"/>
                  <a:gd name="T25" fmla="*/ 410 h 674"/>
                  <a:gd name="T26" fmla="*/ 284 w 874"/>
                  <a:gd name="T27" fmla="*/ 464 h 674"/>
                  <a:gd name="T28" fmla="*/ 280 w 874"/>
                  <a:gd name="T29" fmla="*/ 504 h 674"/>
                  <a:gd name="T30" fmla="*/ 294 w 874"/>
                  <a:gd name="T31" fmla="*/ 556 h 674"/>
                  <a:gd name="T32" fmla="*/ 310 w 874"/>
                  <a:gd name="T33" fmla="*/ 586 h 674"/>
                  <a:gd name="T34" fmla="*/ 344 w 874"/>
                  <a:gd name="T35" fmla="*/ 632 h 674"/>
                  <a:gd name="T36" fmla="*/ 384 w 874"/>
                  <a:gd name="T37" fmla="*/ 650 h 674"/>
                  <a:gd name="T38" fmla="*/ 430 w 874"/>
                  <a:gd name="T39" fmla="*/ 658 h 674"/>
                  <a:gd name="T40" fmla="*/ 436 w 874"/>
                  <a:gd name="T41" fmla="*/ 614 h 674"/>
                  <a:gd name="T42" fmla="*/ 458 w 874"/>
                  <a:gd name="T43" fmla="*/ 568 h 674"/>
                  <a:gd name="T44" fmla="*/ 518 w 874"/>
                  <a:gd name="T45" fmla="*/ 522 h 674"/>
                  <a:gd name="T46" fmla="*/ 590 w 874"/>
                  <a:gd name="T47" fmla="*/ 466 h 674"/>
                  <a:gd name="T48" fmla="*/ 680 w 874"/>
                  <a:gd name="T49" fmla="*/ 438 h 674"/>
                  <a:gd name="T50" fmla="*/ 712 w 874"/>
                  <a:gd name="T51" fmla="*/ 404 h 674"/>
                  <a:gd name="T52" fmla="*/ 668 w 874"/>
                  <a:gd name="T53" fmla="*/ 382 h 674"/>
                  <a:gd name="T54" fmla="*/ 702 w 874"/>
                  <a:gd name="T55" fmla="*/ 376 h 674"/>
                  <a:gd name="T56" fmla="*/ 732 w 874"/>
                  <a:gd name="T57" fmla="*/ 372 h 674"/>
                  <a:gd name="T58" fmla="*/ 740 w 874"/>
                  <a:gd name="T59" fmla="*/ 338 h 674"/>
                  <a:gd name="T60" fmla="*/ 744 w 874"/>
                  <a:gd name="T61" fmla="*/ 304 h 674"/>
                  <a:gd name="T62" fmla="*/ 740 w 874"/>
                  <a:gd name="T63" fmla="*/ 286 h 674"/>
                  <a:gd name="T64" fmla="*/ 744 w 874"/>
                  <a:gd name="T65" fmla="*/ 264 h 674"/>
                  <a:gd name="T66" fmla="*/ 740 w 874"/>
                  <a:gd name="T67" fmla="*/ 236 h 674"/>
                  <a:gd name="T68" fmla="*/ 774 w 874"/>
                  <a:gd name="T69" fmla="*/ 196 h 674"/>
                  <a:gd name="T70" fmla="*/ 794 w 874"/>
                  <a:gd name="T71" fmla="*/ 142 h 674"/>
                  <a:gd name="T72" fmla="*/ 818 w 874"/>
                  <a:gd name="T73" fmla="*/ 114 h 674"/>
                  <a:gd name="T74" fmla="*/ 862 w 874"/>
                  <a:gd name="T75" fmla="*/ 84 h 674"/>
                  <a:gd name="T76" fmla="*/ 726 w 874"/>
                  <a:gd name="T77" fmla="*/ 92 h 674"/>
                  <a:gd name="T78" fmla="*/ 700 w 874"/>
                  <a:gd name="T79" fmla="*/ 74 h 674"/>
                  <a:gd name="T80" fmla="*/ 626 w 874"/>
                  <a:gd name="T81" fmla="*/ 52 h 674"/>
                  <a:gd name="T82" fmla="*/ 700 w 874"/>
                  <a:gd name="T83" fmla="*/ 20 h 674"/>
                  <a:gd name="T84" fmla="*/ 580 w 874"/>
                  <a:gd name="T85" fmla="*/ 0 h 674"/>
                  <a:gd name="T86" fmla="*/ 468 w 874"/>
                  <a:gd name="T87" fmla="*/ 22 h 674"/>
                  <a:gd name="T88" fmla="*/ 414 w 874"/>
                  <a:gd name="T89" fmla="*/ 28 h 674"/>
                  <a:gd name="T90" fmla="*/ 392 w 874"/>
                  <a:gd name="T91" fmla="*/ 78 h 674"/>
                  <a:gd name="T92" fmla="*/ 410 w 874"/>
                  <a:gd name="T93" fmla="*/ 668 h 674"/>
                  <a:gd name="T94" fmla="*/ 412 w 874"/>
                  <a:gd name="T95" fmla="*/ 84 h 674"/>
                  <a:gd name="T96" fmla="*/ 566 w 874"/>
                  <a:gd name="T97" fmla="*/ 70 h 674"/>
                  <a:gd name="T98" fmla="*/ 294 w 874"/>
                  <a:gd name="T99" fmla="*/ 478 h 674"/>
                  <a:gd name="T100" fmla="*/ 662 w 874"/>
                  <a:gd name="T101" fmla="*/ 404 h 674"/>
                  <a:gd name="T102" fmla="*/ 268 w 874"/>
                  <a:gd name="T103" fmla="*/ 372 h 674"/>
                  <a:gd name="T104" fmla="*/ 712 w 874"/>
                  <a:gd name="T105" fmla="*/ 338 h 674"/>
                  <a:gd name="T106" fmla="*/ 698 w 874"/>
                  <a:gd name="T107" fmla="*/ 330 h 674"/>
                  <a:gd name="T108" fmla="*/ 676 w 874"/>
                  <a:gd name="T109" fmla="*/ 336 h 674"/>
                  <a:gd name="T110" fmla="*/ 698 w 874"/>
                  <a:gd name="T111" fmla="*/ 314 h 674"/>
                  <a:gd name="T112" fmla="*/ 762 w 874"/>
                  <a:gd name="T113" fmla="*/ 278 h 674"/>
                  <a:gd name="T114" fmla="*/ 784 w 874"/>
                  <a:gd name="T115" fmla="*/ 250 h 674"/>
                  <a:gd name="T116" fmla="*/ 774 w 874"/>
                  <a:gd name="T117" fmla="*/ 228 h 674"/>
                  <a:gd name="T118" fmla="*/ 764 w 874"/>
                  <a:gd name="T119" fmla="*/ 58 h 674"/>
                  <a:gd name="T120" fmla="*/ 436 w 874"/>
                  <a:gd name="T121" fmla="*/ 42 h 674"/>
                  <a:gd name="T122" fmla="*/ 610 w 874"/>
                  <a:gd name="T123" fmla="*/ 22 h 674"/>
                  <a:gd name="T124" fmla="*/ 564 w 874"/>
                  <a:gd name="T125" fmla="*/ 32 h 6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874" h="674">
                    <a:moveTo>
                      <a:pt x="320" y="84"/>
                    </a:moveTo>
                    <a:lnTo>
                      <a:pt x="320" y="84"/>
                    </a:lnTo>
                    <a:lnTo>
                      <a:pt x="282" y="68"/>
                    </a:lnTo>
                    <a:lnTo>
                      <a:pt x="268" y="84"/>
                    </a:lnTo>
                    <a:lnTo>
                      <a:pt x="266" y="66"/>
                    </a:lnTo>
                    <a:lnTo>
                      <a:pt x="264" y="52"/>
                    </a:lnTo>
                    <a:lnTo>
                      <a:pt x="246" y="56"/>
                    </a:lnTo>
                    <a:lnTo>
                      <a:pt x="246" y="60"/>
                    </a:lnTo>
                    <a:lnTo>
                      <a:pt x="244" y="60"/>
                    </a:lnTo>
                    <a:lnTo>
                      <a:pt x="240" y="56"/>
                    </a:lnTo>
                    <a:lnTo>
                      <a:pt x="236" y="56"/>
                    </a:lnTo>
                    <a:lnTo>
                      <a:pt x="236" y="58"/>
                    </a:lnTo>
                    <a:lnTo>
                      <a:pt x="232" y="60"/>
                    </a:lnTo>
                    <a:lnTo>
                      <a:pt x="230" y="60"/>
                    </a:lnTo>
                    <a:lnTo>
                      <a:pt x="226" y="58"/>
                    </a:lnTo>
                    <a:lnTo>
                      <a:pt x="218" y="56"/>
                    </a:lnTo>
                    <a:lnTo>
                      <a:pt x="196" y="60"/>
                    </a:lnTo>
                    <a:lnTo>
                      <a:pt x="174" y="68"/>
                    </a:lnTo>
                    <a:lnTo>
                      <a:pt x="180" y="84"/>
                    </a:lnTo>
                    <a:lnTo>
                      <a:pt x="174" y="76"/>
                    </a:lnTo>
                    <a:lnTo>
                      <a:pt x="166" y="68"/>
                    </a:lnTo>
                    <a:lnTo>
                      <a:pt x="164" y="68"/>
                    </a:lnTo>
                    <a:lnTo>
                      <a:pt x="158" y="68"/>
                    </a:lnTo>
                    <a:lnTo>
                      <a:pt x="148" y="88"/>
                    </a:lnTo>
                    <a:lnTo>
                      <a:pt x="154" y="92"/>
                    </a:lnTo>
                    <a:lnTo>
                      <a:pt x="156" y="94"/>
                    </a:lnTo>
                    <a:lnTo>
                      <a:pt x="146" y="92"/>
                    </a:lnTo>
                    <a:lnTo>
                      <a:pt x="138" y="88"/>
                    </a:lnTo>
                    <a:lnTo>
                      <a:pt x="132" y="88"/>
                    </a:lnTo>
                    <a:lnTo>
                      <a:pt x="126" y="92"/>
                    </a:lnTo>
                    <a:lnTo>
                      <a:pt x="112" y="96"/>
                    </a:lnTo>
                    <a:lnTo>
                      <a:pt x="96" y="102"/>
                    </a:lnTo>
                    <a:lnTo>
                      <a:pt x="84" y="104"/>
                    </a:lnTo>
                    <a:lnTo>
                      <a:pt x="78" y="104"/>
                    </a:lnTo>
                    <a:lnTo>
                      <a:pt x="74" y="110"/>
                    </a:lnTo>
                    <a:lnTo>
                      <a:pt x="72" y="112"/>
                    </a:lnTo>
                    <a:lnTo>
                      <a:pt x="72" y="118"/>
                    </a:lnTo>
                    <a:lnTo>
                      <a:pt x="68" y="118"/>
                    </a:lnTo>
                    <a:lnTo>
                      <a:pt x="68" y="120"/>
                    </a:lnTo>
                    <a:lnTo>
                      <a:pt x="72" y="124"/>
                    </a:lnTo>
                    <a:lnTo>
                      <a:pt x="76" y="124"/>
                    </a:lnTo>
                    <a:lnTo>
                      <a:pt x="78" y="122"/>
                    </a:lnTo>
                    <a:lnTo>
                      <a:pt x="84" y="120"/>
                    </a:lnTo>
                    <a:lnTo>
                      <a:pt x="86" y="120"/>
                    </a:lnTo>
                    <a:lnTo>
                      <a:pt x="90" y="122"/>
                    </a:lnTo>
                    <a:lnTo>
                      <a:pt x="92" y="124"/>
                    </a:lnTo>
                    <a:lnTo>
                      <a:pt x="96" y="124"/>
                    </a:lnTo>
                    <a:lnTo>
                      <a:pt x="104" y="122"/>
                    </a:lnTo>
                    <a:lnTo>
                      <a:pt x="120" y="120"/>
                    </a:lnTo>
                    <a:lnTo>
                      <a:pt x="114" y="124"/>
                    </a:lnTo>
                    <a:lnTo>
                      <a:pt x="120" y="124"/>
                    </a:lnTo>
                    <a:lnTo>
                      <a:pt x="120" y="128"/>
                    </a:lnTo>
                    <a:lnTo>
                      <a:pt x="114" y="136"/>
                    </a:lnTo>
                    <a:lnTo>
                      <a:pt x="118" y="138"/>
                    </a:lnTo>
                    <a:lnTo>
                      <a:pt x="118" y="140"/>
                    </a:lnTo>
                    <a:lnTo>
                      <a:pt x="118" y="142"/>
                    </a:lnTo>
                    <a:lnTo>
                      <a:pt x="114" y="146"/>
                    </a:lnTo>
                    <a:lnTo>
                      <a:pt x="108" y="150"/>
                    </a:lnTo>
                    <a:lnTo>
                      <a:pt x="94" y="158"/>
                    </a:lnTo>
                    <a:lnTo>
                      <a:pt x="82" y="156"/>
                    </a:lnTo>
                    <a:lnTo>
                      <a:pt x="66" y="156"/>
                    </a:lnTo>
                    <a:lnTo>
                      <a:pt x="56" y="160"/>
                    </a:lnTo>
                    <a:lnTo>
                      <a:pt x="50" y="160"/>
                    </a:lnTo>
                    <a:lnTo>
                      <a:pt x="44" y="160"/>
                    </a:lnTo>
                    <a:lnTo>
                      <a:pt x="8" y="164"/>
                    </a:lnTo>
                    <a:lnTo>
                      <a:pt x="4" y="168"/>
                    </a:lnTo>
                    <a:lnTo>
                      <a:pt x="2" y="170"/>
                    </a:lnTo>
                    <a:lnTo>
                      <a:pt x="4" y="178"/>
                    </a:lnTo>
                    <a:lnTo>
                      <a:pt x="8" y="184"/>
                    </a:lnTo>
                    <a:lnTo>
                      <a:pt x="10" y="186"/>
                    </a:lnTo>
                    <a:lnTo>
                      <a:pt x="12" y="186"/>
                    </a:lnTo>
                    <a:lnTo>
                      <a:pt x="20" y="188"/>
                    </a:lnTo>
                    <a:lnTo>
                      <a:pt x="26" y="196"/>
                    </a:lnTo>
                    <a:lnTo>
                      <a:pt x="32" y="196"/>
                    </a:lnTo>
                    <a:lnTo>
                      <a:pt x="44" y="196"/>
                    </a:lnTo>
                    <a:lnTo>
                      <a:pt x="46" y="188"/>
                    </a:lnTo>
                    <a:lnTo>
                      <a:pt x="50" y="196"/>
                    </a:lnTo>
                    <a:lnTo>
                      <a:pt x="62" y="200"/>
                    </a:lnTo>
                    <a:lnTo>
                      <a:pt x="72" y="196"/>
                    </a:lnTo>
                    <a:lnTo>
                      <a:pt x="94" y="196"/>
                    </a:lnTo>
                    <a:lnTo>
                      <a:pt x="92" y="204"/>
                    </a:lnTo>
                    <a:lnTo>
                      <a:pt x="64" y="202"/>
                    </a:lnTo>
                    <a:lnTo>
                      <a:pt x="54" y="204"/>
                    </a:lnTo>
                    <a:lnTo>
                      <a:pt x="40" y="206"/>
                    </a:lnTo>
                    <a:lnTo>
                      <a:pt x="36" y="212"/>
                    </a:lnTo>
                    <a:lnTo>
                      <a:pt x="38" y="212"/>
                    </a:lnTo>
                    <a:lnTo>
                      <a:pt x="40" y="212"/>
                    </a:lnTo>
                    <a:lnTo>
                      <a:pt x="40" y="214"/>
                    </a:lnTo>
                    <a:lnTo>
                      <a:pt x="32" y="212"/>
                    </a:lnTo>
                    <a:lnTo>
                      <a:pt x="28" y="212"/>
                    </a:lnTo>
                    <a:lnTo>
                      <a:pt x="26" y="210"/>
                    </a:lnTo>
                    <a:lnTo>
                      <a:pt x="18" y="210"/>
                    </a:lnTo>
                    <a:lnTo>
                      <a:pt x="10" y="212"/>
                    </a:lnTo>
                    <a:lnTo>
                      <a:pt x="12" y="214"/>
                    </a:lnTo>
                    <a:lnTo>
                      <a:pt x="14" y="220"/>
                    </a:lnTo>
                    <a:lnTo>
                      <a:pt x="14" y="222"/>
                    </a:lnTo>
                    <a:lnTo>
                      <a:pt x="22" y="222"/>
                    </a:lnTo>
                    <a:lnTo>
                      <a:pt x="30" y="224"/>
                    </a:lnTo>
                    <a:lnTo>
                      <a:pt x="36" y="228"/>
                    </a:lnTo>
                    <a:lnTo>
                      <a:pt x="36" y="230"/>
                    </a:lnTo>
                    <a:lnTo>
                      <a:pt x="30" y="230"/>
                    </a:lnTo>
                    <a:lnTo>
                      <a:pt x="38" y="238"/>
                    </a:lnTo>
                    <a:lnTo>
                      <a:pt x="50" y="242"/>
                    </a:lnTo>
                    <a:lnTo>
                      <a:pt x="62" y="246"/>
                    </a:lnTo>
                    <a:lnTo>
                      <a:pt x="64" y="242"/>
                    </a:lnTo>
                    <a:lnTo>
                      <a:pt x="64" y="238"/>
                    </a:lnTo>
                    <a:lnTo>
                      <a:pt x="64" y="230"/>
                    </a:lnTo>
                    <a:lnTo>
                      <a:pt x="76" y="238"/>
                    </a:lnTo>
                    <a:lnTo>
                      <a:pt x="76" y="236"/>
                    </a:lnTo>
                    <a:lnTo>
                      <a:pt x="78" y="230"/>
                    </a:lnTo>
                    <a:lnTo>
                      <a:pt x="86" y="230"/>
                    </a:lnTo>
                    <a:lnTo>
                      <a:pt x="92" y="230"/>
                    </a:lnTo>
                    <a:lnTo>
                      <a:pt x="94" y="236"/>
                    </a:lnTo>
                    <a:lnTo>
                      <a:pt x="94" y="238"/>
                    </a:lnTo>
                    <a:lnTo>
                      <a:pt x="94" y="240"/>
                    </a:lnTo>
                    <a:lnTo>
                      <a:pt x="100" y="240"/>
                    </a:lnTo>
                    <a:lnTo>
                      <a:pt x="102" y="238"/>
                    </a:lnTo>
                    <a:lnTo>
                      <a:pt x="102" y="232"/>
                    </a:lnTo>
                    <a:lnTo>
                      <a:pt x="112" y="236"/>
                    </a:lnTo>
                    <a:lnTo>
                      <a:pt x="118" y="236"/>
                    </a:lnTo>
                    <a:lnTo>
                      <a:pt x="126" y="232"/>
                    </a:lnTo>
                    <a:lnTo>
                      <a:pt x="130" y="228"/>
                    </a:lnTo>
                    <a:lnTo>
                      <a:pt x="132" y="228"/>
                    </a:lnTo>
                    <a:lnTo>
                      <a:pt x="132" y="230"/>
                    </a:lnTo>
                    <a:lnTo>
                      <a:pt x="132" y="236"/>
                    </a:lnTo>
                    <a:lnTo>
                      <a:pt x="144" y="230"/>
                    </a:lnTo>
                    <a:lnTo>
                      <a:pt x="174" y="238"/>
                    </a:lnTo>
                    <a:lnTo>
                      <a:pt x="180" y="242"/>
                    </a:lnTo>
                    <a:lnTo>
                      <a:pt x="182" y="248"/>
                    </a:lnTo>
                    <a:lnTo>
                      <a:pt x="192" y="248"/>
                    </a:lnTo>
                    <a:lnTo>
                      <a:pt x="194" y="248"/>
                    </a:lnTo>
                    <a:lnTo>
                      <a:pt x="200" y="248"/>
                    </a:lnTo>
                    <a:lnTo>
                      <a:pt x="200" y="250"/>
                    </a:lnTo>
                    <a:lnTo>
                      <a:pt x="202" y="256"/>
                    </a:lnTo>
                    <a:lnTo>
                      <a:pt x="202" y="264"/>
                    </a:lnTo>
                    <a:lnTo>
                      <a:pt x="212" y="266"/>
                    </a:lnTo>
                    <a:lnTo>
                      <a:pt x="218" y="272"/>
                    </a:lnTo>
                    <a:lnTo>
                      <a:pt x="222" y="278"/>
                    </a:lnTo>
                    <a:lnTo>
                      <a:pt x="232" y="278"/>
                    </a:lnTo>
                    <a:lnTo>
                      <a:pt x="232" y="282"/>
                    </a:lnTo>
                    <a:lnTo>
                      <a:pt x="236" y="284"/>
                    </a:lnTo>
                    <a:lnTo>
                      <a:pt x="230" y="284"/>
                    </a:lnTo>
                    <a:lnTo>
                      <a:pt x="230" y="286"/>
                    </a:lnTo>
                    <a:lnTo>
                      <a:pt x="230" y="290"/>
                    </a:lnTo>
                    <a:lnTo>
                      <a:pt x="230" y="292"/>
                    </a:lnTo>
                    <a:lnTo>
                      <a:pt x="220" y="296"/>
                    </a:lnTo>
                    <a:lnTo>
                      <a:pt x="228" y="296"/>
                    </a:lnTo>
                    <a:lnTo>
                      <a:pt x="236" y="294"/>
                    </a:lnTo>
                    <a:lnTo>
                      <a:pt x="238" y="304"/>
                    </a:lnTo>
                    <a:lnTo>
                      <a:pt x="244" y="304"/>
                    </a:lnTo>
                    <a:lnTo>
                      <a:pt x="244" y="306"/>
                    </a:lnTo>
                    <a:lnTo>
                      <a:pt x="244" y="310"/>
                    </a:lnTo>
                    <a:lnTo>
                      <a:pt x="240" y="310"/>
                    </a:lnTo>
                    <a:lnTo>
                      <a:pt x="240" y="312"/>
                    </a:lnTo>
                    <a:lnTo>
                      <a:pt x="248" y="318"/>
                    </a:lnTo>
                    <a:lnTo>
                      <a:pt x="248" y="320"/>
                    </a:lnTo>
                    <a:lnTo>
                      <a:pt x="248" y="324"/>
                    </a:lnTo>
                    <a:lnTo>
                      <a:pt x="254" y="324"/>
                    </a:lnTo>
                    <a:lnTo>
                      <a:pt x="254" y="330"/>
                    </a:lnTo>
                    <a:lnTo>
                      <a:pt x="254" y="336"/>
                    </a:lnTo>
                    <a:lnTo>
                      <a:pt x="244" y="338"/>
                    </a:lnTo>
                    <a:lnTo>
                      <a:pt x="246" y="340"/>
                    </a:lnTo>
                    <a:lnTo>
                      <a:pt x="246" y="346"/>
                    </a:lnTo>
                    <a:lnTo>
                      <a:pt x="240" y="348"/>
                    </a:lnTo>
                    <a:lnTo>
                      <a:pt x="240" y="350"/>
                    </a:lnTo>
                    <a:lnTo>
                      <a:pt x="240" y="354"/>
                    </a:lnTo>
                    <a:lnTo>
                      <a:pt x="246" y="356"/>
                    </a:lnTo>
                    <a:lnTo>
                      <a:pt x="240" y="360"/>
                    </a:lnTo>
                    <a:lnTo>
                      <a:pt x="238" y="364"/>
                    </a:lnTo>
                    <a:lnTo>
                      <a:pt x="240" y="366"/>
                    </a:lnTo>
                    <a:lnTo>
                      <a:pt x="258" y="368"/>
                    </a:lnTo>
                    <a:lnTo>
                      <a:pt x="258" y="360"/>
                    </a:lnTo>
                    <a:lnTo>
                      <a:pt x="262" y="354"/>
                    </a:lnTo>
                    <a:lnTo>
                      <a:pt x="266" y="356"/>
                    </a:lnTo>
                    <a:lnTo>
                      <a:pt x="266" y="360"/>
                    </a:lnTo>
                    <a:lnTo>
                      <a:pt x="276" y="360"/>
                    </a:lnTo>
                    <a:lnTo>
                      <a:pt x="290" y="364"/>
                    </a:lnTo>
                    <a:lnTo>
                      <a:pt x="290" y="366"/>
                    </a:lnTo>
                    <a:lnTo>
                      <a:pt x="286" y="372"/>
                    </a:lnTo>
                    <a:lnTo>
                      <a:pt x="294" y="368"/>
                    </a:lnTo>
                    <a:lnTo>
                      <a:pt x="302" y="368"/>
                    </a:lnTo>
                    <a:lnTo>
                      <a:pt x="300" y="372"/>
                    </a:lnTo>
                    <a:lnTo>
                      <a:pt x="296" y="372"/>
                    </a:lnTo>
                    <a:lnTo>
                      <a:pt x="314" y="374"/>
                    </a:lnTo>
                    <a:lnTo>
                      <a:pt x="310" y="376"/>
                    </a:lnTo>
                    <a:lnTo>
                      <a:pt x="308" y="378"/>
                    </a:lnTo>
                    <a:lnTo>
                      <a:pt x="308" y="382"/>
                    </a:lnTo>
                    <a:lnTo>
                      <a:pt x="312" y="382"/>
                    </a:lnTo>
                    <a:lnTo>
                      <a:pt x="304" y="384"/>
                    </a:lnTo>
                    <a:lnTo>
                      <a:pt x="304" y="390"/>
                    </a:lnTo>
                    <a:lnTo>
                      <a:pt x="312" y="390"/>
                    </a:lnTo>
                    <a:lnTo>
                      <a:pt x="314" y="390"/>
                    </a:lnTo>
                    <a:lnTo>
                      <a:pt x="312" y="390"/>
                    </a:lnTo>
                    <a:lnTo>
                      <a:pt x="304" y="390"/>
                    </a:lnTo>
                    <a:lnTo>
                      <a:pt x="304" y="394"/>
                    </a:lnTo>
                    <a:lnTo>
                      <a:pt x="314" y="400"/>
                    </a:lnTo>
                    <a:lnTo>
                      <a:pt x="312" y="400"/>
                    </a:lnTo>
                    <a:lnTo>
                      <a:pt x="300" y="396"/>
                    </a:lnTo>
                    <a:lnTo>
                      <a:pt x="292" y="392"/>
                    </a:lnTo>
                    <a:lnTo>
                      <a:pt x="286" y="390"/>
                    </a:lnTo>
                    <a:lnTo>
                      <a:pt x="280" y="386"/>
                    </a:lnTo>
                    <a:lnTo>
                      <a:pt x="268" y="386"/>
                    </a:lnTo>
                    <a:lnTo>
                      <a:pt x="250" y="390"/>
                    </a:lnTo>
                    <a:lnTo>
                      <a:pt x="254" y="392"/>
                    </a:lnTo>
                    <a:lnTo>
                      <a:pt x="254" y="394"/>
                    </a:lnTo>
                    <a:lnTo>
                      <a:pt x="262" y="396"/>
                    </a:lnTo>
                    <a:lnTo>
                      <a:pt x="266" y="396"/>
                    </a:lnTo>
                    <a:lnTo>
                      <a:pt x="268" y="404"/>
                    </a:lnTo>
                    <a:lnTo>
                      <a:pt x="250" y="402"/>
                    </a:lnTo>
                    <a:lnTo>
                      <a:pt x="248" y="414"/>
                    </a:lnTo>
                    <a:lnTo>
                      <a:pt x="244" y="422"/>
                    </a:lnTo>
                    <a:lnTo>
                      <a:pt x="246" y="426"/>
                    </a:lnTo>
                    <a:lnTo>
                      <a:pt x="248" y="428"/>
                    </a:lnTo>
                    <a:lnTo>
                      <a:pt x="266" y="428"/>
                    </a:lnTo>
                    <a:lnTo>
                      <a:pt x="266" y="432"/>
                    </a:lnTo>
                    <a:lnTo>
                      <a:pt x="250" y="432"/>
                    </a:lnTo>
                    <a:lnTo>
                      <a:pt x="256" y="440"/>
                    </a:lnTo>
                    <a:lnTo>
                      <a:pt x="264" y="440"/>
                    </a:lnTo>
                    <a:lnTo>
                      <a:pt x="272" y="438"/>
                    </a:lnTo>
                    <a:lnTo>
                      <a:pt x="284" y="432"/>
                    </a:lnTo>
                    <a:lnTo>
                      <a:pt x="286" y="430"/>
                    </a:lnTo>
                    <a:lnTo>
                      <a:pt x="292" y="430"/>
                    </a:lnTo>
                    <a:lnTo>
                      <a:pt x="292" y="426"/>
                    </a:lnTo>
                    <a:lnTo>
                      <a:pt x="292" y="422"/>
                    </a:lnTo>
                    <a:lnTo>
                      <a:pt x="282" y="412"/>
                    </a:lnTo>
                    <a:lnTo>
                      <a:pt x="268" y="404"/>
                    </a:lnTo>
                    <a:lnTo>
                      <a:pt x="268" y="400"/>
                    </a:lnTo>
                    <a:lnTo>
                      <a:pt x="276" y="400"/>
                    </a:lnTo>
                    <a:lnTo>
                      <a:pt x="282" y="402"/>
                    </a:lnTo>
                    <a:lnTo>
                      <a:pt x="284" y="408"/>
                    </a:lnTo>
                    <a:lnTo>
                      <a:pt x="286" y="410"/>
                    </a:lnTo>
                    <a:lnTo>
                      <a:pt x="294" y="410"/>
                    </a:lnTo>
                    <a:lnTo>
                      <a:pt x="300" y="408"/>
                    </a:lnTo>
                    <a:lnTo>
                      <a:pt x="302" y="410"/>
                    </a:lnTo>
                    <a:lnTo>
                      <a:pt x="304" y="412"/>
                    </a:lnTo>
                    <a:lnTo>
                      <a:pt x="308" y="412"/>
                    </a:lnTo>
                    <a:lnTo>
                      <a:pt x="314" y="410"/>
                    </a:lnTo>
                    <a:lnTo>
                      <a:pt x="310" y="430"/>
                    </a:lnTo>
                    <a:lnTo>
                      <a:pt x="320" y="430"/>
                    </a:lnTo>
                    <a:lnTo>
                      <a:pt x="318" y="436"/>
                    </a:lnTo>
                    <a:lnTo>
                      <a:pt x="318" y="438"/>
                    </a:lnTo>
                    <a:lnTo>
                      <a:pt x="320" y="440"/>
                    </a:lnTo>
                    <a:lnTo>
                      <a:pt x="318" y="442"/>
                    </a:lnTo>
                    <a:lnTo>
                      <a:pt x="314" y="446"/>
                    </a:lnTo>
                    <a:lnTo>
                      <a:pt x="312" y="442"/>
                    </a:lnTo>
                    <a:lnTo>
                      <a:pt x="308" y="440"/>
                    </a:lnTo>
                    <a:lnTo>
                      <a:pt x="308" y="442"/>
                    </a:lnTo>
                    <a:lnTo>
                      <a:pt x="310" y="458"/>
                    </a:lnTo>
                    <a:lnTo>
                      <a:pt x="294" y="458"/>
                    </a:lnTo>
                    <a:lnTo>
                      <a:pt x="292" y="460"/>
                    </a:lnTo>
                    <a:lnTo>
                      <a:pt x="290" y="464"/>
                    </a:lnTo>
                    <a:lnTo>
                      <a:pt x="284" y="464"/>
                    </a:lnTo>
                    <a:lnTo>
                      <a:pt x="284" y="466"/>
                    </a:lnTo>
                    <a:lnTo>
                      <a:pt x="292" y="468"/>
                    </a:lnTo>
                    <a:lnTo>
                      <a:pt x="300" y="468"/>
                    </a:lnTo>
                    <a:lnTo>
                      <a:pt x="304" y="466"/>
                    </a:lnTo>
                    <a:lnTo>
                      <a:pt x="312" y="460"/>
                    </a:lnTo>
                    <a:lnTo>
                      <a:pt x="312" y="472"/>
                    </a:lnTo>
                    <a:lnTo>
                      <a:pt x="292" y="474"/>
                    </a:lnTo>
                    <a:lnTo>
                      <a:pt x="290" y="468"/>
                    </a:lnTo>
                    <a:lnTo>
                      <a:pt x="286" y="468"/>
                    </a:lnTo>
                    <a:lnTo>
                      <a:pt x="282" y="468"/>
                    </a:lnTo>
                    <a:lnTo>
                      <a:pt x="284" y="474"/>
                    </a:lnTo>
                    <a:lnTo>
                      <a:pt x="268" y="482"/>
                    </a:lnTo>
                    <a:lnTo>
                      <a:pt x="268" y="490"/>
                    </a:lnTo>
                    <a:lnTo>
                      <a:pt x="274" y="490"/>
                    </a:lnTo>
                    <a:lnTo>
                      <a:pt x="276" y="490"/>
                    </a:lnTo>
                    <a:lnTo>
                      <a:pt x="268" y="494"/>
                    </a:lnTo>
                    <a:lnTo>
                      <a:pt x="274" y="504"/>
                    </a:lnTo>
                    <a:lnTo>
                      <a:pt x="280" y="504"/>
                    </a:lnTo>
                    <a:lnTo>
                      <a:pt x="280" y="508"/>
                    </a:lnTo>
                    <a:lnTo>
                      <a:pt x="280" y="512"/>
                    </a:lnTo>
                    <a:lnTo>
                      <a:pt x="274" y="518"/>
                    </a:lnTo>
                    <a:lnTo>
                      <a:pt x="280" y="518"/>
                    </a:lnTo>
                    <a:lnTo>
                      <a:pt x="280" y="520"/>
                    </a:lnTo>
                    <a:lnTo>
                      <a:pt x="272" y="520"/>
                    </a:lnTo>
                    <a:lnTo>
                      <a:pt x="268" y="526"/>
                    </a:lnTo>
                    <a:lnTo>
                      <a:pt x="282" y="528"/>
                    </a:lnTo>
                    <a:lnTo>
                      <a:pt x="280" y="530"/>
                    </a:lnTo>
                    <a:lnTo>
                      <a:pt x="276" y="530"/>
                    </a:lnTo>
                    <a:lnTo>
                      <a:pt x="274" y="532"/>
                    </a:lnTo>
                    <a:lnTo>
                      <a:pt x="276" y="532"/>
                    </a:lnTo>
                    <a:lnTo>
                      <a:pt x="284" y="532"/>
                    </a:lnTo>
                    <a:lnTo>
                      <a:pt x="290" y="532"/>
                    </a:lnTo>
                    <a:lnTo>
                      <a:pt x="290" y="540"/>
                    </a:lnTo>
                    <a:lnTo>
                      <a:pt x="290" y="546"/>
                    </a:lnTo>
                    <a:lnTo>
                      <a:pt x="296" y="556"/>
                    </a:lnTo>
                    <a:lnTo>
                      <a:pt x="294" y="556"/>
                    </a:lnTo>
                    <a:lnTo>
                      <a:pt x="294" y="558"/>
                    </a:lnTo>
                    <a:lnTo>
                      <a:pt x="294" y="564"/>
                    </a:lnTo>
                    <a:lnTo>
                      <a:pt x="304" y="558"/>
                    </a:lnTo>
                    <a:lnTo>
                      <a:pt x="318" y="554"/>
                    </a:lnTo>
                    <a:lnTo>
                      <a:pt x="318" y="556"/>
                    </a:lnTo>
                    <a:lnTo>
                      <a:pt x="318" y="562"/>
                    </a:lnTo>
                    <a:lnTo>
                      <a:pt x="312" y="562"/>
                    </a:lnTo>
                    <a:lnTo>
                      <a:pt x="312" y="566"/>
                    </a:lnTo>
                    <a:lnTo>
                      <a:pt x="304" y="568"/>
                    </a:lnTo>
                    <a:lnTo>
                      <a:pt x="300" y="568"/>
                    </a:lnTo>
                    <a:lnTo>
                      <a:pt x="308" y="572"/>
                    </a:lnTo>
                    <a:lnTo>
                      <a:pt x="304" y="574"/>
                    </a:lnTo>
                    <a:lnTo>
                      <a:pt x="296" y="574"/>
                    </a:lnTo>
                    <a:lnTo>
                      <a:pt x="300" y="578"/>
                    </a:lnTo>
                    <a:lnTo>
                      <a:pt x="302" y="582"/>
                    </a:lnTo>
                    <a:lnTo>
                      <a:pt x="302" y="584"/>
                    </a:lnTo>
                    <a:lnTo>
                      <a:pt x="310" y="584"/>
                    </a:lnTo>
                    <a:lnTo>
                      <a:pt x="310" y="586"/>
                    </a:lnTo>
                    <a:lnTo>
                      <a:pt x="310" y="590"/>
                    </a:lnTo>
                    <a:lnTo>
                      <a:pt x="308" y="592"/>
                    </a:lnTo>
                    <a:lnTo>
                      <a:pt x="308" y="594"/>
                    </a:lnTo>
                    <a:lnTo>
                      <a:pt x="312" y="600"/>
                    </a:lnTo>
                    <a:lnTo>
                      <a:pt x="314" y="596"/>
                    </a:lnTo>
                    <a:lnTo>
                      <a:pt x="318" y="594"/>
                    </a:lnTo>
                    <a:lnTo>
                      <a:pt x="320" y="596"/>
                    </a:lnTo>
                    <a:lnTo>
                      <a:pt x="320" y="600"/>
                    </a:lnTo>
                    <a:lnTo>
                      <a:pt x="318" y="602"/>
                    </a:lnTo>
                    <a:lnTo>
                      <a:pt x="320" y="608"/>
                    </a:lnTo>
                    <a:lnTo>
                      <a:pt x="326" y="604"/>
                    </a:lnTo>
                    <a:lnTo>
                      <a:pt x="326" y="614"/>
                    </a:lnTo>
                    <a:lnTo>
                      <a:pt x="332" y="612"/>
                    </a:lnTo>
                    <a:lnTo>
                      <a:pt x="336" y="610"/>
                    </a:lnTo>
                    <a:lnTo>
                      <a:pt x="340" y="610"/>
                    </a:lnTo>
                    <a:lnTo>
                      <a:pt x="338" y="618"/>
                    </a:lnTo>
                    <a:lnTo>
                      <a:pt x="344" y="618"/>
                    </a:lnTo>
                    <a:lnTo>
                      <a:pt x="344" y="632"/>
                    </a:lnTo>
                    <a:lnTo>
                      <a:pt x="346" y="632"/>
                    </a:lnTo>
                    <a:lnTo>
                      <a:pt x="348" y="632"/>
                    </a:lnTo>
                    <a:lnTo>
                      <a:pt x="354" y="630"/>
                    </a:lnTo>
                    <a:lnTo>
                      <a:pt x="350" y="630"/>
                    </a:lnTo>
                    <a:lnTo>
                      <a:pt x="350" y="632"/>
                    </a:lnTo>
                    <a:lnTo>
                      <a:pt x="348" y="632"/>
                    </a:lnTo>
                    <a:lnTo>
                      <a:pt x="348" y="636"/>
                    </a:lnTo>
                    <a:lnTo>
                      <a:pt x="354" y="636"/>
                    </a:lnTo>
                    <a:lnTo>
                      <a:pt x="350" y="640"/>
                    </a:lnTo>
                    <a:lnTo>
                      <a:pt x="354" y="644"/>
                    </a:lnTo>
                    <a:lnTo>
                      <a:pt x="354" y="646"/>
                    </a:lnTo>
                    <a:lnTo>
                      <a:pt x="356" y="650"/>
                    </a:lnTo>
                    <a:lnTo>
                      <a:pt x="372" y="646"/>
                    </a:lnTo>
                    <a:lnTo>
                      <a:pt x="376" y="640"/>
                    </a:lnTo>
                    <a:lnTo>
                      <a:pt x="382" y="632"/>
                    </a:lnTo>
                    <a:lnTo>
                      <a:pt x="382" y="646"/>
                    </a:lnTo>
                    <a:lnTo>
                      <a:pt x="382" y="648"/>
                    </a:lnTo>
                    <a:lnTo>
                      <a:pt x="384" y="650"/>
                    </a:lnTo>
                    <a:lnTo>
                      <a:pt x="392" y="650"/>
                    </a:lnTo>
                    <a:lnTo>
                      <a:pt x="404" y="650"/>
                    </a:lnTo>
                    <a:lnTo>
                      <a:pt x="398" y="662"/>
                    </a:lnTo>
                    <a:lnTo>
                      <a:pt x="408" y="654"/>
                    </a:lnTo>
                    <a:lnTo>
                      <a:pt x="404" y="658"/>
                    </a:lnTo>
                    <a:lnTo>
                      <a:pt x="402" y="662"/>
                    </a:lnTo>
                    <a:lnTo>
                      <a:pt x="404" y="662"/>
                    </a:lnTo>
                    <a:lnTo>
                      <a:pt x="410" y="664"/>
                    </a:lnTo>
                    <a:lnTo>
                      <a:pt x="410" y="658"/>
                    </a:lnTo>
                    <a:lnTo>
                      <a:pt x="412" y="656"/>
                    </a:lnTo>
                    <a:lnTo>
                      <a:pt x="412" y="662"/>
                    </a:lnTo>
                    <a:lnTo>
                      <a:pt x="412" y="666"/>
                    </a:lnTo>
                    <a:lnTo>
                      <a:pt x="418" y="668"/>
                    </a:lnTo>
                    <a:lnTo>
                      <a:pt x="428" y="668"/>
                    </a:lnTo>
                    <a:lnTo>
                      <a:pt x="426" y="666"/>
                    </a:lnTo>
                    <a:lnTo>
                      <a:pt x="422" y="664"/>
                    </a:lnTo>
                    <a:lnTo>
                      <a:pt x="430" y="662"/>
                    </a:lnTo>
                    <a:lnTo>
                      <a:pt x="430" y="658"/>
                    </a:lnTo>
                    <a:lnTo>
                      <a:pt x="426" y="656"/>
                    </a:lnTo>
                    <a:lnTo>
                      <a:pt x="428" y="656"/>
                    </a:lnTo>
                    <a:lnTo>
                      <a:pt x="428" y="650"/>
                    </a:lnTo>
                    <a:lnTo>
                      <a:pt x="422" y="650"/>
                    </a:lnTo>
                    <a:lnTo>
                      <a:pt x="418" y="650"/>
                    </a:lnTo>
                    <a:lnTo>
                      <a:pt x="420" y="648"/>
                    </a:lnTo>
                    <a:lnTo>
                      <a:pt x="422" y="648"/>
                    </a:lnTo>
                    <a:lnTo>
                      <a:pt x="426" y="648"/>
                    </a:lnTo>
                    <a:lnTo>
                      <a:pt x="426" y="646"/>
                    </a:lnTo>
                    <a:lnTo>
                      <a:pt x="428" y="644"/>
                    </a:lnTo>
                    <a:lnTo>
                      <a:pt x="428" y="640"/>
                    </a:lnTo>
                    <a:lnTo>
                      <a:pt x="428" y="636"/>
                    </a:lnTo>
                    <a:lnTo>
                      <a:pt x="432" y="632"/>
                    </a:lnTo>
                    <a:lnTo>
                      <a:pt x="432" y="628"/>
                    </a:lnTo>
                    <a:lnTo>
                      <a:pt x="430" y="628"/>
                    </a:lnTo>
                    <a:lnTo>
                      <a:pt x="430" y="626"/>
                    </a:lnTo>
                    <a:lnTo>
                      <a:pt x="438" y="618"/>
                    </a:lnTo>
                    <a:lnTo>
                      <a:pt x="436" y="614"/>
                    </a:lnTo>
                    <a:lnTo>
                      <a:pt x="436" y="608"/>
                    </a:lnTo>
                    <a:lnTo>
                      <a:pt x="440" y="604"/>
                    </a:lnTo>
                    <a:lnTo>
                      <a:pt x="444" y="602"/>
                    </a:lnTo>
                    <a:lnTo>
                      <a:pt x="440" y="600"/>
                    </a:lnTo>
                    <a:lnTo>
                      <a:pt x="438" y="600"/>
                    </a:lnTo>
                    <a:lnTo>
                      <a:pt x="440" y="596"/>
                    </a:lnTo>
                    <a:lnTo>
                      <a:pt x="440" y="594"/>
                    </a:lnTo>
                    <a:lnTo>
                      <a:pt x="444" y="594"/>
                    </a:lnTo>
                    <a:lnTo>
                      <a:pt x="446" y="596"/>
                    </a:lnTo>
                    <a:lnTo>
                      <a:pt x="450" y="592"/>
                    </a:lnTo>
                    <a:lnTo>
                      <a:pt x="450" y="586"/>
                    </a:lnTo>
                    <a:lnTo>
                      <a:pt x="450" y="582"/>
                    </a:lnTo>
                    <a:lnTo>
                      <a:pt x="458" y="582"/>
                    </a:lnTo>
                    <a:lnTo>
                      <a:pt x="458" y="578"/>
                    </a:lnTo>
                    <a:lnTo>
                      <a:pt x="456" y="576"/>
                    </a:lnTo>
                    <a:lnTo>
                      <a:pt x="456" y="574"/>
                    </a:lnTo>
                    <a:lnTo>
                      <a:pt x="456" y="572"/>
                    </a:lnTo>
                    <a:lnTo>
                      <a:pt x="458" y="568"/>
                    </a:lnTo>
                    <a:lnTo>
                      <a:pt x="462" y="564"/>
                    </a:lnTo>
                    <a:lnTo>
                      <a:pt x="450" y="564"/>
                    </a:lnTo>
                    <a:lnTo>
                      <a:pt x="448" y="562"/>
                    </a:lnTo>
                    <a:lnTo>
                      <a:pt x="462" y="564"/>
                    </a:lnTo>
                    <a:lnTo>
                      <a:pt x="462" y="550"/>
                    </a:lnTo>
                    <a:lnTo>
                      <a:pt x="458" y="540"/>
                    </a:lnTo>
                    <a:lnTo>
                      <a:pt x="462" y="540"/>
                    </a:lnTo>
                    <a:lnTo>
                      <a:pt x="466" y="540"/>
                    </a:lnTo>
                    <a:lnTo>
                      <a:pt x="468" y="536"/>
                    </a:lnTo>
                    <a:lnTo>
                      <a:pt x="472" y="532"/>
                    </a:lnTo>
                    <a:lnTo>
                      <a:pt x="468" y="530"/>
                    </a:lnTo>
                    <a:lnTo>
                      <a:pt x="468" y="528"/>
                    </a:lnTo>
                    <a:lnTo>
                      <a:pt x="490" y="528"/>
                    </a:lnTo>
                    <a:lnTo>
                      <a:pt x="498" y="526"/>
                    </a:lnTo>
                    <a:lnTo>
                      <a:pt x="504" y="520"/>
                    </a:lnTo>
                    <a:lnTo>
                      <a:pt x="504" y="528"/>
                    </a:lnTo>
                    <a:lnTo>
                      <a:pt x="512" y="530"/>
                    </a:lnTo>
                    <a:lnTo>
                      <a:pt x="518" y="522"/>
                    </a:lnTo>
                    <a:lnTo>
                      <a:pt x="520" y="520"/>
                    </a:lnTo>
                    <a:lnTo>
                      <a:pt x="526" y="520"/>
                    </a:lnTo>
                    <a:lnTo>
                      <a:pt x="526" y="522"/>
                    </a:lnTo>
                    <a:lnTo>
                      <a:pt x="530" y="526"/>
                    </a:lnTo>
                    <a:lnTo>
                      <a:pt x="536" y="512"/>
                    </a:lnTo>
                    <a:lnTo>
                      <a:pt x="540" y="502"/>
                    </a:lnTo>
                    <a:lnTo>
                      <a:pt x="546" y="500"/>
                    </a:lnTo>
                    <a:lnTo>
                      <a:pt x="548" y="500"/>
                    </a:lnTo>
                    <a:lnTo>
                      <a:pt x="558" y="494"/>
                    </a:lnTo>
                    <a:lnTo>
                      <a:pt x="564" y="490"/>
                    </a:lnTo>
                    <a:lnTo>
                      <a:pt x="566" y="482"/>
                    </a:lnTo>
                    <a:lnTo>
                      <a:pt x="574" y="482"/>
                    </a:lnTo>
                    <a:lnTo>
                      <a:pt x="580" y="478"/>
                    </a:lnTo>
                    <a:lnTo>
                      <a:pt x="580" y="474"/>
                    </a:lnTo>
                    <a:lnTo>
                      <a:pt x="582" y="468"/>
                    </a:lnTo>
                    <a:lnTo>
                      <a:pt x="574" y="458"/>
                    </a:lnTo>
                    <a:lnTo>
                      <a:pt x="582" y="464"/>
                    </a:lnTo>
                    <a:lnTo>
                      <a:pt x="590" y="466"/>
                    </a:lnTo>
                    <a:lnTo>
                      <a:pt x="610" y="466"/>
                    </a:lnTo>
                    <a:lnTo>
                      <a:pt x="608" y="458"/>
                    </a:lnTo>
                    <a:lnTo>
                      <a:pt x="612" y="460"/>
                    </a:lnTo>
                    <a:lnTo>
                      <a:pt x="618" y="464"/>
                    </a:lnTo>
                    <a:lnTo>
                      <a:pt x="622" y="458"/>
                    </a:lnTo>
                    <a:lnTo>
                      <a:pt x="628" y="458"/>
                    </a:lnTo>
                    <a:lnTo>
                      <a:pt x="630" y="460"/>
                    </a:lnTo>
                    <a:lnTo>
                      <a:pt x="648" y="458"/>
                    </a:lnTo>
                    <a:lnTo>
                      <a:pt x="650" y="454"/>
                    </a:lnTo>
                    <a:lnTo>
                      <a:pt x="656" y="454"/>
                    </a:lnTo>
                    <a:lnTo>
                      <a:pt x="662" y="454"/>
                    </a:lnTo>
                    <a:lnTo>
                      <a:pt x="668" y="448"/>
                    </a:lnTo>
                    <a:lnTo>
                      <a:pt x="668" y="440"/>
                    </a:lnTo>
                    <a:lnTo>
                      <a:pt x="672" y="440"/>
                    </a:lnTo>
                    <a:lnTo>
                      <a:pt x="674" y="442"/>
                    </a:lnTo>
                    <a:lnTo>
                      <a:pt x="676" y="442"/>
                    </a:lnTo>
                    <a:lnTo>
                      <a:pt x="680" y="442"/>
                    </a:lnTo>
                    <a:lnTo>
                      <a:pt x="680" y="438"/>
                    </a:lnTo>
                    <a:lnTo>
                      <a:pt x="684" y="436"/>
                    </a:lnTo>
                    <a:lnTo>
                      <a:pt x="686" y="436"/>
                    </a:lnTo>
                    <a:lnTo>
                      <a:pt x="690" y="438"/>
                    </a:lnTo>
                    <a:lnTo>
                      <a:pt x="692" y="438"/>
                    </a:lnTo>
                    <a:lnTo>
                      <a:pt x="698" y="430"/>
                    </a:lnTo>
                    <a:lnTo>
                      <a:pt x="716" y="430"/>
                    </a:lnTo>
                    <a:lnTo>
                      <a:pt x="718" y="428"/>
                    </a:lnTo>
                    <a:lnTo>
                      <a:pt x="716" y="422"/>
                    </a:lnTo>
                    <a:lnTo>
                      <a:pt x="718" y="422"/>
                    </a:lnTo>
                    <a:lnTo>
                      <a:pt x="722" y="422"/>
                    </a:lnTo>
                    <a:lnTo>
                      <a:pt x="722" y="414"/>
                    </a:lnTo>
                    <a:lnTo>
                      <a:pt x="726" y="410"/>
                    </a:lnTo>
                    <a:lnTo>
                      <a:pt x="732" y="410"/>
                    </a:lnTo>
                    <a:lnTo>
                      <a:pt x="738" y="408"/>
                    </a:lnTo>
                    <a:lnTo>
                      <a:pt x="738" y="404"/>
                    </a:lnTo>
                    <a:lnTo>
                      <a:pt x="726" y="404"/>
                    </a:lnTo>
                    <a:lnTo>
                      <a:pt x="720" y="404"/>
                    </a:lnTo>
                    <a:lnTo>
                      <a:pt x="712" y="404"/>
                    </a:lnTo>
                    <a:lnTo>
                      <a:pt x="708" y="400"/>
                    </a:lnTo>
                    <a:lnTo>
                      <a:pt x="702" y="396"/>
                    </a:lnTo>
                    <a:lnTo>
                      <a:pt x="698" y="396"/>
                    </a:lnTo>
                    <a:lnTo>
                      <a:pt x="694" y="400"/>
                    </a:lnTo>
                    <a:lnTo>
                      <a:pt x="690" y="404"/>
                    </a:lnTo>
                    <a:lnTo>
                      <a:pt x="680" y="402"/>
                    </a:lnTo>
                    <a:lnTo>
                      <a:pt x="672" y="402"/>
                    </a:lnTo>
                    <a:lnTo>
                      <a:pt x="674" y="400"/>
                    </a:lnTo>
                    <a:lnTo>
                      <a:pt x="676" y="396"/>
                    </a:lnTo>
                    <a:lnTo>
                      <a:pt x="674" y="394"/>
                    </a:lnTo>
                    <a:lnTo>
                      <a:pt x="686" y="392"/>
                    </a:lnTo>
                    <a:lnTo>
                      <a:pt x="686" y="390"/>
                    </a:lnTo>
                    <a:lnTo>
                      <a:pt x="686" y="384"/>
                    </a:lnTo>
                    <a:lnTo>
                      <a:pt x="680" y="382"/>
                    </a:lnTo>
                    <a:lnTo>
                      <a:pt x="666" y="384"/>
                    </a:lnTo>
                    <a:lnTo>
                      <a:pt x="646" y="386"/>
                    </a:lnTo>
                    <a:lnTo>
                      <a:pt x="650" y="378"/>
                    </a:lnTo>
                    <a:lnTo>
                      <a:pt x="668" y="382"/>
                    </a:lnTo>
                    <a:lnTo>
                      <a:pt x="690" y="378"/>
                    </a:lnTo>
                    <a:lnTo>
                      <a:pt x="690" y="372"/>
                    </a:lnTo>
                    <a:lnTo>
                      <a:pt x="680" y="372"/>
                    </a:lnTo>
                    <a:lnTo>
                      <a:pt x="676" y="368"/>
                    </a:lnTo>
                    <a:lnTo>
                      <a:pt x="668" y="366"/>
                    </a:lnTo>
                    <a:lnTo>
                      <a:pt x="658" y="368"/>
                    </a:lnTo>
                    <a:lnTo>
                      <a:pt x="644" y="372"/>
                    </a:lnTo>
                    <a:lnTo>
                      <a:pt x="648" y="366"/>
                    </a:lnTo>
                    <a:lnTo>
                      <a:pt x="648" y="364"/>
                    </a:lnTo>
                    <a:lnTo>
                      <a:pt x="646" y="360"/>
                    </a:lnTo>
                    <a:lnTo>
                      <a:pt x="650" y="358"/>
                    </a:lnTo>
                    <a:lnTo>
                      <a:pt x="654" y="360"/>
                    </a:lnTo>
                    <a:lnTo>
                      <a:pt x="654" y="364"/>
                    </a:lnTo>
                    <a:lnTo>
                      <a:pt x="658" y="364"/>
                    </a:lnTo>
                    <a:lnTo>
                      <a:pt x="662" y="364"/>
                    </a:lnTo>
                    <a:lnTo>
                      <a:pt x="668" y="360"/>
                    </a:lnTo>
                    <a:lnTo>
                      <a:pt x="700" y="372"/>
                    </a:lnTo>
                    <a:lnTo>
                      <a:pt x="702" y="376"/>
                    </a:lnTo>
                    <a:lnTo>
                      <a:pt x="704" y="382"/>
                    </a:lnTo>
                    <a:lnTo>
                      <a:pt x="710" y="390"/>
                    </a:lnTo>
                    <a:lnTo>
                      <a:pt x="718" y="394"/>
                    </a:lnTo>
                    <a:lnTo>
                      <a:pt x="726" y="396"/>
                    </a:lnTo>
                    <a:lnTo>
                      <a:pt x="736" y="400"/>
                    </a:lnTo>
                    <a:lnTo>
                      <a:pt x="738" y="400"/>
                    </a:lnTo>
                    <a:lnTo>
                      <a:pt x="744" y="402"/>
                    </a:lnTo>
                    <a:lnTo>
                      <a:pt x="746" y="394"/>
                    </a:lnTo>
                    <a:lnTo>
                      <a:pt x="744" y="394"/>
                    </a:lnTo>
                    <a:lnTo>
                      <a:pt x="740" y="394"/>
                    </a:lnTo>
                    <a:lnTo>
                      <a:pt x="740" y="392"/>
                    </a:lnTo>
                    <a:lnTo>
                      <a:pt x="746" y="382"/>
                    </a:lnTo>
                    <a:lnTo>
                      <a:pt x="740" y="382"/>
                    </a:lnTo>
                    <a:lnTo>
                      <a:pt x="740" y="378"/>
                    </a:lnTo>
                    <a:lnTo>
                      <a:pt x="740" y="376"/>
                    </a:lnTo>
                    <a:lnTo>
                      <a:pt x="740" y="372"/>
                    </a:lnTo>
                    <a:lnTo>
                      <a:pt x="736" y="368"/>
                    </a:lnTo>
                    <a:lnTo>
                      <a:pt x="732" y="372"/>
                    </a:lnTo>
                    <a:lnTo>
                      <a:pt x="732" y="366"/>
                    </a:lnTo>
                    <a:lnTo>
                      <a:pt x="726" y="366"/>
                    </a:lnTo>
                    <a:lnTo>
                      <a:pt x="728" y="360"/>
                    </a:lnTo>
                    <a:lnTo>
                      <a:pt x="722" y="356"/>
                    </a:lnTo>
                    <a:lnTo>
                      <a:pt x="716" y="354"/>
                    </a:lnTo>
                    <a:lnTo>
                      <a:pt x="716" y="350"/>
                    </a:lnTo>
                    <a:lnTo>
                      <a:pt x="718" y="354"/>
                    </a:lnTo>
                    <a:lnTo>
                      <a:pt x="730" y="358"/>
                    </a:lnTo>
                    <a:lnTo>
                      <a:pt x="738" y="360"/>
                    </a:lnTo>
                    <a:lnTo>
                      <a:pt x="744" y="360"/>
                    </a:lnTo>
                    <a:lnTo>
                      <a:pt x="740" y="358"/>
                    </a:lnTo>
                    <a:lnTo>
                      <a:pt x="736" y="354"/>
                    </a:lnTo>
                    <a:lnTo>
                      <a:pt x="738" y="354"/>
                    </a:lnTo>
                    <a:lnTo>
                      <a:pt x="740" y="350"/>
                    </a:lnTo>
                    <a:lnTo>
                      <a:pt x="732" y="348"/>
                    </a:lnTo>
                    <a:lnTo>
                      <a:pt x="740" y="342"/>
                    </a:lnTo>
                    <a:lnTo>
                      <a:pt x="740" y="340"/>
                    </a:lnTo>
                    <a:lnTo>
                      <a:pt x="740" y="338"/>
                    </a:lnTo>
                    <a:lnTo>
                      <a:pt x="740" y="336"/>
                    </a:lnTo>
                    <a:lnTo>
                      <a:pt x="732" y="336"/>
                    </a:lnTo>
                    <a:lnTo>
                      <a:pt x="732" y="332"/>
                    </a:lnTo>
                    <a:lnTo>
                      <a:pt x="730" y="332"/>
                    </a:lnTo>
                    <a:lnTo>
                      <a:pt x="728" y="332"/>
                    </a:lnTo>
                    <a:lnTo>
                      <a:pt x="730" y="328"/>
                    </a:lnTo>
                    <a:lnTo>
                      <a:pt x="718" y="322"/>
                    </a:lnTo>
                    <a:lnTo>
                      <a:pt x="708" y="318"/>
                    </a:lnTo>
                    <a:lnTo>
                      <a:pt x="722" y="320"/>
                    </a:lnTo>
                    <a:lnTo>
                      <a:pt x="738" y="320"/>
                    </a:lnTo>
                    <a:lnTo>
                      <a:pt x="746" y="318"/>
                    </a:lnTo>
                    <a:lnTo>
                      <a:pt x="746" y="314"/>
                    </a:lnTo>
                    <a:lnTo>
                      <a:pt x="750" y="312"/>
                    </a:lnTo>
                    <a:lnTo>
                      <a:pt x="758" y="312"/>
                    </a:lnTo>
                    <a:lnTo>
                      <a:pt x="756" y="306"/>
                    </a:lnTo>
                    <a:lnTo>
                      <a:pt x="758" y="302"/>
                    </a:lnTo>
                    <a:lnTo>
                      <a:pt x="744" y="300"/>
                    </a:lnTo>
                    <a:lnTo>
                      <a:pt x="744" y="304"/>
                    </a:lnTo>
                    <a:lnTo>
                      <a:pt x="740" y="306"/>
                    </a:lnTo>
                    <a:lnTo>
                      <a:pt x="740" y="302"/>
                    </a:lnTo>
                    <a:lnTo>
                      <a:pt x="736" y="300"/>
                    </a:lnTo>
                    <a:lnTo>
                      <a:pt x="732" y="300"/>
                    </a:lnTo>
                    <a:lnTo>
                      <a:pt x="732" y="294"/>
                    </a:lnTo>
                    <a:lnTo>
                      <a:pt x="732" y="292"/>
                    </a:lnTo>
                    <a:lnTo>
                      <a:pt x="736" y="292"/>
                    </a:lnTo>
                    <a:lnTo>
                      <a:pt x="736" y="284"/>
                    </a:lnTo>
                    <a:lnTo>
                      <a:pt x="738" y="284"/>
                    </a:lnTo>
                    <a:lnTo>
                      <a:pt x="740" y="284"/>
                    </a:lnTo>
                    <a:lnTo>
                      <a:pt x="740" y="286"/>
                    </a:lnTo>
                    <a:lnTo>
                      <a:pt x="738" y="286"/>
                    </a:lnTo>
                    <a:lnTo>
                      <a:pt x="738" y="290"/>
                    </a:lnTo>
                    <a:lnTo>
                      <a:pt x="738" y="296"/>
                    </a:lnTo>
                    <a:lnTo>
                      <a:pt x="746" y="296"/>
                    </a:lnTo>
                    <a:lnTo>
                      <a:pt x="754" y="296"/>
                    </a:lnTo>
                    <a:lnTo>
                      <a:pt x="754" y="292"/>
                    </a:lnTo>
                    <a:lnTo>
                      <a:pt x="740" y="286"/>
                    </a:lnTo>
                    <a:lnTo>
                      <a:pt x="746" y="286"/>
                    </a:lnTo>
                    <a:lnTo>
                      <a:pt x="764" y="290"/>
                    </a:lnTo>
                    <a:lnTo>
                      <a:pt x="766" y="294"/>
                    </a:lnTo>
                    <a:lnTo>
                      <a:pt x="774" y="294"/>
                    </a:lnTo>
                    <a:lnTo>
                      <a:pt x="780" y="292"/>
                    </a:lnTo>
                    <a:lnTo>
                      <a:pt x="776" y="284"/>
                    </a:lnTo>
                    <a:lnTo>
                      <a:pt x="756" y="286"/>
                    </a:lnTo>
                    <a:lnTo>
                      <a:pt x="756" y="282"/>
                    </a:lnTo>
                    <a:lnTo>
                      <a:pt x="758" y="276"/>
                    </a:lnTo>
                    <a:lnTo>
                      <a:pt x="754" y="276"/>
                    </a:lnTo>
                    <a:lnTo>
                      <a:pt x="750" y="282"/>
                    </a:lnTo>
                    <a:lnTo>
                      <a:pt x="748" y="282"/>
                    </a:lnTo>
                    <a:lnTo>
                      <a:pt x="748" y="278"/>
                    </a:lnTo>
                    <a:lnTo>
                      <a:pt x="750" y="276"/>
                    </a:lnTo>
                    <a:lnTo>
                      <a:pt x="750" y="272"/>
                    </a:lnTo>
                    <a:lnTo>
                      <a:pt x="750" y="268"/>
                    </a:lnTo>
                    <a:lnTo>
                      <a:pt x="750" y="266"/>
                    </a:lnTo>
                    <a:lnTo>
                      <a:pt x="744" y="264"/>
                    </a:lnTo>
                    <a:lnTo>
                      <a:pt x="740" y="260"/>
                    </a:lnTo>
                    <a:lnTo>
                      <a:pt x="746" y="260"/>
                    </a:lnTo>
                    <a:lnTo>
                      <a:pt x="758" y="260"/>
                    </a:lnTo>
                    <a:lnTo>
                      <a:pt x="764" y="266"/>
                    </a:lnTo>
                    <a:lnTo>
                      <a:pt x="768" y="266"/>
                    </a:lnTo>
                    <a:lnTo>
                      <a:pt x="768" y="264"/>
                    </a:lnTo>
                    <a:lnTo>
                      <a:pt x="772" y="264"/>
                    </a:lnTo>
                    <a:lnTo>
                      <a:pt x="766" y="242"/>
                    </a:lnTo>
                    <a:lnTo>
                      <a:pt x="762" y="242"/>
                    </a:lnTo>
                    <a:lnTo>
                      <a:pt x="764" y="240"/>
                    </a:lnTo>
                    <a:lnTo>
                      <a:pt x="764" y="236"/>
                    </a:lnTo>
                    <a:lnTo>
                      <a:pt x="764" y="232"/>
                    </a:lnTo>
                    <a:lnTo>
                      <a:pt x="754" y="230"/>
                    </a:lnTo>
                    <a:lnTo>
                      <a:pt x="754" y="236"/>
                    </a:lnTo>
                    <a:lnTo>
                      <a:pt x="748" y="238"/>
                    </a:lnTo>
                    <a:lnTo>
                      <a:pt x="748" y="236"/>
                    </a:lnTo>
                    <a:lnTo>
                      <a:pt x="738" y="238"/>
                    </a:lnTo>
                    <a:lnTo>
                      <a:pt x="740" y="236"/>
                    </a:lnTo>
                    <a:lnTo>
                      <a:pt x="754" y="228"/>
                    </a:lnTo>
                    <a:lnTo>
                      <a:pt x="750" y="222"/>
                    </a:lnTo>
                    <a:lnTo>
                      <a:pt x="748" y="214"/>
                    </a:lnTo>
                    <a:lnTo>
                      <a:pt x="768" y="218"/>
                    </a:lnTo>
                    <a:lnTo>
                      <a:pt x="790" y="222"/>
                    </a:lnTo>
                    <a:lnTo>
                      <a:pt x="790" y="212"/>
                    </a:lnTo>
                    <a:lnTo>
                      <a:pt x="784" y="212"/>
                    </a:lnTo>
                    <a:lnTo>
                      <a:pt x="782" y="202"/>
                    </a:lnTo>
                    <a:lnTo>
                      <a:pt x="776" y="202"/>
                    </a:lnTo>
                    <a:lnTo>
                      <a:pt x="774" y="202"/>
                    </a:lnTo>
                    <a:lnTo>
                      <a:pt x="776" y="204"/>
                    </a:lnTo>
                    <a:lnTo>
                      <a:pt x="772" y="204"/>
                    </a:lnTo>
                    <a:lnTo>
                      <a:pt x="762" y="202"/>
                    </a:lnTo>
                    <a:lnTo>
                      <a:pt x="758" y="202"/>
                    </a:lnTo>
                    <a:lnTo>
                      <a:pt x="758" y="200"/>
                    </a:lnTo>
                    <a:lnTo>
                      <a:pt x="758" y="194"/>
                    </a:lnTo>
                    <a:lnTo>
                      <a:pt x="766" y="194"/>
                    </a:lnTo>
                    <a:lnTo>
                      <a:pt x="774" y="196"/>
                    </a:lnTo>
                    <a:lnTo>
                      <a:pt x="772" y="192"/>
                    </a:lnTo>
                    <a:lnTo>
                      <a:pt x="772" y="188"/>
                    </a:lnTo>
                    <a:lnTo>
                      <a:pt x="764" y="186"/>
                    </a:lnTo>
                    <a:lnTo>
                      <a:pt x="758" y="186"/>
                    </a:lnTo>
                    <a:lnTo>
                      <a:pt x="748" y="184"/>
                    </a:lnTo>
                    <a:lnTo>
                      <a:pt x="740" y="184"/>
                    </a:lnTo>
                    <a:lnTo>
                      <a:pt x="740" y="178"/>
                    </a:lnTo>
                    <a:lnTo>
                      <a:pt x="740" y="176"/>
                    </a:lnTo>
                    <a:lnTo>
                      <a:pt x="758" y="178"/>
                    </a:lnTo>
                    <a:lnTo>
                      <a:pt x="756" y="178"/>
                    </a:lnTo>
                    <a:lnTo>
                      <a:pt x="758" y="182"/>
                    </a:lnTo>
                    <a:lnTo>
                      <a:pt x="762" y="182"/>
                    </a:lnTo>
                    <a:lnTo>
                      <a:pt x="764" y="176"/>
                    </a:lnTo>
                    <a:lnTo>
                      <a:pt x="764" y="170"/>
                    </a:lnTo>
                    <a:lnTo>
                      <a:pt x="768" y="166"/>
                    </a:lnTo>
                    <a:lnTo>
                      <a:pt x="776" y="160"/>
                    </a:lnTo>
                    <a:lnTo>
                      <a:pt x="776" y="142"/>
                    </a:lnTo>
                    <a:lnTo>
                      <a:pt x="794" y="142"/>
                    </a:lnTo>
                    <a:lnTo>
                      <a:pt x="794" y="132"/>
                    </a:lnTo>
                    <a:lnTo>
                      <a:pt x="800" y="130"/>
                    </a:lnTo>
                    <a:lnTo>
                      <a:pt x="802" y="128"/>
                    </a:lnTo>
                    <a:lnTo>
                      <a:pt x="798" y="124"/>
                    </a:lnTo>
                    <a:lnTo>
                      <a:pt x="790" y="122"/>
                    </a:lnTo>
                    <a:lnTo>
                      <a:pt x="776" y="122"/>
                    </a:lnTo>
                    <a:lnTo>
                      <a:pt x="774" y="124"/>
                    </a:lnTo>
                    <a:lnTo>
                      <a:pt x="768" y="128"/>
                    </a:lnTo>
                    <a:lnTo>
                      <a:pt x="766" y="128"/>
                    </a:lnTo>
                    <a:lnTo>
                      <a:pt x="762" y="122"/>
                    </a:lnTo>
                    <a:lnTo>
                      <a:pt x="762" y="118"/>
                    </a:lnTo>
                    <a:lnTo>
                      <a:pt x="762" y="114"/>
                    </a:lnTo>
                    <a:lnTo>
                      <a:pt x="764" y="114"/>
                    </a:lnTo>
                    <a:lnTo>
                      <a:pt x="768" y="114"/>
                    </a:lnTo>
                    <a:lnTo>
                      <a:pt x="776" y="112"/>
                    </a:lnTo>
                    <a:lnTo>
                      <a:pt x="800" y="118"/>
                    </a:lnTo>
                    <a:lnTo>
                      <a:pt x="810" y="118"/>
                    </a:lnTo>
                    <a:lnTo>
                      <a:pt x="818" y="114"/>
                    </a:lnTo>
                    <a:lnTo>
                      <a:pt x="822" y="110"/>
                    </a:lnTo>
                    <a:lnTo>
                      <a:pt x="826" y="106"/>
                    </a:lnTo>
                    <a:lnTo>
                      <a:pt x="828" y="106"/>
                    </a:lnTo>
                    <a:lnTo>
                      <a:pt x="828" y="102"/>
                    </a:lnTo>
                    <a:lnTo>
                      <a:pt x="818" y="100"/>
                    </a:lnTo>
                    <a:lnTo>
                      <a:pt x="794" y="106"/>
                    </a:lnTo>
                    <a:lnTo>
                      <a:pt x="784" y="104"/>
                    </a:lnTo>
                    <a:lnTo>
                      <a:pt x="782" y="104"/>
                    </a:lnTo>
                    <a:lnTo>
                      <a:pt x="784" y="102"/>
                    </a:lnTo>
                    <a:lnTo>
                      <a:pt x="794" y="100"/>
                    </a:lnTo>
                    <a:lnTo>
                      <a:pt x="812" y="100"/>
                    </a:lnTo>
                    <a:lnTo>
                      <a:pt x="830" y="100"/>
                    </a:lnTo>
                    <a:lnTo>
                      <a:pt x="830" y="94"/>
                    </a:lnTo>
                    <a:lnTo>
                      <a:pt x="838" y="94"/>
                    </a:lnTo>
                    <a:lnTo>
                      <a:pt x="846" y="92"/>
                    </a:lnTo>
                    <a:lnTo>
                      <a:pt x="848" y="88"/>
                    </a:lnTo>
                    <a:lnTo>
                      <a:pt x="848" y="86"/>
                    </a:lnTo>
                    <a:lnTo>
                      <a:pt x="862" y="84"/>
                    </a:lnTo>
                    <a:lnTo>
                      <a:pt x="872" y="82"/>
                    </a:lnTo>
                    <a:lnTo>
                      <a:pt x="874" y="76"/>
                    </a:lnTo>
                    <a:lnTo>
                      <a:pt x="866" y="70"/>
                    </a:lnTo>
                    <a:lnTo>
                      <a:pt x="834" y="68"/>
                    </a:lnTo>
                    <a:lnTo>
                      <a:pt x="798" y="68"/>
                    </a:lnTo>
                    <a:lnTo>
                      <a:pt x="798" y="74"/>
                    </a:lnTo>
                    <a:lnTo>
                      <a:pt x="782" y="76"/>
                    </a:lnTo>
                    <a:lnTo>
                      <a:pt x="766" y="74"/>
                    </a:lnTo>
                    <a:lnTo>
                      <a:pt x="766" y="78"/>
                    </a:lnTo>
                    <a:lnTo>
                      <a:pt x="764" y="78"/>
                    </a:lnTo>
                    <a:lnTo>
                      <a:pt x="764" y="74"/>
                    </a:lnTo>
                    <a:lnTo>
                      <a:pt x="758" y="70"/>
                    </a:lnTo>
                    <a:lnTo>
                      <a:pt x="754" y="76"/>
                    </a:lnTo>
                    <a:lnTo>
                      <a:pt x="748" y="82"/>
                    </a:lnTo>
                    <a:lnTo>
                      <a:pt x="744" y="82"/>
                    </a:lnTo>
                    <a:lnTo>
                      <a:pt x="740" y="82"/>
                    </a:lnTo>
                    <a:lnTo>
                      <a:pt x="732" y="92"/>
                    </a:lnTo>
                    <a:lnTo>
                      <a:pt x="726" y="92"/>
                    </a:lnTo>
                    <a:lnTo>
                      <a:pt x="716" y="94"/>
                    </a:lnTo>
                    <a:lnTo>
                      <a:pt x="700" y="92"/>
                    </a:lnTo>
                    <a:lnTo>
                      <a:pt x="698" y="88"/>
                    </a:lnTo>
                    <a:lnTo>
                      <a:pt x="704" y="84"/>
                    </a:lnTo>
                    <a:lnTo>
                      <a:pt x="708" y="84"/>
                    </a:lnTo>
                    <a:lnTo>
                      <a:pt x="710" y="84"/>
                    </a:lnTo>
                    <a:lnTo>
                      <a:pt x="712" y="86"/>
                    </a:lnTo>
                    <a:lnTo>
                      <a:pt x="716" y="86"/>
                    </a:lnTo>
                    <a:lnTo>
                      <a:pt x="718" y="82"/>
                    </a:lnTo>
                    <a:lnTo>
                      <a:pt x="728" y="74"/>
                    </a:lnTo>
                    <a:lnTo>
                      <a:pt x="736" y="64"/>
                    </a:lnTo>
                    <a:lnTo>
                      <a:pt x="722" y="60"/>
                    </a:lnTo>
                    <a:lnTo>
                      <a:pt x="712" y="60"/>
                    </a:lnTo>
                    <a:lnTo>
                      <a:pt x="704" y="60"/>
                    </a:lnTo>
                    <a:lnTo>
                      <a:pt x="704" y="64"/>
                    </a:lnTo>
                    <a:lnTo>
                      <a:pt x="704" y="66"/>
                    </a:lnTo>
                    <a:lnTo>
                      <a:pt x="704" y="70"/>
                    </a:lnTo>
                    <a:lnTo>
                      <a:pt x="700" y="74"/>
                    </a:lnTo>
                    <a:lnTo>
                      <a:pt x="686" y="74"/>
                    </a:lnTo>
                    <a:lnTo>
                      <a:pt x="672" y="74"/>
                    </a:lnTo>
                    <a:lnTo>
                      <a:pt x="674" y="70"/>
                    </a:lnTo>
                    <a:lnTo>
                      <a:pt x="674" y="68"/>
                    </a:lnTo>
                    <a:lnTo>
                      <a:pt x="674" y="64"/>
                    </a:lnTo>
                    <a:lnTo>
                      <a:pt x="672" y="60"/>
                    </a:lnTo>
                    <a:lnTo>
                      <a:pt x="664" y="60"/>
                    </a:lnTo>
                    <a:lnTo>
                      <a:pt x="654" y="60"/>
                    </a:lnTo>
                    <a:lnTo>
                      <a:pt x="636" y="64"/>
                    </a:lnTo>
                    <a:lnTo>
                      <a:pt x="622" y="64"/>
                    </a:lnTo>
                    <a:lnTo>
                      <a:pt x="612" y="60"/>
                    </a:lnTo>
                    <a:lnTo>
                      <a:pt x="600" y="66"/>
                    </a:lnTo>
                    <a:lnTo>
                      <a:pt x="586" y="70"/>
                    </a:lnTo>
                    <a:lnTo>
                      <a:pt x="574" y="70"/>
                    </a:lnTo>
                    <a:lnTo>
                      <a:pt x="602" y="60"/>
                    </a:lnTo>
                    <a:lnTo>
                      <a:pt x="602" y="56"/>
                    </a:lnTo>
                    <a:lnTo>
                      <a:pt x="610" y="56"/>
                    </a:lnTo>
                    <a:lnTo>
                      <a:pt x="626" y="52"/>
                    </a:lnTo>
                    <a:lnTo>
                      <a:pt x="644" y="52"/>
                    </a:lnTo>
                    <a:lnTo>
                      <a:pt x="668" y="56"/>
                    </a:lnTo>
                    <a:lnTo>
                      <a:pt x="676" y="56"/>
                    </a:lnTo>
                    <a:lnTo>
                      <a:pt x="694" y="56"/>
                    </a:lnTo>
                    <a:lnTo>
                      <a:pt x="712" y="56"/>
                    </a:lnTo>
                    <a:lnTo>
                      <a:pt x="728" y="56"/>
                    </a:lnTo>
                    <a:lnTo>
                      <a:pt x="740" y="56"/>
                    </a:lnTo>
                    <a:lnTo>
                      <a:pt x="758" y="42"/>
                    </a:lnTo>
                    <a:lnTo>
                      <a:pt x="744" y="34"/>
                    </a:lnTo>
                    <a:lnTo>
                      <a:pt x="738" y="34"/>
                    </a:lnTo>
                    <a:lnTo>
                      <a:pt x="732" y="34"/>
                    </a:lnTo>
                    <a:lnTo>
                      <a:pt x="726" y="38"/>
                    </a:lnTo>
                    <a:lnTo>
                      <a:pt x="726" y="34"/>
                    </a:lnTo>
                    <a:lnTo>
                      <a:pt x="722" y="30"/>
                    </a:lnTo>
                    <a:lnTo>
                      <a:pt x="708" y="30"/>
                    </a:lnTo>
                    <a:lnTo>
                      <a:pt x="690" y="34"/>
                    </a:lnTo>
                    <a:lnTo>
                      <a:pt x="702" y="30"/>
                    </a:lnTo>
                    <a:lnTo>
                      <a:pt x="700" y="20"/>
                    </a:lnTo>
                    <a:lnTo>
                      <a:pt x="692" y="14"/>
                    </a:lnTo>
                    <a:lnTo>
                      <a:pt x="686" y="14"/>
                    </a:lnTo>
                    <a:lnTo>
                      <a:pt x="684" y="16"/>
                    </a:lnTo>
                    <a:lnTo>
                      <a:pt x="680" y="22"/>
                    </a:lnTo>
                    <a:lnTo>
                      <a:pt x="672" y="22"/>
                    </a:lnTo>
                    <a:lnTo>
                      <a:pt x="662" y="22"/>
                    </a:lnTo>
                    <a:lnTo>
                      <a:pt x="676" y="12"/>
                    </a:lnTo>
                    <a:lnTo>
                      <a:pt x="676" y="6"/>
                    </a:lnTo>
                    <a:lnTo>
                      <a:pt x="662" y="6"/>
                    </a:lnTo>
                    <a:lnTo>
                      <a:pt x="646" y="6"/>
                    </a:lnTo>
                    <a:lnTo>
                      <a:pt x="632" y="4"/>
                    </a:lnTo>
                    <a:lnTo>
                      <a:pt x="620" y="6"/>
                    </a:lnTo>
                    <a:lnTo>
                      <a:pt x="616" y="6"/>
                    </a:lnTo>
                    <a:lnTo>
                      <a:pt x="608" y="6"/>
                    </a:lnTo>
                    <a:lnTo>
                      <a:pt x="608" y="4"/>
                    </a:lnTo>
                    <a:lnTo>
                      <a:pt x="598" y="4"/>
                    </a:lnTo>
                    <a:lnTo>
                      <a:pt x="594" y="2"/>
                    </a:lnTo>
                    <a:lnTo>
                      <a:pt x="580" y="0"/>
                    </a:lnTo>
                    <a:lnTo>
                      <a:pt x="564" y="2"/>
                    </a:lnTo>
                    <a:lnTo>
                      <a:pt x="548" y="4"/>
                    </a:lnTo>
                    <a:lnTo>
                      <a:pt x="530" y="4"/>
                    </a:lnTo>
                    <a:lnTo>
                      <a:pt x="522" y="2"/>
                    </a:lnTo>
                    <a:lnTo>
                      <a:pt x="514" y="2"/>
                    </a:lnTo>
                    <a:lnTo>
                      <a:pt x="512" y="4"/>
                    </a:lnTo>
                    <a:lnTo>
                      <a:pt x="512" y="6"/>
                    </a:lnTo>
                    <a:lnTo>
                      <a:pt x="498" y="4"/>
                    </a:lnTo>
                    <a:lnTo>
                      <a:pt x="498" y="12"/>
                    </a:lnTo>
                    <a:lnTo>
                      <a:pt x="490" y="10"/>
                    </a:lnTo>
                    <a:lnTo>
                      <a:pt x="484" y="10"/>
                    </a:lnTo>
                    <a:lnTo>
                      <a:pt x="480" y="10"/>
                    </a:lnTo>
                    <a:lnTo>
                      <a:pt x="480" y="16"/>
                    </a:lnTo>
                    <a:lnTo>
                      <a:pt x="482" y="16"/>
                    </a:lnTo>
                    <a:lnTo>
                      <a:pt x="482" y="20"/>
                    </a:lnTo>
                    <a:lnTo>
                      <a:pt x="476" y="16"/>
                    </a:lnTo>
                    <a:lnTo>
                      <a:pt x="472" y="20"/>
                    </a:lnTo>
                    <a:lnTo>
                      <a:pt x="468" y="22"/>
                    </a:lnTo>
                    <a:lnTo>
                      <a:pt x="468" y="24"/>
                    </a:lnTo>
                    <a:lnTo>
                      <a:pt x="472" y="24"/>
                    </a:lnTo>
                    <a:lnTo>
                      <a:pt x="474" y="30"/>
                    </a:lnTo>
                    <a:lnTo>
                      <a:pt x="468" y="30"/>
                    </a:lnTo>
                    <a:lnTo>
                      <a:pt x="468" y="28"/>
                    </a:lnTo>
                    <a:lnTo>
                      <a:pt x="464" y="22"/>
                    </a:lnTo>
                    <a:lnTo>
                      <a:pt x="456" y="28"/>
                    </a:lnTo>
                    <a:lnTo>
                      <a:pt x="456" y="30"/>
                    </a:lnTo>
                    <a:lnTo>
                      <a:pt x="458" y="34"/>
                    </a:lnTo>
                    <a:lnTo>
                      <a:pt x="444" y="30"/>
                    </a:lnTo>
                    <a:lnTo>
                      <a:pt x="444" y="22"/>
                    </a:lnTo>
                    <a:lnTo>
                      <a:pt x="444" y="20"/>
                    </a:lnTo>
                    <a:lnTo>
                      <a:pt x="422" y="20"/>
                    </a:lnTo>
                    <a:lnTo>
                      <a:pt x="410" y="22"/>
                    </a:lnTo>
                    <a:lnTo>
                      <a:pt x="410" y="24"/>
                    </a:lnTo>
                    <a:lnTo>
                      <a:pt x="412" y="24"/>
                    </a:lnTo>
                    <a:lnTo>
                      <a:pt x="412" y="28"/>
                    </a:lnTo>
                    <a:lnTo>
                      <a:pt x="414" y="28"/>
                    </a:lnTo>
                    <a:lnTo>
                      <a:pt x="414" y="30"/>
                    </a:lnTo>
                    <a:lnTo>
                      <a:pt x="410" y="30"/>
                    </a:lnTo>
                    <a:lnTo>
                      <a:pt x="410" y="38"/>
                    </a:lnTo>
                    <a:lnTo>
                      <a:pt x="418" y="38"/>
                    </a:lnTo>
                    <a:lnTo>
                      <a:pt x="414" y="38"/>
                    </a:lnTo>
                    <a:lnTo>
                      <a:pt x="400" y="38"/>
                    </a:lnTo>
                    <a:lnTo>
                      <a:pt x="402" y="48"/>
                    </a:lnTo>
                    <a:lnTo>
                      <a:pt x="386" y="40"/>
                    </a:lnTo>
                    <a:lnTo>
                      <a:pt x="380" y="42"/>
                    </a:lnTo>
                    <a:lnTo>
                      <a:pt x="374" y="46"/>
                    </a:lnTo>
                    <a:lnTo>
                      <a:pt x="364" y="42"/>
                    </a:lnTo>
                    <a:lnTo>
                      <a:pt x="364" y="46"/>
                    </a:lnTo>
                    <a:lnTo>
                      <a:pt x="364" y="50"/>
                    </a:lnTo>
                    <a:lnTo>
                      <a:pt x="368" y="50"/>
                    </a:lnTo>
                    <a:lnTo>
                      <a:pt x="374" y="58"/>
                    </a:lnTo>
                    <a:lnTo>
                      <a:pt x="392" y="74"/>
                    </a:lnTo>
                    <a:lnTo>
                      <a:pt x="410" y="84"/>
                    </a:lnTo>
                    <a:lnTo>
                      <a:pt x="392" y="78"/>
                    </a:lnTo>
                    <a:lnTo>
                      <a:pt x="386" y="88"/>
                    </a:lnTo>
                    <a:lnTo>
                      <a:pt x="376" y="84"/>
                    </a:lnTo>
                    <a:lnTo>
                      <a:pt x="372" y="84"/>
                    </a:lnTo>
                    <a:lnTo>
                      <a:pt x="364" y="76"/>
                    </a:lnTo>
                    <a:lnTo>
                      <a:pt x="356" y="68"/>
                    </a:lnTo>
                    <a:lnTo>
                      <a:pt x="356" y="60"/>
                    </a:lnTo>
                    <a:lnTo>
                      <a:pt x="350" y="56"/>
                    </a:lnTo>
                    <a:lnTo>
                      <a:pt x="344" y="50"/>
                    </a:lnTo>
                    <a:lnTo>
                      <a:pt x="326" y="42"/>
                    </a:lnTo>
                    <a:lnTo>
                      <a:pt x="322" y="42"/>
                    </a:lnTo>
                    <a:lnTo>
                      <a:pt x="322" y="56"/>
                    </a:lnTo>
                    <a:lnTo>
                      <a:pt x="320" y="66"/>
                    </a:lnTo>
                    <a:lnTo>
                      <a:pt x="320" y="74"/>
                    </a:lnTo>
                    <a:lnTo>
                      <a:pt x="320" y="84"/>
                    </a:lnTo>
                    <a:lnTo>
                      <a:pt x="320" y="84"/>
                    </a:lnTo>
                    <a:lnTo>
                      <a:pt x="320" y="84"/>
                    </a:lnTo>
                    <a:close/>
                    <a:moveTo>
                      <a:pt x="410" y="668"/>
                    </a:moveTo>
                    <a:lnTo>
                      <a:pt x="410" y="668"/>
                    </a:lnTo>
                    <a:lnTo>
                      <a:pt x="410" y="674"/>
                    </a:lnTo>
                    <a:lnTo>
                      <a:pt x="414" y="674"/>
                    </a:lnTo>
                    <a:lnTo>
                      <a:pt x="414" y="672"/>
                    </a:lnTo>
                    <a:lnTo>
                      <a:pt x="412" y="668"/>
                    </a:lnTo>
                    <a:lnTo>
                      <a:pt x="410" y="668"/>
                    </a:lnTo>
                    <a:lnTo>
                      <a:pt x="410" y="668"/>
                    </a:lnTo>
                    <a:lnTo>
                      <a:pt x="410" y="668"/>
                    </a:lnTo>
                    <a:close/>
                    <a:moveTo>
                      <a:pt x="508" y="512"/>
                    </a:moveTo>
                    <a:lnTo>
                      <a:pt x="508" y="512"/>
                    </a:lnTo>
                    <a:lnTo>
                      <a:pt x="512" y="510"/>
                    </a:lnTo>
                    <a:lnTo>
                      <a:pt x="512" y="512"/>
                    </a:lnTo>
                    <a:lnTo>
                      <a:pt x="508" y="518"/>
                    </a:lnTo>
                    <a:lnTo>
                      <a:pt x="504" y="518"/>
                    </a:lnTo>
                    <a:lnTo>
                      <a:pt x="504" y="514"/>
                    </a:lnTo>
                    <a:lnTo>
                      <a:pt x="508" y="512"/>
                    </a:lnTo>
                    <a:lnTo>
                      <a:pt x="508" y="512"/>
                    </a:lnTo>
                    <a:lnTo>
                      <a:pt x="508" y="512"/>
                    </a:lnTo>
                    <a:close/>
                    <a:moveTo>
                      <a:pt x="412" y="84"/>
                    </a:moveTo>
                    <a:lnTo>
                      <a:pt x="412" y="84"/>
                    </a:lnTo>
                    <a:lnTo>
                      <a:pt x="414" y="86"/>
                    </a:lnTo>
                    <a:lnTo>
                      <a:pt x="414" y="88"/>
                    </a:lnTo>
                    <a:lnTo>
                      <a:pt x="412" y="88"/>
                    </a:lnTo>
                    <a:lnTo>
                      <a:pt x="410" y="86"/>
                    </a:lnTo>
                    <a:lnTo>
                      <a:pt x="410" y="84"/>
                    </a:lnTo>
                    <a:lnTo>
                      <a:pt x="412" y="84"/>
                    </a:lnTo>
                    <a:lnTo>
                      <a:pt x="412" y="84"/>
                    </a:lnTo>
                    <a:lnTo>
                      <a:pt x="412" y="84"/>
                    </a:lnTo>
                    <a:close/>
                    <a:moveTo>
                      <a:pt x="566" y="70"/>
                    </a:moveTo>
                    <a:lnTo>
                      <a:pt x="566" y="70"/>
                    </a:lnTo>
                    <a:lnTo>
                      <a:pt x="572" y="70"/>
                    </a:lnTo>
                    <a:lnTo>
                      <a:pt x="572" y="74"/>
                    </a:lnTo>
                    <a:lnTo>
                      <a:pt x="566" y="76"/>
                    </a:lnTo>
                    <a:lnTo>
                      <a:pt x="564" y="76"/>
                    </a:lnTo>
                    <a:lnTo>
                      <a:pt x="564" y="74"/>
                    </a:lnTo>
                    <a:lnTo>
                      <a:pt x="564" y="70"/>
                    </a:lnTo>
                    <a:lnTo>
                      <a:pt x="566" y="70"/>
                    </a:lnTo>
                    <a:lnTo>
                      <a:pt x="566" y="70"/>
                    </a:lnTo>
                    <a:lnTo>
                      <a:pt x="566" y="70"/>
                    </a:lnTo>
                    <a:close/>
                    <a:moveTo>
                      <a:pt x="328" y="496"/>
                    </a:moveTo>
                    <a:lnTo>
                      <a:pt x="326" y="504"/>
                    </a:lnTo>
                    <a:lnTo>
                      <a:pt x="318" y="504"/>
                    </a:lnTo>
                    <a:lnTo>
                      <a:pt x="320" y="502"/>
                    </a:lnTo>
                    <a:lnTo>
                      <a:pt x="328" y="496"/>
                    </a:lnTo>
                    <a:lnTo>
                      <a:pt x="328" y="496"/>
                    </a:lnTo>
                    <a:lnTo>
                      <a:pt x="328" y="496"/>
                    </a:lnTo>
                    <a:close/>
                    <a:moveTo>
                      <a:pt x="310" y="476"/>
                    </a:moveTo>
                    <a:lnTo>
                      <a:pt x="310" y="476"/>
                    </a:lnTo>
                    <a:lnTo>
                      <a:pt x="312" y="474"/>
                    </a:lnTo>
                    <a:lnTo>
                      <a:pt x="314" y="474"/>
                    </a:lnTo>
                    <a:lnTo>
                      <a:pt x="314" y="478"/>
                    </a:lnTo>
                    <a:lnTo>
                      <a:pt x="310" y="490"/>
                    </a:lnTo>
                    <a:lnTo>
                      <a:pt x="280" y="484"/>
                    </a:lnTo>
                    <a:lnTo>
                      <a:pt x="286" y="482"/>
                    </a:lnTo>
                    <a:lnTo>
                      <a:pt x="294" y="478"/>
                    </a:lnTo>
                    <a:lnTo>
                      <a:pt x="296" y="482"/>
                    </a:lnTo>
                    <a:lnTo>
                      <a:pt x="300" y="484"/>
                    </a:lnTo>
                    <a:lnTo>
                      <a:pt x="300" y="486"/>
                    </a:lnTo>
                    <a:lnTo>
                      <a:pt x="302" y="486"/>
                    </a:lnTo>
                    <a:lnTo>
                      <a:pt x="308" y="486"/>
                    </a:lnTo>
                    <a:lnTo>
                      <a:pt x="308" y="476"/>
                    </a:lnTo>
                    <a:lnTo>
                      <a:pt x="310" y="476"/>
                    </a:lnTo>
                    <a:lnTo>
                      <a:pt x="310" y="476"/>
                    </a:lnTo>
                    <a:lnTo>
                      <a:pt x="310" y="476"/>
                    </a:lnTo>
                    <a:close/>
                    <a:moveTo>
                      <a:pt x="662" y="404"/>
                    </a:moveTo>
                    <a:lnTo>
                      <a:pt x="662" y="404"/>
                    </a:lnTo>
                    <a:lnTo>
                      <a:pt x="664" y="404"/>
                    </a:lnTo>
                    <a:lnTo>
                      <a:pt x="666" y="404"/>
                    </a:lnTo>
                    <a:lnTo>
                      <a:pt x="664" y="408"/>
                    </a:lnTo>
                    <a:lnTo>
                      <a:pt x="658" y="404"/>
                    </a:lnTo>
                    <a:lnTo>
                      <a:pt x="662" y="404"/>
                    </a:lnTo>
                    <a:lnTo>
                      <a:pt x="662" y="404"/>
                    </a:lnTo>
                    <a:lnTo>
                      <a:pt x="662" y="404"/>
                    </a:lnTo>
                    <a:close/>
                    <a:moveTo>
                      <a:pt x="646" y="386"/>
                    </a:moveTo>
                    <a:lnTo>
                      <a:pt x="646" y="386"/>
                    </a:lnTo>
                    <a:lnTo>
                      <a:pt x="646" y="394"/>
                    </a:lnTo>
                    <a:lnTo>
                      <a:pt x="672" y="394"/>
                    </a:lnTo>
                    <a:lnTo>
                      <a:pt x="644" y="396"/>
                    </a:lnTo>
                    <a:lnTo>
                      <a:pt x="640" y="390"/>
                    </a:lnTo>
                    <a:lnTo>
                      <a:pt x="640" y="386"/>
                    </a:lnTo>
                    <a:lnTo>
                      <a:pt x="646" y="386"/>
                    </a:lnTo>
                    <a:lnTo>
                      <a:pt x="646" y="386"/>
                    </a:lnTo>
                    <a:lnTo>
                      <a:pt x="646" y="386"/>
                    </a:lnTo>
                    <a:close/>
                    <a:moveTo>
                      <a:pt x="268" y="372"/>
                    </a:moveTo>
                    <a:lnTo>
                      <a:pt x="268" y="372"/>
                    </a:lnTo>
                    <a:lnTo>
                      <a:pt x="272" y="376"/>
                    </a:lnTo>
                    <a:lnTo>
                      <a:pt x="276" y="376"/>
                    </a:lnTo>
                    <a:lnTo>
                      <a:pt x="276" y="374"/>
                    </a:lnTo>
                    <a:lnTo>
                      <a:pt x="274" y="372"/>
                    </a:lnTo>
                    <a:lnTo>
                      <a:pt x="268" y="372"/>
                    </a:lnTo>
                    <a:lnTo>
                      <a:pt x="268" y="372"/>
                    </a:lnTo>
                    <a:lnTo>
                      <a:pt x="268" y="372"/>
                    </a:lnTo>
                    <a:close/>
                    <a:moveTo>
                      <a:pt x="726" y="340"/>
                    </a:moveTo>
                    <a:lnTo>
                      <a:pt x="726" y="340"/>
                    </a:lnTo>
                    <a:lnTo>
                      <a:pt x="732" y="342"/>
                    </a:lnTo>
                    <a:lnTo>
                      <a:pt x="732" y="346"/>
                    </a:lnTo>
                    <a:lnTo>
                      <a:pt x="728" y="346"/>
                    </a:lnTo>
                    <a:lnTo>
                      <a:pt x="726" y="342"/>
                    </a:lnTo>
                    <a:lnTo>
                      <a:pt x="722" y="340"/>
                    </a:lnTo>
                    <a:lnTo>
                      <a:pt x="726" y="340"/>
                    </a:lnTo>
                    <a:lnTo>
                      <a:pt x="726" y="340"/>
                    </a:lnTo>
                    <a:lnTo>
                      <a:pt x="726" y="340"/>
                    </a:lnTo>
                    <a:close/>
                    <a:moveTo>
                      <a:pt x="698" y="330"/>
                    </a:moveTo>
                    <a:lnTo>
                      <a:pt x="698" y="330"/>
                    </a:lnTo>
                    <a:lnTo>
                      <a:pt x="700" y="332"/>
                    </a:lnTo>
                    <a:lnTo>
                      <a:pt x="702" y="336"/>
                    </a:lnTo>
                    <a:lnTo>
                      <a:pt x="708" y="336"/>
                    </a:lnTo>
                    <a:lnTo>
                      <a:pt x="716" y="336"/>
                    </a:lnTo>
                    <a:lnTo>
                      <a:pt x="712" y="338"/>
                    </a:lnTo>
                    <a:lnTo>
                      <a:pt x="710" y="338"/>
                    </a:lnTo>
                    <a:lnTo>
                      <a:pt x="716" y="340"/>
                    </a:lnTo>
                    <a:lnTo>
                      <a:pt x="716" y="342"/>
                    </a:lnTo>
                    <a:lnTo>
                      <a:pt x="712" y="342"/>
                    </a:lnTo>
                    <a:lnTo>
                      <a:pt x="712" y="350"/>
                    </a:lnTo>
                    <a:lnTo>
                      <a:pt x="700" y="348"/>
                    </a:lnTo>
                    <a:lnTo>
                      <a:pt x="698" y="346"/>
                    </a:lnTo>
                    <a:lnTo>
                      <a:pt x="702" y="346"/>
                    </a:lnTo>
                    <a:lnTo>
                      <a:pt x="700" y="342"/>
                    </a:lnTo>
                    <a:lnTo>
                      <a:pt x="700" y="340"/>
                    </a:lnTo>
                    <a:lnTo>
                      <a:pt x="700" y="338"/>
                    </a:lnTo>
                    <a:lnTo>
                      <a:pt x="694" y="338"/>
                    </a:lnTo>
                    <a:lnTo>
                      <a:pt x="690" y="336"/>
                    </a:lnTo>
                    <a:lnTo>
                      <a:pt x="684" y="340"/>
                    </a:lnTo>
                    <a:lnTo>
                      <a:pt x="686" y="338"/>
                    </a:lnTo>
                    <a:lnTo>
                      <a:pt x="692" y="332"/>
                    </a:lnTo>
                    <a:lnTo>
                      <a:pt x="698" y="330"/>
                    </a:lnTo>
                    <a:lnTo>
                      <a:pt x="698" y="330"/>
                    </a:lnTo>
                    <a:lnTo>
                      <a:pt x="698" y="330"/>
                    </a:lnTo>
                    <a:close/>
                    <a:moveTo>
                      <a:pt x="704" y="306"/>
                    </a:moveTo>
                    <a:lnTo>
                      <a:pt x="704" y="306"/>
                    </a:lnTo>
                    <a:lnTo>
                      <a:pt x="708" y="306"/>
                    </a:lnTo>
                    <a:lnTo>
                      <a:pt x="704" y="310"/>
                    </a:lnTo>
                    <a:lnTo>
                      <a:pt x="702" y="310"/>
                    </a:lnTo>
                    <a:lnTo>
                      <a:pt x="704" y="312"/>
                    </a:lnTo>
                    <a:lnTo>
                      <a:pt x="704" y="314"/>
                    </a:lnTo>
                    <a:lnTo>
                      <a:pt x="690" y="322"/>
                    </a:lnTo>
                    <a:lnTo>
                      <a:pt x="692" y="328"/>
                    </a:lnTo>
                    <a:lnTo>
                      <a:pt x="690" y="328"/>
                    </a:lnTo>
                    <a:lnTo>
                      <a:pt x="684" y="324"/>
                    </a:lnTo>
                    <a:lnTo>
                      <a:pt x="680" y="324"/>
                    </a:lnTo>
                    <a:lnTo>
                      <a:pt x="674" y="324"/>
                    </a:lnTo>
                    <a:lnTo>
                      <a:pt x="674" y="328"/>
                    </a:lnTo>
                    <a:lnTo>
                      <a:pt x="672" y="330"/>
                    </a:lnTo>
                    <a:lnTo>
                      <a:pt x="672" y="336"/>
                    </a:lnTo>
                    <a:lnTo>
                      <a:pt x="676" y="336"/>
                    </a:lnTo>
                    <a:lnTo>
                      <a:pt x="680" y="340"/>
                    </a:lnTo>
                    <a:lnTo>
                      <a:pt x="682" y="342"/>
                    </a:lnTo>
                    <a:lnTo>
                      <a:pt x="680" y="342"/>
                    </a:lnTo>
                    <a:lnTo>
                      <a:pt x="674" y="342"/>
                    </a:lnTo>
                    <a:lnTo>
                      <a:pt x="674" y="338"/>
                    </a:lnTo>
                    <a:lnTo>
                      <a:pt x="672" y="338"/>
                    </a:lnTo>
                    <a:lnTo>
                      <a:pt x="668" y="338"/>
                    </a:lnTo>
                    <a:lnTo>
                      <a:pt x="664" y="330"/>
                    </a:lnTo>
                    <a:lnTo>
                      <a:pt x="672" y="328"/>
                    </a:lnTo>
                    <a:lnTo>
                      <a:pt x="668" y="324"/>
                    </a:lnTo>
                    <a:lnTo>
                      <a:pt x="668" y="322"/>
                    </a:lnTo>
                    <a:lnTo>
                      <a:pt x="676" y="322"/>
                    </a:lnTo>
                    <a:lnTo>
                      <a:pt x="684" y="322"/>
                    </a:lnTo>
                    <a:lnTo>
                      <a:pt x="684" y="320"/>
                    </a:lnTo>
                    <a:lnTo>
                      <a:pt x="686" y="320"/>
                    </a:lnTo>
                    <a:lnTo>
                      <a:pt x="692" y="318"/>
                    </a:lnTo>
                    <a:lnTo>
                      <a:pt x="692" y="314"/>
                    </a:lnTo>
                    <a:lnTo>
                      <a:pt x="698" y="314"/>
                    </a:lnTo>
                    <a:lnTo>
                      <a:pt x="702" y="314"/>
                    </a:lnTo>
                    <a:lnTo>
                      <a:pt x="702" y="312"/>
                    </a:lnTo>
                    <a:lnTo>
                      <a:pt x="702" y="310"/>
                    </a:lnTo>
                    <a:lnTo>
                      <a:pt x="704" y="306"/>
                    </a:lnTo>
                    <a:lnTo>
                      <a:pt x="704" y="306"/>
                    </a:lnTo>
                    <a:lnTo>
                      <a:pt x="704" y="306"/>
                    </a:lnTo>
                    <a:close/>
                    <a:moveTo>
                      <a:pt x="220" y="284"/>
                    </a:moveTo>
                    <a:lnTo>
                      <a:pt x="220" y="284"/>
                    </a:lnTo>
                    <a:lnTo>
                      <a:pt x="214" y="286"/>
                    </a:lnTo>
                    <a:lnTo>
                      <a:pt x="220" y="286"/>
                    </a:lnTo>
                    <a:lnTo>
                      <a:pt x="226" y="284"/>
                    </a:lnTo>
                    <a:lnTo>
                      <a:pt x="226" y="282"/>
                    </a:lnTo>
                    <a:lnTo>
                      <a:pt x="220" y="284"/>
                    </a:lnTo>
                    <a:lnTo>
                      <a:pt x="220" y="284"/>
                    </a:lnTo>
                    <a:lnTo>
                      <a:pt x="220" y="284"/>
                    </a:lnTo>
                    <a:close/>
                    <a:moveTo>
                      <a:pt x="762" y="272"/>
                    </a:moveTo>
                    <a:lnTo>
                      <a:pt x="762" y="272"/>
                    </a:lnTo>
                    <a:lnTo>
                      <a:pt x="762" y="278"/>
                    </a:lnTo>
                    <a:lnTo>
                      <a:pt x="772" y="282"/>
                    </a:lnTo>
                    <a:lnTo>
                      <a:pt x="772" y="274"/>
                    </a:lnTo>
                    <a:lnTo>
                      <a:pt x="766" y="274"/>
                    </a:lnTo>
                    <a:lnTo>
                      <a:pt x="762" y="272"/>
                    </a:lnTo>
                    <a:lnTo>
                      <a:pt x="762" y="272"/>
                    </a:lnTo>
                    <a:lnTo>
                      <a:pt x="762" y="272"/>
                    </a:lnTo>
                    <a:close/>
                    <a:moveTo>
                      <a:pt x="732" y="264"/>
                    </a:moveTo>
                    <a:lnTo>
                      <a:pt x="732" y="264"/>
                    </a:lnTo>
                    <a:lnTo>
                      <a:pt x="738" y="264"/>
                    </a:lnTo>
                    <a:lnTo>
                      <a:pt x="736" y="266"/>
                    </a:lnTo>
                    <a:lnTo>
                      <a:pt x="730" y="272"/>
                    </a:lnTo>
                    <a:lnTo>
                      <a:pt x="730" y="266"/>
                    </a:lnTo>
                    <a:lnTo>
                      <a:pt x="730" y="264"/>
                    </a:lnTo>
                    <a:lnTo>
                      <a:pt x="732" y="264"/>
                    </a:lnTo>
                    <a:lnTo>
                      <a:pt x="732" y="264"/>
                    </a:lnTo>
                    <a:lnTo>
                      <a:pt x="732" y="264"/>
                    </a:lnTo>
                    <a:close/>
                    <a:moveTo>
                      <a:pt x="784" y="250"/>
                    </a:moveTo>
                    <a:lnTo>
                      <a:pt x="784" y="250"/>
                    </a:lnTo>
                    <a:lnTo>
                      <a:pt x="782" y="256"/>
                    </a:lnTo>
                    <a:lnTo>
                      <a:pt x="776" y="256"/>
                    </a:lnTo>
                    <a:lnTo>
                      <a:pt x="780" y="264"/>
                    </a:lnTo>
                    <a:lnTo>
                      <a:pt x="776" y="268"/>
                    </a:lnTo>
                    <a:lnTo>
                      <a:pt x="792" y="266"/>
                    </a:lnTo>
                    <a:lnTo>
                      <a:pt x="800" y="264"/>
                    </a:lnTo>
                    <a:lnTo>
                      <a:pt x="792" y="264"/>
                    </a:lnTo>
                    <a:lnTo>
                      <a:pt x="784" y="250"/>
                    </a:lnTo>
                    <a:lnTo>
                      <a:pt x="784" y="250"/>
                    </a:lnTo>
                    <a:lnTo>
                      <a:pt x="784" y="250"/>
                    </a:lnTo>
                    <a:close/>
                    <a:moveTo>
                      <a:pt x="774" y="228"/>
                    </a:moveTo>
                    <a:lnTo>
                      <a:pt x="774" y="228"/>
                    </a:lnTo>
                    <a:lnTo>
                      <a:pt x="776" y="238"/>
                    </a:lnTo>
                    <a:lnTo>
                      <a:pt x="780" y="240"/>
                    </a:lnTo>
                    <a:lnTo>
                      <a:pt x="780" y="236"/>
                    </a:lnTo>
                    <a:lnTo>
                      <a:pt x="774" y="228"/>
                    </a:lnTo>
                    <a:lnTo>
                      <a:pt x="774" y="228"/>
                    </a:lnTo>
                    <a:lnTo>
                      <a:pt x="774" y="228"/>
                    </a:lnTo>
                    <a:close/>
                    <a:moveTo>
                      <a:pt x="0" y="196"/>
                    </a:moveTo>
                    <a:lnTo>
                      <a:pt x="4" y="202"/>
                    </a:lnTo>
                    <a:lnTo>
                      <a:pt x="4" y="200"/>
                    </a:lnTo>
                    <a:lnTo>
                      <a:pt x="0" y="196"/>
                    </a:lnTo>
                    <a:lnTo>
                      <a:pt x="0" y="196"/>
                    </a:lnTo>
                    <a:lnTo>
                      <a:pt x="0" y="196"/>
                    </a:lnTo>
                    <a:close/>
                    <a:moveTo>
                      <a:pt x="766" y="114"/>
                    </a:moveTo>
                    <a:lnTo>
                      <a:pt x="766" y="120"/>
                    </a:lnTo>
                    <a:lnTo>
                      <a:pt x="768" y="120"/>
                    </a:lnTo>
                    <a:lnTo>
                      <a:pt x="772" y="118"/>
                    </a:lnTo>
                    <a:lnTo>
                      <a:pt x="766" y="114"/>
                    </a:lnTo>
                    <a:lnTo>
                      <a:pt x="766" y="114"/>
                    </a:lnTo>
                    <a:lnTo>
                      <a:pt x="766" y="114"/>
                    </a:lnTo>
                    <a:close/>
                    <a:moveTo>
                      <a:pt x="764" y="58"/>
                    </a:moveTo>
                    <a:lnTo>
                      <a:pt x="766" y="68"/>
                    </a:lnTo>
                    <a:lnTo>
                      <a:pt x="766" y="64"/>
                    </a:lnTo>
                    <a:lnTo>
                      <a:pt x="766" y="60"/>
                    </a:lnTo>
                    <a:lnTo>
                      <a:pt x="764" y="58"/>
                    </a:lnTo>
                    <a:lnTo>
                      <a:pt x="764" y="58"/>
                    </a:lnTo>
                    <a:lnTo>
                      <a:pt x="764" y="58"/>
                    </a:lnTo>
                    <a:close/>
                    <a:moveTo>
                      <a:pt x="272" y="52"/>
                    </a:moveTo>
                    <a:lnTo>
                      <a:pt x="272" y="52"/>
                    </a:lnTo>
                    <a:lnTo>
                      <a:pt x="280" y="60"/>
                    </a:lnTo>
                    <a:lnTo>
                      <a:pt x="286" y="66"/>
                    </a:lnTo>
                    <a:lnTo>
                      <a:pt x="310" y="74"/>
                    </a:lnTo>
                    <a:lnTo>
                      <a:pt x="304" y="66"/>
                    </a:lnTo>
                    <a:lnTo>
                      <a:pt x="272" y="52"/>
                    </a:lnTo>
                    <a:lnTo>
                      <a:pt x="272" y="52"/>
                    </a:lnTo>
                    <a:lnTo>
                      <a:pt x="272" y="52"/>
                    </a:lnTo>
                    <a:close/>
                    <a:moveTo>
                      <a:pt x="430" y="38"/>
                    </a:moveTo>
                    <a:lnTo>
                      <a:pt x="430" y="38"/>
                    </a:lnTo>
                    <a:lnTo>
                      <a:pt x="436" y="40"/>
                    </a:lnTo>
                    <a:lnTo>
                      <a:pt x="440" y="42"/>
                    </a:lnTo>
                    <a:lnTo>
                      <a:pt x="438" y="48"/>
                    </a:lnTo>
                    <a:lnTo>
                      <a:pt x="438" y="46"/>
                    </a:lnTo>
                    <a:lnTo>
                      <a:pt x="436" y="42"/>
                    </a:lnTo>
                    <a:lnTo>
                      <a:pt x="432" y="40"/>
                    </a:lnTo>
                    <a:lnTo>
                      <a:pt x="420" y="40"/>
                    </a:lnTo>
                    <a:lnTo>
                      <a:pt x="430" y="38"/>
                    </a:lnTo>
                    <a:lnTo>
                      <a:pt x="430" y="38"/>
                    </a:lnTo>
                    <a:lnTo>
                      <a:pt x="430" y="38"/>
                    </a:lnTo>
                    <a:close/>
                    <a:moveTo>
                      <a:pt x="532" y="30"/>
                    </a:moveTo>
                    <a:lnTo>
                      <a:pt x="532" y="30"/>
                    </a:lnTo>
                    <a:lnTo>
                      <a:pt x="540" y="30"/>
                    </a:lnTo>
                    <a:lnTo>
                      <a:pt x="544" y="32"/>
                    </a:lnTo>
                    <a:lnTo>
                      <a:pt x="540" y="32"/>
                    </a:lnTo>
                    <a:lnTo>
                      <a:pt x="532" y="32"/>
                    </a:lnTo>
                    <a:lnTo>
                      <a:pt x="532" y="38"/>
                    </a:lnTo>
                    <a:lnTo>
                      <a:pt x="532" y="34"/>
                    </a:lnTo>
                    <a:lnTo>
                      <a:pt x="530" y="32"/>
                    </a:lnTo>
                    <a:lnTo>
                      <a:pt x="532" y="30"/>
                    </a:lnTo>
                    <a:lnTo>
                      <a:pt x="532" y="30"/>
                    </a:lnTo>
                    <a:lnTo>
                      <a:pt x="532" y="30"/>
                    </a:lnTo>
                    <a:close/>
                    <a:moveTo>
                      <a:pt x="610" y="22"/>
                    </a:moveTo>
                    <a:lnTo>
                      <a:pt x="610" y="22"/>
                    </a:lnTo>
                    <a:lnTo>
                      <a:pt x="636" y="22"/>
                    </a:lnTo>
                    <a:lnTo>
                      <a:pt x="656" y="24"/>
                    </a:lnTo>
                    <a:lnTo>
                      <a:pt x="622" y="28"/>
                    </a:lnTo>
                    <a:lnTo>
                      <a:pt x="590" y="30"/>
                    </a:lnTo>
                    <a:lnTo>
                      <a:pt x="600" y="28"/>
                    </a:lnTo>
                    <a:lnTo>
                      <a:pt x="610" y="22"/>
                    </a:lnTo>
                    <a:lnTo>
                      <a:pt x="610" y="22"/>
                    </a:lnTo>
                    <a:lnTo>
                      <a:pt x="610" y="22"/>
                    </a:lnTo>
                    <a:close/>
                    <a:moveTo>
                      <a:pt x="562" y="20"/>
                    </a:moveTo>
                    <a:lnTo>
                      <a:pt x="562" y="20"/>
                    </a:lnTo>
                    <a:lnTo>
                      <a:pt x="564" y="22"/>
                    </a:lnTo>
                    <a:lnTo>
                      <a:pt x="566" y="28"/>
                    </a:lnTo>
                    <a:lnTo>
                      <a:pt x="574" y="28"/>
                    </a:lnTo>
                    <a:lnTo>
                      <a:pt x="584" y="24"/>
                    </a:lnTo>
                    <a:lnTo>
                      <a:pt x="586" y="28"/>
                    </a:lnTo>
                    <a:lnTo>
                      <a:pt x="580" y="30"/>
                    </a:lnTo>
                    <a:lnTo>
                      <a:pt x="564" y="32"/>
                    </a:lnTo>
                    <a:lnTo>
                      <a:pt x="558" y="30"/>
                    </a:lnTo>
                    <a:lnTo>
                      <a:pt x="558" y="24"/>
                    </a:lnTo>
                    <a:lnTo>
                      <a:pt x="558" y="20"/>
                    </a:lnTo>
                    <a:lnTo>
                      <a:pt x="562" y="20"/>
                    </a:lnTo>
                    <a:lnTo>
                      <a:pt x="562" y="20"/>
                    </a:lnTo>
                    <a:lnTo>
                      <a:pt x="562" y="2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282" name="Freeform 1753"/>
              <p:cNvSpPr>
                <a:spLocks/>
              </p:cNvSpPr>
              <p:nvPr/>
            </p:nvSpPr>
            <p:spPr bwMode="auto">
              <a:xfrm>
                <a:off x="7896225" y="4283075"/>
                <a:ext cx="69850" cy="120650"/>
              </a:xfrm>
              <a:custGeom>
                <a:avLst/>
                <a:gdLst>
                  <a:gd name="T0" fmla="*/ 6 w 44"/>
                  <a:gd name="T1" fmla="*/ 0 h 76"/>
                  <a:gd name="T2" fmla="*/ 0 w 44"/>
                  <a:gd name="T3" fmla="*/ 14 h 76"/>
                  <a:gd name="T4" fmla="*/ 0 w 44"/>
                  <a:gd name="T5" fmla="*/ 32 h 76"/>
                  <a:gd name="T6" fmla="*/ 0 w 44"/>
                  <a:gd name="T7" fmla="*/ 36 h 76"/>
                  <a:gd name="T8" fmla="*/ 2 w 44"/>
                  <a:gd name="T9" fmla="*/ 40 h 76"/>
                  <a:gd name="T10" fmla="*/ 8 w 44"/>
                  <a:gd name="T11" fmla="*/ 44 h 76"/>
                  <a:gd name="T12" fmla="*/ 8 w 44"/>
                  <a:gd name="T13" fmla="*/ 48 h 76"/>
                  <a:gd name="T14" fmla="*/ 6 w 44"/>
                  <a:gd name="T15" fmla="*/ 58 h 76"/>
                  <a:gd name="T16" fmla="*/ 0 w 44"/>
                  <a:gd name="T17" fmla="*/ 68 h 76"/>
                  <a:gd name="T18" fmla="*/ 0 w 44"/>
                  <a:gd name="T19" fmla="*/ 70 h 76"/>
                  <a:gd name="T20" fmla="*/ 2 w 44"/>
                  <a:gd name="T21" fmla="*/ 76 h 76"/>
                  <a:gd name="T22" fmla="*/ 8 w 44"/>
                  <a:gd name="T23" fmla="*/ 76 h 76"/>
                  <a:gd name="T24" fmla="*/ 10 w 44"/>
                  <a:gd name="T25" fmla="*/ 76 h 76"/>
                  <a:gd name="T26" fmla="*/ 12 w 44"/>
                  <a:gd name="T27" fmla="*/ 74 h 76"/>
                  <a:gd name="T28" fmla="*/ 20 w 44"/>
                  <a:gd name="T29" fmla="*/ 70 h 76"/>
                  <a:gd name="T30" fmla="*/ 26 w 44"/>
                  <a:gd name="T31" fmla="*/ 76 h 76"/>
                  <a:gd name="T32" fmla="*/ 32 w 44"/>
                  <a:gd name="T33" fmla="*/ 70 h 76"/>
                  <a:gd name="T34" fmla="*/ 36 w 44"/>
                  <a:gd name="T35" fmla="*/ 62 h 76"/>
                  <a:gd name="T36" fmla="*/ 36 w 44"/>
                  <a:gd name="T37" fmla="*/ 48 h 76"/>
                  <a:gd name="T38" fmla="*/ 42 w 44"/>
                  <a:gd name="T39" fmla="*/ 36 h 76"/>
                  <a:gd name="T40" fmla="*/ 44 w 44"/>
                  <a:gd name="T41" fmla="*/ 30 h 76"/>
                  <a:gd name="T42" fmla="*/ 44 w 44"/>
                  <a:gd name="T43" fmla="*/ 24 h 76"/>
                  <a:gd name="T44" fmla="*/ 38 w 44"/>
                  <a:gd name="T45" fmla="*/ 22 h 76"/>
                  <a:gd name="T46" fmla="*/ 34 w 44"/>
                  <a:gd name="T47" fmla="*/ 18 h 76"/>
                  <a:gd name="T48" fmla="*/ 32 w 44"/>
                  <a:gd name="T49" fmla="*/ 12 h 76"/>
                  <a:gd name="T50" fmla="*/ 28 w 44"/>
                  <a:gd name="T51" fmla="*/ 6 h 76"/>
                  <a:gd name="T52" fmla="*/ 18 w 44"/>
                  <a:gd name="T53" fmla="*/ 0 h 76"/>
                  <a:gd name="T54" fmla="*/ 16 w 44"/>
                  <a:gd name="T55" fmla="*/ 0 h 76"/>
                  <a:gd name="T56" fmla="*/ 12 w 44"/>
                  <a:gd name="T57" fmla="*/ 0 h 76"/>
                  <a:gd name="T58" fmla="*/ 6 w 44"/>
                  <a:gd name="T59" fmla="*/ 0 h 76"/>
                  <a:gd name="T60" fmla="*/ 6 w 44"/>
                  <a:gd name="T61" fmla="*/ 0 h 76"/>
                  <a:gd name="T62" fmla="*/ 6 w 44"/>
                  <a:gd name="T63" fmla="*/ 0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44" h="76">
                    <a:moveTo>
                      <a:pt x="6" y="0"/>
                    </a:moveTo>
                    <a:lnTo>
                      <a:pt x="0" y="14"/>
                    </a:lnTo>
                    <a:lnTo>
                      <a:pt x="0" y="32"/>
                    </a:lnTo>
                    <a:lnTo>
                      <a:pt x="0" y="36"/>
                    </a:lnTo>
                    <a:lnTo>
                      <a:pt x="2" y="40"/>
                    </a:lnTo>
                    <a:lnTo>
                      <a:pt x="8" y="44"/>
                    </a:lnTo>
                    <a:lnTo>
                      <a:pt x="8" y="48"/>
                    </a:lnTo>
                    <a:lnTo>
                      <a:pt x="6" y="58"/>
                    </a:lnTo>
                    <a:lnTo>
                      <a:pt x="0" y="68"/>
                    </a:lnTo>
                    <a:lnTo>
                      <a:pt x="0" y="70"/>
                    </a:lnTo>
                    <a:lnTo>
                      <a:pt x="2" y="76"/>
                    </a:lnTo>
                    <a:lnTo>
                      <a:pt x="8" y="76"/>
                    </a:lnTo>
                    <a:lnTo>
                      <a:pt x="10" y="76"/>
                    </a:lnTo>
                    <a:lnTo>
                      <a:pt x="12" y="74"/>
                    </a:lnTo>
                    <a:lnTo>
                      <a:pt x="20" y="70"/>
                    </a:lnTo>
                    <a:lnTo>
                      <a:pt x="26" y="76"/>
                    </a:lnTo>
                    <a:lnTo>
                      <a:pt x="32" y="70"/>
                    </a:lnTo>
                    <a:lnTo>
                      <a:pt x="36" y="62"/>
                    </a:lnTo>
                    <a:lnTo>
                      <a:pt x="36" y="48"/>
                    </a:lnTo>
                    <a:lnTo>
                      <a:pt x="42" y="36"/>
                    </a:lnTo>
                    <a:lnTo>
                      <a:pt x="44" y="30"/>
                    </a:lnTo>
                    <a:lnTo>
                      <a:pt x="44" y="24"/>
                    </a:lnTo>
                    <a:lnTo>
                      <a:pt x="38" y="22"/>
                    </a:lnTo>
                    <a:lnTo>
                      <a:pt x="34" y="18"/>
                    </a:lnTo>
                    <a:lnTo>
                      <a:pt x="32" y="12"/>
                    </a:lnTo>
                    <a:lnTo>
                      <a:pt x="28" y="6"/>
                    </a:lnTo>
                    <a:lnTo>
                      <a:pt x="18" y="0"/>
                    </a:lnTo>
                    <a:lnTo>
                      <a:pt x="16" y="0"/>
                    </a:lnTo>
                    <a:lnTo>
                      <a:pt x="12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6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283" name="Freeform 1754"/>
              <p:cNvSpPr>
                <a:spLocks noEditPoints="1"/>
              </p:cNvSpPr>
              <p:nvPr/>
            </p:nvSpPr>
            <p:spPr bwMode="auto">
              <a:xfrm>
                <a:off x="7740650" y="6026150"/>
                <a:ext cx="577850" cy="117475"/>
              </a:xfrm>
              <a:custGeom>
                <a:avLst/>
                <a:gdLst>
                  <a:gd name="T0" fmla="*/ 354 w 364"/>
                  <a:gd name="T1" fmla="*/ 68 h 74"/>
                  <a:gd name="T2" fmla="*/ 354 w 364"/>
                  <a:gd name="T3" fmla="*/ 68 h 74"/>
                  <a:gd name="T4" fmla="*/ 358 w 364"/>
                  <a:gd name="T5" fmla="*/ 74 h 74"/>
                  <a:gd name="T6" fmla="*/ 364 w 364"/>
                  <a:gd name="T7" fmla="*/ 72 h 74"/>
                  <a:gd name="T8" fmla="*/ 364 w 364"/>
                  <a:gd name="T9" fmla="*/ 70 h 74"/>
                  <a:gd name="T10" fmla="*/ 362 w 364"/>
                  <a:gd name="T11" fmla="*/ 68 h 74"/>
                  <a:gd name="T12" fmla="*/ 354 w 364"/>
                  <a:gd name="T13" fmla="*/ 68 h 74"/>
                  <a:gd name="T14" fmla="*/ 354 w 364"/>
                  <a:gd name="T15" fmla="*/ 68 h 74"/>
                  <a:gd name="T16" fmla="*/ 354 w 364"/>
                  <a:gd name="T17" fmla="*/ 68 h 74"/>
                  <a:gd name="T18" fmla="*/ 36 w 364"/>
                  <a:gd name="T19" fmla="*/ 0 h 74"/>
                  <a:gd name="T20" fmla="*/ 36 w 364"/>
                  <a:gd name="T21" fmla="*/ 0 h 74"/>
                  <a:gd name="T22" fmla="*/ 18 w 364"/>
                  <a:gd name="T23" fmla="*/ 16 h 74"/>
                  <a:gd name="T24" fmla="*/ 18 w 364"/>
                  <a:gd name="T25" fmla="*/ 18 h 74"/>
                  <a:gd name="T26" fmla="*/ 22 w 364"/>
                  <a:gd name="T27" fmla="*/ 20 h 74"/>
                  <a:gd name="T28" fmla="*/ 26 w 364"/>
                  <a:gd name="T29" fmla="*/ 24 h 74"/>
                  <a:gd name="T30" fmla="*/ 26 w 364"/>
                  <a:gd name="T31" fmla="*/ 16 h 74"/>
                  <a:gd name="T32" fmla="*/ 32 w 364"/>
                  <a:gd name="T33" fmla="*/ 18 h 74"/>
                  <a:gd name="T34" fmla="*/ 34 w 364"/>
                  <a:gd name="T35" fmla="*/ 18 h 74"/>
                  <a:gd name="T36" fmla="*/ 36 w 364"/>
                  <a:gd name="T37" fmla="*/ 18 h 74"/>
                  <a:gd name="T38" fmla="*/ 34 w 364"/>
                  <a:gd name="T39" fmla="*/ 12 h 74"/>
                  <a:gd name="T40" fmla="*/ 42 w 364"/>
                  <a:gd name="T41" fmla="*/ 10 h 74"/>
                  <a:gd name="T42" fmla="*/ 52 w 364"/>
                  <a:gd name="T43" fmla="*/ 10 h 74"/>
                  <a:gd name="T44" fmla="*/ 52 w 364"/>
                  <a:gd name="T45" fmla="*/ 6 h 74"/>
                  <a:gd name="T46" fmla="*/ 46 w 364"/>
                  <a:gd name="T47" fmla="*/ 6 h 74"/>
                  <a:gd name="T48" fmla="*/ 42 w 364"/>
                  <a:gd name="T49" fmla="*/ 6 h 74"/>
                  <a:gd name="T50" fmla="*/ 40 w 364"/>
                  <a:gd name="T51" fmla="*/ 2 h 74"/>
                  <a:gd name="T52" fmla="*/ 36 w 364"/>
                  <a:gd name="T53" fmla="*/ 0 h 74"/>
                  <a:gd name="T54" fmla="*/ 36 w 364"/>
                  <a:gd name="T55" fmla="*/ 0 h 74"/>
                  <a:gd name="T56" fmla="*/ 36 w 364"/>
                  <a:gd name="T57" fmla="*/ 0 h 74"/>
                  <a:gd name="T58" fmla="*/ 8 w 364"/>
                  <a:gd name="T59" fmla="*/ 0 h 74"/>
                  <a:gd name="T60" fmla="*/ 8 w 364"/>
                  <a:gd name="T61" fmla="*/ 0 h 74"/>
                  <a:gd name="T62" fmla="*/ 8 w 364"/>
                  <a:gd name="T63" fmla="*/ 6 h 74"/>
                  <a:gd name="T64" fmla="*/ 8 w 364"/>
                  <a:gd name="T65" fmla="*/ 10 h 74"/>
                  <a:gd name="T66" fmla="*/ 4 w 364"/>
                  <a:gd name="T67" fmla="*/ 12 h 74"/>
                  <a:gd name="T68" fmla="*/ 0 w 364"/>
                  <a:gd name="T69" fmla="*/ 16 h 74"/>
                  <a:gd name="T70" fmla="*/ 0 w 364"/>
                  <a:gd name="T71" fmla="*/ 18 h 74"/>
                  <a:gd name="T72" fmla="*/ 4 w 364"/>
                  <a:gd name="T73" fmla="*/ 18 h 74"/>
                  <a:gd name="T74" fmla="*/ 8 w 364"/>
                  <a:gd name="T75" fmla="*/ 18 h 74"/>
                  <a:gd name="T76" fmla="*/ 12 w 364"/>
                  <a:gd name="T77" fmla="*/ 12 h 74"/>
                  <a:gd name="T78" fmla="*/ 14 w 364"/>
                  <a:gd name="T79" fmla="*/ 12 h 74"/>
                  <a:gd name="T80" fmla="*/ 14 w 364"/>
                  <a:gd name="T81" fmla="*/ 16 h 74"/>
                  <a:gd name="T82" fmla="*/ 16 w 364"/>
                  <a:gd name="T83" fmla="*/ 16 h 74"/>
                  <a:gd name="T84" fmla="*/ 18 w 364"/>
                  <a:gd name="T85" fmla="*/ 10 h 74"/>
                  <a:gd name="T86" fmla="*/ 22 w 364"/>
                  <a:gd name="T87" fmla="*/ 6 h 74"/>
                  <a:gd name="T88" fmla="*/ 24 w 364"/>
                  <a:gd name="T89" fmla="*/ 2 h 74"/>
                  <a:gd name="T90" fmla="*/ 18 w 364"/>
                  <a:gd name="T91" fmla="*/ 0 h 74"/>
                  <a:gd name="T92" fmla="*/ 8 w 364"/>
                  <a:gd name="T93" fmla="*/ 0 h 74"/>
                  <a:gd name="T94" fmla="*/ 8 w 364"/>
                  <a:gd name="T95" fmla="*/ 0 h 74"/>
                  <a:gd name="T96" fmla="*/ 8 w 364"/>
                  <a:gd name="T97" fmla="*/ 0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364" h="74">
                    <a:moveTo>
                      <a:pt x="354" y="68"/>
                    </a:moveTo>
                    <a:lnTo>
                      <a:pt x="354" y="68"/>
                    </a:lnTo>
                    <a:lnTo>
                      <a:pt x="358" y="74"/>
                    </a:lnTo>
                    <a:lnTo>
                      <a:pt x="364" y="72"/>
                    </a:lnTo>
                    <a:lnTo>
                      <a:pt x="364" y="70"/>
                    </a:lnTo>
                    <a:lnTo>
                      <a:pt x="362" y="68"/>
                    </a:lnTo>
                    <a:lnTo>
                      <a:pt x="354" y="68"/>
                    </a:lnTo>
                    <a:lnTo>
                      <a:pt x="354" y="68"/>
                    </a:lnTo>
                    <a:lnTo>
                      <a:pt x="354" y="68"/>
                    </a:lnTo>
                    <a:close/>
                    <a:moveTo>
                      <a:pt x="36" y="0"/>
                    </a:moveTo>
                    <a:lnTo>
                      <a:pt x="36" y="0"/>
                    </a:lnTo>
                    <a:lnTo>
                      <a:pt x="18" y="16"/>
                    </a:lnTo>
                    <a:lnTo>
                      <a:pt x="18" y="18"/>
                    </a:lnTo>
                    <a:lnTo>
                      <a:pt x="22" y="20"/>
                    </a:lnTo>
                    <a:lnTo>
                      <a:pt x="26" y="24"/>
                    </a:lnTo>
                    <a:lnTo>
                      <a:pt x="26" y="16"/>
                    </a:lnTo>
                    <a:lnTo>
                      <a:pt x="32" y="18"/>
                    </a:lnTo>
                    <a:lnTo>
                      <a:pt x="34" y="18"/>
                    </a:lnTo>
                    <a:lnTo>
                      <a:pt x="36" y="18"/>
                    </a:lnTo>
                    <a:lnTo>
                      <a:pt x="34" y="12"/>
                    </a:lnTo>
                    <a:lnTo>
                      <a:pt x="42" y="10"/>
                    </a:lnTo>
                    <a:lnTo>
                      <a:pt x="52" y="10"/>
                    </a:lnTo>
                    <a:lnTo>
                      <a:pt x="52" y="6"/>
                    </a:lnTo>
                    <a:lnTo>
                      <a:pt x="46" y="6"/>
                    </a:lnTo>
                    <a:lnTo>
                      <a:pt x="42" y="6"/>
                    </a:lnTo>
                    <a:lnTo>
                      <a:pt x="40" y="2"/>
                    </a:lnTo>
                    <a:lnTo>
                      <a:pt x="36" y="0"/>
                    </a:lnTo>
                    <a:lnTo>
                      <a:pt x="36" y="0"/>
                    </a:lnTo>
                    <a:lnTo>
                      <a:pt x="36" y="0"/>
                    </a:lnTo>
                    <a:close/>
                    <a:moveTo>
                      <a:pt x="8" y="0"/>
                    </a:moveTo>
                    <a:lnTo>
                      <a:pt x="8" y="0"/>
                    </a:lnTo>
                    <a:lnTo>
                      <a:pt x="8" y="6"/>
                    </a:lnTo>
                    <a:lnTo>
                      <a:pt x="8" y="10"/>
                    </a:lnTo>
                    <a:lnTo>
                      <a:pt x="4" y="12"/>
                    </a:lnTo>
                    <a:lnTo>
                      <a:pt x="0" y="16"/>
                    </a:lnTo>
                    <a:lnTo>
                      <a:pt x="0" y="18"/>
                    </a:lnTo>
                    <a:lnTo>
                      <a:pt x="4" y="18"/>
                    </a:lnTo>
                    <a:lnTo>
                      <a:pt x="8" y="18"/>
                    </a:lnTo>
                    <a:lnTo>
                      <a:pt x="12" y="12"/>
                    </a:lnTo>
                    <a:lnTo>
                      <a:pt x="14" y="12"/>
                    </a:lnTo>
                    <a:lnTo>
                      <a:pt x="14" y="16"/>
                    </a:lnTo>
                    <a:lnTo>
                      <a:pt x="16" y="16"/>
                    </a:lnTo>
                    <a:lnTo>
                      <a:pt x="18" y="10"/>
                    </a:lnTo>
                    <a:lnTo>
                      <a:pt x="22" y="6"/>
                    </a:lnTo>
                    <a:lnTo>
                      <a:pt x="24" y="2"/>
                    </a:lnTo>
                    <a:lnTo>
                      <a:pt x="18" y="0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284" name="Freeform 1755"/>
              <p:cNvSpPr>
                <a:spLocks noEditPoints="1"/>
              </p:cNvSpPr>
              <p:nvPr/>
            </p:nvSpPr>
            <p:spPr bwMode="auto">
              <a:xfrm>
                <a:off x="7740650" y="6026150"/>
                <a:ext cx="577850" cy="117475"/>
              </a:xfrm>
              <a:custGeom>
                <a:avLst/>
                <a:gdLst>
                  <a:gd name="T0" fmla="*/ 354 w 364"/>
                  <a:gd name="T1" fmla="*/ 68 h 74"/>
                  <a:gd name="T2" fmla="*/ 354 w 364"/>
                  <a:gd name="T3" fmla="*/ 68 h 74"/>
                  <a:gd name="T4" fmla="*/ 358 w 364"/>
                  <a:gd name="T5" fmla="*/ 74 h 74"/>
                  <a:gd name="T6" fmla="*/ 364 w 364"/>
                  <a:gd name="T7" fmla="*/ 72 h 74"/>
                  <a:gd name="T8" fmla="*/ 364 w 364"/>
                  <a:gd name="T9" fmla="*/ 70 h 74"/>
                  <a:gd name="T10" fmla="*/ 362 w 364"/>
                  <a:gd name="T11" fmla="*/ 68 h 74"/>
                  <a:gd name="T12" fmla="*/ 354 w 364"/>
                  <a:gd name="T13" fmla="*/ 68 h 74"/>
                  <a:gd name="T14" fmla="*/ 354 w 364"/>
                  <a:gd name="T15" fmla="*/ 68 h 74"/>
                  <a:gd name="T16" fmla="*/ 354 w 364"/>
                  <a:gd name="T17" fmla="*/ 68 h 74"/>
                  <a:gd name="T18" fmla="*/ 36 w 364"/>
                  <a:gd name="T19" fmla="*/ 0 h 74"/>
                  <a:gd name="T20" fmla="*/ 36 w 364"/>
                  <a:gd name="T21" fmla="*/ 0 h 74"/>
                  <a:gd name="T22" fmla="*/ 18 w 364"/>
                  <a:gd name="T23" fmla="*/ 16 h 74"/>
                  <a:gd name="T24" fmla="*/ 18 w 364"/>
                  <a:gd name="T25" fmla="*/ 18 h 74"/>
                  <a:gd name="T26" fmla="*/ 22 w 364"/>
                  <a:gd name="T27" fmla="*/ 20 h 74"/>
                  <a:gd name="T28" fmla="*/ 26 w 364"/>
                  <a:gd name="T29" fmla="*/ 24 h 74"/>
                  <a:gd name="T30" fmla="*/ 26 w 364"/>
                  <a:gd name="T31" fmla="*/ 16 h 74"/>
                  <a:gd name="T32" fmla="*/ 32 w 364"/>
                  <a:gd name="T33" fmla="*/ 18 h 74"/>
                  <a:gd name="T34" fmla="*/ 34 w 364"/>
                  <a:gd name="T35" fmla="*/ 18 h 74"/>
                  <a:gd name="T36" fmla="*/ 36 w 364"/>
                  <a:gd name="T37" fmla="*/ 18 h 74"/>
                  <a:gd name="T38" fmla="*/ 34 w 364"/>
                  <a:gd name="T39" fmla="*/ 12 h 74"/>
                  <a:gd name="T40" fmla="*/ 42 w 364"/>
                  <a:gd name="T41" fmla="*/ 10 h 74"/>
                  <a:gd name="T42" fmla="*/ 52 w 364"/>
                  <a:gd name="T43" fmla="*/ 10 h 74"/>
                  <a:gd name="T44" fmla="*/ 52 w 364"/>
                  <a:gd name="T45" fmla="*/ 6 h 74"/>
                  <a:gd name="T46" fmla="*/ 46 w 364"/>
                  <a:gd name="T47" fmla="*/ 6 h 74"/>
                  <a:gd name="T48" fmla="*/ 42 w 364"/>
                  <a:gd name="T49" fmla="*/ 6 h 74"/>
                  <a:gd name="T50" fmla="*/ 40 w 364"/>
                  <a:gd name="T51" fmla="*/ 2 h 74"/>
                  <a:gd name="T52" fmla="*/ 36 w 364"/>
                  <a:gd name="T53" fmla="*/ 0 h 74"/>
                  <a:gd name="T54" fmla="*/ 36 w 364"/>
                  <a:gd name="T55" fmla="*/ 0 h 74"/>
                  <a:gd name="T56" fmla="*/ 36 w 364"/>
                  <a:gd name="T57" fmla="*/ 0 h 74"/>
                  <a:gd name="T58" fmla="*/ 8 w 364"/>
                  <a:gd name="T59" fmla="*/ 0 h 74"/>
                  <a:gd name="T60" fmla="*/ 8 w 364"/>
                  <a:gd name="T61" fmla="*/ 0 h 74"/>
                  <a:gd name="T62" fmla="*/ 8 w 364"/>
                  <a:gd name="T63" fmla="*/ 6 h 74"/>
                  <a:gd name="T64" fmla="*/ 8 w 364"/>
                  <a:gd name="T65" fmla="*/ 10 h 74"/>
                  <a:gd name="T66" fmla="*/ 4 w 364"/>
                  <a:gd name="T67" fmla="*/ 12 h 74"/>
                  <a:gd name="T68" fmla="*/ 0 w 364"/>
                  <a:gd name="T69" fmla="*/ 16 h 74"/>
                  <a:gd name="T70" fmla="*/ 0 w 364"/>
                  <a:gd name="T71" fmla="*/ 18 h 74"/>
                  <a:gd name="T72" fmla="*/ 4 w 364"/>
                  <a:gd name="T73" fmla="*/ 18 h 74"/>
                  <a:gd name="T74" fmla="*/ 8 w 364"/>
                  <a:gd name="T75" fmla="*/ 18 h 74"/>
                  <a:gd name="T76" fmla="*/ 12 w 364"/>
                  <a:gd name="T77" fmla="*/ 12 h 74"/>
                  <a:gd name="T78" fmla="*/ 14 w 364"/>
                  <a:gd name="T79" fmla="*/ 12 h 74"/>
                  <a:gd name="T80" fmla="*/ 14 w 364"/>
                  <a:gd name="T81" fmla="*/ 16 h 74"/>
                  <a:gd name="T82" fmla="*/ 16 w 364"/>
                  <a:gd name="T83" fmla="*/ 16 h 74"/>
                  <a:gd name="T84" fmla="*/ 18 w 364"/>
                  <a:gd name="T85" fmla="*/ 10 h 74"/>
                  <a:gd name="T86" fmla="*/ 22 w 364"/>
                  <a:gd name="T87" fmla="*/ 6 h 74"/>
                  <a:gd name="T88" fmla="*/ 24 w 364"/>
                  <a:gd name="T89" fmla="*/ 2 h 74"/>
                  <a:gd name="T90" fmla="*/ 18 w 364"/>
                  <a:gd name="T91" fmla="*/ 0 h 74"/>
                  <a:gd name="T92" fmla="*/ 8 w 364"/>
                  <a:gd name="T93" fmla="*/ 0 h 74"/>
                  <a:gd name="T94" fmla="*/ 8 w 364"/>
                  <a:gd name="T95" fmla="*/ 0 h 74"/>
                  <a:gd name="T96" fmla="*/ 8 w 364"/>
                  <a:gd name="T97" fmla="*/ 0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364" h="74">
                    <a:moveTo>
                      <a:pt x="354" y="68"/>
                    </a:moveTo>
                    <a:lnTo>
                      <a:pt x="354" y="68"/>
                    </a:lnTo>
                    <a:lnTo>
                      <a:pt x="358" y="74"/>
                    </a:lnTo>
                    <a:lnTo>
                      <a:pt x="364" y="72"/>
                    </a:lnTo>
                    <a:lnTo>
                      <a:pt x="364" y="70"/>
                    </a:lnTo>
                    <a:lnTo>
                      <a:pt x="362" y="68"/>
                    </a:lnTo>
                    <a:lnTo>
                      <a:pt x="354" y="68"/>
                    </a:lnTo>
                    <a:lnTo>
                      <a:pt x="354" y="68"/>
                    </a:lnTo>
                    <a:lnTo>
                      <a:pt x="354" y="68"/>
                    </a:lnTo>
                    <a:close/>
                    <a:moveTo>
                      <a:pt x="36" y="0"/>
                    </a:moveTo>
                    <a:lnTo>
                      <a:pt x="36" y="0"/>
                    </a:lnTo>
                    <a:lnTo>
                      <a:pt x="18" y="16"/>
                    </a:lnTo>
                    <a:lnTo>
                      <a:pt x="18" y="18"/>
                    </a:lnTo>
                    <a:lnTo>
                      <a:pt x="22" y="20"/>
                    </a:lnTo>
                    <a:lnTo>
                      <a:pt x="26" y="24"/>
                    </a:lnTo>
                    <a:lnTo>
                      <a:pt x="26" y="16"/>
                    </a:lnTo>
                    <a:lnTo>
                      <a:pt x="32" y="18"/>
                    </a:lnTo>
                    <a:lnTo>
                      <a:pt x="34" y="18"/>
                    </a:lnTo>
                    <a:lnTo>
                      <a:pt x="36" y="18"/>
                    </a:lnTo>
                    <a:lnTo>
                      <a:pt x="34" y="12"/>
                    </a:lnTo>
                    <a:lnTo>
                      <a:pt x="42" y="10"/>
                    </a:lnTo>
                    <a:lnTo>
                      <a:pt x="52" y="10"/>
                    </a:lnTo>
                    <a:lnTo>
                      <a:pt x="52" y="6"/>
                    </a:lnTo>
                    <a:lnTo>
                      <a:pt x="46" y="6"/>
                    </a:lnTo>
                    <a:lnTo>
                      <a:pt x="42" y="6"/>
                    </a:lnTo>
                    <a:lnTo>
                      <a:pt x="40" y="2"/>
                    </a:lnTo>
                    <a:lnTo>
                      <a:pt x="36" y="0"/>
                    </a:lnTo>
                    <a:lnTo>
                      <a:pt x="36" y="0"/>
                    </a:lnTo>
                    <a:lnTo>
                      <a:pt x="36" y="0"/>
                    </a:lnTo>
                    <a:close/>
                    <a:moveTo>
                      <a:pt x="8" y="0"/>
                    </a:moveTo>
                    <a:lnTo>
                      <a:pt x="8" y="0"/>
                    </a:lnTo>
                    <a:lnTo>
                      <a:pt x="8" y="6"/>
                    </a:lnTo>
                    <a:lnTo>
                      <a:pt x="8" y="10"/>
                    </a:lnTo>
                    <a:lnTo>
                      <a:pt x="4" y="12"/>
                    </a:lnTo>
                    <a:lnTo>
                      <a:pt x="0" y="16"/>
                    </a:lnTo>
                    <a:lnTo>
                      <a:pt x="0" y="18"/>
                    </a:lnTo>
                    <a:lnTo>
                      <a:pt x="4" y="18"/>
                    </a:lnTo>
                    <a:lnTo>
                      <a:pt x="8" y="18"/>
                    </a:lnTo>
                    <a:lnTo>
                      <a:pt x="12" y="12"/>
                    </a:lnTo>
                    <a:lnTo>
                      <a:pt x="14" y="12"/>
                    </a:lnTo>
                    <a:lnTo>
                      <a:pt x="14" y="16"/>
                    </a:lnTo>
                    <a:lnTo>
                      <a:pt x="16" y="16"/>
                    </a:lnTo>
                    <a:lnTo>
                      <a:pt x="18" y="10"/>
                    </a:lnTo>
                    <a:lnTo>
                      <a:pt x="22" y="6"/>
                    </a:lnTo>
                    <a:lnTo>
                      <a:pt x="24" y="2"/>
                    </a:lnTo>
                    <a:lnTo>
                      <a:pt x="18" y="0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285" name="Freeform 1756"/>
              <p:cNvSpPr>
                <a:spLocks/>
              </p:cNvSpPr>
              <p:nvPr/>
            </p:nvSpPr>
            <p:spPr bwMode="auto">
              <a:xfrm>
                <a:off x="7073900" y="4029075"/>
                <a:ext cx="69850" cy="41275"/>
              </a:xfrm>
              <a:custGeom>
                <a:avLst/>
                <a:gdLst>
                  <a:gd name="T0" fmla="*/ 2 w 44"/>
                  <a:gd name="T1" fmla="*/ 12 h 26"/>
                  <a:gd name="T2" fmla="*/ 10 w 44"/>
                  <a:gd name="T3" fmla="*/ 20 h 26"/>
                  <a:gd name="T4" fmla="*/ 18 w 44"/>
                  <a:gd name="T5" fmla="*/ 20 h 26"/>
                  <a:gd name="T6" fmla="*/ 28 w 44"/>
                  <a:gd name="T7" fmla="*/ 20 h 26"/>
                  <a:gd name="T8" fmla="*/ 30 w 44"/>
                  <a:gd name="T9" fmla="*/ 22 h 26"/>
                  <a:gd name="T10" fmla="*/ 38 w 44"/>
                  <a:gd name="T11" fmla="*/ 26 h 26"/>
                  <a:gd name="T12" fmla="*/ 38 w 44"/>
                  <a:gd name="T13" fmla="*/ 22 h 26"/>
                  <a:gd name="T14" fmla="*/ 44 w 44"/>
                  <a:gd name="T15" fmla="*/ 22 h 26"/>
                  <a:gd name="T16" fmla="*/ 44 w 44"/>
                  <a:gd name="T17" fmla="*/ 10 h 26"/>
                  <a:gd name="T18" fmla="*/ 42 w 44"/>
                  <a:gd name="T19" fmla="*/ 10 h 26"/>
                  <a:gd name="T20" fmla="*/ 36 w 44"/>
                  <a:gd name="T21" fmla="*/ 8 h 26"/>
                  <a:gd name="T22" fmla="*/ 30 w 44"/>
                  <a:gd name="T23" fmla="*/ 4 h 26"/>
                  <a:gd name="T24" fmla="*/ 28 w 44"/>
                  <a:gd name="T25" fmla="*/ 2 h 26"/>
                  <a:gd name="T26" fmla="*/ 20 w 44"/>
                  <a:gd name="T27" fmla="*/ 0 h 26"/>
                  <a:gd name="T28" fmla="*/ 16 w 44"/>
                  <a:gd name="T29" fmla="*/ 0 h 26"/>
                  <a:gd name="T30" fmla="*/ 10 w 44"/>
                  <a:gd name="T31" fmla="*/ 2 h 26"/>
                  <a:gd name="T32" fmla="*/ 8 w 44"/>
                  <a:gd name="T33" fmla="*/ 4 h 26"/>
                  <a:gd name="T34" fmla="*/ 8 w 44"/>
                  <a:gd name="T35" fmla="*/ 8 h 26"/>
                  <a:gd name="T36" fmla="*/ 4 w 44"/>
                  <a:gd name="T37" fmla="*/ 10 h 26"/>
                  <a:gd name="T38" fmla="*/ 2 w 44"/>
                  <a:gd name="T39" fmla="*/ 10 h 26"/>
                  <a:gd name="T40" fmla="*/ 0 w 44"/>
                  <a:gd name="T41" fmla="*/ 10 h 26"/>
                  <a:gd name="T42" fmla="*/ 2 w 44"/>
                  <a:gd name="T43" fmla="*/ 12 h 26"/>
                  <a:gd name="T44" fmla="*/ 2 w 44"/>
                  <a:gd name="T45" fmla="*/ 12 h 26"/>
                  <a:gd name="T46" fmla="*/ 2 w 44"/>
                  <a:gd name="T47" fmla="*/ 12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44" h="26">
                    <a:moveTo>
                      <a:pt x="2" y="12"/>
                    </a:moveTo>
                    <a:lnTo>
                      <a:pt x="10" y="20"/>
                    </a:lnTo>
                    <a:lnTo>
                      <a:pt x="18" y="20"/>
                    </a:lnTo>
                    <a:lnTo>
                      <a:pt x="28" y="20"/>
                    </a:lnTo>
                    <a:lnTo>
                      <a:pt x="30" y="22"/>
                    </a:lnTo>
                    <a:lnTo>
                      <a:pt x="38" y="26"/>
                    </a:lnTo>
                    <a:lnTo>
                      <a:pt x="38" y="22"/>
                    </a:lnTo>
                    <a:lnTo>
                      <a:pt x="44" y="22"/>
                    </a:lnTo>
                    <a:lnTo>
                      <a:pt x="44" y="10"/>
                    </a:lnTo>
                    <a:lnTo>
                      <a:pt x="42" y="10"/>
                    </a:lnTo>
                    <a:lnTo>
                      <a:pt x="36" y="8"/>
                    </a:lnTo>
                    <a:lnTo>
                      <a:pt x="30" y="4"/>
                    </a:lnTo>
                    <a:lnTo>
                      <a:pt x="28" y="2"/>
                    </a:lnTo>
                    <a:lnTo>
                      <a:pt x="20" y="0"/>
                    </a:lnTo>
                    <a:lnTo>
                      <a:pt x="16" y="0"/>
                    </a:lnTo>
                    <a:lnTo>
                      <a:pt x="10" y="2"/>
                    </a:lnTo>
                    <a:lnTo>
                      <a:pt x="8" y="4"/>
                    </a:lnTo>
                    <a:lnTo>
                      <a:pt x="8" y="8"/>
                    </a:lnTo>
                    <a:lnTo>
                      <a:pt x="4" y="10"/>
                    </a:lnTo>
                    <a:lnTo>
                      <a:pt x="2" y="10"/>
                    </a:lnTo>
                    <a:lnTo>
                      <a:pt x="0" y="10"/>
                    </a:lnTo>
                    <a:lnTo>
                      <a:pt x="2" y="12"/>
                    </a:lnTo>
                    <a:lnTo>
                      <a:pt x="2" y="12"/>
                    </a:lnTo>
                    <a:lnTo>
                      <a:pt x="2" y="1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286" name="Freeform 1757"/>
              <p:cNvSpPr>
                <a:spLocks noEditPoints="1"/>
              </p:cNvSpPr>
              <p:nvPr/>
            </p:nvSpPr>
            <p:spPr bwMode="auto">
              <a:xfrm>
                <a:off x="7019925" y="4410075"/>
                <a:ext cx="393700" cy="187325"/>
              </a:xfrm>
              <a:custGeom>
                <a:avLst/>
                <a:gdLst>
                  <a:gd name="T0" fmla="*/ 176 w 248"/>
                  <a:gd name="T1" fmla="*/ 100 h 118"/>
                  <a:gd name="T2" fmla="*/ 174 w 248"/>
                  <a:gd name="T3" fmla="*/ 106 h 118"/>
                  <a:gd name="T4" fmla="*/ 178 w 248"/>
                  <a:gd name="T5" fmla="*/ 110 h 118"/>
                  <a:gd name="T6" fmla="*/ 188 w 248"/>
                  <a:gd name="T7" fmla="*/ 116 h 118"/>
                  <a:gd name="T8" fmla="*/ 194 w 248"/>
                  <a:gd name="T9" fmla="*/ 118 h 118"/>
                  <a:gd name="T10" fmla="*/ 202 w 248"/>
                  <a:gd name="T11" fmla="*/ 110 h 118"/>
                  <a:gd name="T12" fmla="*/ 210 w 248"/>
                  <a:gd name="T13" fmla="*/ 96 h 118"/>
                  <a:gd name="T14" fmla="*/ 222 w 248"/>
                  <a:gd name="T15" fmla="*/ 82 h 118"/>
                  <a:gd name="T16" fmla="*/ 240 w 248"/>
                  <a:gd name="T17" fmla="*/ 70 h 118"/>
                  <a:gd name="T18" fmla="*/ 246 w 248"/>
                  <a:gd name="T19" fmla="*/ 56 h 118"/>
                  <a:gd name="T20" fmla="*/ 248 w 248"/>
                  <a:gd name="T21" fmla="*/ 46 h 118"/>
                  <a:gd name="T22" fmla="*/ 240 w 248"/>
                  <a:gd name="T23" fmla="*/ 34 h 118"/>
                  <a:gd name="T24" fmla="*/ 242 w 248"/>
                  <a:gd name="T25" fmla="*/ 28 h 118"/>
                  <a:gd name="T26" fmla="*/ 234 w 248"/>
                  <a:gd name="T27" fmla="*/ 20 h 118"/>
                  <a:gd name="T28" fmla="*/ 220 w 248"/>
                  <a:gd name="T29" fmla="*/ 20 h 118"/>
                  <a:gd name="T30" fmla="*/ 214 w 248"/>
                  <a:gd name="T31" fmla="*/ 16 h 118"/>
                  <a:gd name="T32" fmla="*/ 202 w 248"/>
                  <a:gd name="T33" fmla="*/ 6 h 118"/>
                  <a:gd name="T34" fmla="*/ 198 w 248"/>
                  <a:gd name="T35" fmla="*/ 0 h 118"/>
                  <a:gd name="T36" fmla="*/ 186 w 248"/>
                  <a:gd name="T37" fmla="*/ 14 h 118"/>
                  <a:gd name="T38" fmla="*/ 184 w 248"/>
                  <a:gd name="T39" fmla="*/ 24 h 118"/>
                  <a:gd name="T40" fmla="*/ 178 w 248"/>
                  <a:gd name="T41" fmla="*/ 36 h 118"/>
                  <a:gd name="T42" fmla="*/ 180 w 248"/>
                  <a:gd name="T43" fmla="*/ 42 h 118"/>
                  <a:gd name="T44" fmla="*/ 176 w 248"/>
                  <a:gd name="T45" fmla="*/ 46 h 118"/>
                  <a:gd name="T46" fmla="*/ 174 w 248"/>
                  <a:gd name="T47" fmla="*/ 54 h 118"/>
                  <a:gd name="T48" fmla="*/ 174 w 248"/>
                  <a:gd name="T49" fmla="*/ 60 h 118"/>
                  <a:gd name="T50" fmla="*/ 174 w 248"/>
                  <a:gd name="T51" fmla="*/ 68 h 118"/>
                  <a:gd name="T52" fmla="*/ 170 w 248"/>
                  <a:gd name="T53" fmla="*/ 78 h 118"/>
                  <a:gd name="T54" fmla="*/ 184 w 248"/>
                  <a:gd name="T55" fmla="*/ 82 h 118"/>
                  <a:gd name="T56" fmla="*/ 184 w 248"/>
                  <a:gd name="T57" fmla="*/ 90 h 118"/>
                  <a:gd name="T58" fmla="*/ 176 w 248"/>
                  <a:gd name="T59" fmla="*/ 96 h 118"/>
                  <a:gd name="T60" fmla="*/ 186 w 248"/>
                  <a:gd name="T61" fmla="*/ 78 h 118"/>
                  <a:gd name="T62" fmla="*/ 184 w 248"/>
                  <a:gd name="T63" fmla="*/ 82 h 118"/>
                  <a:gd name="T64" fmla="*/ 186 w 248"/>
                  <a:gd name="T65" fmla="*/ 78 h 118"/>
                  <a:gd name="T66" fmla="*/ 186 w 248"/>
                  <a:gd name="T67" fmla="*/ 78 h 118"/>
                  <a:gd name="T68" fmla="*/ 0 w 248"/>
                  <a:gd name="T69" fmla="*/ 24 h 118"/>
                  <a:gd name="T70" fmla="*/ 4 w 248"/>
                  <a:gd name="T71" fmla="*/ 42 h 118"/>
                  <a:gd name="T72" fmla="*/ 0 w 248"/>
                  <a:gd name="T73" fmla="*/ 42 h 118"/>
                  <a:gd name="T74" fmla="*/ 4 w 248"/>
                  <a:gd name="T75" fmla="*/ 46 h 118"/>
                  <a:gd name="T76" fmla="*/ 8 w 248"/>
                  <a:gd name="T77" fmla="*/ 36 h 118"/>
                  <a:gd name="T78" fmla="*/ 0 w 248"/>
                  <a:gd name="T79" fmla="*/ 24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248" h="118">
                    <a:moveTo>
                      <a:pt x="176" y="96"/>
                    </a:moveTo>
                    <a:lnTo>
                      <a:pt x="176" y="100"/>
                    </a:lnTo>
                    <a:lnTo>
                      <a:pt x="178" y="104"/>
                    </a:lnTo>
                    <a:lnTo>
                      <a:pt x="174" y="106"/>
                    </a:lnTo>
                    <a:lnTo>
                      <a:pt x="174" y="108"/>
                    </a:lnTo>
                    <a:lnTo>
                      <a:pt x="178" y="110"/>
                    </a:lnTo>
                    <a:lnTo>
                      <a:pt x="184" y="108"/>
                    </a:lnTo>
                    <a:lnTo>
                      <a:pt x="188" y="116"/>
                    </a:lnTo>
                    <a:lnTo>
                      <a:pt x="192" y="118"/>
                    </a:lnTo>
                    <a:lnTo>
                      <a:pt x="194" y="118"/>
                    </a:lnTo>
                    <a:lnTo>
                      <a:pt x="196" y="116"/>
                    </a:lnTo>
                    <a:lnTo>
                      <a:pt x="202" y="110"/>
                    </a:lnTo>
                    <a:lnTo>
                      <a:pt x="204" y="100"/>
                    </a:lnTo>
                    <a:lnTo>
                      <a:pt x="210" y="96"/>
                    </a:lnTo>
                    <a:lnTo>
                      <a:pt x="216" y="88"/>
                    </a:lnTo>
                    <a:lnTo>
                      <a:pt x="222" y="82"/>
                    </a:lnTo>
                    <a:lnTo>
                      <a:pt x="234" y="74"/>
                    </a:lnTo>
                    <a:lnTo>
                      <a:pt x="240" y="70"/>
                    </a:lnTo>
                    <a:lnTo>
                      <a:pt x="246" y="62"/>
                    </a:lnTo>
                    <a:lnTo>
                      <a:pt x="246" y="56"/>
                    </a:lnTo>
                    <a:lnTo>
                      <a:pt x="248" y="56"/>
                    </a:lnTo>
                    <a:lnTo>
                      <a:pt x="248" y="46"/>
                    </a:lnTo>
                    <a:lnTo>
                      <a:pt x="246" y="36"/>
                    </a:lnTo>
                    <a:lnTo>
                      <a:pt x="240" y="34"/>
                    </a:lnTo>
                    <a:lnTo>
                      <a:pt x="248" y="28"/>
                    </a:lnTo>
                    <a:lnTo>
                      <a:pt x="242" y="28"/>
                    </a:lnTo>
                    <a:lnTo>
                      <a:pt x="238" y="24"/>
                    </a:lnTo>
                    <a:lnTo>
                      <a:pt x="234" y="20"/>
                    </a:lnTo>
                    <a:lnTo>
                      <a:pt x="232" y="24"/>
                    </a:lnTo>
                    <a:lnTo>
                      <a:pt x="220" y="20"/>
                    </a:lnTo>
                    <a:lnTo>
                      <a:pt x="216" y="20"/>
                    </a:lnTo>
                    <a:lnTo>
                      <a:pt x="214" y="16"/>
                    </a:lnTo>
                    <a:lnTo>
                      <a:pt x="212" y="10"/>
                    </a:lnTo>
                    <a:lnTo>
                      <a:pt x="202" y="6"/>
                    </a:lnTo>
                    <a:lnTo>
                      <a:pt x="198" y="2"/>
                    </a:lnTo>
                    <a:lnTo>
                      <a:pt x="198" y="0"/>
                    </a:lnTo>
                    <a:lnTo>
                      <a:pt x="184" y="10"/>
                    </a:lnTo>
                    <a:lnTo>
                      <a:pt x="186" y="14"/>
                    </a:lnTo>
                    <a:lnTo>
                      <a:pt x="186" y="18"/>
                    </a:lnTo>
                    <a:lnTo>
                      <a:pt x="184" y="24"/>
                    </a:lnTo>
                    <a:lnTo>
                      <a:pt x="178" y="32"/>
                    </a:lnTo>
                    <a:lnTo>
                      <a:pt x="178" y="36"/>
                    </a:lnTo>
                    <a:lnTo>
                      <a:pt x="178" y="38"/>
                    </a:lnTo>
                    <a:lnTo>
                      <a:pt x="180" y="42"/>
                    </a:lnTo>
                    <a:lnTo>
                      <a:pt x="180" y="44"/>
                    </a:lnTo>
                    <a:lnTo>
                      <a:pt x="176" y="46"/>
                    </a:lnTo>
                    <a:lnTo>
                      <a:pt x="170" y="52"/>
                    </a:lnTo>
                    <a:lnTo>
                      <a:pt x="174" y="54"/>
                    </a:lnTo>
                    <a:lnTo>
                      <a:pt x="176" y="54"/>
                    </a:lnTo>
                    <a:lnTo>
                      <a:pt x="174" y="60"/>
                    </a:lnTo>
                    <a:lnTo>
                      <a:pt x="174" y="64"/>
                    </a:lnTo>
                    <a:lnTo>
                      <a:pt x="174" y="68"/>
                    </a:lnTo>
                    <a:lnTo>
                      <a:pt x="176" y="70"/>
                    </a:lnTo>
                    <a:lnTo>
                      <a:pt x="170" y="78"/>
                    </a:lnTo>
                    <a:lnTo>
                      <a:pt x="178" y="80"/>
                    </a:lnTo>
                    <a:lnTo>
                      <a:pt x="184" y="82"/>
                    </a:lnTo>
                    <a:lnTo>
                      <a:pt x="180" y="86"/>
                    </a:lnTo>
                    <a:lnTo>
                      <a:pt x="184" y="90"/>
                    </a:lnTo>
                    <a:lnTo>
                      <a:pt x="176" y="96"/>
                    </a:lnTo>
                    <a:lnTo>
                      <a:pt x="176" y="96"/>
                    </a:lnTo>
                    <a:lnTo>
                      <a:pt x="176" y="96"/>
                    </a:lnTo>
                    <a:close/>
                    <a:moveTo>
                      <a:pt x="186" y="78"/>
                    </a:moveTo>
                    <a:lnTo>
                      <a:pt x="186" y="82"/>
                    </a:lnTo>
                    <a:lnTo>
                      <a:pt x="184" y="82"/>
                    </a:lnTo>
                    <a:lnTo>
                      <a:pt x="184" y="80"/>
                    </a:lnTo>
                    <a:lnTo>
                      <a:pt x="186" y="78"/>
                    </a:lnTo>
                    <a:lnTo>
                      <a:pt x="186" y="78"/>
                    </a:lnTo>
                    <a:lnTo>
                      <a:pt x="186" y="78"/>
                    </a:lnTo>
                    <a:close/>
                    <a:moveTo>
                      <a:pt x="0" y="24"/>
                    </a:moveTo>
                    <a:lnTo>
                      <a:pt x="0" y="24"/>
                    </a:lnTo>
                    <a:lnTo>
                      <a:pt x="4" y="38"/>
                    </a:lnTo>
                    <a:lnTo>
                      <a:pt x="4" y="42"/>
                    </a:lnTo>
                    <a:lnTo>
                      <a:pt x="4" y="44"/>
                    </a:lnTo>
                    <a:lnTo>
                      <a:pt x="0" y="42"/>
                    </a:lnTo>
                    <a:lnTo>
                      <a:pt x="0" y="44"/>
                    </a:lnTo>
                    <a:lnTo>
                      <a:pt x="4" y="46"/>
                    </a:lnTo>
                    <a:lnTo>
                      <a:pt x="8" y="42"/>
                    </a:lnTo>
                    <a:lnTo>
                      <a:pt x="8" y="36"/>
                    </a:lnTo>
                    <a:lnTo>
                      <a:pt x="0" y="24"/>
                    </a:lnTo>
                    <a:lnTo>
                      <a:pt x="0" y="24"/>
                    </a:lnTo>
                    <a:lnTo>
                      <a:pt x="0" y="24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287" name="Freeform 1758"/>
              <p:cNvSpPr>
                <a:spLocks/>
              </p:cNvSpPr>
              <p:nvPr/>
            </p:nvSpPr>
            <p:spPr bwMode="auto">
              <a:xfrm>
                <a:off x="7499350" y="3876675"/>
                <a:ext cx="85725" cy="60325"/>
              </a:xfrm>
              <a:custGeom>
                <a:avLst/>
                <a:gdLst>
                  <a:gd name="T0" fmla="*/ 2 w 54"/>
                  <a:gd name="T1" fmla="*/ 2 h 38"/>
                  <a:gd name="T2" fmla="*/ 2 w 54"/>
                  <a:gd name="T3" fmla="*/ 12 h 38"/>
                  <a:gd name="T4" fmla="*/ 2 w 54"/>
                  <a:gd name="T5" fmla="*/ 18 h 38"/>
                  <a:gd name="T6" fmla="*/ 0 w 54"/>
                  <a:gd name="T7" fmla="*/ 20 h 38"/>
                  <a:gd name="T8" fmla="*/ 4 w 54"/>
                  <a:gd name="T9" fmla="*/ 26 h 38"/>
                  <a:gd name="T10" fmla="*/ 4 w 54"/>
                  <a:gd name="T11" fmla="*/ 30 h 38"/>
                  <a:gd name="T12" fmla="*/ 8 w 54"/>
                  <a:gd name="T13" fmla="*/ 36 h 38"/>
                  <a:gd name="T14" fmla="*/ 10 w 54"/>
                  <a:gd name="T15" fmla="*/ 38 h 38"/>
                  <a:gd name="T16" fmla="*/ 12 w 54"/>
                  <a:gd name="T17" fmla="*/ 36 h 38"/>
                  <a:gd name="T18" fmla="*/ 14 w 54"/>
                  <a:gd name="T19" fmla="*/ 32 h 38"/>
                  <a:gd name="T20" fmla="*/ 12 w 54"/>
                  <a:gd name="T21" fmla="*/ 28 h 38"/>
                  <a:gd name="T22" fmla="*/ 12 w 54"/>
                  <a:gd name="T23" fmla="*/ 22 h 38"/>
                  <a:gd name="T24" fmla="*/ 22 w 54"/>
                  <a:gd name="T25" fmla="*/ 28 h 38"/>
                  <a:gd name="T26" fmla="*/ 22 w 54"/>
                  <a:gd name="T27" fmla="*/ 30 h 38"/>
                  <a:gd name="T28" fmla="*/ 28 w 54"/>
                  <a:gd name="T29" fmla="*/ 30 h 38"/>
                  <a:gd name="T30" fmla="*/ 32 w 54"/>
                  <a:gd name="T31" fmla="*/ 22 h 38"/>
                  <a:gd name="T32" fmla="*/ 46 w 54"/>
                  <a:gd name="T33" fmla="*/ 22 h 38"/>
                  <a:gd name="T34" fmla="*/ 46 w 54"/>
                  <a:gd name="T35" fmla="*/ 26 h 38"/>
                  <a:gd name="T36" fmla="*/ 48 w 54"/>
                  <a:gd name="T37" fmla="*/ 26 h 38"/>
                  <a:gd name="T38" fmla="*/ 54 w 54"/>
                  <a:gd name="T39" fmla="*/ 26 h 38"/>
                  <a:gd name="T40" fmla="*/ 50 w 54"/>
                  <a:gd name="T41" fmla="*/ 18 h 38"/>
                  <a:gd name="T42" fmla="*/ 48 w 54"/>
                  <a:gd name="T43" fmla="*/ 16 h 38"/>
                  <a:gd name="T44" fmla="*/ 46 w 54"/>
                  <a:gd name="T45" fmla="*/ 12 h 38"/>
                  <a:gd name="T46" fmla="*/ 42 w 54"/>
                  <a:gd name="T47" fmla="*/ 12 h 38"/>
                  <a:gd name="T48" fmla="*/ 36 w 54"/>
                  <a:gd name="T49" fmla="*/ 12 h 38"/>
                  <a:gd name="T50" fmla="*/ 28 w 54"/>
                  <a:gd name="T51" fmla="*/ 8 h 38"/>
                  <a:gd name="T52" fmla="*/ 20 w 54"/>
                  <a:gd name="T53" fmla="*/ 2 h 38"/>
                  <a:gd name="T54" fmla="*/ 10 w 54"/>
                  <a:gd name="T55" fmla="*/ 0 h 38"/>
                  <a:gd name="T56" fmla="*/ 2 w 54"/>
                  <a:gd name="T57" fmla="*/ 2 h 38"/>
                  <a:gd name="T58" fmla="*/ 2 w 54"/>
                  <a:gd name="T59" fmla="*/ 2 h 38"/>
                  <a:gd name="T60" fmla="*/ 2 w 54"/>
                  <a:gd name="T61" fmla="*/ 2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54" h="38">
                    <a:moveTo>
                      <a:pt x="2" y="2"/>
                    </a:moveTo>
                    <a:lnTo>
                      <a:pt x="2" y="12"/>
                    </a:lnTo>
                    <a:lnTo>
                      <a:pt x="2" y="18"/>
                    </a:lnTo>
                    <a:lnTo>
                      <a:pt x="0" y="20"/>
                    </a:lnTo>
                    <a:lnTo>
                      <a:pt x="4" y="26"/>
                    </a:lnTo>
                    <a:lnTo>
                      <a:pt x="4" y="30"/>
                    </a:lnTo>
                    <a:lnTo>
                      <a:pt x="8" y="36"/>
                    </a:lnTo>
                    <a:lnTo>
                      <a:pt x="10" y="38"/>
                    </a:lnTo>
                    <a:lnTo>
                      <a:pt x="12" y="36"/>
                    </a:lnTo>
                    <a:lnTo>
                      <a:pt x="14" y="32"/>
                    </a:lnTo>
                    <a:lnTo>
                      <a:pt x="12" y="28"/>
                    </a:lnTo>
                    <a:lnTo>
                      <a:pt x="12" y="22"/>
                    </a:lnTo>
                    <a:lnTo>
                      <a:pt x="22" y="28"/>
                    </a:lnTo>
                    <a:lnTo>
                      <a:pt x="22" y="30"/>
                    </a:lnTo>
                    <a:lnTo>
                      <a:pt x="28" y="30"/>
                    </a:lnTo>
                    <a:lnTo>
                      <a:pt x="32" y="22"/>
                    </a:lnTo>
                    <a:lnTo>
                      <a:pt x="46" y="22"/>
                    </a:lnTo>
                    <a:lnTo>
                      <a:pt x="46" y="26"/>
                    </a:lnTo>
                    <a:lnTo>
                      <a:pt x="48" y="26"/>
                    </a:lnTo>
                    <a:lnTo>
                      <a:pt x="54" y="26"/>
                    </a:lnTo>
                    <a:lnTo>
                      <a:pt x="50" y="18"/>
                    </a:lnTo>
                    <a:lnTo>
                      <a:pt x="48" y="16"/>
                    </a:lnTo>
                    <a:lnTo>
                      <a:pt x="46" y="12"/>
                    </a:lnTo>
                    <a:lnTo>
                      <a:pt x="42" y="12"/>
                    </a:lnTo>
                    <a:lnTo>
                      <a:pt x="36" y="12"/>
                    </a:lnTo>
                    <a:lnTo>
                      <a:pt x="28" y="8"/>
                    </a:lnTo>
                    <a:lnTo>
                      <a:pt x="20" y="2"/>
                    </a:lnTo>
                    <a:lnTo>
                      <a:pt x="10" y="0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288" name="Freeform 1759"/>
              <p:cNvSpPr>
                <a:spLocks noEditPoints="1"/>
              </p:cNvSpPr>
              <p:nvPr/>
            </p:nvSpPr>
            <p:spPr bwMode="auto">
              <a:xfrm>
                <a:off x="7207250" y="3775075"/>
                <a:ext cx="231775" cy="104775"/>
              </a:xfrm>
              <a:custGeom>
                <a:avLst/>
                <a:gdLst>
                  <a:gd name="T0" fmla="*/ 24 w 146"/>
                  <a:gd name="T1" fmla="*/ 20 h 66"/>
                  <a:gd name="T2" fmla="*/ 24 w 146"/>
                  <a:gd name="T3" fmla="*/ 20 h 66"/>
                  <a:gd name="T4" fmla="*/ 24 w 146"/>
                  <a:gd name="T5" fmla="*/ 24 h 66"/>
                  <a:gd name="T6" fmla="*/ 26 w 146"/>
                  <a:gd name="T7" fmla="*/ 30 h 66"/>
                  <a:gd name="T8" fmla="*/ 22 w 146"/>
                  <a:gd name="T9" fmla="*/ 32 h 66"/>
                  <a:gd name="T10" fmla="*/ 24 w 146"/>
                  <a:gd name="T11" fmla="*/ 32 h 66"/>
                  <a:gd name="T12" fmla="*/ 30 w 146"/>
                  <a:gd name="T13" fmla="*/ 28 h 66"/>
                  <a:gd name="T14" fmla="*/ 32 w 146"/>
                  <a:gd name="T15" fmla="*/ 22 h 66"/>
                  <a:gd name="T16" fmla="*/ 24 w 146"/>
                  <a:gd name="T17" fmla="*/ 20 h 66"/>
                  <a:gd name="T18" fmla="*/ 24 w 146"/>
                  <a:gd name="T19" fmla="*/ 20 h 66"/>
                  <a:gd name="T20" fmla="*/ 24 w 146"/>
                  <a:gd name="T21" fmla="*/ 20 h 66"/>
                  <a:gd name="T22" fmla="*/ 24 w 146"/>
                  <a:gd name="T23" fmla="*/ 0 h 66"/>
                  <a:gd name="T24" fmla="*/ 24 w 146"/>
                  <a:gd name="T25" fmla="*/ 0 h 66"/>
                  <a:gd name="T26" fmla="*/ 16 w 146"/>
                  <a:gd name="T27" fmla="*/ 4 h 66"/>
                  <a:gd name="T28" fmla="*/ 8 w 146"/>
                  <a:gd name="T29" fmla="*/ 10 h 66"/>
                  <a:gd name="T30" fmla="*/ 0 w 146"/>
                  <a:gd name="T31" fmla="*/ 24 h 66"/>
                  <a:gd name="T32" fmla="*/ 6 w 146"/>
                  <a:gd name="T33" fmla="*/ 24 h 66"/>
                  <a:gd name="T34" fmla="*/ 14 w 146"/>
                  <a:gd name="T35" fmla="*/ 22 h 66"/>
                  <a:gd name="T36" fmla="*/ 14 w 146"/>
                  <a:gd name="T37" fmla="*/ 18 h 66"/>
                  <a:gd name="T38" fmla="*/ 18 w 146"/>
                  <a:gd name="T39" fmla="*/ 12 h 66"/>
                  <a:gd name="T40" fmla="*/ 26 w 146"/>
                  <a:gd name="T41" fmla="*/ 6 h 66"/>
                  <a:gd name="T42" fmla="*/ 32 w 146"/>
                  <a:gd name="T43" fmla="*/ 6 h 66"/>
                  <a:gd name="T44" fmla="*/ 40 w 146"/>
                  <a:gd name="T45" fmla="*/ 10 h 66"/>
                  <a:gd name="T46" fmla="*/ 44 w 146"/>
                  <a:gd name="T47" fmla="*/ 18 h 66"/>
                  <a:gd name="T48" fmla="*/ 52 w 146"/>
                  <a:gd name="T49" fmla="*/ 18 h 66"/>
                  <a:gd name="T50" fmla="*/ 54 w 146"/>
                  <a:gd name="T51" fmla="*/ 20 h 66"/>
                  <a:gd name="T52" fmla="*/ 58 w 146"/>
                  <a:gd name="T53" fmla="*/ 20 h 66"/>
                  <a:gd name="T54" fmla="*/ 62 w 146"/>
                  <a:gd name="T55" fmla="*/ 20 h 66"/>
                  <a:gd name="T56" fmla="*/ 64 w 146"/>
                  <a:gd name="T57" fmla="*/ 24 h 66"/>
                  <a:gd name="T58" fmla="*/ 70 w 146"/>
                  <a:gd name="T59" fmla="*/ 32 h 66"/>
                  <a:gd name="T60" fmla="*/ 78 w 146"/>
                  <a:gd name="T61" fmla="*/ 32 h 66"/>
                  <a:gd name="T62" fmla="*/ 86 w 146"/>
                  <a:gd name="T63" fmla="*/ 32 h 66"/>
                  <a:gd name="T64" fmla="*/ 86 w 146"/>
                  <a:gd name="T65" fmla="*/ 38 h 66"/>
                  <a:gd name="T66" fmla="*/ 90 w 146"/>
                  <a:gd name="T67" fmla="*/ 44 h 66"/>
                  <a:gd name="T68" fmla="*/ 96 w 146"/>
                  <a:gd name="T69" fmla="*/ 46 h 66"/>
                  <a:gd name="T70" fmla="*/ 106 w 146"/>
                  <a:gd name="T71" fmla="*/ 54 h 66"/>
                  <a:gd name="T72" fmla="*/ 100 w 146"/>
                  <a:gd name="T73" fmla="*/ 66 h 66"/>
                  <a:gd name="T74" fmla="*/ 146 w 146"/>
                  <a:gd name="T75" fmla="*/ 58 h 66"/>
                  <a:gd name="T76" fmla="*/ 144 w 146"/>
                  <a:gd name="T77" fmla="*/ 50 h 66"/>
                  <a:gd name="T78" fmla="*/ 136 w 146"/>
                  <a:gd name="T79" fmla="*/ 50 h 66"/>
                  <a:gd name="T80" fmla="*/ 128 w 146"/>
                  <a:gd name="T81" fmla="*/ 50 h 66"/>
                  <a:gd name="T82" fmla="*/ 126 w 146"/>
                  <a:gd name="T83" fmla="*/ 38 h 66"/>
                  <a:gd name="T84" fmla="*/ 114 w 146"/>
                  <a:gd name="T85" fmla="*/ 38 h 66"/>
                  <a:gd name="T86" fmla="*/ 114 w 146"/>
                  <a:gd name="T87" fmla="*/ 36 h 66"/>
                  <a:gd name="T88" fmla="*/ 112 w 146"/>
                  <a:gd name="T89" fmla="*/ 32 h 66"/>
                  <a:gd name="T90" fmla="*/ 98 w 146"/>
                  <a:gd name="T91" fmla="*/ 24 h 66"/>
                  <a:gd name="T92" fmla="*/ 82 w 146"/>
                  <a:gd name="T93" fmla="*/ 18 h 66"/>
                  <a:gd name="T94" fmla="*/ 78 w 146"/>
                  <a:gd name="T95" fmla="*/ 18 h 66"/>
                  <a:gd name="T96" fmla="*/ 76 w 146"/>
                  <a:gd name="T97" fmla="*/ 12 h 66"/>
                  <a:gd name="T98" fmla="*/ 70 w 146"/>
                  <a:gd name="T99" fmla="*/ 6 h 66"/>
                  <a:gd name="T100" fmla="*/ 48 w 146"/>
                  <a:gd name="T101" fmla="*/ 2 h 66"/>
                  <a:gd name="T102" fmla="*/ 24 w 146"/>
                  <a:gd name="T103" fmla="*/ 0 h 66"/>
                  <a:gd name="T104" fmla="*/ 24 w 146"/>
                  <a:gd name="T105" fmla="*/ 0 h 66"/>
                  <a:gd name="T106" fmla="*/ 24 w 146"/>
                  <a:gd name="T107" fmla="*/ 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46" h="66">
                    <a:moveTo>
                      <a:pt x="24" y="20"/>
                    </a:moveTo>
                    <a:lnTo>
                      <a:pt x="24" y="20"/>
                    </a:lnTo>
                    <a:lnTo>
                      <a:pt x="24" y="24"/>
                    </a:lnTo>
                    <a:lnTo>
                      <a:pt x="26" y="30"/>
                    </a:lnTo>
                    <a:lnTo>
                      <a:pt x="22" y="32"/>
                    </a:lnTo>
                    <a:lnTo>
                      <a:pt x="24" y="32"/>
                    </a:lnTo>
                    <a:lnTo>
                      <a:pt x="30" y="28"/>
                    </a:lnTo>
                    <a:lnTo>
                      <a:pt x="32" y="22"/>
                    </a:lnTo>
                    <a:lnTo>
                      <a:pt x="24" y="20"/>
                    </a:lnTo>
                    <a:lnTo>
                      <a:pt x="24" y="20"/>
                    </a:lnTo>
                    <a:lnTo>
                      <a:pt x="24" y="20"/>
                    </a:lnTo>
                    <a:close/>
                    <a:moveTo>
                      <a:pt x="24" y="0"/>
                    </a:moveTo>
                    <a:lnTo>
                      <a:pt x="24" y="0"/>
                    </a:lnTo>
                    <a:lnTo>
                      <a:pt x="16" y="4"/>
                    </a:lnTo>
                    <a:lnTo>
                      <a:pt x="8" y="10"/>
                    </a:lnTo>
                    <a:lnTo>
                      <a:pt x="0" y="24"/>
                    </a:lnTo>
                    <a:lnTo>
                      <a:pt x="6" y="24"/>
                    </a:lnTo>
                    <a:lnTo>
                      <a:pt x="14" y="22"/>
                    </a:lnTo>
                    <a:lnTo>
                      <a:pt x="14" y="18"/>
                    </a:lnTo>
                    <a:lnTo>
                      <a:pt x="18" y="12"/>
                    </a:lnTo>
                    <a:lnTo>
                      <a:pt x="26" y="6"/>
                    </a:lnTo>
                    <a:lnTo>
                      <a:pt x="32" y="6"/>
                    </a:lnTo>
                    <a:lnTo>
                      <a:pt x="40" y="10"/>
                    </a:lnTo>
                    <a:lnTo>
                      <a:pt x="44" y="18"/>
                    </a:lnTo>
                    <a:lnTo>
                      <a:pt x="52" y="18"/>
                    </a:lnTo>
                    <a:lnTo>
                      <a:pt x="54" y="20"/>
                    </a:lnTo>
                    <a:lnTo>
                      <a:pt x="58" y="20"/>
                    </a:lnTo>
                    <a:lnTo>
                      <a:pt x="62" y="20"/>
                    </a:lnTo>
                    <a:lnTo>
                      <a:pt x="64" y="24"/>
                    </a:lnTo>
                    <a:lnTo>
                      <a:pt x="70" y="32"/>
                    </a:lnTo>
                    <a:lnTo>
                      <a:pt x="78" y="32"/>
                    </a:lnTo>
                    <a:lnTo>
                      <a:pt x="86" y="32"/>
                    </a:lnTo>
                    <a:lnTo>
                      <a:pt x="86" y="38"/>
                    </a:lnTo>
                    <a:lnTo>
                      <a:pt x="90" y="44"/>
                    </a:lnTo>
                    <a:lnTo>
                      <a:pt x="96" y="46"/>
                    </a:lnTo>
                    <a:lnTo>
                      <a:pt x="106" y="54"/>
                    </a:lnTo>
                    <a:lnTo>
                      <a:pt x="100" y="66"/>
                    </a:lnTo>
                    <a:lnTo>
                      <a:pt x="146" y="58"/>
                    </a:lnTo>
                    <a:lnTo>
                      <a:pt x="144" y="50"/>
                    </a:lnTo>
                    <a:lnTo>
                      <a:pt x="136" y="50"/>
                    </a:lnTo>
                    <a:lnTo>
                      <a:pt x="128" y="50"/>
                    </a:lnTo>
                    <a:lnTo>
                      <a:pt x="126" y="38"/>
                    </a:lnTo>
                    <a:lnTo>
                      <a:pt x="114" y="38"/>
                    </a:lnTo>
                    <a:lnTo>
                      <a:pt x="114" y="36"/>
                    </a:lnTo>
                    <a:lnTo>
                      <a:pt x="112" y="32"/>
                    </a:lnTo>
                    <a:lnTo>
                      <a:pt x="98" y="24"/>
                    </a:lnTo>
                    <a:lnTo>
                      <a:pt x="82" y="18"/>
                    </a:lnTo>
                    <a:lnTo>
                      <a:pt x="78" y="18"/>
                    </a:lnTo>
                    <a:lnTo>
                      <a:pt x="76" y="12"/>
                    </a:lnTo>
                    <a:lnTo>
                      <a:pt x="70" y="6"/>
                    </a:lnTo>
                    <a:lnTo>
                      <a:pt x="48" y="2"/>
                    </a:lnTo>
                    <a:lnTo>
                      <a:pt x="24" y="0"/>
                    </a:lnTo>
                    <a:lnTo>
                      <a:pt x="24" y="0"/>
                    </a:lnTo>
                    <a:lnTo>
                      <a:pt x="24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289" name="Freeform 1760"/>
              <p:cNvSpPr>
                <a:spLocks/>
              </p:cNvSpPr>
              <p:nvPr/>
            </p:nvSpPr>
            <p:spPr bwMode="auto">
              <a:xfrm>
                <a:off x="7175500" y="4117975"/>
                <a:ext cx="76200" cy="95250"/>
              </a:xfrm>
              <a:custGeom>
                <a:avLst/>
                <a:gdLst>
                  <a:gd name="T0" fmla="*/ 6 w 48"/>
                  <a:gd name="T1" fmla="*/ 0 h 60"/>
                  <a:gd name="T2" fmla="*/ 6 w 48"/>
                  <a:gd name="T3" fmla="*/ 0 h 60"/>
                  <a:gd name="T4" fmla="*/ 4 w 48"/>
                  <a:gd name="T5" fmla="*/ 0 h 60"/>
                  <a:gd name="T6" fmla="*/ 0 w 48"/>
                  <a:gd name="T7" fmla="*/ 0 h 60"/>
                  <a:gd name="T8" fmla="*/ 6 w 48"/>
                  <a:gd name="T9" fmla="*/ 8 h 60"/>
                  <a:gd name="T10" fmla="*/ 6 w 48"/>
                  <a:gd name="T11" fmla="*/ 14 h 60"/>
                  <a:gd name="T12" fmla="*/ 0 w 48"/>
                  <a:gd name="T13" fmla="*/ 28 h 60"/>
                  <a:gd name="T14" fmla="*/ 6 w 48"/>
                  <a:gd name="T15" fmla="*/ 32 h 60"/>
                  <a:gd name="T16" fmla="*/ 8 w 48"/>
                  <a:gd name="T17" fmla="*/ 34 h 60"/>
                  <a:gd name="T18" fmla="*/ 16 w 48"/>
                  <a:gd name="T19" fmla="*/ 32 h 60"/>
                  <a:gd name="T20" fmla="*/ 16 w 48"/>
                  <a:gd name="T21" fmla="*/ 28 h 60"/>
                  <a:gd name="T22" fmla="*/ 16 w 48"/>
                  <a:gd name="T23" fmla="*/ 26 h 60"/>
                  <a:gd name="T24" fmla="*/ 26 w 48"/>
                  <a:gd name="T25" fmla="*/ 34 h 60"/>
                  <a:gd name="T26" fmla="*/ 32 w 48"/>
                  <a:gd name="T27" fmla="*/ 42 h 60"/>
                  <a:gd name="T28" fmla="*/ 32 w 48"/>
                  <a:gd name="T29" fmla="*/ 50 h 60"/>
                  <a:gd name="T30" fmla="*/ 32 w 48"/>
                  <a:gd name="T31" fmla="*/ 52 h 60"/>
                  <a:gd name="T32" fmla="*/ 32 w 48"/>
                  <a:gd name="T33" fmla="*/ 58 h 60"/>
                  <a:gd name="T34" fmla="*/ 36 w 48"/>
                  <a:gd name="T35" fmla="*/ 58 h 60"/>
                  <a:gd name="T36" fmla="*/ 36 w 48"/>
                  <a:gd name="T37" fmla="*/ 54 h 60"/>
                  <a:gd name="T38" fmla="*/ 36 w 48"/>
                  <a:gd name="T39" fmla="*/ 50 h 60"/>
                  <a:gd name="T40" fmla="*/ 40 w 48"/>
                  <a:gd name="T41" fmla="*/ 50 h 60"/>
                  <a:gd name="T42" fmla="*/ 42 w 48"/>
                  <a:gd name="T43" fmla="*/ 60 h 60"/>
                  <a:gd name="T44" fmla="*/ 46 w 48"/>
                  <a:gd name="T45" fmla="*/ 52 h 60"/>
                  <a:gd name="T46" fmla="*/ 42 w 48"/>
                  <a:gd name="T47" fmla="*/ 46 h 60"/>
                  <a:gd name="T48" fmla="*/ 40 w 48"/>
                  <a:gd name="T49" fmla="*/ 44 h 60"/>
                  <a:gd name="T50" fmla="*/ 42 w 48"/>
                  <a:gd name="T51" fmla="*/ 42 h 60"/>
                  <a:gd name="T52" fmla="*/ 42 w 48"/>
                  <a:gd name="T53" fmla="*/ 36 h 60"/>
                  <a:gd name="T54" fmla="*/ 42 w 48"/>
                  <a:gd name="T55" fmla="*/ 34 h 60"/>
                  <a:gd name="T56" fmla="*/ 46 w 48"/>
                  <a:gd name="T57" fmla="*/ 34 h 60"/>
                  <a:gd name="T58" fmla="*/ 48 w 48"/>
                  <a:gd name="T59" fmla="*/ 34 h 60"/>
                  <a:gd name="T60" fmla="*/ 46 w 48"/>
                  <a:gd name="T61" fmla="*/ 26 h 60"/>
                  <a:gd name="T62" fmla="*/ 30 w 48"/>
                  <a:gd name="T63" fmla="*/ 8 h 60"/>
                  <a:gd name="T64" fmla="*/ 28 w 48"/>
                  <a:gd name="T65" fmla="*/ 8 h 60"/>
                  <a:gd name="T66" fmla="*/ 26 w 48"/>
                  <a:gd name="T67" fmla="*/ 8 h 60"/>
                  <a:gd name="T68" fmla="*/ 24 w 48"/>
                  <a:gd name="T69" fmla="*/ 6 h 60"/>
                  <a:gd name="T70" fmla="*/ 18 w 48"/>
                  <a:gd name="T71" fmla="*/ 6 h 60"/>
                  <a:gd name="T72" fmla="*/ 18 w 48"/>
                  <a:gd name="T73" fmla="*/ 8 h 60"/>
                  <a:gd name="T74" fmla="*/ 16 w 48"/>
                  <a:gd name="T75" fmla="*/ 6 h 60"/>
                  <a:gd name="T76" fmla="*/ 8 w 48"/>
                  <a:gd name="T77" fmla="*/ 6 h 60"/>
                  <a:gd name="T78" fmla="*/ 6 w 48"/>
                  <a:gd name="T79" fmla="*/ 0 h 60"/>
                  <a:gd name="T80" fmla="*/ 6 w 48"/>
                  <a:gd name="T81" fmla="*/ 0 h 60"/>
                  <a:gd name="T82" fmla="*/ 6 w 48"/>
                  <a:gd name="T83" fmla="*/ 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48" h="60">
                    <a:moveTo>
                      <a:pt x="6" y="0"/>
                    </a:moveTo>
                    <a:lnTo>
                      <a:pt x="6" y="0"/>
                    </a:lnTo>
                    <a:lnTo>
                      <a:pt x="4" y="0"/>
                    </a:lnTo>
                    <a:lnTo>
                      <a:pt x="0" y="0"/>
                    </a:lnTo>
                    <a:lnTo>
                      <a:pt x="6" y="8"/>
                    </a:lnTo>
                    <a:lnTo>
                      <a:pt x="6" y="14"/>
                    </a:lnTo>
                    <a:lnTo>
                      <a:pt x="0" y="28"/>
                    </a:lnTo>
                    <a:lnTo>
                      <a:pt x="6" y="32"/>
                    </a:lnTo>
                    <a:lnTo>
                      <a:pt x="8" y="34"/>
                    </a:lnTo>
                    <a:lnTo>
                      <a:pt x="16" y="32"/>
                    </a:lnTo>
                    <a:lnTo>
                      <a:pt x="16" y="28"/>
                    </a:lnTo>
                    <a:lnTo>
                      <a:pt x="16" y="26"/>
                    </a:lnTo>
                    <a:lnTo>
                      <a:pt x="26" y="34"/>
                    </a:lnTo>
                    <a:lnTo>
                      <a:pt x="32" y="42"/>
                    </a:lnTo>
                    <a:lnTo>
                      <a:pt x="32" y="50"/>
                    </a:lnTo>
                    <a:lnTo>
                      <a:pt x="32" y="52"/>
                    </a:lnTo>
                    <a:lnTo>
                      <a:pt x="32" y="58"/>
                    </a:lnTo>
                    <a:lnTo>
                      <a:pt x="36" y="58"/>
                    </a:lnTo>
                    <a:lnTo>
                      <a:pt x="36" y="54"/>
                    </a:lnTo>
                    <a:lnTo>
                      <a:pt x="36" y="50"/>
                    </a:lnTo>
                    <a:lnTo>
                      <a:pt x="40" y="50"/>
                    </a:lnTo>
                    <a:lnTo>
                      <a:pt x="42" y="60"/>
                    </a:lnTo>
                    <a:lnTo>
                      <a:pt x="46" y="52"/>
                    </a:lnTo>
                    <a:lnTo>
                      <a:pt x="42" y="46"/>
                    </a:lnTo>
                    <a:lnTo>
                      <a:pt x="40" y="44"/>
                    </a:lnTo>
                    <a:lnTo>
                      <a:pt x="42" y="42"/>
                    </a:lnTo>
                    <a:lnTo>
                      <a:pt x="42" y="36"/>
                    </a:lnTo>
                    <a:lnTo>
                      <a:pt x="42" y="34"/>
                    </a:lnTo>
                    <a:lnTo>
                      <a:pt x="46" y="34"/>
                    </a:lnTo>
                    <a:lnTo>
                      <a:pt x="48" y="34"/>
                    </a:lnTo>
                    <a:lnTo>
                      <a:pt x="46" y="26"/>
                    </a:lnTo>
                    <a:lnTo>
                      <a:pt x="30" y="8"/>
                    </a:lnTo>
                    <a:lnTo>
                      <a:pt x="28" y="8"/>
                    </a:lnTo>
                    <a:lnTo>
                      <a:pt x="26" y="8"/>
                    </a:lnTo>
                    <a:lnTo>
                      <a:pt x="24" y="6"/>
                    </a:lnTo>
                    <a:lnTo>
                      <a:pt x="18" y="6"/>
                    </a:lnTo>
                    <a:lnTo>
                      <a:pt x="18" y="8"/>
                    </a:lnTo>
                    <a:lnTo>
                      <a:pt x="16" y="6"/>
                    </a:lnTo>
                    <a:lnTo>
                      <a:pt x="8" y="6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6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290" name="Freeform 1761"/>
              <p:cNvSpPr>
                <a:spLocks/>
              </p:cNvSpPr>
              <p:nvPr/>
            </p:nvSpPr>
            <p:spPr bwMode="auto">
              <a:xfrm>
                <a:off x="7327900" y="4108450"/>
                <a:ext cx="298450" cy="460375"/>
              </a:xfrm>
              <a:custGeom>
                <a:avLst/>
                <a:gdLst>
                  <a:gd name="T0" fmla="*/ 4 w 188"/>
                  <a:gd name="T1" fmla="*/ 192 h 290"/>
                  <a:gd name="T2" fmla="*/ 18 w 188"/>
                  <a:gd name="T3" fmla="*/ 206 h 290"/>
                  <a:gd name="T4" fmla="*/ 36 w 188"/>
                  <a:gd name="T5" fmla="*/ 214 h 290"/>
                  <a:gd name="T6" fmla="*/ 48 w 188"/>
                  <a:gd name="T7" fmla="*/ 218 h 290"/>
                  <a:gd name="T8" fmla="*/ 60 w 188"/>
                  <a:gd name="T9" fmla="*/ 224 h 290"/>
                  <a:gd name="T10" fmla="*/ 70 w 188"/>
                  <a:gd name="T11" fmla="*/ 236 h 290"/>
                  <a:gd name="T12" fmla="*/ 86 w 188"/>
                  <a:gd name="T13" fmla="*/ 242 h 290"/>
                  <a:gd name="T14" fmla="*/ 92 w 188"/>
                  <a:gd name="T15" fmla="*/ 252 h 290"/>
                  <a:gd name="T16" fmla="*/ 104 w 188"/>
                  <a:gd name="T17" fmla="*/ 252 h 290"/>
                  <a:gd name="T18" fmla="*/ 122 w 188"/>
                  <a:gd name="T19" fmla="*/ 256 h 290"/>
                  <a:gd name="T20" fmla="*/ 114 w 188"/>
                  <a:gd name="T21" fmla="*/ 288 h 290"/>
                  <a:gd name="T22" fmla="*/ 140 w 188"/>
                  <a:gd name="T23" fmla="*/ 250 h 290"/>
                  <a:gd name="T24" fmla="*/ 136 w 188"/>
                  <a:gd name="T25" fmla="*/ 234 h 290"/>
                  <a:gd name="T26" fmla="*/ 144 w 188"/>
                  <a:gd name="T27" fmla="*/ 226 h 290"/>
                  <a:gd name="T28" fmla="*/ 136 w 188"/>
                  <a:gd name="T29" fmla="*/ 218 h 290"/>
                  <a:gd name="T30" fmla="*/ 164 w 188"/>
                  <a:gd name="T31" fmla="*/ 206 h 290"/>
                  <a:gd name="T32" fmla="*/ 172 w 188"/>
                  <a:gd name="T33" fmla="*/ 200 h 290"/>
                  <a:gd name="T34" fmla="*/ 182 w 188"/>
                  <a:gd name="T35" fmla="*/ 202 h 290"/>
                  <a:gd name="T36" fmla="*/ 184 w 188"/>
                  <a:gd name="T37" fmla="*/ 188 h 290"/>
                  <a:gd name="T38" fmla="*/ 176 w 188"/>
                  <a:gd name="T39" fmla="*/ 186 h 290"/>
                  <a:gd name="T40" fmla="*/ 180 w 188"/>
                  <a:gd name="T41" fmla="*/ 174 h 290"/>
                  <a:gd name="T42" fmla="*/ 182 w 188"/>
                  <a:gd name="T43" fmla="*/ 156 h 290"/>
                  <a:gd name="T44" fmla="*/ 166 w 188"/>
                  <a:gd name="T45" fmla="*/ 142 h 290"/>
                  <a:gd name="T46" fmla="*/ 158 w 188"/>
                  <a:gd name="T47" fmla="*/ 132 h 290"/>
                  <a:gd name="T48" fmla="*/ 162 w 188"/>
                  <a:gd name="T49" fmla="*/ 124 h 290"/>
                  <a:gd name="T50" fmla="*/ 140 w 188"/>
                  <a:gd name="T51" fmla="*/ 114 h 290"/>
                  <a:gd name="T52" fmla="*/ 124 w 188"/>
                  <a:gd name="T53" fmla="*/ 98 h 290"/>
                  <a:gd name="T54" fmla="*/ 102 w 188"/>
                  <a:gd name="T55" fmla="*/ 96 h 290"/>
                  <a:gd name="T56" fmla="*/ 96 w 188"/>
                  <a:gd name="T57" fmla="*/ 82 h 290"/>
                  <a:gd name="T58" fmla="*/ 96 w 188"/>
                  <a:gd name="T59" fmla="*/ 72 h 290"/>
                  <a:gd name="T60" fmla="*/ 80 w 188"/>
                  <a:gd name="T61" fmla="*/ 60 h 290"/>
                  <a:gd name="T62" fmla="*/ 84 w 188"/>
                  <a:gd name="T63" fmla="*/ 42 h 290"/>
                  <a:gd name="T64" fmla="*/ 92 w 188"/>
                  <a:gd name="T65" fmla="*/ 28 h 290"/>
                  <a:gd name="T66" fmla="*/ 112 w 188"/>
                  <a:gd name="T67" fmla="*/ 2 h 290"/>
                  <a:gd name="T68" fmla="*/ 102 w 188"/>
                  <a:gd name="T69" fmla="*/ 6 h 290"/>
                  <a:gd name="T70" fmla="*/ 76 w 188"/>
                  <a:gd name="T71" fmla="*/ 16 h 290"/>
                  <a:gd name="T72" fmla="*/ 70 w 188"/>
                  <a:gd name="T73" fmla="*/ 26 h 290"/>
                  <a:gd name="T74" fmla="*/ 60 w 188"/>
                  <a:gd name="T75" fmla="*/ 24 h 290"/>
                  <a:gd name="T76" fmla="*/ 52 w 188"/>
                  <a:gd name="T77" fmla="*/ 46 h 290"/>
                  <a:gd name="T78" fmla="*/ 40 w 188"/>
                  <a:gd name="T79" fmla="*/ 62 h 290"/>
                  <a:gd name="T80" fmla="*/ 30 w 188"/>
                  <a:gd name="T81" fmla="*/ 70 h 290"/>
                  <a:gd name="T82" fmla="*/ 32 w 188"/>
                  <a:gd name="T83" fmla="*/ 82 h 290"/>
                  <a:gd name="T84" fmla="*/ 26 w 188"/>
                  <a:gd name="T85" fmla="*/ 100 h 290"/>
                  <a:gd name="T86" fmla="*/ 26 w 188"/>
                  <a:gd name="T87" fmla="*/ 126 h 290"/>
                  <a:gd name="T88" fmla="*/ 18 w 188"/>
                  <a:gd name="T89" fmla="*/ 162 h 290"/>
                  <a:gd name="T90" fmla="*/ 6 w 188"/>
                  <a:gd name="T91" fmla="*/ 174 h 290"/>
                  <a:gd name="T92" fmla="*/ 0 w 188"/>
                  <a:gd name="T93" fmla="*/ 182 h 290"/>
                  <a:gd name="T94" fmla="*/ 4 w 188"/>
                  <a:gd name="T95" fmla="*/ 190 h 2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88" h="290">
                    <a:moveTo>
                      <a:pt x="4" y="190"/>
                    </a:moveTo>
                    <a:lnTo>
                      <a:pt x="4" y="190"/>
                    </a:lnTo>
                    <a:lnTo>
                      <a:pt x="4" y="192"/>
                    </a:lnTo>
                    <a:lnTo>
                      <a:pt x="6" y="196"/>
                    </a:lnTo>
                    <a:lnTo>
                      <a:pt x="16" y="200"/>
                    </a:lnTo>
                    <a:lnTo>
                      <a:pt x="18" y="206"/>
                    </a:lnTo>
                    <a:lnTo>
                      <a:pt x="22" y="210"/>
                    </a:lnTo>
                    <a:lnTo>
                      <a:pt x="24" y="210"/>
                    </a:lnTo>
                    <a:lnTo>
                      <a:pt x="36" y="214"/>
                    </a:lnTo>
                    <a:lnTo>
                      <a:pt x="40" y="210"/>
                    </a:lnTo>
                    <a:lnTo>
                      <a:pt x="42" y="214"/>
                    </a:lnTo>
                    <a:lnTo>
                      <a:pt x="48" y="218"/>
                    </a:lnTo>
                    <a:lnTo>
                      <a:pt x="52" y="218"/>
                    </a:lnTo>
                    <a:lnTo>
                      <a:pt x="60" y="218"/>
                    </a:lnTo>
                    <a:lnTo>
                      <a:pt x="60" y="224"/>
                    </a:lnTo>
                    <a:lnTo>
                      <a:pt x="62" y="226"/>
                    </a:lnTo>
                    <a:lnTo>
                      <a:pt x="68" y="232"/>
                    </a:lnTo>
                    <a:lnTo>
                      <a:pt x="70" y="236"/>
                    </a:lnTo>
                    <a:lnTo>
                      <a:pt x="74" y="238"/>
                    </a:lnTo>
                    <a:lnTo>
                      <a:pt x="76" y="242"/>
                    </a:lnTo>
                    <a:lnTo>
                      <a:pt x="86" y="242"/>
                    </a:lnTo>
                    <a:lnTo>
                      <a:pt x="86" y="246"/>
                    </a:lnTo>
                    <a:lnTo>
                      <a:pt x="86" y="250"/>
                    </a:lnTo>
                    <a:lnTo>
                      <a:pt x="92" y="252"/>
                    </a:lnTo>
                    <a:lnTo>
                      <a:pt x="100" y="254"/>
                    </a:lnTo>
                    <a:lnTo>
                      <a:pt x="100" y="252"/>
                    </a:lnTo>
                    <a:lnTo>
                      <a:pt x="104" y="252"/>
                    </a:lnTo>
                    <a:lnTo>
                      <a:pt x="110" y="252"/>
                    </a:lnTo>
                    <a:lnTo>
                      <a:pt x="114" y="254"/>
                    </a:lnTo>
                    <a:lnTo>
                      <a:pt x="122" y="256"/>
                    </a:lnTo>
                    <a:lnTo>
                      <a:pt x="128" y="256"/>
                    </a:lnTo>
                    <a:lnTo>
                      <a:pt x="128" y="260"/>
                    </a:lnTo>
                    <a:lnTo>
                      <a:pt x="114" y="288"/>
                    </a:lnTo>
                    <a:lnTo>
                      <a:pt x="120" y="288"/>
                    </a:lnTo>
                    <a:lnTo>
                      <a:pt x="124" y="290"/>
                    </a:lnTo>
                    <a:lnTo>
                      <a:pt x="140" y="250"/>
                    </a:lnTo>
                    <a:lnTo>
                      <a:pt x="144" y="244"/>
                    </a:lnTo>
                    <a:lnTo>
                      <a:pt x="140" y="238"/>
                    </a:lnTo>
                    <a:lnTo>
                      <a:pt x="136" y="234"/>
                    </a:lnTo>
                    <a:lnTo>
                      <a:pt x="132" y="234"/>
                    </a:lnTo>
                    <a:lnTo>
                      <a:pt x="132" y="228"/>
                    </a:lnTo>
                    <a:lnTo>
                      <a:pt x="144" y="226"/>
                    </a:lnTo>
                    <a:lnTo>
                      <a:pt x="144" y="220"/>
                    </a:lnTo>
                    <a:lnTo>
                      <a:pt x="140" y="218"/>
                    </a:lnTo>
                    <a:lnTo>
                      <a:pt x="136" y="218"/>
                    </a:lnTo>
                    <a:lnTo>
                      <a:pt x="136" y="210"/>
                    </a:lnTo>
                    <a:lnTo>
                      <a:pt x="144" y="208"/>
                    </a:lnTo>
                    <a:lnTo>
                      <a:pt x="164" y="206"/>
                    </a:lnTo>
                    <a:lnTo>
                      <a:pt x="164" y="200"/>
                    </a:lnTo>
                    <a:lnTo>
                      <a:pt x="166" y="202"/>
                    </a:lnTo>
                    <a:lnTo>
                      <a:pt x="172" y="200"/>
                    </a:lnTo>
                    <a:lnTo>
                      <a:pt x="174" y="196"/>
                    </a:lnTo>
                    <a:lnTo>
                      <a:pt x="180" y="196"/>
                    </a:lnTo>
                    <a:lnTo>
                      <a:pt x="182" y="202"/>
                    </a:lnTo>
                    <a:lnTo>
                      <a:pt x="184" y="202"/>
                    </a:lnTo>
                    <a:lnTo>
                      <a:pt x="188" y="196"/>
                    </a:lnTo>
                    <a:lnTo>
                      <a:pt x="184" y="188"/>
                    </a:lnTo>
                    <a:lnTo>
                      <a:pt x="182" y="182"/>
                    </a:lnTo>
                    <a:lnTo>
                      <a:pt x="180" y="186"/>
                    </a:lnTo>
                    <a:lnTo>
                      <a:pt x="176" y="186"/>
                    </a:lnTo>
                    <a:lnTo>
                      <a:pt x="176" y="182"/>
                    </a:lnTo>
                    <a:lnTo>
                      <a:pt x="176" y="178"/>
                    </a:lnTo>
                    <a:lnTo>
                      <a:pt x="180" y="174"/>
                    </a:lnTo>
                    <a:lnTo>
                      <a:pt x="184" y="170"/>
                    </a:lnTo>
                    <a:lnTo>
                      <a:pt x="188" y="160"/>
                    </a:lnTo>
                    <a:lnTo>
                      <a:pt x="182" y="156"/>
                    </a:lnTo>
                    <a:lnTo>
                      <a:pt x="174" y="152"/>
                    </a:lnTo>
                    <a:lnTo>
                      <a:pt x="168" y="146"/>
                    </a:lnTo>
                    <a:lnTo>
                      <a:pt x="166" y="142"/>
                    </a:lnTo>
                    <a:lnTo>
                      <a:pt x="162" y="136"/>
                    </a:lnTo>
                    <a:lnTo>
                      <a:pt x="158" y="134"/>
                    </a:lnTo>
                    <a:lnTo>
                      <a:pt x="158" y="132"/>
                    </a:lnTo>
                    <a:lnTo>
                      <a:pt x="158" y="126"/>
                    </a:lnTo>
                    <a:lnTo>
                      <a:pt x="158" y="124"/>
                    </a:lnTo>
                    <a:lnTo>
                      <a:pt x="162" y="124"/>
                    </a:lnTo>
                    <a:lnTo>
                      <a:pt x="162" y="114"/>
                    </a:lnTo>
                    <a:lnTo>
                      <a:pt x="150" y="110"/>
                    </a:lnTo>
                    <a:lnTo>
                      <a:pt x="140" y="114"/>
                    </a:lnTo>
                    <a:lnTo>
                      <a:pt x="132" y="100"/>
                    </a:lnTo>
                    <a:lnTo>
                      <a:pt x="130" y="98"/>
                    </a:lnTo>
                    <a:lnTo>
                      <a:pt x="124" y="98"/>
                    </a:lnTo>
                    <a:lnTo>
                      <a:pt x="118" y="98"/>
                    </a:lnTo>
                    <a:lnTo>
                      <a:pt x="112" y="98"/>
                    </a:lnTo>
                    <a:lnTo>
                      <a:pt x="102" y="96"/>
                    </a:lnTo>
                    <a:lnTo>
                      <a:pt x="102" y="92"/>
                    </a:lnTo>
                    <a:lnTo>
                      <a:pt x="100" y="88"/>
                    </a:lnTo>
                    <a:lnTo>
                      <a:pt x="96" y="82"/>
                    </a:lnTo>
                    <a:lnTo>
                      <a:pt x="94" y="78"/>
                    </a:lnTo>
                    <a:lnTo>
                      <a:pt x="94" y="72"/>
                    </a:lnTo>
                    <a:lnTo>
                      <a:pt x="96" y="72"/>
                    </a:lnTo>
                    <a:lnTo>
                      <a:pt x="88" y="60"/>
                    </a:lnTo>
                    <a:lnTo>
                      <a:pt x="84" y="60"/>
                    </a:lnTo>
                    <a:lnTo>
                      <a:pt x="80" y="60"/>
                    </a:lnTo>
                    <a:lnTo>
                      <a:pt x="80" y="54"/>
                    </a:lnTo>
                    <a:lnTo>
                      <a:pt x="84" y="46"/>
                    </a:lnTo>
                    <a:lnTo>
                      <a:pt x="84" y="42"/>
                    </a:lnTo>
                    <a:lnTo>
                      <a:pt x="86" y="36"/>
                    </a:lnTo>
                    <a:lnTo>
                      <a:pt x="84" y="32"/>
                    </a:lnTo>
                    <a:lnTo>
                      <a:pt x="92" y="28"/>
                    </a:lnTo>
                    <a:lnTo>
                      <a:pt x="96" y="16"/>
                    </a:lnTo>
                    <a:lnTo>
                      <a:pt x="104" y="8"/>
                    </a:lnTo>
                    <a:lnTo>
                      <a:pt x="112" y="2"/>
                    </a:lnTo>
                    <a:lnTo>
                      <a:pt x="112" y="0"/>
                    </a:lnTo>
                    <a:lnTo>
                      <a:pt x="102" y="0"/>
                    </a:lnTo>
                    <a:lnTo>
                      <a:pt x="102" y="6"/>
                    </a:lnTo>
                    <a:lnTo>
                      <a:pt x="84" y="18"/>
                    </a:lnTo>
                    <a:lnTo>
                      <a:pt x="78" y="18"/>
                    </a:lnTo>
                    <a:lnTo>
                      <a:pt x="76" y="16"/>
                    </a:lnTo>
                    <a:lnTo>
                      <a:pt x="74" y="18"/>
                    </a:lnTo>
                    <a:lnTo>
                      <a:pt x="70" y="20"/>
                    </a:lnTo>
                    <a:lnTo>
                      <a:pt x="70" y="26"/>
                    </a:lnTo>
                    <a:lnTo>
                      <a:pt x="68" y="26"/>
                    </a:lnTo>
                    <a:lnTo>
                      <a:pt x="68" y="24"/>
                    </a:lnTo>
                    <a:lnTo>
                      <a:pt x="60" y="24"/>
                    </a:lnTo>
                    <a:lnTo>
                      <a:pt x="58" y="42"/>
                    </a:lnTo>
                    <a:lnTo>
                      <a:pt x="52" y="42"/>
                    </a:lnTo>
                    <a:lnTo>
                      <a:pt x="52" y="46"/>
                    </a:lnTo>
                    <a:lnTo>
                      <a:pt x="52" y="52"/>
                    </a:lnTo>
                    <a:lnTo>
                      <a:pt x="44" y="52"/>
                    </a:lnTo>
                    <a:lnTo>
                      <a:pt x="40" y="62"/>
                    </a:lnTo>
                    <a:lnTo>
                      <a:pt x="40" y="70"/>
                    </a:lnTo>
                    <a:lnTo>
                      <a:pt x="32" y="64"/>
                    </a:lnTo>
                    <a:lnTo>
                      <a:pt x="30" y="70"/>
                    </a:lnTo>
                    <a:lnTo>
                      <a:pt x="32" y="72"/>
                    </a:lnTo>
                    <a:lnTo>
                      <a:pt x="32" y="78"/>
                    </a:lnTo>
                    <a:lnTo>
                      <a:pt x="32" y="82"/>
                    </a:lnTo>
                    <a:lnTo>
                      <a:pt x="30" y="84"/>
                    </a:lnTo>
                    <a:lnTo>
                      <a:pt x="26" y="88"/>
                    </a:lnTo>
                    <a:lnTo>
                      <a:pt x="26" y="100"/>
                    </a:lnTo>
                    <a:lnTo>
                      <a:pt x="30" y="106"/>
                    </a:lnTo>
                    <a:lnTo>
                      <a:pt x="30" y="108"/>
                    </a:lnTo>
                    <a:lnTo>
                      <a:pt x="26" y="126"/>
                    </a:lnTo>
                    <a:lnTo>
                      <a:pt x="22" y="146"/>
                    </a:lnTo>
                    <a:lnTo>
                      <a:pt x="30" y="152"/>
                    </a:lnTo>
                    <a:lnTo>
                      <a:pt x="18" y="162"/>
                    </a:lnTo>
                    <a:lnTo>
                      <a:pt x="6" y="170"/>
                    </a:lnTo>
                    <a:lnTo>
                      <a:pt x="8" y="172"/>
                    </a:lnTo>
                    <a:lnTo>
                      <a:pt x="6" y="174"/>
                    </a:lnTo>
                    <a:lnTo>
                      <a:pt x="6" y="180"/>
                    </a:lnTo>
                    <a:lnTo>
                      <a:pt x="8" y="182"/>
                    </a:lnTo>
                    <a:lnTo>
                      <a:pt x="0" y="182"/>
                    </a:lnTo>
                    <a:lnTo>
                      <a:pt x="4" y="190"/>
                    </a:lnTo>
                    <a:lnTo>
                      <a:pt x="4" y="190"/>
                    </a:lnTo>
                    <a:lnTo>
                      <a:pt x="4" y="19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291" name="Freeform 1762"/>
              <p:cNvSpPr>
                <a:spLocks noEditPoints="1"/>
              </p:cNvSpPr>
              <p:nvPr/>
            </p:nvSpPr>
            <p:spPr bwMode="auto">
              <a:xfrm>
                <a:off x="7413625" y="4943475"/>
                <a:ext cx="228600" cy="1238250"/>
              </a:xfrm>
              <a:custGeom>
                <a:avLst/>
                <a:gdLst>
                  <a:gd name="T0" fmla="*/ 76 w 144"/>
                  <a:gd name="T1" fmla="*/ 110 h 780"/>
                  <a:gd name="T2" fmla="*/ 70 w 144"/>
                  <a:gd name="T3" fmla="*/ 164 h 780"/>
                  <a:gd name="T4" fmla="*/ 60 w 144"/>
                  <a:gd name="T5" fmla="*/ 256 h 780"/>
                  <a:gd name="T6" fmla="*/ 50 w 144"/>
                  <a:gd name="T7" fmla="*/ 324 h 780"/>
                  <a:gd name="T8" fmla="*/ 34 w 144"/>
                  <a:gd name="T9" fmla="*/ 402 h 780"/>
                  <a:gd name="T10" fmla="*/ 36 w 144"/>
                  <a:gd name="T11" fmla="*/ 478 h 780"/>
                  <a:gd name="T12" fmla="*/ 36 w 144"/>
                  <a:gd name="T13" fmla="*/ 528 h 780"/>
                  <a:gd name="T14" fmla="*/ 24 w 144"/>
                  <a:gd name="T15" fmla="*/ 572 h 780"/>
                  <a:gd name="T16" fmla="*/ 4 w 144"/>
                  <a:gd name="T17" fmla="*/ 588 h 780"/>
                  <a:gd name="T18" fmla="*/ 26 w 144"/>
                  <a:gd name="T19" fmla="*/ 602 h 780"/>
                  <a:gd name="T20" fmla="*/ 18 w 144"/>
                  <a:gd name="T21" fmla="*/ 650 h 780"/>
                  <a:gd name="T22" fmla="*/ 6 w 144"/>
                  <a:gd name="T23" fmla="*/ 616 h 780"/>
                  <a:gd name="T24" fmla="*/ 16 w 144"/>
                  <a:gd name="T25" fmla="*/ 654 h 780"/>
                  <a:gd name="T26" fmla="*/ 16 w 144"/>
                  <a:gd name="T27" fmla="*/ 670 h 780"/>
                  <a:gd name="T28" fmla="*/ 22 w 144"/>
                  <a:gd name="T29" fmla="*/ 678 h 780"/>
                  <a:gd name="T30" fmla="*/ 26 w 144"/>
                  <a:gd name="T31" fmla="*/ 682 h 780"/>
                  <a:gd name="T32" fmla="*/ 14 w 144"/>
                  <a:gd name="T33" fmla="*/ 692 h 780"/>
                  <a:gd name="T34" fmla="*/ 18 w 144"/>
                  <a:gd name="T35" fmla="*/ 716 h 780"/>
                  <a:gd name="T36" fmla="*/ 34 w 144"/>
                  <a:gd name="T37" fmla="*/ 698 h 780"/>
                  <a:gd name="T38" fmla="*/ 34 w 144"/>
                  <a:gd name="T39" fmla="*/ 698 h 780"/>
                  <a:gd name="T40" fmla="*/ 40 w 144"/>
                  <a:gd name="T41" fmla="*/ 738 h 780"/>
                  <a:gd name="T42" fmla="*/ 44 w 144"/>
                  <a:gd name="T43" fmla="*/ 726 h 780"/>
                  <a:gd name="T44" fmla="*/ 54 w 144"/>
                  <a:gd name="T45" fmla="*/ 746 h 780"/>
                  <a:gd name="T46" fmla="*/ 64 w 144"/>
                  <a:gd name="T47" fmla="*/ 760 h 780"/>
                  <a:gd name="T48" fmla="*/ 80 w 144"/>
                  <a:gd name="T49" fmla="*/ 772 h 780"/>
                  <a:gd name="T50" fmla="*/ 100 w 144"/>
                  <a:gd name="T51" fmla="*/ 762 h 780"/>
                  <a:gd name="T52" fmla="*/ 122 w 144"/>
                  <a:gd name="T53" fmla="*/ 760 h 780"/>
                  <a:gd name="T54" fmla="*/ 88 w 144"/>
                  <a:gd name="T55" fmla="*/ 702 h 780"/>
                  <a:gd name="T56" fmla="*/ 50 w 144"/>
                  <a:gd name="T57" fmla="*/ 690 h 780"/>
                  <a:gd name="T58" fmla="*/ 32 w 144"/>
                  <a:gd name="T59" fmla="*/ 662 h 780"/>
                  <a:gd name="T60" fmla="*/ 44 w 144"/>
                  <a:gd name="T61" fmla="*/ 618 h 780"/>
                  <a:gd name="T62" fmla="*/ 54 w 144"/>
                  <a:gd name="T63" fmla="*/ 568 h 780"/>
                  <a:gd name="T64" fmla="*/ 54 w 144"/>
                  <a:gd name="T65" fmla="*/ 536 h 780"/>
                  <a:gd name="T66" fmla="*/ 50 w 144"/>
                  <a:gd name="T67" fmla="*/ 500 h 780"/>
                  <a:gd name="T68" fmla="*/ 52 w 144"/>
                  <a:gd name="T69" fmla="*/ 454 h 780"/>
                  <a:gd name="T70" fmla="*/ 62 w 144"/>
                  <a:gd name="T71" fmla="*/ 396 h 780"/>
                  <a:gd name="T72" fmla="*/ 72 w 144"/>
                  <a:gd name="T73" fmla="*/ 352 h 780"/>
                  <a:gd name="T74" fmla="*/ 82 w 144"/>
                  <a:gd name="T75" fmla="*/ 288 h 780"/>
                  <a:gd name="T76" fmla="*/ 90 w 144"/>
                  <a:gd name="T77" fmla="*/ 210 h 780"/>
                  <a:gd name="T78" fmla="*/ 106 w 144"/>
                  <a:gd name="T79" fmla="*/ 162 h 780"/>
                  <a:gd name="T80" fmla="*/ 122 w 144"/>
                  <a:gd name="T81" fmla="*/ 124 h 780"/>
                  <a:gd name="T82" fmla="*/ 108 w 144"/>
                  <a:gd name="T83" fmla="*/ 78 h 780"/>
                  <a:gd name="T84" fmla="*/ 86 w 144"/>
                  <a:gd name="T85" fmla="*/ 8 h 780"/>
                  <a:gd name="T86" fmla="*/ 106 w 144"/>
                  <a:gd name="T87" fmla="*/ 780 h 780"/>
                  <a:gd name="T88" fmla="*/ 70 w 144"/>
                  <a:gd name="T89" fmla="*/ 768 h 780"/>
                  <a:gd name="T90" fmla="*/ 4 w 144"/>
                  <a:gd name="T91" fmla="*/ 670 h 780"/>
                  <a:gd name="T92" fmla="*/ 6 w 144"/>
                  <a:gd name="T93" fmla="*/ 656 h 780"/>
                  <a:gd name="T94" fmla="*/ 58 w 144"/>
                  <a:gd name="T95" fmla="*/ 724 h 780"/>
                  <a:gd name="T96" fmla="*/ 42 w 144"/>
                  <a:gd name="T97" fmla="*/ 716 h 780"/>
                  <a:gd name="T98" fmla="*/ 78 w 144"/>
                  <a:gd name="T99" fmla="*/ 714 h 780"/>
                  <a:gd name="T100" fmla="*/ 72 w 144"/>
                  <a:gd name="T101" fmla="*/ 736 h 780"/>
                  <a:gd name="T102" fmla="*/ 70 w 144"/>
                  <a:gd name="T103" fmla="*/ 750 h 780"/>
                  <a:gd name="T104" fmla="*/ 24 w 144"/>
                  <a:gd name="T105" fmla="*/ 544 h 780"/>
                  <a:gd name="T106" fmla="*/ 28 w 144"/>
                  <a:gd name="T107" fmla="*/ 556 h 780"/>
                  <a:gd name="T108" fmla="*/ 22 w 144"/>
                  <a:gd name="T109" fmla="*/ 528 h 780"/>
                  <a:gd name="T110" fmla="*/ 28 w 144"/>
                  <a:gd name="T111" fmla="*/ 514 h 780"/>
                  <a:gd name="T112" fmla="*/ 24 w 144"/>
                  <a:gd name="T113" fmla="*/ 480 h 7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144" h="780">
                    <a:moveTo>
                      <a:pt x="72" y="8"/>
                    </a:moveTo>
                    <a:lnTo>
                      <a:pt x="72" y="8"/>
                    </a:lnTo>
                    <a:lnTo>
                      <a:pt x="70" y="14"/>
                    </a:lnTo>
                    <a:lnTo>
                      <a:pt x="70" y="16"/>
                    </a:lnTo>
                    <a:lnTo>
                      <a:pt x="72" y="20"/>
                    </a:lnTo>
                    <a:lnTo>
                      <a:pt x="76" y="32"/>
                    </a:lnTo>
                    <a:lnTo>
                      <a:pt x="78" y="50"/>
                    </a:lnTo>
                    <a:lnTo>
                      <a:pt x="78" y="68"/>
                    </a:lnTo>
                    <a:lnTo>
                      <a:pt x="76" y="110"/>
                    </a:lnTo>
                    <a:lnTo>
                      <a:pt x="72" y="110"/>
                    </a:lnTo>
                    <a:lnTo>
                      <a:pt x="72" y="116"/>
                    </a:lnTo>
                    <a:lnTo>
                      <a:pt x="72" y="118"/>
                    </a:lnTo>
                    <a:lnTo>
                      <a:pt x="76" y="120"/>
                    </a:lnTo>
                    <a:lnTo>
                      <a:pt x="72" y="132"/>
                    </a:lnTo>
                    <a:lnTo>
                      <a:pt x="72" y="138"/>
                    </a:lnTo>
                    <a:lnTo>
                      <a:pt x="72" y="146"/>
                    </a:lnTo>
                    <a:lnTo>
                      <a:pt x="76" y="156"/>
                    </a:lnTo>
                    <a:lnTo>
                      <a:pt x="70" y="164"/>
                    </a:lnTo>
                    <a:lnTo>
                      <a:pt x="68" y="196"/>
                    </a:lnTo>
                    <a:lnTo>
                      <a:pt x="64" y="214"/>
                    </a:lnTo>
                    <a:lnTo>
                      <a:pt x="62" y="218"/>
                    </a:lnTo>
                    <a:lnTo>
                      <a:pt x="58" y="224"/>
                    </a:lnTo>
                    <a:lnTo>
                      <a:pt x="62" y="236"/>
                    </a:lnTo>
                    <a:lnTo>
                      <a:pt x="64" y="236"/>
                    </a:lnTo>
                    <a:lnTo>
                      <a:pt x="64" y="242"/>
                    </a:lnTo>
                    <a:lnTo>
                      <a:pt x="62" y="252"/>
                    </a:lnTo>
                    <a:lnTo>
                      <a:pt x="60" y="256"/>
                    </a:lnTo>
                    <a:lnTo>
                      <a:pt x="58" y="262"/>
                    </a:lnTo>
                    <a:lnTo>
                      <a:pt x="62" y="278"/>
                    </a:lnTo>
                    <a:lnTo>
                      <a:pt x="64" y="288"/>
                    </a:lnTo>
                    <a:lnTo>
                      <a:pt x="62" y="298"/>
                    </a:lnTo>
                    <a:lnTo>
                      <a:pt x="58" y="300"/>
                    </a:lnTo>
                    <a:lnTo>
                      <a:pt x="54" y="302"/>
                    </a:lnTo>
                    <a:lnTo>
                      <a:pt x="52" y="314"/>
                    </a:lnTo>
                    <a:lnTo>
                      <a:pt x="54" y="320"/>
                    </a:lnTo>
                    <a:lnTo>
                      <a:pt x="50" y="324"/>
                    </a:lnTo>
                    <a:lnTo>
                      <a:pt x="42" y="352"/>
                    </a:lnTo>
                    <a:lnTo>
                      <a:pt x="44" y="354"/>
                    </a:lnTo>
                    <a:lnTo>
                      <a:pt x="42" y="356"/>
                    </a:lnTo>
                    <a:lnTo>
                      <a:pt x="36" y="378"/>
                    </a:lnTo>
                    <a:lnTo>
                      <a:pt x="32" y="388"/>
                    </a:lnTo>
                    <a:lnTo>
                      <a:pt x="28" y="392"/>
                    </a:lnTo>
                    <a:lnTo>
                      <a:pt x="26" y="392"/>
                    </a:lnTo>
                    <a:lnTo>
                      <a:pt x="34" y="396"/>
                    </a:lnTo>
                    <a:lnTo>
                      <a:pt x="34" y="402"/>
                    </a:lnTo>
                    <a:lnTo>
                      <a:pt x="36" y="410"/>
                    </a:lnTo>
                    <a:lnTo>
                      <a:pt x="36" y="420"/>
                    </a:lnTo>
                    <a:lnTo>
                      <a:pt x="40" y="438"/>
                    </a:lnTo>
                    <a:lnTo>
                      <a:pt x="34" y="438"/>
                    </a:lnTo>
                    <a:lnTo>
                      <a:pt x="32" y="454"/>
                    </a:lnTo>
                    <a:lnTo>
                      <a:pt x="28" y="468"/>
                    </a:lnTo>
                    <a:lnTo>
                      <a:pt x="28" y="472"/>
                    </a:lnTo>
                    <a:lnTo>
                      <a:pt x="32" y="474"/>
                    </a:lnTo>
                    <a:lnTo>
                      <a:pt x="36" y="478"/>
                    </a:lnTo>
                    <a:lnTo>
                      <a:pt x="44" y="474"/>
                    </a:lnTo>
                    <a:lnTo>
                      <a:pt x="42" y="506"/>
                    </a:lnTo>
                    <a:lnTo>
                      <a:pt x="40" y="506"/>
                    </a:lnTo>
                    <a:lnTo>
                      <a:pt x="40" y="510"/>
                    </a:lnTo>
                    <a:lnTo>
                      <a:pt x="40" y="516"/>
                    </a:lnTo>
                    <a:lnTo>
                      <a:pt x="42" y="518"/>
                    </a:lnTo>
                    <a:lnTo>
                      <a:pt x="42" y="524"/>
                    </a:lnTo>
                    <a:lnTo>
                      <a:pt x="40" y="524"/>
                    </a:lnTo>
                    <a:lnTo>
                      <a:pt x="36" y="528"/>
                    </a:lnTo>
                    <a:lnTo>
                      <a:pt x="40" y="528"/>
                    </a:lnTo>
                    <a:lnTo>
                      <a:pt x="40" y="534"/>
                    </a:lnTo>
                    <a:lnTo>
                      <a:pt x="34" y="532"/>
                    </a:lnTo>
                    <a:lnTo>
                      <a:pt x="32" y="544"/>
                    </a:lnTo>
                    <a:lnTo>
                      <a:pt x="32" y="552"/>
                    </a:lnTo>
                    <a:lnTo>
                      <a:pt x="32" y="562"/>
                    </a:lnTo>
                    <a:lnTo>
                      <a:pt x="32" y="578"/>
                    </a:lnTo>
                    <a:lnTo>
                      <a:pt x="26" y="572"/>
                    </a:lnTo>
                    <a:lnTo>
                      <a:pt x="24" y="572"/>
                    </a:lnTo>
                    <a:lnTo>
                      <a:pt x="22" y="574"/>
                    </a:lnTo>
                    <a:lnTo>
                      <a:pt x="18" y="578"/>
                    </a:lnTo>
                    <a:lnTo>
                      <a:pt x="18" y="574"/>
                    </a:lnTo>
                    <a:lnTo>
                      <a:pt x="22" y="572"/>
                    </a:lnTo>
                    <a:lnTo>
                      <a:pt x="10" y="568"/>
                    </a:lnTo>
                    <a:lnTo>
                      <a:pt x="10" y="570"/>
                    </a:lnTo>
                    <a:lnTo>
                      <a:pt x="6" y="570"/>
                    </a:lnTo>
                    <a:lnTo>
                      <a:pt x="6" y="574"/>
                    </a:lnTo>
                    <a:lnTo>
                      <a:pt x="4" y="588"/>
                    </a:lnTo>
                    <a:lnTo>
                      <a:pt x="8" y="582"/>
                    </a:lnTo>
                    <a:lnTo>
                      <a:pt x="8" y="590"/>
                    </a:lnTo>
                    <a:lnTo>
                      <a:pt x="16" y="590"/>
                    </a:lnTo>
                    <a:lnTo>
                      <a:pt x="18" y="586"/>
                    </a:lnTo>
                    <a:lnTo>
                      <a:pt x="22" y="586"/>
                    </a:lnTo>
                    <a:lnTo>
                      <a:pt x="24" y="590"/>
                    </a:lnTo>
                    <a:lnTo>
                      <a:pt x="24" y="596"/>
                    </a:lnTo>
                    <a:lnTo>
                      <a:pt x="24" y="598"/>
                    </a:lnTo>
                    <a:lnTo>
                      <a:pt x="26" y="602"/>
                    </a:lnTo>
                    <a:lnTo>
                      <a:pt x="26" y="606"/>
                    </a:lnTo>
                    <a:lnTo>
                      <a:pt x="22" y="606"/>
                    </a:lnTo>
                    <a:lnTo>
                      <a:pt x="22" y="624"/>
                    </a:lnTo>
                    <a:lnTo>
                      <a:pt x="22" y="642"/>
                    </a:lnTo>
                    <a:lnTo>
                      <a:pt x="24" y="636"/>
                    </a:lnTo>
                    <a:lnTo>
                      <a:pt x="26" y="638"/>
                    </a:lnTo>
                    <a:lnTo>
                      <a:pt x="24" y="642"/>
                    </a:lnTo>
                    <a:lnTo>
                      <a:pt x="22" y="646"/>
                    </a:lnTo>
                    <a:lnTo>
                      <a:pt x="18" y="650"/>
                    </a:lnTo>
                    <a:lnTo>
                      <a:pt x="18" y="654"/>
                    </a:lnTo>
                    <a:lnTo>
                      <a:pt x="16" y="654"/>
                    </a:lnTo>
                    <a:lnTo>
                      <a:pt x="16" y="652"/>
                    </a:lnTo>
                    <a:lnTo>
                      <a:pt x="16" y="632"/>
                    </a:lnTo>
                    <a:lnTo>
                      <a:pt x="14" y="610"/>
                    </a:lnTo>
                    <a:lnTo>
                      <a:pt x="6" y="610"/>
                    </a:lnTo>
                    <a:lnTo>
                      <a:pt x="6" y="616"/>
                    </a:lnTo>
                    <a:lnTo>
                      <a:pt x="8" y="616"/>
                    </a:lnTo>
                    <a:lnTo>
                      <a:pt x="6" y="616"/>
                    </a:lnTo>
                    <a:lnTo>
                      <a:pt x="0" y="620"/>
                    </a:lnTo>
                    <a:lnTo>
                      <a:pt x="0" y="626"/>
                    </a:lnTo>
                    <a:lnTo>
                      <a:pt x="4" y="632"/>
                    </a:lnTo>
                    <a:lnTo>
                      <a:pt x="6" y="636"/>
                    </a:lnTo>
                    <a:lnTo>
                      <a:pt x="4" y="642"/>
                    </a:lnTo>
                    <a:lnTo>
                      <a:pt x="0" y="644"/>
                    </a:lnTo>
                    <a:lnTo>
                      <a:pt x="0" y="646"/>
                    </a:lnTo>
                    <a:lnTo>
                      <a:pt x="4" y="652"/>
                    </a:lnTo>
                    <a:lnTo>
                      <a:pt x="16" y="654"/>
                    </a:lnTo>
                    <a:lnTo>
                      <a:pt x="16" y="662"/>
                    </a:lnTo>
                    <a:lnTo>
                      <a:pt x="18" y="662"/>
                    </a:lnTo>
                    <a:lnTo>
                      <a:pt x="24" y="662"/>
                    </a:lnTo>
                    <a:lnTo>
                      <a:pt x="24" y="664"/>
                    </a:lnTo>
                    <a:lnTo>
                      <a:pt x="24" y="668"/>
                    </a:lnTo>
                    <a:lnTo>
                      <a:pt x="16" y="664"/>
                    </a:lnTo>
                    <a:lnTo>
                      <a:pt x="16" y="670"/>
                    </a:lnTo>
                    <a:lnTo>
                      <a:pt x="16" y="672"/>
                    </a:lnTo>
                    <a:lnTo>
                      <a:pt x="16" y="670"/>
                    </a:lnTo>
                    <a:lnTo>
                      <a:pt x="8" y="668"/>
                    </a:lnTo>
                    <a:lnTo>
                      <a:pt x="8" y="674"/>
                    </a:lnTo>
                    <a:lnTo>
                      <a:pt x="6" y="674"/>
                    </a:lnTo>
                    <a:lnTo>
                      <a:pt x="6" y="688"/>
                    </a:lnTo>
                    <a:lnTo>
                      <a:pt x="14" y="688"/>
                    </a:lnTo>
                    <a:lnTo>
                      <a:pt x="16" y="682"/>
                    </a:lnTo>
                    <a:lnTo>
                      <a:pt x="18" y="680"/>
                    </a:lnTo>
                    <a:lnTo>
                      <a:pt x="22" y="682"/>
                    </a:lnTo>
                    <a:lnTo>
                      <a:pt x="22" y="678"/>
                    </a:lnTo>
                    <a:lnTo>
                      <a:pt x="18" y="674"/>
                    </a:lnTo>
                    <a:lnTo>
                      <a:pt x="24" y="672"/>
                    </a:lnTo>
                    <a:lnTo>
                      <a:pt x="24" y="668"/>
                    </a:lnTo>
                    <a:lnTo>
                      <a:pt x="26" y="670"/>
                    </a:lnTo>
                    <a:lnTo>
                      <a:pt x="28" y="670"/>
                    </a:lnTo>
                    <a:lnTo>
                      <a:pt x="24" y="674"/>
                    </a:lnTo>
                    <a:lnTo>
                      <a:pt x="24" y="680"/>
                    </a:lnTo>
                    <a:lnTo>
                      <a:pt x="24" y="682"/>
                    </a:lnTo>
                    <a:lnTo>
                      <a:pt x="26" y="682"/>
                    </a:lnTo>
                    <a:lnTo>
                      <a:pt x="26" y="686"/>
                    </a:lnTo>
                    <a:lnTo>
                      <a:pt x="26" y="688"/>
                    </a:lnTo>
                    <a:lnTo>
                      <a:pt x="24" y="688"/>
                    </a:lnTo>
                    <a:lnTo>
                      <a:pt x="24" y="692"/>
                    </a:lnTo>
                    <a:lnTo>
                      <a:pt x="22" y="690"/>
                    </a:lnTo>
                    <a:lnTo>
                      <a:pt x="18" y="690"/>
                    </a:lnTo>
                    <a:lnTo>
                      <a:pt x="18" y="696"/>
                    </a:lnTo>
                    <a:lnTo>
                      <a:pt x="14" y="696"/>
                    </a:lnTo>
                    <a:lnTo>
                      <a:pt x="14" y="692"/>
                    </a:lnTo>
                    <a:lnTo>
                      <a:pt x="16" y="692"/>
                    </a:lnTo>
                    <a:lnTo>
                      <a:pt x="10" y="692"/>
                    </a:lnTo>
                    <a:lnTo>
                      <a:pt x="6" y="692"/>
                    </a:lnTo>
                    <a:lnTo>
                      <a:pt x="10" y="710"/>
                    </a:lnTo>
                    <a:lnTo>
                      <a:pt x="16" y="716"/>
                    </a:lnTo>
                    <a:lnTo>
                      <a:pt x="24" y="720"/>
                    </a:lnTo>
                    <a:lnTo>
                      <a:pt x="26" y="720"/>
                    </a:lnTo>
                    <a:lnTo>
                      <a:pt x="28" y="720"/>
                    </a:lnTo>
                    <a:lnTo>
                      <a:pt x="18" y="716"/>
                    </a:lnTo>
                    <a:lnTo>
                      <a:pt x="18" y="714"/>
                    </a:lnTo>
                    <a:lnTo>
                      <a:pt x="24" y="714"/>
                    </a:lnTo>
                    <a:lnTo>
                      <a:pt x="24" y="706"/>
                    </a:lnTo>
                    <a:lnTo>
                      <a:pt x="24" y="698"/>
                    </a:lnTo>
                    <a:lnTo>
                      <a:pt x="22" y="696"/>
                    </a:lnTo>
                    <a:lnTo>
                      <a:pt x="26" y="692"/>
                    </a:lnTo>
                    <a:lnTo>
                      <a:pt x="28" y="692"/>
                    </a:lnTo>
                    <a:lnTo>
                      <a:pt x="28" y="696"/>
                    </a:lnTo>
                    <a:lnTo>
                      <a:pt x="34" y="698"/>
                    </a:lnTo>
                    <a:lnTo>
                      <a:pt x="40" y="690"/>
                    </a:lnTo>
                    <a:lnTo>
                      <a:pt x="42" y="690"/>
                    </a:lnTo>
                    <a:lnTo>
                      <a:pt x="44" y="692"/>
                    </a:lnTo>
                    <a:lnTo>
                      <a:pt x="42" y="696"/>
                    </a:lnTo>
                    <a:lnTo>
                      <a:pt x="42" y="698"/>
                    </a:lnTo>
                    <a:lnTo>
                      <a:pt x="42" y="696"/>
                    </a:lnTo>
                    <a:lnTo>
                      <a:pt x="40" y="696"/>
                    </a:lnTo>
                    <a:lnTo>
                      <a:pt x="40" y="702"/>
                    </a:lnTo>
                    <a:lnTo>
                      <a:pt x="34" y="698"/>
                    </a:lnTo>
                    <a:lnTo>
                      <a:pt x="28" y="702"/>
                    </a:lnTo>
                    <a:lnTo>
                      <a:pt x="32" y="718"/>
                    </a:lnTo>
                    <a:lnTo>
                      <a:pt x="36" y="720"/>
                    </a:lnTo>
                    <a:lnTo>
                      <a:pt x="32" y="720"/>
                    </a:lnTo>
                    <a:lnTo>
                      <a:pt x="32" y="728"/>
                    </a:lnTo>
                    <a:lnTo>
                      <a:pt x="28" y="734"/>
                    </a:lnTo>
                    <a:lnTo>
                      <a:pt x="36" y="734"/>
                    </a:lnTo>
                    <a:lnTo>
                      <a:pt x="40" y="734"/>
                    </a:lnTo>
                    <a:lnTo>
                      <a:pt x="40" y="738"/>
                    </a:lnTo>
                    <a:lnTo>
                      <a:pt x="36" y="738"/>
                    </a:lnTo>
                    <a:lnTo>
                      <a:pt x="40" y="742"/>
                    </a:lnTo>
                    <a:lnTo>
                      <a:pt x="44" y="744"/>
                    </a:lnTo>
                    <a:lnTo>
                      <a:pt x="46" y="742"/>
                    </a:lnTo>
                    <a:lnTo>
                      <a:pt x="46" y="738"/>
                    </a:lnTo>
                    <a:lnTo>
                      <a:pt x="44" y="736"/>
                    </a:lnTo>
                    <a:lnTo>
                      <a:pt x="46" y="732"/>
                    </a:lnTo>
                    <a:lnTo>
                      <a:pt x="42" y="728"/>
                    </a:lnTo>
                    <a:lnTo>
                      <a:pt x="44" y="726"/>
                    </a:lnTo>
                    <a:lnTo>
                      <a:pt x="46" y="724"/>
                    </a:lnTo>
                    <a:lnTo>
                      <a:pt x="50" y="724"/>
                    </a:lnTo>
                    <a:lnTo>
                      <a:pt x="50" y="728"/>
                    </a:lnTo>
                    <a:lnTo>
                      <a:pt x="52" y="734"/>
                    </a:lnTo>
                    <a:lnTo>
                      <a:pt x="58" y="734"/>
                    </a:lnTo>
                    <a:lnTo>
                      <a:pt x="62" y="734"/>
                    </a:lnTo>
                    <a:lnTo>
                      <a:pt x="62" y="742"/>
                    </a:lnTo>
                    <a:lnTo>
                      <a:pt x="50" y="736"/>
                    </a:lnTo>
                    <a:lnTo>
                      <a:pt x="54" y="746"/>
                    </a:lnTo>
                    <a:lnTo>
                      <a:pt x="62" y="744"/>
                    </a:lnTo>
                    <a:lnTo>
                      <a:pt x="70" y="744"/>
                    </a:lnTo>
                    <a:lnTo>
                      <a:pt x="64" y="746"/>
                    </a:lnTo>
                    <a:lnTo>
                      <a:pt x="50" y="752"/>
                    </a:lnTo>
                    <a:lnTo>
                      <a:pt x="50" y="756"/>
                    </a:lnTo>
                    <a:lnTo>
                      <a:pt x="52" y="756"/>
                    </a:lnTo>
                    <a:lnTo>
                      <a:pt x="52" y="752"/>
                    </a:lnTo>
                    <a:lnTo>
                      <a:pt x="64" y="754"/>
                    </a:lnTo>
                    <a:lnTo>
                      <a:pt x="64" y="760"/>
                    </a:lnTo>
                    <a:lnTo>
                      <a:pt x="70" y="760"/>
                    </a:lnTo>
                    <a:lnTo>
                      <a:pt x="76" y="760"/>
                    </a:lnTo>
                    <a:lnTo>
                      <a:pt x="78" y="762"/>
                    </a:lnTo>
                    <a:lnTo>
                      <a:pt x="78" y="764"/>
                    </a:lnTo>
                    <a:lnTo>
                      <a:pt x="82" y="762"/>
                    </a:lnTo>
                    <a:lnTo>
                      <a:pt x="82" y="764"/>
                    </a:lnTo>
                    <a:lnTo>
                      <a:pt x="80" y="764"/>
                    </a:lnTo>
                    <a:lnTo>
                      <a:pt x="76" y="768"/>
                    </a:lnTo>
                    <a:lnTo>
                      <a:pt x="80" y="772"/>
                    </a:lnTo>
                    <a:lnTo>
                      <a:pt x="88" y="774"/>
                    </a:lnTo>
                    <a:lnTo>
                      <a:pt x="90" y="774"/>
                    </a:lnTo>
                    <a:lnTo>
                      <a:pt x="90" y="772"/>
                    </a:lnTo>
                    <a:lnTo>
                      <a:pt x="90" y="770"/>
                    </a:lnTo>
                    <a:lnTo>
                      <a:pt x="94" y="770"/>
                    </a:lnTo>
                    <a:lnTo>
                      <a:pt x="100" y="770"/>
                    </a:lnTo>
                    <a:lnTo>
                      <a:pt x="104" y="770"/>
                    </a:lnTo>
                    <a:lnTo>
                      <a:pt x="100" y="768"/>
                    </a:lnTo>
                    <a:lnTo>
                      <a:pt x="100" y="762"/>
                    </a:lnTo>
                    <a:lnTo>
                      <a:pt x="94" y="760"/>
                    </a:lnTo>
                    <a:lnTo>
                      <a:pt x="98" y="760"/>
                    </a:lnTo>
                    <a:lnTo>
                      <a:pt x="104" y="760"/>
                    </a:lnTo>
                    <a:lnTo>
                      <a:pt x="112" y="770"/>
                    </a:lnTo>
                    <a:lnTo>
                      <a:pt x="114" y="770"/>
                    </a:lnTo>
                    <a:lnTo>
                      <a:pt x="116" y="768"/>
                    </a:lnTo>
                    <a:lnTo>
                      <a:pt x="118" y="768"/>
                    </a:lnTo>
                    <a:lnTo>
                      <a:pt x="118" y="762"/>
                    </a:lnTo>
                    <a:lnTo>
                      <a:pt x="122" y="760"/>
                    </a:lnTo>
                    <a:lnTo>
                      <a:pt x="126" y="756"/>
                    </a:lnTo>
                    <a:lnTo>
                      <a:pt x="134" y="756"/>
                    </a:lnTo>
                    <a:lnTo>
                      <a:pt x="144" y="760"/>
                    </a:lnTo>
                    <a:lnTo>
                      <a:pt x="112" y="756"/>
                    </a:lnTo>
                    <a:lnTo>
                      <a:pt x="100" y="754"/>
                    </a:lnTo>
                    <a:lnTo>
                      <a:pt x="98" y="756"/>
                    </a:lnTo>
                    <a:lnTo>
                      <a:pt x="98" y="714"/>
                    </a:lnTo>
                    <a:lnTo>
                      <a:pt x="86" y="708"/>
                    </a:lnTo>
                    <a:lnTo>
                      <a:pt x="88" y="702"/>
                    </a:lnTo>
                    <a:lnTo>
                      <a:pt x="90" y="698"/>
                    </a:lnTo>
                    <a:lnTo>
                      <a:pt x="94" y="700"/>
                    </a:lnTo>
                    <a:lnTo>
                      <a:pt x="96" y="700"/>
                    </a:lnTo>
                    <a:lnTo>
                      <a:pt x="94" y="700"/>
                    </a:lnTo>
                    <a:lnTo>
                      <a:pt x="100" y="700"/>
                    </a:lnTo>
                    <a:lnTo>
                      <a:pt x="98" y="698"/>
                    </a:lnTo>
                    <a:lnTo>
                      <a:pt x="76" y="696"/>
                    </a:lnTo>
                    <a:lnTo>
                      <a:pt x="54" y="698"/>
                    </a:lnTo>
                    <a:lnTo>
                      <a:pt x="50" y="690"/>
                    </a:lnTo>
                    <a:lnTo>
                      <a:pt x="44" y="682"/>
                    </a:lnTo>
                    <a:lnTo>
                      <a:pt x="40" y="674"/>
                    </a:lnTo>
                    <a:lnTo>
                      <a:pt x="40" y="672"/>
                    </a:lnTo>
                    <a:lnTo>
                      <a:pt x="42" y="670"/>
                    </a:lnTo>
                    <a:lnTo>
                      <a:pt x="44" y="668"/>
                    </a:lnTo>
                    <a:lnTo>
                      <a:pt x="42" y="662"/>
                    </a:lnTo>
                    <a:lnTo>
                      <a:pt x="40" y="660"/>
                    </a:lnTo>
                    <a:lnTo>
                      <a:pt x="34" y="662"/>
                    </a:lnTo>
                    <a:lnTo>
                      <a:pt x="32" y="662"/>
                    </a:lnTo>
                    <a:lnTo>
                      <a:pt x="32" y="660"/>
                    </a:lnTo>
                    <a:lnTo>
                      <a:pt x="32" y="652"/>
                    </a:lnTo>
                    <a:lnTo>
                      <a:pt x="32" y="646"/>
                    </a:lnTo>
                    <a:lnTo>
                      <a:pt x="34" y="642"/>
                    </a:lnTo>
                    <a:lnTo>
                      <a:pt x="34" y="636"/>
                    </a:lnTo>
                    <a:lnTo>
                      <a:pt x="32" y="628"/>
                    </a:lnTo>
                    <a:lnTo>
                      <a:pt x="34" y="624"/>
                    </a:lnTo>
                    <a:lnTo>
                      <a:pt x="36" y="624"/>
                    </a:lnTo>
                    <a:lnTo>
                      <a:pt x="44" y="618"/>
                    </a:lnTo>
                    <a:lnTo>
                      <a:pt x="46" y="614"/>
                    </a:lnTo>
                    <a:lnTo>
                      <a:pt x="44" y="608"/>
                    </a:lnTo>
                    <a:lnTo>
                      <a:pt x="44" y="602"/>
                    </a:lnTo>
                    <a:lnTo>
                      <a:pt x="46" y="598"/>
                    </a:lnTo>
                    <a:lnTo>
                      <a:pt x="52" y="592"/>
                    </a:lnTo>
                    <a:lnTo>
                      <a:pt x="52" y="588"/>
                    </a:lnTo>
                    <a:lnTo>
                      <a:pt x="52" y="580"/>
                    </a:lnTo>
                    <a:lnTo>
                      <a:pt x="52" y="572"/>
                    </a:lnTo>
                    <a:lnTo>
                      <a:pt x="54" y="568"/>
                    </a:lnTo>
                    <a:lnTo>
                      <a:pt x="52" y="562"/>
                    </a:lnTo>
                    <a:lnTo>
                      <a:pt x="50" y="556"/>
                    </a:lnTo>
                    <a:lnTo>
                      <a:pt x="52" y="554"/>
                    </a:lnTo>
                    <a:lnTo>
                      <a:pt x="52" y="550"/>
                    </a:lnTo>
                    <a:lnTo>
                      <a:pt x="54" y="550"/>
                    </a:lnTo>
                    <a:lnTo>
                      <a:pt x="58" y="546"/>
                    </a:lnTo>
                    <a:lnTo>
                      <a:pt x="58" y="544"/>
                    </a:lnTo>
                    <a:lnTo>
                      <a:pt x="54" y="542"/>
                    </a:lnTo>
                    <a:lnTo>
                      <a:pt x="54" y="536"/>
                    </a:lnTo>
                    <a:lnTo>
                      <a:pt x="58" y="532"/>
                    </a:lnTo>
                    <a:lnTo>
                      <a:pt x="60" y="528"/>
                    </a:lnTo>
                    <a:lnTo>
                      <a:pt x="58" y="526"/>
                    </a:lnTo>
                    <a:lnTo>
                      <a:pt x="58" y="520"/>
                    </a:lnTo>
                    <a:lnTo>
                      <a:pt x="54" y="516"/>
                    </a:lnTo>
                    <a:lnTo>
                      <a:pt x="54" y="510"/>
                    </a:lnTo>
                    <a:lnTo>
                      <a:pt x="54" y="508"/>
                    </a:lnTo>
                    <a:lnTo>
                      <a:pt x="54" y="506"/>
                    </a:lnTo>
                    <a:lnTo>
                      <a:pt x="50" y="500"/>
                    </a:lnTo>
                    <a:lnTo>
                      <a:pt x="50" y="498"/>
                    </a:lnTo>
                    <a:lnTo>
                      <a:pt x="52" y="492"/>
                    </a:lnTo>
                    <a:lnTo>
                      <a:pt x="54" y="486"/>
                    </a:lnTo>
                    <a:lnTo>
                      <a:pt x="54" y="472"/>
                    </a:lnTo>
                    <a:lnTo>
                      <a:pt x="54" y="468"/>
                    </a:lnTo>
                    <a:lnTo>
                      <a:pt x="52" y="468"/>
                    </a:lnTo>
                    <a:lnTo>
                      <a:pt x="50" y="464"/>
                    </a:lnTo>
                    <a:lnTo>
                      <a:pt x="50" y="462"/>
                    </a:lnTo>
                    <a:lnTo>
                      <a:pt x="52" y="454"/>
                    </a:lnTo>
                    <a:lnTo>
                      <a:pt x="50" y="446"/>
                    </a:lnTo>
                    <a:lnTo>
                      <a:pt x="46" y="442"/>
                    </a:lnTo>
                    <a:lnTo>
                      <a:pt x="50" y="438"/>
                    </a:lnTo>
                    <a:lnTo>
                      <a:pt x="52" y="434"/>
                    </a:lnTo>
                    <a:lnTo>
                      <a:pt x="54" y="428"/>
                    </a:lnTo>
                    <a:lnTo>
                      <a:pt x="54" y="418"/>
                    </a:lnTo>
                    <a:lnTo>
                      <a:pt x="60" y="406"/>
                    </a:lnTo>
                    <a:lnTo>
                      <a:pt x="62" y="402"/>
                    </a:lnTo>
                    <a:lnTo>
                      <a:pt x="62" y="396"/>
                    </a:lnTo>
                    <a:lnTo>
                      <a:pt x="60" y="390"/>
                    </a:lnTo>
                    <a:lnTo>
                      <a:pt x="60" y="378"/>
                    </a:lnTo>
                    <a:lnTo>
                      <a:pt x="62" y="372"/>
                    </a:lnTo>
                    <a:lnTo>
                      <a:pt x="62" y="370"/>
                    </a:lnTo>
                    <a:lnTo>
                      <a:pt x="68" y="364"/>
                    </a:lnTo>
                    <a:lnTo>
                      <a:pt x="70" y="364"/>
                    </a:lnTo>
                    <a:lnTo>
                      <a:pt x="72" y="362"/>
                    </a:lnTo>
                    <a:lnTo>
                      <a:pt x="72" y="356"/>
                    </a:lnTo>
                    <a:lnTo>
                      <a:pt x="72" y="352"/>
                    </a:lnTo>
                    <a:lnTo>
                      <a:pt x="72" y="346"/>
                    </a:lnTo>
                    <a:lnTo>
                      <a:pt x="72" y="342"/>
                    </a:lnTo>
                    <a:lnTo>
                      <a:pt x="78" y="332"/>
                    </a:lnTo>
                    <a:lnTo>
                      <a:pt x="80" y="318"/>
                    </a:lnTo>
                    <a:lnTo>
                      <a:pt x="80" y="314"/>
                    </a:lnTo>
                    <a:lnTo>
                      <a:pt x="78" y="306"/>
                    </a:lnTo>
                    <a:lnTo>
                      <a:pt x="78" y="300"/>
                    </a:lnTo>
                    <a:lnTo>
                      <a:pt x="80" y="292"/>
                    </a:lnTo>
                    <a:lnTo>
                      <a:pt x="82" y="288"/>
                    </a:lnTo>
                    <a:lnTo>
                      <a:pt x="80" y="280"/>
                    </a:lnTo>
                    <a:lnTo>
                      <a:pt x="80" y="272"/>
                    </a:lnTo>
                    <a:lnTo>
                      <a:pt x="82" y="264"/>
                    </a:lnTo>
                    <a:lnTo>
                      <a:pt x="82" y="256"/>
                    </a:lnTo>
                    <a:lnTo>
                      <a:pt x="86" y="252"/>
                    </a:lnTo>
                    <a:lnTo>
                      <a:pt x="88" y="244"/>
                    </a:lnTo>
                    <a:lnTo>
                      <a:pt x="86" y="236"/>
                    </a:lnTo>
                    <a:lnTo>
                      <a:pt x="88" y="216"/>
                    </a:lnTo>
                    <a:lnTo>
                      <a:pt x="90" y="210"/>
                    </a:lnTo>
                    <a:lnTo>
                      <a:pt x="90" y="208"/>
                    </a:lnTo>
                    <a:lnTo>
                      <a:pt x="96" y="202"/>
                    </a:lnTo>
                    <a:lnTo>
                      <a:pt x="104" y="190"/>
                    </a:lnTo>
                    <a:lnTo>
                      <a:pt x="106" y="182"/>
                    </a:lnTo>
                    <a:lnTo>
                      <a:pt x="104" y="178"/>
                    </a:lnTo>
                    <a:lnTo>
                      <a:pt x="104" y="170"/>
                    </a:lnTo>
                    <a:lnTo>
                      <a:pt x="106" y="168"/>
                    </a:lnTo>
                    <a:lnTo>
                      <a:pt x="106" y="164"/>
                    </a:lnTo>
                    <a:lnTo>
                      <a:pt x="106" y="162"/>
                    </a:lnTo>
                    <a:lnTo>
                      <a:pt x="104" y="154"/>
                    </a:lnTo>
                    <a:lnTo>
                      <a:pt x="104" y="138"/>
                    </a:lnTo>
                    <a:lnTo>
                      <a:pt x="106" y="136"/>
                    </a:lnTo>
                    <a:lnTo>
                      <a:pt x="108" y="134"/>
                    </a:lnTo>
                    <a:lnTo>
                      <a:pt x="112" y="132"/>
                    </a:lnTo>
                    <a:lnTo>
                      <a:pt x="114" y="128"/>
                    </a:lnTo>
                    <a:lnTo>
                      <a:pt x="116" y="126"/>
                    </a:lnTo>
                    <a:lnTo>
                      <a:pt x="118" y="124"/>
                    </a:lnTo>
                    <a:lnTo>
                      <a:pt x="122" y="124"/>
                    </a:lnTo>
                    <a:lnTo>
                      <a:pt x="124" y="120"/>
                    </a:lnTo>
                    <a:lnTo>
                      <a:pt x="124" y="110"/>
                    </a:lnTo>
                    <a:lnTo>
                      <a:pt x="124" y="108"/>
                    </a:lnTo>
                    <a:lnTo>
                      <a:pt x="122" y="106"/>
                    </a:lnTo>
                    <a:lnTo>
                      <a:pt x="118" y="102"/>
                    </a:lnTo>
                    <a:lnTo>
                      <a:pt x="118" y="98"/>
                    </a:lnTo>
                    <a:lnTo>
                      <a:pt x="118" y="92"/>
                    </a:lnTo>
                    <a:lnTo>
                      <a:pt x="108" y="90"/>
                    </a:lnTo>
                    <a:lnTo>
                      <a:pt x="108" y="78"/>
                    </a:lnTo>
                    <a:lnTo>
                      <a:pt x="108" y="70"/>
                    </a:lnTo>
                    <a:lnTo>
                      <a:pt x="106" y="62"/>
                    </a:lnTo>
                    <a:lnTo>
                      <a:pt x="104" y="54"/>
                    </a:lnTo>
                    <a:lnTo>
                      <a:pt x="104" y="46"/>
                    </a:lnTo>
                    <a:lnTo>
                      <a:pt x="98" y="34"/>
                    </a:lnTo>
                    <a:lnTo>
                      <a:pt x="96" y="32"/>
                    </a:lnTo>
                    <a:lnTo>
                      <a:pt x="90" y="26"/>
                    </a:lnTo>
                    <a:lnTo>
                      <a:pt x="88" y="16"/>
                    </a:lnTo>
                    <a:lnTo>
                      <a:pt x="86" y="8"/>
                    </a:lnTo>
                    <a:lnTo>
                      <a:pt x="82" y="0"/>
                    </a:lnTo>
                    <a:lnTo>
                      <a:pt x="78" y="2"/>
                    </a:lnTo>
                    <a:lnTo>
                      <a:pt x="72" y="8"/>
                    </a:lnTo>
                    <a:lnTo>
                      <a:pt x="72" y="8"/>
                    </a:lnTo>
                    <a:lnTo>
                      <a:pt x="72" y="8"/>
                    </a:lnTo>
                    <a:close/>
                    <a:moveTo>
                      <a:pt x="98" y="772"/>
                    </a:moveTo>
                    <a:lnTo>
                      <a:pt x="98" y="772"/>
                    </a:lnTo>
                    <a:lnTo>
                      <a:pt x="100" y="780"/>
                    </a:lnTo>
                    <a:lnTo>
                      <a:pt x="106" y="780"/>
                    </a:lnTo>
                    <a:lnTo>
                      <a:pt x="106" y="778"/>
                    </a:lnTo>
                    <a:lnTo>
                      <a:pt x="104" y="774"/>
                    </a:lnTo>
                    <a:lnTo>
                      <a:pt x="98" y="772"/>
                    </a:lnTo>
                    <a:lnTo>
                      <a:pt x="98" y="772"/>
                    </a:lnTo>
                    <a:lnTo>
                      <a:pt x="98" y="772"/>
                    </a:lnTo>
                    <a:close/>
                    <a:moveTo>
                      <a:pt x="62" y="762"/>
                    </a:moveTo>
                    <a:lnTo>
                      <a:pt x="62" y="762"/>
                    </a:lnTo>
                    <a:lnTo>
                      <a:pt x="64" y="764"/>
                    </a:lnTo>
                    <a:lnTo>
                      <a:pt x="70" y="768"/>
                    </a:lnTo>
                    <a:lnTo>
                      <a:pt x="70" y="764"/>
                    </a:lnTo>
                    <a:lnTo>
                      <a:pt x="68" y="762"/>
                    </a:lnTo>
                    <a:lnTo>
                      <a:pt x="62" y="762"/>
                    </a:lnTo>
                    <a:lnTo>
                      <a:pt x="62" y="762"/>
                    </a:lnTo>
                    <a:lnTo>
                      <a:pt x="62" y="762"/>
                    </a:lnTo>
                    <a:close/>
                    <a:moveTo>
                      <a:pt x="0" y="668"/>
                    </a:moveTo>
                    <a:lnTo>
                      <a:pt x="4" y="672"/>
                    </a:lnTo>
                    <a:lnTo>
                      <a:pt x="6" y="672"/>
                    </a:lnTo>
                    <a:lnTo>
                      <a:pt x="4" y="670"/>
                    </a:lnTo>
                    <a:lnTo>
                      <a:pt x="0" y="668"/>
                    </a:lnTo>
                    <a:lnTo>
                      <a:pt x="0" y="668"/>
                    </a:lnTo>
                    <a:lnTo>
                      <a:pt x="0" y="668"/>
                    </a:lnTo>
                    <a:close/>
                    <a:moveTo>
                      <a:pt x="6" y="656"/>
                    </a:moveTo>
                    <a:lnTo>
                      <a:pt x="6" y="664"/>
                    </a:lnTo>
                    <a:lnTo>
                      <a:pt x="8" y="664"/>
                    </a:lnTo>
                    <a:lnTo>
                      <a:pt x="10" y="662"/>
                    </a:lnTo>
                    <a:lnTo>
                      <a:pt x="8" y="656"/>
                    </a:lnTo>
                    <a:lnTo>
                      <a:pt x="6" y="656"/>
                    </a:lnTo>
                    <a:lnTo>
                      <a:pt x="6" y="656"/>
                    </a:lnTo>
                    <a:lnTo>
                      <a:pt x="6" y="656"/>
                    </a:lnTo>
                    <a:close/>
                    <a:moveTo>
                      <a:pt x="58" y="714"/>
                    </a:moveTo>
                    <a:lnTo>
                      <a:pt x="58" y="714"/>
                    </a:lnTo>
                    <a:lnTo>
                      <a:pt x="60" y="710"/>
                    </a:lnTo>
                    <a:lnTo>
                      <a:pt x="60" y="714"/>
                    </a:lnTo>
                    <a:lnTo>
                      <a:pt x="60" y="716"/>
                    </a:lnTo>
                    <a:lnTo>
                      <a:pt x="60" y="718"/>
                    </a:lnTo>
                    <a:lnTo>
                      <a:pt x="58" y="724"/>
                    </a:lnTo>
                    <a:lnTo>
                      <a:pt x="54" y="724"/>
                    </a:lnTo>
                    <a:lnTo>
                      <a:pt x="54" y="718"/>
                    </a:lnTo>
                    <a:lnTo>
                      <a:pt x="58" y="714"/>
                    </a:lnTo>
                    <a:lnTo>
                      <a:pt x="58" y="714"/>
                    </a:lnTo>
                    <a:lnTo>
                      <a:pt x="58" y="714"/>
                    </a:lnTo>
                    <a:close/>
                    <a:moveTo>
                      <a:pt x="44" y="714"/>
                    </a:moveTo>
                    <a:lnTo>
                      <a:pt x="46" y="718"/>
                    </a:lnTo>
                    <a:lnTo>
                      <a:pt x="42" y="718"/>
                    </a:lnTo>
                    <a:lnTo>
                      <a:pt x="42" y="716"/>
                    </a:lnTo>
                    <a:lnTo>
                      <a:pt x="42" y="714"/>
                    </a:lnTo>
                    <a:lnTo>
                      <a:pt x="44" y="714"/>
                    </a:lnTo>
                    <a:lnTo>
                      <a:pt x="44" y="714"/>
                    </a:lnTo>
                    <a:lnTo>
                      <a:pt x="44" y="714"/>
                    </a:lnTo>
                    <a:close/>
                    <a:moveTo>
                      <a:pt x="72" y="708"/>
                    </a:moveTo>
                    <a:lnTo>
                      <a:pt x="72" y="708"/>
                    </a:lnTo>
                    <a:lnTo>
                      <a:pt x="86" y="708"/>
                    </a:lnTo>
                    <a:lnTo>
                      <a:pt x="82" y="714"/>
                    </a:lnTo>
                    <a:lnTo>
                      <a:pt x="78" y="714"/>
                    </a:lnTo>
                    <a:lnTo>
                      <a:pt x="76" y="710"/>
                    </a:lnTo>
                    <a:lnTo>
                      <a:pt x="72" y="710"/>
                    </a:lnTo>
                    <a:lnTo>
                      <a:pt x="70" y="714"/>
                    </a:lnTo>
                    <a:lnTo>
                      <a:pt x="72" y="728"/>
                    </a:lnTo>
                    <a:lnTo>
                      <a:pt x="76" y="726"/>
                    </a:lnTo>
                    <a:lnTo>
                      <a:pt x="80" y="726"/>
                    </a:lnTo>
                    <a:lnTo>
                      <a:pt x="80" y="732"/>
                    </a:lnTo>
                    <a:lnTo>
                      <a:pt x="72" y="734"/>
                    </a:lnTo>
                    <a:lnTo>
                      <a:pt x="72" y="736"/>
                    </a:lnTo>
                    <a:lnTo>
                      <a:pt x="76" y="742"/>
                    </a:lnTo>
                    <a:lnTo>
                      <a:pt x="80" y="742"/>
                    </a:lnTo>
                    <a:lnTo>
                      <a:pt x="72" y="746"/>
                    </a:lnTo>
                    <a:lnTo>
                      <a:pt x="78" y="746"/>
                    </a:lnTo>
                    <a:lnTo>
                      <a:pt x="82" y="746"/>
                    </a:lnTo>
                    <a:lnTo>
                      <a:pt x="76" y="752"/>
                    </a:lnTo>
                    <a:lnTo>
                      <a:pt x="70" y="750"/>
                    </a:lnTo>
                    <a:lnTo>
                      <a:pt x="68" y="750"/>
                    </a:lnTo>
                    <a:lnTo>
                      <a:pt x="70" y="750"/>
                    </a:lnTo>
                    <a:lnTo>
                      <a:pt x="70" y="734"/>
                    </a:lnTo>
                    <a:lnTo>
                      <a:pt x="62" y="734"/>
                    </a:lnTo>
                    <a:lnTo>
                      <a:pt x="64" y="724"/>
                    </a:lnTo>
                    <a:lnTo>
                      <a:pt x="68" y="710"/>
                    </a:lnTo>
                    <a:lnTo>
                      <a:pt x="72" y="708"/>
                    </a:lnTo>
                    <a:lnTo>
                      <a:pt x="72" y="708"/>
                    </a:lnTo>
                    <a:lnTo>
                      <a:pt x="72" y="708"/>
                    </a:lnTo>
                    <a:close/>
                    <a:moveTo>
                      <a:pt x="24" y="544"/>
                    </a:moveTo>
                    <a:lnTo>
                      <a:pt x="24" y="544"/>
                    </a:lnTo>
                    <a:lnTo>
                      <a:pt x="22" y="546"/>
                    </a:lnTo>
                    <a:lnTo>
                      <a:pt x="18" y="552"/>
                    </a:lnTo>
                    <a:lnTo>
                      <a:pt x="16" y="556"/>
                    </a:lnTo>
                    <a:lnTo>
                      <a:pt x="24" y="560"/>
                    </a:lnTo>
                    <a:lnTo>
                      <a:pt x="18" y="564"/>
                    </a:lnTo>
                    <a:lnTo>
                      <a:pt x="16" y="568"/>
                    </a:lnTo>
                    <a:lnTo>
                      <a:pt x="18" y="568"/>
                    </a:lnTo>
                    <a:lnTo>
                      <a:pt x="26" y="560"/>
                    </a:lnTo>
                    <a:lnTo>
                      <a:pt x="28" y="556"/>
                    </a:lnTo>
                    <a:lnTo>
                      <a:pt x="24" y="560"/>
                    </a:lnTo>
                    <a:lnTo>
                      <a:pt x="24" y="554"/>
                    </a:lnTo>
                    <a:lnTo>
                      <a:pt x="26" y="554"/>
                    </a:lnTo>
                    <a:lnTo>
                      <a:pt x="28" y="550"/>
                    </a:lnTo>
                    <a:lnTo>
                      <a:pt x="26" y="546"/>
                    </a:lnTo>
                    <a:lnTo>
                      <a:pt x="24" y="544"/>
                    </a:lnTo>
                    <a:lnTo>
                      <a:pt x="24" y="544"/>
                    </a:lnTo>
                    <a:lnTo>
                      <a:pt x="24" y="544"/>
                    </a:lnTo>
                    <a:close/>
                    <a:moveTo>
                      <a:pt x="22" y="528"/>
                    </a:moveTo>
                    <a:lnTo>
                      <a:pt x="24" y="534"/>
                    </a:lnTo>
                    <a:lnTo>
                      <a:pt x="24" y="532"/>
                    </a:lnTo>
                    <a:lnTo>
                      <a:pt x="22" y="528"/>
                    </a:lnTo>
                    <a:lnTo>
                      <a:pt x="22" y="528"/>
                    </a:lnTo>
                    <a:lnTo>
                      <a:pt x="22" y="528"/>
                    </a:lnTo>
                    <a:close/>
                    <a:moveTo>
                      <a:pt x="24" y="480"/>
                    </a:moveTo>
                    <a:lnTo>
                      <a:pt x="24" y="480"/>
                    </a:lnTo>
                    <a:lnTo>
                      <a:pt x="24" y="510"/>
                    </a:lnTo>
                    <a:lnTo>
                      <a:pt x="28" y="514"/>
                    </a:lnTo>
                    <a:lnTo>
                      <a:pt x="36" y="506"/>
                    </a:lnTo>
                    <a:lnTo>
                      <a:pt x="36" y="500"/>
                    </a:lnTo>
                    <a:lnTo>
                      <a:pt x="34" y="498"/>
                    </a:lnTo>
                    <a:lnTo>
                      <a:pt x="32" y="496"/>
                    </a:lnTo>
                    <a:lnTo>
                      <a:pt x="36" y="480"/>
                    </a:lnTo>
                    <a:lnTo>
                      <a:pt x="28" y="480"/>
                    </a:lnTo>
                    <a:lnTo>
                      <a:pt x="24" y="480"/>
                    </a:lnTo>
                    <a:lnTo>
                      <a:pt x="24" y="480"/>
                    </a:lnTo>
                    <a:lnTo>
                      <a:pt x="24" y="48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292" name="Freeform 1763"/>
              <p:cNvSpPr>
                <a:spLocks noEditPoints="1"/>
              </p:cNvSpPr>
              <p:nvPr/>
            </p:nvSpPr>
            <p:spPr bwMode="auto">
              <a:xfrm>
                <a:off x="5892800" y="1952625"/>
                <a:ext cx="2073275" cy="1238250"/>
              </a:xfrm>
              <a:custGeom>
                <a:avLst/>
                <a:gdLst>
                  <a:gd name="T0" fmla="*/ 904 w 1306"/>
                  <a:gd name="T1" fmla="*/ 730 h 780"/>
                  <a:gd name="T2" fmla="*/ 862 w 1306"/>
                  <a:gd name="T3" fmla="*/ 708 h 780"/>
                  <a:gd name="T4" fmla="*/ 888 w 1306"/>
                  <a:gd name="T5" fmla="*/ 690 h 780"/>
                  <a:gd name="T6" fmla="*/ 1176 w 1306"/>
                  <a:gd name="T7" fmla="*/ 704 h 780"/>
                  <a:gd name="T8" fmla="*/ 1136 w 1306"/>
                  <a:gd name="T9" fmla="*/ 626 h 780"/>
                  <a:gd name="T10" fmla="*/ 772 w 1306"/>
                  <a:gd name="T11" fmla="*/ 600 h 780"/>
                  <a:gd name="T12" fmla="*/ 1224 w 1306"/>
                  <a:gd name="T13" fmla="*/ 628 h 780"/>
                  <a:gd name="T14" fmla="*/ 1264 w 1306"/>
                  <a:gd name="T15" fmla="*/ 668 h 780"/>
                  <a:gd name="T16" fmla="*/ 1288 w 1306"/>
                  <a:gd name="T17" fmla="*/ 658 h 780"/>
                  <a:gd name="T18" fmla="*/ 1234 w 1306"/>
                  <a:gd name="T19" fmla="*/ 604 h 780"/>
                  <a:gd name="T20" fmla="*/ 1132 w 1306"/>
                  <a:gd name="T21" fmla="*/ 536 h 780"/>
                  <a:gd name="T22" fmla="*/ 1108 w 1306"/>
                  <a:gd name="T23" fmla="*/ 342 h 780"/>
                  <a:gd name="T24" fmla="*/ 872 w 1306"/>
                  <a:gd name="T25" fmla="*/ 548 h 780"/>
                  <a:gd name="T26" fmla="*/ 172 w 1306"/>
                  <a:gd name="T27" fmla="*/ 528 h 780"/>
                  <a:gd name="T28" fmla="*/ 630 w 1306"/>
                  <a:gd name="T29" fmla="*/ 512 h 780"/>
                  <a:gd name="T30" fmla="*/ 624 w 1306"/>
                  <a:gd name="T31" fmla="*/ 548 h 780"/>
                  <a:gd name="T32" fmla="*/ 898 w 1306"/>
                  <a:gd name="T33" fmla="*/ 464 h 780"/>
                  <a:gd name="T34" fmla="*/ 906 w 1306"/>
                  <a:gd name="T35" fmla="*/ 458 h 780"/>
                  <a:gd name="T36" fmla="*/ 562 w 1306"/>
                  <a:gd name="T37" fmla="*/ 410 h 780"/>
                  <a:gd name="T38" fmla="*/ 926 w 1306"/>
                  <a:gd name="T39" fmla="*/ 310 h 780"/>
                  <a:gd name="T40" fmla="*/ 854 w 1306"/>
                  <a:gd name="T41" fmla="*/ 304 h 780"/>
                  <a:gd name="T42" fmla="*/ 370 w 1306"/>
                  <a:gd name="T43" fmla="*/ 352 h 780"/>
                  <a:gd name="T44" fmla="*/ 318 w 1306"/>
                  <a:gd name="T45" fmla="*/ 286 h 780"/>
                  <a:gd name="T46" fmla="*/ 816 w 1306"/>
                  <a:gd name="T47" fmla="*/ 304 h 780"/>
                  <a:gd name="T48" fmla="*/ 820 w 1306"/>
                  <a:gd name="T49" fmla="*/ 242 h 780"/>
                  <a:gd name="T50" fmla="*/ 346 w 1306"/>
                  <a:gd name="T51" fmla="*/ 222 h 780"/>
                  <a:gd name="T52" fmla="*/ 276 w 1306"/>
                  <a:gd name="T53" fmla="*/ 258 h 780"/>
                  <a:gd name="T54" fmla="*/ 798 w 1306"/>
                  <a:gd name="T55" fmla="*/ 186 h 780"/>
                  <a:gd name="T56" fmla="*/ 886 w 1306"/>
                  <a:gd name="T57" fmla="*/ 694 h 780"/>
                  <a:gd name="T58" fmla="*/ 898 w 1306"/>
                  <a:gd name="T59" fmla="*/ 752 h 780"/>
                  <a:gd name="T60" fmla="*/ 1054 w 1306"/>
                  <a:gd name="T61" fmla="*/ 674 h 780"/>
                  <a:gd name="T62" fmla="*/ 1134 w 1306"/>
                  <a:gd name="T63" fmla="*/ 710 h 780"/>
                  <a:gd name="T64" fmla="*/ 1168 w 1306"/>
                  <a:gd name="T65" fmla="*/ 712 h 780"/>
                  <a:gd name="T66" fmla="*/ 1104 w 1306"/>
                  <a:gd name="T67" fmla="*/ 648 h 780"/>
                  <a:gd name="T68" fmla="*/ 1064 w 1306"/>
                  <a:gd name="T69" fmla="*/ 626 h 780"/>
                  <a:gd name="T70" fmla="*/ 1204 w 1306"/>
                  <a:gd name="T71" fmla="*/ 590 h 780"/>
                  <a:gd name="T72" fmla="*/ 1230 w 1306"/>
                  <a:gd name="T73" fmla="*/ 510 h 780"/>
                  <a:gd name="T74" fmla="*/ 1158 w 1306"/>
                  <a:gd name="T75" fmla="*/ 436 h 780"/>
                  <a:gd name="T76" fmla="*/ 1064 w 1306"/>
                  <a:gd name="T77" fmla="*/ 396 h 780"/>
                  <a:gd name="T78" fmla="*/ 964 w 1306"/>
                  <a:gd name="T79" fmla="*/ 324 h 780"/>
                  <a:gd name="T80" fmla="*/ 932 w 1306"/>
                  <a:gd name="T81" fmla="*/ 418 h 780"/>
                  <a:gd name="T82" fmla="*/ 860 w 1306"/>
                  <a:gd name="T83" fmla="*/ 536 h 780"/>
                  <a:gd name="T84" fmla="*/ 710 w 1306"/>
                  <a:gd name="T85" fmla="*/ 428 h 780"/>
                  <a:gd name="T86" fmla="*/ 720 w 1306"/>
                  <a:gd name="T87" fmla="*/ 314 h 780"/>
                  <a:gd name="T88" fmla="*/ 754 w 1306"/>
                  <a:gd name="T89" fmla="*/ 244 h 780"/>
                  <a:gd name="T90" fmla="*/ 888 w 1306"/>
                  <a:gd name="T91" fmla="*/ 204 h 780"/>
                  <a:gd name="T92" fmla="*/ 818 w 1306"/>
                  <a:gd name="T93" fmla="*/ 176 h 780"/>
                  <a:gd name="T94" fmla="*/ 746 w 1306"/>
                  <a:gd name="T95" fmla="*/ 152 h 780"/>
                  <a:gd name="T96" fmla="*/ 692 w 1306"/>
                  <a:gd name="T97" fmla="*/ 52 h 780"/>
                  <a:gd name="T98" fmla="*/ 670 w 1306"/>
                  <a:gd name="T99" fmla="*/ 80 h 780"/>
                  <a:gd name="T100" fmla="*/ 684 w 1306"/>
                  <a:gd name="T101" fmla="*/ 160 h 780"/>
                  <a:gd name="T102" fmla="*/ 588 w 1306"/>
                  <a:gd name="T103" fmla="*/ 184 h 780"/>
                  <a:gd name="T104" fmla="*/ 508 w 1306"/>
                  <a:gd name="T105" fmla="*/ 168 h 780"/>
                  <a:gd name="T106" fmla="*/ 390 w 1306"/>
                  <a:gd name="T107" fmla="*/ 176 h 780"/>
                  <a:gd name="T108" fmla="*/ 234 w 1306"/>
                  <a:gd name="T109" fmla="*/ 132 h 780"/>
                  <a:gd name="T110" fmla="*/ 156 w 1306"/>
                  <a:gd name="T111" fmla="*/ 126 h 780"/>
                  <a:gd name="T112" fmla="*/ 84 w 1306"/>
                  <a:gd name="T113" fmla="*/ 156 h 780"/>
                  <a:gd name="T114" fmla="*/ 74 w 1306"/>
                  <a:gd name="T115" fmla="*/ 392 h 780"/>
                  <a:gd name="T116" fmla="*/ 182 w 1306"/>
                  <a:gd name="T117" fmla="*/ 474 h 780"/>
                  <a:gd name="T118" fmla="*/ 192 w 1306"/>
                  <a:gd name="T119" fmla="*/ 550 h 780"/>
                  <a:gd name="T120" fmla="*/ 258 w 1306"/>
                  <a:gd name="T121" fmla="*/ 620 h 780"/>
                  <a:gd name="T122" fmla="*/ 702 w 1306"/>
                  <a:gd name="T123" fmla="*/ 644 h 7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306" h="780">
                    <a:moveTo>
                      <a:pt x="510" y="158"/>
                    </a:moveTo>
                    <a:lnTo>
                      <a:pt x="510" y="158"/>
                    </a:lnTo>
                    <a:lnTo>
                      <a:pt x="512" y="162"/>
                    </a:lnTo>
                    <a:lnTo>
                      <a:pt x="512" y="166"/>
                    </a:lnTo>
                    <a:lnTo>
                      <a:pt x="510" y="166"/>
                    </a:lnTo>
                    <a:lnTo>
                      <a:pt x="508" y="160"/>
                    </a:lnTo>
                    <a:lnTo>
                      <a:pt x="508" y="158"/>
                    </a:lnTo>
                    <a:lnTo>
                      <a:pt x="510" y="158"/>
                    </a:lnTo>
                    <a:lnTo>
                      <a:pt x="510" y="158"/>
                    </a:lnTo>
                    <a:lnTo>
                      <a:pt x="510" y="158"/>
                    </a:lnTo>
                    <a:close/>
                    <a:moveTo>
                      <a:pt x="682" y="44"/>
                    </a:moveTo>
                    <a:lnTo>
                      <a:pt x="682" y="44"/>
                    </a:lnTo>
                    <a:lnTo>
                      <a:pt x="684" y="44"/>
                    </a:lnTo>
                    <a:lnTo>
                      <a:pt x="684" y="48"/>
                    </a:lnTo>
                    <a:lnTo>
                      <a:pt x="680" y="48"/>
                    </a:lnTo>
                    <a:lnTo>
                      <a:pt x="680" y="44"/>
                    </a:lnTo>
                    <a:lnTo>
                      <a:pt x="682" y="44"/>
                    </a:lnTo>
                    <a:lnTo>
                      <a:pt x="682" y="44"/>
                    </a:lnTo>
                    <a:lnTo>
                      <a:pt x="682" y="44"/>
                    </a:lnTo>
                    <a:close/>
                    <a:moveTo>
                      <a:pt x="1276" y="656"/>
                    </a:moveTo>
                    <a:lnTo>
                      <a:pt x="1276" y="656"/>
                    </a:lnTo>
                    <a:lnTo>
                      <a:pt x="1272" y="662"/>
                    </a:lnTo>
                    <a:lnTo>
                      <a:pt x="1270" y="662"/>
                    </a:lnTo>
                    <a:lnTo>
                      <a:pt x="1270" y="658"/>
                    </a:lnTo>
                    <a:lnTo>
                      <a:pt x="1276" y="656"/>
                    </a:lnTo>
                    <a:lnTo>
                      <a:pt x="1276" y="656"/>
                    </a:lnTo>
                    <a:lnTo>
                      <a:pt x="1276" y="656"/>
                    </a:lnTo>
                    <a:close/>
                    <a:moveTo>
                      <a:pt x="908" y="728"/>
                    </a:moveTo>
                    <a:lnTo>
                      <a:pt x="908" y="728"/>
                    </a:lnTo>
                    <a:lnTo>
                      <a:pt x="908" y="734"/>
                    </a:lnTo>
                    <a:lnTo>
                      <a:pt x="904" y="734"/>
                    </a:lnTo>
                    <a:lnTo>
                      <a:pt x="904" y="730"/>
                    </a:lnTo>
                    <a:lnTo>
                      <a:pt x="906" y="728"/>
                    </a:lnTo>
                    <a:lnTo>
                      <a:pt x="908" y="728"/>
                    </a:lnTo>
                    <a:lnTo>
                      <a:pt x="908" y="728"/>
                    </a:lnTo>
                    <a:lnTo>
                      <a:pt x="908" y="728"/>
                    </a:lnTo>
                    <a:close/>
                    <a:moveTo>
                      <a:pt x="874" y="712"/>
                    </a:moveTo>
                    <a:lnTo>
                      <a:pt x="878" y="718"/>
                    </a:lnTo>
                    <a:lnTo>
                      <a:pt x="878" y="716"/>
                    </a:lnTo>
                    <a:lnTo>
                      <a:pt x="874" y="712"/>
                    </a:lnTo>
                    <a:lnTo>
                      <a:pt x="874" y="712"/>
                    </a:lnTo>
                    <a:lnTo>
                      <a:pt x="874" y="712"/>
                    </a:lnTo>
                    <a:close/>
                    <a:moveTo>
                      <a:pt x="1104" y="708"/>
                    </a:moveTo>
                    <a:lnTo>
                      <a:pt x="1104" y="708"/>
                    </a:lnTo>
                    <a:lnTo>
                      <a:pt x="1104" y="710"/>
                    </a:lnTo>
                    <a:lnTo>
                      <a:pt x="1100" y="712"/>
                    </a:lnTo>
                    <a:lnTo>
                      <a:pt x="1100" y="708"/>
                    </a:lnTo>
                    <a:lnTo>
                      <a:pt x="1104" y="708"/>
                    </a:lnTo>
                    <a:lnTo>
                      <a:pt x="1104" y="708"/>
                    </a:lnTo>
                    <a:lnTo>
                      <a:pt x="1104" y="708"/>
                    </a:lnTo>
                    <a:close/>
                    <a:moveTo>
                      <a:pt x="982" y="708"/>
                    </a:moveTo>
                    <a:lnTo>
                      <a:pt x="982" y="708"/>
                    </a:lnTo>
                    <a:lnTo>
                      <a:pt x="986" y="708"/>
                    </a:lnTo>
                    <a:lnTo>
                      <a:pt x="988" y="710"/>
                    </a:lnTo>
                    <a:lnTo>
                      <a:pt x="986" y="712"/>
                    </a:lnTo>
                    <a:lnTo>
                      <a:pt x="982" y="712"/>
                    </a:lnTo>
                    <a:lnTo>
                      <a:pt x="980" y="710"/>
                    </a:lnTo>
                    <a:lnTo>
                      <a:pt x="980" y="708"/>
                    </a:lnTo>
                    <a:lnTo>
                      <a:pt x="982" y="708"/>
                    </a:lnTo>
                    <a:lnTo>
                      <a:pt x="982" y="708"/>
                    </a:lnTo>
                    <a:lnTo>
                      <a:pt x="982" y="708"/>
                    </a:lnTo>
                    <a:close/>
                    <a:moveTo>
                      <a:pt x="852" y="700"/>
                    </a:moveTo>
                    <a:lnTo>
                      <a:pt x="852" y="700"/>
                    </a:lnTo>
                    <a:lnTo>
                      <a:pt x="862" y="708"/>
                    </a:lnTo>
                    <a:lnTo>
                      <a:pt x="870" y="708"/>
                    </a:lnTo>
                    <a:lnTo>
                      <a:pt x="870" y="704"/>
                    </a:lnTo>
                    <a:lnTo>
                      <a:pt x="862" y="700"/>
                    </a:lnTo>
                    <a:lnTo>
                      <a:pt x="856" y="700"/>
                    </a:lnTo>
                    <a:lnTo>
                      <a:pt x="852" y="700"/>
                    </a:lnTo>
                    <a:lnTo>
                      <a:pt x="852" y="700"/>
                    </a:lnTo>
                    <a:lnTo>
                      <a:pt x="852" y="700"/>
                    </a:lnTo>
                    <a:close/>
                    <a:moveTo>
                      <a:pt x="1190" y="692"/>
                    </a:moveTo>
                    <a:lnTo>
                      <a:pt x="1190" y="692"/>
                    </a:lnTo>
                    <a:lnTo>
                      <a:pt x="1196" y="694"/>
                    </a:lnTo>
                    <a:lnTo>
                      <a:pt x="1196" y="698"/>
                    </a:lnTo>
                    <a:lnTo>
                      <a:pt x="1190" y="698"/>
                    </a:lnTo>
                    <a:lnTo>
                      <a:pt x="1194" y="698"/>
                    </a:lnTo>
                    <a:lnTo>
                      <a:pt x="1196" y="698"/>
                    </a:lnTo>
                    <a:lnTo>
                      <a:pt x="1196" y="700"/>
                    </a:lnTo>
                    <a:lnTo>
                      <a:pt x="1190" y="700"/>
                    </a:lnTo>
                    <a:lnTo>
                      <a:pt x="1190" y="708"/>
                    </a:lnTo>
                    <a:lnTo>
                      <a:pt x="1178" y="710"/>
                    </a:lnTo>
                    <a:lnTo>
                      <a:pt x="1172" y="710"/>
                    </a:lnTo>
                    <a:lnTo>
                      <a:pt x="1180" y="704"/>
                    </a:lnTo>
                    <a:lnTo>
                      <a:pt x="1182" y="702"/>
                    </a:lnTo>
                    <a:lnTo>
                      <a:pt x="1182" y="694"/>
                    </a:lnTo>
                    <a:lnTo>
                      <a:pt x="1190" y="692"/>
                    </a:lnTo>
                    <a:lnTo>
                      <a:pt x="1190" y="692"/>
                    </a:lnTo>
                    <a:lnTo>
                      <a:pt x="1190" y="692"/>
                    </a:lnTo>
                    <a:close/>
                    <a:moveTo>
                      <a:pt x="896" y="684"/>
                    </a:moveTo>
                    <a:lnTo>
                      <a:pt x="896" y="684"/>
                    </a:lnTo>
                    <a:lnTo>
                      <a:pt x="900" y="684"/>
                    </a:lnTo>
                    <a:lnTo>
                      <a:pt x="900" y="686"/>
                    </a:lnTo>
                    <a:lnTo>
                      <a:pt x="898" y="692"/>
                    </a:lnTo>
                    <a:lnTo>
                      <a:pt x="890" y="690"/>
                    </a:lnTo>
                    <a:lnTo>
                      <a:pt x="888" y="690"/>
                    </a:lnTo>
                    <a:lnTo>
                      <a:pt x="892" y="686"/>
                    </a:lnTo>
                    <a:lnTo>
                      <a:pt x="892" y="684"/>
                    </a:lnTo>
                    <a:lnTo>
                      <a:pt x="896" y="684"/>
                    </a:lnTo>
                    <a:lnTo>
                      <a:pt x="896" y="684"/>
                    </a:lnTo>
                    <a:lnTo>
                      <a:pt x="896" y="684"/>
                    </a:lnTo>
                    <a:close/>
                    <a:moveTo>
                      <a:pt x="1128" y="676"/>
                    </a:moveTo>
                    <a:lnTo>
                      <a:pt x="1128" y="680"/>
                    </a:lnTo>
                    <a:lnTo>
                      <a:pt x="1126" y="680"/>
                    </a:lnTo>
                    <a:lnTo>
                      <a:pt x="1126" y="682"/>
                    </a:lnTo>
                    <a:lnTo>
                      <a:pt x="1124" y="682"/>
                    </a:lnTo>
                    <a:lnTo>
                      <a:pt x="1126" y="684"/>
                    </a:lnTo>
                    <a:lnTo>
                      <a:pt x="1132" y="692"/>
                    </a:lnTo>
                    <a:lnTo>
                      <a:pt x="1136" y="692"/>
                    </a:lnTo>
                    <a:lnTo>
                      <a:pt x="1142" y="692"/>
                    </a:lnTo>
                    <a:lnTo>
                      <a:pt x="1150" y="692"/>
                    </a:lnTo>
                    <a:lnTo>
                      <a:pt x="1150" y="698"/>
                    </a:lnTo>
                    <a:lnTo>
                      <a:pt x="1158" y="698"/>
                    </a:lnTo>
                    <a:lnTo>
                      <a:pt x="1154" y="690"/>
                    </a:lnTo>
                    <a:lnTo>
                      <a:pt x="1142" y="690"/>
                    </a:lnTo>
                    <a:lnTo>
                      <a:pt x="1134" y="686"/>
                    </a:lnTo>
                    <a:lnTo>
                      <a:pt x="1132" y="684"/>
                    </a:lnTo>
                    <a:lnTo>
                      <a:pt x="1128" y="676"/>
                    </a:lnTo>
                    <a:lnTo>
                      <a:pt x="1128" y="676"/>
                    </a:lnTo>
                    <a:lnTo>
                      <a:pt x="1128" y="676"/>
                    </a:lnTo>
                    <a:close/>
                    <a:moveTo>
                      <a:pt x="1190" y="674"/>
                    </a:moveTo>
                    <a:lnTo>
                      <a:pt x="1188" y="676"/>
                    </a:lnTo>
                    <a:lnTo>
                      <a:pt x="1182" y="676"/>
                    </a:lnTo>
                    <a:lnTo>
                      <a:pt x="1178" y="676"/>
                    </a:lnTo>
                    <a:lnTo>
                      <a:pt x="1172" y="690"/>
                    </a:lnTo>
                    <a:lnTo>
                      <a:pt x="1168" y="708"/>
                    </a:lnTo>
                    <a:lnTo>
                      <a:pt x="1176" y="710"/>
                    </a:lnTo>
                    <a:lnTo>
                      <a:pt x="1176" y="704"/>
                    </a:lnTo>
                    <a:lnTo>
                      <a:pt x="1172" y="702"/>
                    </a:lnTo>
                    <a:lnTo>
                      <a:pt x="1172" y="698"/>
                    </a:lnTo>
                    <a:lnTo>
                      <a:pt x="1180" y="694"/>
                    </a:lnTo>
                    <a:lnTo>
                      <a:pt x="1180" y="690"/>
                    </a:lnTo>
                    <a:lnTo>
                      <a:pt x="1180" y="684"/>
                    </a:lnTo>
                    <a:lnTo>
                      <a:pt x="1180" y="682"/>
                    </a:lnTo>
                    <a:lnTo>
                      <a:pt x="1188" y="676"/>
                    </a:lnTo>
                    <a:lnTo>
                      <a:pt x="1194" y="674"/>
                    </a:lnTo>
                    <a:lnTo>
                      <a:pt x="1190" y="674"/>
                    </a:lnTo>
                    <a:lnTo>
                      <a:pt x="1190" y="674"/>
                    </a:lnTo>
                    <a:lnTo>
                      <a:pt x="1190" y="674"/>
                    </a:lnTo>
                    <a:close/>
                    <a:moveTo>
                      <a:pt x="1252" y="672"/>
                    </a:moveTo>
                    <a:lnTo>
                      <a:pt x="1252" y="672"/>
                    </a:lnTo>
                    <a:lnTo>
                      <a:pt x="1254" y="680"/>
                    </a:lnTo>
                    <a:lnTo>
                      <a:pt x="1258" y="680"/>
                    </a:lnTo>
                    <a:lnTo>
                      <a:pt x="1258" y="676"/>
                    </a:lnTo>
                    <a:lnTo>
                      <a:pt x="1254" y="674"/>
                    </a:lnTo>
                    <a:lnTo>
                      <a:pt x="1252" y="672"/>
                    </a:lnTo>
                    <a:lnTo>
                      <a:pt x="1252" y="672"/>
                    </a:lnTo>
                    <a:lnTo>
                      <a:pt x="1252" y="672"/>
                    </a:lnTo>
                    <a:close/>
                    <a:moveTo>
                      <a:pt x="1164" y="658"/>
                    </a:moveTo>
                    <a:lnTo>
                      <a:pt x="1164" y="658"/>
                    </a:lnTo>
                    <a:lnTo>
                      <a:pt x="1162" y="662"/>
                    </a:lnTo>
                    <a:lnTo>
                      <a:pt x="1162" y="664"/>
                    </a:lnTo>
                    <a:lnTo>
                      <a:pt x="1164" y="658"/>
                    </a:lnTo>
                    <a:lnTo>
                      <a:pt x="1168" y="658"/>
                    </a:lnTo>
                    <a:lnTo>
                      <a:pt x="1164" y="658"/>
                    </a:lnTo>
                    <a:lnTo>
                      <a:pt x="1164" y="658"/>
                    </a:lnTo>
                    <a:lnTo>
                      <a:pt x="1164" y="658"/>
                    </a:lnTo>
                    <a:close/>
                    <a:moveTo>
                      <a:pt x="1122" y="610"/>
                    </a:moveTo>
                    <a:lnTo>
                      <a:pt x="1122" y="614"/>
                    </a:lnTo>
                    <a:lnTo>
                      <a:pt x="1136" y="626"/>
                    </a:lnTo>
                    <a:lnTo>
                      <a:pt x="1144" y="628"/>
                    </a:lnTo>
                    <a:lnTo>
                      <a:pt x="1154" y="630"/>
                    </a:lnTo>
                    <a:lnTo>
                      <a:pt x="1160" y="632"/>
                    </a:lnTo>
                    <a:lnTo>
                      <a:pt x="1160" y="630"/>
                    </a:lnTo>
                    <a:lnTo>
                      <a:pt x="1158" y="628"/>
                    </a:lnTo>
                    <a:lnTo>
                      <a:pt x="1142" y="618"/>
                    </a:lnTo>
                    <a:lnTo>
                      <a:pt x="1122" y="610"/>
                    </a:lnTo>
                    <a:lnTo>
                      <a:pt x="1122" y="610"/>
                    </a:lnTo>
                    <a:lnTo>
                      <a:pt x="1122" y="610"/>
                    </a:lnTo>
                    <a:close/>
                    <a:moveTo>
                      <a:pt x="256" y="610"/>
                    </a:moveTo>
                    <a:lnTo>
                      <a:pt x="256" y="610"/>
                    </a:lnTo>
                    <a:lnTo>
                      <a:pt x="258" y="618"/>
                    </a:lnTo>
                    <a:lnTo>
                      <a:pt x="264" y="620"/>
                    </a:lnTo>
                    <a:lnTo>
                      <a:pt x="262" y="618"/>
                    </a:lnTo>
                    <a:lnTo>
                      <a:pt x="256" y="610"/>
                    </a:lnTo>
                    <a:lnTo>
                      <a:pt x="256" y="610"/>
                    </a:lnTo>
                    <a:lnTo>
                      <a:pt x="256" y="610"/>
                    </a:lnTo>
                    <a:close/>
                    <a:moveTo>
                      <a:pt x="772" y="600"/>
                    </a:moveTo>
                    <a:lnTo>
                      <a:pt x="772" y="600"/>
                    </a:lnTo>
                    <a:lnTo>
                      <a:pt x="782" y="610"/>
                    </a:lnTo>
                    <a:lnTo>
                      <a:pt x="784" y="614"/>
                    </a:lnTo>
                    <a:lnTo>
                      <a:pt x="784" y="618"/>
                    </a:lnTo>
                    <a:lnTo>
                      <a:pt x="780" y="618"/>
                    </a:lnTo>
                    <a:lnTo>
                      <a:pt x="774" y="618"/>
                    </a:lnTo>
                    <a:lnTo>
                      <a:pt x="772" y="614"/>
                    </a:lnTo>
                    <a:lnTo>
                      <a:pt x="772" y="612"/>
                    </a:lnTo>
                    <a:lnTo>
                      <a:pt x="770" y="612"/>
                    </a:lnTo>
                    <a:lnTo>
                      <a:pt x="768" y="612"/>
                    </a:lnTo>
                    <a:lnTo>
                      <a:pt x="770" y="602"/>
                    </a:lnTo>
                    <a:lnTo>
                      <a:pt x="772" y="600"/>
                    </a:lnTo>
                    <a:lnTo>
                      <a:pt x="772" y="600"/>
                    </a:lnTo>
                    <a:lnTo>
                      <a:pt x="772" y="600"/>
                    </a:lnTo>
                    <a:close/>
                    <a:moveTo>
                      <a:pt x="218" y="592"/>
                    </a:moveTo>
                    <a:lnTo>
                      <a:pt x="228" y="592"/>
                    </a:lnTo>
                    <a:lnTo>
                      <a:pt x="226" y="600"/>
                    </a:lnTo>
                    <a:lnTo>
                      <a:pt x="212" y="600"/>
                    </a:lnTo>
                    <a:lnTo>
                      <a:pt x="210" y="594"/>
                    </a:lnTo>
                    <a:lnTo>
                      <a:pt x="218" y="592"/>
                    </a:lnTo>
                    <a:lnTo>
                      <a:pt x="218" y="592"/>
                    </a:lnTo>
                    <a:lnTo>
                      <a:pt x="218" y="592"/>
                    </a:lnTo>
                    <a:close/>
                    <a:moveTo>
                      <a:pt x="1006" y="580"/>
                    </a:moveTo>
                    <a:lnTo>
                      <a:pt x="1006" y="580"/>
                    </a:lnTo>
                    <a:lnTo>
                      <a:pt x="1008" y="580"/>
                    </a:lnTo>
                    <a:lnTo>
                      <a:pt x="1008" y="582"/>
                    </a:lnTo>
                    <a:lnTo>
                      <a:pt x="1004" y="590"/>
                    </a:lnTo>
                    <a:lnTo>
                      <a:pt x="998" y="594"/>
                    </a:lnTo>
                    <a:lnTo>
                      <a:pt x="996" y="596"/>
                    </a:lnTo>
                    <a:lnTo>
                      <a:pt x="990" y="596"/>
                    </a:lnTo>
                    <a:lnTo>
                      <a:pt x="992" y="592"/>
                    </a:lnTo>
                    <a:lnTo>
                      <a:pt x="1006" y="580"/>
                    </a:lnTo>
                    <a:lnTo>
                      <a:pt x="1006" y="580"/>
                    </a:lnTo>
                    <a:lnTo>
                      <a:pt x="1006" y="580"/>
                    </a:lnTo>
                    <a:close/>
                    <a:moveTo>
                      <a:pt x="1244" y="572"/>
                    </a:moveTo>
                    <a:lnTo>
                      <a:pt x="1244" y="572"/>
                    </a:lnTo>
                    <a:lnTo>
                      <a:pt x="1240" y="574"/>
                    </a:lnTo>
                    <a:lnTo>
                      <a:pt x="1236" y="580"/>
                    </a:lnTo>
                    <a:lnTo>
                      <a:pt x="1234" y="584"/>
                    </a:lnTo>
                    <a:lnTo>
                      <a:pt x="1226" y="584"/>
                    </a:lnTo>
                    <a:lnTo>
                      <a:pt x="1226" y="590"/>
                    </a:lnTo>
                    <a:lnTo>
                      <a:pt x="1226" y="594"/>
                    </a:lnTo>
                    <a:lnTo>
                      <a:pt x="1222" y="610"/>
                    </a:lnTo>
                    <a:lnTo>
                      <a:pt x="1216" y="622"/>
                    </a:lnTo>
                    <a:lnTo>
                      <a:pt x="1224" y="622"/>
                    </a:lnTo>
                    <a:lnTo>
                      <a:pt x="1224" y="628"/>
                    </a:lnTo>
                    <a:lnTo>
                      <a:pt x="1222" y="628"/>
                    </a:lnTo>
                    <a:lnTo>
                      <a:pt x="1222" y="632"/>
                    </a:lnTo>
                    <a:lnTo>
                      <a:pt x="1218" y="632"/>
                    </a:lnTo>
                    <a:lnTo>
                      <a:pt x="1216" y="630"/>
                    </a:lnTo>
                    <a:lnTo>
                      <a:pt x="1216" y="628"/>
                    </a:lnTo>
                    <a:lnTo>
                      <a:pt x="1212" y="628"/>
                    </a:lnTo>
                    <a:lnTo>
                      <a:pt x="1212" y="630"/>
                    </a:lnTo>
                    <a:lnTo>
                      <a:pt x="1212" y="636"/>
                    </a:lnTo>
                    <a:lnTo>
                      <a:pt x="1208" y="636"/>
                    </a:lnTo>
                    <a:lnTo>
                      <a:pt x="1206" y="638"/>
                    </a:lnTo>
                    <a:lnTo>
                      <a:pt x="1208" y="640"/>
                    </a:lnTo>
                    <a:lnTo>
                      <a:pt x="1200" y="654"/>
                    </a:lnTo>
                    <a:lnTo>
                      <a:pt x="1198" y="658"/>
                    </a:lnTo>
                    <a:lnTo>
                      <a:pt x="1200" y="662"/>
                    </a:lnTo>
                    <a:lnTo>
                      <a:pt x="1204" y="662"/>
                    </a:lnTo>
                    <a:lnTo>
                      <a:pt x="1206" y="658"/>
                    </a:lnTo>
                    <a:lnTo>
                      <a:pt x="1208" y="658"/>
                    </a:lnTo>
                    <a:lnTo>
                      <a:pt x="1216" y="656"/>
                    </a:lnTo>
                    <a:lnTo>
                      <a:pt x="1224" y="658"/>
                    </a:lnTo>
                    <a:lnTo>
                      <a:pt x="1234" y="658"/>
                    </a:lnTo>
                    <a:lnTo>
                      <a:pt x="1236" y="658"/>
                    </a:lnTo>
                    <a:lnTo>
                      <a:pt x="1240" y="658"/>
                    </a:lnTo>
                    <a:lnTo>
                      <a:pt x="1244" y="656"/>
                    </a:lnTo>
                    <a:lnTo>
                      <a:pt x="1242" y="658"/>
                    </a:lnTo>
                    <a:lnTo>
                      <a:pt x="1244" y="658"/>
                    </a:lnTo>
                    <a:lnTo>
                      <a:pt x="1260" y="656"/>
                    </a:lnTo>
                    <a:lnTo>
                      <a:pt x="1264" y="656"/>
                    </a:lnTo>
                    <a:lnTo>
                      <a:pt x="1262" y="658"/>
                    </a:lnTo>
                    <a:lnTo>
                      <a:pt x="1262" y="662"/>
                    </a:lnTo>
                    <a:lnTo>
                      <a:pt x="1268" y="664"/>
                    </a:lnTo>
                    <a:lnTo>
                      <a:pt x="1268" y="666"/>
                    </a:lnTo>
                    <a:lnTo>
                      <a:pt x="1264" y="668"/>
                    </a:lnTo>
                    <a:lnTo>
                      <a:pt x="1260" y="672"/>
                    </a:lnTo>
                    <a:lnTo>
                      <a:pt x="1262" y="672"/>
                    </a:lnTo>
                    <a:lnTo>
                      <a:pt x="1262" y="674"/>
                    </a:lnTo>
                    <a:lnTo>
                      <a:pt x="1264" y="674"/>
                    </a:lnTo>
                    <a:lnTo>
                      <a:pt x="1268" y="674"/>
                    </a:lnTo>
                    <a:lnTo>
                      <a:pt x="1276" y="664"/>
                    </a:lnTo>
                    <a:lnTo>
                      <a:pt x="1280" y="656"/>
                    </a:lnTo>
                    <a:lnTo>
                      <a:pt x="1286" y="658"/>
                    </a:lnTo>
                    <a:lnTo>
                      <a:pt x="1288" y="658"/>
                    </a:lnTo>
                    <a:lnTo>
                      <a:pt x="1288" y="664"/>
                    </a:lnTo>
                    <a:lnTo>
                      <a:pt x="1286" y="666"/>
                    </a:lnTo>
                    <a:lnTo>
                      <a:pt x="1286" y="668"/>
                    </a:lnTo>
                    <a:lnTo>
                      <a:pt x="1286" y="672"/>
                    </a:lnTo>
                    <a:lnTo>
                      <a:pt x="1288" y="676"/>
                    </a:lnTo>
                    <a:lnTo>
                      <a:pt x="1290" y="674"/>
                    </a:lnTo>
                    <a:lnTo>
                      <a:pt x="1290" y="668"/>
                    </a:lnTo>
                    <a:lnTo>
                      <a:pt x="1296" y="668"/>
                    </a:lnTo>
                    <a:lnTo>
                      <a:pt x="1296" y="676"/>
                    </a:lnTo>
                    <a:lnTo>
                      <a:pt x="1300" y="676"/>
                    </a:lnTo>
                    <a:lnTo>
                      <a:pt x="1304" y="668"/>
                    </a:lnTo>
                    <a:lnTo>
                      <a:pt x="1306" y="656"/>
                    </a:lnTo>
                    <a:lnTo>
                      <a:pt x="1304" y="658"/>
                    </a:lnTo>
                    <a:lnTo>
                      <a:pt x="1304" y="664"/>
                    </a:lnTo>
                    <a:lnTo>
                      <a:pt x="1300" y="664"/>
                    </a:lnTo>
                    <a:lnTo>
                      <a:pt x="1300" y="662"/>
                    </a:lnTo>
                    <a:lnTo>
                      <a:pt x="1304" y="656"/>
                    </a:lnTo>
                    <a:lnTo>
                      <a:pt x="1306" y="650"/>
                    </a:lnTo>
                    <a:lnTo>
                      <a:pt x="1300" y="650"/>
                    </a:lnTo>
                    <a:lnTo>
                      <a:pt x="1296" y="656"/>
                    </a:lnTo>
                    <a:lnTo>
                      <a:pt x="1296" y="658"/>
                    </a:lnTo>
                    <a:lnTo>
                      <a:pt x="1296" y="662"/>
                    </a:lnTo>
                    <a:lnTo>
                      <a:pt x="1288" y="658"/>
                    </a:lnTo>
                    <a:lnTo>
                      <a:pt x="1296" y="656"/>
                    </a:lnTo>
                    <a:lnTo>
                      <a:pt x="1290" y="648"/>
                    </a:lnTo>
                    <a:lnTo>
                      <a:pt x="1296" y="640"/>
                    </a:lnTo>
                    <a:lnTo>
                      <a:pt x="1288" y="640"/>
                    </a:lnTo>
                    <a:lnTo>
                      <a:pt x="1280" y="644"/>
                    </a:lnTo>
                    <a:lnTo>
                      <a:pt x="1282" y="638"/>
                    </a:lnTo>
                    <a:lnTo>
                      <a:pt x="1280" y="638"/>
                    </a:lnTo>
                    <a:lnTo>
                      <a:pt x="1278" y="640"/>
                    </a:lnTo>
                    <a:lnTo>
                      <a:pt x="1280" y="638"/>
                    </a:lnTo>
                    <a:lnTo>
                      <a:pt x="1278" y="636"/>
                    </a:lnTo>
                    <a:lnTo>
                      <a:pt x="1276" y="632"/>
                    </a:lnTo>
                    <a:lnTo>
                      <a:pt x="1278" y="632"/>
                    </a:lnTo>
                    <a:lnTo>
                      <a:pt x="1280" y="626"/>
                    </a:lnTo>
                    <a:lnTo>
                      <a:pt x="1280" y="622"/>
                    </a:lnTo>
                    <a:lnTo>
                      <a:pt x="1278" y="620"/>
                    </a:lnTo>
                    <a:lnTo>
                      <a:pt x="1276" y="620"/>
                    </a:lnTo>
                    <a:lnTo>
                      <a:pt x="1276" y="622"/>
                    </a:lnTo>
                    <a:lnTo>
                      <a:pt x="1270" y="622"/>
                    </a:lnTo>
                    <a:lnTo>
                      <a:pt x="1264" y="620"/>
                    </a:lnTo>
                    <a:lnTo>
                      <a:pt x="1262" y="620"/>
                    </a:lnTo>
                    <a:lnTo>
                      <a:pt x="1262" y="622"/>
                    </a:lnTo>
                    <a:lnTo>
                      <a:pt x="1262" y="626"/>
                    </a:lnTo>
                    <a:lnTo>
                      <a:pt x="1260" y="626"/>
                    </a:lnTo>
                    <a:lnTo>
                      <a:pt x="1252" y="626"/>
                    </a:lnTo>
                    <a:lnTo>
                      <a:pt x="1244" y="622"/>
                    </a:lnTo>
                    <a:lnTo>
                      <a:pt x="1250" y="614"/>
                    </a:lnTo>
                    <a:lnTo>
                      <a:pt x="1250" y="612"/>
                    </a:lnTo>
                    <a:lnTo>
                      <a:pt x="1244" y="610"/>
                    </a:lnTo>
                    <a:lnTo>
                      <a:pt x="1244" y="608"/>
                    </a:lnTo>
                    <a:lnTo>
                      <a:pt x="1234" y="618"/>
                    </a:lnTo>
                    <a:lnTo>
                      <a:pt x="1234" y="608"/>
                    </a:lnTo>
                    <a:lnTo>
                      <a:pt x="1234" y="604"/>
                    </a:lnTo>
                    <a:lnTo>
                      <a:pt x="1236" y="600"/>
                    </a:lnTo>
                    <a:lnTo>
                      <a:pt x="1244" y="594"/>
                    </a:lnTo>
                    <a:lnTo>
                      <a:pt x="1242" y="590"/>
                    </a:lnTo>
                    <a:lnTo>
                      <a:pt x="1242" y="586"/>
                    </a:lnTo>
                    <a:lnTo>
                      <a:pt x="1244" y="584"/>
                    </a:lnTo>
                    <a:lnTo>
                      <a:pt x="1250" y="584"/>
                    </a:lnTo>
                    <a:lnTo>
                      <a:pt x="1244" y="576"/>
                    </a:lnTo>
                    <a:lnTo>
                      <a:pt x="1250" y="576"/>
                    </a:lnTo>
                    <a:lnTo>
                      <a:pt x="1252" y="572"/>
                    </a:lnTo>
                    <a:lnTo>
                      <a:pt x="1248" y="572"/>
                    </a:lnTo>
                    <a:lnTo>
                      <a:pt x="1244" y="572"/>
                    </a:lnTo>
                    <a:lnTo>
                      <a:pt x="1244" y="568"/>
                    </a:lnTo>
                    <a:lnTo>
                      <a:pt x="1244" y="572"/>
                    </a:lnTo>
                    <a:lnTo>
                      <a:pt x="1244" y="572"/>
                    </a:lnTo>
                    <a:lnTo>
                      <a:pt x="1244" y="572"/>
                    </a:lnTo>
                    <a:close/>
                    <a:moveTo>
                      <a:pt x="1052" y="536"/>
                    </a:moveTo>
                    <a:lnTo>
                      <a:pt x="1052" y="536"/>
                    </a:lnTo>
                    <a:lnTo>
                      <a:pt x="1054" y="536"/>
                    </a:lnTo>
                    <a:lnTo>
                      <a:pt x="1054" y="538"/>
                    </a:lnTo>
                    <a:lnTo>
                      <a:pt x="1054" y="544"/>
                    </a:lnTo>
                    <a:lnTo>
                      <a:pt x="1050" y="548"/>
                    </a:lnTo>
                    <a:lnTo>
                      <a:pt x="1046" y="548"/>
                    </a:lnTo>
                    <a:lnTo>
                      <a:pt x="1046" y="546"/>
                    </a:lnTo>
                    <a:lnTo>
                      <a:pt x="1046" y="540"/>
                    </a:lnTo>
                    <a:lnTo>
                      <a:pt x="1050" y="538"/>
                    </a:lnTo>
                    <a:lnTo>
                      <a:pt x="1052" y="536"/>
                    </a:lnTo>
                    <a:lnTo>
                      <a:pt x="1052" y="536"/>
                    </a:lnTo>
                    <a:lnTo>
                      <a:pt x="1052" y="536"/>
                    </a:lnTo>
                    <a:close/>
                    <a:moveTo>
                      <a:pt x="1126" y="528"/>
                    </a:moveTo>
                    <a:lnTo>
                      <a:pt x="1126" y="528"/>
                    </a:lnTo>
                    <a:lnTo>
                      <a:pt x="1128" y="530"/>
                    </a:lnTo>
                    <a:lnTo>
                      <a:pt x="1132" y="536"/>
                    </a:lnTo>
                    <a:lnTo>
                      <a:pt x="1134" y="538"/>
                    </a:lnTo>
                    <a:lnTo>
                      <a:pt x="1132" y="536"/>
                    </a:lnTo>
                    <a:lnTo>
                      <a:pt x="1132" y="538"/>
                    </a:lnTo>
                    <a:lnTo>
                      <a:pt x="1128" y="538"/>
                    </a:lnTo>
                    <a:lnTo>
                      <a:pt x="1126" y="532"/>
                    </a:lnTo>
                    <a:lnTo>
                      <a:pt x="1126" y="528"/>
                    </a:lnTo>
                    <a:lnTo>
                      <a:pt x="1126" y="528"/>
                    </a:lnTo>
                    <a:lnTo>
                      <a:pt x="1126" y="528"/>
                    </a:lnTo>
                    <a:close/>
                    <a:moveTo>
                      <a:pt x="1068" y="510"/>
                    </a:moveTo>
                    <a:lnTo>
                      <a:pt x="1068" y="510"/>
                    </a:lnTo>
                    <a:lnTo>
                      <a:pt x="1068" y="512"/>
                    </a:lnTo>
                    <a:lnTo>
                      <a:pt x="1068" y="518"/>
                    </a:lnTo>
                    <a:lnTo>
                      <a:pt x="1060" y="518"/>
                    </a:lnTo>
                    <a:lnTo>
                      <a:pt x="1060" y="514"/>
                    </a:lnTo>
                    <a:lnTo>
                      <a:pt x="1062" y="512"/>
                    </a:lnTo>
                    <a:lnTo>
                      <a:pt x="1068" y="510"/>
                    </a:lnTo>
                    <a:lnTo>
                      <a:pt x="1068" y="510"/>
                    </a:lnTo>
                    <a:lnTo>
                      <a:pt x="1068" y="510"/>
                    </a:lnTo>
                    <a:close/>
                    <a:moveTo>
                      <a:pt x="1064" y="360"/>
                    </a:moveTo>
                    <a:lnTo>
                      <a:pt x="1068" y="364"/>
                    </a:lnTo>
                    <a:lnTo>
                      <a:pt x="1070" y="364"/>
                    </a:lnTo>
                    <a:lnTo>
                      <a:pt x="1068" y="364"/>
                    </a:lnTo>
                    <a:lnTo>
                      <a:pt x="1064" y="360"/>
                    </a:lnTo>
                    <a:lnTo>
                      <a:pt x="1064" y="360"/>
                    </a:lnTo>
                    <a:lnTo>
                      <a:pt x="1064" y="360"/>
                    </a:lnTo>
                    <a:close/>
                    <a:moveTo>
                      <a:pt x="1108" y="342"/>
                    </a:moveTo>
                    <a:lnTo>
                      <a:pt x="1108" y="346"/>
                    </a:lnTo>
                    <a:lnTo>
                      <a:pt x="1114" y="346"/>
                    </a:lnTo>
                    <a:lnTo>
                      <a:pt x="1116" y="342"/>
                    </a:lnTo>
                    <a:lnTo>
                      <a:pt x="1114" y="342"/>
                    </a:lnTo>
                    <a:lnTo>
                      <a:pt x="1108" y="342"/>
                    </a:lnTo>
                    <a:lnTo>
                      <a:pt x="1108" y="342"/>
                    </a:lnTo>
                    <a:lnTo>
                      <a:pt x="1108" y="342"/>
                    </a:lnTo>
                    <a:close/>
                    <a:moveTo>
                      <a:pt x="906" y="156"/>
                    </a:moveTo>
                    <a:lnTo>
                      <a:pt x="906" y="162"/>
                    </a:lnTo>
                    <a:lnTo>
                      <a:pt x="914" y="160"/>
                    </a:lnTo>
                    <a:lnTo>
                      <a:pt x="906" y="156"/>
                    </a:lnTo>
                    <a:lnTo>
                      <a:pt x="906" y="156"/>
                    </a:lnTo>
                    <a:lnTo>
                      <a:pt x="906" y="156"/>
                    </a:lnTo>
                    <a:close/>
                    <a:moveTo>
                      <a:pt x="194" y="568"/>
                    </a:moveTo>
                    <a:lnTo>
                      <a:pt x="194" y="568"/>
                    </a:lnTo>
                    <a:lnTo>
                      <a:pt x="194" y="572"/>
                    </a:lnTo>
                    <a:lnTo>
                      <a:pt x="198" y="572"/>
                    </a:lnTo>
                    <a:lnTo>
                      <a:pt x="200" y="568"/>
                    </a:lnTo>
                    <a:lnTo>
                      <a:pt x="194" y="568"/>
                    </a:lnTo>
                    <a:lnTo>
                      <a:pt x="194" y="568"/>
                    </a:lnTo>
                    <a:lnTo>
                      <a:pt x="194" y="568"/>
                    </a:lnTo>
                    <a:close/>
                    <a:moveTo>
                      <a:pt x="612" y="564"/>
                    </a:moveTo>
                    <a:lnTo>
                      <a:pt x="612" y="564"/>
                    </a:lnTo>
                    <a:lnTo>
                      <a:pt x="618" y="568"/>
                    </a:lnTo>
                    <a:lnTo>
                      <a:pt x="624" y="580"/>
                    </a:lnTo>
                    <a:lnTo>
                      <a:pt x="630" y="596"/>
                    </a:lnTo>
                    <a:lnTo>
                      <a:pt x="626" y="602"/>
                    </a:lnTo>
                    <a:lnTo>
                      <a:pt x="624" y="592"/>
                    </a:lnTo>
                    <a:lnTo>
                      <a:pt x="620" y="584"/>
                    </a:lnTo>
                    <a:lnTo>
                      <a:pt x="612" y="576"/>
                    </a:lnTo>
                    <a:lnTo>
                      <a:pt x="610" y="568"/>
                    </a:lnTo>
                    <a:lnTo>
                      <a:pt x="610" y="566"/>
                    </a:lnTo>
                    <a:lnTo>
                      <a:pt x="610" y="564"/>
                    </a:lnTo>
                    <a:lnTo>
                      <a:pt x="612" y="564"/>
                    </a:lnTo>
                    <a:lnTo>
                      <a:pt x="612" y="564"/>
                    </a:lnTo>
                    <a:lnTo>
                      <a:pt x="612" y="564"/>
                    </a:lnTo>
                    <a:close/>
                    <a:moveTo>
                      <a:pt x="872" y="540"/>
                    </a:moveTo>
                    <a:lnTo>
                      <a:pt x="872" y="548"/>
                    </a:lnTo>
                    <a:lnTo>
                      <a:pt x="886" y="550"/>
                    </a:lnTo>
                    <a:lnTo>
                      <a:pt x="886" y="548"/>
                    </a:lnTo>
                    <a:lnTo>
                      <a:pt x="882" y="546"/>
                    </a:lnTo>
                    <a:lnTo>
                      <a:pt x="880" y="546"/>
                    </a:lnTo>
                    <a:lnTo>
                      <a:pt x="878" y="540"/>
                    </a:lnTo>
                    <a:lnTo>
                      <a:pt x="874" y="540"/>
                    </a:lnTo>
                    <a:lnTo>
                      <a:pt x="872" y="540"/>
                    </a:lnTo>
                    <a:lnTo>
                      <a:pt x="872" y="540"/>
                    </a:lnTo>
                    <a:lnTo>
                      <a:pt x="872" y="540"/>
                    </a:lnTo>
                    <a:close/>
                    <a:moveTo>
                      <a:pt x="600" y="530"/>
                    </a:moveTo>
                    <a:lnTo>
                      <a:pt x="600" y="530"/>
                    </a:lnTo>
                    <a:lnTo>
                      <a:pt x="602" y="536"/>
                    </a:lnTo>
                    <a:lnTo>
                      <a:pt x="608" y="540"/>
                    </a:lnTo>
                    <a:lnTo>
                      <a:pt x="608" y="546"/>
                    </a:lnTo>
                    <a:lnTo>
                      <a:pt x="606" y="548"/>
                    </a:lnTo>
                    <a:lnTo>
                      <a:pt x="606" y="566"/>
                    </a:lnTo>
                    <a:lnTo>
                      <a:pt x="602" y="564"/>
                    </a:lnTo>
                    <a:lnTo>
                      <a:pt x="598" y="564"/>
                    </a:lnTo>
                    <a:lnTo>
                      <a:pt x="600" y="554"/>
                    </a:lnTo>
                    <a:lnTo>
                      <a:pt x="598" y="544"/>
                    </a:lnTo>
                    <a:lnTo>
                      <a:pt x="590" y="536"/>
                    </a:lnTo>
                    <a:lnTo>
                      <a:pt x="596" y="536"/>
                    </a:lnTo>
                    <a:lnTo>
                      <a:pt x="598" y="536"/>
                    </a:lnTo>
                    <a:lnTo>
                      <a:pt x="600" y="532"/>
                    </a:lnTo>
                    <a:lnTo>
                      <a:pt x="600" y="530"/>
                    </a:lnTo>
                    <a:lnTo>
                      <a:pt x="600" y="530"/>
                    </a:lnTo>
                    <a:lnTo>
                      <a:pt x="600" y="530"/>
                    </a:lnTo>
                    <a:close/>
                    <a:moveTo>
                      <a:pt x="168" y="528"/>
                    </a:moveTo>
                    <a:lnTo>
                      <a:pt x="168" y="528"/>
                    </a:lnTo>
                    <a:lnTo>
                      <a:pt x="166" y="530"/>
                    </a:lnTo>
                    <a:lnTo>
                      <a:pt x="172" y="532"/>
                    </a:lnTo>
                    <a:lnTo>
                      <a:pt x="172" y="528"/>
                    </a:lnTo>
                    <a:lnTo>
                      <a:pt x="168" y="528"/>
                    </a:lnTo>
                    <a:lnTo>
                      <a:pt x="168" y="528"/>
                    </a:lnTo>
                    <a:lnTo>
                      <a:pt x="168" y="528"/>
                    </a:lnTo>
                    <a:close/>
                    <a:moveTo>
                      <a:pt x="130" y="526"/>
                    </a:moveTo>
                    <a:lnTo>
                      <a:pt x="130" y="526"/>
                    </a:lnTo>
                    <a:lnTo>
                      <a:pt x="132" y="538"/>
                    </a:lnTo>
                    <a:lnTo>
                      <a:pt x="136" y="548"/>
                    </a:lnTo>
                    <a:lnTo>
                      <a:pt x="140" y="546"/>
                    </a:lnTo>
                    <a:lnTo>
                      <a:pt x="146" y="544"/>
                    </a:lnTo>
                    <a:lnTo>
                      <a:pt x="140" y="550"/>
                    </a:lnTo>
                    <a:lnTo>
                      <a:pt x="140" y="554"/>
                    </a:lnTo>
                    <a:lnTo>
                      <a:pt x="144" y="558"/>
                    </a:lnTo>
                    <a:lnTo>
                      <a:pt x="148" y="564"/>
                    </a:lnTo>
                    <a:lnTo>
                      <a:pt x="154" y="566"/>
                    </a:lnTo>
                    <a:lnTo>
                      <a:pt x="156" y="568"/>
                    </a:lnTo>
                    <a:lnTo>
                      <a:pt x="154" y="556"/>
                    </a:lnTo>
                    <a:lnTo>
                      <a:pt x="150" y="546"/>
                    </a:lnTo>
                    <a:lnTo>
                      <a:pt x="146" y="544"/>
                    </a:lnTo>
                    <a:lnTo>
                      <a:pt x="146" y="532"/>
                    </a:lnTo>
                    <a:lnTo>
                      <a:pt x="148" y="526"/>
                    </a:lnTo>
                    <a:lnTo>
                      <a:pt x="140" y="528"/>
                    </a:lnTo>
                    <a:lnTo>
                      <a:pt x="136" y="530"/>
                    </a:lnTo>
                    <a:lnTo>
                      <a:pt x="136" y="528"/>
                    </a:lnTo>
                    <a:lnTo>
                      <a:pt x="132" y="526"/>
                    </a:lnTo>
                    <a:lnTo>
                      <a:pt x="130" y="526"/>
                    </a:lnTo>
                    <a:lnTo>
                      <a:pt x="130" y="526"/>
                    </a:lnTo>
                    <a:lnTo>
                      <a:pt x="130" y="526"/>
                    </a:lnTo>
                    <a:close/>
                    <a:moveTo>
                      <a:pt x="628" y="508"/>
                    </a:moveTo>
                    <a:lnTo>
                      <a:pt x="628" y="508"/>
                    </a:lnTo>
                    <a:lnTo>
                      <a:pt x="628" y="512"/>
                    </a:lnTo>
                    <a:lnTo>
                      <a:pt x="630" y="510"/>
                    </a:lnTo>
                    <a:lnTo>
                      <a:pt x="630" y="512"/>
                    </a:lnTo>
                    <a:lnTo>
                      <a:pt x="630" y="526"/>
                    </a:lnTo>
                    <a:lnTo>
                      <a:pt x="630" y="530"/>
                    </a:lnTo>
                    <a:lnTo>
                      <a:pt x="636" y="538"/>
                    </a:lnTo>
                    <a:lnTo>
                      <a:pt x="644" y="548"/>
                    </a:lnTo>
                    <a:lnTo>
                      <a:pt x="644" y="554"/>
                    </a:lnTo>
                    <a:lnTo>
                      <a:pt x="644" y="556"/>
                    </a:lnTo>
                    <a:lnTo>
                      <a:pt x="648" y="566"/>
                    </a:lnTo>
                    <a:lnTo>
                      <a:pt x="654" y="572"/>
                    </a:lnTo>
                    <a:lnTo>
                      <a:pt x="660" y="572"/>
                    </a:lnTo>
                    <a:lnTo>
                      <a:pt x="662" y="572"/>
                    </a:lnTo>
                    <a:lnTo>
                      <a:pt x="660" y="574"/>
                    </a:lnTo>
                    <a:lnTo>
                      <a:pt x="656" y="576"/>
                    </a:lnTo>
                    <a:lnTo>
                      <a:pt x="656" y="582"/>
                    </a:lnTo>
                    <a:lnTo>
                      <a:pt x="656" y="584"/>
                    </a:lnTo>
                    <a:lnTo>
                      <a:pt x="660" y="592"/>
                    </a:lnTo>
                    <a:lnTo>
                      <a:pt x="656" y="592"/>
                    </a:lnTo>
                    <a:lnTo>
                      <a:pt x="654" y="590"/>
                    </a:lnTo>
                    <a:lnTo>
                      <a:pt x="654" y="594"/>
                    </a:lnTo>
                    <a:lnTo>
                      <a:pt x="652" y="594"/>
                    </a:lnTo>
                    <a:lnTo>
                      <a:pt x="648" y="594"/>
                    </a:lnTo>
                    <a:lnTo>
                      <a:pt x="646" y="584"/>
                    </a:lnTo>
                    <a:lnTo>
                      <a:pt x="648" y="572"/>
                    </a:lnTo>
                    <a:lnTo>
                      <a:pt x="644" y="568"/>
                    </a:lnTo>
                    <a:lnTo>
                      <a:pt x="644" y="566"/>
                    </a:lnTo>
                    <a:lnTo>
                      <a:pt x="638" y="566"/>
                    </a:lnTo>
                    <a:lnTo>
                      <a:pt x="634" y="566"/>
                    </a:lnTo>
                    <a:lnTo>
                      <a:pt x="636" y="554"/>
                    </a:lnTo>
                    <a:lnTo>
                      <a:pt x="634" y="554"/>
                    </a:lnTo>
                    <a:lnTo>
                      <a:pt x="630" y="556"/>
                    </a:lnTo>
                    <a:lnTo>
                      <a:pt x="630" y="554"/>
                    </a:lnTo>
                    <a:lnTo>
                      <a:pt x="628" y="550"/>
                    </a:lnTo>
                    <a:lnTo>
                      <a:pt x="624" y="548"/>
                    </a:lnTo>
                    <a:lnTo>
                      <a:pt x="616" y="544"/>
                    </a:lnTo>
                    <a:lnTo>
                      <a:pt x="618" y="536"/>
                    </a:lnTo>
                    <a:lnTo>
                      <a:pt x="612" y="536"/>
                    </a:lnTo>
                    <a:lnTo>
                      <a:pt x="612" y="532"/>
                    </a:lnTo>
                    <a:lnTo>
                      <a:pt x="610" y="532"/>
                    </a:lnTo>
                    <a:lnTo>
                      <a:pt x="610" y="530"/>
                    </a:lnTo>
                    <a:lnTo>
                      <a:pt x="610" y="528"/>
                    </a:lnTo>
                    <a:lnTo>
                      <a:pt x="618" y="514"/>
                    </a:lnTo>
                    <a:lnTo>
                      <a:pt x="620" y="518"/>
                    </a:lnTo>
                    <a:lnTo>
                      <a:pt x="624" y="518"/>
                    </a:lnTo>
                    <a:lnTo>
                      <a:pt x="626" y="518"/>
                    </a:lnTo>
                    <a:lnTo>
                      <a:pt x="626" y="512"/>
                    </a:lnTo>
                    <a:lnTo>
                      <a:pt x="626" y="510"/>
                    </a:lnTo>
                    <a:lnTo>
                      <a:pt x="628" y="508"/>
                    </a:lnTo>
                    <a:lnTo>
                      <a:pt x="628" y="508"/>
                    </a:lnTo>
                    <a:lnTo>
                      <a:pt x="628" y="508"/>
                    </a:lnTo>
                    <a:close/>
                    <a:moveTo>
                      <a:pt x="996" y="472"/>
                    </a:moveTo>
                    <a:lnTo>
                      <a:pt x="996" y="472"/>
                    </a:lnTo>
                    <a:lnTo>
                      <a:pt x="992" y="478"/>
                    </a:lnTo>
                    <a:lnTo>
                      <a:pt x="990" y="478"/>
                    </a:lnTo>
                    <a:lnTo>
                      <a:pt x="990" y="476"/>
                    </a:lnTo>
                    <a:lnTo>
                      <a:pt x="996" y="472"/>
                    </a:lnTo>
                    <a:lnTo>
                      <a:pt x="996" y="472"/>
                    </a:lnTo>
                    <a:lnTo>
                      <a:pt x="996" y="472"/>
                    </a:lnTo>
                    <a:close/>
                    <a:moveTo>
                      <a:pt x="898" y="464"/>
                    </a:moveTo>
                    <a:lnTo>
                      <a:pt x="898" y="464"/>
                    </a:lnTo>
                    <a:lnTo>
                      <a:pt x="898" y="466"/>
                    </a:lnTo>
                    <a:lnTo>
                      <a:pt x="896" y="468"/>
                    </a:lnTo>
                    <a:lnTo>
                      <a:pt x="898" y="466"/>
                    </a:lnTo>
                    <a:lnTo>
                      <a:pt x="900" y="464"/>
                    </a:lnTo>
                    <a:lnTo>
                      <a:pt x="898" y="464"/>
                    </a:lnTo>
                    <a:lnTo>
                      <a:pt x="898" y="464"/>
                    </a:lnTo>
                    <a:lnTo>
                      <a:pt x="898" y="464"/>
                    </a:lnTo>
                    <a:close/>
                    <a:moveTo>
                      <a:pt x="974" y="460"/>
                    </a:moveTo>
                    <a:lnTo>
                      <a:pt x="974" y="460"/>
                    </a:lnTo>
                    <a:lnTo>
                      <a:pt x="978" y="460"/>
                    </a:lnTo>
                    <a:lnTo>
                      <a:pt x="980" y="464"/>
                    </a:lnTo>
                    <a:lnTo>
                      <a:pt x="978" y="466"/>
                    </a:lnTo>
                    <a:lnTo>
                      <a:pt x="972" y="466"/>
                    </a:lnTo>
                    <a:lnTo>
                      <a:pt x="972" y="464"/>
                    </a:lnTo>
                    <a:lnTo>
                      <a:pt x="972" y="460"/>
                    </a:lnTo>
                    <a:lnTo>
                      <a:pt x="974" y="460"/>
                    </a:lnTo>
                    <a:lnTo>
                      <a:pt x="974" y="460"/>
                    </a:lnTo>
                    <a:lnTo>
                      <a:pt x="974" y="460"/>
                    </a:lnTo>
                    <a:close/>
                    <a:moveTo>
                      <a:pt x="554" y="460"/>
                    </a:moveTo>
                    <a:lnTo>
                      <a:pt x="554" y="460"/>
                    </a:lnTo>
                    <a:lnTo>
                      <a:pt x="556" y="460"/>
                    </a:lnTo>
                    <a:lnTo>
                      <a:pt x="556" y="464"/>
                    </a:lnTo>
                    <a:lnTo>
                      <a:pt x="552" y="466"/>
                    </a:lnTo>
                    <a:lnTo>
                      <a:pt x="552" y="460"/>
                    </a:lnTo>
                    <a:lnTo>
                      <a:pt x="554" y="460"/>
                    </a:lnTo>
                    <a:lnTo>
                      <a:pt x="554" y="460"/>
                    </a:lnTo>
                    <a:lnTo>
                      <a:pt x="554" y="460"/>
                    </a:lnTo>
                    <a:close/>
                    <a:moveTo>
                      <a:pt x="906" y="458"/>
                    </a:moveTo>
                    <a:lnTo>
                      <a:pt x="906" y="458"/>
                    </a:lnTo>
                    <a:lnTo>
                      <a:pt x="906" y="472"/>
                    </a:lnTo>
                    <a:lnTo>
                      <a:pt x="904" y="472"/>
                    </a:lnTo>
                    <a:lnTo>
                      <a:pt x="908" y="474"/>
                    </a:lnTo>
                    <a:lnTo>
                      <a:pt x="908" y="468"/>
                    </a:lnTo>
                    <a:lnTo>
                      <a:pt x="910" y="466"/>
                    </a:lnTo>
                    <a:lnTo>
                      <a:pt x="908" y="460"/>
                    </a:lnTo>
                    <a:lnTo>
                      <a:pt x="906" y="456"/>
                    </a:lnTo>
                    <a:lnTo>
                      <a:pt x="906" y="458"/>
                    </a:lnTo>
                    <a:lnTo>
                      <a:pt x="906" y="458"/>
                    </a:lnTo>
                    <a:lnTo>
                      <a:pt x="906" y="458"/>
                    </a:lnTo>
                    <a:close/>
                    <a:moveTo>
                      <a:pt x="900" y="454"/>
                    </a:moveTo>
                    <a:lnTo>
                      <a:pt x="900" y="454"/>
                    </a:lnTo>
                    <a:lnTo>
                      <a:pt x="898" y="458"/>
                    </a:lnTo>
                    <a:lnTo>
                      <a:pt x="898" y="460"/>
                    </a:lnTo>
                    <a:lnTo>
                      <a:pt x="900" y="460"/>
                    </a:lnTo>
                    <a:lnTo>
                      <a:pt x="904" y="456"/>
                    </a:lnTo>
                    <a:lnTo>
                      <a:pt x="904" y="454"/>
                    </a:lnTo>
                    <a:lnTo>
                      <a:pt x="900" y="454"/>
                    </a:lnTo>
                    <a:lnTo>
                      <a:pt x="900" y="454"/>
                    </a:lnTo>
                    <a:lnTo>
                      <a:pt x="900" y="454"/>
                    </a:lnTo>
                    <a:close/>
                    <a:moveTo>
                      <a:pt x="572" y="422"/>
                    </a:moveTo>
                    <a:lnTo>
                      <a:pt x="572" y="422"/>
                    </a:lnTo>
                    <a:lnTo>
                      <a:pt x="580" y="424"/>
                    </a:lnTo>
                    <a:lnTo>
                      <a:pt x="574" y="440"/>
                    </a:lnTo>
                    <a:lnTo>
                      <a:pt x="570" y="456"/>
                    </a:lnTo>
                    <a:lnTo>
                      <a:pt x="562" y="456"/>
                    </a:lnTo>
                    <a:lnTo>
                      <a:pt x="562" y="448"/>
                    </a:lnTo>
                    <a:lnTo>
                      <a:pt x="562" y="442"/>
                    </a:lnTo>
                    <a:lnTo>
                      <a:pt x="562" y="432"/>
                    </a:lnTo>
                    <a:lnTo>
                      <a:pt x="572" y="422"/>
                    </a:lnTo>
                    <a:lnTo>
                      <a:pt x="572" y="422"/>
                    </a:lnTo>
                    <a:lnTo>
                      <a:pt x="572" y="422"/>
                    </a:lnTo>
                    <a:close/>
                    <a:moveTo>
                      <a:pt x="562" y="410"/>
                    </a:moveTo>
                    <a:lnTo>
                      <a:pt x="562" y="410"/>
                    </a:lnTo>
                    <a:lnTo>
                      <a:pt x="562" y="414"/>
                    </a:lnTo>
                    <a:lnTo>
                      <a:pt x="562" y="418"/>
                    </a:lnTo>
                    <a:lnTo>
                      <a:pt x="562" y="420"/>
                    </a:lnTo>
                    <a:lnTo>
                      <a:pt x="554" y="420"/>
                    </a:lnTo>
                    <a:lnTo>
                      <a:pt x="554" y="414"/>
                    </a:lnTo>
                    <a:lnTo>
                      <a:pt x="562" y="410"/>
                    </a:lnTo>
                    <a:lnTo>
                      <a:pt x="562" y="410"/>
                    </a:lnTo>
                    <a:lnTo>
                      <a:pt x="562" y="410"/>
                    </a:lnTo>
                    <a:close/>
                    <a:moveTo>
                      <a:pt x="466" y="382"/>
                    </a:moveTo>
                    <a:lnTo>
                      <a:pt x="466" y="382"/>
                    </a:lnTo>
                    <a:lnTo>
                      <a:pt x="470" y="384"/>
                    </a:lnTo>
                    <a:lnTo>
                      <a:pt x="472" y="386"/>
                    </a:lnTo>
                    <a:lnTo>
                      <a:pt x="474" y="386"/>
                    </a:lnTo>
                    <a:lnTo>
                      <a:pt x="480" y="386"/>
                    </a:lnTo>
                    <a:lnTo>
                      <a:pt x="482" y="382"/>
                    </a:lnTo>
                    <a:lnTo>
                      <a:pt x="500" y="384"/>
                    </a:lnTo>
                    <a:lnTo>
                      <a:pt x="484" y="388"/>
                    </a:lnTo>
                    <a:lnTo>
                      <a:pt x="472" y="394"/>
                    </a:lnTo>
                    <a:lnTo>
                      <a:pt x="452" y="412"/>
                    </a:lnTo>
                    <a:lnTo>
                      <a:pt x="448" y="414"/>
                    </a:lnTo>
                    <a:lnTo>
                      <a:pt x="448" y="418"/>
                    </a:lnTo>
                    <a:lnTo>
                      <a:pt x="442" y="418"/>
                    </a:lnTo>
                    <a:lnTo>
                      <a:pt x="436" y="412"/>
                    </a:lnTo>
                    <a:lnTo>
                      <a:pt x="442" y="412"/>
                    </a:lnTo>
                    <a:lnTo>
                      <a:pt x="466" y="382"/>
                    </a:lnTo>
                    <a:lnTo>
                      <a:pt x="466" y="382"/>
                    </a:lnTo>
                    <a:lnTo>
                      <a:pt x="466" y="382"/>
                    </a:lnTo>
                    <a:close/>
                    <a:moveTo>
                      <a:pt x="898" y="324"/>
                    </a:moveTo>
                    <a:lnTo>
                      <a:pt x="898" y="324"/>
                    </a:lnTo>
                    <a:lnTo>
                      <a:pt x="896" y="328"/>
                    </a:lnTo>
                    <a:lnTo>
                      <a:pt x="896" y="330"/>
                    </a:lnTo>
                    <a:lnTo>
                      <a:pt x="892" y="338"/>
                    </a:lnTo>
                    <a:lnTo>
                      <a:pt x="896" y="338"/>
                    </a:lnTo>
                    <a:lnTo>
                      <a:pt x="900" y="332"/>
                    </a:lnTo>
                    <a:lnTo>
                      <a:pt x="904" y="324"/>
                    </a:lnTo>
                    <a:lnTo>
                      <a:pt x="898" y="324"/>
                    </a:lnTo>
                    <a:lnTo>
                      <a:pt x="898" y="324"/>
                    </a:lnTo>
                    <a:lnTo>
                      <a:pt x="898" y="324"/>
                    </a:lnTo>
                    <a:close/>
                    <a:moveTo>
                      <a:pt x="926" y="310"/>
                    </a:moveTo>
                    <a:lnTo>
                      <a:pt x="928" y="314"/>
                    </a:lnTo>
                    <a:lnTo>
                      <a:pt x="932" y="314"/>
                    </a:lnTo>
                    <a:lnTo>
                      <a:pt x="928" y="314"/>
                    </a:lnTo>
                    <a:lnTo>
                      <a:pt x="926" y="310"/>
                    </a:lnTo>
                    <a:lnTo>
                      <a:pt x="926" y="310"/>
                    </a:lnTo>
                    <a:lnTo>
                      <a:pt x="926" y="310"/>
                    </a:lnTo>
                    <a:close/>
                    <a:moveTo>
                      <a:pt x="938" y="310"/>
                    </a:moveTo>
                    <a:lnTo>
                      <a:pt x="938" y="310"/>
                    </a:lnTo>
                    <a:lnTo>
                      <a:pt x="942" y="314"/>
                    </a:lnTo>
                    <a:lnTo>
                      <a:pt x="944" y="314"/>
                    </a:lnTo>
                    <a:lnTo>
                      <a:pt x="944" y="312"/>
                    </a:lnTo>
                    <a:lnTo>
                      <a:pt x="942" y="310"/>
                    </a:lnTo>
                    <a:lnTo>
                      <a:pt x="938" y="310"/>
                    </a:lnTo>
                    <a:lnTo>
                      <a:pt x="938" y="310"/>
                    </a:lnTo>
                    <a:lnTo>
                      <a:pt x="938" y="310"/>
                    </a:lnTo>
                    <a:close/>
                    <a:moveTo>
                      <a:pt x="854" y="304"/>
                    </a:moveTo>
                    <a:lnTo>
                      <a:pt x="854" y="304"/>
                    </a:lnTo>
                    <a:lnTo>
                      <a:pt x="850" y="310"/>
                    </a:lnTo>
                    <a:lnTo>
                      <a:pt x="842" y="314"/>
                    </a:lnTo>
                    <a:lnTo>
                      <a:pt x="832" y="316"/>
                    </a:lnTo>
                    <a:lnTo>
                      <a:pt x="826" y="324"/>
                    </a:lnTo>
                    <a:lnTo>
                      <a:pt x="832" y="324"/>
                    </a:lnTo>
                    <a:lnTo>
                      <a:pt x="836" y="324"/>
                    </a:lnTo>
                    <a:lnTo>
                      <a:pt x="838" y="320"/>
                    </a:lnTo>
                    <a:lnTo>
                      <a:pt x="844" y="320"/>
                    </a:lnTo>
                    <a:lnTo>
                      <a:pt x="850" y="320"/>
                    </a:lnTo>
                    <a:lnTo>
                      <a:pt x="852" y="310"/>
                    </a:lnTo>
                    <a:lnTo>
                      <a:pt x="854" y="310"/>
                    </a:lnTo>
                    <a:lnTo>
                      <a:pt x="860" y="310"/>
                    </a:lnTo>
                    <a:lnTo>
                      <a:pt x="856" y="306"/>
                    </a:lnTo>
                    <a:lnTo>
                      <a:pt x="856" y="304"/>
                    </a:lnTo>
                    <a:lnTo>
                      <a:pt x="854" y="304"/>
                    </a:lnTo>
                    <a:lnTo>
                      <a:pt x="854" y="304"/>
                    </a:lnTo>
                    <a:lnTo>
                      <a:pt x="854" y="304"/>
                    </a:lnTo>
                    <a:close/>
                    <a:moveTo>
                      <a:pt x="376" y="294"/>
                    </a:moveTo>
                    <a:lnTo>
                      <a:pt x="376" y="294"/>
                    </a:lnTo>
                    <a:lnTo>
                      <a:pt x="384" y="296"/>
                    </a:lnTo>
                    <a:lnTo>
                      <a:pt x="390" y="302"/>
                    </a:lnTo>
                    <a:lnTo>
                      <a:pt x="394" y="310"/>
                    </a:lnTo>
                    <a:lnTo>
                      <a:pt x="398" y="316"/>
                    </a:lnTo>
                    <a:lnTo>
                      <a:pt x="410" y="316"/>
                    </a:lnTo>
                    <a:lnTo>
                      <a:pt x="424" y="316"/>
                    </a:lnTo>
                    <a:lnTo>
                      <a:pt x="428" y="314"/>
                    </a:lnTo>
                    <a:lnTo>
                      <a:pt x="434" y="306"/>
                    </a:lnTo>
                    <a:lnTo>
                      <a:pt x="438" y="302"/>
                    </a:lnTo>
                    <a:lnTo>
                      <a:pt x="444" y="296"/>
                    </a:lnTo>
                    <a:lnTo>
                      <a:pt x="454" y="294"/>
                    </a:lnTo>
                    <a:lnTo>
                      <a:pt x="464" y="294"/>
                    </a:lnTo>
                    <a:lnTo>
                      <a:pt x="458" y="298"/>
                    </a:lnTo>
                    <a:lnTo>
                      <a:pt x="462" y="304"/>
                    </a:lnTo>
                    <a:lnTo>
                      <a:pt x="454" y="306"/>
                    </a:lnTo>
                    <a:lnTo>
                      <a:pt x="452" y="310"/>
                    </a:lnTo>
                    <a:lnTo>
                      <a:pt x="448" y="312"/>
                    </a:lnTo>
                    <a:lnTo>
                      <a:pt x="448" y="314"/>
                    </a:lnTo>
                    <a:lnTo>
                      <a:pt x="442" y="316"/>
                    </a:lnTo>
                    <a:lnTo>
                      <a:pt x="434" y="322"/>
                    </a:lnTo>
                    <a:lnTo>
                      <a:pt x="434" y="324"/>
                    </a:lnTo>
                    <a:lnTo>
                      <a:pt x="426" y="332"/>
                    </a:lnTo>
                    <a:lnTo>
                      <a:pt x="418" y="340"/>
                    </a:lnTo>
                    <a:lnTo>
                      <a:pt x="406" y="334"/>
                    </a:lnTo>
                    <a:lnTo>
                      <a:pt x="402" y="346"/>
                    </a:lnTo>
                    <a:lnTo>
                      <a:pt x="384" y="350"/>
                    </a:lnTo>
                    <a:lnTo>
                      <a:pt x="374" y="352"/>
                    </a:lnTo>
                    <a:lnTo>
                      <a:pt x="370" y="352"/>
                    </a:lnTo>
                    <a:lnTo>
                      <a:pt x="366" y="348"/>
                    </a:lnTo>
                    <a:lnTo>
                      <a:pt x="364" y="342"/>
                    </a:lnTo>
                    <a:lnTo>
                      <a:pt x="356" y="342"/>
                    </a:lnTo>
                    <a:lnTo>
                      <a:pt x="352" y="342"/>
                    </a:lnTo>
                    <a:lnTo>
                      <a:pt x="348" y="338"/>
                    </a:lnTo>
                    <a:lnTo>
                      <a:pt x="346" y="334"/>
                    </a:lnTo>
                    <a:lnTo>
                      <a:pt x="356" y="338"/>
                    </a:lnTo>
                    <a:lnTo>
                      <a:pt x="362" y="338"/>
                    </a:lnTo>
                    <a:lnTo>
                      <a:pt x="370" y="334"/>
                    </a:lnTo>
                    <a:lnTo>
                      <a:pt x="374" y="328"/>
                    </a:lnTo>
                    <a:lnTo>
                      <a:pt x="382" y="322"/>
                    </a:lnTo>
                    <a:lnTo>
                      <a:pt x="384" y="322"/>
                    </a:lnTo>
                    <a:lnTo>
                      <a:pt x="390" y="324"/>
                    </a:lnTo>
                    <a:lnTo>
                      <a:pt x="380" y="306"/>
                    </a:lnTo>
                    <a:lnTo>
                      <a:pt x="376" y="298"/>
                    </a:lnTo>
                    <a:lnTo>
                      <a:pt x="376" y="296"/>
                    </a:lnTo>
                    <a:lnTo>
                      <a:pt x="376" y="294"/>
                    </a:lnTo>
                    <a:lnTo>
                      <a:pt x="376" y="294"/>
                    </a:lnTo>
                    <a:lnTo>
                      <a:pt x="376" y="294"/>
                    </a:lnTo>
                    <a:close/>
                    <a:moveTo>
                      <a:pt x="318" y="286"/>
                    </a:moveTo>
                    <a:lnTo>
                      <a:pt x="318" y="286"/>
                    </a:lnTo>
                    <a:lnTo>
                      <a:pt x="328" y="292"/>
                    </a:lnTo>
                    <a:lnTo>
                      <a:pt x="340" y="294"/>
                    </a:lnTo>
                    <a:lnTo>
                      <a:pt x="340" y="296"/>
                    </a:lnTo>
                    <a:lnTo>
                      <a:pt x="338" y="294"/>
                    </a:lnTo>
                    <a:lnTo>
                      <a:pt x="322" y="296"/>
                    </a:lnTo>
                    <a:lnTo>
                      <a:pt x="302" y="296"/>
                    </a:lnTo>
                    <a:lnTo>
                      <a:pt x="302" y="292"/>
                    </a:lnTo>
                    <a:lnTo>
                      <a:pt x="308" y="292"/>
                    </a:lnTo>
                    <a:lnTo>
                      <a:pt x="312" y="292"/>
                    </a:lnTo>
                    <a:lnTo>
                      <a:pt x="312" y="288"/>
                    </a:lnTo>
                    <a:lnTo>
                      <a:pt x="318" y="286"/>
                    </a:lnTo>
                    <a:lnTo>
                      <a:pt x="318" y="286"/>
                    </a:lnTo>
                    <a:lnTo>
                      <a:pt x="318" y="286"/>
                    </a:lnTo>
                    <a:close/>
                    <a:moveTo>
                      <a:pt x="588" y="270"/>
                    </a:moveTo>
                    <a:lnTo>
                      <a:pt x="590" y="270"/>
                    </a:lnTo>
                    <a:lnTo>
                      <a:pt x="592" y="274"/>
                    </a:lnTo>
                    <a:lnTo>
                      <a:pt x="598" y="276"/>
                    </a:lnTo>
                    <a:lnTo>
                      <a:pt x="588" y="288"/>
                    </a:lnTo>
                    <a:lnTo>
                      <a:pt x="580" y="286"/>
                    </a:lnTo>
                    <a:lnTo>
                      <a:pt x="580" y="280"/>
                    </a:lnTo>
                    <a:lnTo>
                      <a:pt x="580" y="276"/>
                    </a:lnTo>
                    <a:lnTo>
                      <a:pt x="588" y="270"/>
                    </a:lnTo>
                    <a:lnTo>
                      <a:pt x="588" y="270"/>
                    </a:lnTo>
                    <a:lnTo>
                      <a:pt x="588" y="270"/>
                    </a:lnTo>
                    <a:close/>
                    <a:moveTo>
                      <a:pt x="336" y="252"/>
                    </a:moveTo>
                    <a:lnTo>
                      <a:pt x="336" y="252"/>
                    </a:lnTo>
                    <a:lnTo>
                      <a:pt x="336" y="256"/>
                    </a:lnTo>
                    <a:lnTo>
                      <a:pt x="334" y="252"/>
                    </a:lnTo>
                    <a:lnTo>
                      <a:pt x="330" y="252"/>
                    </a:lnTo>
                    <a:lnTo>
                      <a:pt x="336" y="252"/>
                    </a:lnTo>
                    <a:lnTo>
                      <a:pt x="336" y="252"/>
                    </a:lnTo>
                    <a:lnTo>
                      <a:pt x="336" y="252"/>
                    </a:lnTo>
                    <a:close/>
                    <a:moveTo>
                      <a:pt x="810" y="242"/>
                    </a:moveTo>
                    <a:lnTo>
                      <a:pt x="810" y="242"/>
                    </a:lnTo>
                    <a:lnTo>
                      <a:pt x="810" y="258"/>
                    </a:lnTo>
                    <a:lnTo>
                      <a:pt x="810" y="278"/>
                    </a:lnTo>
                    <a:lnTo>
                      <a:pt x="798" y="284"/>
                    </a:lnTo>
                    <a:lnTo>
                      <a:pt x="798" y="294"/>
                    </a:lnTo>
                    <a:lnTo>
                      <a:pt x="802" y="294"/>
                    </a:lnTo>
                    <a:lnTo>
                      <a:pt x="806" y="292"/>
                    </a:lnTo>
                    <a:lnTo>
                      <a:pt x="810" y="292"/>
                    </a:lnTo>
                    <a:lnTo>
                      <a:pt x="810" y="304"/>
                    </a:lnTo>
                    <a:lnTo>
                      <a:pt x="816" y="304"/>
                    </a:lnTo>
                    <a:lnTo>
                      <a:pt x="824" y="304"/>
                    </a:lnTo>
                    <a:lnTo>
                      <a:pt x="828" y="292"/>
                    </a:lnTo>
                    <a:lnTo>
                      <a:pt x="828" y="278"/>
                    </a:lnTo>
                    <a:lnTo>
                      <a:pt x="832" y="274"/>
                    </a:lnTo>
                    <a:lnTo>
                      <a:pt x="836" y="274"/>
                    </a:lnTo>
                    <a:lnTo>
                      <a:pt x="842" y="274"/>
                    </a:lnTo>
                    <a:lnTo>
                      <a:pt x="842" y="276"/>
                    </a:lnTo>
                    <a:lnTo>
                      <a:pt x="842" y="278"/>
                    </a:lnTo>
                    <a:lnTo>
                      <a:pt x="844" y="280"/>
                    </a:lnTo>
                    <a:lnTo>
                      <a:pt x="842" y="288"/>
                    </a:lnTo>
                    <a:lnTo>
                      <a:pt x="868" y="294"/>
                    </a:lnTo>
                    <a:lnTo>
                      <a:pt x="870" y="288"/>
                    </a:lnTo>
                    <a:lnTo>
                      <a:pt x="872" y="286"/>
                    </a:lnTo>
                    <a:lnTo>
                      <a:pt x="868" y="278"/>
                    </a:lnTo>
                    <a:lnTo>
                      <a:pt x="862" y="280"/>
                    </a:lnTo>
                    <a:lnTo>
                      <a:pt x="856" y="284"/>
                    </a:lnTo>
                    <a:lnTo>
                      <a:pt x="856" y="278"/>
                    </a:lnTo>
                    <a:lnTo>
                      <a:pt x="852" y="270"/>
                    </a:lnTo>
                    <a:lnTo>
                      <a:pt x="842" y="260"/>
                    </a:lnTo>
                    <a:lnTo>
                      <a:pt x="834" y="252"/>
                    </a:lnTo>
                    <a:lnTo>
                      <a:pt x="828" y="252"/>
                    </a:lnTo>
                    <a:lnTo>
                      <a:pt x="824" y="252"/>
                    </a:lnTo>
                    <a:lnTo>
                      <a:pt x="820" y="256"/>
                    </a:lnTo>
                    <a:lnTo>
                      <a:pt x="818" y="256"/>
                    </a:lnTo>
                    <a:lnTo>
                      <a:pt x="818" y="252"/>
                    </a:lnTo>
                    <a:lnTo>
                      <a:pt x="818" y="248"/>
                    </a:lnTo>
                    <a:lnTo>
                      <a:pt x="820" y="244"/>
                    </a:lnTo>
                    <a:lnTo>
                      <a:pt x="810" y="242"/>
                    </a:lnTo>
                    <a:lnTo>
                      <a:pt x="810" y="242"/>
                    </a:lnTo>
                    <a:lnTo>
                      <a:pt x="810" y="242"/>
                    </a:lnTo>
                    <a:close/>
                    <a:moveTo>
                      <a:pt x="816" y="238"/>
                    </a:moveTo>
                    <a:lnTo>
                      <a:pt x="820" y="242"/>
                    </a:lnTo>
                    <a:lnTo>
                      <a:pt x="824" y="242"/>
                    </a:lnTo>
                    <a:lnTo>
                      <a:pt x="824" y="240"/>
                    </a:lnTo>
                    <a:lnTo>
                      <a:pt x="824" y="238"/>
                    </a:lnTo>
                    <a:lnTo>
                      <a:pt x="816" y="238"/>
                    </a:lnTo>
                    <a:lnTo>
                      <a:pt x="816" y="238"/>
                    </a:lnTo>
                    <a:lnTo>
                      <a:pt x="816" y="238"/>
                    </a:lnTo>
                    <a:close/>
                    <a:moveTo>
                      <a:pt x="826" y="212"/>
                    </a:moveTo>
                    <a:lnTo>
                      <a:pt x="826" y="212"/>
                    </a:lnTo>
                    <a:lnTo>
                      <a:pt x="832" y="214"/>
                    </a:lnTo>
                    <a:lnTo>
                      <a:pt x="832" y="216"/>
                    </a:lnTo>
                    <a:lnTo>
                      <a:pt x="832" y="220"/>
                    </a:lnTo>
                    <a:lnTo>
                      <a:pt x="826" y="222"/>
                    </a:lnTo>
                    <a:lnTo>
                      <a:pt x="826" y="216"/>
                    </a:lnTo>
                    <a:lnTo>
                      <a:pt x="820" y="216"/>
                    </a:lnTo>
                    <a:lnTo>
                      <a:pt x="820" y="220"/>
                    </a:lnTo>
                    <a:lnTo>
                      <a:pt x="824" y="216"/>
                    </a:lnTo>
                    <a:lnTo>
                      <a:pt x="824" y="214"/>
                    </a:lnTo>
                    <a:lnTo>
                      <a:pt x="826" y="212"/>
                    </a:lnTo>
                    <a:lnTo>
                      <a:pt x="826" y="212"/>
                    </a:lnTo>
                    <a:lnTo>
                      <a:pt x="826" y="212"/>
                    </a:lnTo>
                    <a:close/>
                    <a:moveTo>
                      <a:pt x="312" y="204"/>
                    </a:moveTo>
                    <a:lnTo>
                      <a:pt x="312" y="204"/>
                    </a:lnTo>
                    <a:lnTo>
                      <a:pt x="322" y="204"/>
                    </a:lnTo>
                    <a:lnTo>
                      <a:pt x="336" y="206"/>
                    </a:lnTo>
                    <a:lnTo>
                      <a:pt x="330" y="212"/>
                    </a:lnTo>
                    <a:lnTo>
                      <a:pt x="326" y="212"/>
                    </a:lnTo>
                    <a:lnTo>
                      <a:pt x="322" y="210"/>
                    </a:lnTo>
                    <a:lnTo>
                      <a:pt x="316" y="214"/>
                    </a:lnTo>
                    <a:lnTo>
                      <a:pt x="320" y="220"/>
                    </a:lnTo>
                    <a:lnTo>
                      <a:pt x="334" y="222"/>
                    </a:lnTo>
                    <a:lnTo>
                      <a:pt x="340" y="224"/>
                    </a:lnTo>
                    <a:lnTo>
                      <a:pt x="346" y="222"/>
                    </a:lnTo>
                    <a:lnTo>
                      <a:pt x="348" y="220"/>
                    </a:lnTo>
                    <a:lnTo>
                      <a:pt x="352" y="220"/>
                    </a:lnTo>
                    <a:lnTo>
                      <a:pt x="352" y="222"/>
                    </a:lnTo>
                    <a:lnTo>
                      <a:pt x="352" y="226"/>
                    </a:lnTo>
                    <a:lnTo>
                      <a:pt x="348" y="232"/>
                    </a:lnTo>
                    <a:lnTo>
                      <a:pt x="346" y="234"/>
                    </a:lnTo>
                    <a:lnTo>
                      <a:pt x="348" y="238"/>
                    </a:lnTo>
                    <a:lnTo>
                      <a:pt x="352" y="240"/>
                    </a:lnTo>
                    <a:lnTo>
                      <a:pt x="338" y="242"/>
                    </a:lnTo>
                    <a:lnTo>
                      <a:pt x="322" y="240"/>
                    </a:lnTo>
                    <a:lnTo>
                      <a:pt x="322" y="248"/>
                    </a:lnTo>
                    <a:lnTo>
                      <a:pt x="334" y="252"/>
                    </a:lnTo>
                    <a:lnTo>
                      <a:pt x="318" y="252"/>
                    </a:lnTo>
                    <a:lnTo>
                      <a:pt x="312" y="256"/>
                    </a:lnTo>
                    <a:lnTo>
                      <a:pt x="308" y="256"/>
                    </a:lnTo>
                    <a:lnTo>
                      <a:pt x="304" y="260"/>
                    </a:lnTo>
                    <a:lnTo>
                      <a:pt x="300" y="266"/>
                    </a:lnTo>
                    <a:lnTo>
                      <a:pt x="298" y="266"/>
                    </a:lnTo>
                    <a:lnTo>
                      <a:pt x="298" y="262"/>
                    </a:lnTo>
                    <a:lnTo>
                      <a:pt x="302" y="256"/>
                    </a:lnTo>
                    <a:lnTo>
                      <a:pt x="310" y="250"/>
                    </a:lnTo>
                    <a:lnTo>
                      <a:pt x="316" y="250"/>
                    </a:lnTo>
                    <a:lnTo>
                      <a:pt x="318" y="250"/>
                    </a:lnTo>
                    <a:lnTo>
                      <a:pt x="316" y="248"/>
                    </a:lnTo>
                    <a:lnTo>
                      <a:pt x="316" y="244"/>
                    </a:lnTo>
                    <a:lnTo>
                      <a:pt x="308" y="244"/>
                    </a:lnTo>
                    <a:lnTo>
                      <a:pt x="302" y="244"/>
                    </a:lnTo>
                    <a:lnTo>
                      <a:pt x="300" y="250"/>
                    </a:lnTo>
                    <a:lnTo>
                      <a:pt x="294" y="258"/>
                    </a:lnTo>
                    <a:lnTo>
                      <a:pt x="292" y="260"/>
                    </a:lnTo>
                    <a:lnTo>
                      <a:pt x="286" y="260"/>
                    </a:lnTo>
                    <a:lnTo>
                      <a:pt x="276" y="258"/>
                    </a:lnTo>
                    <a:lnTo>
                      <a:pt x="272" y="252"/>
                    </a:lnTo>
                    <a:lnTo>
                      <a:pt x="276" y="252"/>
                    </a:lnTo>
                    <a:lnTo>
                      <a:pt x="276" y="250"/>
                    </a:lnTo>
                    <a:lnTo>
                      <a:pt x="276" y="248"/>
                    </a:lnTo>
                    <a:lnTo>
                      <a:pt x="274" y="248"/>
                    </a:lnTo>
                    <a:lnTo>
                      <a:pt x="274" y="244"/>
                    </a:lnTo>
                    <a:lnTo>
                      <a:pt x="282" y="234"/>
                    </a:lnTo>
                    <a:lnTo>
                      <a:pt x="280" y="232"/>
                    </a:lnTo>
                    <a:lnTo>
                      <a:pt x="280" y="230"/>
                    </a:lnTo>
                    <a:lnTo>
                      <a:pt x="276" y="226"/>
                    </a:lnTo>
                    <a:lnTo>
                      <a:pt x="282" y="226"/>
                    </a:lnTo>
                    <a:lnTo>
                      <a:pt x="290" y="230"/>
                    </a:lnTo>
                    <a:lnTo>
                      <a:pt x="298" y="230"/>
                    </a:lnTo>
                    <a:lnTo>
                      <a:pt x="292" y="224"/>
                    </a:lnTo>
                    <a:lnTo>
                      <a:pt x="286" y="220"/>
                    </a:lnTo>
                    <a:lnTo>
                      <a:pt x="276" y="216"/>
                    </a:lnTo>
                    <a:lnTo>
                      <a:pt x="266" y="216"/>
                    </a:lnTo>
                    <a:lnTo>
                      <a:pt x="264" y="216"/>
                    </a:lnTo>
                    <a:lnTo>
                      <a:pt x="258" y="220"/>
                    </a:lnTo>
                    <a:lnTo>
                      <a:pt x="258" y="212"/>
                    </a:lnTo>
                    <a:lnTo>
                      <a:pt x="270" y="212"/>
                    </a:lnTo>
                    <a:lnTo>
                      <a:pt x="282" y="212"/>
                    </a:lnTo>
                    <a:lnTo>
                      <a:pt x="298" y="206"/>
                    </a:lnTo>
                    <a:lnTo>
                      <a:pt x="312" y="204"/>
                    </a:lnTo>
                    <a:lnTo>
                      <a:pt x="312" y="204"/>
                    </a:lnTo>
                    <a:lnTo>
                      <a:pt x="312" y="204"/>
                    </a:lnTo>
                    <a:close/>
                    <a:moveTo>
                      <a:pt x="798" y="186"/>
                    </a:moveTo>
                    <a:lnTo>
                      <a:pt x="800" y="192"/>
                    </a:lnTo>
                    <a:lnTo>
                      <a:pt x="800" y="188"/>
                    </a:lnTo>
                    <a:lnTo>
                      <a:pt x="798" y="186"/>
                    </a:lnTo>
                    <a:lnTo>
                      <a:pt x="798" y="186"/>
                    </a:lnTo>
                    <a:lnTo>
                      <a:pt x="798" y="186"/>
                    </a:lnTo>
                    <a:close/>
                    <a:moveTo>
                      <a:pt x="760" y="650"/>
                    </a:moveTo>
                    <a:lnTo>
                      <a:pt x="760" y="650"/>
                    </a:lnTo>
                    <a:lnTo>
                      <a:pt x="760" y="646"/>
                    </a:lnTo>
                    <a:lnTo>
                      <a:pt x="762" y="640"/>
                    </a:lnTo>
                    <a:lnTo>
                      <a:pt x="768" y="640"/>
                    </a:lnTo>
                    <a:lnTo>
                      <a:pt x="772" y="640"/>
                    </a:lnTo>
                    <a:lnTo>
                      <a:pt x="772" y="638"/>
                    </a:lnTo>
                    <a:lnTo>
                      <a:pt x="772" y="632"/>
                    </a:lnTo>
                    <a:lnTo>
                      <a:pt x="774" y="636"/>
                    </a:lnTo>
                    <a:lnTo>
                      <a:pt x="778" y="640"/>
                    </a:lnTo>
                    <a:lnTo>
                      <a:pt x="778" y="632"/>
                    </a:lnTo>
                    <a:lnTo>
                      <a:pt x="780" y="630"/>
                    </a:lnTo>
                    <a:lnTo>
                      <a:pt x="788" y="630"/>
                    </a:lnTo>
                    <a:lnTo>
                      <a:pt x="800" y="632"/>
                    </a:lnTo>
                    <a:lnTo>
                      <a:pt x="802" y="646"/>
                    </a:lnTo>
                    <a:lnTo>
                      <a:pt x="808" y="650"/>
                    </a:lnTo>
                    <a:lnTo>
                      <a:pt x="810" y="654"/>
                    </a:lnTo>
                    <a:lnTo>
                      <a:pt x="816" y="654"/>
                    </a:lnTo>
                    <a:lnTo>
                      <a:pt x="824" y="654"/>
                    </a:lnTo>
                    <a:lnTo>
                      <a:pt x="824" y="662"/>
                    </a:lnTo>
                    <a:lnTo>
                      <a:pt x="828" y="664"/>
                    </a:lnTo>
                    <a:lnTo>
                      <a:pt x="828" y="668"/>
                    </a:lnTo>
                    <a:lnTo>
                      <a:pt x="828" y="674"/>
                    </a:lnTo>
                    <a:lnTo>
                      <a:pt x="828" y="680"/>
                    </a:lnTo>
                    <a:lnTo>
                      <a:pt x="832" y="684"/>
                    </a:lnTo>
                    <a:lnTo>
                      <a:pt x="834" y="684"/>
                    </a:lnTo>
                    <a:lnTo>
                      <a:pt x="838" y="684"/>
                    </a:lnTo>
                    <a:lnTo>
                      <a:pt x="838" y="690"/>
                    </a:lnTo>
                    <a:lnTo>
                      <a:pt x="860" y="692"/>
                    </a:lnTo>
                    <a:lnTo>
                      <a:pt x="878" y="698"/>
                    </a:lnTo>
                    <a:lnTo>
                      <a:pt x="880" y="698"/>
                    </a:lnTo>
                    <a:lnTo>
                      <a:pt x="886" y="694"/>
                    </a:lnTo>
                    <a:lnTo>
                      <a:pt x="890" y="702"/>
                    </a:lnTo>
                    <a:lnTo>
                      <a:pt x="896" y="704"/>
                    </a:lnTo>
                    <a:lnTo>
                      <a:pt x="896" y="710"/>
                    </a:lnTo>
                    <a:lnTo>
                      <a:pt x="896" y="716"/>
                    </a:lnTo>
                    <a:lnTo>
                      <a:pt x="898" y="718"/>
                    </a:lnTo>
                    <a:lnTo>
                      <a:pt x="904" y="722"/>
                    </a:lnTo>
                    <a:lnTo>
                      <a:pt x="896" y="722"/>
                    </a:lnTo>
                    <a:lnTo>
                      <a:pt x="896" y="730"/>
                    </a:lnTo>
                    <a:lnTo>
                      <a:pt x="892" y="730"/>
                    </a:lnTo>
                    <a:lnTo>
                      <a:pt x="890" y="728"/>
                    </a:lnTo>
                    <a:lnTo>
                      <a:pt x="878" y="722"/>
                    </a:lnTo>
                    <a:lnTo>
                      <a:pt x="872" y="728"/>
                    </a:lnTo>
                    <a:lnTo>
                      <a:pt x="870" y="736"/>
                    </a:lnTo>
                    <a:lnTo>
                      <a:pt x="870" y="754"/>
                    </a:lnTo>
                    <a:lnTo>
                      <a:pt x="864" y="756"/>
                    </a:lnTo>
                    <a:lnTo>
                      <a:pt x="860" y="758"/>
                    </a:lnTo>
                    <a:lnTo>
                      <a:pt x="860" y="766"/>
                    </a:lnTo>
                    <a:lnTo>
                      <a:pt x="856" y="770"/>
                    </a:lnTo>
                    <a:lnTo>
                      <a:pt x="854" y="772"/>
                    </a:lnTo>
                    <a:lnTo>
                      <a:pt x="854" y="774"/>
                    </a:lnTo>
                    <a:lnTo>
                      <a:pt x="854" y="776"/>
                    </a:lnTo>
                    <a:lnTo>
                      <a:pt x="856" y="780"/>
                    </a:lnTo>
                    <a:lnTo>
                      <a:pt x="860" y="780"/>
                    </a:lnTo>
                    <a:lnTo>
                      <a:pt x="864" y="776"/>
                    </a:lnTo>
                    <a:lnTo>
                      <a:pt x="864" y="774"/>
                    </a:lnTo>
                    <a:lnTo>
                      <a:pt x="880" y="764"/>
                    </a:lnTo>
                    <a:lnTo>
                      <a:pt x="890" y="764"/>
                    </a:lnTo>
                    <a:lnTo>
                      <a:pt x="892" y="758"/>
                    </a:lnTo>
                    <a:lnTo>
                      <a:pt x="898" y="758"/>
                    </a:lnTo>
                    <a:lnTo>
                      <a:pt x="906" y="758"/>
                    </a:lnTo>
                    <a:lnTo>
                      <a:pt x="906" y="754"/>
                    </a:lnTo>
                    <a:lnTo>
                      <a:pt x="898" y="752"/>
                    </a:lnTo>
                    <a:lnTo>
                      <a:pt x="904" y="748"/>
                    </a:lnTo>
                    <a:lnTo>
                      <a:pt x="906" y="746"/>
                    </a:lnTo>
                    <a:lnTo>
                      <a:pt x="910" y="744"/>
                    </a:lnTo>
                    <a:lnTo>
                      <a:pt x="916" y="740"/>
                    </a:lnTo>
                    <a:lnTo>
                      <a:pt x="924" y="744"/>
                    </a:lnTo>
                    <a:lnTo>
                      <a:pt x="936" y="746"/>
                    </a:lnTo>
                    <a:lnTo>
                      <a:pt x="938" y="744"/>
                    </a:lnTo>
                    <a:lnTo>
                      <a:pt x="942" y="740"/>
                    </a:lnTo>
                    <a:lnTo>
                      <a:pt x="936" y="738"/>
                    </a:lnTo>
                    <a:lnTo>
                      <a:pt x="928" y="738"/>
                    </a:lnTo>
                    <a:lnTo>
                      <a:pt x="928" y="734"/>
                    </a:lnTo>
                    <a:lnTo>
                      <a:pt x="938" y="736"/>
                    </a:lnTo>
                    <a:lnTo>
                      <a:pt x="946" y="736"/>
                    </a:lnTo>
                    <a:lnTo>
                      <a:pt x="950" y="734"/>
                    </a:lnTo>
                    <a:lnTo>
                      <a:pt x="954" y="730"/>
                    </a:lnTo>
                    <a:lnTo>
                      <a:pt x="954" y="728"/>
                    </a:lnTo>
                    <a:lnTo>
                      <a:pt x="968" y="720"/>
                    </a:lnTo>
                    <a:lnTo>
                      <a:pt x="978" y="716"/>
                    </a:lnTo>
                    <a:lnTo>
                      <a:pt x="982" y="716"/>
                    </a:lnTo>
                    <a:lnTo>
                      <a:pt x="1006" y="712"/>
                    </a:lnTo>
                    <a:lnTo>
                      <a:pt x="1024" y="710"/>
                    </a:lnTo>
                    <a:lnTo>
                      <a:pt x="1026" y="708"/>
                    </a:lnTo>
                    <a:lnTo>
                      <a:pt x="1028" y="704"/>
                    </a:lnTo>
                    <a:lnTo>
                      <a:pt x="1036" y="700"/>
                    </a:lnTo>
                    <a:lnTo>
                      <a:pt x="1040" y="694"/>
                    </a:lnTo>
                    <a:lnTo>
                      <a:pt x="1042" y="692"/>
                    </a:lnTo>
                    <a:lnTo>
                      <a:pt x="1044" y="684"/>
                    </a:lnTo>
                    <a:lnTo>
                      <a:pt x="1046" y="682"/>
                    </a:lnTo>
                    <a:lnTo>
                      <a:pt x="1050" y="672"/>
                    </a:lnTo>
                    <a:lnTo>
                      <a:pt x="1052" y="668"/>
                    </a:lnTo>
                    <a:lnTo>
                      <a:pt x="1054" y="672"/>
                    </a:lnTo>
                    <a:lnTo>
                      <a:pt x="1054" y="674"/>
                    </a:lnTo>
                    <a:lnTo>
                      <a:pt x="1058" y="676"/>
                    </a:lnTo>
                    <a:lnTo>
                      <a:pt x="1058" y="674"/>
                    </a:lnTo>
                    <a:lnTo>
                      <a:pt x="1060" y="672"/>
                    </a:lnTo>
                    <a:lnTo>
                      <a:pt x="1062" y="668"/>
                    </a:lnTo>
                    <a:lnTo>
                      <a:pt x="1070" y="674"/>
                    </a:lnTo>
                    <a:lnTo>
                      <a:pt x="1072" y="676"/>
                    </a:lnTo>
                    <a:lnTo>
                      <a:pt x="1072" y="682"/>
                    </a:lnTo>
                    <a:lnTo>
                      <a:pt x="1072" y="694"/>
                    </a:lnTo>
                    <a:lnTo>
                      <a:pt x="1072" y="702"/>
                    </a:lnTo>
                    <a:lnTo>
                      <a:pt x="1076" y="702"/>
                    </a:lnTo>
                    <a:lnTo>
                      <a:pt x="1078" y="702"/>
                    </a:lnTo>
                    <a:lnTo>
                      <a:pt x="1078" y="704"/>
                    </a:lnTo>
                    <a:lnTo>
                      <a:pt x="1078" y="710"/>
                    </a:lnTo>
                    <a:lnTo>
                      <a:pt x="1078" y="712"/>
                    </a:lnTo>
                    <a:lnTo>
                      <a:pt x="1080" y="712"/>
                    </a:lnTo>
                    <a:lnTo>
                      <a:pt x="1080" y="716"/>
                    </a:lnTo>
                    <a:lnTo>
                      <a:pt x="1086" y="720"/>
                    </a:lnTo>
                    <a:lnTo>
                      <a:pt x="1096" y="720"/>
                    </a:lnTo>
                    <a:lnTo>
                      <a:pt x="1100" y="718"/>
                    </a:lnTo>
                    <a:lnTo>
                      <a:pt x="1098" y="716"/>
                    </a:lnTo>
                    <a:lnTo>
                      <a:pt x="1098" y="712"/>
                    </a:lnTo>
                    <a:lnTo>
                      <a:pt x="1100" y="712"/>
                    </a:lnTo>
                    <a:lnTo>
                      <a:pt x="1104" y="716"/>
                    </a:lnTo>
                    <a:lnTo>
                      <a:pt x="1110" y="708"/>
                    </a:lnTo>
                    <a:lnTo>
                      <a:pt x="1118" y="698"/>
                    </a:lnTo>
                    <a:lnTo>
                      <a:pt x="1118" y="700"/>
                    </a:lnTo>
                    <a:lnTo>
                      <a:pt x="1122" y="700"/>
                    </a:lnTo>
                    <a:lnTo>
                      <a:pt x="1122" y="702"/>
                    </a:lnTo>
                    <a:lnTo>
                      <a:pt x="1118" y="702"/>
                    </a:lnTo>
                    <a:lnTo>
                      <a:pt x="1116" y="708"/>
                    </a:lnTo>
                    <a:lnTo>
                      <a:pt x="1116" y="712"/>
                    </a:lnTo>
                    <a:lnTo>
                      <a:pt x="1134" y="710"/>
                    </a:lnTo>
                    <a:lnTo>
                      <a:pt x="1136" y="710"/>
                    </a:lnTo>
                    <a:lnTo>
                      <a:pt x="1136" y="712"/>
                    </a:lnTo>
                    <a:lnTo>
                      <a:pt x="1132" y="716"/>
                    </a:lnTo>
                    <a:lnTo>
                      <a:pt x="1132" y="720"/>
                    </a:lnTo>
                    <a:lnTo>
                      <a:pt x="1118" y="718"/>
                    </a:lnTo>
                    <a:lnTo>
                      <a:pt x="1108" y="722"/>
                    </a:lnTo>
                    <a:lnTo>
                      <a:pt x="1108" y="728"/>
                    </a:lnTo>
                    <a:lnTo>
                      <a:pt x="1104" y="728"/>
                    </a:lnTo>
                    <a:lnTo>
                      <a:pt x="1096" y="738"/>
                    </a:lnTo>
                    <a:lnTo>
                      <a:pt x="1096" y="744"/>
                    </a:lnTo>
                    <a:lnTo>
                      <a:pt x="1104" y="746"/>
                    </a:lnTo>
                    <a:lnTo>
                      <a:pt x="1106" y="752"/>
                    </a:lnTo>
                    <a:lnTo>
                      <a:pt x="1108" y="752"/>
                    </a:lnTo>
                    <a:lnTo>
                      <a:pt x="1110" y="752"/>
                    </a:lnTo>
                    <a:lnTo>
                      <a:pt x="1110" y="748"/>
                    </a:lnTo>
                    <a:lnTo>
                      <a:pt x="1114" y="748"/>
                    </a:lnTo>
                    <a:lnTo>
                      <a:pt x="1114" y="752"/>
                    </a:lnTo>
                    <a:lnTo>
                      <a:pt x="1116" y="754"/>
                    </a:lnTo>
                    <a:lnTo>
                      <a:pt x="1124" y="746"/>
                    </a:lnTo>
                    <a:lnTo>
                      <a:pt x="1126" y="740"/>
                    </a:lnTo>
                    <a:lnTo>
                      <a:pt x="1126" y="738"/>
                    </a:lnTo>
                    <a:lnTo>
                      <a:pt x="1126" y="736"/>
                    </a:lnTo>
                    <a:lnTo>
                      <a:pt x="1132" y="734"/>
                    </a:lnTo>
                    <a:lnTo>
                      <a:pt x="1132" y="736"/>
                    </a:lnTo>
                    <a:lnTo>
                      <a:pt x="1136" y="736"/>
                    </a:lnTo>
                    <a:lnTo>
                      <a:pt x="1140" y="728"/>
                    </a:lnTo>
                    <a:lnTo>
                      <a:pt x="1144" y="728"/>
                    </a:lnTo>
                    <a:lnTo>
                      <a:pt x="1150" y="728"/>
                    </a:lnTo>
                    <a:lnTo>
                      <a:pt x="1158" y="722"/>
                    </a:lnTo>
                    <a:lnTo>
                      <a:pt x="1162" y="718"/>
                    </a:lnTo>
                    <a:lnTo>
                      <a:pt x="1162" y="712"/>
                    </a:lnTo>
                    <a:lnTo>
                      <a:pt x="1168" y="712"/>
                    </a:lnTo>
                    <a:lnTo>
                      <a:pt x="1162" y="700"/>
                    </a:lnTo>
                    <a:lnTo>
                      <a:pt x="1154" y="708"/>
                    </a:lnTo>
                    <a:lnTo>
                      <a:pt x="1150" y="708"/>
                    </a:lnTo>
                    <a:lnTo>
                      <a:pt x="1142" y="708"/>
                    </a:lnTo>
                    <a:lnTo>
                      <a:pt x="1140" y="702"/>
                    </a:lnTo>
                    <a:lnTo>
                      <a:pt x="1134" y="702"/>
                    </a:lnTo>
                    <a:lnTo>
                      <a:pt x="1134" y="704"/>
                    </a:lnTo>
                    <a:lnTo>
                      <a:pt x="1132" y="704"/>
                    </a:lnTo>
                    <a:lnTo>
                      <a:pt x="1132" y="702"/>
                    </a:lnTo>
                    <a:lnTo>
                      <a:pt x="1128" y="700"/>
                    </a:lnTo>
                    <a:lnTo>
                      <a:pt x="1134" y="700"/>
                    </a:lnTo>
                    <a:lnTo>
                      <a:pt x="1134" y="698"/>
                    </a:lnTo>
                    <a:lnTo>
                      <a:pt x="1136" y="694"/>
                    </a:lnTo>
                    <a:lnTo>
                      <a:pt x="1122" y="692"/>
                    </a:lnTo>
                    <a:lnTo>
                      <a:pt x="1122" y="684"/>
                    </a:lnTo>
                    <a:lnTo>
                      <a:pt x="1122" y="682"/>
                    </a:lnTo>
                    <a:lnTo>
                      <a:pt x="1122" y="680"/>
                    </a:lnTo>
                    <a:lnTo>
                      <a:pt x="1124" y="680"/>
                    </a:lnTo>
                    <a:lnTo>
                      <a:pt x="1122" y="676"/>
                    </a:lnTo>
                    <a:lnTo>
                      <a:pt x="1118" y="676"/>
                    </a:lnTo>
                    <a:lnTo>
                      <a:pt x="1116" y="676"/>
                    </a:lnTo>
                    <a:lnTo>
                      <a:pt x="1118" y="676"/>
                    </a:lnTo>
                    <a:lnTo>
                      <a:pt x="1116" y="676"/>
                    </a:lnTo>
                    <a:lnTo>
                      <a:pt x="1118" y="672"/>
                    </a:lnTo>
                    <a:lnTo>
                      <a:pt x="1118" y="668"/>
                    </a:lnTo>
                    <a:lnTo>
                      <a:pt x="1122" y="664"/>
                    </a:lnTo>
                    <a:lnTo>
                      <a:pt x="1122" y="662"/>
                    </a:lnTo>
                    <a:lnTo>
                      <a:pt x="1122" y="658"/>
                    </a:lnTo>
                    <a:lnTo>
                      <a:pt x="1104" y="658"/>
                    </a:lnTo>
                    <a:lnTo>
                      <a:pt x="1098" y="650"/>
                    </a:lnTo>
                    <a:lnTo>
                      <a:pt x="1100" y="650"/>
                    </a:lnTo>
                    <a:lnTo>
                      <a:pt x="1104" y="648"/>
                    </a:lnTo>
                    <a:lnTo>
                      <a:pt x="1108" y="656"/>
                    </a:lnTo>
                    <a:lnTo>
                      <a:pt x="1110" y="654"/>
                    </a:lnTo>
                    <a:lnTo>
                      <a:pt x="1116" y="654"/>
                    </a:lnTo>
                    <a:lnTo>
                      <a:pt x="1116" y="648"/>
                    </a:lnTo>
                    <a:lnTo>
                      <a:pt x="1118" y="644"/>
                    </a:lnTo>
                    <a:lnTo>
                      <a:pt x="1124" y="644"/>
                    </a:lnTo>
                    <a:lnTo>
                      <a:pt x="1124" y="638"/>
                    </a:lnTo>
                    <a:lnTo>
                      <a:pt x="1124" y="632"/>
                    </a:lnTo>
                    <a:lnTo>
                      <a:pt x="1126" y="632"/>
                    </a:lnTo>
                    <a:lnTo>
                      <a:pt x="1128" y="630"/>
                    </a:lnTo>
                    <a:lnTo>
                      <a:pt x="1124" y="628"/>
                    </a:lnTo>
                    <a:lnTo>
                      <a:pt x="1122" y="622"/>
                    </a:lnTo>
                    <a:lnTo>
                      <a:pt x="1114" y="620"/>
                    </a:lnTo>
                    <a:lnTo>
                      <a:pt x="1106" y="620"/>
                    </a:lnTo>
                    <a:lnTo>
                      <a:pt x="1092" y="622"/>
                    </a:lnTo>
                    <a:lnTo>
                      <a:pt x="1086" y="628"/>
                    </a:lnTo>
                    <a:lnTo>
                      <a:pt x="1070" y="638"/>
                    </a:lnTo>
                    <a:lnTo>
                      <a:pt x="1058" y="648"/>
                    </a:lnTo>
                    <a:lnTo>
                      <a:pt x="1044" y="662"/>
                    </a:lnTo>
                    <a:lnTo>
                      <a:pt x="1034" y="674"/>
                    </a:lnTo>
                    <a:lnTo>
                      <a:pt x="1042" y="662"/>
                    </a:lnTo>
                    <a:lnTo>
                      <a:pt x="1046" y="650"/>
                    </a:lnTo>
                    <a:lnTo>
                      <a:pt x="1042" y="650"/>
                    </a:lnTo>
                    <a:lnTo>
                      <a:pt x="1042" y="648"/>
                    </a:lnTo>
                    <a:lnTo>
                      <a:pt x="1044" y="648"/>
                    </a:lnTo>
                    <a:lnTo>
                      <a:pt x="1050" y="646"/>
                    </a:lnTo>
                    <a:lnTo>
                      <a:pt x="1052" y="640"/>
                    </a:lnTo>
                    <a:lnTo>
                      <a:pt x="1058" y="632"/>
                    </a:lnTo>
                    <a:lnTo>
                      <a:pt x="1060" y="632"/>
                    </a:lnTo>
                    <a:lnTo>
                      <a:pt x="1064" y="632"/>
                    </a:lnTo>
                    <a:lnTo>
                      <a:pt x="1064" y="630"/>
                    </a:lnTo>
                    <a:lnTo>
                      <a:pt x="1064" y="626"/>
                    </a:lnTo>
                    <a:lnTo>
                      <a:pt x="1068" y="626"/>
                    </a:lnTo>
                    <a:lnTo>
                      <a:pt x="1070" y="626"/>
                    </a:lnTo>
                    <a:lnTo>
                      <a:pt x="1082" y="612"/>
                    </a:lnTo>
                    <a:lnTo>
                      <a:pt x="1086" y="608"/>
                    </a:lnTo>
                    <a:lnTo>
                      <a:pt x="1090" y="604"/>
                    </a:lnTo>
                    <a:lnTo>
                      <a:pt x="1092" y="602"/>
                    </a:lnTo>
                    <a:lnTo>
                      <a:pt x="1108" y="600"/>
                    </a:lnTo>
                    <a:lnTo>
                      <a:pt x="1122" y="600"/>
                    </a:lnTo>
                    <a:lnTo>
                      <a:pt x="1134" y="602"/>
                    </a:lnTo>
                    <a:lnTo>
                      <a:pt x="1142" y="602"/>
                    </a:lnTo>
                    <a:lnTo>
                      <a:pt x="1144" y="600"/>
                    </a:lnTo>
                    <a:lnTo>
                      <a:pt x="1146" y="596"/>
                    </a:lnTo>
                    <a:lnTo>
                      <a:pt x="1152" y="596"/>
                    </a:lnTo>
                    <a:lnTo>
                      <a:pt x="1154" y="600"/>
                    </a:lnTo>
                    <a:lnTo>
                      <a:pt x="1154" y="602"/>
                    </a:lnTo>
                    <a:lnTo>
                      <a:pt x="1158" y="602"/>
                    </a:lnTo>
                    <a:lnTo>
                      <a:pt x="1160" y="600"/>
                    </a:lnTo>
                    <a:lnTo>
                      <a:pt x="1160" y="596"/>
                    </a:lnTo>
                    <a:lnTo>
                      <a:pt x="1162" y="596"/>
                    </a:lnTo>
                    <a:lnTo>
                      <a:pt x="1168" y="604"/>
                    </a:lnTo>
                    <a:lnTo>
                      <a:pt x="1172" y="604"/>
                    </a:lnTo>
                    <a:lnTo>
                      <a:pt x="1172" y="600"/>
                    </a:lnTo>
                    <a:lnTo>
                      <a:pt x="1178" y="600"/>
                    </a:lnTo>
                    <a:lnTo>
                      <a:pt x="1180" y="600"/>
                    </a:lnTo>
                    <a:lnTo>
                      <a:pt x="1180" y="602"/>
                    </a:lnTo>
                    <a:lnTo>
                      <a:pt x="1186" y="602"/>
                    </a:lnTo>
                    <a:lnTo>
                      <a:pt x="1186" y="596"/>
                    </a:lnTo>
                    <a:lnTo>
                      <a:pt x="1190" y="596"/>
                    </a:lnTo>
                    <a:lnTo>
                      <a:pt x="1194" y="596"/>
                    </a:lnTo>
                    <a:lnTo>
                      <a:pt x="1196" y="594"/>
                    </a:lnTo>
                    <a:lnTo>
                      <a:pt x="1196" y="590"/>
                    </a:lnTo>
                    <a:lnTo>
                      <a:pt x="1204" y="590"/>
                    </a:lnTo>
                    <a:lnTo>
                      <a:pt x="1208" y="586"/>
                    </a:lnTo>
                    <a:lnTo>
                      <a:pt x="1206" y="580"/>
                    </a:lnTo>
                    <a:lnTo>
                      <a:pt x="1208" y="576"/>
                    </a:lnTo>
                    <a:lnTo>
                      <a:pt x="1208" y="572"/>
                    </a:lnTo>
                    <a:lnTo>
                      <a:pt x="1218" y="568"/>
                    </a:lnTo>
                    <a:lnTo>
                      <a:pt x="1230" y="566"/>
                    </a:lnTo>
                    <a:lnTo>
                      <a:pt x="1232" y="568"/>
                    </a:lnTo>
                    <a:lnTo>
                      <a:pt x="1234" y="568"/>
                    </a:lnTo>
                    <a:lnTo>
                      <a:pt x="1252" y="554"/>
                    </a:lnTo>
                    <a:lnTo>
                      <a:pt x="1250" y="530"/>
                    </a:lnTo>
                    <a:lnTo>
                      <a:pt x="1248" y="530"/>
                    </a:lnTo>
                    <a:lnTo>
                      <a:pt x="1244" y="532"/>
                    </a:lnTo>
                    <a:lnTo>
                      <a:pt x="1240" y="530"/>
                    </a:lnTo>
                    <a:lnTo>
                      <a:pt x="1234" y="526"/>
                    </a:lnTo>
                    <a:lnTo>
                      <a:pt x="1230" y="520"/>
                    </a:lnTo>
                    <a:lnTo>
                      <a:pt x="1218" y="520"/>
                    </a:lnTo>
                    <a:lnTo>
                      <a:pt x="1222" y="526"/>
                    </a:lnTo>
                    <a:lnTo>
                      <a:pt x="1208" y="528"/>
                    </a:lnTo>
                    <a:lnTo>
                      <a:pt x="1190" y="536"/>
                    </a:lnTo>
                    <a:lnTo>
                      <a:pt x="1190" y="540"/>
                    </a:lnTo>
                    <a:lnTo>
                      <a:pt x="1186" y="540"/>
                    </a:lnTo>
                    <a:lnTo>
                      <a:pt x="1182" y="538"/>
                    </a:lnTo>
                    <a:lnTo>
                      <a:pt x="1182" y="536"/>
                    </a:lnTo>
                    <a:lnTo>
                      <a:pt x="1182" y="532"/>
                    </a:lnTo>
                    <a:lnTo>
                      <a:pt x="1190" y="532"/>
                    </a:lnTo>
                    <a:lnTo>
                      <a:pt x="1196" y="532"/>
                    </a:lnTo>
                    <a:lnTo>
                      <a:pt x="1204" y="528"/>
                    </a:lnTo>
                    <a:lnTo>
                      <a:pt x="1208" y="520"/>
                    </a:lnTo>
                    <a:lnTo>
                      <a:pt x="1216" y="520"/>
                    </a:lnTo>
                    <a:lnTo>
                      <a:pt x="1224" y="518"/>
                    </a:lnTo>
                    <a:lnTo>
                      <a:pt x="1226" y="514"/>
                    </a:lnTo>
                    <a:lnTo>
                      <a:pt x="1230" y="510"/>
                    </a:lnTo>
                    <a:lnTo>
                      <a:pt x="1224" y="512"/>
                    </a:lnTo>
                    <a:lnTo>
                      <a:pt x="1222" y="508"/>
                    </a:lnTo>
                    <a:lnTo>
                      <a:pt x="1224" y="508"/>
                    </a:lnTo>
                    <a:lnTo>
                      <a:pt x="1222" y="504"/>
                    </a:lnTo>
                    <a:lnTo>
                      <a:pt x="1218" y="502"/>
                    </a:lnTo>
                    <a:lnTo>
                      <a:pt x="1218" y="504"/>
                    </a:lnTo>
                    <a:lnTo>
                      <a:pt x="1216" y="508"/>
                    </a:lnTo>
                    <a:lnTo>
                      <a:pt x="1214" y="508"/>
                    </a:lnTo>
                    <a:lnTo>
                      <a:pt x="1212" y="504"/>
                    </a:lnTo>
                    <a:lnTo>
                      <a:pt x="1208" y="504"/>
                    </a:lnTo>
                    <a:lnTo>
                      <a:pt x="1208" y="500"/>
                    </a:lnTo>
                    <a:lnTo>
                      <a:pt x="1208" y="496"/>
                    </a:lnTo>
                    <a:lnTo>
                      <a:pt x="1196" y="500"/>
                    </a:lnTo>
                    <a:lnTo>
                      <a:pt x="1182" y="496"/>
                    </a:lnTo>
                    <a:lnTo>
                      <a:pt x="1182" y="492"/>
                    </a:lnTo>
                    <a:lnTo>
                      <a:pt x="1182" y="490"/>
                    </a:lnTo>
                    <a:lnTo>
                      <a:pt x="1182" y="484"/>
                    </a:lnTo>
                    <a:lnTo>
                      <a:pt x="1180" y="484"/>
                    </a:lnTo>
                    <a:lnTo>
                      <a:pt x="1178" y="482"/>
                    </a:lnTo>
                    <a:lnTo>
                      <a:pt x="1172" y="478"/>
                    </a:lnTo>
                    <a:lnTo>
                      <a:pt x="1168" y="478"/>
                    </a:lnTo>
                    <a:lnTo>
                      <a:pt x="1162" y="466"/>
                    </a:lnTo>
                    <a:lnTo>
                      <a:pt x="1158" y="468"/>
                    </a:lnTo>
                    <a:lnTo>
                      <a:pt x="1160" y="460"/>
                    </a:lnTo>
                    <a:lnTo>
                      <a:pt x="1158" y="460"/>
                    </a:lnTo>
                    <a:lnTo>
                      <a:pt x="1158" y="458"/>
                    </a:lnTo>
                    <a:lnTo>
                      <a:pt x="1172" y="458"/>
                    </a:lnTo>
                    <a:lnTo>
                      <a:pt x="1172" y="450"/>
                    </a:lnTo>
                    <a:lnTo>
                      <a:pt x="1160" y="448"/>
                    </a:lnTo>
                    <a:lnTo>
                      <a:pt x="1160" y="442"/>
                    </a:lnTo>
                    <a:lnTo>
                      <a:pt x="1160" y="436"/>
                    </a:lnTo>
                    <a:lnTo>
                      <a:pt x="1158" y="436"/>
                    </a:lnTo>
                    <a:lnTo>
                      <a:pt x="1154" y="436"/>
                    </a:lnTo>
                    <a:lnTo>
                      <a:pt x="1152" y="432"/>
                    </a:lnTo>
                    <a:lnTo>
                      <a:pt x="1150" y="428"/>
                    </a:lnTo>
                    <a:lnTo>
                      <a:pt x="1152" y="420"/>
                    </a:lnTo>
                    <a:lnTo>
                      <a:pt x="1136" y="420"/>
                    </a:lnTo>
                    <a:lnTo>
                      <a:pt x="1146" y="414"/>
                    </a:lnTo>
                    <a:lnTo>
                      <a:pt x="1140" y="400"/>
                    </a:lnTo>
                    <a:lnTo>
                      <a:pt x="1132" y="400"/>
                    </a:lnTo>
                    <a:lnTo>
                      <a:pt x="1132" y="396"/>
                    </a:lnTo>
                    <a:lnTo>
                      <a:pt x="1128" y="396"/>
                    </a:lnTo>
                    <a:lnTo>
                      <a:pt x="1128" y="388"/>
                    </a:lnTo>
                    <a:lnTo>
                      <a:pt x="1128" y="378"/>
                    </a:lnTo>
                    <a:lnTo>
                      <a:pt x="1124" y="376"/>
                    </a:lnTo>
                    <a:lnTo>
                      <a:pt x="1126" y="370"/>
                    </a:lnTo>
                    <a:lnTo>
                      <a:pt x="1126" y="366"/>
                    </a:lnTo>
                    <a:lnTo>
                      <a:pt x="1122" y="366"/>
                    </a:lnTo>
                    <a:lnTo>
                      <a:pt x="1114" y="382"/>
                    </a:lnTo>
                    <a:lnTo>
                      <a:pt x="1108" y="396"/>
                    </a:lnTo>
                    <a:lnTo>
                      <a:pt x="1106" y="394"/>
                    </a:lnTo>
                    <a:lnTo>
                      <a:pt x="1106" y="388"/>
                    </a:lnTo>
                    <a:lnTo>
                      <a:pt x="1100" y="394"/>
                    </a:lnTo>
                    <a:lnTo>
                      <a:pt x="1100" y="400"/>
                    </a:lnTo>
                    <a:lnTo>
                      <a:pt x="1098" y="400"/>
                    </a:lnTo>
                    <a:lnTo>
                      <a:pt x="1096" y="396"/>
                    </a:lnTo>
                    <a:lnTo>
                      <a:pt x="1096" y="402"/>
                    </a:lnTo>
                    <a:lnTo>
                      <a:pt x="1092" y="406"/>
                    </a:lnTo>
                    <a:lnTo>
                      <a:pt x="1082" y="414"/>
                    </a:lnTo>
                    <a:lnTo>
                      <a:pt x="1072" y="404"/>
                    </a:lnTo>
                    <a:lnTo>
                      <a:pt x="1070" y="406"/>
                    </a:lnTo>
                    <a:lnTo>
                      <a:pt x="1070" y="410"/>
                    </a:lnTo>
                    <a:lnTo>
                      <a:pt x="1068" y="410"/>
                    </a:lnTo>
                    <a:lnTo>
                      <a:pt x="1064" y="396"/>
                    </a:lnTo>
                    <a:lnTo>
                      <a:pt x="1054" y="396"/>
                    </a:lnTo>
                    <a:lnTo>
                      <a:pt x="1044" y="394"/>
                    </a:lnTo>
                    <a:lnTo>
                      <a:pt x="1044" y="382"/>
                    </a:lnTo>
                    <a:lnTo>
                      <a:pt x="1042" y="368"/>
                    </a:lnTo>
                    <a:lnTo>
                      <a:pt x="1046" y="368"/>
                    </a:lnTo>
                    <a:lnTo>
                      <a:pt x="1050" y="366"/>
                    </a:lnTo>
                    <a:lnTo>
                      <a:pt x="1050" y="364"/>
                    </a:lnTo>
                    <a:lnTo>
                      <a:pt x="1046" y="364"/>
                    </a:lnTo>
                    <a:lnTo>
                      <a:pt x="1044" y="364"/>
                    </a:lnTo>
                    <a:lnTo>
                      <a:pt x="1052" y="348"/>
                    </a:lnTo>
                    <a:lnTo>
                      <a:pt x="1050" y="350"/>
                    </a:lnTo>
                    <a:lnTo>
                      <a:pt x="1046" y="352"/>
                    </a:lnTo>
                    <a:lnTo>
                      <a:pt x="1042" y="352"/>
                    </a:lnTo>
                    <a:lnTo>
                      <a:pt x="1034" y="350"/>
                    </a:lnTo>
                    <a:lnTo>
                      <a:pt x="1034" y="348"/>
                    </a:lnTo>
                    <a:lnTo>
                      <a:pt x="1036" y="346"/>
                    </a:lnTo>
                    <a:lnTo>
                      <a:pt x="1040" y="342"/>
                    </a:lnTo>
                    <a:lnTo>
                      <a:pt x="1034" y="340"/>
                    </a:lnTo>
                    <a:lnTo>
                      <a:pt x="1028" y="342"/>
                    </a:lnTo>
                    <a:lnTo>
                      <a:pt x="1022" y="342"/>
                    </a:lnTo>
                    <a:lnTo>
                      <a:pt x="1016" y="342"/>
                    </a:lnTo>
                    <a:lnTo>
                      <a:pt x="1016" y="334"/>
                    </a:lnTo>
                    <a:lnTo>
                      <a:pt x="1014" y="334"/>
                    </a:lnTo>
                    <a:lnTo>
                      <a:pt x="1014" y="330"/>
                    </a:lnTo>
                    <a:lnTo>
                      <a:pt x="1008" y="324"/>
                    </a:lnTo>
                    <a:lnTo>
                      <a:pt x="1004" y="320"/>
                    </a:lnTo>
                    <a:lnTo>
                      <a:pt x="990" y="312"/>
                    </a:lnTo>
                    <a:lnTo>
                      <a:pt x="982" y="314"/>
                    </a:lnTo>
                    <a:lnTo>
                      <a:pt x="978" y="322"/>
                    </a:lnTo>
                    <a:lnTo>
                      <a:pt x="972" y="322"/>
                    </a:lnTo>
                    <a:lnTo>
                      <a:pt x="964" y="322"/>
                    </a:lnTo>
                    <a:lnTo>
                      <a:pt x="964" y="324"/>
                    </a:lnTo>
                    <a:lnTo>
                      <a:pt x="960" y="328"/>
                    </a:lnTo>
                    <a:lnTo>
                      <a:pt x="954" y="324"/>
                    </a:lnTo>
                    <a:lnTo>
                      <a:pt x="942" y="322"/>
                    </a:lnTo>
                    <a:lnTo>
                      <a:pt x="932" y="322"/>
                    </a:lnTo>
                    <a:lnTo>
                      <a:pt x="926" y="324"/>
                    </a:lnTo>
                    <a:lnTo>
                      <a:pt x="924" y="330"/>
                    </a:lnTo>
                    <a:lnTo>
                      <a:pt x="932" y="332"/>
                    </a:lnTo>
                    <a:lnTo>
                      <a:pt x="932" y="338"/>
                    </a:lnTo>
                    <a:lnTo>
                      <a:pt x="928" y="338"/>
                    </a:lnTo>
                    <a:lnTo>
                      <a:pt x="928" y="340"/>
                    </a:lnTo>
                    <a:lnTo>
                      <a:pt x="928" y="342"/>
                    </a:lnTo>
                    <a:lnTo>
                      <a:pt x="924" y="352"/>
                    </a:lnTo>
                    <a:lnTo>
                      <a:pt x="922" y="352"/>
                    </a:lnTo>
                    <a:lnTo>
                      <a:pt x="924" y="358"/>
                    </a:lnTo>
                    <a:lnTo>
                      <a:pt x="928" y="358"/>
                    </a:lnTo>
                    <a:lnTo>
                      <a:pt x="928" y="368"/>
                    </a:lnTo>
                    <a:lnTo>
                      <a:pt x="928" y="370"/>
                    </a:lnTo>
                    <a:lnTo>
                      <a:pt x="934" y="376"/>
                    </a:lnTo>
                    <a:lnTo>
                      <a:pt x="934" y="378"/>
                    </a:lnTo>
                    <a:lnTo>
                      <a:pt x="934" y="382"/>
                    </a:lnTo>
                    <a:lnTo>
                      <a:pt x="932" y="378"/>
                    </a:lnTo>
                    <a:lnTo>
                      <a:pt x="928" y="384"/>
                    </a:lnTo>
                    <a:lnTo>
                      <a:pt x="924" y="382"/>
                    </a:lnTo>
                    <a:lnTo>
                      <a:pt x="926" y="386"/>
                    </a:lnTo>
                    <a:lnTo>
                      <a:pt x="928" y="388"/>
                    </a:lnTo>
                    <a:lnTo>
                      <a:pt x="928" y="394"/>
                    </a:lnTo>
                    <a:lnTo>
                      <a:pt x="922" y="394"/>
                    </a:lnTo>
                    <a:lnTo>
                      <a:pt x="914" y="396"/>
                    </a:lnTo>
                    <a:lnTo>
                      <a:pt x="914" y="410"/>
                    </a:lnTo>
                    <a:lnTo>
                      <a:pt x="922" y="412"/>
                    </a:lnTo>
                    <a:lnTo>
                      <a:pt x="928" y="414"/>
                    </a:lnTo>
                    <a:lnTo>
                      <a:pt x="932" y="418"/>
                    </a:lnTo>
                    <a:lnTo>
                      <a:pt x="934" y="424"/>
                    </a:lnTo>
                    <a:lnTo>
                      <a:pt x="934" y="432"/>
                    </a:lnTo>
                    <a:lnTo>
                      <a:pt x="936" y="438"/>
                    </a:lnTo>
                    <a:lnTo>
                      <a:pt x="942" y="440"/>
                    </a:lnTo>
                    <a:lnTo>
                      <a:pt x="946" y="446"/>
                    </a:lnTo>
                    <a:lnTo>
                      <a:pt x="944" y="454"/>
                    </a:lnTo>
                    <a:lnTo>
                      <a:pt x="942" y="466"/>
                    </a:lnTo>
                    <a:lnTo>
                      <a:pt x="942" y="464"/>
                    </a:lnTo>
                    <a:lnTo>
                      <a:pt x="946" y="464"/>
                    </a:lnTo>
                    <a:lnTo>
                      <a:pt x="946" y="466"/>
                    </a:lnTo>
                    <a:lnTo>
                      <a:pt x="946" y="472"/>
                    </a:lnTo>
                    <a:lnTo>
                      <a:pt x="944" y="472"/>
                    </a:lnTo>
                    <a:lnTo>
                      <a:pt x="942" y="472"/>
                    </a:lnTo>
                    <a:lnTo>
                      <a:pt x="934" y="484"/>
                    </a:lnTo>
                    <a:lnTo>
                      <a:pt x="922" y="496"/>
                    </a:lnTo>
                    <a:lnTo>
                      <a:pt x="906" y="504"/>
                    </a:lnTo>
                    <a:lnTo>
                      <a:pt x="914" y="540"/>
                    </a:lnTo>
                    <a:lnTo>
                      <a:pt x="914" y="558"/>
                    </a:lnTo>
                    <a:lnTo>
                      <a:pt x="910" y="574"/>
                    </a:lnTo>
                    <a:lnTo>
                      <a:pt x="904" y="574"/>
                    </a:lnTo>
                    <a:lnTo>
                      <a:pt x="900" y="580"/>
                    </a:lnTo>
                    <a:lnTo>
                      <a:pt x="898" y="582"/>
                    </a:lnTo>
                    <a:lnTo>
                      <a:pt x="896" y="582"/>
                    </a:lnTo>
                    <a:lnTo>
                      <a:pt x="888" y="580"/>
                    </a:lnTo>
                    <a:lnTo>
                      <a:pt x="872" y="564"/>
                    </a:lnTo>
                    <a:lnTo>
                      <a:pt x="872" y="558"/>
                    </a:lnTo>
                    <a:lnTo>
                      <a:pt x="872" y="556"/>
                    </a:lnTo>
                    <a:lnTo>
                      <a:pt x="872" y="554"/>
                    </a:lnTo>
                    <a:lnTo>
                      <a:pt x="862" y="548"/>
                    </a:lnTo>
                    <a:lnTo>
                      <a:pt x="862" y="544"/>
                    </a:lnTo>
                    <a:lnTo>
                      <a:pt x="862" y="536"/>
                    </a:lnTo>
                    <a:lnTo>
                      <a:pt x="860" y="536"/>
                    </a:lnTo>
                    <a:lnTo>
                      <a:pt x="860" y="532"/>
                    </a:lnTo>
                    <a:lnTo>
                      <a:pt x="862" y="530"/>
                    </a:lnTo>
                    <a:lnTo>
                      <a:pt x="860" y="526"/>
                    </a:lnTo>
                    <a:lnTo>
                      <a:pt x="862" y="526"/>
                    </a:lnTo>
                    <a:lnTo>
                      <a:pt x="862" y="522"/>
                    </a:lnTo>
                    <a:lnTo>
                      <a:pt x="864" y="510"/>
                    </a:lnTo>
                    <a:lnTo>
                      <a:pt x="862" y="508"/>
                    </a:lnTo>
                    <a:lnTo>
                      <a:pt x="862" y="504"/>
                    </a:lnTo>
                    <a:lnTo>
                      <a:pt x="862" y="502"/>
                    </a:lnTo>
                    <a:lnTo>
                      <a:pt x="864" y="502"/>
                    </a:lnTo>
                    <a:lnTo>
                      <a:pt x="862" y="496"/>
                    </a:lnTo>
                    <a:lnTo>
                      <a:pt x="854" y="494"/>
                    </a:lnTo>
                    <a:lnTo>
                      <a:pt x="844" y="494"/>
                    </a:lnTo>
                    <a:lnTo>
                      <a:pt x="836" y="494"/>
                    </a:lnTo>
                    <a:lnTo>
                      <a:pt x="826" y="494"/>
                    </a:lnTo>
                    <a:lnTo>
                      <a:pt x="818" y="490"/>
                    </a:lnTo>
                    <a:lnTo>
                      <a:pt x="810" y="484"/>
                    </a:lnTo>
                    <a:lnTo>
                      <a:pt x="788" y="476"/>
                    </a:lnTo>
                    <a:lnTo>
                      <a:pt x="784" y="474"/>
                    </a:lnTo>
                    <a:lnTo>
                      <a:pt x="784" y="468"/>
                    </a:lnTo>
                    <a:lnTo>
                      <a:pt x="784" y="464"/>
                    </a:lnTo>
                    <a:lnTo>
                      <a:pt x="782" y="460"/>
                    </a:lnTo>
                    <a:lnTo>
                      <a:pt x="778" y="458"/>
                    </a:lnTo>
                    <a:lnTo>
                      <a:pt x="772" y="458"/>
                    </a:lnTo>
                    <a:lnTo>
                      <a:pt x="760" y="448"/>
                    </a:lnTo>
                    <a:lnTo>
                      <a:pt x="752" y="448"/>
                    </a:lnTo>
                    <a:lnTo>
                      <a:pt x="746" y="446"/>
                    </a:lnTo>
                    <a:lnTo>
                      <a:pt x="742" y="442"/>
                    </a:lnTo>
                    <a:lnTo>
                      <a:pt x="736" y="440"/>
                    </a:lnTo>
                    <a:lnTo>
                      <a:pt x="728" y="442"/>
                    </a:lnTo>
                    <a:lnTo>
                      <a:pt x="718" y="448"/>
                    </a:lnTo>
                    <a:lnTo>
                      <a:pt x="710" y="428"/>
                    </a:lnTo>
                    <a:lnTo>
                      <a:pt x="702" y="404"/>
                    </a:lnTo>
                    <a:lnTo>
                      <a:pt x="692" y="404"/>
                    </a:lnTo>
                    <a:lnTo>
                      <a:pt x="688" y="406"/>
                    </a:lnTo>
                    <a:lnTo>
                      <a:pt x="682" y="404"/>
                    </a:lnTo>
                    <a:lnTo>
                      <a:pt x="680" y="396"/>
                    </a:lnTo>
                    <a:lnTo>
                      <a:pt x="674" y="392"/>
                    </a:lnTo>
                    <a:lnTo>
                      <a:pt x="678" y="374"/>
                    </a:lnTo>
                    <a:lnTo>
                      <a:pt x="684" y="368"/>
                    </a:lnTo>
                    <a:lnTo>
                      <a:pt x="682" y="366"/>
                    </a:lnTo>
                    <a:lnTo>
                      <a:pt x="682" y="364"/>
                    </a:lnTo>
                    <a:lnTo>
                      <a:pt x="680" y="360"/>
                    </a:lnTo>
                    <a:lnTo>
                      <a:pt x="682" y="360"/>
                    </a:lnTo>
                    <a:lnTo>
                      <a:pt x="688" y="360"/>
                    </a:lnTo>
                    <a:lnTo>
                      <a:pt x="688" y="352"/>
                    </a:lnTo>
                    <a:lnTo>
                      <a:pt x="688" y="348"/>
                    </a:lnTo>
                    <a:lnTo>
                      <a:pt x="692" y="346"/>
                    </a:lnTo>
                    <a:lnTo>
                      <a:pt x="696" y="342"/>
                    </a:lnTo>
                    <a:lnTo>
                      <a:pt x="698" y="340"/>
                    </a:lnTo>
                    <a:lnTo>
                      <a:pt x="698" y="338"/>
                    </a:lnTo>
                    <a:lnTo>
                      <a:pt x="702" y="338"/>
                    </a:lnTo>
                    <a:lnTo>
                      <a:pt x="706" y="338"/>
                    </a:lnTo>
                    <a:lnTo>
                      <a:pt x="706" y="332"/>
                    </a:lnTo>
                    <a:lnTo>
                      <a:pt x="706" y="324"/>
                    </a:lnTo>
                    <a:lnTo>
                      <a:pt x="710" y="324"/>
                    </a:lnTo>
                    <a:lnTo>
                      <a:pt x="710" y="322"/>
                    </a:lnTo>
                    <a:lnTo>
                      <a:pt x="714" y="324"/>
                    </a:lnTo>
                    <a:lnTo>
                      <a:pt x="716" y="324"/>
                    </a:lnTo>
                    <a:lnTo>
                      <a:pt x="718" y="324"/>
                    </a:lnTo>
                    <a:lnTo>
                      <a:pt x="718" y="322"/>
                    </a:lnTo>
                    <a:lnTo>
                      <a:pt x="716" y="320"/>
                    </a:lnTo>
                    <a:lnTo>
                      <a:pt x="724" y="314"/>
                    </a:lnTo>
                    <a:lnTo>
                      <a:pt x="720" y="314"/>
                    </a:lnTo>
                    <a:lnTo>
                      <a:pt x="718" y="314"/>
                    </a:lnTo>
                    <a:lnTo>
                      <a:pt x="718" y="312"/>
                    </a:lnTo>
                    <a:lnTo>
                      <a:pt x="724" y="312"/>
                    </a:lnTo>
                    <a:lnTo>
                      <a:pt x="726" y="314"/>
                    </a:lnTo>
                    <a:lnTo>
                      <a:pt x="728" y="314"/>
                    </a:lnTo>
                    <a:lnTo>
                      <a:pt x="734" y="314"/>
                    </a:lnTo>
                    <a:lnTo>
                      <a:pt x="742" y="310"/>
                    </a:lnTo>
                    <a:lnTo>
                      <a:pt x="742" y="304"/>
                    </a:lnTo>
                    <a:lnTo>
                      <a:pt x="744" y="302"/>
                    </a:lnTo>
                    <a:lnTo>
                      <a:pt x="736" y="296"/>
                    </a:lnTo>
                    <a:lnTo>
                      <a:pt x="736" y="292"/>
                    </a:lnTo>
                    <a:lnTo>
                      <a:pt x="742" y="294"/>
                    </a:lnTo>
                    <a:lnTo>
                      <a:pt x="746" y="294"/>
                    </a:lnTo>
                    <a:lnTo>
                      <a:pt x="750" y="276"/>
                    </a:lnTo>
                    <a:lnTo>
                      <a:pt x="756" y="276"/>
                    </a:lnTo>
                    <a:lnTo>
                      <a:pt x="756" y="274"/>
                    </a:lnTo>
                    <a:lnTo>
                      <a:pt x="760" y="274"/>
                    </a:lnTo>
                    <a:lnTo>
                      <a:pt x="768" y="274"/>
                    </a:lnTo>
                    <a:lnTo>
                      <a:pt x="770" y="276"/>
                    </a:lnTo>
                    <a:lnTo>
                      <a:pt x="772" y="276"/>
                    </a:lnTo>
                    <a:lnTo>
                      <a:pt x="782" y="274"/>
                    </a:lnTo>
                    <a:lnTo>
                      <a:pt x="784" y="270"/>
                    </a:lnTo>
                    <a:lnTo>
                      <a:pt x="790" y="270"/>
                    </a:lnTo>
                    <a:lnTo>
                      <a:pt x="788" y="266"/>
                    </a:lnTo>
                    <a:lnTo>
                      <a:pt x="788" y="260"/>
                    </a:lnTo>
                    <a:lnTo>
                      <a:pt x="790" y="260"/>
                    </a:lnTo>
                    <a:lnTo>
                      <a:pt x="790" y="256"/>
                    </a:lnTo>
                    <a:lnTo>
                      <a:pt x="792" y="258"/>
                    </a:lnTo>
                    <a:lnTo>
                      <a:pt x="792" y="256"/>
                    </a:lnTo>
                    <a:lnTo>
                      <a:pt x="790" y="252"/>
                    </a:lnTo>
                    <a:lnTo>
                      <a:pt x="744" y="250"/>
                    </a:lnTo>
                    <a:lnTo>
                      <a:pt x="754" y="244"/>
                    </a:lnTo>
                    <a:lnTo>
                      <a:pt x="756" y="238"/>
                    </a:lnTo>
                    <a:lnTo>
                      <a:pt x="760" y="238"/>
                    </a:lnTo>
                    <a:lnTo>
                      <a:pt x="760" y="240"/>
                    </a:lnTo>
                    <a:lnTo>
                      <a:pt x="772" y="240"/>
                    </a:lnTo>
                    <a:lnTo>
                      <a:pt x="782" y="242"/>
                    </a:lnTo>
                    <a:lnTo>
                      <a:pt x="788" y="244"/>
                    </a:lnTo>
                    <a:lnTo>
                      <a:pt x="798" y="252"/>
                    </a:lnTo>
                    <a:lnTo>
                      <a:pt x="798" y="248"/>
                    </a:lnTo>
                    <a:lnTo>
                      <a:pt x="798" y="244"/>
                    </a:lnTo>
                    <a:lnTo>
                      <a:pt x="806" y="240"/>
                    </a:lnTo>
                    <a:lnTo>
                      <a:pt x="800" y="224"/>
                    </a:lnTo>
                    <a:lnTo>
                      <a:pt x="814" y="222"/>
                    </a:lnTo>
                    <a:lnTo>
                      <a:pt x="816" y="224"/>
                    </a:lnTo>
                    <a:lnTo>
                      <a:pt x="818" y="230"/>
                    </a:lnTo>
                    <a:lnTo>
                      <a:pt x="824" y="232"/>
                    </a:lnTo>
                    <a:lnTo>
                      <a:pt x="828" y="234"/>
                    </a:lnTo>
                    <a:lnTo>
                      <a:pt x="836" y="232"/>
                    </a:lnTo>
                    <a:lnTo>
                      <a:pt x="836" y="226"/>
                    </a:lnTo>
                    <a:lnTo>
                      <a:pt x="828" y="224"/>
                    </a:lnTo>
                    <a:lnTo>
                      <a:pt x="828" y="222"/>
                    </a:lnTo>
                    <a:lnTo>
                      <a:pt x="832" y="222"/>
                    </a:lnTo>
                    <a:lnTo>
                      <a:pt x="834" y="220"/>
                    </a:lnTo>
                    <a:lnTo>
                      <a:pt x="836" y="220"/>
                    </a:lnTo>
                    <a:lnTo>
                      <a:pt x="836" y="222"/>
                    </a:lnTo>
                    <a:lnTo>
                      <a:pt x="844" y="226"/>
                    </a:lnTo>
                    <a:lnTo>
                      <a:pt x="850" y="222"/>
                    </a:lnTo>
                    <a:lnTo>
                      <a:pt x="854" y="216"/>
                    </a:lnTo>
                    <a:lnTo>
                      <a:pt x="856" y="216"/>
                    </a:lnTo>
                    <a:lnTo>
                      <a:pt x="860" y="216"/>
                    </a:lnTo>
                    <a:lnTo>
                      <a:pt x="862" y="212"/>
                    </a:lnTo>
                    <a:lnTo>
                      <a:pt x="874" y="206"/>
                    </a:lnTo>
                    <a:lnTo>
                      <a:pt x="888" y="204"/>
                    </a:lnTo>
                    <a:lnTo>
                      <a:pt x="888" y="196"/>
                    </a:lnTo>
                    <a:lnTo>
                      <a:pt x="888" y="192"/>
                    </a:lnTo>
                    <a:lnTo>
                      <a:pt x="880" y="188"/>
                    </a:lnTo>
                    <a:lnTo>
                      <a:pt x="872" y="184"/>
                    </a:lnTo>
                    <a:lnTo>
                      <a:pt x="868" y="178"/>
                    </a:lnTo>
                    <a:lnTo>
                      <a:pt x="868" y="174"/>
                    </a:lnTo>
                    <a:lnTo>
                      <a:pt x="868" y="168"/>
                    </a:lnTo>
                    <a:lnTo>
                      <a:pt x="870" y="168"/>
                    </a:lnTo>
                    <a:lnTo>
                      <a:pt x="870" y="166"/>
                    </a:lnTo>
                    <a:lnTo>
                      <a:pt x="872" y="166"/>
                    </a:lnTo>
                    <a:lnTo>
                      <a:pt x="874" y="162"/>
                    </a:lnTo>
                    <a:lnTo>
                      <a:pt x="878" y="160"/>
                    </a:lnTo>
                    <a:lnTo>
                      <a:pt x="872" y="160"/>
                    </a:lnTo>
                    <a:lnTo>
                      <a:pt x="870" y="160"/>
                    </a:lnTo>
                    <a:lnTo>
                      <a:pt x="872" y="156"/>
                    </a:lnTo>
                    <a:lnTo>
                      <a:pt x="878" y="148"/>
                    </a:lnTo>
                    <a:lnTo>
                      <a:pt x="878" y="144"/>
                    </a:lnTo>
                    <a:lnTo>
                      <a:pt x="878" y="142"/>
                    </a:lnTo>
                    <a:lnTo>
                      <a:pt x="878" y="140"/>
                    </a:lnTo>
                    <a:lnTo>
                      <a:pt x="872" y="142"/>
                    </a:lnTo>
                    <a:lnTo>
                      <a:pt x="870" y="144"/>
                    </a:lnTo>
                    <a:lnTo>
                      <a:pt x="868" y="142"/>
                    </a:lnTo>
                    <a:lnTo>
                      <a:pt x="862" y="142"/>
                    </a:lnTo>
                    <a:lnTo>
                      <a:pt x="860" y="126"/>
                    </a:lnTo>
                    <a:lnTo>
                      <a:pt x="838" y="126"/>
                    </a:lnTo>
                    <a:lnTo>
                      <a:pt x="820" y="124"/>
                    </a:lnTo>
                    <a:lnTo>
                      <a:pt x="826" y="140"/>
                    </a:lnTo>
                    <a:lnTo>
                      <a:pt x="832" y="152"/>
                    </a:lnTo>
                    <a:lnTo>
                      <a:pt x="828" y="156"/>
                    </a:lnTo>
                    <a:lnTo>
                      <a:pt x="828" y="158"/>
                    </a:lnTo>
                    <a:lnTo>
                      <a:pt x="820" y="158"/>
                    </a:lnTo>
                    <a:lnTo>
                      <a:pt x="818" y="176"/>
                    </a:lnTo>
                    <a:lnTo>
                      <a:pt x="814" y="176"/>
                    </a:lnTo>
                    <a:lnTo>
                      <a:pt x="806" y="192"/>
                    </a:lnTo>
                    <a:lnTo>
                      <a:pt x="802" y="196"/>
                    </a:lnTo>
                    <a:lnTo>
                      <a:pt x="798" y="204"/>
                    </a:lnTo>
                    <a:lnTo>
                      <a:pt x="800" y="204"/>
                    </a:lnTo>
                    <a:lnTo>
                      <a:pt x="798" y="204"/>
                    </a:lnTo>
                    <a:lnTo>
                      <a:pt x="790" y="204"/>
                    </a:lnTo>
                    <a:lnTo>
                      <a:pt x="788" y="198"/>
                    </a:lnTo>
                    <a:lnTo>
                      <a:pt x="784" y="192"/>
                    </a:lnTo>
                    <a:lnTo>
                      <a:pt x="782" y="188"/>
                    </a:lnTo>
                    <a:lnTo>
                      <a:pt x="778" y="186"/>
                    </a:lnTo>
                    <a:lnTo>
                      <a:pt x="774" y="180"/>
                    </a:lnTo>
                    <a:lnTo>
                      <a:pt x="772" y="176"/>
                    </a:lnTo>
                    <a:lnTo>
                      <a:pt x="774" y="170"/>
                    </a:lnTo>
                    <a:lnTo>
                      <a:pt x="778" y="166"/>
                    </a:lnTo>
                    <a:lnTo>
                      <a:pt x="782" y="152"/>
                    </a:lnTo>
                    <a:lnTo>
                      <a:pt x="784" y="152"/>
                    </a:lnTo>
                    <a:lnTo>
                      <a:pt x="784" y="150"/>
                    </a:lnTo>
                    <a:lnTo>
                      <a:pt x="782" y="150"/>
                    </a:lnTo>
                    <a:lnTo>
                      <a:pt x="780" y="144"/>
                    </a:lnTo>
                    <a:lnTo>
                      <a:pt x="778" y="138"/>
                    </a:lnTo>
                    <a:lnTo>
                      <a:pt x="764" y="142"/>
                    </a:lnTo>
                    <a:lnTo>
                      <a:pt x="762" y="166"/>
                    </a:lnTo>
                    <a:lnTo>
                      <a:pt x="756" y="166"/>
                    </a:lnTo>
                    <a:lnTo>
                      <a:pt x="754" y="168"/>
                    </a:lnTo>
                    <a:lnTo>
                      <a:pt x="754" y="170"/>
                    </a:lnTo>
                    <a:lnTo>
                      <a:pt x="754" y="174"/>
                    </a:lnTo>
                    <a:lnTo>
                      <a:pt x="750" y="174"/>
                    </a:lnTo>
                    <a:lnTo>
                      <a:pt x="750" y="170"/>
                    </a:lnTo>
                    <a:lnTo>
                      <a:pt x="752" y="168"/>
                    </a:lnTo>
                    <a:lnTo>
                      <a:pt x="746" y="160"/>
                    </a:lnTo>
                    <a:lnTo>
                      <a:pt x="746" y="152"/>
                    </a:lnTo>
                    <a:lnTo>
                      <a:pt x="744" y="148"/>
                    </a:lnTo>
                    <a:lnTo>
                      <a:pt x="742" y="142"/>
                    </a:lnTo>
                    <a:lnTo>
                      <a:pt x="738" y="140"/>
                    </a:lnTo>
                    <a:lnTo>
                      <a:pt x="734" y="140"/>
                    </a:lnTo>
                    <a:lnTo>
                      <a:pt x="724" y="138"/>
                    </a:lnTo>
                    <a:lnTo>
                      <a:pt x="718" y="130"/>
                    </a:lnTo>
                    <a:lnTo>
                      <a:pt x="728" y="116"/>
                    </a:lnTo>
                    <a:lnTo>
                      <a:pt x="732" y="116"/>
                    </a:lnTo>
                    <a:lnTo>
                      <a:pt x="728" y="114"/>
                    </a:lnTo>
                    <a:lnTo>
                      <a:pt x="724" y="114"/>
                    </a:lnTo>
                    <a:lnTo>
                      <a:pt x="720" y="116"/>
                    </a:lnTo>
                    <a:lnTo>
                      <a:pt x="718" y="116"/>
                    </a:lnTo>
                    <a:lnTo>
                      <a:pt x="720" y="112"/>
                    </a:lnTo>
                    <a:lnTo>
                      <a:pt x="720" y="106"/>
                    </a:lnTo>
                    <a:lnTo>
                      <a:pt x="736" y="112"/>
                    </a:lnTo>
                    <a:lnTo>
                      <a:pt x="736" y="106"/>
                    </a:lnTo>
                    <a:lnTo>
                      <a:pt x="736" y="104"/>
                    </a:lnTo>
                    <a:lnTo>
                      <a:pt x="734" y="104"/>
                    </a:lnTo>
                    <a:lnTo>
                      <a:pt x="732" y="104"/>
                    </a:lnTo>
                    <a:lnTo>
                      <a:pt x="732" y="98"/>
                    </a:lnTo>
                    <a:lnTo>
                      <a:pt x="720" y="98"/>
                    </a:lnTo>
                    <a:lnTo>
                      <a:pt x="716" y="88"/>
                    </a:lnTo>
                    <a:lnTo>
                      <a:pt x="708" y="86"/>
                    </a:lnTo>
                    <a:lnTo>
                      <a:pt x="700" y="84"/>
                    </a:lnTo>
                    <a:lnTo>
                      <a:pt x="700" y="80"/>
                    </a:lnTo>
                    <a:lnTo>
                      <a:pt x="688" y="76"/>
                    </a:lnTo>
                    <a:lnTo>
                      <a:pt x="688" y="70"/>
                    </a:lnTo>
                    <a:lnTo>
                      <a:pt x="684" y="72"/>
                    </a:lnTo>
                    <a:lnTo>
                      <a:pt x="688" y="60"/>
                    </a:lnTo>
                    <a:lnTo>
                      <a:pt x="692" y="60"/>
                    </a:lnTo>
                    <a:lnTo>
                      <a:pt x="692" y="54"/>
                    </a:lnTo>
                    <a:lnTo>
                      <a:pt x="692" y="52"/>
                    </a:lnTo>
                    <a:lnTo>
                      <a:pt x="690" y="52"/>
                    </a:lnTo>
                    <a:lnTo>
                      <a:pt x="688" y="48"/>
                    </a:lnTo>
                    <a:lnTo>
                      <a:pt x="692" y="44"/>
                    </a:lnTo>
                    <a:lnTo>
                      <a:pt x="708" y="42"/>
                    </a:lnTo>
                    <a:lnTo>
                      <a:pt x="718" y="40"/>
                    </a:lnTo>
                    <a:lnTo>
                      <a:pt x="726" y="40"/>
                    </a:lnTo>
                    <a:lnTo>
                      <a:pt x="734" y="36"/>
                    </a:lnTo>
                    <a:lnTo>
                      <a:pt x="736" y="32"/>
                    </a:lnTo>
                    <a:lnTo>
                      <a:pt x="742" y="24"/>
                    </a:lnTo>
                    <a:lnTo>
                      <a:pt x="746" y="12"/>
                    </a:lnTo>
                    <a:lnTo>
                      <a:pt x="736" y="8"/>
                    </a:lnTo>
                    <a:lnTo>
                      <a:pt x="726" y="8"/>
                    </a:lnTo>
                    <a:lnTo>
                      <a:pt x="718" y="12"/>
                    </a:lnTo>
                    <a:lnTo>
                      <a:pt x="718" y="6"/>
                    </a:lnTo>
                    <a:lnTo>
                      <a:pt x="708" y="0"/>
                    </a:lnTo>
                    <a:lnTo>
                      <a:pt x="700" y="0"/>
                    </a:lnTo>
                    <a:lnTo>
                      <a:pt x="692" y="0"/>
                    </a:lnTo>
                    <a:lnTo>
                      <a:pt x="690" y="6"/>
                    </a:lnTo>
                    <a:lnTo>
                      <a:pt x="672" y="6"/>
                    </a:lnTo>
                    <a:lnTo>
                      <a:pt x="672" y="12"/>
                    </a:lnTo>
                    <a:lnTo>
                      <a:pt x="666" y="14"/>
                    </a:lnTo>
                    <a:lnTo>
                      <a:pt x="670" y="34"/>
                    </a:lnTo>
                    <a:lnTo>
                      <a:pt x="678" y="44"/>
                    </a:lnTo>
                    <a:lnTo>
                      <a:pt x="674" y="44"/>
                    </a:lnTo>
                    <a:lnTo>
                      <a:pt x="672" y="48"/>
                    </a:lnTo>
                    <a:lnTo>
                      <a:pt x="680" y="52"/>
                    </a:lnTo>
                    <a:lnTo>
                      <a:pt x="680" y="66"/>
                    </a:lnTo>
                    <a:lnTo>
                      <a:pt x="678" y="68"/>
                    </a:lnTo>
                    <a:lnTo>
                      <a:pt x="674" y="70"/>
                    </a:lnTo>
                    <a:lnTo>
                      <a:pt x="670" y="72"/>
                    </a:lnTo>
                    <a:lnTo>
                      <a:pt x="670" y="76"/>
                    </a:lnTo>
                    <a:lnTo>
                      <a:pt x="670" y="80"/>
                    </a:lnTo>
                    <a:lnTo>
                      <a:pt x="674" y="80"/>
                    </a:lnTo>
                    <a:lnTo>
                      <a:pt x="674" y="84"/>
                    </a:lnTo>
                    <a:lnTo>
                      <a:pt x="670" y="84"/>
                    </a:lnTo>
                    <a:lnTo>
                      <a:pt x="666" y="80"/>
                    </a:lnTo>
                    <a:lnTo>
                      <a:pt x="662" y="94"/>
                    </a:lnTo>
                    <a:lnTo>
                      <a:pt x="660" y="102"/>
                    </a:lnTo>
                    <a:lnTo>
                      <a:pt x="664" y="106"/>
                    </a:lnTo>
                    <a:lnTo>
                      <a:pt x="656" y="106"/>
                    </a:lnTo>
                    <a:lnTo>
                      <a:pt x="656" y="108"/>
                    </a:lnTo>
                    <a:lnTo>
                      <a:pt x="654" y="112"/>
                    </a:lnTo>
                    <a:lnTo>
                      <a:pt x="666" y="122"/>
                    </a:lnTo>
                    <a:lnTo>
                      <a:pt x="664" y="124"/>
                    </a:lnTo>
                    <a:lnTo>
                      <a:pt x="662" y="126"/>
                    </a:lnTo>
                    <a:lnTo>
                      <a:pt x="664" y="130"/>
                    </a:lnTo>
                    <a:lnTo>
                      <a:pt x="670" y="130"/>
                    </a:lnTo>
                    <a:lnTo>
                      <a:pt x="670" y="132"/>
                    </a:lnTo>
                    <a:lnTo>
                      <a:pt x="672" y="132"/>
                    </a:lnTo>
                    <a:lnTo>
                      <a:pt x="672" y="126"/>
                    </a:lnTo>
                    <a:lnTo>
                      <a:pt x="672" y="122"/>
                    </a:lnTo>
                    <a:lnTo>
                      <a:pt x="678" y="122"/>
                    </a:lnTo>
                    <a:lnTo>
                      <a:pt x="680" y="122"/>
                    </a:lnTo>
                    <a:lnTo>
                      <a:pt x="688" y="132"/>
                    </a:lnTo>
                    <a:lnTo>
                      <a:pt x="692" y="134"/>
                    </a:lnTo>
                    <a:lnTo>
                      <a:pt x="700" y="132"/>
                    </a:lnTo>
                    <a:lnTo>
                      <a:pt x="710" y="126"/>
                    </a:lnTo>
                    <a:lnTo>
                      <a:pt x="710" y="132"/>
                    </a:lnTo>
                    <a:lnTo>
                      <a:pt x="702" y="132"/>
                    </a:lnTo>
                    <a:lnTo>
                      <a:pt x="700" y="140"/>
                    </a:lnTo>
                    <a:lnTo>
                      <a:pt x="702" y="144"/>
                    </a:lnTo>
                    <a:lnTo>
                      <a:pt x="696" y="142"/>
                    </a:lnTo>
                    <a:lnTo>
                      <a:pt x="688" y="142"/>
                    </a:lnTo>
                    <a:lnTo>
                      <a:pt x="684" y="160"/>
                    </a:lnTo>
                    <a:lnTo>
                      <a:pt x="692" y="158"/>
                    </a:lnTo>
                    <a:lnTo>
                      <a:pt x="698" y="158"/>
                    </a:lnTo>
                    <a:lnTo>
                      <a:pt x="698" y="160"/>
                    </a:lnTo>
                    <a:lnTo>
                      <a:pt x="698" y="162"/>
                    </a:lnTo>
                    <a:lnTo>
                      <a:pt x="700" y="166"/>
                    </a:lnTo>
                    <a:lnTo>
                      <a:pt x="692" y="166"/>
                    </a:lnTo>
                    <a:lnTo>
                      <a:pt x="688" y="168"/>
                    </a:lnTo>
                    <a:lnTo>
                      <a:pt x="678" y="176"/>
                    </a:lnTo>
                    <a:lnTo>
                      <a:pt x="670" y="186"/>
                    </a:lnTo>
                    <a:lnTo>
                      <a:pt x="666" y="192"/>
                    </a:lnTo>
                    <a:lnTo>
                      <a:pt x="664" y="196"/>
                    </a:lnTo>
                    <a:lnTo>
                      <a:pt x="666" y="202"/>
                    </a:lnTo>
                    <a:lnTo>
                      <a:pt x="672" y="204"/>
                    </a:lnTo>
                    <a:lnTo>
                      <a:pt x="672" y="206"/>
                    </a:lnTo>
                    <a:lnTo>
                      <a:pt x="670" y="210"/>
                    </a:lnTo>
                    <a:lnTo>
                      <a:pt x="660" y="204"/>
                    </a:lnTo>
                    <a:lnTo>
                      <a:pt x="654" y="196"/>
                    </a:lnTo>
                    <a:lnTo>
                      <a:pt x="652" y="192"/>
                    </a:lnTo>
                    <a:lnTo>
                      <a:pt x="648" y="170"/>
                    </a:lnTo>
                    <a:lnTo>
                      <a:pt x="646" y="174"/>
                    </a:lnTo>
                    <a:lnTo>
                      <a:pt x="646" y="176"/>
                    </a:lnTo>
                    <a:lnTo>
                      <a:pt x="644" y="176"/>
                    </a:lnTo>
                    <a:lnTo>
                      <a:pt x="630" y="162"/>
                    </a:lnTo>
                    <a:lnTo>
                      <a:pt x="626" y="170"/>
                    </a:lnTo>
                    <a:lnTo>
                      <a:pt x="626" y="178"/>
                    </a:lnTo>
                    <a:lnTo>
                      <a:pt x="628" y="184"/>
                    </a:lnTo>
                    <a:lnTo>
                      <a:pt x="616" y="186"/>
                    </a:lnTo>
                    <a:lnTo>
                      <a:pt x="608" y="186"/>
                    </a:lnTo>
                    <a:lnTo>
                      <a:pt x="600" y="186"/>
                    </a:lnTo>
                    <a:lnTo>
                      <a:pt x="598" y="180"/>
                    </a:lnTo>
                    <a:lnTo>
                      <a:pt x="592" y="180"/>
                    </a:lnTo>
                    <a:lnTo>
                      <a:pt x="588" y="184"/>
                    </a:lnTo>
                    <a:lnTo>
                      <a:pt x="584" y="188"/>
                    </a:lnTo>
                    <a:lnTo>
                      <a:pt x="580" y="188"/>
                    </a:lnTo>
                    <a:lnTo>
                      <a:pt x="578" y="186"/>
                    </a:lnTo>
                    <a:lnTo>
                      <a:pt x="570" y="184"/>
                    </a:lnTo>
                    <a:lnTo>
                      <a:pt x="566" y="184"/>
                    </a:lnTo>
                    <a:lnTo>
                      <a:pt x="562" y="184"/>
                    </a:lnTo>
                    <a:lnTo>
                      <a:pt x="556" y="178"/>
                    </a:lnTo>
                    <a:lnTo>
                      <a:pt x="552" y="174"/>
                    </a:lnTo>
                    <a:lnTo>
                      <a:pt x="548" y="176"/>
                    </a:lnTo>
                    <a:lnTo>
                      <a:pt x="544" y="178"/>
                    </a:lnTo>
                    <a:lnTo>
                      <a:pt x="544" y="176"/>
                    </a:lnTo>
                    <a:lnTo>
                      <a:pt x="544" y="178"/>
                    </a:lnTo>
                    <a:lnTo>
                      <a:pt x="538" y="178"/>
                    </a:lnTo>
                    <a:lnTo>
                      <a:pt x="538" y="176"/>
                    </a:lnTo>
                    <a:lnTo>
                      <a:pt x="542" y="174"/>
                    </a:lnTo>
                    <a:lnTo>
                      <a:pt x="542" y="170"/>
                    </a:lnTo>
                    <a:lnTo>
                      <a:pt x="534" y="168"/>
                    </a:lnTo>
                    <a:lnTo>
                      <a:pt x="530" y="170"/>
                    </a:lnTo>
                    <a:lnTo>
                      <a:pt x="528" y="174"/>
                    </a:lnTo>
                    <a:lnTo>
                      <a:pt x="520" y="152"/>
                    </a:lnTo>
                    <a:lnTo>
                      <a:pt x="480" y="156"/>
                    </a:lnTo>
                    <a:lnTo>
                      <a:pt x="474" y="176"/>
                    </a:lnTo>
                    <a:lnTo>
                      <a:pt x="480" y="174"/>
                    </a:lnTo>
                    <a:lnTo>
                      <a:pt x="480" y="176"/>
                    </a:lnTo>
                    <a:lnTo>
                      <a:pt x="484" y="176"/>
                    </a:lnTo>
                    <a:lnTo>
                      <a:pt x="482" y="168"/>
                    </a:lnTo>
                    <a:lnTo>
                      <a:pt x="484" y="168"/>
                    </a:lnTo>
                    <a:lnTo>
                      <a:pt x="488" y="170"/>
                    </a:lnTo>
                    <a:lnTo>
                      <a:pt x="492" y="170"/>
                    </a:lnTo>
                    <a:lnTo>
                      <a:pt x="494" y="166"/>
                    </a:lnTo>
                    <a:lnTo>
                      <a:pt x="500" y="166"/>
                    </a:lnTo>
                    <a:lnTo>
                      <a:pt x="508" y="168"/>
                    </a:lnTo>
                    <a:lnTo>
                      <a:pt x="476" y="186"/>
                    </a:lnTo>
                    <a:lnTo>
                      <a:pt x="482" y="196"/>
                    </a:lnTo>
                    <a:lnTo>
                      <a:pt x="482" y="198"/>
                    </a:lnTo>
                    <a:lnTo>
                      <a:pt x="480" y="202"/>
                    </a:lnTo>
                    <a:lnTo>
                      <a:pt x="480" y="204"/>
                    </a:lnTo>
                    <a:lnTo>
                      <a:pt x="482" y="204"/>
                    </a:lnTo>
                    <a:lnTo>
                      <a:pt x="484" y="206"/>
                    </a:lnTo>
                    <a:lnTo>
                      <a:pt x="488" y="206"/>
                    </a:lnTo>
                    <a:lnTo>
                      <a:pt x="488" y="210"/>
                    </a:lnTo>
                    <a:lnTo>
                      <a:pt x="484" y="210"/>
                    </a:lnTo>
                    <a:lnTo>
                      <a:pt x="482" y="210"/>
                    </a:lnTo>
                    <a:lnTo>
                      <a:pt x="480" y="216"/>
                    </a:lnTo>
                    <a:lnTo>
                      <a:pt x="474" y="212"/>
                    </a:lnTo>
                    <a:lnTo>
                      <a:pt x="472" y="198"/>
                    </a:lnTo>
                    <a:lnTo>
                      <a:pt x="470" y="194"/>
                    </a:lnTo>
                    <a:lnTo>
                      <a:pt x="470" y="196"/>
                    </a:lnTo>
                    <a:lnTo>
                      <a:pt x="466" y="204"/>
                    </a:lnTo>
                    <a:lnTo>
                      <a:pt x="462" y="186"/>
                    </a:lnTo>
                    <a:lnTo>
                      <a:pt x="454" y="186"/>
                    </a:lnTo>
                    <a:lnTo>
                      <a:pt x="452" y="180"/>
                    </a:lnTo>
                    <a:lnTo>
                      <a:pt x="448" y="176"/>
                    </a:lnTo>
                    <a:lnTo>
                      <a:pt x="438" y="186"/>
                    </a:lnTo>
                    <a:lnTo>
                      <a:pt x="436" y="186"/>
                    </a:lnTo>
                    <a:lnTo>
                      <a:pt x="436" y="184"/>
                    </a:lnTo>
                    <a:lnTo>
                      <a:pt x="426" y="184"/>
                    </a:lnTo>
                    <a:lnTo>
                      <a:pt x="416" y="186"/>
                    </a:lnTo>
                    <a:lnTo>
                      <a:pt x="402" y="192"/>
                    </a:lnTo>
                    <a:lnTo>
                      <a:pt x="390" y="188"/>
                    </a:lnTo>
                    <a:lnTo>
                      <a:pt x="388" y="186"/>
                    </a:lnTo>
                    <a:lnTo>
                      <a:pt x="388" y="180"/>
                    </a:lnTo>
                    <a:lnTo>
                      <a:pt x="388" y="178"/>
                    </a:lnTo>
                    <a:lnTo>
                      <a:pt x="390" y="176"/>
                    </a:lnTo>
                    <a:lnTo>
                      <a:pt x="390" y="174"/>
                    </a:lnTo>
                    <a:lnTo>
                      <a:pt x="388" y="170"/>
                    </a:lnTo>
                    <a:lnTo>
                      <a:pt x="402" y="170"/>
                    </a:lnTo>
                    <a:lnTo>
                      <a:pt x="392" y="160"/>
                    </a:lnTo>
                    <a:lnTo>
                      <a:pt x="384" y="152"/>
                    </a:lnTo>
                    <a:lnTo>
                      <a:pt x="376" y="152"/>
                    </a:lnTo>
                    <a:lnTo>
                      <a:pt x="374" y="156"/>
                    </a:lnTo>
                    <a:lnTo>
                      <a:pt x="372" y="160"/>
                    </a:lnTo>
                    <a:lnTo>
                      <a:pt x="364" y="160"/>
                    </a:lnTo>
                    <a:lnTo>
                      <a:pt x="352" y="152"/>
                    </a:lnTo>
                    <a:lnTo>
                      <a:pt x="344" y="152"/>
                    </a:lnTo>
                    <a:lnTo>
                      <a:pt x="336" y="150"/>
                    </a:lnTo>
                    <a:lnTo>
                      <a:pt x="336" y="148"/>
                    </a:lnTo>
                    <a:lnTo>
                      <a:pt x="336" y="144"/>
                    </a:lnTo>
                    <a:lnTo>
                      <a:pt x="330" y="144"/>
                    </a:lnTo>
                    <a:lnTo>
                      <a:pt x="330" y="148"/>
                    </a:lnTo>
                    <a:lnTo>
                      <a:pt x="328" y="148"/>
                    </a:lnTo>
                    <a:lnTo>
                      <a:pt x="322" y="142"/>
                    </a:lnTo>
                    <a:lnTo>
                      <a:pt x="302" y="132"/>
                    </a:lnTo>
                    <a:lnTo>
                      <a:pt x="290" y="130"/>
                    </a:lnTo>
                    <a:lnTo>
                      <a:pt x="282" y="126"/>
                    </a:lnTo>
                    <a:lnTo>
                      <a:pt x="276" y="130"/>
                    </a:lnTo>
                    <a:lnTo>
                      <a:pt x="276" y="132"/>
                    </a:lnTo>
                    <a:lnTo>
                      <a:pt x="264" y="140"/>
                    </a:lnTo>
                    <a:lnTo>
                      <a:pt x="258" y="116"/>
                    </a:lnTo>
                    <a:lnTo>
                      <a:pt x="256" y="120"/>
                    </a:lnTo>
                    <a:lnTo>
                      <a:pt x="254" y="122"/>
                    </a:lnTo>
                    <a:lnTo>
                      <a:pt x="256" y="124"/>
                    </a:lnTo>
                    <a:lnTo>
                      <a:pt x="254" y="130"/>
                    </a:lnTo>
                    <a:lnTo>
                      <a:pt x="252" y="142"/>
                    </a:lnTo>
                    <a:lnTo>
                      <a:pt x="248" y="142"/>
                    </a:lnTo>
                    <a:lnTo>
                      <a:pt x="234" y="132"/>
                    </a:lnTo>
                    <a:lnTo>
                      <a:pt x="222" y="120"/>
                    </a:lnTo>
                    <a:lnTo>
                      <a:pt x="222" y="116"/>
                    </a:lnTo>
                    <a:lnTo>
                      <a:pt x="218" y="116"/>
                    </a:lnTo>
                    <a:lnTo>
                      <a:pt x="218" y="114"/>
                    </a:lnTo>
                    <a:lnTo>
                      <a:pt x="204" y="104"/>
                    </a:lnTo>
                    <a:lnTo>
                      <a:pt x="194" y="94"/>
                    </a:lnTo>
                    <a:lnTo>
                      <a:pt x="192" y="104"/>
                    </a:lnTo>
                    <a:lnTo>
                      <a:pt x="194" y="104"/>
                    </a:lnTo>
                    <a:lnTo>
                      <a:pt x="194" y="106"/>
                    </a:lnTo>
                    <a:lnTo>
                      <a:pt x="192" y="108"/>
                    </a:lnTo>
                    <a:lnTo>
                      <a:pt x="184" y="124"/>
                    </a:lnTo>
                    <a:lnTo>
                      <a:pt x="182" y="124"/>
                    </a:lnTo>
                    <a:lnTo>
                      <a:pt x="176" y="122"/>
                    </a:lnTo>
                    <a:lnTo>
                      <a:pt x="168" y="124"/>
                    </a:lnTo>
                    <a:lnTo>
                      <a:pt x="166" y="130"/>
                    </a:lnTo>
                    <a:lnTo>
                      <a:pt x="162" y="142"/>
                    </a:lnTo>
                    <a:lnTo>
                      <a:pt x="158" y="140"/>
                    </a:lnTo>
                    <a:lnTo>
                      <a:pt x="158" y="138"/>
                    </a:lnTo>
                    <a:lnTo>
                      <a:pt x="150" y="142"/>
                    </a:lnTo>
                    <a:lnTo>
                      <a:pt x="150" y="138"/>
                    </a:lnTo>
                    <a:lnTo>
                      <a:pt x="144" y="142"/>
                    </a:lnTo>
                    <a:lnTo>
                      <a:pt x="138" y="144"/>
                    </a:lnTo>
                    <a:lnTo>
                      <a:pt x="132" y="158"/>
                    </a:lnTo>
                    <a:lnTo>
                      <a:pt x="128" y="160"/>
                    </a:lnTo>
                    <a:lnTo>
                      <a:pt x="126" y="160"/>
                    </a:lnTo>
                    <a:lnTo>
                      <a:pt x="122" y="158"/>
                    </a:lnTo>
                    <a:lnTo>
                      <a:pt x="126" y="158"/>
                    </a:lnTo>
                    <a:lnTo>
                      <a:pt x="122" y="158"/>
                    </a:lnTo>
                    <a:lnTo>
                      <a:pt x="138" y="132"/>
                    </a:lnTo>
                    <a:lnTo>
                      <a:pt x="144" y="130"/>
                    </a:lnTo>
                    <a:lnTo>
                      <a:pt x="148" y="126"/>
                    </a:lnTo>
                    <a:lnTo>
                      <a:pt x="156" y="126"/>
                    </a:lnTo>
                    <a:lnTo>
                      <a:pt x="162" y="124"/>
                    </a:lnTo>
                    <a:lnTo>
                      <a:pt x="172" y="116"/>
                    </a:lnTo>
                    <a:lnTo>
                      <a:pt x="174" y="114"/>
                    </a:lnTo>
                    <a:lnTo>
                      <a:pt x="166" y="112"/>
                    </a:lnTo>
                    <a:lnTo>
                      <a:pt x="156" y="112"/>
                    </a:lnTo>
                    <a:lnTo>
                      <a:pt x="150" y="124"/>
                    </a:lnTo>
                    <a:lnTo>
                      <a:pt x="144" y="120"/>
                    </a:lnTo>
                    <a:lnTo>
                      <a:pt x="126" y="126"/>
                    </a:lnTo>
                    <a:lnTo>
                      <a:pt x="122" y="132"/>
                    </a:lnTo>
                    <a:lnTo>
                      <a:pt x="122" y="134"/>
                    </a:lnTo>
                    <a:lnTo>
                      <a:pt x="112" y="138"/>
                    </a:lnTo>
                    <a:lnTo>
                      <a:pt x="112" y="132"/>
                    </a:lnTo>
                    <a:lnTo>
                      <a:pt x="108" y="130"/>
                    </a:lnTo>
                    <a:lnTo>
                      <a:pt x="104" y="126"/>
                    </a:lnTo>
                    <a:lnTo>
                      <a:pt x="102" y="134"/>
                    </a:lnTo>
                    <a:lnTo>
                      <a:pt x="102" y="140"/>
                    </a:lnTo>
                    <a:lnTo>
                      <a:pt x="100" y="140"/>
                    </a:lnTo>
                    <a:lnTo>
                      <a:pt x="100" y="138"/>
                    </a:lnTo>
                    <a:lnTo>
                      <a:pt x="94" y="138"/>
                    </a:lnTo>
                    <a:lnTo>
                      <a:pt x="94" y="140"/>
                    </a:lnTo>
                    <a:lnTo>
                      <a:pt x="94" y="142"/>
                    </a:lnTo>
                    <a:lnTo>
                      <a:pt x="94" y="144"/>
                    </a:lnTo>
                    <a:lnTo>
                      <a:pt x="90" y="144"/>
                    </a:lnTo>
                    <a:lnTo>
                      <a:pt x="82" y="142"/>
                    </a:lnTo>
                    <a:lnTo>
                      <a:pt x="82" y="144"/>
                    </a:lnTo>
                    <a:lnTo>
                      <a:pt x="84" y="148"/>
                    </a:lnTo>
                    <a:lnTo>
                      <a:pt x="84" y="150"/>
                    </a:lnTo>
                    <a:lnTo>
                      <a:pt x="90" y="150"/>
                    </a:lnTo>
                    <a:lnTo>
                      <a:pt x="90" y="152"/>
                    </a:lnTo>
                    <a:lnTo>
                      <a:pt x="90" y="156"/>
                    </a:lnTo>
                    <a:lnTo>
                      <a:pt x="86" y="156"/>
                    </a:lnTo>
                    <a:lnTo>
                      <a:pt x="84" y="156"/>
                    </a:lnTo>
                    <a:lnTo>
                      <a:pt x="82" y="150"/>
                    </a:lnTo>
                    <a:lnTo>
                      <a:pt x="76" y="148"/>
                    </a:lnTo>
                    <a:lnTo>
                      <a:pt x="72" y="148"/>
                    </a:lnTo>
                    <a:lnTo>
                      <a:pt x="68" y="142"/>
                    </a:lnTo>
                    <a:lnTo>
                      <a:pt x="50" y="138"/>
                    </a:lnTo>
                    <a:lnTo>
                      <a:pt x="44" y="132"/>
                    </a:lnTo>
                    <a:lnTo>
                      <a:pt x="38" y="130"/>
                    </a:lnTo>
                    <a:lnTo>
                      <a:pt x="36" y="124"/>
                    </a:lnTo>
                    <a:lnTo>
                      <a:pt x="28" y="124"/>
                    </a:lnTo>
                    <a:lnTo>
                      <a:pt x="26" y="124"/>
                    </a:lnTo>
                    <a:lnTo>
                      <a:pt x="20" y="126"/>
                    </a:lnTo>
                    <a:lnTo>
                      <a:pt x="14" y="126"/>
                    </a:lnTo>
                    <a:lnTo>
                      <a:pt x="8" y="124"/>
                    </a:lnTo>
                    <a:lnTo>
                      <a:pt x="0" y="122"/>
                    </a:lnTo>
                    <a:lnTo>
                      <a:pt x="8" y="358"/>
                    </a:lnTo>
                    <a:lnTo>
                      <a:pt x="12" y="356"/>
                    </a:lnTo>
                    <a:lnTo>
                      <a:pt x="14" y="356"/>
                    </a:lnTo>
                    <a:lnTo>
                      <a:pt x="20" y="356"/>
                    </a:lnTo>
                    <a:lnTo>
                      <a:pt x="26" y="358"/>
                    </a:lnTo>
                    <a:lnTo>
                      <a:pt x="28" y="360"/>
                    </a:lnTo>
                    <a:lnTo>
                      <a:pt x="30" y="358"/>
                    </a:lnTo>
                    <a:lnTo>
                      <a:pt x="36" y="356"/>
                    </a:lnTo>
                    <a:lnTo>
                      <a:pt x="36" y="364"/>
                    </a:lnTo>
                    <a:lnTo>
                      <a:pt x="40" y="374"/>
                    </a:lnTo>
                    <a:lnTo>
                      <a:pt x="46" y="378"/>
                    </a:lnTo>
                    <a:lnTo>
                      <a:pt x="50" y="382"/>
                    </a:lnTo>
                    <a:lnTo>
                      <a:pt x="56" y="386"/>
                    </a:lnTo>
                    <a:lnTo>
                      <a:pt x="58" y="388"/>
                    </a:lnTo>
                    <a:lnTo>
                      <a:pt x="62" y="394"/>
                    </a:lnTo>
                    <a:lnTo>
                      <a:pt x="62" y="396"/>
                    </a:lnTo>
                    <a:lnTo>
                      <a:pt x="66" y="394"/>
                    </a:lnTo>
                    <a:lnTo>
                      <a:pt x="74" y="392"/>
                    </a:lnTo>
                    <a:lnTo>
                      <a:pt x="76" y="388"/>
                    </a:lnTo>
                    <a:lnTo>
                      <a:pt x="80" y="386"/>
                    </a:lnTo>
                    <a:lnTo>
                      <a:pt x="80" y="384"/>
                    </a:lnTo>
                    <a:lnTo>
                      <a:pt x="80" y="382"/>
                    </a:lnTo>
                    <a:lnTo>
                      <a:pt x="80" y="378"/>
                    </a:lnTo>
                    <a:lnTo>
                      <a:pt x="86" y="376"/>
                    </a:lnTo>
                    <a:lnTo>
                      <a:pt x="90" y="376"/>
                    </a:lnTo>
                    <a:lnTo>
                      <a:pt x="92" y="378"/>
                    </a:lnTo>
                    <a:lnTo>
                      <a:pt x="98" y="382"/>
                    </a:lnTo>
                    <a:lnTo>
                      <a:pt x="100" y="382"/>
                    </a:lnTo>
                    <a:lnTo>
                      <a:pt x="102" y="384"/>
                    </a:lnTo>
                    <a:lnTo>
                      <a:pt x="104" y="386"/>
                    </a:lnTo>
                    <a:lnTo>
                      <a:pt x="104" y="392"/>
                    </a:lnTo>
                    <a:lnTo>
                      <a:pt x="108" y="394"/>
                    </a:lnTo>
                    <a:lnTo>
                      <a:pt x="110" y="394"/>
                    </a:lnTo>
                    <a:lnTo>
                      <a:pt x="116" y="396"/>
                    </a:lnTo>
                    <a:lnTo>
                      <a:pt x="118" y="400"/>
                    </a:lnTo>
                    <a:lnTo>
                      <a:pt x="122" y="406"/>
                    </a:lnTo>
                    <a:lnTo>
                      <a:pt x="144" y="428"/>
                    </a:lnTo>
                    <a:lnTo>
                      <a:pt x="146" y="436"/>
                    </a:lnTo>
                    <a:lnTo>
                      <a:pt x="148" y="440"/>
                    </a:lnTo>
                    <a:lnTo>
                      <a:pt x="150" y="442"/>
                    </a:lnTo>
                    <a:lnTo>
                      <a:pt x="156" y="446"/>
                    </a:lnTo>
                    <a:lnTo>
                      <a:pt x="156" y="450"/>
                    </a:lnTo>
                    <a:lnTo>
                      <a:pt x="156" y="456"/>
                    </a:lnTo>
                    <a:lnTo>
                      <a:pt x="162" y="458"/>
                    </a:lnTo>
                    <a:lnTo>
                      <a:pt x="172" y="464"/>
                    </a:lnTo>
                    <a:lnTo>
                      <a:pt x="176" y="466"/>
                    </a:lnTo>
                    <a:lnTo>
                      <a:pt x="176" y="468"/>
                    </a:lnTo>
                    <a:lnTo>
                      <a:pt x="180" y="472"/>
                    </a:lnTo>
                    <a:lnTo>
                      <a:pt x="180" y="474"/>
                    </a:lnTo>
                    <a:lnTo>
                      <a:pt x="182" y="474"/>
                    </a:lnTo>
                    <a:lnTo>
                      <a:pt x="182" y="472"/>
                    </a:lnTo>
                    <a:lnTo>
                      <a:pt x="184" y="472"/>
                    </a:lnTo>
                    <a:lnTo>
                      <a:pt x="186" y="474"/>
                    </a:lnTo>
                    <a:lnTo>
                      <a:pt x="186" y="478"/>
                    </a:lnTo>
                    <a:lnTo>
                      <a:pt x="186" y="482"/>
                    </a:lnTo>
                    <a:lnTo>
                      <a:pt x="190" y="482"/>
                    </a:lnTo>
                    <a:lnTo>
                      <a:pt x="186" y="484"/>
                    </a:lnTo>
                    <a:lnTo>
                      <a:pt x="186" y="486"/>
                    </a:lnTo>
                    <a:lnTo>
                      <a:pt x="186" y="490"/>
                    </a:lnTo>
                    <a:lnTo>
                      <a:pt x="186" y="492"/>
                    </a:lnTo>
                    <a:lnTo>
                      <a:pt x="186" y="494"/>
                    </a:lnTo>
                    <a:lnTo>
                      <a:pt x="182" y="500"/>
                    </a:lnTo>
                    <a:lnTo>
                      <a:pt x="182" y="502"/>
                    </a:lnTo>
                    <a:lnTo>
                      <a:pt x="176" y="510"/>
                    </a:lnTo>
                    <a:lnTo>
                      <a:pt x="174" y="510"/>
                    </a:lnTo>
                    <a:lnTo>
                      <a:pt x="174" y="512"/>
                    </a:lnTo>
                    <a:lnTo>
                      <a:pt x="174" y="514"/>
                    </a:lnTo>
                    <a:lnTo>
                      <a:pt x="172" y="514"/>
                    </a:lnTo>
                    <a:lnTo>
                      <a:pt x="172" y="518"/>
                    </a:lnTo>
                    <a:lnTo>
                      <a:pt x="168" y="520"/>
                    </a:lnTo>
                    <a:lnTo>
                      <a:pt x="176" y="522"/>
                    </a:lnTo>
                    <a:lnTo>
                      <a:pt x="176" y="540"/>
                    </a:lnTo>
                    <a:lnTo>
                      <a:pt x="182" y="546"/>
                    </a:lnTo>
                    <a:lnTo>
                      <a:pt x="180" y="548"/>
                    </a:lnTo>
                    <a:lnTo>
                      <a:pt x="184" y="548"/>
                    </a:lnTo>
                    <a:lnTo>
                      <a:pt x="186" y="546"/>
                    </a:lnTo>
                    <a:lnTo>
                      <a:pt x="186" y="544"/>
                    </a:lnTo>
                    <a:lnTo>
                      <a:pt x="184" y="544"/>
                    </a:lnTo>
                    <a:lnTo>
                      <a:pt x="184" y="540"/>
                    </a:lnTo>
                    <a:lnTo>
                      <a:pt x="190" y="540"/>
                    </a:lnTo>
                    <a:lnTo>
                      <a:pt x="194" y="538"/>
                    </a:lnTo>
                    <a:lnTo>
                      <a:pt x="192" y="550"/>
                    </a:lnTo>
                    <a:lnTo>
                      <a:pt x="186" y="550"/>
                    </a:lnTo>
                    <a:lnTo>
                      <a:pt x="186" y="554"/>
                    </a:lnTo>
                    <a:lnTo>
                      <a:pt x="190" y="556"/>
                    </a:lnTo>
                    <a:lnTo>
                      <a:pt x="192" y="558"/>
                    </a:lnTo>
                    <a:lnTo>
                      <a:pt x="192" y="564"/>
                    </a:lnTo>
                    <a:lnTo>
                      <a:pt x="194" y="564"/>
                    </a:lnTo>
                    <a:lnTo>
                      <a:pt x="194" y="558"/>
                    </a:lnTo>
                    <a:lnTo>
                      <a:pt x="210" y="568"/>
                    </a:lnTo>
                    <a:lnTo>
                      <a:pt x="210" y="594"/>
                    </a:lnTo>
                    <a:lnTo>
                      <a:pt x="200" y="594"/>
                    </a:lnTo>
                    <a:lnTo>
                      <a:pt x="202" y="604"/>
                    </a:lnTo>
                    <a:lnTo>
                      <a:pt x="204" y="612"/>
                    </a:lnTo>
                    <a:lnTo>
                      <a:pt x="216" y="612"/>
                    </a:lnTo>
                    <a:lnTo>
                      <a:pt x="220" y="610"/>
                    </a:lnTo>
                    <a:lnTo>
                      <a:pt x="228" y="612"/>
                    </a:lnTo>
                    <a:lnTo>
                      <a:pt x="228" y="620"/>
                    </a:lnTo>
                    <a:lnTo>
                      <a:pt x="226" y="622"/>
                    </a:lnTo>
                    <a:lnTo>
                      <a:pt x="230" y="620"/>
                    </a:lnTo>
                    <a:lnTo>
                      <a:pt x="234" y="620"/>
                    </a:lnTo>
                    <a:lnTo>
                      <a:pt x="240" y="626"/>
                    </a:lnTo>
                    <a:lnTo>
                      <a:pt x="248" y="630"/>
                    </a:lnTo>
                    <a:lnTo>
                      <a:pt x="248" y="628"/>
                    </a:lnTo>
                    <a:lnTo>
                      <a:pt x="252" y="632"/>
                    </a:lnTo>
                    <a:lnTo>
                      <a:pt x="252" y="636"/>
                    </a:lnTo>
                    <a:lnTo>
                      <a:pt x="252" y="638"/>
                    </a:lnTo>
                    <a:lnTo>
                      <a:pt x="254" y="640"/>
                    </a:lnTo>
                    <a:lnTo>
                      <a:pt x="262" y="644"/>
                    </a:lnTo>
                    <a:lnTo>
                      <a:pt x="266" y="646"/>
                    </a:lnTo>
                    <a:lnTo>
                      <a:pt x="280" y="644"/>
                    </a:lnTo>
                    <a:lnTo>
                      <a:pt x="282" y="644"/>
                    </a:lnTo>
                    <a:lnTo>
                      <a:pt x="266" y="622"/>
                    </a:lnTo>
                    <a:lnTo>
                      <a:pt x="258" y="620"/>
                    </a:lnTo>
                    <a:lnTo>
                      <a:pt x="248" y="618"/>
                    </a:lnTo>
                    <a:lnTo>
                      <a:pt x="244" y="608"/>
                    </a:lnTo>
                    <a:lnTo>
                      <a:pt x="246" y="604"/>
                    </a:lnTo>
                    <a:lnTo>
                      <a:pt x="230" y="602"/>
                    </a:lnTo>
                    <a:lnTo>
                      <a:pt x="246" y="600"/>
                    </a:lnTo>
                    <a:lnTo>
                      <a:pt x="244" y="600"/>
                    </a:lnTo>
                    <a:lnTo>
                      <a:pt x="246" y="596"/>
                    </a:lnTo>
                    <a:lnTo>
                      <a:pt x="248" y="594"/>
                    </a:lnTo>
                    <a:lnTo>
                      <a:pt x="254" y="604"/>
                    </a:lnTo>
                    <a:lnTo>
                      <a:pt x="264" y="608"/>
                    </a:lnTo>
                    <a:lnTo>
                      <a:pt x="266" y="612"/>
                    </a:lnTo>
                    <a:lnTo>
                      <a:pt x="264" y="614"/>
                    </a:lnTo>
                    <a:lnTo>
                      <a:pt x="264" y="618"/>
                    </a:lnTo>
                    <a:lnTo>
                      <a:pt x="270" y="618"/>
                    </a:lnTo>
                    <a:lnTo>
                      <a:pt x="270" y="614"/>
                    </a:lnTo>
                    <a:lnTo>
                      <a:pt x="274" y="612"/>
                    </a:lnTo>
                    <a:lnTo>
                      <a:pt x="274" y="614"/>
                    </a:lnTo>
                    <a:lnTo>
                      <a:pt x="274" y="618"/>
                    </a:lnTo>
                    <a:lnTo>
                      <a:pt x="272" y="620"/>
                    </a:lnTo>
                    <a:lnTo>
                      <a:pt x="280" y="626"/>
                    </a:lnTo>
                    <a:lnTo>
                      <a:pt x="282" y="628"/>
                    </a:lnTo>
                    <a:lnTo>
                      <a:pt x="284" y="630"/>
                    </a:lnTo>
                    <a:lnTo>
                      <a:pt x="680" y="632"/>
                    </a:lnTo>
                    <a:lnTo>
                      <a:pt x="680" y="628"/>
                    </a:lnTo>
                    <a:lnTo>
                      <a:pt x="680" y="626"/>
                    </a:lnTo>
                    <a:lnTo>
                      <a:pt x="682" y="626"/>
                    </a:lnTo>
                    <a:lnTo>
                      <a:pt x="684" y="628"/>
                    </a:lnTo>
                    <a:lnTo>
                      <a:pt x="688" y="632"/>
                    </a:lnTo>
                    <a:lnTo>
                      <a:pt x="688" y="638"/>
                    </a:lnTo>
                    <a:lnTo>
                      <a:pt x="690" y="640"/>
                    </a:lnTo>
                    <a:lnTo>
                      <a:pt x="696" y="640"/>
                    </a:lnTo>
                    <a:lnTo>
                      <a:pt x="702" y="644"/>
                    </a:lnTo>
                    <a:lnTo>
                      <a:pt x="706" y="644"/>
                    </a:lnTo>
                    <a:lnTo>
                      <a:pt x="708" y="638"/>
                    </a:lnTo>
                    <a:lnTo>
                      <a:pt x="714" y="638"/>
                    </a:lnTo>
                    <a:lnTo>
                      <a:pt x="718" y="644"/>
                    </a:lnTo>
                    <a:lnTo>
                      <a:pt x="724" y="646"/>
                    </a:lnTo>
                    <a:lnTo>
                      <a:pt x="734" y="646"/>
                    </a:lnTo>
                    <a:lnTo>
                      <a:pt x="742" y="646"/>
                    </a:lnTo>
                    <a:lnTo>
                      <a:pt x="746" y="646"/>
                    </a:lnTo>
                    <a:lnTo>
                      <a:pt x="750" y="648"/>
                    </a:lnTo>
                    <a:lnTo>
                      <a:pt x="752" y="650"/>
                    </a:lnTo>
                    <a:lnTo>
                      <a:pt x="756" y="650"/>
                    </a:lnTo>
                    <a:lnTo>
                      <a:pt x="760" y="650"/>
                    </a:lnTo>
                    <a:lnTo>
                      <a:pt x="760" y="650"/>
                    </a:lnTo>
                    <a:lnTo>
                      <a:pt x="760" y="650"/>
                    </a:lnTo>
                    <a:close/>
                  </a:path>
                </a:pathLst>
              </a:custGeom>
              <a:solidFill>
                <a:srgbClr val="F4B486"/>
              </a:solidFill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293" name="Freeform 1764"/>
              <p:cNvSpPr>
                <a:spLocks noEditPoints="1"/>
              </p:cNvSpPr>
              <p:nvPr/>
            </p:nvSpPr>
            <p:spPr bwMode="auto">
              <a:xfrm>
                <a:off x="6289675" y="1524000"/>
                <a:ext cx="1463675" cy="952500"/>
              </a:xfrm>
              <a:custGeom>
                <a:avLst/>
                <a:gdLst>
                  <a:gd name="T0" fmla="*/ 754 w 922"/>
                  <a:gd name="T1" fmla="*/ 352 h 600"/>
                  <a:gd name="T2" fmla="*/ 784 w 922"/>
                  <a:gd name="T3" fmla="*/ 544 h 600"/>
                  <a:gd name="T4" fmla="*/ 700 w 922"/>
                  <a:gd name="T5" fmla="*/ 446 h 600"/>
                  <a:gd name="T6" fmla="*/ 342 w 922"/>
                  <a:gd name="T7" fmla="*/ 406 h 600"/>
                  <a:gd name="T8" fmla="*/ 614 w 922"/>
                  <a:gd name="T9" fmla="*/ 378 h 600"/>
                  <a:gd name="T10" fmla="*/ 654 w 922"/>
                  <a:gd name="T11" fmla="*/ 328 h 600"/>
                  <a:gd name="T12" fmla="*/ 656 w 922"/>
                  <a:gd name="T13" fmla="*/ 216 h 600"/>
                  <a:gd name="T14" fmla="*/ 702 w 922"/>
                  <a:gd name="T15" fmla="*/ 28 h 600"/>
                  <a:gd name="T16" fmla="*/ 378 w 922"/>
                  <a:gd name="T17" fmla="*/ 400 h 600"/>
                  <a:gd name="T18" fmla="*/ 558 w 922"/>
                  <a:gd name="T19" fmla="*/ 402 h 600"/>
                  <a:gd name="T20" fmla="*/ 86 w 922"/>
                  <a:gd name="T21" fmla="*/ 336 h 600"/>
                  <a:gd name="T22" fmla="*/ 186 w 922"/>
                  <a:gd name="T23" fmla="*/ 378 h 600"/>
                  <a:gd name="T24" fmla="*/ 296 w 922"/>
                  <a:gd name="T25" fmla="*/ 420 h 600"/>
                  <a:gd name="T26" fmla="*/ 318 w 922"/>
                  <a:gd name="T27" fmla="*/ 380 h 600"/>
                  <a:gd name="T28" fmla="*/ 254 w 922"/>
                  <a:gd name="T29" fmla="*/ 328 h 600"/>
                  <a:gd name="T30" fmla="*/ 376 w 922"/>
                  <a:gd name="T31" fmla="*/ 282 h 600"/>
                  <a:gd name="T32" fmla="*/ 366 w 922"/>
                  <a:gd name="T33" fmla="*/ 356 h 600"/>
                  <a:gd name="T34" fmla="*/ 6 w 922"/>
                  <a:gd name="T35" fmla="*/ 310 h 600"/>
                  <a:gd name="T36" fmla="*/ 96 w 922"/>
                  <a:gd name="T37" fmla="*/ 274 h 600"/>
                  <a:gd name="T38" fmla="*/ 440 w 922"/>
                  <a:gd name="T39" fmla="*/ 264 h 600"/>
                  <a:gd name="T40" fmla="*/ 96 w 922"/>
                  <a:gd name="T41" fmla="*/ 216 h 600"/>
                  <a:gd name="T42" fmla="*/ 296 w 922"/>
                  <a:gd name="T43" fmla="*/ 206 h 600"/>
                  <a:gd name="T44" fmla="*/ 360 w 922"/>
                  <a:gd name="T45" fmla="*/ 200 h 600"/>
                  <a:gd name="T46" fmla="*/ 396 w 922"/>
                  <a:gd name="T47" fmla="*/ 252 h 600"/>
                  <a:gd name="T48" fmla="*/ 138 w 922"/>
                  <a:gd name="T49" fmla="*/ 192 h 600"/>
                  <a:gd name="T50" fmla="*/ 564 w 922"/>
                  <a:gd name="T51" fmla="*/ 264 h 600"/>
                  <a:gd name="T52" fmla="*/ 556 w 922"/>
                  <a:gd name="T53" fmla="*/ 230 h 600"/>
                  <a:gd name="T54" fmla="*/ 210 w 922"/>
                  <a:gd name="T55" fmla="*/ 192 h 600"/>
                  <a:gd name="T56" fmla="*/ 138 w 922"/>
                  <a:gd name="T57" fmla="*/ 252 h 600"/>
                  <a:gd name="T58" fmla="*/ 230 w 922"/>
                  <a:gd name="T59" fmla="*/ 252 h 600"/>
                  <a:gd name="T60" fmla="*/ 428 w 922"/>
                  <a:gd name="T61" fmla="*/ 178 h 600"/>
                  <a:gd name="T62" fmla="*/ 332 w 922"/>
                  <a:gd name="T63" fmla="*/ 164 h 600"/>
                  <a:gd name="T64" fmla="*/ 40 w 922"/>
                  <a:gd name="T65" fmla="*/ 228 h 600"/>
                  <a:gd name="T66" fmla="*/ 110 w 922"/>
                  <a:gd name="T67" fmla="*/ 162 h 600"/>
                  <a:gd name="T68" fmla="*/ 140 w 922"/>
                  <a:gd name="T69" fmla="*/ 154 h 600"/>
                  <a:gd name="T70" fmla="*/ 210 w 922"/>
                  <a:gd name="T71" fmla="*/ 138 h 600"/>
                  <a:gd name="T72" fmla="*/ 278 w 922"/>
                  <a:gd name="T73" fmla="*/ 142 h 600"/>
                  <a:gd name="T74" fmla="*/ 318 w 922"/>
                  <a:gd name="T75" fmla="*/ 136 h 600"/>
                  <a:gd name="T76" fmla="*/ 632 w 922"/>
                  <a:gd name="T77" fmla="*/ 110 h 600"/>
                  <a:gd name="T78" fmla="*/ 450 w 922"/>
                  <a:gd name="T79" fmla="*/ 60 h 600"/>
                  <a:gd name="T80" fmla="*/ 464 w 922"/>
                  <a:gd name="T81" fmla="*/ 134 h 600"/>
                  <a:gd name="T82" fmla="*/ 536 w 922"/>
                  <a:gd name="T83" fmla="*/ 154 h 600"/>
                  <a:gd name="T84" fmla="*/ 522 w 922"/>
                  <a:gd name="T85" fmla="*/ 212 h 600"/>
                  <a:gd name="T86" fmla="*/ 678 w 922"/>
                  <a:gd name="T87" fmla="*/ 196 h 600"/>
                  <a:gd name="T88" fmla="*/ 712 w 922"/>
                  <a:gd name="T89" fmla="*/ 128 h 600"/>
                  <a:gd name="T90" fmla="*/ 818 w 922"/>
                  <a:gd name="T91" fmla="*/ 82 h 600"/>
                  <a:gd name="T92" fmla="*/ 836 w 922"/>
                  <a:gd name="T93" fmla="*/ 8 h 600"/>
                  <a:gd name="T94" fmla="*/ 666 w 922"/>
                  <a:gd name="T95" fmla="*/ 24 h 600"/>
                  <a:gd name="T96" fmla="*/ 560 w 922"/>
                  <a:gd name="T97" fmla="*/ 52 h 600"/>
                  <a:gd name="T98" fmla="*/ 554 w 922"/>
                  <a:gd name="T99" fmla="*/ 78 h 600"/>
                  <a:gd name="T100" fmla="*/ 908 w 922"/>
                  <a:gd name="T101" fmla="*/ 488 h 600"/>
                  <a:gd name="T102" fmla="*/ 844 w 922"/>
                  <a:gd name="T103" fmla="*/ 460 h 600"/>
                  <a:gd name="T104" fmla="*/ 814 w 922"/>
                  <a:gd name="T105" fmla="*/ 380 h 600"/>
                  <a:gd name="T106" fmla="*/ 740 w 922"/>
                  <a:gd name="T107" fmla="*/ 346 h 600"/>
                  <a:gd name="T108" fmla="*/ 578 w 922"/>
                  <a:gd name="T109" fmla="*/ 300 h 600"/>
                  <a:gd name="T110" fmla="*/ 572 w 922"/>
                  <a:gd name="T111" fmla="*/ 292 h 600"/>
                  <a:gd name="T112" fmla="*/ 586 w 922"/>
                  <a:gd name="T113" fmla="*/ 390 h 600"/>
                  <a:gd name="T114" fmla="*/ 702 w 922"/>
                  <a:gd name="T115" fmla="*/ 392 h 600"/>
                  <a:gd name="T116" fmla="*/ 744 w 922"/>
                  <a:gd name="T117" fmla="*/ 492 h 600"/>
                  <a:gd name="T118" fmla="*/ 766 w 922"/>
                  <a:gd name="T119" fmla="*/ 578 h 600"/>
                  <a:gd name="T120" fmla="*/ 830 w 922"/>
                  <a:gd name="T121" fmla="*/ 556 h 600"/>
                  <a:gd name="T122" fmla="*/ 844 w 922"/>
                  <a:gd name="T123" fmla="*/ 498 h 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922" h="600">
                    <a:moveTo>
                      <a:pt x="722" y="124"/>
                    </a:moveTo>
                    <a:lnTo>
                      <a:pt x="722" y="124"/>
                    </a:lnTo>
                    <a:lnTo>
                      <a:pt x="722" y="130"/>
                    </a:lnTo>
                    <a:lnTo>
                      <a:pt x="728" y="130"/>
                    </a:lnTo>
                    <a:lnTo>
                      <a:pt x="732" y="134"/>
                    </a:lnTo>
                    <a:lnTo>
                      <a:pt x="738" y="134"/>
                    </a:lnTo>
                    <a:lnTo>
                      <a:pt x="738" y="128"/>
                    </a:lnTo>
                    <a:lnTo>
                      <a:pt x="740" y="126"/>
                    </a:lnTo>
                    <a:lnTo>
                      <a:pt x="740" y="124"/>
                    </a:lnTo>
                    <a:lnTo>
                      <a:pt x="722" y="124"/>
                    </a:lnTo>
                    <a:lnTo>
                      <a:pt x="722" y="124"/>
                    </a:lnTo>
                    <a:lnTo>
                      <a:pt x="722" y="124"/>
                    </a:lnTo>
                    <a:close/>
                    <a:moveTo>
                      <a:pt x="868" y="54"/>
                    </a:moveTo>
                    <a:lnTo>
                      <a:pt x="868" y="54"/>
                    </a:lnTo>
                    <a:lnTo>
                      <a:pt x="872" y="52"/>
                    </a:lnTo>
                    <a:lnTo>
                      <a:pt x="868" y="54"/>
                    </a:lnTo>
                    <a:lnTo>
                      <a:pt x="872" y="54"/>
                    </a:lnTo>
                    <a:lnTo>
                      <a:pt x="862" y="62"/>
                    </a:lnTo>
                    <a:lnTo>
                      <a:pt x="854" y="62"/>
                    </a:lnTo>
                    <a:lnTo>
                      <a:pt x="848" y="60"/>
                    </a:lnTo>
                    <a:lnTo>
                      <a:pt x="866" y="56"/>
                    </a:lnTo>
                    <a:lnTo>
                      <a:pt x="866" y="54"/>
                    </a:lnTo>
                    <a:lnTo>
                      <a:pt x="868" y="54"/>
                    </a:lnTo>
                    <a:lnTo>
                      <a:pt x="868" y="54"/>
                    </a:lnTo>
                    <a:lnTo>
                      <a:pt x="868" y="54"/>
                    </a:lnTo>
                    <a:close/>
                    <a:moveTo>
                      <a:pt x="814" y="24"/>
                    </a:moveTo>
                    <a:lnTo>
                      <a:pt x="814" y="24"/>
                    </a:lnTo>
                    <a:lnTo>
                      <a:pt x="818" y="24"/>
                    </a:lnTo>
                    <a:lnTo>
                      <a:pt x="818" y="26"/>
                    </a:lnTo>
                    <a:lnTo>
                      <a:pt x="814" y="28"/>
                    </a:lnTo>
                    <a:lnTo>
                      <a:pt x="808" y="28"/>
                    </a:lnTo>
                    <a:lnTo>
                      <a:pt x="814" y="24"/>
                    </a:lnTo>
                    <a:lnTo>
                      <a:pt x="814" y="24"/>
                    </a:lnTo>
                    <a:lnTo>
                      <a:pt x="814" y="24"/>
                    </a:lnTo>
                    <a:close/>
                    <a:moveTo>
                      <a:pt x="754" y="352"/>
                    </a:moveTo>
                    <a:lnTo>
                      <a:pt x="756" y="354"/>
                    </a:lnTo>
                    <a:lnTo>
                      <a:pt x="756" y="352"/>
                    </a:lnTo>
                    <a:lnTo>
                      <a:pt x="754" y="352"/>
                    </a:lnTo>
                    <a:lnTo>
                      <a:pt x="754" y="352"/>
                    </a:lnTo>
                    <a:lnTo>
                      <a:pt x="754" y="352"/>
                    </a:lnTo>
                    <a:close/>
                    <a:moveTo>
                      <a:pt x="660" y="334"/>
                    </a:moveTo>
                    <a:lnTo>
                      <a:pt x="660" y="334"/>
                    </a:lnTo>
                    <a:lnTo>
                      <a:pt x="660" y="338"/>
                    </a:lnTo>
                    <a:lnTo>
                      <a:pt x="660" y="344"/>
                    </a:lnTo>
                    <a:lnTo>
                      <a:pt x="658" y="344"/>
                    </a:lnTo>
                    <a:lnTo>
                      <a:pt x="658" y="338"/>
                    </a:lnTo>
                    <a:lnTo>
                      <a:pt x="658" y="336"/>
                    </a:lnTo>
                    <a:lnTo>
                      <a:pt x="660" y="334"/>
                    </a:lnTo>
                    <a:lnTo>
                      <a:pt x="660" y="334"/>
                    </a:lnTo>
                    <a:lnTo>
                      <a:pt x="660" y="334"/>
                    </a:lnTo>
                    <a:close/>
                    <a:moveTo>
                      <a:pt x="776" y="596"/>
                    </a:moveTo>
                    <a:lnTo>
                      <a:pt x="778" y="598"/>
                    </a:lnTo>
                    <a:lnTo>
                      <a:pt x="782" y="600"/>
                    </a:lnTo>
                    <a:lnTo>
                      <a:pt x="782" y="598"/>
                    </a:lnTo>
                    <a:lnTo>
                      <a:pt x="776" y="596"/>
                    </a:lnTo>
                    <a:lnTo>
                      <a:pt x="776" y="596"/>
                    </a:lnTo>
                    <a:lnTo>
                      <a:pt x="776" y="596"/>
                    </a:lnTo>
                    <a:close/>
                    <a:moveTo>
                      <a:pt x="882" y="574"/>
                    </a:moveTo>
                    <a:lnTo>
                      <a:pt x="882" y="574"/>
                    </a:lnTo>
                    <a:lnTo>
                      <a:pt x="872" y="578"/>
                    </a:lnTo>
                    <a:lnTo>
                      <a:pt x="872" y="582"/>
                    </a:lnTo>
                    <a:lnTo>
                      <a:pt x="880" y="584"/>
                    </a:lnTo>
                    <a:lnTo>
                      <a:pt x="884" y="580"/>
                    </a:lnTo>
                    <a:lnTo>
                      <a:pt x="884" y="574"/>
                    </a:lnTo>
                    <a:lnTo>
                      <a:pt x="882" y="574"/>
                    </a:lnTo>
                    <a:lnTo>
                      <a:pt x="882" y="574"/>
                    </a:lnTo>
                    <a:lnTo>
                      <a:pt x="882" y="574"/>
                    </a:lnTo>
                    <a:close/>
                    <a:moveTo>
                      <a:pt x="772" y="524"/>
                    </a:moveTo>
                    <a:lnTo>
                      <a:pt x="772" y="524"/>
                    </a:lnTo>
                    <a:lnTo>
                      <a:pt x="778" y="524"/>
                    </a:lnTo>
                    <a:lnTo>
                      <a:pt x="784" y="526"/>
                    </a:lnTo>
                    <a:lnTo>
                      <a:pt x="786" y="530"/>
                    </a:lnTo>
                    <a:lnTo>
                      <a:pt x="790" y="536"/>
                    </a:lnTo>
                    <a:lnTo>
                      <a:pt x="790" y="544"/>
                    </a:lnTo>
                    <a:lnTo>
                      <a:pt x="786" y="544"/>
                    </a:lnTo>
                    <a:lnTo>
                      <a:pt x="784" y="544"/>
                    </a:lnTo>
                    <a:lnTo>
                      <a:pt x="768" y="544"/>
                    </a:lnTo>
                    <a:lnTo>
                      <a:pt x="772" y="538"/>
                    </a:lnTo>
                    <a:lnTo>
                      <a:pt x="774" y="536"/>
                    </a:lnTo>
                    <a:lnTo>
                      <a:pt x="772" y="528"/>
                    </a:lnTo>
                    <a:lnTo>
                      <a:pt x="768" y="524"/>
                    </a:lnTo>
                    <a:lnTo>
                      <a:pt x="772" y="524"/>
                    </a:lnTo>
                    <a:lnTo>
                      <a:pt x="772" y="524"/>
                    </a:lnTo>
                    <a:lnTo>
                      <a:pt x="772" y="524"/>
                    </a:lnTo>
                    <a:close/>
                    <a:moveTo>
                      <a:pt x="782" y="470"/>
                    </a:moveTo>
                    <a:lnTo>
                      <a:pt x="782" y="470"/>
                    </a:lnTo>
                    <a:lnTo>
                      <a:pt x="786" y="478"/>
                    </a:lnTo>
                    <a:lnTo>
                      <a:pt x="792" y="478"/>
                    </a:lnTo>
                    <a:lnTo>
                      <a:pt x="800" y="478"/>
                    </a:lnTo>
                    <a:lnTo>
                      <a:pt x="804" y="482"/>
                    </a:lnTo>
                    <a:lnTo>
                      <a:pt x="812" y="488"/>
                    </a:lnTo>
                    <a:lnTo>
                      <a:pt x="812" y="492"/>
                    </a:lnTo>
                    <a:lnTo>
                      <a:pt x="808" y="492"/>
                    </a:lnTo>
                    <a:lnTo>
                      <a:pt x="802" y="492"/>
                    </a:lnTo>
                    <a:lnTo>
                      <a:pt x="802" y="496"/>
                    </a:lnTo>
                    <a:lnTo>
                      <a:pt x="792" y="496"/>
                    </a:lnTo>
                    <a:lnTo>
                      <a:pt x="784" y="502"/>
                    </a:lnTo>
                    <a:lnTo>
                      <a:pt x="778" y="490"/>
                    </a:lnTo>
                    <a:lnTo>
                      <a:pt x="776" y="484"/>
                    </a:lnTo>
                    <a:lnTo>
                      <a:pt x="776" y="478"/>
                    </a:lnTo>
                    <a:lnTo>
                      <a:pt x="782" y="470"/>
                    </a:lnTo>
                    <a:lnTo>
                      <a:pt x="782" y="470"/>
                    </a:lnTo>
                    <a:lnTo>
                      <a:pt x="782" y="470"/>
                    </a:lnTo>
                    <a:close/>
                    <a:moveTo>
                      <a:pt x="730" y="446"/>
                    </a:moveTo>
                    <a:lnTo>
                      <a:pt x="730" y="454"/>
                    </a:lnTo>
                    <a:lnTo>
                      <a:pt x="736" y="452"/>
                    </a:lnTo>
                    <a:lnTo>
                      <a:pt x="738" y="448"/>
                    </a:lnTo>
                    <a:lnTo>
                      <a:pt x="736" y="448"/>
                    </a:lnTo>
                    <a:lnTo>
                      <a:pt x="730" y="446"/>
                    </a:lnTo>
                    <a:lnTo>
                      <a:pt x="730" y="446"/>
                    </a:lnTo>
                    <a:lnTo>
                      <a:pt x="730" y="446"/>
                    </a:lnTo>
                    <a:close/>
                    <a:moveTo>
                      <a:pt x="710" y="438"/>
                    </a:moveTo>
                    <a:lnTo>
                      <a:pt x="710" y="438"/>
                    </a:lnTo>
                    <a:lnTo>
                      <a:pt x="700" y="446"/>
                    </a:lnTo>
                    <a:lnTo>
                      <a:pt x="702" y="462"/>
                    </a:lnTo>
                    <a:lnTo>
                      <a:pt x="714" y="460"/>
                    </a:lnTo>
                    <a:lnTo>
                      <a:pt x="718" y="454"/>
                    </a:lnTo>
                    <a:lnTo>
                      <a:pt x="718" y="446"/>
                    </a:lnTo>
                    <a:lnTo>
                      <a:pt x="710" y="438"/>
                    </a:lnTo>
                    <a:lnTo>
                      <a:pt x="710" y="438"/>
                    </a:lnTo>
                    <a:lnTo>
                      <a:pt x="710" y="438"/>
                    </a:lnTo>
                    <a:close/>
                    <a:moveTo>
                      <a:pt x="736" y="434"/>
                    </a:moveTo>
                    <a:lnTo>
                      <a:pt x="732" y="438"/>
                    </a:lnTo>
                    <a:lnTo>
                      <a:pt x="736" y="438"/>
                    </a:lnTo>
                    <a:lnTo>
                      <a:pt x="732" y="442"/>
                    </a:lnTo>
                    <a:lnTo>
                      <a:pt x="736" y="442"/>
                    </a:lnTo>
                    <a:lnTo>
                      <a:pt x="738" y="442"/>
                    </a:lnTo>
                    <a:lnTo>
                      <a:pt x="738" y="436"/>
                    </a:lnTo>
                    <a:lnTo>
                      <a:pt x="738" y="434"/>
                    </a:lnTo>
                    <a:lnTo>
                      <a:pt x="736" y="434"/>
                    </a:lnTo>
                    <a:lnTo>
                      <a:pt x="736" y="434"/>
                    </a:lnTo>
                    <a:lnTo>
                      <a:pt x="736" y="434"/>
                    </a:lnTo>
                    <a:close/>
                    <a:moveTo>
                      <a:pt x="664" y="410"/>
                    </a:moveTo>
                    <a:lnTo>
                      <a:pt x="666" y="416"/>
                    </a:lnTo>
                    <a:lnTo>
                      <a:pt x="668" y="416"/>
                    </a:lnTo>
                    <a:lnTo>
                      <a:pt x="668" y="412"/>
                    </a:lnTo>
                    <a:lnTo>
                      <a:pt x="664" y="410"/>
                    </a:lnTo>
                    <a:lnTo>
                      <a:pt x="664" y="410"/>
                    </a:lnTo>
                    <a:lnTo>
                      <a:pt x="664" y="410"/>
                    </a:lnTo>
                    <a:close/>
                    <a:moveTo>
                      <a:pt x="702" y="408"/>
                    </a:moveTo>
                    <a:lnTo>
                      <a:pt x="702" y="408"/>
                    </a:lnTo>
                    <a:lnTo>
                      <a:pt x="702" y="410"/>
                    </a:lnTo>
                    <a:lnTo>
                      <a:pt x="708" y="412"/>
                    </a:lnTo>
                    <a:lnTo>
                      <a:pt x="708" y="410"/>
                    </a:lnTo>
                    <a:lnTo>
                      <a:pt x="708" y="408"/>
                    </a:lnTo>
                    <a:lnTo>
                      <a:pt x="702" y="408"/>
                    </a:lnTo>
                    <a:lnTo>
                      <a:pt x="702" y="408"/>
                    </a:lnTo>
                    <a:lnTo>
                      <a:pt x="702" y="408"/>
                    </a:lnTo>
                    <a:close/>
                    <a:moveTo>
                      <a:pt x="342" y="406"/>
                    </a:moveTo>
                    <a:lnTo>
                      <a:pt x="342" y="406"/>
                    </a:lnTo>
                    <a:lnTo>
                      <a:pt x="346" y="410"/>
                    </a:lnTo>
                    <a:lnTo>
                      <a:pt x="342" y="406"/>
                    </a:lnTo>
                    <a:lnTo>
                      <a:pt x="342" y="406"/>
                    </a:lnTo>
                    <a:lnTo>
                      <a:pt x="342" y="406"/>
                    </a:lnTo>
                    <a:close/>
                    <a:moveTo>
                      <a:pt x="672" y="402"/>
                    </a:moveTo>
                    <a:lnTo>
                      <a:pt x="672" y="408"/>
                    </a:lnTo>
                    <a:lnTo>
                      <a:pt x="676" y="408"/>
                    </a:lnTo>
                    <a:lnTo>
                      <a:pt x="674" y="408"/>
                    </a:lnTo>
                    <a:lnTo>
                      <a:pt x="674" y="406"/>
                    </a:lnTo>
                    <a:lnTo>
                      <a:pt x="672" y="402"/>
                    </a:lnTo>
                    <a:lnTo>
                      <a:pt x="672" y="402"/>
                    </a:lnTo>
                    <a:lnTo>
                      <a:pt x="672" y="402"/>
                    </a:lnTo>
                    <a:close/>
                    <a:moveTo>
                      <a:pt x="660" y="398"/>
                    </a:moveTo>
                    <a:lnTo>
                      <a:pt x="656" y="402"/>
                    </a:lnTo>
                    <a:lnTo>
                      <a:pt x="646" y="402"/>
                    </a:lnTo>
                    <a:lnTo>
                      <a:pt x="646" y="406"/>
                    </a:lnTo>
                    <a:lnTo>
                      <a:pt x="650" y="408"/>
                    </a:lnTo>
                    <a:lnTo>
                      <a:pt x="660" y="408"/>
                    </a:lnTo>
                    <a:lnTo>
                      <a:pt x="666" y="400"/>
                    </a:lnTo>
                    <a:lnTo>
                      <a:pt x="666" y="398"/>
                    </a:lnTo>
                    <a:lnTo>
                      <a:pt x="660" y="398"/>
                    </a:lnTo>
                    <a:lnTo>
                      <a:pt x="660" y="398"/>
                    </a:lnTo>
                    <a:lnTo>
                      <a:pt x="660" y="398"/>
                    </a:lnTo>
                    <a:close/>
                    <a:moveTo>
                      <a:pt x="802" y="396"/>
                    </a:moveTo>
                    <a:lnTo>
                      <a:pt x="802" y="396"/>
                    </a:lnTo>
                    <a:lnTo>
                      <a:pt x="808" y="398"/>
                    </a:lnTo>
                    <a:lnTo>
                      <a:pt x="808" y="400"/>
                    </a:lnTo>
                    <a:lnTo>
                      <a:pt x="802" y="400"/>
                    </a:lnTo>
                    <a:lnTo>
                      <a:pt x="800" y="398"/>
                    </a:lnTo>
                    <a:lnTo>
                      <a:pt x="796" y="396"/>
                    </a:lnTo>
                    <a:lnTo>
                      <a:pt x="802" y="396"/>
                    </a:lnTo>
                    <a:lnTo>
                      <a:pt x="802" y="396"/>
                    </a:lnTo>
                    <a:lnTo>
                      <a:pt x="802" y="396"/>
                    </a:lnTo>
                    <a:close/>
                    <a:moveTo>
                      <a:pt x="796" y="388"/>
                    </a:moveTo>
                    <a:lnTo>
                      <a:pt x="796" y="390"/>
                    </a:lnTo>
                    <a:lnTo>
                      <a:pt x="792" y="390"/>
                    </a:lnTo>
                    <a:lnTo>
                      <a:pt x="796" y="388"/>
                    </a:lnTo>
                    <a:lnTo>
                      <a:pt x="796" y="388"/>
                    </a:lnTo>
                    <a:lnTo>
                      <a:pt x="796" y="388"/>
                    </a:lnTo>
                    <a:close/>
                    <a:moveTo>
                      <a:pt x="614" y="378"/>
                    </a:moveTo>
                    <a:lnTo>
                      <a:pt x="614" y="378"/>
                    </a:lnTo>
                    <a:lnTo>
                      <a:pt x="620" y="380"/>
                    </a:lnTo>
                    <a:lnTo>
                      <a:pt x="618" y="382"/>
                    </a:lnTo>
                    <a:lnTo>
                      <a:pt x="614" y="382"/>
                    </a:lnTo>
                    <a:lnTo>
                      <a:pt x="612" y="380"/>
                    </a:lnTo>
                    <a:lnTo>
                      <a:pt x="612" y="378"/>
                    </a:lnTo>
                    <a:lnTo>
                      <a:pt x="614" y="378"/>
                    </a:lnTo>
                    <a:lnTo>
                      <a:pt x="614" y="378"/>
                    </a:lnTo>
                    <a:lnTo>
                      <a:pt x="614" y="378"/>
                    </a:lnTo>
                    <a:close/>
                    <a:moveTo>
                      <a:pt x="784" y="370"/>
                    </a:moveTo>
                    <a:lnTo>
                      <a:pt x="784" y="370"/>
                    </a:lnTo>
                    <a:lnTo>
                      <a:pt x="786" y="382"/>
                    </a:lnTo>
                    <a:lnTo>
                      <a:pt x="784" y="382"/>
                    </a:lnTo>
                    <a:lnTo>
                      <a:pt x="782" y="374"/>
                    </a:lnTo>
                    <a:lnTo>
                      <a:pt x="784" y="370"/>
                    </a:lnTo>
                    <a:lnTo>
                      <a:pt x="784" y="370"/>
                    </a:lnTo>
                    <a:lnTo>
                      <a:pt x="784" y="370"/>
                    </a:lnTo>
                    <a:close/>
                    <a:moveTo>
                      <a:pt x="628" y="292"/>
                    </a:moveTo>
                    <a:lnTo>
                      <a:pt x="628" y="292"/>
                    </a:lnTo>
                    <a:lnTo>
                      <a:pt x="628" y="296"/>
                    </a:lnTo>
                    <a:lnTo>
                      <a:pt x="630" y="298"/>
                    </a:lnTo>
                    <a:lnTo>
                      <a:pt x="630" y="300"/>
                    </a:lnTo>
                    <a:lnTo>
                      <a:pt x="628" y="310"/>
                    </a:lnTo>
                    <a:lnTo>
                      <a:pt x="642" y="316"/>
                    </a:lnTo>
                    <a:lnTo>
                      <a:pt x="650" y="318"/>
                    </a:lnTo>
                    <a:lnTo>
                      <a:pt x="660" y="316"/>
                    </a:lnTo>
                    <a:lnTo>
                      <a:pt x="664" y="316"/>
                    </a:lnTo>
                    <a:lnTo>
                      <a:pt x="666" y="316"/>
                    </a:lnTo>
                    <a:lnTo>
                      <a:pt x="666" y="320"/>
                    </a:lnTo>
                    <a:lnTo>
                      <a:pt x="684" y="330"/>
                    </a:lnTo>
                    <a:lnTo>
                      <a:pt x="664" y="326"/>
                    </a:lnTo>
                    <a:lnTo>
                      <a:pt x="664" y="330"/>
                    </a:lnTo>
                    <a:lnTo>
                      <a:pt x="664" y="334"/>
                    </a:lnTo>
                    <a:lnTo>
                      <a:pt x="660" y="334"/>
                    </a:lnTo>
                    <a:lnTo>
                      <a:pt x="660" y="330"/>
                    </a:lnTo>
                    <a:lnTo>
                      <a:pt x="660" y="326"/>
                    </a:lnTo>
                    <a:lnTo>
                      <a:pt x="650" y="328"/>
                    </a:lnTo>
                    <a:lnTo>
                      <a:pt x="654" y="328"/>
                    </a:lnTo>
                    <a:lnTo>
                      <a:pt x="650" y="330"/>
                    </a:lnTo>
                    <a:lnTo>
                      <a:pt x="646" y="330"/>
                    </a:lnTo>
                    <a:lnTo>
                      <a:pt x="648" y="328"/>
                    </a:lnTo>
                    <a:lnTo>
                      <a:pt x="646" y="324"/>
                    </a:lnTo>
                    <a:lnTo>
                      <a:pt x="642" y="324"/>
                    </a:lnTo>
                    <a:lnTo>
                      <a:pt x="640" y="324"/>
                    </a:lnTo>
                    <a:lnTo>
                      <a:pt x="636" y="330"/>
                    </a:lnTo>
                    <a:lnTo>
                      <a:pt x="636" y="334"/>
                    </a:lnTo>
                    <a:lnTo>
                      <a:pt x="640" y="334"/>
                    </a:lnTo>
                    <a:lnTo>
                      <a:pt x="638" y="336"/>
                    </a:lnTo>
                    <a:lnTo>
                      <a:pt x="638" y="338"/>
                    </a:lnTo>
                    <a:lnTo>
                      <a:pt x="628" y="338"/>
                    </a:lnTo>
                    <a:lnTo>
                      <a:pt x="626" y="338"/>
                    </a:lnTo>
                    <a:lnTo>
                      <a:pt x="626" y="336"/>
                    </a:lnTo>
                    <a:lnTo>
                      <a:pt x="628" y="336"/>
                    </a:lnTo>
                    <a:lnTo>
                      <a:pt x="628" y="328"/>
                    </a:lnTo>
                    <a:lnTo>
                      <a:pt x="630" y="328"/>
                    </a:lnTo>
                    <a:lnTo>
                      <a:pt x="630" y="326"/>
                    </a:lnTo>
                    <a:lnTo>
                      <a:pt x="628" y="326"/>
                    </a:lnTo>
                    <a:lnTo>
                      <a:pt x="628" y="324"/>
                    </a:lnTo>
                    <a:lnTo>
                      <a:pt x="628" y="316"/>
                    </a:lnTo>
                    <a:lnTo>
                      <a:pt x="626" y="312"/>
                    </a:lnTo>
                    <a:lnTo>
                      <a:pt x="622" y="310"/>
                    </a:lnTo>
                    <a:lnTo>
                      <a:pt x="622" y="308"/>
                    </a:lnTo>
                    <a:lnTo>
                      <a:pt x="622" y="302"/>
                    </a:lnTo>
                    <a:lnTo>
                      <a:pt x="626" y="302"/>
                    </a:lnTo>
                    <a:lnTo>
                      <a:pt x="626" y="298"/>
                    </a:lnTo>
                    <a:lnTo>
                      <a:pt x="628" y="292"/>
                    </a:lnTo>
                    <a:lnTo>
                      <a:pt x="628" y="292"/>
                    </a:lnTo>
                    <a:lnTo>
                      <a:pt x="628" y="292"/>
                    </a:lnTo>
                    <a:close/>
                    <a:moveTo>
                      <a:pt x="646" y="252"/>
                    </a:moveTo>
                    <a:lnTo>
                      <a:pt x="648" y="256"/>
                    </a:lnTo>
                    <a:lnTo>
                      <a:pt x="650" y="256"/>
                    </a:lnTo>
                    <a:lnTo>
                      <a:pt x="654" y="254"/>
                    </a:lnTo>
                    <a:lnTo>
                      <a:pt x="646" y="252"/>
                    </a:lnTo>
                    <a:lnTo>
                      <a:pt x="646" y="252"/>
                    </a:lnTo>
                    <a:lnTo>
                      <a:pt x="646" y="252"/>
                    </a:lnTo>
                    <a:close/>
                    <a:moveTo>
                      <a:pt x="656" y="216"/>
                    </a:moveTo>
                    <a:lnTo>
                      <a:pt x="656" y="216"/>
                    </a:lnTo>
                    <a:lnTo>
                      <a:pt x="650" y="218"/>
                    </a:lnTo>
                    <a:lnTo>
                      <a:pt x="648" y="220"/>
                    </a:lnTo>
                    <a:lnTo>
                      <a:pt x="650" y="224"/>
                    </a:lnTo>
                    <a:lnTo>
                      <a:pt x="656" y="228"/>
                    </a:lnTo>
                    <a:lnTo>
                      <a:pt x="658" y="220"/>
                    </a:lnTo>
                    <a:lnTo>
                      <a:pt x="658" y="216"/>
                    </a:lnTo>
                    <a:lnTo>
                      <a:pt x="656" y="216"/>
                    </a:lnTo>
                    <a:lnTo>
                      <a:pt x="656" y="216"/>
                    </a:lnTo>
                    <a:lnTo>
                      <a:pt x="656" y="216"/>
                    </a:lnTo>
                    <a:close/>
                    <a:moveTo>
                      <a:pt x="626" y="178"/>
                    </a:moveTo>
                    <a:lnTo>
                      <a:pt x="626" y="178"/>
                    </a:lnTo>
                    <a:lnTo>
                      <a:pt x="636" y="180"/>
                    </a:lnTo>
                    <a:lnTo>
                      <a:pt x="630" y="180"/>
                    </a:lnTo>
                    <a:lnTo>
                      <a:pt x="626" y="178"/>
                    </a:lnTo>
                    <a:lnTo>
                      <a:pt x="622" y="178"/>
                    </a:lnTo>
                    <a:lnTo>
                      <a:pt x="626" y="178"/>
                    </a:lnTo>
                    <a:lnTo>
                      <a:pt x="626" y="178"/>
                    </a:lnTo>
                    <a:lnTo>
                      <a:pt x="626" y="178"/>
                    </a:lnTo>
                    <a:close/>
                    <a:moveTo>
                      <a:pt x="660" y="36"/>
                    </a:moveTo>
                    <a:lnTo>
                      <a:pt x="660" y="36"/>
                    </a:lnTo>
                    <a:lnTo>
                      <a:pt x="664" y="36"/>
                    </a:lnTo>
                    <a:lnTo>
                      <a:pt x="664" y="38"/>
                    </a:lnTo>
                    <a:lnTo>
                      <a:pt x="660" y="42"/>
                    </a:lnTo>
                    <a:lnTo>
                      <a:pt x="658" y="38"/>
                    </a:lnTo>
                    <a:lnTo>
                      <a:pt x="656" y="38"/>
                    </a:lnTo>
                    <a:lnTo>
                      <a:pt x="660" y="36"/>
                    </a:lnTo>
                    <a:lnTo>
                      <a:pt x="660" y="36"/>
                    </a:lnTo>
                    <a:lnTo>
                      <a:pt x="660" y="36"/>
                    </a:lnTo>
                    <a:close/>
                    <a:moveTo>
                      <a:pt x="702" y="28"/>
                    </a:moveTo>
                    <a:lnTo>
                      <a:pt x="702" y="28"/>
                    </a:lnTo>
                    <a:lnTo>
                      <a:pt x="704" y="28"/>
                    </a:lnTo>
                    <a:lnTo>
                      <a:pt x="704" y="30"/>
                    </a:lnTo>
                    <a:lnTo>
                      <a:pt x="702" y="34"/>
                    </a:lnTo>
                    <a:lnTo>
                      <a:pt x="700" y="36"/>
                    </a:lnTo>
                    <a:lnTo>
                      <a:pt x="700" y="30"/>
                    </a:lnTo>
                    <a:lnTo>
                      <a:pt x="700" y="28"/>
                    </a:lnTo>
                    <a:lnTo>
                      <a:pt x="702" y="28"/>
                    </a:lnTo>
                    <a:lnTo>
                      <a:pt x="702" y="28"/>
                    </a:lnTo>
                    <a:lnTo>
                      <a:pt x="702" y="28"/>
                    </a:lnTo>
                    <a:close/>
                    <a:moveTo>
                      <a:pt x="282" y="428"/>
                    </a:moveTo>
                    <a:lnTo>
                      <a:pt x="282" y="428"/>
                    </a:lnTo>
                    <a:lnTo>
                      <a:pt x="278" y="428"/>
                    </a:lnTo>
                    <a:lnTo>
                      <a:pt x="284" y="430"/>
                    </a:lnTo>
                    <a:lnTo>
                      <a:pt x="292" y="434"/>
                    </a:lnTo>
                    <a:lnTo>
                      <a:pt x="288" y="430"/>
                    </a:lnTo>
                    <a:lnTo>
                      <a:pt x="286" y="428"/>
                    </a:lnTo>
                    <a:lnTo>
                      <a:pt x="282" y="428"/>
                    </a:lnTo>
                    <a:lnTo>
                      <a:pt x="282" y="428"/>
                    </a:lnTo>
                    <a:lnTo>
                      <a:pt x="282" y="428"/>
                    </a:lnTo>
                    <a:close/>
                    <a:moveTo>
                      <a:pt x="330" y="420"/>
                    </a:moveTo>
                    <a:lnTo>
                      <a:pt x="330" y="420"/>
                    </a:lnTo>
                    <a:lnTo>
                      <a:pt x="328" y="424"/>
                    </a:lnTo>
                    <a:lnTo>
                      <a:pt x="328" y="426"/>
                    </a:lnTo>
                    <a:lnTo>
                      <a:pt x="328" y="428"/>
                    </a:lnTo>
                    <a:lnTo>
                      <a:pt x="330" y="428"/>
                    </a:lnTo>
                    <a:lnTo>
                      <a:pt x="336" y="424"/>
                    </a:lnTo>
                    <a:lnTo>
                      <a:pt x="332" y="420"/>
                    </a:lnTo>
                    <a:lnTo>
                      <a:pt x="330" y="420"/>
                    </a:lnTo>
                    <a:lnTo>
                      <a:pt x="330" y="420"/>
                    </a:lnTo>
                    <a:lnTo>
                      <a:pt x="330" y="420"/>
                    </a:lnTo>
                    <a:close/>
                    <a:moveTo>
                      <a:pt x="350" y="416"/>
                    </a:moveTo>
                    <a:lnTo>
                      <a:pt x="350" y="416"/>
                    </a:lnTo>
                    <a:lnTo>
                      <a:pt x="348" y="418"/>
                    </a:lnTo>
                    <a:lnTo>
                      <a:pt x="346" y="420"/>
                    </a:lnTo>
                    <a:lnTo>
                      <a:pt x="348" y="420"/>
                    </a:lnTo>
                    <a:lnTo>
                      <a:pt x="350" y="420"/>
                    </a:lnTo>
                    <a:lnTo>
                      <a:pt x="354" y="420"/>
                    </a:lnTo>
                    <a:lnTo>
                      <a:pt x="356" y="418"/>
                    </a:lnTo>
                    <a:lnTo>
                      <a:pt x="356" y="416"/>
                    </a:lnTo>
                    <a:lnTo>
                      <a:pt x="350" y="416"/>
                    </a:lnTo>
                    <a:lnTo>
                      <a:pt x="350" y="416"/>
                    </a:lnTo>
                    <a:lnTo>
                      <a:pt x="350" y="416"/>
                    </a:lnTo>
                    <a:close/>
                    <a:moveTo>
                      <a:pt x="384" y="396"/>
                    </a:moveTo>
                    <a:lnTo>
                      <a:pt x="384" y="398"/>
                    </a:lnTo>
                    <a:lnTo>
                      <a:pt x="378" y="400"/>
                    </a:lnTo>
                    <a:lnTo>
                      <a:pt x="376" y="406"/>
                    </a:lnTo>
                    <a:lnTo>
                      <a:pt x="376" y="412"/>
                    </a:lnTo>
                    <a:lnTo>
                      <a:pt x="372" y="412"/>
                    </a:lnTo>
                    <a:lnTo>
                      <a:pt x="366" y="416"/>
                    </a:lnTo>
                    <a:lnTo>
                      <a:pt x="366" y="418"/>
                    </a:lnTo>
                    <a:lnTo>
                      <a:pt x="366" y="420"/>
                    </a:lnTo>
                    <a:lnTo>
                      <a:pt x="372" y="424"/>
                    </a:lnTo>
                    <a:lnTo>
                      <a:pt x="374" y="424"/>
                    </a:lnTo>
                    <a:lnTo>
                      <a:pt x="376" y="424"/>
                    </a:lnTo>
                    <a:lnTo>
                      <a:pt x="378" y="424"/>
                    </a:lnTo>
                    <a:lnTo>
                      <a:pt x="382" y="420"/>
                    </a:lnTo>
                    <a:lnTo>
                      <a:pt x="382" y="424"/>
                    </a:lnTo>
                    <a:lnTo>
                      <a:pt x="382" y="428"/>
                    </a:lnTo>
                    <a:lnTo>
                      <a:pt x="390" y="434"/>
                    </a:lnTo>
                    <a:lnTo>
                      <a:pt x="396" y="436"/>
                    </a:lnTo>
                    <a:lnTo>
                      <a:pt x="396" y="434"/>
                    </a:lnTo>
                    <a:lnTo>
                      <a:pt x="400" y="430"/>
                    </a:lnTo>
                    <a:lnTo>
                      <a:pt x="400" y="428"/>
                    </a:lnTo>
                    <a:lnTo>
                      <a:pt x="402" y="428"/>
                    </a:lnTo>
                    <a:lnTo>
                      <a:pt x="404" y="430"/>
                    </a:lnTo>
                    <a:lnTo>
                      <a:pt x="422" y="426"/>
                    </a:lnTo>
                    <a:lnTo>
                      <a:pt x="420" y="424"/>
                    </a:lnTo>
                    <a:lnTo>
                      <a:pt x="418" y="424"/>
                    </a:lnTo>
                    <a:lnTo>
                      <a:pt x="418" y="416"/>
                    </a:lnTo>
                    <a:lnTo>
                      <a:pt x="418" y="408"/>
                    </a:lnTo>
                    <a:lnTo>
                      <a:pt x="412" y="406"/>
                    </a:lnTo>
                    <a:lnTo>
                      <a:pt x="402" y="400"/>
                    </a:lnTo>
                    <a:lnTo>
                      <a:pt x="392" y="396"/>
                    </a:lnTo>
                    <a:lnTo>
                      <a:pt x="384" y="396"/>
                    </a:lnTo>
                    <a:lnTo>
                      <a:pt x="384" y="396"/>
                    </a:lnTo>
                    <a:lnTo>
                      <a:pt x="384" y="396"/>
                    </a:lnTo>
                    <a:close/>
                    <a:moveTo>
                      <a:pt x="546" y="388"/>
                    </a:moveTo>
                    <a:lnTo>
                      <a:pt x="546" y="388"/>
                    </a:lnTo>
                    <a:lnTo>
                      <a:pt x="548" y="398"/>
                    </a:lnTo>
                    <a:lnTo>
                      <a:pt x="550" y="400"/>
                    </a:lnTo>
                    <a:lnTo>
                      <a:pt x="554" y="400"/>
                    </a:lnTo>
                    <a:lnTo>
                      <a:pt x="556" y="400"/>
                    </a:lnTo>
                    <a:lnTo>
                      <a:pt x="558" y="402"/>
                    </a:lnTo>
                    <a:lnTo>
                      <a:pt x="558" y="400"/>
                    </a:lnTo>
                    <a:lnTo>
                      <a:pt x="550" y="396"/>
                    </a:lnTo>
                    <a:lnTo>
                      <a:pt x="546" y="388"/>
                    </a:lnTo>
                    <a:lnTo>
                      <a:pt x="546" y="388"/>
                    </a:lnTo>
                    <a:lnTo>
                      <a:pt x="546" y="388"/>
                    </a:lnTo>
                    <a:close/>
                    <a:moveTo>
                      <a:pt x="348" y="370"/>
                    </a:moveTo>
                    <a:lnTo>
                      <a:pt x="348" y="370"/>
                    </a:lnTo>
                    <a:lnTo>
                      <a:pt x="346" y="372"/>
                    </a:lnTo>
                    <a:lnTo>
                      <a:pt x="342" y="378"/>
                    </a:lnTo>
                    <a:lnTo>
                      <a:pt x="342" y="380"/>
                    </a:lnTo>
                    <a:lnTo>
                      <a:pt x="348" y="380"/>
                    </a:lnTo>
                    <a:lnTo>
                      <a:pt x="348" y="374"/>
                    </a:lnTo>
                    <a:lnTo>
                      <a:pt x="348" y="372"/>
                    </a:lnTo>
                    <a:lnTo>
                      <a:pt x="348" y="370"/>
                    </a:lnTo>
                    <a:lnTo>
                      <a:pt x="348" y="370"/>
                    </a:lnTo>
                    <a:lnTo>
                      <a:pt x="348" y="370"/>
                    </a:lnTo>
                    <a:close/>
                    <a:moveTo>
                      <a:pt x="400" y="296"/>
                    </a:moveTo>
                    <a:lnTo>
                      <a:pt x="400" y="298"/>
                    </a:lnTo>
                    <a:lnTo>
                      <a:pt x="404" y="298"/>
                    </a:lnTo>
                    <a:lnTo>
                      <a:pt x="404" y="296"/>
                    </a:lnTo>
                    <a:lnTo>
                      <a:pt x="400" y="296"/>
                    </a:lnTo>
                    <a:lnTo>
                      <a:pt x="400" y="296"/>
                    </a:lnTo>
                    <a:lnTo>
                      <a:pt x="400" y="296"/>
                    </a:lnTo>
                    <a:close/>
                    <a:moveTo>
                      <a:pt x="146" y="290"/>
                    </a:moveTo>
                    <a:lnTo>
                      <a:pt x="146" y="290"/>
                    </a:lnTo>
                    <a:lnTo>
                      <a:pt x="138" y="298"/>
                    </a:lnTo>
                    <a:lnTo>
                      <a:pt x="130" y="306"/>
                    </a:lnTo>
                    <a:lnTo>
                      <a:pt x="122" y="306"/>
                    </a:lnTo>
                    <a:lnTo>
                      <a:pt x="114" y="306"/>
                    </a:lnTo>
                    <a:lnTo>
                      <a:pt x="104" y="312"/>
                    </a:lnTo>
                    <a:lnTo>
                      <a:pt x="102" y="312"/>
                    </a:lnTo>
                    <a:lnTo>
                      <a:pt x="100" y="312"/>
                    </a:lnTo>
                    <a:lnTo>
                      <a:pt x="96" y="316"/>
                    </a:lnTo>
                    <a:lnTo>
                      <a:pt x="96" y="320"/>
                    </a:lnTo>
                    <a:lnTo>
                      <a:pt x="96" y="324"/>
                    </a:lnTo>
                    <a:lnTo>
                      <a:pt x="96" y="328"/>
                    </a:lnTo>
                    <a:lnTo>
                      <a:pt x="94" y="328"/>
                    </a:lnTo>
                    <a:lnTo>
                      <a:pt x="86" y="336"/>
                    </a:lnTo>
                    <a:lnTo>
                      <a:pt x="78" y="344"/>
                    </a:lnTo>
                    <a:lnTo>
                      <a:pt x="76" y="344"/>
                    </a:lnTo>
                    <a:lnTo>
                      <a:pt x="76" y="348"/>
                    </a:lnTo>
                    <a:lnTo>
                      <a:pt x="84" y="348"/>
                    </a:lnTo>
                    <a:lnTo>
                      <a:pt x="86" y="352"/>
                    </a:lnTo>
                    <a:lnTo>
                      <a:pt x="92" y="352"/>
                    </a:lnTo>
                    <a:lnTo>
                      <a:pt x="94" y="348"/>
                    </a:lnTo>
                    <a:lnTo>
                      <a:pt x="96" y="346"/>
                    </a:lnTo>
                    <a:lnTo>
                      <a:pt x="96" y="348"/>
                    </a:lnTo>
                    <a:lnTo>
                      <a:pt x="102" y="352"/>
                    </a:lnTo>
                    <a:lnTo>
                      <a:pt x="94" y="354"/>
                    </a:lnTo>
                    <a:lnTo>
                      <a:pt x="92" y="354"/>
                    </a:lnTo>
                    <a:lnTo>
                      <a:pt x="92" y="356"/>
                    </a:lnTo>
                    <a:lnTo>
                      <a:pt x="100" y="356"/>
                    </a:lnTo>
                    <a:lnTo>
                      <a:pt x="104" y="356"/>
                    </a:lnTo>
                    <a:lnTo>
                      <a:pt x="104" y="352"/>
                    </a:lnTo>
                    <a:lnTo>
                      <a:pt x="140" y="348"/>
                    </a:lnTo>
                    <a:lnTo>
                      <a:pt x="142" y="352"/>
                    </a:lnTo>
                    <a:lnTo>
                      <a:pt x="128" y="354"/>
                    </a:lnTo>
                    <a:lnTo>
                      <a:pt x="114" y="356"/>
                    </a:lnTo>
                    <a:lnTo>
                      <a:pt x="112" y="362"/>
                    </a:lnTo>
                    <a:lnTo>
                      <a:pt x="104" y="364"/>
                    </a:lnTo>
                    <a:lnTo>
                      <a:pt x="96" y="364"/>
                    </a:lnTo>
                    <a:lnTo>
                      <a:pt x="96" y="370"/>
                    </a:lnTo>
                    <a:lnTo>
                      <a:pt x="100" y="370"/>
                    </a:lnTo>
                    <a:lnTo>
                      <a:pt x="102" y="372"/>
                    </a:lnTo>
                    <a:lnTo>
                      <a:pt x="146" y="372"/>
                    </a:lnTo>
                    <a:lnTo>
                      <a:pt x="156" y="370"/>
                    </a:lnTo>
                    <a:lnTo>
                      <a:pt x="158" y="372"/>
                    </a:lnTo>
                    <a:lnTo>
                      <a:pt x="160" y="372"/>
                    </a:lnTo>
                    <a:lnTo>
                      <a:pt x="164" y="372"/>
                    </a:lnTo>
                    <a:lnTo>
                      <a:pt x="170" y="366"/>
                    </a:lnTo>
                    <a:lnTo>
                      <a:pt x="174" y="366"/>
                    </a:lnTo>
                    <a:lnTo>
                      <a:pt x="174" y="370"/>
                    </a:lnTo>
                    <a:lnTo>
                      <a:pt x="176" y="372"/>
                    </a:lnTo>
                    <a:lnTo>
                      <a:pt x="184" y="372"/>
                    </a:lnTo>
                    <a:lnTo>
                      <a:pt x="192" y="370"/>
                    </a:lnTo>
                    <a:lnTo>
                      <a:pt x="186" y="378"/>
                    </a:lnTo>
                    <a:lnTo>
                      <a:pt x="182" y="384"/>
                    </a:lnTo>
                    <a:lnTo>
                      <a:pt x="170" y="384"/>
                    </a:lnTo>
                    <a:lnTo>
                      <a:pt x="164" y="382"/>
                    </a:lnTo>
                    <a:lnTo>
                      <a:pt x="156" y="382"/>
                    </a:lnTo>
                    <a:lnTo>
                      <a:pt x="146" y="382"/>
                    </a:lnTo>
                    <a:lnTo>
                      <a:pt x="136" y="388"/>
                    </a:lnTo>
                    <a:lnTo>
                      <a:pt x="124" y="390"/>
                    </a:lnTo>
                    <a:lnTo>
                      <a:pt x="112" y="388"/>
                    </a:lnTo>
                    <a:lnTo>
                      <a:pt x="112" y="402"/>
                    </a:lnTo>
                    <a:lnTo>
                      <a:pt x="118" y="406"/>
                    </a:lnTo>
                    <a:lnTo>
                      <a:pt x="120" y="406"/>
                    </a:lnTo>
                    <a:lnTo>
                      <a:pt x="120" y="410"/>
                    </a:lnTo>
                    <a:lnTo>
                      <a:pt x="128" y="412"/>
                    </a:lnTo>
                    <a:lnTo>
                      <a:pt x="138" y="412"/>
                    </a:lnTo>
                    <a:lnTo>
                      <a:pt x="148" y="416"/>
                    </a:lnTo>
                    <a:lnTo>
                      <a:pt x="156" y="418"/>
                    </a:lnTo>
                    <a:lnTo>
                      <a:pt x="156" y="424"/>
                    </a:lnTo>
                    <a:lnTo>
                      <a:pt x="156" y="430"/>
                    </a:lnTo>
                    <a:lnTo>
                      <a:pt x="158" y="430"/>
                    </a:lnTo>
                    <a:lnTo>
                      <a:pt x="160" y="428"/>
                    </a:lnTo>
                    <a:lnTo>
                      <a:pt x="164" y="428"/>
                    </a:lnTo>
                    <a:lnTo>
                      <a:pt x="164" y="434"/>
                    </a:lnTo>
                    <a:lnTo>
                      <a:pt x="194" y="430"/>
                    </a:lnTo>
                    <a:lnTo>
                      <a:pt x="206" y="428"/>
                    </a:lnTo>
                    <a:lnTo>
                      <a:pt x="220" y="426"/>
                    </a:lnTo>
                    <a:lnTo>
                      <a:pt x="222" y="420"/>
                    </a:lnTo>
                    <a:lnTo>
                      <a:pt x="240" y="416"/>
                    </a:lnTo>
                    <a:lnTo>
                      <a:pt x="248" y="416"/>
                    </a:lnTo>
                    <a:lnTo>
                      <a:pt x="258" y="406"/>
                    </a:lnTo>
                    <a:lnTo>
                      <a:pt x="268" y="398"/>
                    </a:lnTo>
                    <a:lnTo>
                      <a:pt x="276" y="398"/>
                    </a:lnTo>
                    <a:lnTo>
                      <a:pt x="274" y="402"/>
                    </a:lnTo>
                    <a:lnTo>
                      <a:pt x="272" y="408"/>
                    </a:lnTo>
                    <a:lnTo>
                      <a:pt x="286" y="412"/>
                    </a:lnTo>
                    <a:lnTo>
                      <a:pt x="286" y="420"/>
                    </a:lnTo>
                    <a:lnTo>
                      <a:pt x="292" y="418"/>
                    </a:lnTo>
                    <a:lnTo>
                      <a:pt x="294" y="416"/>
                    </a:lnTo>
                    <a:lnTo>
                      <a:pt x="296" y="420"/>
                    </a:lnTo>
                    <a:lnTo>
                      <a:pt x="310" y="420"/>
                    </a:lnTo>
                    <a:lnTo>
                      <a:pt x="312" y="420"/>
                    </a:lnTo>
                    <a:lnTo>
                      <a:pt x="314" y="420"/>
                    </a:lnTo>
                    <a:lnTo>
                      <a:pt x="314" y="418"/>
                    </a:lnTo>
                    <a:lnTo>
                      <a:pt x="322" y="418"/>
                    </a:lnTo>
                    <a:lnTo>
                      <a:pt x="328" y="418"/>
                    </a:lnTo>
                    <a:lnTo>
                      <a:pt x="330" y="418"/>
                    </a:lnTo>
                    <a:lnTo>
                      <a:pt x="336" y="410"/>
                    </a:lnTo>
                    <a:lnTo>
                      <a:pt x="330" y="408"/>
                    </a:lnTo>
                    <a:lnTo>
                      <a:pt x="324" y="402"/>
                    </a:lnTo>
                    <a:lnTo>
                      <a:pt x="322" y="408"/>
                    </a:lnTo>
                    <a:lnTo>
                      <a:pt x="318" y="408"/>
                    </a:lnTo>
                    <a:lnTo>
                      <a:pt x="312" y="408"/>
                    </a:lnTo>
                    <a:lnTo>
                      <a:pt x="312" y="406"/>
                    </a:lnTo>
                    <a:lnTo>
                      <a:pt x="312" y="402"/>
                    </a:lnTo>
                    <a:lnTo>
                      <a:pt x="306" y="400"/>
                    </a:lnTo>
                    <a:lnTo>
                      <a:pt x="314" y="400"/>
                    </a:lnTo>
                    <a:lnTo>
                      <a:pt x="330" y="402"/>
                    </a:lnTo>
                    <a:lnTo>
                      <a:pt x="332" y="402"/>
                    </a:lnTo>
                    <a:lnTo>
                      <a:pt x="328" y="400"/>
                    </a:lnTo>
                    <a:lnTo>
                      <a:pt x="328" y="396"/>
                    </a:lnTo>
                    <a:lnTo>
                      <a:pt x="330" y="396"/>
                    </a:lnTo>
                    <a:lnTo>
                      <a:pt x="332" y="392"/>
                    </a:lnTo>
                    <a:lnTo>
                      <a:pt x="336" y="392"/>
                    </a:lnTo>
                    <a:lnTo>
                      <a:pt x="336" y="398"/>
                    </a:lnTo>
                    <a:lnTo>
                      <a:pt x="342" y="398"/>
                    </a:lnTo>
                    <a:lnTo>
                      <a:pt x="342" y="402"/>
                    </a:lnTo>
                    <a:lnTo>
                      <a:pt x="348" y="406"/>
                    </a:lnTo>
                    <a:lnTo>
                      <a:pt x="350" y="400"/>
                    </a:lnTo>
                    <a:lnTo>
                      <a:pt x="350" y="398"/>
                    </a:lnTo>
                    <a:lnTo>
                      <a:pt x="348" y="398"/>
                    </a:lnTo>
                    <a:lnTo>
                      <a:pt x="348" y="390"/>
                    </a:lnTo>
                    <a:lnTo>
                      <a:pt x="348" y="388"/>
                    </a:lnTo>
                    <a:lnTo>
                      <a:pt x="348" y="384"/>
                    </a:lnTo>
                    <a:lnTo>
                      <a:pt x="338" y="382"/>
                    </a:lnTo>
                    <a:lnTo>
                      <a:pt x="328" y="382"/>
                    </a:lnTo>
                    <a:lnTo>
                      <a:pt x="320" y="382"/>
                    </a:lnTo>
                    <a:lnTo>
                      <a:pt x="318" y="380"/>
                    </a:lnTo>
                    <a:lnTo>
                      <a:pt x="314" y="374"/>
                    </a:lnTo>
                    <a:lnTo>
                      <a:pt x="314" y="372"/>
                    </a:lnTo>
                    <a:lnTo>
                      <a:pt x="314" y="370"/>
                    </a:lnTo>
                    <a:lnTo>
                      <a:pt x="312" y="370"/>
                    </a:lnTo>
                    <a:lnTo>
                      <a:pt x="312" y="374"/>
                    </a:lnTo>
                    <a:lnTo>
                      <a:pt x="312" y="378"/>
                    </a:lnTo>
                    <a:lnTo>
                      <a:pt x="312" y="374"/>
                    </a:lnTo>
                    <a:lnTo>
                      <a:pt x="300" y="372"/>
                    </a:lnTo>
                    <a:lnTo>
                      <a:pt x="300" y="370"/>
                    </a:lnTo>
                    <a:lnTo>
                      <a:pt x="296" y="364"/>
                    </a:lnTo>
                    <a:lnTo>
                      <a:pt x="294" y="360"/>
                    </a:lnTo>
                    <a:lnTo>
                      <a:pt x="292" y="352"/>
                    </a:lnTo>
                    <a:lnTo>
                      <a:pt x="288" y="348"/>
                    </a:lnTo>
                    <a:lnTo>
                      <a:pt x="284" y="348"/>
                    </a:lnTo>
                    <a:lnTo>
                      <a:pt x="282" y="344"/>
                    </a:lnTo>
                    <a:lnTo>
                      <a:pt x="282" y="338"/>
                    </a:lnTo>
                    <a:lnTo>
                      <a:pt x="282" y="334"/>
                    </a:lnTo>
                    <a:lnTo>
                      <a:pt x="278" y="330"/>
                    </a:lnTo>
                    <a:lnTo>
                      <a:pt x="278" y="328"/>
                    </a:lnTo>
                    <a:lnTo>
                      <a:pt x="268" y="328"/>
                    </a:lnTo>
                    <a:lnTo>
                      <a:pt x="272" y="326"/>
                    </a:lnTo>
                    <a:lnTo>
                      <a:pt x="274" y="324"/>
                    </a:lnTo>
                    <a:lnTo>
                      <a:pt x="274" y="318"/>
                    </a:lnTo>
                    <a:lnTo>
                      <a:pt x="274" y="316"/>
                    </a:lnTo>
                    <a:lnTo>
                      <a:pt x="254" y="292"/>
                    </a:lnTo>
                    <a:lnTo>
                      <a:pt x="246" y="298"/>
                    </a:lnTo>
                    <a:lnTo>
                      <a:pt x="248" y="310"/>
                    </a:lnTo>
                    <a:lnTo>
                      <a:pt x="250" y="318"/>
                    </a:lnTo>
                    <a:lnTo>
                      <a:pt x="256" y="320"/>
                    </a:lnTo>
                    <a:lnTo>
                      <a:pt x="268" y="324"/>
                    </a:lnTo>
                    <a:lnTo>
                      <a:pt x="266" y="328"/>
                    </a:lnTo>
                    <a:lnTo>
                      <a:pt x="264" y="328"/>
                    </a:lnTo>
                    <a:lnTo>
                      <a:pt x="264" y="326"/>
                    </a:lnTo>
                    <a:lnTo>
                      <a:pt x="260" y="326"/>
                    </a:lnTo>
                    <a:lnTo>
                      <a:pt x="258" y="328"/>
                    </a:lnTo>
                    <a:lnTo>
                      <a:pt x="256" y="330"/>
                    </a:lnTo>
                    <a:lnTo>
                      <a:pt x="254" y="330"/>
                    </a:lnTo>
                    <a:lnTo>
                      <a:pt x="254" y="328"/>
                    </a:lnTo>
                    <a:lnTo>
                      <a:pt x="250" y="326"/>
                    </a:lnTo>
                    <a:lnTo>
                      <a:pt x="248" y="326"/>
                    </a:lnTo>
                    <a:lnTo>
                      <a:pt x="246" y="334"/>
                    </a:lnTo>
                    <a:lnTo>
                      <a:pt x="242" y="342"/>
                    </a:lnTo>
                    <a:lnTo>
                      <a:pt x="232" y="344"/>
                    </a:lnTo>
                    <a:lnTo>
                      <a:pt x="232" y="338"/>
                    </a:lnTo>
                    <a:lnTo>
                      <a:pt x="236" y="330"/>
                    </a:lnTo>
                    <a:lnTo>
                      <a:pt x="238" y="326"/>
                    </a:lnTo>
                    <a:lnTo>
                      <a:pt x="240" y="324"/>
                    </a:lnTo>
                    <a:lnTo>
                      <a:pt x="240" y="318"/>
                    </a:lnTo>
                    <a:lnTo>
                      <a:pt x="232" y="316"/>
                    </a:lnTo>
                    <a:lnTo>
                      <a:pt x="230" y="310"/>
                    </a:lnTo>
                    <a:lnTo>
                      <a:pt x="228" y="306"/>
                    </a:lnTo>
                    <a:lnTo>
                      <a:pt x="224" y="308"/>
                    </a:lnTo>
                    <a:lnTo>
                      <a:pt x="218" y="302"/>
                    </a:lnTo>
                    <a:lnTo>
                      <a:pt x="210" y="318"/>
                    </a:lnTo>
                    <a:lnTo>
                      <a:pt x="204" y="318"/>
                    </a:lnTo>
                    <a:lnTo>
                      <a:pt x="196" y="308"/>
                    </a:lnTo>
                    <a:lnTo>
                      <a:pt x="194" y="306"/>
                    </a:lnTo>
                    <a:lnTo>
                      <a:pt x="188" y="300"/>
                    </a:lnTo>
                    <a:lnTo>
                      <a:pt x="178" y="300"/>
                    </a:lnTo>
                    <a:lnTo>
                      <a:pt x="178" y="316"/>
                    </a:lnTo>
                    <a:lnTo>
                      <a:pt x="182" y="328"/>
                    </a:lnTo>
                    <a:lnTo>
                      <a:pt x="174" y="330"/>
                    </a:lnTo>
                    <a:lnTo>
                      <a:pt x="156" y="318"/>
                    </a:lnTo>
                    <a:lnTo>
                      <a:pt x="158" y="306"/>
                    </a:lnTo>
                    <a:lnTo>
                      <a:pt x="156" y="292"/>
                    </a:lnTo>
                    <a:lnTo>
                      <a:pt x="150" y="290"/>
                    </a:lnTo>
                    <a:lnTo>
                      <a:pt x="146" y="290"/>
                    </a:lnTo>
                    <a:lnTo>
                      <a:pt x="146" y="290"/>
                    </a:lnTo>
                    <a:lnTo>
                      <a:pt x="146" y="290"/>
                    </a:lnTo>
                    <a:close/>
                    <a:moveTo>
                      <a:pt x="376" y="282"/>
                    </a:moveTo>
                    <a:lnTo>
                      <a:pt x="376" y="282"/>
                    </a:lnTo>
                    <a:lnTo>
                      <a:pt x="378" y="280"/>
                    </a:lnTo>
                    <a:lnTo>
                      <a:pt x="378" y="282"/>
                    </a:lnTo>
                    <a:lnTo>
                      <a:pt x="376" y="284"/>
                    </a:lnTo>
                    <a:lnTo>
                      <a:pt x="372" y="284"/>
                    </a:lnTo>
                    <a:lnTo>
                      <a:pt x="376" y="282"/>
                    </a:lnTo>
                    <a:lnTo>
                      <a:pt x="376" y="282"/>
                    </a:lnTo>
                    <a:lnTo>
                      <a:pt x="376" y="282"/>
                    </a:lnTo>
                    <a:close/>
                    <a:moveTo>
                      <a:pt x="382" y="270"/>
                    </a:moveTo>
                    <a:lnTo>
                      <a:pt x="382" y="274"/>
                    </a:lnTo>
                    <a:lnTo>
                      <a:pt x="360" y="282"/>
                    </a:lnTo>
                    <a:lnTo>
                      <a:pt x="364" y="282"/>
                    </a:lnTo>
                    <a:lnTo>
                      <a:pt x="366" y="284"/>
                    </a:lnTo>
                    <a:lnTo>
                      <a:pt x="354" y="284"/>
                    </a:lnTo>
                    <a:lnTo>
                      <a:pt x="348" y="282"/>
                    </a:lnTo>
                    <a:lnTo>
                      <a:pt x="338" y="288"/>
                    </a:lnTo>
                    <a:lnTo>
                      <a:pt x="338" y="292"/>
                    </a:lnTo>
                    <a:lnTo>
                      <a:pt x="336" y="292"/>
                    </a:lnTo>
                    <a:lnTo>
                      <a:pt x="336" y="296"/>
                    </a:lnTo>
                    <a:lnTo>
                      <a:pt x="338" y="298"/>
                    </a:lnTo>
                    <a:lnTo>
                      <a:pt x="346" y="300"/>
                    </a:lnTo>
                    <a:lnTo>
                      <a:pt x="354" y="300"/>
                    </a:lnTo>
                    <a:lnTo>
                      <a:pt x="354" y="310"/>
                    </a:lnTo>
                    <a:lnTo>
                      <a:pt x="354" y="312"/>
                    </a:lnTo>
                    <a:lnTo>
                      <a:pt x="350" y="316"/>
                    </a:lnTo>
                    <a:lnTo>
                      <a:pt x="348" y="316"/>
                    </a:lnTo>
                    <a:lnTo>
                      <a:pt x="338" y="316"/>
                    </a:lnTo>
                    <a:lnTo>
                      <a:pt x="328" y="312"/>
                    </a:lnTo>
                    <a:lnTo>
                      <a:pt x="324" y="306"/>
                    </a:lnTo>
                    <a:lnTo>
                      <a:pt x="320" y="308"/>
                    </a:lnTo>
                    <a:lnTo>
                      <a:pt x="314" y="308"/>
                    </a:lnTo>
                    <a:lnTo>
                      <a:pt x="318" y="316"/>
                    </a:lnTo>
                    <a:lnTo>
                      <a:pt x="318" y="318"/>
                    </a:lnTo>
                    <a:lnTo>
                      <a:pt x="324" y="326"/>
                    </a:lnTo>
                    <a:lnTo>
                      <a:pt x="330" y="330"/>
                    </a:lnTo>
                    <a:lnTo>
                      <a:pt x="332" y="330"/>
                    </a:lnTo>
                    <a:lnTo>
                      <a:pt x="342" y="326"/>
                    </a:lnTo>
                    <a:lnTo>
                      <a:pt x="348" y="336"/>
                    </a:lnTo>
                    <a:lnTo>
                      <a:pt x="356" y="338"/>
                    </a:lnTo>
                    <a:lnTo>
                      <a:pt x="360" y="338"/>
                    </a:lnTo>
                    <a:lnTo>
                      <a:pt x="364" y="344"/>
                    </a:lnTo>
                    <a:lnTo>
                      <a:pt x="364" y="348"/>
                    </a:lnTo>
                    <a:lnTo>
                      <a:pt x="366" y="354"/>
                    </a:lnTo>
                    <a:lnTo>
                      <a:pt x="366" y="356"/>
                    </a:lnTo>
                    <a:lnTo>
                      <a:pt x="372" y="360"/>
                    </a:lnTo>
                    <a:lnTo>
                      <a:pt x="374" y="360"/>
                    </a:lnTo>
                    <a:lnTo>
                      <a:pt x="382" y="354"/>
                    </a:lnTo>
                    <a:lnTo>
                      <a:pt x="392" y="348"/>
                    </a:lnTo>
                    <a:lnTo>
                      <a:pt x="394" y="344"/>
                    </a:lnTo>
                    <a:lnTo>
                      <a:pt x="402" y="344"/>
                    </a:lnTo>
                    <a:lnTo>
                      <a:pt x="406" y="342"/>
                    </a:lnTo>
                    <a:lnTo>
                      <a:pt x="410" y="338"/>
                    </a:lnTo>
                    <a:lnTo>
                      <a:pt x="412" y="334"/>
                    </a:lnTo>
                    <a:lnTo>
                      <a:pt x="410" y="316"/>
                    </a:lnTo>
                    <a:lnTo>
                      <a:pt x="412" y="316"/>
                    </a:lnTo>
                    <a:lnTo>
                      <a:pt x="404" y="312"/>
                    </a:lnTo>
                    <a:lnTo>
                      <a:pt x="402" y="316"/>
                    </a:lnTo>
                    <a:lnTo>
                      <a:pt x="400" y="318"/>
                    </a:lnTo>
                    <a:lnTo>
                      <a:pt x="394" y="308"/>
                    </a:lnTo>
                    <a:lnTo>
                      <a:pt x="384" y="306"/>
                    </a:lnTo>
                    <a:lnTo>
                      <a:pt x="382" y="298"/>
                    </a:lnTo>
                    <a:lnTo>
                      <a:pt x="394" y="296"/>
                    </a:lnTo>
                    <a:lnTo>
                      <a:pt x="396" y="292"/>
                    </a:lnTo>
                    <a:lnTo>
                      <a:pt x="390" y="282"/>
                    </a:lnTo>
                    <a:lnTo>
                      <a:pt x="384" y="282"/>
                    </a:lnTo>
                    <a:lnTo>
                      <a:pt x="382" y="280"/>
                    </a:lnTo>
                    <a:lnTo>
                      <a:pt x="384" y="274"/>
                    </a:lnTo>
                    <a:lnTo>
                      <a:pt x="390" y="270"/>
                    </a:lnTo>
                    <a:lnTo>
                      <a:pt x="386" y="270"/>
                    </a:lnTo>
                    <a:lnTo>
                      <a:pt x="382" y="270"/>
                    </a:lnTo>
                    <a:lnTo>
                      <a:pt x="382" y="270"/>
                    </a:lnTo>
                    <a:lnTo>
                      <a:pt x="382" y="270"/>
                    </a:lnTo>
                    <a:close/>
                    <a:moveTo>
                      <a:pt x="48" y="262"/>
                    </a:moveTo>
                    <a:lnTo>
                      <a:pt x="48" y="262"/>
                    </a:lnTo>
                    <a:lnTo>
                      <a:pt x="40" y="264"/>
                    </a:lnTo>
                    <a:lnTo>
                      <a:pt x="36" y="266"/>
                    </a:lnTo>
                    <a:lnTo>
                      <a:pt x="20" y="272"/>
                    </a:lnTo>
                    <a:lnTo>
                      <a:pt x="4" y="278"/>
                    </a:lnTo>
                    <a:lnTo>
                      <a:pt x="4" y="296"/>
                    </a:lnTo>
                    <a:lnTo>
                      <a:pt x="6" y="302"/>
                    </a:lnTo>
                    <a:lnTo>
                      <a:pt x="10" y="308"/>
                    </a:lnTo>
                    <a:lnTo>
                      <a:pt x="6" y="310"/>
                    </a:lnTo>
                    <a:lnTo>
                      <a:pt x="2" y="310"/>
                    </a:lnTo>
                    <a:lnTo>
                      <a:pt x="4" y="316"/>
                    </a:lnTo>
                    <a:lnTo>
                      <a:pt x="6" y="318"/>
                    </a:lnTo>
                    <a:lnTo>
                      <a:pt x="0" y="338"/>
                    </a:lnTo>
                    <a:lnTo>
                      <a:pt x="4" y="344"/>
                    </a:lnTo>
                    <a:lnTo>
                      <a:pt x="12" y="348"/>
                    </a:lnTo>
                    <a:lnTo>
                      <a:pt x="14" y="356"/>
                    </a:lnTo>
                    <a:lnTo>
                      <a:pt x="14" y="360"/>
                    </a:lnTo>
                    <a:lnTo>
                      <a:pt x="18" y="362"/>
                    </a:lnTo>
                    <a:lnTo>
                      <a:pt x="24" y="362"/>
                    </a:lnTo>
                    <a:lnTo>
                      <a:pt x="30" y="362"/>
                    </a:lnTo>
                    <a:lnTo>
                      <a:pt x="40" y="346"/>
                    </a:lnTo>
                    <a:lnTo>
                      <a:pt x="42" y="346"/>
                    </a:lnTo>
                    <a:lnTo>
                      <a:pt x="42" y="348"/>
                    </a:lnTo>
                    <a:lnTo>
                      <a:pt x="46" y="348"/>
                    </a:lnTo>
                    <a:lnTo>
                      <a:pt x="48" y="348"/>
                    </a:lnTo>
                    <a:lnTo>
                      <a:pt x="46" y="352"/>
                    </a:lnTo>
                    <a:lnTo>
                      <a:pt x="58" y="348"/>
                    </a:lnTo>
                    <a:lnTo>
                      <a:pt x="66" y="348"/>
                    </a:lnTo>
                    <a:lnTo>
                      <a:pt x="68" y="344"/>
                    </a:lnTo>
                    <a:lnTo>
                      <a:pt x="68" y="338"/>
                    </a:lnTo>
                    <a:lnTo>
                      <a:pt x="70" y="334"/>
                    </a:lnTo>
                    <a:lnTo>
                      <a:pt x="70" y="328"/>
                    </a:lnTo>
                    <a:lnTo>
                      <a:pt x="82" y="318"/>
                    </a:lnTo>
                    <a:lnTo>
                      <a:pt x="94" y="308"/>
                    </a:lnTo>
                    <a:lnTo>
                      <a:pt x="112" y="298"/>
                    </a:lnTo>
                    <a:lnTo>
                      <a:pt x="124" y="296"/>
                    </a:lnTo>
                    <a:lnTo>
                      <a:pt x="128" y="296"/>
                    </a:lnTo>
                    <a:lnTo>
                      <a:pt x="130" y="298"/>
                    </a:lnTo>
                    <a:lnTo>
                      <a:pt x="132" y="298"/>
                    </a:lnTo>
                    <a:lnTo>
                      <a:pt x="132" y="296"/>
                    </a:lnTo>
                    <a:lnTo>
                      <a:pt x="138" y="292"/>
                    </a:lnTo>
                    <a:lnTo>
                      <a:pt x="138" y="288"/>
                    </a:lnTo>
                    <a:lnTo>
                      <a:pt x="128" y="284"/>
                    </a:lnTo>
                    <a:lnTo>
                      <a:pt x="124" y="280"/>
                    </a:lnTo>
                    <a:lnTo>
                      <a:pt x="120" y="278"/>
                    </a:lnTo>
                    <a:lnTo>
                      <a:pt x="110" y="274"/>
                    </a:lnTo>
                    <a:lnTo>
                      <a:pt x="96" y="274"/>
                    </a:lnTo>
                    <a:lnTo>
                      <a:pt x="88" y="278"/>
                    </a:lnTo>
                    <a:lnTo>
                      <a:pt x="82" y="278"/>
                    </a:lnTo>
                    <a:lnTo>
                      <a:pt x="76" y="272"/>
                    </a:lnTo>
                    <a:lnTo>
                      <a:pt x="50" y="264"/>
                    </a:lnTo>
                    <a:lnTo>
                      <a:pt x="50" y="262"/>
                    </a:lnTo>
                    <a:lnTo>
                      <a:pt x="48" y="262"/>
                    </a:lnTo>
                    <a:lnTo>
                      <a:pt x="48" y="262"/>
                    </a:lnTo>
                    <a:lnTo>
                      <a:pt x="48" y="262"/>
                    </a:lnTo>
                    <a:close/>
                    <a:moveTo>
                      <a:pt x="392" y="260"/>
                    </a:moveTo>
                    <a:lnTo>
                      <a:pt x="392" y="260"/>
                    </a:lnTo>
                    <a:lnTo>
                      <a:pt x="390" y="262"/>
                    </a:lnTo>
                    <a:lnTo>
                      <a:pt x="394" y="264"/>
                    </a:lnTo>
                    <a:lnTo>
                      <a:pt x="394" y="260"/>
                    </a:lnTo>
                    <a:lnTo>
                      <a:pt x="392" y="260"/>
                    </a:lnTo>
                    <a:lnTo>
                      <a:pt x="392" y="260"/>
                    </a:lnTo>
                    <a:lnTo>
                      <a:pt x="392" y="260"/>
                    </a:lnTo>
                    <a:close/>
                    <a:moveTo>
                      <a:pt x="296" y="238"/>
                    </a:moveTo>
                    <a:lnTo>
                      <a:pt x="296" y="238"/>
                    </a:lnTo>
                    <a:lnTo>
                      <a:pt x="296" y="248"/>
                    </a:lnTo>
                    <a:lnTo>
                      <a:pt x="300" y="248"/>
                    </a:lnTo>
                    <a:lnTo>
                      <a:pt x="302" y="246"/>
                    </a:lnTo>
                    <a:lnTo>
                      <a:pt x="300" y="242"/>
                    </a:lnTo>
                    <a:lnTo>
                      <a:pt x="296" y="238"/>
                    </a:lnTo>
                    <a:lnTo>
                      <a:pt x="296" y="238"/>
                    </a:lnTo>
                    <a:lnTo>
                      <a:pt x="296" y="238"/>
                    </a:lnTo>
                    <a:close/>
                    <a:moveTo>
                      <a:pt x="422" y="228"/>
                    </a:moveTo>
                    <a:lnTo>
                      <a:pt x="422" y="228"/>
                    </a:lnTo>
                    <a:lnTo>
                      <a:pt x="420" y="234"/>
                    </a:lnTo>
                    <a:lnTo>
                      <a:pt x="418" y="242"/>
                    </a:lnTo>
                    <a:lnTo>
                      <a:pt x="414" y="242"/>
                    </a:lnTo>
                    <a:lnTo>
                      <a:pt x="410" y="254"/>
                    </a:lnTo>
                    <a:lnTo>
                      <a:pt x="418" y="254"/>
                    </a:lnTo>
                    <a:lnTo>
                      <a:pt x="420" y="260"/>
                    </a:lnTo>
                    <a:lnTo>
                      <a:pt x="424" y="262"/>
                    </a:lnTo>
                    <a:lnTo>
                      <a:pt x="430" y="262"/>
                    </a:lnTo>
                    <a:lnTo>
                      <a:pt x="436" y="262"/>
                    </a:lnTo>
                    <a:lnTo>
                      <a:pt x="438" y="262"/>
                    </a:lnTo>
                    <a:lnTo>
                      <a:pt x="440" y="264"/>
                    </a:lnTo>
                    <a:lnTo>
                      <a:pt x="446" y="260"/>
                    </a:lnTo>
                    <a:lnTo>
                      <a:pt x="448" y="254"/>
                    </a:lnTo>
                    <a:lnTo>
                      <a:pt x="448" y="246"/>
                    </a:lnTo>
                    <a:lnTo>
                      <a:pt x="446" y="242"/>
                    </a:lnTo>
                    <a:lnTo>
                      <a:pt x="438" y="228"/>
                    </a:lnTo>
                    <a:lnTo>
                      <a:pt x="430" y="230"/>
                    </a:lnTo>
                    <a:lnTo>
                      <a:pt x="428" y="230"/>
                    </a:lnTo>
                    <a:lnTo>
                      <a:pt x="424" y="230"/>
                    </a:lnTo>
                    <a:lnTo>
                      <a:pt x="422" y="228"/>
                    </a:lnTo>
                    <a:lnTo>
                      <a:pt x="422" y="228"/>
                    </a:lnTo>
                    <a:lnTo>
                      <a:pt x="422" y="228"/>
                    </a:lnTo>
                    <a:close/>
                    <a:moveTo>
                      <a:pt x="414" y="228"/>
                    </a:moveTo>
                    <a:lnTo>
                      <a:pt x="414" y="228"/>
                    </a:lnTo>
                    <a:lnTo>
                      <a:pt x="412" y="230"/>
                    </a:lnTo>
                    <a:lnTo>
                      <a:pt x="404" y="234"/>
                    </a:lnTo>
                    <a:lnTo>
                      <a:pt x="404" y="236"/>
                    </a:lnTo>
                    <a:lnTo>
                      <a:pt x="404" y="238"/>
                    </a:lnTo>
                    <a:lnTo>
                      <a:pt x="406" y="238"/>
                    </a:lnTo>
                    <a:lnTo>
                      <a:pt x="414" y="230"/>
                    </a:lnTo>
                    <a:lnTo>
                      <a:pt x="418" y="228"/>
                    </a:lnTo>
                    <a:lnTo>
                      <a:pt x="414" y="228"/>
                    </a:lnTo>
                    <a:lnTo>
                      <a:pt x="414" y="228"/>
                    </a:lnTo>
                    <a:lnTo>
                      <a:pt x="414" y="228"/>
                    </a:lnTo>
                    <a:close/>
                    <a:moveTo>
                      <a:pt x="96" y="216"/>
                    </a:moveTo>
                    <a:lnTo>
                      <a:pt x="96" y="216"/>
                    </a:lnTo>
                    <a:lnTo>
                      <a:pt x="94" y="218"/>
                    </a:lnTo>
                    <a:lnTo>
                      <a:pt x="94" y="220"/>
                    </a:lnTo>
                    <a:lnTo>
                      <a:pt x="94" y="226"/>
                    </a:lnTo>
                    <a:lnTo>
                      <a:pt x="88" y="228"/>
                    </a:lnTo>
                    <a:lnTo>
                      <a:pt x="84" y="230"/>
                    </a:lnTo>
                    <a:lnTo>
                      <a:pt x="82" y="236"/>
                    </a:lnTo>
                    <a:lnTo>
                      <a:pt x="84" y="242"/>
                    </a:lnTo>
                    <a:lnTo>
                      <a:pt x="88" y="242"/>
                    </a:lnTo>
                    <a:lnTo>
                      <a:pt x="94" y="242"/>
                    </a:lnTo>
                    <a:lnTo>
                      <a:pt x="100" y="226"/>
                    </a:lnTo>
                    <a:lnTo>
                      <a:pt x="102" y="218"/>
                    </a:lnTo>
                    <a:lnTo>
                      <a:pt x="100" y="216"/>
                    </a:lnTo>
                    <a:lnTo>
                      <a:pt x="96" y="216"/>
                    </a:lnTo>
                    <a:lnTo>
                      <a:pt x="96" y="216"/>
                    </a:lnTo>
                    <a:lnTo>
                      <a:pt x="96" y="216"/>
                    </a:lnTo>
                    <a:close/>
                    <a:moveTo>
                      <a:pt x="124" y="206"/>
                    </a:moveTo>
                    <a:lnTo>
                      <a:pt x="124" y="210"/>
                    </a:lnTo>
                    <a:lnTo>
                      <a:pt x="130" y="210"/>
                    </a:lnTo>
                    <a:lnTo>
                      <a:pt x="130" y="208"/>
                    </a:lnTo>
                    <a:lnTo>
                      <a:pt x="130" y="206"/>
                    </a:lnTo>
                    <a:lnTo>
                      <a:pt x="124" y="206"/>
                    </a:lnTo>
                    <a:lnTo>
                      <a:pt x="124" y="206"/>
                    </a:lnTo>
                    <a:lnTo>
                      <a:pt x="124" y="206"/>
                    </a:lnTo>
                    <a:close/>
                    <a:moveTo>
                      <a:pt x="600" y="196"/>
                    </a:moveTo>
                    <a:lnTo>
                      <a:pt x="600" y="196"/>
                    </a:lnTo>
                    <a:lnTo>
                      <a:pt x="604" y="202"/>
                    </a:lnTo>
                    <a:lnTo>
                      <a:pt x="604" y="206"/>
                    </a:lnTo>
                    <a:lnTo>
                      <a:pt x="602" y="206"/>
                    </a:lnTo>
                    <a:lnTo>
                      <a:pt x="600" y="200"/>
                    </a:lnTo>
                    <a:lnTo>
                      <a:pt x="600" y="198"/>
                    </a:lnTo>
                    <a:lnTo>
                      <a:pt x="600" y="196"/>
                    </a:lnTo>
                    <a:lnTo>
                      <a:pt x="600" y="196"/>
                    </a:lnTo>
                    <a:lnTo>
                      <a:pt x="600" y="196"/>
                    </a:lnTo>
                    <a:close/>
                    <a:moveTo>
                      <a:pt x="492" y="196"/>
                    </a:moveTo>
                    <a:lnTo>
                      <a:pt x="492" y="196"/>
                    </a:lnTo>
                    <a:lnTo>
                      <a:pt x="494" y="196"/>
                    </a:lnTo>
                    <a:lnTo>
                      <a:pt x="492" y="196"/>
                    </a:lnTo>
                    <a:lnTo>
                      <a:pt x="486" y="196"/>
                    </a:lnTo>
                    <a:lnTo>
                      <a:pt x="494" y="206"/>
                    </a:lnTo>
                    <a:lnTo>
                      <a:pt x="500" y="206"/>
                    </a:lnTo>
                    <a:lnTo>
                      <a:pt x="500" y="202"/>
                    </a:lnTo>
                    <a:lnTo>
                      <a:pt x="500" y="196"/>
                    </a:lnTo>
                    <a:lnTo>
                      <a:pt x="492" y="196"/>
                    </a:lnTo>
                    <a:lnTo>
                      <a:pt x="492" y="196"/>
                    </a:lnTo>
                    <a:lnTo>
                      <a:pt x="492" y="196"/>
                    </a:lnTo>
                    <a:close/>
                    <a:moveTo>
                      <a:pt x="296" y="196"/>
                    </a:moveTo>
                    <a:lnTo>
                      <a:pt x="296" y="196"/>
                    </a:lnTo>
                    <a:lnTo>
                      <a:pt x="294" y="198"/>
                    </a:lnTo>
                    <a:lnTo>
                      <a:pt x="294" y="202"/>
                    </a:lnTo>
                    <a:lnTo>
                      <a:pt x="296" y="208"/>
                    </a:lnTo>
                    <a:lnTo>
                      <a:pt x="296" y="206"/>
                    </a:lnTo>
                    <a:lnTo>
                      <a:pt x="296" y="208"/>
                    </a:lnTo>
                    <a:lnTo>
                      <a:pt x="294" y="210"/>
                    </a:lnTo>
                    <a:lnTo>
                      <a:pt x="294" y="216"/>
                    </a:lnTo>
                    <a:lnTo>
                      <a:pt x="306" y="212"/>
                    </a:lnTo>
                    <a:lnTo>
                      <a:pt x="312" y="216"/>
                    </a:lnTo>
                    <a:lnTo>
                      <a:pt x="314" y="216"/>
                    </a:lnTo>
                    <a:lnTo>
                      <a:pt x="312" y="216"/>
                    </a:lnTo>
                    <a:lnTo>
                      <a:pt x="302" y="220"/>
                    </a:lnTo>
                    <a:lnTo>
                      <a:pt x="300" y="224"/>
                    </a:lnTo>
                    <a:lnTo>
                      <a:pt x="304" y="224"/>
                    </a:lnTo>
                    <a:lnTo>
                      <a:pt x="310" y="224"/>
                    </a:lnTo>
                    <a:lnTo>
                      <a:pt x="306" y="226"/>
                    </a:lnTo>
                    <a:lnTo>
                      <a:pt x="306" y="228"/>
                    </a:lnTo>
                    <a:lnTo>
                      <a:pt x="302" y="234"/>
                    </a:lnTo>
                    <a:lnTo>
                      <a:pt x="302" y="236"/>
                    </a:lnTo>
                    <a:lnTo>
                      <a:pt x="304" y="236"/>
                    </a:lnTo>
                    <a:lnTo>
                      <a:pt x="312" y="236"/>
                    </a:lnTo>
                    <a:lnTo>
                      <a:pt x="318" y="234"/>
                    </a:lnTo>
                    <a:lnTo>
                      <a:pt x="328" y="226"/>
                    </a:lnTo>
                    <a:lnTo>
                      <a:pt x="324" y="224"/>
                    </a:lnTo>
                    <a:lnTo>
                      <a:pt x="324" y="220"/>
                    </a:lnTo>
                    <a:lnTo>
                      <a:pt x="328" y="218"/>
                    </a:lnTo>
                    <a:lnTo>
                      <a:pt x="324" y="210"/>
                    </a:lnTo>
                    <a:lnTo>
                      <a:pt x="318" y="212"/>
                    </a:lnTo>
                    <a:lnTo>
                      <a:pt x="318" y="202"/>
                    </a:lnTo>
                    <a:lnTo>
                      <a:pt x="310" y="202"/>
                    </a:lnTo>
                    <a:lnTo>
                      <a:pt x="306" y="202"/>
                    </a:lnTo>
                    <a:lnTo>
                      <a:pt x="310" y="196"/>
                    </a:lnTo>
                    <a:lnTo>
                      <a:pt x="302" y="196"/>
                    </a:lnTo>
                    <a:lnTo>
                      <a:pt x="296" y="196"/>
                    </a:lnTo>
                    <a:lnTo>
                      <a:pt x="296" y="196"/>
                    </a:lnTo>
                    <a:lnTo>
                      <a:pt x="296" y="196"/>
                    </a:lnTo>
                    <a:close/>
                    <a:moveTo>
                      <a:pt x="358" y="192"/>
                    </a:moveTo>
                    <a:lnTo>
                      <a:pt x="358" y="192"/>
                    </a:lnTo>
                    <a:lnTo>
                      <a:pt x="354" y="192"/>
                    </a:lnTo>
                    <a:lnTo>
                      <a:pt x="350" y="196"/>
                    </a:lnTo>
                    <a:lnTo>
                      <a:pt x="354" y="198"/>
                    </a:lnTo>
                    <a:lnTo>
                      <a:pt x="360" y="200"/>
                    </a:lnTo>
                    <a:lnTo>
                      <a:pt x="360" y="206"/>
                    </a:lnTo>
                    <a:lnTo>
                      <a:pt x="348" y="206"/>
                    </a:lnTo>
                    <a:lnTo>
                      <a:pt x="354" y="210"/>
                    </a:lnTo>
                    <a:lnTo>
                      <a:pt x="356" y="212"/>
                    </a:lnTo>
                    <a:lnTo>
                      <a:pt x="358" y="212"/>
                    </a:lnTo>
                    <a:lnTo>
                      <a:pt x="358" y="216"/>
                    </a:lnTo>
                    <a:lnTo>
                      <a:pt x="356" y="218"/>
                    </a:lnTo>
                    <a:lnTo>
                      <a:pt x="356" y="220"/>
                    </a:lnTo>
                    <a:lnTo>
                      <a:pt x="360" y="224"/>
                    </a:lnTo>
                    <a:lnTo>
                      <a:pt x="358" y="226"/>
                    </a:lnTo>
                    <a:lnTo>
                      <a:pt x="358" y="228"/>
                    </a:lnTo>
                    <a:lnTo>
                      <a:pt x="350" y="228"/>
                    </a:lnTo>
                    <a:lnTo>
                      <a:pt x="354" y="220"/>
                    </a:lnTo>
                    <a:lnTo>
                      <a:pt x="346" y="212"/>
                    </a:lnTo>
                    <a:lnTo>
                      <a:pt x="338" y="202"/>
                    </a:lnTo>
                    <a:lnTo>
                      <a:pt x="330" y="202"/>
                    </a:lnTo>
                    <a:lnTo>
                      <a:pt x="330" y="210"/>
                    </a:lnTo>
                    <a:lnTo>
                      <a:pt x="332" y="210"/>
                    </a:lnTo>
                    <a:lnTo>
                      <a:pt x="332" y="212"/>
                    </a:lnTo>
                    <a:lnTo>
                      <a:pt x="330" y="218"/>
                    </a:lnTo>
                    <a:lnTo>
                      <a:pt x="338" y="224"/>
                    </a:lnTo>
                    <a:lnTo>
                      <a:pt x="338" y="230"/>
                    </a:lnTo>
                    <a:lnTo>
                      <a:pt x="322" y="230"/>
                    </a:lnTo>
                    <a:lnTo>
                      <a:pt x="322" y="236"/>
                    </a:lnTo>
                    <a:lnTo>
                      <a:pt x="320" y="236"/>
                    </a:lnTo>
                    <a:lnTo>
                      <a:pt x="322" y="242"/>
                    </a:lnTo>
                    <a:lnTo>
                      <a:pt x="322" y="246"/>
                    </a:lnTo>
                    <a:lnTo>
                      <a:pt x="338" y="238"/>
                    </a:lnTo>
                    <a:lnTo>
                      <a:pt x="356" y="234"/>
                    </a:lnTo>
                    <a:lnTo>
                      <a:pt x="358" y="234"/>
                    </a:lnTo>
                    <a:lnTo>
                      <a:pt x="360" y="236"/>
                    </a:lnTo>
                    <a:lnTo>
                      <a:pt x="348" y="244"/>
                    </a:lnTo>
                    <a:lnTo>
                      <a:pt x="350" y="254"/>
                    </a:lnTo>
                    <a:lnTo>
                      <a:pt x="358" y="254"/>
                    </a:lnTo>
                    <a:lnTo>
                      <a:pt x="366" y="254"/>
                    </a:lnTo>
                    <a:lnTo>
                      <a:pt x="378" y="252"/>
                    </a:lnTo>
                    <a:lnTo>
                      <a:pt x="390" y="252"/>
                    </a:lnTo>
                    <a:lnTo>
                      <a:pt x="396" y="252"/>
                    </a:lnTo>
                    <a:lnTo>
                      <a:pt x="396" y="248"/>
                    </a:lnTo>
                    <a:lnTo>
                      <a:pt x="400" y="246"/>
                    </a:lnTo>
                    <a:lnTo>
                      <a:pt x="396" y="242"/>
                    </a:lnTo>
                    <a:lnTo>
                      <a:pt x="394" y="238"/>
                    </a:lnTo>
                    <a:lnTo>
                      <a:pt x="394" y="242"/>
                    </a:lnTo>
                    <a:lnTo>
                      <a:pt x="396" y="236"/>
                    </a:lnTo>
                    <a:lnTo>
                      <a:pt x="396" y="228"/>
                    </a:lnTo>
                    <a:lnTo>
                      <a:pt x="390" y="228"/>
                    </a:lnTo>
                    <a:lnTo>
                      <a:pt x="390" y="224"/>
                    </a:lnTo>
                    <a:lnTo>
                      <a:pt x="390" y="216"/>
                    </a:lnTo>
                    <a:lnTo>
                      <a:pt x="390" y="210"/>
                    </a:lnTo>
                    <a:lnTo>
                      <a:pt x="386" y="206"/>
                    </a:lnTo>
                    <a:lnTo>
                      <a:pt x="378" y="202"/>
                    </a:lnTo>
                    <a:lnTo>
                      <a:pt x="378" y="200"/>
                    </a:lnTo>
                    <a:lnTo>
                      <a:pt x="378" y="198"/>
                    </a:lnTo>
                    <a:lnTo>
                      <a:pt x="376" y="196"/>
                    </a:lnTo>
                    <a:lnTo>
                      <a:pt x="374" y="196"/>
                    </a:lnTo>
                    <a:lnTo>
                      <a:pt x="372" y="198"/>
                    </a:lnTo>
                    <a:lnTo>
                      <a:pt x="372" y="202"/>
                    </a:lnTo>
                    <a:lnTo>
                      <a:pt x="374" y="202"/>
                    </a:lnTo>
                    <a:lnTo>
                      <a:pt x="376" y="202"/>
                    </a:lnTo>
                    <a:lnTo>
                      <a:pt x="374" y="206"/>
                    </a:lnTo>
                    <a:lnTo>
                      <a:pt x="368" y="206"/>
                    </a:lnTo>
                    <a:lnTo>
                      <a:pt x="366" y="206"/>
                    </a:lnTo>
                    <a:lnTo>
                      <a:pt x="364" y="202"/>
                    </a:lnTo>
                    <a:lnTo>
                      <a:pt x="366" y="202"/>
                    </a:lnTo>
                    <a:lnTo>
                      <a:pt x="358" y="192"/>
                    </a:lnTo>
                    <a:lnTo>
                      <a:pt x="358" y="192"/>
                    </a:lnTo>
                    <a:lnTo>
                      <a:pt x="358" y="192"/>
                    </a:lnTo>
                    <a:close/>
                    <a:moveTo>
                      <a:pt x="138" y="192"/>
                    </a:moveTo>
                    <a:lnTo>
                      <a:pt x="138" y="192"/>
                    </a:lnTo>
                    <a:lnTo>
                      <a:pt x="138" y="196"/>
                    </a:lnTo>
                    <a:lnTo>
                      <a:pt x="138" y="198"/>
                    </a:lnTo>
                    <a:lnTo>
                      <a:pt x="142" y="198"/>
                    </a:lnTo>
                    <a:lnTo>
                      <a:pt x="142" y="196"/>
                    </a:lnTo>
                    <a:lnTo>
                      <a:pt x="142" y="192"/>
                    </a:lnTo>
                    <a:lnTo>
                      <a:pt x="138" y="192"/>
                    </a:lnTo>
                    <a:lnTo>
                      <a:pt x="138" y="192"/>
                    </a:lnTo>
                    <a:lnTo>
                      <a:pt x="138" y="192"/>
                    </a:lnTo>
                    <a:close/>
                    <a:moveTo>
                      <a:pt x="418" y="190"/>
                    </a:moveTo>
                    <a:lnTo>
                      <a:pt x="418" y="190"/>
                    </a:lnTo>
                    <a:lnTo>
                      <a:pt x="412" y="192"/>
                    </a:lnTo>
                    <a:lnTo>
                      <a:pt x="410" y="196"/>
                    </a:lnTo>
                    <a:lnTo>
                      <a:pt x="414" y="206"/>
                    </a:lnTo>
                    <a:lnTo>
                      <a:pt x="422" y="210"/>
                    </a:lnTo>
                    <a:lnTo>
                      <a:pt x="430" y="210"/>
                    </a:lnTo>
                    <a:lnTo>
                      <a:pt x="436" y="210"/>
                    </a:lnTo>
                    <a:lnTo>
                      <a:pt x="440" y="216"/>
                    </a:lnTo>
                    <a:lnTo>
                      <a:pt x="446" y="216"/>
                    </a:lnTo>
                    <a:lnTo>
                      <a:pt x="448" y="212"/>
                    </a:lnTo>
                    <a:lnTo>
                      <a:pt x="450" y="212"/>
                    </a:lnTo>
                    <a:lnTo>
                      <a:pt x="454" y="210"/>
                    </a:lnTo>
                    <a:lnTo>
                      <a:pt x="456" y="216"/>
                    </a:lnTo>
                    <a:lnTo>
                      <a:pt x="466" y="220"/>
                    </a:lnTo>
                    <a:lnTo>
                      <a:pt x="472" y="224"/>
                    </a:lnTo>
                    <a:lnTo>
                      <a:pt x="476" y="230"/>
                    </a:lnTo>
                    <a:lnTo>
                      <a:pt x="474" y="242"/>
                    </a:lnTo>
                    <a:lnTo>
                      <a:pt x="472" y="248"/>
                    </a:lnTo>
                    <a:lnTo>
                      <a:pt x="474" y="260"/>
                    </a:lnTo>
                    <a:lnTo>
                      <a:pt x="476" y="270"/>
                    </a:lnTo>
                    <a:lnTo>
                      <a:pt x="484" y="266"/>
                    </a:lnTo>
                    <a:lnTo>
                      <a:pt x="484" y="264"/>
                    </a:lnTo>
                    <a:lnTo>
                      <a:pt x="486" y="264"/>
                    </a:lnTo>
                    <a:lnTo>
                      <a:pt x="490" y="266"/>
                    </a:lnTo>
                    <a:lnTo>
                      <a:pt x="490" y="270"/>
                    </a:lnTo>
                    <a:lnTo>
                      <a:pt x="494" y="266"/>
                    </a:lnTo>
                    <a:lnTo>
                      <a:pt x="496" y="264"/>
                    </a:lnTo>
                    <a:lnTo>
                      <a:pt x="510" y="262"/>
                    </a:lnTo>
                    <a:lnTo>
                      <a:pt x="514" y="254"/>
                    </a:lnTo>
                    <a:lnTo>
                      <a:pt x="520" y="266"/>
                    </a:lnTo>
                    <a:lnTo>
                      <a:pt x="530" y="266"/>
                    </a:lnTo>
                    <a:lnTo>
                      <a:pt x="540" y="266"/>
                    </a:lnTo>
                    <a:lnTo>
                      <a:pt x="546" y="262"/>
                    </a:lnTo>
                    <a:lnTo>
                      <a:pt x="548" y="262"/>
                    </a:lnTo>
                    <a:lnTo>
                      <a:pt x="550" y="266"/>
                    </a:lnTo>
                    <a:lnTo>
                      <a:pt x="564" y="264"/>
                    </a:lnTo>
                    <a:lnTo>
                      <a:pt x="564" y="266"/>
                    </a:lnTo>
                    <a:lnTo>
                      <a:pt x="566" y="266"/>
                    </a:lnTo>
                    <a:lnTo>
                      <a:pt x="582" y="264"/>
                    </a:lnTo>
                    <a:lnTo>
                      <a:pt x="586" y="264"/>
                    </a:lnTo>
                    <a:lnTo>
                      <a:pt x="592" y="264"/>
                    </a:lnTo>
                    <a:lnTo>
                      <a:pt x="596" y="262"/>
                    </a:lnTo>
                    <a:lnTo>
                      <a:pt x="594" y="260"/>
                    </a:lnTo>
                    <a:lnTo>
                      <a:pt x="600" y="256"/>
                    </a:lnTo>
                    <a:lnTo>
                      <a:pt x="602" y="262"/>
                    </a:lnTo>
                    <a:lnTo>
                      <a:pt x="604" y="264"/>
                    </a:lnTo>
                    <a:lnTo>
                      <a:pt x="608" y="262"/>
                    </a:lnTo>
                    <a:lnTo>
                      <a:pt x="610" y="262"/>
                    </a:lnTo>
                    <a:lnTo>
                      <a:pt x="610" y="264"/>
                    </a:lnTo>
                    <a:lnTo>
                      <a:pt x="626" y="264"/>
                    </a:lnTo>
                    <a:lnTo>
                      <a:pt x="642" y="264"/>
                    </a:lnTo>
                    <a:lnTo>
                      <a:pt x="642" y="256"/>
                    </a:lnTo>
                    <a:lnTo>
                      <a:pt x="642" y="252"/>
                    </a:lnTo>
                    <a:lnTo>
                      <a:pt x="646" y="248"/>
                    </a:lnTo>
                    <a:lnTo>
                      <a:pt x="648" y="246"/>
                    </a:lnTo>
                    <a:lnTo>
                      <a:pt x="654" y="246"/>
                    </a:lnTo>
                    <a:lnTo>
                      <a:pt x="654" y="242"/>
                    </a:lnTo>
                    <a:lnTo>
                      <a:pt x="654" y="238"/>
                    </a:lnTo>
                    <a:lnTo>
                      <a:pt x="638" y="228"/>
                    </a:lnTo>
                    <a:lnTo>
                      <a:pt x="632" y="230"/>
                    </a:lnTo>
                    <a:lnTo>
                      <a:pt x="630" y="230"/>
                    </a:lnTo>
                    <a:lnTo>
                      <a:pt x="628" y="230"/>
                    </a:lnTo>
                    <a:lnTo>
                      <a:pt x="626" y="230"/>
                    </a:lnTo>
                    <a:lnTo>
                      <a:pt x="620" y="226"/>
                    </a:lnTo>
                    <a:lnTo>
                      <a:pt x="612" y="224"/>
                    </a:lnTo>
                    <a:lnTo>
                      <a:pt x="604" y="224"/>
                    </a:lnTo>
                    <a:lnTo>
                      <a:pt x="602" y="228"/>
                    </a:lnTo>
                    <a:lnTo>
                      <a:pt x="600" y="228"/>
                    </a:lnTo>
                    <a:lnTo>
                      <a:pt x="596" y="226"/>
                    </a:lnTo>
                    <a:lnTo>
                      <a:pt x="592" y="226"/>
                    </a:lnTo>
                    <a:lnTo>
                      <a:pt x="592" y="224"/>
                    </a:lnTo>
                    <a:lnTo>
                      <a:pt x="586" y="224"/>
                    </a:lnTo>
                    <a:lnTo>
                      <a:pt x="576" y="228"/>
                    </a:lnTo>
                    <a:lnTo>
                      <a:pt x="556" y="230"/>
                    </a:lnTo>
                    <a:lnTo>
                      <a:pt x="548" y="230"/>
                    </a:lnTo>
                    <a:lnTo>
                      <a:pt x="538" y="228"/>
                    </a:lnTo>
                    <a:lnTo>
                      <a:pt x="538" y="236"/>
                    </a:lnTo>
                    <a:lnTo>
                      <a:pt x="536" y="234"/>
                    </a:lnTo>
                    <a:lnTo>
                      <a:pt x="532" y="230"/>
                    </a:lnTo>
                    <a:lnTo>
                      <a:pt x="530" y="230"/>
                    </a:lnTo>
                    <a:lnTo>
                      <a:pt x="528" y="234"/>
                    </a:lnTo>
                    <a:lnTo>
                      <a:pt x="524" y="234"/>
                    </a:lnTo>
                    <a:lnTo>
                      <a:pt x="510" y="228"/>
                    </a:lnTo>
                    <a:lnTo>
                      <a:pt x="510" y="230"/>
                    </a:lnTo>
                    <a:lnTo>
                      <a:pt x="508" y="230"/>
                    </a:lnTo>
                    <a:lnTo>
                      <a:pt x="508" y="224"/>
                    </a:lnTo>
                    <a:lnTo>
                      <a:pt x="494" y="226"/>
                    </a:lnTo>
                    <a:lnTo>
                      <a:pt x="494" y="220"/>
                    </a:lnTo>
                    <a:lnTo>
                      <a:pt x="486" y="218"/>
                    </a:lnTo>
                    <a:lnTo>
                      <a:pt x="494" y="220"/>
                    </a:lnTo>
                    <a:lnTo>
                      <a:pt x="500" y="220"/>
                    </a:lnTo>
                    <a:lnTo>
                      <a:pt x="502" y="218"/>
                    </a:lnTo>
                    <a:lnTo>
                      <a:pt x="504" y="216"/>
                    </a:lnTo>
                    <a:lnTo>
                      <a:pt x="504" y="210"/>
                    </a:lnTo>
                    <a:lnTo>
                      <a:pt x="500" y="210"/>
                    </a:lnTo>
                    <a:lnTo>
                      <a:pt x="486" y="208"/>
                    </a:lnTo>
                    <a:lnTo>
                      <a:pt x="484" y="202"/>
                    </a:lnTo>
                    <a:lnTo>
                      <a:pt x="482" y="198"/>
                    </a:lnTo>
                    <a:lnTo>
                      <a:pt x="476" y="198"/>
                    </a:lnTo>
                    <a:lnTo>
                      <a:pt x="472" y="200"/>
                    </a:lnTo>
                    <a:lnTo>
                      <a:pt x="464" y="202"/>
                    </a:lnTo>
                    <a:lnTo>
                      <a:pt x="456" y="202"/>
                    </a:lnTo>
                    <a:lnTo>
                      <a:pt x="454" y="198"/>
                    </a:lnTo>
                    <a:lnTo>
                      <a:pt x="450" y="196"/>
                    </a:lnTo>
                    <a:lnTo>
                      <a:pt x="432" y="190"/>
                    </a:lnTo>
                    <a:lnTo>
                      <a:pt x="418" y="190"/>
                    </a:lnTo>
                    <a:lnTo>
                      <a:pt x="418" y="190"/>
                    </a:lnTo>
                    <a:lnTo>
                      <a:pt x="418" y="190"/>
                    </a:lnTo>
                    <a:close/>
                    <a:moveTo>
                      <a:pt x="214" y="190"/>
                    </a:moveTo>
                    <a:lnTo>
                      <a:pt x="214" y="190"/>
                    </a:lnTo>
                    <a:lnTo>
                      <a:pt x="214" y="192"/>
                    </a:lnTo>
                    <a:lnTo>
                      <a:pt x="210" y="192"/>
                    </a:lnTo>
                    <a:lnTo>
                      <a:pt x="212" y="202"/>
                    </a:lnTo>
                    <a:lnTo>
                      <a:pt x="210" y="212"/>
                    </a:lnTo>
                    <a:lnTo>
                      <a:pt x="220" y="218"/>
                    </a:lnTo>
                    <a:lnTo>
                      <a:pt x="218" y="220"/>
                    </a:lnTo>
                    <a:lnTo>
                      <a:pt x="218" y="226"/>
                    </a:lnTo>
                    <a:lnTo>
                      <a:pt x="218" y="228"/>
                    </a:lnTo>
                    <a:lnTo>
                      <a:pt x="222" y="228"/>
                    </a:lnTo>
                    <a:lnTo>
                      <a:pt x="224" y="234"/>
                    </a:lnTo>
                    <a:lnTo>
                      <a:pt x="206" y="234"/>
                    </a:lnTo>
                    <a:lnTo>
                      <a:pt x="192" y="230"/>
                    </a:lnTo>
                    <a:lnTo>
                      <a:pt x="184" y="226"/>
                    </a:lnTo>
                    <a:lnTo>
                      <a:pt x="176" y="220"/>
                    </a:lnTo>
                    <a:lnTo>
                      <a:pt x="170" y="220"/>
                    </a:lnTo>
                    <a:lnTo>
                      <a:pt x="166" y="220"/>
                    </a:lnTo>
                    <a:lnTo>
                      <a:pt x="156" y="212"/>
                    </a:lnTo>
                    <a:lnTo>
                      <a:pt x="142" y="212"/>
                    </a:lnTo>
                    <a:lnTo>
                      <a:pt x="136" y="210"/>
                    </a:lnTo>
                    <a:lnTo>
                      <a:pt x="132" y="216"/>
                    </a:lnTo>
                    <a:lnTo>
                      <a:pt x="128" y="216"/>
                    </a:lnTo>
                    <a:lnTo>
                      <a:pt x="120" y="212"/>
                    </a:lnTo>
                    <a:lnTo>
                      <a:pt x="120" y="226"/>
                    </a:lnTo>
                    <a:lnTo>
                      <a:pt x="130" y="224"/>
                    </a:lnTo>
                    <a:lnTo>
                      <a:pt x="128" y="226"/>
                    </a:lnTo>
                    <a:lnTo>
                      <a:pt x="114" y="228"/>
                    </a:lnTo>
                    <a:lnTo>
                      <a:pt x="114" y="236"/>
                    </a:lnTo>
                    <a:lnTo>
                      <a:pt x="128" y="236"/>
                    </a:lnTo>
                    <a:lnTo>
                      <a:pt x="112" y="242"/>
                    </a:lnTo>
                    <a:lnTo>
                      <a:pt x="112" y="246"/>
                    </a:lnTo>
                    <a:lnTo>
                      <a:pt x="122" y="246"/>
                    </a:lnTo>
                    <a:lnTo>
                      <a:pt x="130" y="246"/>
                    </a:lnTo>
                    <a:lnTo>
                      <a:pt x="130" y="248"/>
                    </a:lnTo>
                    <a:lnTo>
                      <a:pt x="132" y="248"/>
                    </a:lnTo>
                    <a:lnTo>
                      <a:pt x="136" y="248"/>
                    </a:lnTo>
                    <a:lnTo>
                      <a:pt x="136" y="244"/>
                    </a:lnTo>
                    <a:lnTo>
                      <a:pt x="138" y="244"/>
                    </a:lnTo>
                    <a:lnTo>
                      <a:pt x="140" y="244"/>
                    </a:lnTo>
                    <a:lnTo>
                      <a:pt x="138" y="246"/>
                    </a:lnTo>
                    <a:lnTo>
                      <a:pt x="138" y="252"/>
                    </a:lnTo>
                    <a:lnTo>
                      <a:pt x="140" y="252"/>
                    </a:lnTo>
                    <a:lnTo>
                      <a:pt x="142" y="248"/>
                    </a:lnTo>
                    <a:lnTo>
                      <a:pt x="140" y="246"/>
                    </a:lnTo>
                    <a:lnTo>
                      <a:pt x="146" y="246"/>
                    </a:lnTo>
                    <a:lnTo>
                      <a:pt x="146" y="244"/>
                    </a:lnTo>
                    <a:lnTo>
                      <a:pt x="146" y="238"/>
                    </a:lnTo>
                    <a:lnTo>
                      <a:pt x="142" y="234"/>
                    </a:lnTo>
                    <a:lnTo>
                      <a:pt x="146" y="228"/>
                    </a:lnTo>
                    <a:lnTo>
                      <a:pt x="148" y="228"/>
                    </a:lnTo>
                    <a:lnTo>
                      <a:pt x="150" y="228"/>
                    </a:lnTo>
                    <a:lnTo>
                      <a:pt x="154" y="234"/>
                    </a:lnTo>
                    <a:lnTo>
                      <a:pt x="150" y="246"/>
                    </a:lnTo>
                    <a:lnTo>
                      <a:pt x="174" y="244"/>
                    </a:lnTo>
                    <a:lnTo>
                      <a:pt x="174" y="238"/>
                    </a:lnTo>
                    <a:lnTo>
                      <a:pt x="176" y="238"/>
                    </a:lnTo>
                    <a:lnTo>
                      <a:pt x="182" y="242"/>
                    </a:lnTo>
                    <a:lnTo>
                      <a:pt x="188" y="244"/>
                    </a:lnTo>
                    <a:lnTo>
                      <a:pt x="194" y="244"/>
                    </a:lnTo>
                    <a:lnTo>
                      <a:pt x="202" y="236"/>
                    </a:lnTo>
                    <a:lnTo>
                      <a:pt x="196" y="246"/>
                    </a:lnTo>
                    <a:lnTo>
                      <a:pt x="188" y="248"/>
                    </a:lnTo>
                    <a:lnTo>
                      <a:pt x="184" y="252"/>
                    </a:lnTo>
                    <a:lnTo>
                      <a:pt x="178" y="252"/>
                    </a:lnTo>
                    <a:lnTo>
                      <a:pt x="168" y="252"/>
                    </a:lnTo>
                    <a:lnTo>
                      <a:pt x="154" y="262"/>
                    </a:lnTo>
                    <a:lnTo>
                      <a:pt x="154" y="264"/>
                    </a:lnTo>
                    <a:lnTo>
                      <a:pt x="156" y="270"/>
                    </a:lnTo>
                    <a:lnTo>
                      <a:pt x="164" y="272"/>
                    </a:lnTo>
                    <a:lnTo>
                      <a:pt x="170" y="272"/>
                    </a:lnTo>
                    <a:lnTo>
                      <a:pt x="176" y="270"/>
                    </a:lnTo>
                    <a:lnTo>
                      <a:pt x="182" y="266"/>
                    </a:lnTo>
                    <a:lnTo>
                      <a:pt x="186" y="262"/>
                    </a:lnTo>
                    <a:lnTo>
                      <a:pt x="192" y="256"/>
                    </a:lnTo>
                    <a:lnTo>
                      <a:pt x="194" y="252"/>
                    </a:lnTo>
                    <a:lnTo>
                      <a:pt x="206" y="254"/>
                    </a:lnTo>
                    <a:lnTo>
                      <a:pt x="222" y="246"/>
                    </a:lnTo>
                    <a:lnTo>
                      <a:pt x="228" y="248"/>
                    </a:lnTo>
                    <a:lnTo>
                      <a:pt x="230" y="252"/>
                    </a:lnTo>
                    <a:lnTo>
                      <a:pt x="236" y="254"/>
                    </a:lnTo>
                    <a:lnTo>
                      <a:pt x="242" y="252"/>
                    </a:lnTo>
                    <a:lnTo>
                      <a:pt x="242" y="246"/>
                    </a:lnTo>
                    <a:lnTo>
                      <a:pt x="246" y="246"/>
                    </a:lnTo>
                    <a:lnTo>
                      <a:pt x="248" y="246"/>
                    </a:lnTo>
                    <a:lnTo>
                      <a:pt x="246" y="246"/>
                    </a:lnTo>
                    <a:lnTo>
                      <a:pt x="258" y="246"/>
                    </a:lnTo>
                    <a:lnTo>
                      <a:pt x="268" y="244"/>
                    </a:lnTo>
                    <a:lnTo>
                      <a:pt x="272" y="242"/>
                    </a:lnTo>
                    <a:lnTo>
                      <a:pt x="274" y="236"/>
                    </a:lnTo>
                    <a:lnTo>
                      <a:pt x="272" y="224"/>
                    </a:lnTo>
                    <a:lnTo>
                      <a:pt x="268" y="216"/>
                    </a:lnTo>
                    <a:lnTo>
                      <a:pt x="266" y="212"/>
                    </a:lnTo>
                    <a:lnTo>
                      <a:pt x="260" y="212"/>
                    </a:lnTo>
                    <a:lnTo>
                      <a:pt x="258" y="210"/>
                    </a:lnTo>
                    <a:lnTo>
                      <a:pt x="258" y="212"/>
                    </a:lnTo>
                    <a:lnTo>
                      <a:pt x="258" y="220"/>
                    </a:lnTo>
                    <a:lnTo>
                      <a:pt x="258" y="228"/>
                    </a:lnTo>
                    <a:lnTo>
                      <a:pt x="254" y="228"/>
                    </a:lnTo>
                    <a:lnTo>
                      <a:pt x="254" y="226"/>
                    </a:lnTo>
                    <a:lnTo>
                      <a:pt x="254" y="224"/>
                    </a:lnTo>
                    <a:lnTo>
                      <a:pt x="254" y="220"/>
                    </a:lnTo>
                    <a:lnTo>
                      <a:pt x="250" y="220"/>
                    </a:lnTo>
                    <a:lnTo>
                      <a:pt x="248" y="220"/>
                    </a:lnTo>
                    <a:lnTo>
                      <a:pt x="246" y="224"/>
                    </a:lnTo>
                    <a:lnTo>
                      <a:pt x="246" y="218"/>
                    </a:lnTo>
                    <a:lnTo>
                      <a:pt x="246" y="210"/>
                    </a:lnTo>
                    <a:lnTo>
                      <a:pt x="238" y="212"/>
                    </a:lnTo>
                    <a:lnTo>
                      <a:pt x="232" y="210"/>
                    </a:lnTo>
                    <a:lnTo>
                      <a:pt x="220" y="200"/>
                    </a:lnTo>
                    <a:lnTo>
                      <a:pt x="222" y="198"/>
                    </a:lnTo>
                    <a:lnTo>
                      <a:pt x="222" y="196"/>
                    </a:lnTo>
                    <a:lnTo>
                      <a:pt x="214" y="190"/>
                    </a:lnTo>
                    <a:lnTo>
                      <a:pt x="214" y="190"/>
                    </a:lnTo>
                    <a:lnTo>
                      <a:pt x="214" y="190"/>
                    </a:lnTo>
                    <a:close/>
                    <a:moveTo>
                      <a:pt x="442" y="170"/>
                    </a:moveTo>
                    <a:lnTo>
                      <a:pt x="442" y="170"/>
                    </a:lnTo>
                    <a:lnTo>
                      <a:pt x="428" y="178"/>
                    </a:lnTo>
                    <a:lnTo>
                      <a:pt x="422" y="178"/>
                    </a:lnTo>
                    <a:lnTo>
                      <a:pt x="420" y="174"/>
                    </a:lnTo>
                    <a:lnTo>
                      <a:pt x="418" y="174"/>
                    </a:lnTo>
                    <a:lnTo>
                      <a:pt x="414" y="180"/>
                    </a:lnTo>
                    <a:lnTo>
                      <a:pt x="418" y="180"/>
                    </a:lnTo>
                    <a:lnTo>
                      <a:pt x="422" y="178"/>
                    </a:lnTo>
                    <a:lnTo>
                      <a:pt x="432" y="182"/>
                    </a:lnTo>
                    <a:lnTo>
                      <a:pt x="442" y="184"/>
                    </a:lnTo>
                    <a:lnTo>
                      <a:pt x="450" y="184"/>
                    </a:lnTo>
                    <a:lnTo>
                      <a:pt x="458" y="182"/>
                    </a:lnTo>
                    <a:lnTo>
                      <a:pt x="460" y="180"/>
                    </a:lnTo>
                    <a:lnTo>
                      <a:pt x="460" y="174"/>
                    </a:lnTo>
                    <a:lnTo>
                      <a:pt x="460" y="172"/>
                    </a:lnTo>
                    <a:lnTo>
                      <a:pt x="458" y="170"/>
                    </a:lnTo>
                    <a:lnTo>
                      <a:pt x="450" y="170"/>
                    </a:lnTo>
                    <a:lnTo>
                      <a:pt x="442" y="170"/>
                    </a:lnTo>
                    <a:lnTo>
                      <a:pt x="442" y="170"/>
                    </a:lnTo>
                    <a:lnTo>
                      <a:pt x="442" y="170"/>
                    </a:lnTo>
                    <a:close/>
                    <a:moveTo>
                      <a:pt x="494" y="164"/>
                    </a:moveTo>
                    <a:lnTo>
                      <a:pt x="494" y="164"/>
                    </a:lnTo>
                    <a:lnTo>
                      <a:pt x="486" y="174"/>
                    </a:lnTo>
                    <a:lnTo>
                      <a:pt x="490" y="178"/>
                    </a:lnTo>
                    <a:lnTo>
                      <a:pt x="490" y="180"/>
                    </a:lnTo>
                    <a:lnTo>
                      <a:pt x="500" y="180"/>
                    </a:lnTo>
                    <a:lnTo>
                      <a:pt x="504" y="170"/>
                    </a:lnTo>
                    <a:lnTo>
                      <a:pt x="494" y="164"/>
                    </a:lnTo>
                    <a:lnTo>
                      <a:pt x="494" y="164"/>
                    </a:lnTo>
                    <a:lnTo>
                      <a:pt x="494" y="164"/>
                    </a:lnTo>
                    <a:close/>
                    <a:moveTo>
                      <a:pt x="332" y="164"/>
                    </a:moveTo>
                    <a:lnTo>
                      <a:pt x="332" y="164"/>
                    </a:lnTo>
                    <a:lnTo>
                      <a:pt x="330" y="172"/>
                    </a:lnTo>
                    <a:lnTo>
                      <a:pt x="338" y="178"/>
                    </a:lnTo>
                    <a:lnTo>
                      <a:pt x="338" y="174"/>
                    </a:lnTo>
                    <a:lnTo>
                      <a:pt x="340" y="174"/>
                    </a:lnTo>
                    <a:lnTo>
                      <a:pt x="342" y="172"/>
                    </a:lnTo>
                    <a:lnTo>
                      <a:pt x="342" y="170"/>
                    </a:lnTo>
                    <a:lnTo>
                      <a:pt x="332" y="164"/>
                    </a:lnTo>
                    <a:lnTo>
                      <a:pt x="332" y="164"/>
                    </a:lnTo>
                    <a:lnTo>
                      <a:pt x="332" y="164"/>
                    </a:lnTo>
                    <a:close/>
                    <a:moveTo>
                      <a:pt x="282" y="164"/>
                    </a:moveTo>
                    <a:lnTo>
                      <a:pt x="282" y="164"/>
                    </a:lnTo>
                    <a:lnTo>
                      <a:pt x="286" y="182"/>
                    </a:lnTo>
                    <a:lnTo>
                      <a:pt x="292" y="182"/>
                    </a:lnTo>
                    <a:lnTo>
                      <a:pt x="292" y="174"/>
                    </a:lnTo>
                    <a:lnTo>
                      <a:pt x="286" y="164"/>
                    </a:lnTo>
                    <a:lnTo>
                      <a:pt x="282" y="164"/>
                    </a:lnTo>
                    <a:lnTo>
                      <a:pt x="282" y="164"/>
                    </a:lnTo>
                    <a:lnTo>
                      <a:pt x="282" y="164"/>
                    </a:lnTo>
                    <a:close/>
                    <a:moveTo>
                      <a:pt x="110" y="162"/>
                    </a:moveTo>
                    <a:lnTo>
                      <a:pt x="110" y="162"/>
                    </a:lnTo>
                    <a:lnTo>
                      <a:pt x="106" y="166"/>
                    </a:lnTo>
                    <a:lnTo>
                      <a:pt x="104" y="170"/>
                    </a:lnTo>
                    <a:lnTo>
                      <a:pt x="102" y="172"/>
                    </a:lnTo>
                    <a:lnTo>
                      <a:pt x="100" y="174"/>
                    </a:lnTo>
                    <a:lnTo>
                      <a:pt x="94" y="178"/>
                    </a:lnTo>
                    <a:lnTo>
                      <a:pt x="86" y="172"/>
                    </a:lnTo>
                    <a:lnTo>
                      <a:pt x="74" y="172"/>
                    </a:lnTo>
                    <a:lnTo>
                      <a:pt x="64" y="178"/>
                    </a:lnTo>
                    <a:lnTo>
                      <a:pt x="52" y="184"/>
                    </a:lnTo>
                    <a:lnTo>
                      <a:pt x="46" y="192"/>
                    </a:lnTo>
                    <a:lnTo>
                      <a:pt x="42" y="192"/>
                    </a:lnTo>
                    <a:lnTo>
                      <a:pt x="40" y="190"/>
                    </a:lnTo>
                    <a:lnTo>
                      <a:pt x="38" y="190"/>
                    </a:lnTo>
                    <a:lnTo>
                      <a:pt x="36" y="192"/>
                    </a:lnTo>
                    <a:lnTo>
                      <a:pt x="32" y="198"/>
                    </a:lnTo>
                    <a:lnTo>
                      <a:pt x="30" y="198"/>
                    </a:lnTo>
                    <a:lnTo>
                      <a:pt x="30" y="206"/>
                    </a:lnTo>
                    <a:lnTo>
                      <a:pt x="24" y="206"/>
                    </a:lnTo>
                    <a:lnTo>
                      <a:pt x="18" y="206"/>
                    </a:lnTo>
                    <a:lnTo>
                      <a:pt x="6" y="210"/>
                    </a:lnTo>
                    <a:lnTo>
                      <a:pt x="14" y="220"/>
                    </a:lnTo>
                    <a:lnTo>
                      <a:pt x="22" y="228"/>
                    </a:lnTo>
                    <a:lnTo>
                      <a:pt x="36" y="224"/>
                    </a:lnTo>
                    <a:lnTo>
                      <a:pt x="36" y="226"/>
                    </a:lnTo>
                    <a:lnTo>
                      <a:pt x="38" y="226"/>
                    </a:lnTo>
                    <a:lnTo>
                      <a:pt x="40" y="228"/>
                    </a:lnTo>
                    <a:lnTo>
                      <a:pt x="42" y="226"/>
                    </a:lnTo>
                    <a:lnTo>
                      <a:pt x="46" y="224"/>
                    </a:lnTo>
                    <a:lnTo>
                      <a:pt x="48" y="224"/>
                    </a:lnTo>
                    <a:lnTo>
                      <a:pt x="50" y="226"/>
                    </a:lnTo>
                    <a:lnTo>
                      <a:pt x="50" y="216"/>
                    </a:lnTo>
                    <a:lnTo>
                      <a:pt x="52" y="226"/>
                    </a:lnTo>
                    <a:lnTo>
                      <a:pt x="60" y="228"/>
                    </a:lnTo>
                    <a:lnTo>
                      <a:pt x="68" y="220"/>
                    </a:lnTo>
                    <a:lnTo>
                      <a:pt x="68" y="212"/>
                    </a:lnTo>
                    <a:lnTo>
                      <a:pt x="74" y="216"/>
                    </a:lnTo>
                    <a:lnTo>
                      <a:pt x="74" y="210"/>
                    </a:lnTo>
                    <a:lnTo>
                      <a:pt x="78" y="210"/>
                    </a:lnTo>
                    <a:lnTo>
                      <a:pt x="78" y="206"/>
                    </a:lnTo>
                    <a:lnTo>
                      <a:pt x="78" y="198"/>
                    </a:lnTo>
                    <a:lnTo>
                      <a:pt x="82" y="198"/>
                    </a:lnTo>
                    <a:lnTo>
                      <a:pt x="86" y="200"/>
                    </a:lnTo>
                    <a:lnTo>
                      <a:pt x="86" y="192"/>
                    </a:lnTo>
                    <a:lnTo>
                      <a:pt x="94" y="192"/>
                    </a:lnTo>
                    <a:lnTo>
                      <a:pt x="86" y="208"/>
                    </a:lnTo>
                    <a:lnTo>
                      <a:pt x="92" y="208"/>
                    </a:lnTo>
                    <a:lnTo>
                      <a:pt x="96" y="210"/>
                    </a:lnTo>
                    <a:lnTo>
                      <a:pt x="102" y="206"/>
                    </a:lnTo>
                    <a:lnTo>
                      <a:pt x="110" y="198"/>
                    </a:lnTo>
                    <a:lnTo>
                      <a:pt x="112" y="192"/>
                    </a:lnTo>
                    <a:lnTo>
                      <a:pt x="112" y="190"/>
                    </a:lnTo>
                    <a:lnTo>
                      <a:pt x="110" y="188"/>
                    </a:lnTo>
                    <a:lnTo>
                      <a:pt x="114" y="188"/>
                    </a:lnTo>
                    <a:lnTo>
                      <a:pt x="122" y="190"/>
                    </a:lnTo>
                    <a:lnTo>
                      <a:pt x="122" y="188"/>
                    </a:lnTo>
                    <a:lnTo>
                      <a:pt x="120" y="184"/>
                    </a:lnTo>
                    <a:lnTo>
                      <a:pt x="120" y="182"/>
                    </a:lnTo>
                    <a:lnTo>
                      <a:pt x="124" y="182"/>
                    </a:lnTo>
                    <a:lnTo>
                      <a:pt x="124" y="180"/>
                    </a:lnTo>
                    <a:lnTo>
                      <a:pt x="124" y="178"/>
                    </a:lnTo>
                    <a:lnTo>
                      <a:pt x="128" y="178"/>
                    </a:lnTo>
                    <a:lnTo>
                      <a:pt x="128" y="170"/>
                    </a:lnTo>
                    <a:lnTo>
                      <a:pt x="122" y="166"/>
                    </a:lnTo>
                    <a:lnTo>
                      <a:pt x="110" y="162"/>
                    </a:lnTo>
                    <a:lnTo>
                      <a:pt x="110" y="162"/>
                    </a:lnTo>
                    <a:lnTo>
                      <a:pt x="110" y="162"/>
                    </a:lnTo>
                    <a:close/>
                    <a:moveTo>
                      <a:pt x="610" y="160"/>
                    </a:moveTo>
                    <a:lnTo>
                      <a:pt x="610" y="160"/>
                    </a:lnTo>
                    <a:lnTo>
                      <a:pt x="610" y="162"/>
                    </a:lnTo>
                    <a:lnTo>
                      <a:pt x="610" y="164"/>
                    </a:lnTo>
                    <a:lnTo>
                      <a:pt x="608" y="164"/>
                    </a:lnTo>
                    <a:lnTo>
                      <a:pt x="608" y="162"/>
                    </a:lnTo>
                    <a:lnTo>
                      <a:pt x="608" y="160"/>
                    </a:lnTo>
                    <a:lnTo>
                      <a:pt x="610" y="160"/>
                    </a:lnTo>
                    <a:lnTo>
                      <a:pt x="610" y="160"/>
                    </a:lnTo>
                    <a:lnTo>
                      <a:pt x="610" y="160"/>
                    </a:lnTo>
                    <a:close/>
                    <a:moveTo>
                      <a:pt x="202" y="160"/>
                    </a:moveTo>
                    <a:lnTo>
                      <a:pt x="200" y="162"/>
                    </a:lnTo>
                    <a:lnTo>
                      <a:pt x="196" y="162"/>
                    </a:lnTo>
                    <a:lnTo>
                      <a:pt x="192" y="160"/>
                    </a:lnTo>
                    <a:lnTo>
                      <a:pt x="182" y="166"/>
                    </a:lnTo>
                    <a:lnTo>
                      <a:pt x="176" y="170"/>
                    </a:lnTo>
                    <a:lnTo>
                      <a:pt x="170" y="172"/>
                    </a:lnTo>
                    <a:lnTo>
                      <a:pt x="166" y="170"/>
                    </a:lnTo>
                    <a:lnTo>
                      <a:pt x="164" y="170"/>
                    </a:lnTo>
                    <a:lnTo>
                      <a:pt x="164" y="190"/>
                    </a:lnTo>
                    <a:lnTo>
                      <a:pt x="174" y="196"/>
                    </a:lnTo>
                    <a:lnTo>
                      <a:pt x="188" y="192"/>
                    </a:lnTo>
                    <a:lnTo>
                      <a:pt x="202" y="190"/>
                    </a:lnTo>
                    <a:lnTo>
                      <a:pt x="204" y="184"/>
                    </a:lnTo>
                    <a:lnTo>
                      <a:pt x="206" y="178"/>
                    </a:lnTo>
                    <a:lnTo>
                      <a:pt x="204" y="174"/>
                    </a:lnTo>
                    <a:lnTo>
                      <a:pt x="202" y="172"/>
                    </a:lnTo>
                    <a:lnTo>
                      <a:pt x="206" y="172"/>
                    </a:lnTo>
                    <a:lnTo>
                      <a:pt x="210" y="172"/>
                    </a:lnTo>
                    <a:lnTo>
                      <a:pt x="214" y="166"/>
                    </a:lnTo>
                    <a:lnTo>
                      <a:pt x="214" y="164"/>
                    </a:lnTo>
                    <a:lnTo>
                      <a:pt x="210" y="160"/>
                    </a:lnTo>
                    <a:lnTo>
                      <a:pt x="202" y="160"/>
                    </a:lnTo>
                    <a:lnTo>
                      <a:pt x="202" y="160"/>
                    </a:lnTo>
                    <a:lnTo>
                      <a:pt x="202" y="160"/>
                    </a:lnTo>
                    <a:close/>
                    <a:moveTo>
                      <a:pt x="140" y="154"/>
                    </a:moveTo>
                    <a:lnTo>
                      <a:pt x="140" y="154"/>
                    </a:lnTo>
                    <a:lnTo>
                      <a:pt x="132" y="160"/>
                    </a:lnTo>
                    <a:lnTo>
                      <a:pt x="132" y="166"/>
                    </a:lnTo>
                    <a:lnTo>
                      <a:pt x="136" y="170"/>
                    </a:lnTo>
                    <a:lnTo>
                      <a:pt x="138" y="172"/>
                    </a:lnTo>
                    <a:lnTo>
                      <a:pt x="146" y="172"/>
                    </a:lnTo>
                    <a:lnTo>
                      <a:pt x="150" y="162"/>
                    </a:lnTo>
                    <a:lnTo>
                      <a:pt x="140" y="154"/>
                    </a:lnTo>
                    <a:lnTo>
                      <a:pt x="140" y="154"/>
                    </a:lnTo>
                    <a:lnTo>
                      <a:pt x="140" y="154"/>
                    </a:lnTo>
                    <a:close/>
                    <a:moveTo>
                      <a:pt x="160" y="144"/>
                    </a:moveTo>
                    <a:lnTo>
                      <a:pt x="160" y="144"/>
                    </a:lnTo>
                    <a:lnTo>
                      <a:pt x="156" y="154"/>
                    </a:lnTo>
                    <a:lnTo>
                      <a:pt x="174" y="152"/>
                    </a:lnTo>
                    <a:lnTo>
                      <a:pt x="182" y="156"/>
                    </a:lnTo>
                    <a:lnTo>
                      <a:pt x="182" y="160"/>
                    </a:lnTo>
                    <a:lnTo>
                      <a:pt x="192" y="152"/>
                    </a:lnTo>
                    <a:lnTo>
                      <a:pt x="188" y="148"/>
                    </a:lnTo>
                    <a:lnTo>
                      <a:pt x="188" y="144"/>
                    </a:lnTo>
                    <a:lnTo>
                      <a:pt x="160" y="144"/>
                    </a:lnTo>
                    <a:lnTo>
                      <a:pt x="160" y="144"/>
                    </a:lnTo>
                    <a:lnTo>
                      <a:pt x="160" y="144"/>
                    </a:lnTo>
                    <a:close/>
                    <a:moveTo>
                      <a:pt x="210" y="138"/>
                    </a:moveTo>
                    <a:lnTo>
                      <a:pt x="210" y="138"/>
                    </a:lnTo>
                    <a:lnTo>
                      <a:pt x="204" y="142"/>
                    </a:lnTo>
                    <a:lnTo>
                      <a:pt x="200" y="144"/>
                    </a:lnTo>
                    <a:lnTo>
                      <a:pt x="192" y="144"/>
                    </a:lnTo>
                    <a:lnTo>
                      <a:pt x="194" y="146"/>
                    </a:lnTo>
                    <a:lnTo>
                      <a:pt x="194" y="148"/>
                    </a:lnTo>
                    <a:lnTo>
                      <a:pt x="194" y="152"/>
                    </a:lnTo>
                    <a:lnTo>
                      <a:pt x="204" y="154"/>
                    </a:lnTo>
                    <a:lnTo>
                      <a:pt x="206" y="154"/>
                    </a:lnTo>
                    <a:lnTo>
                      <a:pt x="214" y="156"/>
                    </a:lnTo>
                    <a:lnTo>
                      <a:pt x="220" y="154"/>
                    </a:lnTo>
                    <a:lnTo>
                      <a:pt x="222" y="152"/>
                    </a:lnTo>
                    <a:lnTo>
                      <a:pt x="222" y="146"/>
                    </a:lnTo>
                    <a:lnTo>
                      <a:pt x="220" y="142"/>
                    </a:lnTo>
                    <a:lnTo>
                      <a:pt x="210" y="138"/>
                    </a:lnTo>
                    <a:lnTo>
                      <a:pt x="210" y="138"/>
                    </a:lnTo>
                    <a:lnTo>
                      <a:pt x="210" y="138"/>
                    </a:lnTo>
                    <a:close/>
                    <a:moveTo>
                      <a:pt x="560" y="136"/>
                    </a:moveTo>
                    <a:lnTo>
                      <a:pt x="560" y="136"/>
                    </a:lnTo>
                    <a:lnTo>
                      <a:pt x="564" y="136"/>
                    </a:lnTo>
                    <a:lnTo>
                      <a:pt x="560" y="138"/>
                    </a:lnTo>
                    <a:lnTo>
                      <a:pt x="558" y="142"/>
                    </a:lnTo>
                    <a:lnTo>
                      <a:pt x="558" y="136"/>
                    </a:lnTo>
                    <a:lnTo>
                      <a:pt x="560" y="136"/>
                    </a:lnTo>
                    <a:lnTo>
                      <a:pt x="560" y="136"/>
                    </a:lnTo>
                    <a:lnTo>
                      <a:pt x="560" y="136"/>
                    </a:lnTo>
                    <a:close/>
                    <a:moveTo>
                      <a:pt x="382" y="136"/>
                    </a:moveTo>
                    <a:lnTo>
                      <a:pt x="382" y="154"/>
                    </a:lnTo>
                    <a:lnTo>
                      <a:pt x="392" y="156"/>
                    </a:lnTo>
                    <a:lnTo>
                      <a:pt x="400" y="160"/>
                    </a:lnTo>
                    <a:lnTo>
                      <a:pt x="396" y="160"/>
                    </a:lnTo>
                    <a:lnTo>
                      <a:pt x="394" y="160"/>
                    </a:lnTo>
                    <a:lnTo>
                      <a:pt x="402" y="172"/>
                    </a:lnTo>
                    <a:lnTo>
                      <a:pt x="406" y="174"/>
                    </a:lnTo>
                    <a:lnTo>
                      <a:pt x="418" y="172"/>
                    </a:lnTo>
                    <a:lnTo>
                      <a:pt x="432" y="170"/>
                    </a:lnTo>
                    <a:lnTo>
                      <a:pt x="428" y="154"/>
                    </a:lnTo>
                    <a:lnTo>
                      <a:pt x="424" y="152"/>
                    </a:lnTo>
                    <a:lnTo>
                      <a:pt x="422" y="152"/>
                    </a:lnTo>
                    <a:lnTo>
                      <a:pt x="414" y="152"/>
                    </a:lnTo>
                    <a:lnTo>
                      <a:pt x="406" y="144"/>
                    </a:lnTo>
                    <a:lnTo>
                      <a:pt x="394" y="142"/>
                    </a:lnTo>
                    <a:lnTo>
                      <a:pt x="382" y="136"/>
                    </a:lnTo>
                    <a:lnTo>
                      <a:pt x="382" y="136"/>
                    </a:lnTo>
                    <a:lnTo>
                      <a:pt x="382" y="136"/>
                    </a:lnTo>
                    <a:close/>
                    <a:moveTo>
                      <a:pt x="274" y="124"/>
                    </a:moveTo>
                    <a:lnTo>
                      <a:pt x="274" y="124"/>
                    </a:lnTo>
                    <a:lnTo>
                      <a:pt x="272" y="126"/>
                    </a:lnTo>
                    <a:lnTo>
                      <a:pt x="268" y="128"/>
                    </a:lnTo>
                    <a:lnTo>
                      <a:pt x="268" y="138"/>
                    </a:lnTo>
                    <a:lnTo>
                      <a:pt x="276" y="136"/>
                    </a:lnTo>
                    <a:lnTo>
                      <a:pt x="276" y="142"/>
                    </a:lnTo>
                    <a:lnTo>
                      <a:pt x="278" y="142"/>
                    </a:lnTo>
                    <a:lnTo>
                      <a:pt x="278" y="138"/>
                    </a:lnTo>
                    <a:lnTo>
                      <a:pt x="282" y="142"/>
                    </a:lnTo>
                    <a:lnTo>
                      <a:pt x="278" y="146"/>
                    </a:lnTo>
                    <a:lnTo>
                      <a:pt x="282" y="146"/>
                    </a:lnTo>
                    <a:lnTo>
                      <a:pt x="284" y="146"/>
                    </a:lnTo>
                    <a:lnTo>
                      <a:pt x="288" y="144"/>
                    </a:lnTo>
                    <a:lnTo>
                      <a:pt x="288" y="146"/>
                    </a:lnTo>
                    <a:lnTo>
                      <a:pt x="288" y="148"/>
                    </a:lnTo>
                    <a:lnTo>
                      <a:pt x="286" y="148"/>
                    </a:lnTo>
                    <a:lnTo>
                      <a:pt x="292" y="154"/>
                    </a:lnTo>
                    <a:lnTo>
                      <a:pt x="284" y="156"/>
                    </a:lnTo>
                    <a:lnTo>
                      <a:pt x="284" y="160"/>
                    </a:lnTo>
                    <a:lnTo>
                      <a:pt x="300" y="154"/>
                    </a:lnTo>
                    <a:lnTo>
                      <a:pt x="312" y="152"/>
                    </a:lnTo>
                    <a:lnTo>
                      <a:pt x="324" y="152"/>
                    </a:lnTo>
                    <a:lnTo>
                      <a:pt x="338" y="160"/>
                    </a:lnTo>
                    <a:lnTo>
                      <a:pt x="340" y="162"/>
                    </a:lnTo>
                    <a:lnTo>
                      <a:pt x="342" y="164"/>
                    </a:lnTo>
                    <a:lnTo>
                      <a:pt x="350" y="166"/>
                    </a:lnTo>
                    <a:lnTo>
                      <a:pt x="356" y="172"/>
                    </a:lnTo>
                    <a:lnTo>
                      <a:pt x="358" y="178"/>
                    </a:lnTo>
                    <a:lnTo>
                      <a:pt x="364" y="174"/>
                    </a:lnTo>
                    <a:lnTo>
                      <a:pt x="366" y="178"/>
                    </a:lnTo>
                    <a:lnTo>
                      <a:pt x="372" y="170"/>
                    </a:lnTo>
                    <a:lnTo>
                      <a:pt x="372" y="166"/>
                    </a:lnTo>
                    <a:lnTo>
                      <a:pt x="372" y="162"/>
                    </a:lnTo>
                    <a:lnTo>
                      <a:pt x="366" y="160"/>
                    </a:lnTo>
                    <a:lnTo>
                      <a:pt x="360" y="152"/>
                    </a:lnTo>
                    <a:lnTo>
                      <a:pt x="358" y="148"/>
                    </a:lnTo>
                    <a:lnTo>
                      <a:pt x="354" y="152"/>
                    </a:lnTo>
                    <a:lnTo>
                      <a:pt x="346" y="148"/>
                    </a:lnTo>
                    <a:lnTo>
                      <a:pt x="336" y="138"/>
                    </a:lnTo>
                    <a:lnTo>
                      <a:pt x="332" y="138"/>
                    </a:lnTo>
                    <a:lnTo>
                      <a:pt x="330" y="142"/>
                    </a:lnTo>
                    <a:lnTo>
                      <a:pt x="328" y="136"/>
                    </a:lnTo>
                    <a:lnTo>
                      <a:pt x="324" y="134"/>
                    </a:lnTo>
                    <a:lnTo>
                      <a:pt x="320" y="134"/>
                    </a:lnTo>
                    <a:lnTo>
                      <a:pt x="318" y="136"/>
                    </a:lnTo>
                    <a:lnTo>
                      <a:pt x="318" y="138"/>
                    </a:lnTo>
                    <a:lnTo>
                      <a:pt x="312" y="138"/>
                    </a:lnTo>
                    <a:lnTo>
                      <a:pt x="312" y="134"/>
                    </a:lnTo>
                    <a:lnTo>
                      <a:pt x="300" y="128"/>
                    </a:lnTo>
                    <a:lnTo>
                      <a:pt x="300" y="136"/>
                    </a:lnTo>
                    <a:lnTo>
                      <a:pt x="294" y="138"/>
                    </a:lnTo>
                    <a:lnTo>
                      <a:pt x="292" y="128"/>
                    </a:lnTo>
                    <a:lnTo>
                      <a:pt x="274" y="124"/>
                    </a:lnTo>
                    <a:lnTo>
                      <a:pt x="274" y="124"/>
                    </a:lnTo>
                    <a:lnTo>
                      <a:pt x="274" y="124"/>
                    </a:lnTo>
                    <a:close/>
                    <a:moveTo>
                      <a:pt x="576" y="112"/>
                    </a:moveTo>
                    <a:lnTo>
                      <a:pt x="576" y="112"/>
                    </a:lnTo>
                    <a:lnTo>
                      <a:pt x="584" y="124"/>
                    </a:lnTo>
                    <a:lnTo>
                      <a:pt x="592" y="126"/>
                    </a:lnTo>
                    <a:lnTo>
                      <a:pt x="594" y="130"/>
                    </a:lnTo>
                    <a:lnTo>
                      <a:pt x="584" y="134"/>
                    </a:lnTo>
                    <a:lnTo>
                      <a:pt x="586" y="136"/>
                    </a:lnTo>
                    <a:lnTo>
                      <a:pt x="612" y="136"/>
                    </a:lnTo>
                    <a:lnTo>
                      <a:pt x="612" y="142"/>
                    </a:lnTo>
                    <a:lnTo>
                      <a:pt x="564" y="138"/>
                    </a:lnTo>
                    <a:lnTo>
                      <a:pt x="564" y="134"/>
                    </a:lnTo>
                    <a:lnTo>
                      <a:pt x="578" y="128"/>
                    </a:lnTo>
                    <a:lnTo>
                      <a:pt x="578" y="124"/>
                    </a:lnTo>
                    <a:lnTo>
                      <a:pt x="574" y="118"/>
                    </a:lnTo>
                    <a:lnTo>
                      <a:pt x="576" y="112"/>
                    </a:lnTo>
                    <a:lnTo>
                      <a:pt x="576" y="112"/>
                    </a:lnTo>
                    <a:lnTo>
                      <a:pt x="576" y="112"/>
                    </a:lnTo>
                    <a:close/>
                    <a:moveTo>
                      <a:pt x="648" y="88"/>
                    </a:moveTo>
                    <a:lnTo>
                      <a:pt x="648" y="88"/>
                    </a:lnTo>
                    <a:lnTo>
                      <a:pt x="632" y="90"/>
                    </a:lnTo>
                    <a:lnTo>
                      <a:pt x="618" y="92"/>
                    </a:lnTo>
                    <a:lnTo>
                      <a:pt x="618" y="96"/>
                    </a:lnTo>
                    <a:lnTo>
                      <a:pt x="620" y="96"/>
                    </a:lnTo>
                    <a:lnTo>
                      <a:pt x="622" y="96"/>
                    </a:lnTo>
                    <a:lnTo>
                      <a:pt x="622" y="102"/>
                    </a:lnTo>
                    <a:lnTo>
                      <a:pt x="622" y="106"/>
                    </a:lnTo>
                    <a:lnTo>
                      <a:pt x="626" y="108"/>
                    </a:lnTo>
                    <a:lnTo>
                      <a:pt x="632" y="110"/>
                    </a:lnTo>
                    <a:lnTo>
                      <a:pt x="638" y="110"/>
                    </a:lnTo>
                    <a:lnTo>
                      <a:pt x="640" y="108"/>
                    </a:lnTo>
                    <a:lnTo>
                      <a:pt x="646" y="108"/>
                    </a:lnTo>
                    <a:lnTo>
                      <a:pt x="646" y="110"/>
                    </a:lnTo>
                    <a:lnTo>
                      <a:pt x="640" y="116"/>
                    </a:lnTo>
                    <a:lnTo>
                      <a:pt x="632" y="116"/>
                    </a:lnTo>
                    <a:lnTo>
                      <a:pt x="626" y="112"/>
                    </a:lnTo>
                    <a:lnTo>
                      <a:pt x="622" y="110"/>
                    </a:lnTo>
                    <a:lnTo>
                      <a:pt x="620" y="106"/>
                    </a:lnTo>
                    <a:lnTo>
                      <a:pt x="614" y="98"/>
                    </a:lnTo>
                    <a:lnTo>
                      <a:pt x="612" y="92"/>
                    </a:lnTo>
                    <a:lnTo>
                      <a:pt x="610" y="90"/>
                    </a:lnTo>
                    <a:lnTo>
                      <a:pt x="600" y="90"/>
                    </a:lnTo>
                    <a:lnTo>
                      <a:pt x="586" y="88"/>
                    </a:lnTo>
                    <a:lnTo>
                      <a:pt x="566" y="90"/>
                    </a:lnTo>
                    <a:lnTo>
                      <a:pt x="560" y="92"/>
                    </a:lnTo>
                    <a:lnTo>
                      <a:pt x="560" y="98"/>
                    </a:lnTo>
                    <a:lnTo>
                      <a:pt x="564" y="100"/>
                    </a:lnTo>
                    <a:lnTo>
                      <a:pt x="550" y="110"/>
                    </a:lnTo>
                    <a:lnTo>
                      <a:pt x="550" y="108"/>
                    </a:lnTo>
                    <a:lnTo>
                      <a:pt x="550" y="106"/>
                    </a:lnTo>
                    <a:lnTo>
                      <a:pt x="554" y="100"/>
                    </a:lnTo>
                    <a:lnTo>
                      <a:pt x="548" y="98"/>
                    </a:lnTo>
                    <a:lnTo>
                      <a:pt x="546" y="96"/>
                    </a:lnTo>
                    <a:lnTo>
                      <a:pt x="546" y="90"/>
                    </a:lnTo>
                    <a:lnTo>
                      <a:pt x="542" y="88"/>
                    </a:lnTo>
                    <a:lnTo>
                      <a:pt x="542" y="90"/>
                    </a:lnTo>
                    <a:lnTo>
                      <a:pt x="542" y="92"/>
                    </a:lnTo>
                    <a:lnTo>
                      <a:pt x="530" y="90"/>
                    </a:lnTo>
                    <a:lnTo>
                      <a:pt x="530" y="92"/>
                    </a:lnTo>
                    <a:lnTo>
                      <a:pt x="496" y="92"/>
                    </a:lnTo>
                    <a:lnTo>
                      <a:pt x="492" y="90"/>
                    </a:lnTo>
                    <a:lnTo>
                      <a:pt x="486" y="90"/>
                    </a:lnTo>
                    <a:lnTo>
                      <a:pt x="482" y="78"/>
                    </a:lnTo>
                    <a:lnTo>
                      <a:pt x="478" y="70"/>
                    </a:lnTo>
                    <a:lnTo>
                      <a:pt x="476" y="66"/>
                    </a:lnTo>
                    <a:lnTo>
                      <a:pt x="466" y="62"/>
                    </a:lnTo>
                    <a:lnTo>
                      <a:pt x="450" y="60"/>
                    </a:lnTo>
                    <a:lnTo>
                      <a:pt x="418" y="56"/>
                    </a:lnTo>
                    <a:lnTo>
                      <a:pt x="418" y="62"/>
                    </a:lnTo>
                    <a:lnTo>
                      <a:pt x="442" y="64"/>
                    </a:lnTo>
                    <a:lnTo>
                      <a:pt x="440" y="74"/>
                    </a:lnTo>
                    <a:lnTo>
                      <a:pt x="418" y="70"/>
                    </a:lnTo>
                    <a:lnTo>
                      <a:pt x="418" y="78"/>
                    </a:lnTo>
                    <a:lnTo>
                      <a:pt x="436" y="78"/>
                    </a:lnTo>
                    <a:lnTo>
                      <a:pt x="440" y="82"/>
                    </a:lnTo>
                    <a:lnTo>
                      <a:pt x="442" y="82"/>
                    </a:lnTo>
                    <a:lnTo>
                      <a:pt x="446" y="80"/>
                    </a:lnTo>
                    <a:lnTo>
                      <a:pt x="450" y="80"/>
                    </a:lnTo>
                    <a:lnTo>
                      <a:pt x="454" y="82"/>
                    </a:lnTo>
                    <a:lnTo>
                      <a:pt x="456" y="88"/>
                    </a:lnTo>
                    <a:lnTo>
                      <a:pt x="432" y="90"/>
                    </a:lnTo>
                    <a:lnTo>
                      <a:pt x="432" y="92"/>
                    </a:lnTo>
                    <a:lnTo>
                      <a:pt x="436" y="98"/>
                    </a:lnTo>
                    <a:lnTo>
                      <a:pt x="424" y="98"/>
                    </a:lnTo>
                    <a:lnTo>
                      <a:pt x="446" y="102"/>
                    </a:lnTo>
                    <a:lnTo>
                      <a:pt x="446" y="98"/>
                    </a:lnTo>
                    <a:lnTo>
                      <a:pt x="448" y="100"/>
                    </a:lnTo>
                    <a:lnTo>
                      <a:pt x="448" y="106"/>
                    </a:lnTo>
                    <a:lnTo>
                      <a:pt x="454" y="102"/>
                    </a:lnTo>
                    <a:lnTo>
                      <a:pt x="458" y="102"/>
                    </a:lnTo>
                    <a:lnTo>
                      <a:pt x="460" y="106"/>
                    </a:lnTo>
                    <a:lnTo>
                      <a:pt x="446" y="106"/>
                    </a:lnTo>
                    <a:lnTo>
                      <a:pt x="432" y="106"/>
                    </a:lnTo>
                    <a:lnTo>
                      <a:pt x="436" y="118"/>
                    </a:lnTo>
                    <a:lnTo>
                      <a:pt x="438" y="120"/>
                    </a:lnTo>
                    <a:lnTo>
                      <a:pt x="446" y="124"/>
                    </a:lnTo>
                    <a:lnTo>
                      <a:pt x="458" y="126"/>
                    </a:lnTo>
                    <a:lnTo>
                      <a:pt x="460" y="126"/>
                    </a:lnTo>
                    <a:lnTo>
                      <a:pt x="454" y="126"/>
                    </a:lnTo>
                    <a:lnTo>
                      <a:pt x="446" y="128"/>
                    </a:lnTo>
                    <a:lnTo>
                      <a:pt x="442" y="128"/>
                    </a:lnTo>
                    <a:lnTo>
                      <a:pt x="446" y="130"/>
                    </a:lnTo>
                    <a:lnTo>
                      <a:pt x="456" y="136"/>
                    </a:lnTo>
                    <a:lnTo>
                      <a:pt x="460" y="134"/>
                    </a:lnTo>
                    <a:lnTo>
                      <a:pt x="464" y="134"/>
                    </a:lnTo>
                    <a:lnTo>
                      <a:pt x="468" y="128"/>
                    </a:lnTo>
                    <a:lnTo>
                      <a:pt x="476" y="128"/>
                    </a:lnTo>
                    <a:lnTo>
                      <a:pt x="484" y="128"/>
                    </a:lnTo>
                    <a:lnTo>
                      <a:pt x="484" y="134"/>
                    </a:lnTo>
                    <a:lnTo>
                      <a:pt x="460" y="138"/>
                    </a:lnTo>
                    <a:lnTo>
                      <a:pt x="468" y="154"/>
                    </a:lnTo>
                    <a:lnTo>
                      <a:pt x="472" y="154"/>
                    </a:lnTo>
                    <a:lnTo>
                      <a:pt x="472" y="156"/>
                    </a:lnTo>
                    <a:lnTo>
                      <a:pt x="468" y="160"/>
                    </a:lnTo>
                    <a:lnTo>
                      <a:pt x="468" y="162"/>
                    </a:lnTo>
                    <a:lnTo>
                      <a:pt x="490" y="162"/>
                    </a:lnTo>
                    <a:lnTo>
                      <a:pt x="492" y="156"/>
                    </a:lnTo>
                    <a:lnTo>
                      <a:pt x="494" y="156"/>
                    </a:lnTo>
                    <a:lnTo>
                      <a:pt x="496" y="160"/>
                    </a:lnTo>
                    <a:lnTo>
                      <a:pt x="502" y="162"/>
                    </a:lnTo>
                    <a:lnTo>
                      <a:pt x="504" y="162"/>
                    </a:lnTo>
                    <a:lnTo>
                      <a:pt x="510" y="160"/>
                    </a:lnTo>
                    <a:lnTo>
                      <a:pt x="512" y="156"/>
                    </a:lnTo>
                    <a:lnTo>
                      <a:pt x="512" y="154"/>
                    </a:lnTo>
                    <a:lnTo>
                      <a:pt x="514" y="152"/>
                    </a:lnTo>
                    <a:lnTo>
                      <a:pt x="522" y="152"/>
                    </a:lnTo>
                    <a:lnTo>
                      <a:pt x="528" y="148"/>
                    </a:lnTo>
                    <a:lnTo>
                      <a:pt x="528" y="144"/>
                    </a:lnTo>
                    <a:lnTo>
                      <a:pt x="528" y="142"/>
                    </a:lnTo>
                    <a:lnTo>
                      <a:pt x="528" y="138"/>
                    </a:lnTo>
                    <a:lnTo>
                      <a:pt x="530" y="138"/>
                    </a:lnTo>
                    <a:lnTo>
                      <a:pt x="530" y="144"/>
                    </a:lnTo>
                    <a:lnTo>
                      <a:pt x="536" y="144"/>
                    </a:lnTo>
                    <a:lnTo>
                      <a:pt x="542" y="138"/>
                    </a:lnTo>
                    <a:lnTo>
                      <a:pt x="556" y="136"/>
                    </a:lnTo>
                    <a:lnTo>
                      <a:pt x="554" y="138"/>
                    </a:lnTo>
                    <a:lnTo>
                      <a:pt x="556" y="138"/>
                    </a:lnTo>
                    <a:lnTo>
                      <a:pt x="556" y="142"/>
                    </a:lnTo>
                    <a:lnTo>
                      <a:pt x="554" y="144"/>
                    </a:lnTo>
                    <a:lnTo>
                      <a:pt x="546" y="146"/>
                    </a:lnTo>
                    <a:lnTo>
                      <a:pt x="538" y="146"/>
                    </a:lnTo>
                    <a:lnTo>
                      <a:pt x="538" y="154"/>
                    </a:lnTo>
                    <a:lnTo>
                      <a:pt x="536" y="154"/>
                    </a:lnTo>
                    <a:lnTo>
                      <a:pt x="536" y="156"/>
                    </a:lnTo>
                    <a:lnTo>
                      <a:pt x="536" y="162"/>
                    </a:lnTo>
                    <a:lnTo>
                      <a:pt x="550" y="160"/>
                    </a:lnTo>
                    <a:lnTo>
                      <a:pt x="560" y="160"/>
                    </a:lnTo>
                    <a:lnTo>
                      <a:pt x="572" y="156"/>
                    </a:lnTo>
                    <a:lnTo>
                      <a:pt x="582" y="148"/>
                    </a:lnTo>
                    <a:lnTo>
                      <a:pt x="578" y="164"/>
                    </a:lnTo>
                    <a:lnTo>
                      <a:pt x="582" y="170"/>
                    </a:lnTo>
                    <a:lnTo>
                      <a:pt x="584" y="170"/>
                    </a:lnTo>
                    <a:lnTo>
                      <a:pt x="592" y="172"/>
                    </a:lnTo>
                    <a:lnTo>
                      <a:pt x="604" y="172"/>
                    </a:lnTo>
                    <a:lnTo>
                      <a:pt x="602" y="174"/>
                    </a:lnTo>
                    <a:lnTo>
                      <a:pt x="602" y="180"/>
                    </a:lnTo>
                    <a:lnTo>
                      <a:pt x="600" y="182"/>
                    </a:lnTo>
                    <a:lnTo>
                      <a:pt x="596" y="184"/>
                    </a:lnTo>
                    <a:lnTo>
                      <a:pt x="586" y="184"/>
                    </a:lnTo>
                    <a:lnTo>
                      <a:pt x="574" y="182"/>
                    </a:lnTo>
                    <a:lnTo>
                      <a:pt x="574" y="174"/>
                    </a:lnTo>
                    <a:lnTo>
                      <a:pt x="568" y="174"/>
                    </a:lnTo>
                    <a:lnTo>
                      <a:pt x="564" y="174"/>
                    </a:lnTo>
                    <a:lnTo>
                      <a:pt x="558" y="166"/>
                    </a:lnTo>
                    <a:lnTo>
                      <a:pt x="550" y="166"/>
                    </a:lnTo>
                    <a:lnTo>
                      <a:pt x="546" y="166"/>
                    </a:lnTo>
                    <a:lnTo>
                      <a:pt x="530" y="170"/>
                    </a:lnTo>
                    <a:lnTo>
                      <a:pt x="532" y="178"/>
                    </a:lnTo>
                    <a:lnTo>
                      <a:pt x="538" y="180"/>
                    </a:lnTo>
                    <a:lnTo>
                      <a:pt x="540" y="180"/>
                    </a:lnTo>
                    <a:lnTo>
                      <a:pt x="540" y="178"/>
                    </a:lnTo>
                    <a:lnTo>
                      <a:pt x="540" y="184"/>
                    </a:lnTo>
                    <a:lnTo>
                      <a:pt x="522" y="192"/>
                    </a:lnTo>
                    <a:lnTo>
                      <a:pt x="512" y="196"/>
                    </a:lnTo>
                    <a:lnTo>
                      <a:pt x="508" y="200"/>
                    </a:lnTo>
                    <a:lnTo>
                      <a:pt x="508" y="206"/>
                    </a:lnTo>
                    <a:lnTo>
                      <a:pt x="510" y="212"/>
                    </a:lnTo>
                    <a:lnTo>
                      <a:pt x="512" y="212"/>
                    </a:lnTo>
                    <a:lnTo>
                      <a:pt x="514" y="210"/>
                    </a:lnTo>
                    <a:lnTo>
                      <a:pt x="520" y="210"/>
                    </a:lnTo>
                    <a:lnTo>
                      <a:pt x="522" y="212"/>
                    </a:lnTo>
                    <a:lnTo>
                      <a:pt x="528" y="216"/>
                    </a:lnTo>
                    <a:lnTo>
                      <a:pt x="536" y="212"/>
                    </a:lnTo>
                    <a:lnTo>
                      <a:pt x="532" y="210"/>
                    </a:lnTo>
                    <a:lnTo>
                      <a:pt x="540" y="208"/>
                    </a:lnTo>
                    <a:lnTo>
                      <a:pt x="542" y="210"/>
                    </a:lnTo>
                    <a:lnTo>
                      <a:pt x="546" y="212"/>
                    </a:lnTo>
                    <a:lnTo>
                      <a:pt x="546" y="210"/>
                    </a:lnTo>
                    <a:lnTo>
                      <a:pt x="546" y="208"/>
                    </a:lnTo>
                    <a:lnTo>
                      <a:pt x="548" y="208"/>
                    </a:lnTo>
                    <a:lnTo>
                      <a:pt x="548" y="210"/>
                    </a:lnTo>
                    <a:lnTo>
                      <a:pt x="574" y="218"/>
                    </a:lnTo>
                    <a:lnTo>
                      <a:pt x="576" y="212"/>
                    </a:lnTo>
                    <a:lnTo>
                      <a:pt x="578" y="210"/>
                    </a:lnTo>
                    <a:lnTo>
                      <a:pt x="574" y="202"/>
                    </a:lnTo>
                    <a:lnTo>
                      <a:pt x="578" y="202"/>
                    </a:lnTo>
                    <a:lnTo>
                      <a:pt x="584" y="206"/>
                    </a:lnTo>
                    <a:lnTo>
                      <a:pt x="586" y="200"/>
                    </a:lnTo>
                    <a:lnTo>
                      <a:pt x="592" y="196"/>
                    </a:lnTo>
                    <a:lnTo>
                      <a:pt x="592" y="210"/>
                    </a:lnTo>
                    <a:lnTo>
                      <a:pt x="618" y="208"/>
                    </a:lnTo>
                    <a:lnTo>
                      <a:pt x="620" y="202"/>
                    </a:lnTo>
                    <a:lnTo>
                      <a:pt x="620" y="200"/>
                    </a:lnTo>
                    <a:lnTo>
                      <a:pt x="622" y="198"/>
                    </a:lnTo>
                    <a:lnTo>
                      <a:pt x="626" y="208"/>
                    </a:lnTo>
                    <a:lnTo>
                      <a:pt x="628" y="206"/>
                    </a:lnTo>
                    <a:lnTo>
                      <a:pt x="628" y="202"/>
                    </a:lnTo>
                    <a:lnTo>
                      <a:pt x="632" y="206"/>
                    </a:lnTo>
                    <a:lnTo>
                      <a:pt x="638" y="206"/>
                    </a:lnTo>
                    <a:lnTo>
                      <a:pt x="638" y="220"/>
                    </a:lnTo>
                    <a:lnTo>
                      <a:pt x="658" y="206"/>
                    </a:lnTo>
                    <a:lnTo>
                      <a:pt x="660" y="208"/>
                    </a:lnTo>
                    <a:lnTo>
                      <a:pt x="664" y="210"/>
                    </a:lnTo>
                    <a:lnTo>
                      <a:pt x="666" y="210"/>
                    </a:lnTo>
                    <a:lnTo>
                      <a:pt x="672" y="206"/>
                    </a:lnTo>
                    <a:lnTo>
                      <a:pt x="678" y="198"/>
                    </a:lnTo>
                    <a:lnTo>
                      <a:pt x="682" y="198"/>
                    </a:lnTo>
                    <a:lnTo>
                      <a:pt x="678" y="198"/>
                    </a:lnTo>
                    <a:lnTo>
                      <a:pt x="678" y="196"/>
                    </a:lnTo>
                    <a:lnTo>
                      <a:pt x="668" y="196"/>
                    </a:lnTo>
                    <a:lnTo>
                      <a:pt x="666" y="190"/>
                    </a:lnTo>
                    <a:lnTo>
                      <a:pt x="660" y="184"/>
                    </a:lnTo>
                    <a:lnTo>
                      <a:pt x="646" y="180"/>
                    </a:lnTo>
                    <a:lnTo>
                      <a:pt x="678" y="178"/>
                    </a:lnTo>
                    <a:lnTo>
                      <a:pt x="678" y="164"/>
                    </a:lnTo>
                    <a:lnTo>
                      <a:pt x="694" y="166"/>
                    </a:lnTo>
                    <a:lnTo>
                      <a:pt x="702" y="166"/>
                    </a:lnTo>
                    <a:lnTo>
                      <a:pt x="710" y="164"/>
                    </a:lnTo>
                    <a:lnTo>
                      <a:pt x="712" y="160"/>
                    </a:lnTo>
                    <a:lnTo>
                      <a:pt x="708" y="160"/>
                    </a:lnTo>
                    <a:lnTo>
                      <a:pt x="708" y="156"/>
                    </a:lnTo>
                    <a:lnTo>
                      <a:pt x="720" y="156"/>
                    </a:lnTo>
                    <a:lnTo>
                      <a:pt x="718" y="154"/>
                    </a:lnTo>
                    <a:lnTo>
                      <a:pt x="718" y="152"/>
                    </a:lnTo>
                    <a:lnTo>
                      <a:pt x="714" y="148"/>
                    </a:lnTo>
                    <a:lnTo>
                      <a:pt x="722" y="148"/>
                    </a:lnTo>
                    <a:lnTo>
                      <a:pt x="730" y="148"/>
                    </a:lnTo>
                    <a:lnTo>
                      <a:pt x="730" y="146"/>
                    </a:lnTo>
                    <a:lnTo>
                      <a:pt x="732" y="144"/>
                    </a:lnTo>
                    <a:lnTo>
                      <a:pt x="732" y="142"/>
                    </a:lnTo>
                    <a:lnTo>
                      <a:pt x="732" y="138"/>
                    </a:lnTo>
                    <a:lnTo>
                      <a:pt x="728" y="138"/>
                    </a:lnTo>
                    <a:lnTo>
                      <a:pt x="726" y="138"/>
                    </a:lnTo>
                    <a:lnTo>
                      <a:pt x="726" y="142"/>
                    </a:lnTo>
                    <a:lnTo>
                      <a:pt x="720" y="142"/>
                    </a:lnTo>
                    <a:lnTo>
                      <a:pt x="720" y="136"/>
                    </a:lnTo>
                    <a:lnTo>
                      <a:pt x="712" y="134"/>
                    </a:lnTo>
                    <a:lnTo>
                      <a:pt x="704" y="134"/>
                    </a:lnTo>
                    <a:lnTo>
                      <a:pt x="696" y="136"/>
                    </a:lnTo>
                    <a:lnTo>
                      <a:pt x="682" y="142"/>
                    </a:lnTo>
                    <a:lnTo>
                      <a:pt x="682" y="138"/>
                    </a:lnTo>
                    <a:lnTo>
                      <a:pt x="686" y="138"/>
                    </a:lnTo>
                    <a:lnTo>
                      <a:pt x="686" y="134"/>
                    </a:lnTo>
                    <a:lnTo>
                      <a:pt x="678" y="128"/>
                    </a:lnTo>
                    <a:lnTo>
                      <a:pt x="702" y="130"/>
                    </a:lnTo>
                    <a:lnTo>
                      <a:pt x="712" y="130"/>
                    </a:lnTo>
                    <a:lnTo>
                      <a:pt x="712" y="128"/>
                    </a:lnTo>
                    <a:lnTo>
                      <a:pt x="710" y="126"/>
                    </a:lnTo>
                    <a:lnTo>
                      <a:pt x="700" y="124"/>
                    </a:lnTo>
                    <a:lnTo>
                      <a:pt x="720" y="124"/>
                    </a:lnTo>
                    <a:lnTo>
                      <a:pt x="718" y="120"/>
                    </a:lnTo>
                    <a:lnTo>
                      <a:pt x="708" y="118"/>
                    </a:lnTo>
                    <a:lnTo>
                      <a:pt x="694" y="118"/>
                    </a:lnTo>
                    <a:lnTo>
                      <a:pt x="694" y="112"/>
                    </a:lnTo>
                    <a:lnTo>
                      <a:pt x="696" y="112"/>
                    </a:lnTo>
                    <a:lnTo>
                      <a:pt x="700" y="116"/>
                    </a:lnTo>
                    <a:lnTo>
                      <a:pt x="702" y="116"/>
                    </a:lnTo>
                    <a:lnTo>
                      <a:pt x="704" y="116"/>
                    </a:lnTo>
                    <a:lnTo>
                      <a:pt x="708" y="112"/>
                    </a:lnTo>
                    <a:lnTo>
                      <a:pt x="708" y="110"/>
                    </a:lnTo>
                    <a:lnTo>
                      <a:pt x="710" y="110"/>
                    </a:lnTo>
                    <a:lnTo>
                      <a:pt x="714" y="116"/>
                    </a:lnTo>
                    <a:lnTo>
                      <a:pt x="720" y="120"/>
                    </a:lnTo>
                    <a:lnTo>
                      <a:pt x="722" y="120"/>
                    </a:lnTo>
                    <a:lnTo>
                      <a:pt x="722" y="118"/>
                    </a:lnTo>
                    <a:lnTo>
                      <a:pt x="722" y="116"/>
                    </a:lnTo>
                    <a:lnTo>
                      <a:pt x="746" y="116"/>
                    </a:lnTo>
                    <a:lnTo>
                      <a:pt x="750" y="116"/>
                    </a:lnTo>
                    <a:lnTo>
                      <a:pt x="758" y="116"/>
                    </a:lnTo>
                    <a:lnTo>
                      <a:pt x="764" y="116"/>
                    </a:lnTo>
                    <a:lnTo>
                      <a:pt x="764" y="112"/>
                    </a:lnTo>
                    <a:lnTo>
                      <a:pt x="760" y="108"/>
                    </a:lnTo>
                    <a:lnTo>
                      <a:pt x="776" y="106"/>
                    </a:lnTo>
                    <a:lnTo>
                      <a:pt x="778" y="102"/>
                    </a:lnTo>
                    <a:lnTo>
                      <a:pt x="772" y="98"/>
                    </a:lnTo>
                    <a:lnTo>
                      <a:pt x="774" y="98"/>
                    </a:lnTo>
                    <a:lnTo>
                      <a:pt x="776" y="98"/>
                    </a:lnTo>
                    <a:lnTo>
                      <a:pt x="774" y="96"/>
                    </a:lnTo>
                    <a:lnTo>
                      <a:pt x="786" y="98"/>
                    </a:lnTo>
                    <a:lnTo>
                      <a:pt x="800" y="90"/>
                    </a:lnTo>
                    <a:lnTo>
                      <a:pt x="796" y="90"/>
                    </a:lnTo>
                    <a:lnTo>
                      <a:pt x="796" y="88"/>
                    </a:lnTo>
                    <a:lnTo>
                      <a:pt x="800" y="84"/>
                    </a:lnTo>
                    <a:lnTo>
                      <a:pt x="804" y="90"/>
                    </a:lnTo>
                    <a:lnTo>
                      <a:pt x="818" y="82"/>
                    </a:lnTo>
                    <a:lnTo>
                      <a:pt x="830" y="72"/>
                    </a:lnTo>
                    <a:lnTo>
                      <a:pt x="840" y="72"/>
                    </a:lnTo>
                    <a:lnTo>
                      <a:pt x="854" y="70"/>
                    </a:lnTo>
                    <a:lnTo>
                      <a:pt x="864" y="70"/>
                    </a:lnTo>
                    <a:lnTo>
                      <a:pt x="874" y="66"/>
                    </a:lnTo>
                    <a:lnTo>
                      <a:pt x="880" y="64"/>
                    </a:lnTo>
                    <a:lnTo>
                      <a:pt x="880" y="60"/>
                    </a:lnTo>
                    <a:lnTo>
                      <a:pt x="880" y="56"/>
                    </a:lnTo>
                    <a:lnTo>
                      <a:pt x="874" y="54"/>
                    </a:lnTo>
                    <a:lnTo>
                      <a:pt x="886" y="48"/>
                    </a:lnTo>
                    <a:lnTo>
                      <a:pt x="900" y="44"/>
                    </a:lnTo>
                    <a:lnTo>
                      <a:pt x="908" y="42"/>
                    </a:lnTo>
                    <a:lnTo>
                      <a:pt x="908" y="36"/>
                    </a:lnTo>
                    <a:lnTo>
                      <a:pt x="912" y="36"/>
                    </a:lnTo>
                    <a:lnTo>
                      <a:pt x="920" y="36"/>
                    </a:lnTo>
                    <a:lnTo>
                      <a:pt x="920" y="34"/>
                    </a:lnTo>
                    <a:lnTo>
                      <a:pt x="922" y="30"/>
                    </a:lnTo>
                    <a:lnTo>
                      <a:pt x="922" y="28"/>
                    </a:lnTo>
                    <a:lnTo>
                      <a:pt x="922" y="26"/>
                    </a:lnTo>
                    <a:lnTo>
                      <a:pt x="908" y="26"/>
                    </a:lnTo>
                    <a:lnTo>
                      <a:pt x="904" y="24"/>
                    </a:lnTo>
                    <a:lnTo>
                      <a:pt x="902" y="20"/>
                    </a:lnTo>
                    <a:lnTo>
                      <a:pt x="900" y="24"/>
                    </a:lnTo>
                    <a:lnTo>
                      <a:pt x="894" y="24"/>
                    </a:lnTo>
                    <a:lnTo>
                      <a:pt x="892" y="18"/>
                    </a:lnTo>
                    <a:lnTo>
                      <a:pt x="884" y="12"/>
                    </a:lnTo>
                    <a:lnTo>
                      <a:pt x="876" y="12"/>
                    </a:lnTo>
                    <a:lnTo>
                      <a:pt x="856" y="10"/>
                    </a:lnTo>
                    <a:lnTo>
                      <a:pt x="850" y="10"/>
                    </a:lnTo>
                    <a:lnTo>
                      <a:pt x="850" y="8"/>
                    </a:lnTo>
                    <a:lnTo>
                      <a:pt x="848" y="8"/>
                    </a:lnTo>
                    <a:lnTo>
                      <a:pt x="846" y="8"/>
                    </a:lnTo>
                    <a:lnTo>
                      <a:pt x="844" y="16"/>
                    </a:lnTo>
                    <a:lnTo>
                      <a:pt x="822" y="26"/>
                    </a:lnTo>
                    <a:lnTo>
                      <a:pt x="820" y="24"/>
                    </a:lnTo>
                    <a:lnTo>
                      <a:pt x="836" y="16"/>
                    </a:lnTo>
                    <a:lnTo>
                      <a:pt x="836" y="10"/>
                    </a:lnTo>
                    <a:lnTo>
                      <a:pt x="836" y="8"/>
                    </a:lnTo>
                    <a:lnTo>
                      <a:pt x="832" y="6"/>
                    </a:lnTo>
                    <a:lnTo>
                      <a:pt x="828" y="6"/>
                    </a:lnTo>
                    <a:lnTo>
                      <a:pt x="820" y="6"/>
                    </a:lnTo>
                    <a:lnTo>
                      <a:pt x="808" y="8"/>
                    </a:lnTo>
                    <a:lnTo>
                      <a:pt x="800" y="6"/>
                    </a:lnTo>
                    <a:lnTo>
                      <a:pt x="792" y="2"/>
                    </a:lnTo>
                    <a:lnTo>
                      <a:pt x="786" y="0"/>
                    </a:lnTo>
                    <a:lnTo>
                      <a:pt x="778" y="2"/>
                    </a:lnTo>
                    <a:lnTo>
                      <a:pt x="768" y="8"/>
                    </a:lnTo>
                    <a:lnTo>
                      <a:pt x="772" y="12"/>
                    </a:lnTo>
                    <a:lnTo>
                      <a:pt x="766" y="12"/>
                    </a:lnTo>
                    <a:lnTo>
                      <a:pt x="768" y="12"/>
                    </a:lnTo>
                    <a:lnTo>
                      <a:pt x="766" y="10"/>
                    </a:lnTo>
                    <a:lnTo>
                      <a:pt x="760" y="10"/>
                    </a:lnTo>
                    <a:lnTo>
                      <a:pt x="754" y="16"/>
                    </a:lnTo>
                    <a:lnTo>
                      <a:pt x="748" y="18"/>
                    </a:lnTo>
                    <a:lnTo>
                      <a:pt x="744" y="18"/>
                    </a:lnTo>
                    <a:lnTo>
                      <a:pt x="740" y="16"/>
                    </a:lnTo>
                    <a:lnTo>
                      <a:pt x="740" y="12"/>
                    </a:lnTo>
                    <a:lnTo>
                      <a:pt x="738" y="12"/>
                    </a:lnTo>
                    <a:lnTo>
                      <a:pt x="700" y="12"/>
                    </a:lnTo>
                    <a:lnTo>
                      <a:pt x="700" y="16"/>
                    </a:lnTo>
                    <a:lnTo>
                      <a:pt x="696" y="16"/>
                    </a:lnTo>
                    <a:lnTo>
                      <a:pt x="694" y="12"/>
                    </a:lnTo>
                    <a:lnTo>
                      <a:pt x="696" y="12"/>
                    </a:lnTo>
                    <a:lnTo>
                      <a:pt x="694" y="12"/>
                    </a:lnTo>
                    <a:lnTo>
                      <a:pt x="690" y="16"/>
                    </a:lnTo>
                    <a:lnTo>
                      <a:pt x="686" y="18"/>
                    </a:lnTo>
                    <a:lnTo>
                      <a:pt x="686" y="20"/>
                    </a:lnTo>
                    <a:lnTo>
                      <a:pt x="690" y="18"/>
                    </a:lnTo>
                    <a:lnTo>
                      <a:pt x="690" y="24"/>
                    </a:lnTo>
                    <a:lnTo>
                      <a:pt x="696" y="24"/>
                    </a:lnTo>
                    <a:lnTo>
                      <a:pt x="700" y="28"/>
                    </a:lnTo>
                    <a:lnTo>
                      <a:pt x="694" y="28"/>
                    </a:lnTo>
                    <a:lnTo>
                      <a:pt x="686" y="26"/>
                    </a:lnTo>
                    <a:lnTo>
                      <a:pt x="686" y="20"/>
                    </a:lnTo>
                    <a:lnTo>
                      <a:pt x="678" y="24"/>
                    </a:lnTo>
                    <a:lnTo>
                      <a:pt x="666" y="24"/>
                    </a:lnTo>
                    <a:lnTo>
                      <a:pt x="666" y="20"/>
                    </a:lnTo>
                    <a:lnTo>
                      <a:pt x="666" y="18"/>
                    </a:lnTo>
                    <a:lnTo>
                      <a:pt x="664" y="18"/>
                    </a:lnTo>
                    <a:lnTo>
                      <a:pt x="660" y="30"/>
                    </a:lnTo>
                    <a:lnTo>
                      <a:pt x="650" y="30"/>
                    </a:lnTo>
                    <a:lnTo>
                      <a:pt x="654" y="28"/>
                    </a:lnTo>
                    <a:lnTo>
                      <a:pt x="650" y="28"/>
                    </a:lnTo>
                    <a:lnTo>
                      <a:pt x="646" y="26"/>
                    </a:lnTo>
                    <a:lnTo>
                      <a:pt x="646" y="34"/>
                    </a:lnTo>
                    <a:lnTo>
                      <a:pt x="620" y="26"/>
                    </a:lnTo>
                    <a:lnTo>
                      <a:pt x="622" y="42"/>
                    </a:lnTo>
                    <a:lnTo>
                      <a:pt x="620" y="42"/>
                    </a:lnTo>
                    <a:lnTo>
                      <a:pt x="614" y="38"/>
                    </a:lnTo>
                    <a:lnTo>
                      <a:pt x="614" y="46"/>
                    </a:lnTo>
                    <a:lnTo>
                      <a:pt x="610" y="38"/>
                    </a:lnTo>
                    <a:lnTo>
                      <a:pt x="604" y="34"/>
                    </a:lnTo>
                    <a:lnTo>
                      <a:pt x="596" y="30"/>
                    </a:lnTo>
                    <a:lnTo>
                      <a:pt x="586" y="30"/>
                    </a:lnTo>
                    <a:lnTo>
                      <a:pt x="578" y="26"/>
                    </a:lnTo>
                    <a:lnTo>
                      <a:pt x="574" y="20"/>
                    </a:lnTo>
                    <a:lnTo>
                      <a:pt x="560" y="20"/>
                    </a:lnTo>
                    <a:lnTo>
                      <a:pt x="560" y="26"/>
                    </a:lnTo>
                    <a:lnTo>
                      <a:pt x="564" y="26"/>
                    </a:lnTo>
                    <a:lnTo>
                      <a:pt x="566" y="28"/>
                    </a:lnTo>
                    <a:lnTo>
                      <a:pt x="566" y="34"/>
                    </a:lnTo>
                    <a:lnTo>
                      <a:pt x="540" y="34"/>
                    </a:lnTo>
                    <a:lnTo>
                      <a:pt x="542" y="36"/>
                    </a:lnTo>
                    <a:lnTo>
                      <a:pt x="542" y="42"/>
                    </a:lnTo>
                    <a:lnTo>
                      <a:pt x="546" y="42"/>
                    </a:lnTo>
                    <a:lnTo>
                      <a:pt x="548" y="42"/>
                    </a:lnTo>
                    <a:lnTo>
                      <a:pt x="550" y="38"/>
                    </a:lnTo>
                    <a:lnTo>
                      <a:pt x="556" y="44"/>
                    </a:lnTo>
                    <a:lnTo>
                      <a:pt x="566" y="44"/>
                    </a:lnTo>
                    <a:lnTo>
                      <a:pt x="582" y="42"/>
                    </a:lnTo>
                    <a:lnTo>
                      <a:pt x="574" y="54"/>
                    </a:lnTo>
                    <a:lnTo>
                      <a:pt x="574" y="46"/>
                    </a:lnTo>
                    <a:lnTo>
                      <a:pt x="566" y="48"/>
                    </a:lnTo>
                    <a:lnTo>
                      <a:pt x="560" y="52"/>
                    </a:lnTo>
                    <a:lnTo>
                      <a:pt x="556" y="46"/>
                    </a:lnTo>
                    <a:lnTo>
                      <a:pt x="548" y="44"/>
                    </a:lnTo>
                    <a:lnTo>
                      <a:pt x="546" y="46"/>
                    </a:lnTo>
                    <a:lnTo>
                      <a:pt x="548" y="48"/>
                    </a:lnTo>
                    <a:lnTo>
                      <a:pt x="548" y="52"/>
                    </a:lnTo>
                    <a:lnTo>
                      <a:pt x="546" y="54"/>
                    </a:lnTo>
                    <a:lnTo>
                      <a:pt x="536" y="42"/>
                    </a:lnTo>
                    <a:lnTo>
                      <a:pt x="530" y="38"/>
                    </a:lnTo>
                    <a:lnTo>
                      <a:pt x="522" y="42"/>
                    </a:lnTo>
                    <a:lnTo>
                      <a:pt x="514" y="48"/>
                    </a:lnTo>
                    <a:lnTo>
                      <a:pt x="512" y="54"/>
                    </a:lnTo>
                    <a:lnTo>
                      <a:pt x="510" y="54"/>
                    </a:lnTo>
                    <a:lnTo>
                      <a:pt x="502" y="52"/>
                    </a:lnTo>
                    <a:lnTo>
                      <a:pt x="494" y="52"/>
                    </a:lnTo>
                    <a:lnTo>
                      <a:pt x="486" y="52"/>
                    </a:lnTo>
                    <a:lnTo>
                      <a:pt x="478" y="54"/>
                    </a:lnTo>
                    <a:lnTo>
                      <a:pt x="478" y="56"/>
                    </a:lnTo>
                    <a:lnTo>
                      <a:pt x="500" y="54"/>
                    </a:lnTo>
                    <a:lnTo>
                      <a:pt x="486" y="60"/>
                    </a:lnTo>
                    <a:lnTo>
                      <a:pt x="486" y="62"/>
                    </a:lnTo>
                    <a:lnTo>
                      <a:pt x="492" y="62"/>
                    </a:lnTo>
                    <a:lnTo>
                      <a:pt x="520" y="60"/>
                    </a:lnTo>
                    <a:lnTo>
                      <a:pt x="490" y="66"/>
                    </a:lnTo>
                    <a:lnTo>
                      <a:pt x="486" y="72"/>
                    </a:lnTo>
                    <a:lnTo>
                      <a:pt x="508" y="66"/>
                    </a:lnTo>
                    <a:lnTo>
                      <a:pt x="528" y="64"/>
                    </a:lnTo>
                    <a:lnTo>
                      <a:pt x="522" y="70"/>
                    </a:lnTo>
                    <a:lnTo>
                      <a:pt x="512" y="70"/>
                    </a:lnTo>
                    <a:lnTo>
                      <a:pt x="504" y="72"/>
                    </a:lnTo>
                    <a:lnTo>
                      <a:pt x="496" y="74"/>
                    </a:lnTo>
                    <a:lnTo>
                      <a:pt x="494" y="80"/>
                    </a:lnTo>
                    <a:lnTo>
                      <a:pt x="518" y="78"/>
                    </a:lnTo>
                    <a:lnTo>
                      <a:pt x="540" y="78"/>
                    </a:lnTo>
                    <a:lnTo>
                      <a:pt x="542" y="80"/>
                    </a:lnTo>
                    <a:lnTo>
                      <a:pt x="542" y="82"/>
                    </a:lnTo>
                    <a:lnTo>
                      <a:pt x="548" y="82"/>
                    </a:lnTo>
                    <a:lnTo>
                      <a:pt x="550" y="78"/>
                    </a:lnTo>
                    <a:lnTo>
                      <a:pt x="554" y="78"/>
                    </a:lnTo>
                    <a:lnTo>
                      <a:pt x="556" y="74"/>
                    </a:lnTo>
                    <a:lnTo>
                      <a:pt x="556" y="84"/>
                    </a:lnTo>
                    <a:lnTo>
                      <a:pt x="576" y="88"/>
                    </a:lnTo>
                    <a:lnTo>
                      <a:pt x="578" y="88"/>
                    </a:lnTo>
                    <a:lnTo>
                      <a:pt x="582" y="80"/>
                    </a:lnTo>
                    <a:lnTo>
                      <a:pt x="586" y="80"/>
                    </a:lnTo>
                    <a:lnTo>
                      <a:pt x="586" y="78"/>
                    </a:lnTo>
                    <a:lnTo>
                      <a:pt x="586" y="72"/>
                    </a:lnTo>
                    <a:lnTo>
                      <a:pt x="590" y="78"/>
                    </a:lnTo>
                    <a:lnTo>
                      <a:pt x="592" y="80"/>
                    </a:lnTo>
                    <a:lnTo>
                      <a:pt x="596" y="80"/>
                    </a:lnTo>
                    <a:lnTo>
                      <a:pt x="604" y="80"/>
                    </a:lnTo>
                    <a:lnTo>
                      <a:pt x="618" y="74"/>
                    </a:lnTo>
                    <a:lnTo>
                      <a:pt x="638" y="74"/>
                    </a:lnTo>
                    <a:lnTo>
                      <a:pt x="660" y="72"/>
                    </a:lnTo>
                    <a:lnTo>
                      <a:pt x="676" y="70"/>
                    </a:lnTo>
                    <a:lnTo>
                      <a:pt x="696" y="64"/>
                    </a:lnTo>
                    <a:lnTo>
                      <a:pt x="692" y="66"/>
                    </a:lnTo>
                    <a:lnTo>
                      <a:pt x="686" y="66"/>
                    </a:lnTo>
                    <a:lnTo>
                      <a:pt x="686" y="72"/>
                    </a:lnTo>
                    <a:lnTo>
                      <a:pt x="702" y="72"/>
                    </a:lnTo>
                    <a:lnTo>
                      <a:pt x="684" y="74"/>
                    </a:lnTo>
                    <a:lnTo>
                      <a:pt x="666" y="78"/>
                    </a:lnTo>
                    <a:lnTo>
                      <a:pt x="664" y="82"/>
                    </a:lnTo>
                    <a:lnTo>
                      <a:pt x="678" y="82"/>
                    </a:lnTo>
                    <a:lnTo>
                      <a:pt x="690" y="80"/>
                    </a:lnTo>
                    <a:lnTo>
                      <a:pt x="684" y="82"/>
                    </a:lnTo>
                    <a:lnTo>
                      <a:pt x="678" y="88"/>
                    </a:lnTo>
                    <a:lnTo>
                      <a:pt x="672" y="88"/>
                    </a:lnTo>
                    <a:lnTo>
                      <a:pt x="664" y="88"/>
                    </a:lnTo>
                    <a:lnTo>
                      <a:pt x="648" y="88"/>
                    </a:lnTo>
                    <a:lnTo>
                      <a:pt x="648" y="88"/>
                    </a:lnTo>
                    <a:lnTo>
                      <a:pt x="648" y="88"/>
                    </a:lnTo>
                    <a:close/>
                    <a:moveTo>
                      <a:pt x="904" y="492"/>
                    </a:moveTo>
                    <a:lnTo>
                      <a:pt x="904" y="492"/>
                    </a:lnTo>
                    <a:lnTo>
                      <a:pt x="910" y="492"/>
                    </a:lnTo>
                    <a:lnTo>
                      <a:pt x="910" y="490"/>
                    </a:lnTo>
                    <a:lnTo>
                      <a:pt x="908" y="488"/>
                    </a:lnTo>
                    <a:lnTo>
                      <a:pt x="912" y="488"/>
                    </a:lnTo>
                    <a:lnTo>
                      <a:pt x="920" y="492"/>
                    </a:lnTo>
                    <a:lnTo>
                      <a:pt x="922" y="474"/>
                    </a:lnTo>
                    <a:lnTo>
                      <a:pt x="914" y="470"/>
                    </a:lnTo>
                    <a:lnTo>
                      <a:pt x="918" y="466"/>
                    </a:lnTo>
                    <a:lnTo>
                      <a:pt x="912" y="466"/>
                    </a:lnTo>
                    <a:lnTo>
                      <a:pt x="912" y="464"/>
                    </a:lnTo>
                    <a:lnTo>
                      <a:pt x="910" y="466"/>
                    </a:lnTo>
                    <a:lnTo>
                      <a:pt x="910" y="470"/>
                    </a:lnTo>
                    <a:lnTo>
                      <a:pt x="910" y="472"/>
                    </a:lnTo>
                    <a:lnTo>
                      <a:pt x="904" y="472"/>
                    </a:lnTo>
                    <a:lnTo>
                      <a:pt x="900" y="472"/>
                    </a:lnTo>
                    <a:lnTo>
                      <a:pt x="894" y="478"/>
                    </a:lnTo>
                    <a:lnTo>
                      <a:pt x="900" y="466"/>
                    </a:lnTo>
                    <a:lnTo>
                      <a:pt x="892" y="466"/>
                    </a:lnTo>
                    <a:lnTo>
                      <a:pt x="892" y="474"/>
                    </a:lnTo>
                    <a:lnTo>
                      <a:pt x="892" y="472"/>
                    </a:lnTo>
                    <a:lnTo>
                      <a:pt x="890" y="472"/>
                    </a:lnTo>
                    <a:lnTo>
                      <a:pt x="890" y="470"/>
                    </a:lnTo>
                    <a:lnTo>
                      <a:pt x="882" y="470"/>
                    </a:lnTo>
                    <a:lnTo>
                      <a:pt x="874" y="470"/>
                    </a:lnTo>
                    <a:lnTo>
                      <a:pt x="876" y="464"/>
                    </a:lnTo>
                    <a:lnTo>
                      <a:pt x="880" y="462"/>
                    </a:lnTo>
                    <a:lnTo>
                      <a:pt x="876" y="456"/>
                    </a:lnTo>
                    <a:lnTo>
                      <a:pt x="874" y="454"/>
                    </a:lnTo>
                    <a:lnTo>
                      <a:pt x="872" y="454"/>
                    </a:lnTo>
                    <a:lnTo>
                      <a:pt x="872" y="460"/>
                    </a:lnTo>
                    <a:lnTo>
                      <a:pt x="866" y="460"/>
                    </a:lnTo>
                    <a:lnTo>
                      <a:pt x="868" y="448"/>
                    </a:lnTo>
                    <a:lnTo>
                      <a:pt x="862" y="448"/>
                    </a:lnTo>
                    <a:lnTo>
                      <a:pt x="862" y="456"/>
                    </a:lnTo>
                    <a:lnTo>
                      <a:pt x="858" y="454"/>
                    </a:lnTo>
                    <a:lnTo>
                      <a:pt x="856" y="454"/>
                    </a:lnTo>
                    <a:lnTo>
                      <a:pt x="856" y="452"/>
                    </a:lnTo>
                    <a:lnTo>
                      <a:pt x="854" y="452"/>
                    </a:lnTo>
                    <a:lnTo>
                      <a:pt x="854" y="456"/>
                    </a:lnTo>
                    <a:lnTo>
                      <a:pt x="848" y="456"/>
                    </a:lnTo>
                    <a:lnTo>
                      <a:pt x="844" y="460"/>
                    </a:lnTo>
                    <a:lnTo>
                      <a:pt x="846" y="448"/>
                    </a:lnTo>
                    <a:lnTo>
                      <a:pt x="844" y="448"/>
                    </a:lnTo>
                    <a:lnTo>
                      <a:pt x="838" y="448"/>
                    </a:lnTo>
                    <a:lnTo>
                      <a:pt x="836" y="438"/>
                    </a:lnTo>
                    <a:lnTo>
                      <a:pt x="832" y="438"/>
                    </a:lnTo>
                    <a:lnTo>
                      <a:pt x="828" y="438"/>
                    </a:lnTo>
                    <a:lnTo>
                      <a:pt x="818" y="436"/>
                    </a:lnTo>
                    <a:lnTo>
                      <a:pt x="812" y="428"/>
                    </a:lnTo>
                    <a:lnTo>
                      <a:pt x="822" y="426"/>
                    </a:lnTo>
                    <a:lnTo>
                      <a:pt x="822" y="424"/>
                    </a:lnTo>
                    <a:lnTo>
                      <a:pt x="826" y="420"/>
                    </a:lnTo>
                    <a:lnTo>
                      <a:pt x="820" y="412"/>
                    </a:lnTo>
                    <a:lnTo>
                      <a:pt x="836" y="412"/>
                    </a:lnTo>
                    <a:lnTo>
                      <a:pt x="830" y="408"/>
                    </a:lnTo>
                    <a:lnTo>
                      <a:pt x="822" y="402"/>
                    </a:lnTo>
                    <a:lnTo>
                      <a:pt x="820" y="406"/>
                    </a:lnTo>
                    <a:lnTo>
                      <a:pt x="818" y="406"/>
                    </a:lnTo>
                    <a:lnTo>
                      <a:pt x="812" y="400"/>
                    </a:lnTo>
                    <a:lnTo>
                      <a:pt x="818" y="400"/>
                    </a:lnTo>
                    <a:lnTo>
                      <a:pt x="820" y="398"/>
                    </a:lnTo>
                    <a:lnTo>
                      <a:pt x="826" y="396"/>
                    </a:lnTo>
                    <a:lnTo>
                      <a:pt x="828" y="396"/>
                    </a:lnTo>
                    <a:lnTo>
                      <a:pt x="828" y="390"/>
                    </a:lnTo>
                    <a:lnTo>
                      <a:pt x="828" y="384"/>
                    </a:lnTo>
                    <a:lnTo>
                      <a:pt x="826" y="388"/>
                    </a:lnTo>
                    <a:lnTo>
                      <a:pt x="826" y="382"/>
                    </a:lnTo>
                    <a:lnTo>
                      <a:pt x="822" y="382"/>
                    </a:lnTo>
                    <a:lnTo>
                      <a:pt x="820" y="380"/>
                    </a:lnTo>
                    <a:lnTo>
                      <a:pt x="818" y="388"/>
                    </a:lnTo>
                    <a:lnTo>
                      <a:pt x="812" y="390"/>
                    </a:lnTo>
                    <a:lnTo>
                      <a:pt x="810" y="390"/>
                    </a:lnTo>
                    <a:lnTo>
                      <a:pt x="810" y="384"/>
                    </a:lnTo>
                    <a:lnTo>
                      <a:pt x="808" y="384"/>
                    </a:lnTo>
                    <a:lnTo>
                      <a:pt x="808" y="382"/>
                    </a:lnTo>
                    <a:lnTo>
                      <a:pt x="810" y="378"/>
                    </a:lnTo>
                    <a:lnTo>
                      <a:pt x="812" y="378"/>
                    </a:lnTo>
                    <a:lnTo>
                      <a:pt x="812" y="380"/>
                    </a:lnTo>
                    <a:lnTo>
                      <a:pt x="814" y="380"/>
                    </a:lnTo>
                    <a:lnTo>
                      <a:pt x="814" y="374"/>
                    </a:lnTo>
                    <a:lnTo>
                      <a:pt x="810" y="374"/>
                    </a:lnTo>
                    <a:lnTo>
                      <a:pt x="808" y="374"/>
                    </a:lnTo>
                    <a:lnTo>
                      <a:pt x="804" y="372"/>
                    </a:lnTo>
                    <a:lnTo>
                      <a:pt x="804" y="370"/>
                    </a:lnTo>
                    <a:lnTo>
                      <a:pt x="802" y="370"/>
                    </a:lnTo>
                    <a:lnTo>
                      <a:pt x="800" y="370"/>
                    </a:lnTo>
                    <a:lnTo>
                      <a:pt x="796" y="372"/>
                    </a:lnTo>
                    <a:lnTo>
                      <a:pt x="794" y="372"/>
                    </a:lnTo>
                    <a:lnTo>
                      <a:pt x="792" y="372"/>
                    </a:lnTo>
                    <a:lnTo>
                      <a:pt x="794" y="370"/>
                    </a:lnTo>
                    <a:lnTo>
                      <a:pt x="786" y="366"/>
                    </a:lnTo>
                    <a:lnTo>
                      <a:pt x="784" y="364"/>
                    </a:lnTo>
                    <a:lnTo>
                      <a:pt x="782" y="364"/>
                    </a:lnTo>
                    <a:lnTo>
                      <a:pt x="782" y="362"/>
                    </a:lnTo>
                    <a:lnTo>
                      <a:pt x="778" y="360"/>
                    </a:lnTo>
                    <a:lnTo>
                      <a:pt x="778" y="366"/>
                    </a:lnTo>
                    <a:lnTo>
                      <a:pt x="774" y="366"/>
                    </a:lnTo>
                    <a:lnTo>
                      <a:pt x="768" y="366"/>
                    </a:lnTo>
                    <a:lnTo>
                      <a:pt x="772" y="362"/>
                    </a:lnTo>
                    <a:lnTo>
                      <a:pt x="774" y="362"/>
                    </a:lnTo>
                    <a:lnTo>
                      <a:pt x="776" y="362"/>
                    </a:lnTo>
                    <a:lnTo>
                      <a:pt x="776" y="356"/>
                    </a:lnTo>
                    <a:lnTo>
                      <a:pt x="766" y="354"/>
                    </a:lnTo>
                    <a:lnTo>
                      <a:pt x="768" y="354"/>
                    </a:lnTo>
                    <a:lnTo>
                      <a:pt x="766" y="352"/>
                    </a:lnTo>
                    <a:lnTo>
                      <a:pt x="764" y="352"/>
                    </a:lnTo>
                    <a:lnTo>
                      <a:pt x="758" y="352"/>
                    </a:lnTo>
                    <a:lnTo>
                      <a:pt x="756" y="360"/>
                    </a:lnTo>
                    <a:lnTo>
                      <a:pt x="754" y="360"/>
                    </a:lnTo>
                    <a:lnTo>
                      <a:pt x="748" y="360"/>
                    </a:lnTo>
                    <a:lnTo>
                      <a:pt x="748" y="352"/>
                    </a:lnTo>
                    <a:lnTo>
                      <a:pt x="748" y="348"/>
                    </a:lnTo>
                    <a:lnTo>
                      <a:pt x="746" y="352"/>
                    </a:lnTo>
                    <a:lnTo>
                      <a:pt x="738" y="360"/>
                    </a:lnTo>
                    <a:lnTo>
                      <a:pt x="736" y="352"/>
                    </a:lnTo>
                    <a:lnTo>
                      <a:pt x="736" y="346"/>
                    </a:lnTo>
                    <a:lnTo>
                      <a:pt x="740" y="346"/>
                    </a:lnTo>
                    <a:lnTo>
                      <a:pt x="740" y="342"/>
                    </a:lnTo>
                    <a:lnTo>
                      <a:pt x="744" y="336"/>
                    </a:lnTo>
                    <a:lnTo>
                      <a:pt x="732" y="334"/>
                    </a:lnTo>
                    <a:lnTo>
                      <a:pt x="736" y="330"/>
                    </a:lnTo>
                    <a:lnTo>
                      <a:pt x="736" y="328"/>
                    </a:lnTo>
                    <a:lnTo>
                      <a:pt x="736" y="326"/>
                    </a:lnTo>
                    <a:lnTo>
                      <a:pt x="732" y="324"/>
                    </a:lnTo>
                    <a:lnTo>
                      <a:pt x="732" y="318"/>
                    </a:lnTo>
                    <a:lnTo>
                      <a:pt x="726" y="318"/>
                    </a:lnTo>
                    <a:lnTo>
                      <a:pt x="720" y="320"/>
                    </a:lnTo>
                    <a:lnTo>
                      <a:pt x="714" y="324"/>
                    </a:lnTo>
                    <a:lnTo>
                      <a:pt x="710" y="324"/>
                    </a:lnTo>
                    <a:lnTo>
                      <a:pt x="704" y="318"/>
                    </a:lnTo>
                    <a:lnTo>
                      <a:pt x="690" y="316"/>
                    </a:lnTo>
                    <a:lnTo>
                      <a:pt x="668" y="312"/>
                    </a:lnTo>
                    <a:lnTo>
                      <a:pt x="672" y="308"/>
                    </a:lnTo>
                    <a:lnTo>
                      <a:pt x="684" y="306"/>
                    </a:lnTo>
                    <a:lnTo>
                      <a:pt x="690" y="302"/>
                    </a:lnTo>
                    <a:lnTo>
                      <a:pt x="692" y="300"/>
                    </a:lnTo>
                    <a:lnTo>
                      <a:pt x="692" y="298"/>
                    </a:lnTo>
                    <a:lnTo>
                      <a:pt x="682" y="284"/>
                    </a:lnTo>
                    <a:lnTo>
                      <a:pt x="678" y="282"/>
                    </a:lnTo>
                    <a:lnTo>
                      <a:pt x="674" y="280"/>
                    </a:lnTo>
                    <a:lnTo>
                      <a:pt x="660" y="284"/>
                    </a:lnTo>
                    <a:lnTo>
                      <a:pt x="658" y="284"/>
                    </a:lnTo>
                    <a:lnTo>
                      <a:pt x="656" y="284"/>
                    </a:lnTo>
                    <a:lnTo>
                      <a:pt x="654" y="282"/>
                    </a:lnTo>
                    <a:lnTo>
                      <a:pt x="646" y="280"/>
                    </a:lnTo>
                    <a:lnTo>
                      <a:pt x="640" y="282"/>
                    </a:lnTo>
                    <a:lnTo>
                      <a:pt x="630" y="288"/>
                    </a:lnTo>
                    <a:lnTo>
                      <a:pt x="630" y="292"/>
                    </a:lnTo>
                    <a:lnTo>
                      <a:pt x="628" y="290"/>
                    </a:lnTo>
                    <a:lnTo>
                      <a:pt x="628" y="284"/>
                    </a:lnTo>
                    <a:lnTo>
                      <a:pt x="614" y="282"/>
                    </a:lnTo>
                    <a:lnTo>
                      <a:pt x="602" y="284"/>
                    </a:lnTo>
                    <a:lnTo>
                      <a:pt x="578" y="298"/>
                    </a:lnTo>
                    <a:lnTo>
                      <a:pt x="582" y="300"/>
                    </a:lnTo>
                    <a:lnTo>
                      <a:pt x="578" y="300"/>
                    </a:lnTo>
                    <a:lnTo>
                      <a:pt x="582" y="306"/>
                    </a:lnTo>
                    <a:lnTo>
                      <a:pt x="578" y="306"/>
                    </a:lnTo>
                    <a:lnTo>
                      <a:pt x="576" y="306"/>
                    </a:lnTo>
                    <a:lnTo>
                      <a:pt x="576" y="302"/>
                    </a:lnTo>
                    <a:lnTo>
                      <a:pt x="568" y="308"/>
                    </a:lnTo>
                    <a:lnTo>
                      <a:pt x="568" y="316"/>
                    </a:lnTo>
                    <a:lnTo>
                      <a:pt x="572" y="318"/>
                    </a:lnTo>
                    <a:lnTo>
                      <a:pt x="572" y="320"/>
                    </a:lnTo>
                    <a:lnTo>
                      <a:pt x="576" y="320"/>
                    </a:lnTo>
                    <a:lnTo>
                      <a:pt x="584" y="320"/>
                    </a:lnTo>
                    <a:lnTo>
                      <a:pt x="584" y="330"/>
                    </a:lnTo>
                    <a:lnTo>
                      <a:pt x="582" y="328"/>
                    </a:lnTo>
                    <a:lnTo>
                      <a:pt x="578" y="326"/>
                    </a:lnTo>
                    <a:lnTo>
                      <a:pt x="574" y="326"/>
                    </a:lnTo>
                    <a:lnTo>
                      <a:pt x="568" y="326"/>
                    </a:lnTo>
                    <a:lnTo>
                      <a:pt x="568" y="328"/>
                    </a:lnTo>
                    <a:lnTo>
                      <a:pt x="566" y="330"/>
                    </a:lnTo>
                    <a:lnTo>
                      <a:pt x="568" y="334"/>
                    </a:lnTo>
                    <a:lnTo>
                      <a:pt x="574" y="336"/>
                    </a:lnTo>
                    <a:lnTo>
                      <a:pt x="578" y="336"/>
                    </a:lnTo>
                    <a:lnTo>
                      <a:pt x="578" y="342"/>
                    </a:lnTo>
                    <a:lnTo>
                      <a:pt x="576" y="344"/>
                    </a:lnTo>
                    <a:lnTo>
                      <a:pt x="576" y="348"/>
                    </a:lnTo>
                    <a:lnTo>
                      <a:pt x="576" y="354"/>
                    </a:lnTo>
                    <a:lnTo>
                      <a:pt x="576" y="356"/>
                    </a:lnTo>
                    <a:lnTo>
                      <a:pt x="574" y="354"/>
                    </a:lnTo>
                    <a:lnTo>
                      <a:pt x="572" y="352"/>
                    </a:lnTo>
                    <a:lnTo>
                      <a:pt x="564" y="354"/>
                    </a:lnTo>
                    <a:lnTo>
                      <a:pt x="556" y="354"/>
                    </a:lnTo>
                    <a:lnTo>
                      <a:pt x="568" y="348"/>
                    </a:lnTo>
                    <a:lnTo>
                      <a:pt x="566" y="342"/>
                    </a:lnTo>
                    <a:lnTo>
                      <a:pt x="560" y="338"/>
                    </a:lnTo>
                    <a:lnTo>
                      <a:pt x="556" y="336"/>
                    </a:lnTo>
                    <a:lnTo>
                      <a:pt x="556" y="328"/>
                    </a:lnTo>
                    <a:lnTo>
                      <a:pt x="556" y="312"/>
                    </a:lnTo>
                    <a:lnTo>
                      <a:pt x="558" y="302"/>
                    </a:lnTo>
                    <a:lnTo>
                      <a:pt x="564" y="296"/>
                    </a:lnTo>
                    <a:lnTo>
                      <a:pt x="572" y="292"/>
                    </a:lnTo>
                    <a:lnTo>
                      <a:pt x="576" y="290"/>
                    </a:lnTo>
                    <a:lnTo>
                      <a:pt x="592" y="288"/>
                    </a:lnTo>
                    <a:lnTo>
                      <a:pt x="592" y="282"/>
                    </a:lnTo>
                    <a:lnTo>
                      <a:pt x="586" y="282"/>
                    </a:lnTo>
                    <a:lnTo>
                      <a:pt x="556" y="282"/>
                    </a:lnTo>
                    <a:lnTo>
                      <a:pt x="522" y="290"/>
                    </a:lnTo>
                    <a:lnTo>
                      <a:pt x="522" y="298"/>
                    </a:lnTo>
                    <a:lnTo>
                      <a:pt x="518" y="300"/>
                    </a:lnTo>
                    <a:lnTo>
                      <a:pt x="518" y="306"/>
                    </a:lnTo>
                    <a:lnTo>
                      <a:pt x="518" y="310"/>
                    </a:lnTo>
                    <a:lnTo>
                      <a:pt x="510" y="316"/>
                    </a:lnTo>
                    <a:lnTo>
                      <a:pt x="508" y="328"/>
                    </a:lnTo>
                    <a:lnTo>
                      <a:pt x="502" y="342"/>
                    </a:lnTo>
                    <a:lnTo>
                      <a:pt x="508" y="344"/>
                    </a:lnTo>
                    <a:lnTo>
                      <a:pt x="510" y="346"/>
                    </a:lnTo>
                    <a:lnTo>
                      <a:pt x="510" y="348"/>
                    </a:lnTo>
                    <a:lnTo>
                      <a:pt x="508" y="352"/>
                    </a:lnTo>
                    <a:lnTo>
                      <a:pt x="520" y="356"/>
                    </a:lnTo>
                    <a:lnTo>
                      <a:pt x="538" y="356"/>
                    </a:lnTo>
                    <a:lnTo>
                      <a:pt x="538" y="362"/>
                    </a:lnTo>
                    <a:lnTo>
                      <a:pt x="530" y="362"/>
                    </a:lnTo>
                    <a:lnTo>
                      <a:pt x="524" y="360"/>
                    </a:lnTo>
                    <a:lnTo>
                      <a:pt x="532" y="370"/>
                    </a:lnTo>
                    <a:lnTo>
                      <a:pt x="540" y="374"/>
                    </a:lnTo>
                    <a:lnTo>
                      <a:pt x="538" y="374"/>
                    </a:lnTo>
                    <a:lnTo>
                      <a:pt x="538" y="378"/>
                    </a:lnTo>
                    <a:lnTo>
                      <a:pt x="540" y="380"/>
                    </a:lnTo>
                    <a:lnTo>
                      <a:pt x="542" y="380"/>
                    </a:lnTo>
                    <a:lnTo>
                      <a:pt x="546" y="378"/>
                    </a:lnTo>
                    <a:lnTo>
                      <a:pt x="546" y="372"/>
                    </a:lnTo>
                    <a:lnTo>
                      <a:pt x="550" y="372"/>
                    </a:lnTo>
                    <a:lnTo>
                      <a:pt x="558" y="380"/>
                    </a:lnTo>
                    <a:lnTo>
                      <a:pt x="564" y="388"/>
                    </a:lnTo>
                    <a:lnTo>
                      <a:pt x="574" y="388"/>
                    </a:lnTo>
                    <a:lnTo>
                      <a:pt x="574" y="384"/>
                    </a:lnTo>
                    <a:lnTo>
                      <a:pt x="576" y="384"/>
                    </a:lnTo>
                    <a:lnTo>
                      <a:pt x="578" y="388"/>
                    </a:lnTo>
                    <a:lnTo>
                      <a:pt x="586" y="390"/>
                    </a:lnTo>
                    <a:lnTo>
                      <a:pt x="594" y="390"/>
                    </a:lnTo>
                    <a:lnTo>
                      <a:pt x="610" y="388"/>
                    </a:lnTo>
                    <a:lnTo>
                      <a:pt x="610" y="392"/>
                    </a:lnTo>
                    <a:lnTo>
                      <a:pt x="620" y="396"/>
                    </a:lnTo>
                    <a:lnTo>
                      <a:pt x="628" y="396"/>
                    </a:lnTo>
                    <a:lnTo>
                      <a:pt x="620" y="388"/>
                    </a:lnTo>
                    <a:lnTo>
                      <a:pt x="620" y="382"/>
                    </a:lnTo>
                    <a:lnTo>
                      <a:pt x="622" y="382"/>
                    </a:lnTo>
                    <a:lnTo>
                      <a:pt x="628" y="388"/>
                    </a:lnTo>
                    <a:lnTo>
                      <a:pt x="646" y="400"/>
                    </a:lnTo>
                    <a:lnTo>
                      <a:pt x="642" y="396"/>
                    </a:lnTo>
                    <a:lnTo>
                      <a:pt x="646" y="392"/>
                    </a:lnTo>
                    <a:lnTo>
                      <a:pt x="638" y="388"/>
                    </a:lnTo>
                    <a:lnTo>
                      <a:pt x="636" y="384"/>
                    </a:lnTo>
                    <a:lnTo>
                      <a:pt x="632" y="382"/>
                    </a:lnTo>
                    <a:lnTo>
                      <a:pt x="648" y="382"/>
                    </a:lnTo>
                    <a:lnTo>
                      <a:pt x="660" y="390"/>
                    </a:lnTo>
                    <a:lnTo>
                      <a:pt x="666" y="390"/>
                    </a:lnTo>
                    <a:lnTo>
                      <a:pt x="674" y="388"/>
                    </a:lnTo>
                    <a:lnTo>
                      <a:pt x="672" y="378"/>
                    </a:lnTo>
                    <a:lnTo>
                      <a:pt x="668" y="378"/>
                    </a:lnTo>
                    <a:lnTo>
                      <a:pt x="668" y="380"/>
                    </a:lnTo>
                    <a:lnTo>
                      <a:pt x="666" y="382"/>
                    </a:lnTo>
                    <a:lnTo>
                      <a:pt x="666" y="380"/>
                    </a:lnTo>
                    <a:lnTo>
                      <a:pt x="664" y="378"/>
                    </a:lnTo>
                    <a:lnTo>
                      <a:pt x="674" y="372"/>
                    </a:lnTo>
                    <a:lnTo>
                      <a:pt x="676" y="378"/>
                    </a:lnTo>
                    <a:lnTo>
                      <a:pt x="678" y="384"/>
                    </a:lnTo>
                    <a:lnTo>
                      <a:pt x="682" y="382"/>
                    </a:lnTo>
                    <a:lnTo>
                      <a:pt x="678" y="380"/>
                    </a:lnTo>
                    <a:lnTo>
                      <a:pt x="684" y="380"/>
                    </a:lnTo>
                    <a:lnTo>
                      <a:pt x="690" y="398"/>
                    </a:lnTo>
                    <a:lnTo>
                      <a:pt x="692" y="396"/>
                    </a:lnTo>
                    <a:lnTo>
                      <a:pt x="692" y="390"/>
                    </a:lnTo>
                    <a:lnTo>
                      <a:pt x="694" y="390"/>
                    </a:lnTo>
                    <a:lnTo>
                      <a:pt x="696" y="390"/>
                    </a:lnTo>
                    <a:lnTo>
                      <a:pt x="700" y="388"/>
                    </a:lnTo>
                    <a:lnTo>
                      <a:pt x="702" y="392"/>
                    </a:lnTo>
                    <a:lnTo>
                      <a:pt x="708" y="396"/>
                    </a:lnTo>
                    <a:lnTo>
                      <a:pt x="704" y="398"/>
                    </a:lnTo>
                    <a:lnTo>
                      <a:pt x="704" y="402"/>
                    </a:lnTo>
                    <a:lnTo>
                      <a:pt x="714" y="396"/>
                    </a:lnTo>
                    <a:lnTo>
                      <a:pt x="718" y="398"/>
                    </a:lnTo>
                    <a:lnTo>
                      <a:pt x="714" y="408"/>
                    </a:lnTo>
                    <a:lnTo>
                      <a:pt x="722" y="412"/>
                    </a:lnTo>
                    <a:lnTo>
                      <a:pt x="714" y="416"/>
                    </a:lnTo>
                    <a:lnTo>
                      <a:pt x="714" y="420"/>
                    </a:lnTo>
                    <a:lnTo>
                      <a:pt x="712" y="424"/>
                    </a:lnTo>
                    <a:lnTo>
                      <a:pt x="714" y="426"/>
                    </a:lnTo>
                    <a:lnTo>
                      <a:pt x="720" y="426"/>
                    </a:lnTo>
                    <a:lnTo>
                      <a:pt x="720" y="428"/>
                    </a:lnTo>
                    <a:lnTo>
                      <a:pt x="720" y="430"/>
                    </a:lnTo>
                    <a:lnTo>
                      <a:pt x="720" y="434"/>
                    </a:lnTo>
                    <a:lnTo>
                      <a:pt x="732" y="426"/>
                    </a:lnTo>
                    <a:lnTo>
                      <a:pt x="740" y="420"/>
                    </a:lnTo>
                    <a:lnTo>
                      <a:pt x="740" y="418"/>
                    </a:lnTo>
                    <a:lnTo>
                      <a:pt x="744" y="418"/>
                    </a:lnTo>
                    <a:lnTo>
                      <a:pt x="744" y="420"/>
                    </a:lnTo>
                    <a:lnTo>
                      <a:pt x="746" y="420"/>
                    </a:lnTo>
                    <a:lnTo>
                      <a:pt x="744" y="434"/>
                    </a:lnTo>
                    <a:lnTo>
                      <a:pt x="744" y="438"/>
                    </a:lnTo>
                    <a:lnTo>
                      <a:pt x="746" y="436"/>
                    </a:lnTo>
                    <a:lnTo>
                      <a:pt x="748" y="436"/>
                    </a:lnTo>
                    <a:lnTo>
                      <a:pt x="748" y="442"/>
                    </a:lnTo>
                    <a:lnTo>
                      <a:pt x="756" y="442"/>
                    </a:lnTo>
                    <a:lnTo>
                      <a:pt x="756" y="446"/>
                    </a:lnTo>
                    <a:lnTo>
                      <a:pt x="754" y="454"/>
                    </a:lnTo>
                    <a:lnTo>
                      <a:pt x="760" y="466"/>
                    </a:lnTo>
                    <a:lnTo>
                      <a:pt x="750" y="466"/>
                    </a:lnTo>
                    <a:lnTo>
                      <a:pt x="754" y="470"/>
                    </a:lnTo>
                    <a:lnTo>
                      <a:pt x="750" y="472"/>
                    </a:lnTo>
                    <a:lnTo>
                      <a:pt x="748" y="478"/>
                    </a:lnTo>
                    <a:lnTo>
                      <a:pt x="758" y="482"/>
                    </a:lnTo>
                    <a:lnTo>
                      <a:pt x="754" y="482"/>
                    </a:lnTo>
                    <a:lnTo>
                      <a:pt x="748" y="482"/>
                    </a:lnTo>
                    <a:lnTo>
                      <a:pt x="744" y="492"/>
                    </a:lnTo>
                    <a:lnTo>
                      <a:pt x="732" y="506"/>
                    </a:lnTo>
                    <a:lnTo>
                      <a:pt x="750" y="526"/>
                    </a:lnTo>
                    <a:lnTo>
                      <a:pt x="718" y="534"/>
                    </a:lnTo>
                    <a:lnTo>
                      <a:pt x="700" y="536"/>
                    </a:lnTo>
                    <a:lnTo>
                      <a:pt x="682" y="536"/>
                    </a:lnTo>
                    <a:lnTo>
                      <a:pt x="682" y="548"/>
                    </a:lnTo>
                    <a:lnTo>
                      <a:pt x="678" y="560"/>
                    </a:lnTo>
                    <a:lnTo>
                      <a:pt x="676" y="556"/>
                    </a:lnTo>
                    <a:lnTo>
                      <a:pt x="676" y="560"/>
                    </a:lnTo>
                    <a:lnTo>
                      <a:pt x="676" y="562"/>
                    </a:lnTo>
                    <a:lnTo>
                      <a:pt x="686" y="566"/>
                    </a:lnTo>
                    <a:lnTo>
                      <a:pt x="694" y="570"/>
                    </a:lnTo>
                    <a:lnTo>
                      <a:pt x="702" y="566"/>
                    </a:lnTo>
                    <a:lnTo>
                      <a:pt x="704" y="564"/>
                    </a:lnTo>
                    <a:lnTo>
                      <a:pt x="708" y="562"/>
                    </a:lnTo>
                    <a:lnTo>
                      <a:pt x="712" y="556"/>
                    </a:lnTo>
                    <a:lnTo>
                      <a:pt x="714" y="556"/>
                    </a:lnTo>
                    <a:lnTo>
                      <a:pt x="726" y="562"/>
                    </a:lnTo>
                    <a:lnTo>
                      <a:pt x="726" y="560"/>
                    </a:lnTo>
                    <a:lnTo>
                      <a:pt x="728" y="556"/>
                    </a:lnTo>
                    <a:lnTo>
                      <a:pt x="718" y="552"/>
                    </a:lnTo>
                    <a:lnTo>
                      <a:pt x="720" y="548"/>
                    </a:lnTo>
                    <a:lnTo>
                      <a:pt x="722" y="548"/>
                    </a:lnTo>
                    <a:lnTo>
                      <a:pt x="722" y="546"/>
                    </a:lnTo>
                    <a:lnTo>
                      <a:pt x="722" y="544"/>
                    </a:lnTo>
                    <a:lnTo>
                      <a:pt x="726" y="544"/>
                    </a:lnTo>
                    <a:lnTo>
                      <a:pt x="728" y="554"/>
                    </a:lnTo>
                    <a:lnTo>
                      <a:pt x="732" y="552"/>
                    </a:lnTo>
                    <a:lnTo>
                      <a:pt x="736" y="548"/>
                    </a:lnTo>
                    <a:lnTo>
                      <a:pt x="740" y="560"/>
                    </a:lnTo>
                    <a:lnTo>
                      <a:pt x="748" y="556"/>
                    </a:lnTo>
                    <a:lnTo>
                      <a:pt x="750" y="562"/>
                    </a:lnTo>
                    <a:lnTo>
                      <a:pt x="750" y="566"/>
                    </a:lnTo>
                    <a:lnTo>
                      <a:pt x="756" y="566"/>
                    </a:lnTo>
                    <a:lnTo>
                      <a:pt x="758" y="578"/>
                    </a:lnTo>
                    <a:lnTo>
                      <a:pt x="764" y="574"/>
                    </a:lnTo>
                    <a:lnTo>
                      <a:pt x="766" y="580"/>
                    </a:lnTo>
                    <a:lnTo>
                      <a:pt x="766" y="578"/>
                    </a:lnTo>
                    <a:lnTo>
                      <a:pt x="766" y="574"/>
                    </a:lnTo>
                    <a:lnTo>
                      <a:pt x="768" y="574"/>
                    </a:lnTo>
                    <a:lnTo>
                      <a:pt x="774" y="578"/>
                    </a:lnTo>
                    <a:lnTo>
                      <a:pt x="774" y="582"/>
                    </a:lnTo>
                    <a:lnTo>
                      <a:pt x="766" y="582"/>
                    </a:lnTo>
                    <a:lnTo>
                      <a:pt x="766" y="588"/>
                    </a:lnTo>
                    <a:lnTo>
                      <a:pt x="772" y="590"/>
                    </a:lnTo>
                    <a:lnTo>
                      <a:pt x="774" y="592"/>
                    </a:lnTo>
                    <a:lnTo>
                      <a:pt x="784" y="590"/>
                    </a:lnTo>
                    <a:lnTo>
                      <a:pt x="794" y="590"/>
                    </a:lnTo>
                    <a:lnTo>
                      <a:pt x="794" y="588"/>
                    </a:lnTo>
                    <a:lnTo>
                      <a:pt x="802" y="588"/>
                    </a:lnTo>
                    <a:lnTo>
                      <a:pt x="814" y="592"/>
                    </a:lnTo>
                    <a:lnTo>
                      <a:pt x="814" y="588"/>
                    </a:lnTo>
                    <a:lnTo>
                      <a:pt x="818" y="588"/>
                    </a:lnTo>
                    <a:lnTo>
                      <a:pt x="820" y="592"/>
                    </a:lnTo>
                    <a:lnTo>
                      <a:pt x="826" y="592"/>
                    </a:lnTo>
                    <a:lnTo>
                      <a:pt x="828" y="590"/>
                    </a:lnTo>
                    <a:lnTo>
                      <a:pt x="832" y="590"/>
                    </a:lnTo>
                    <a:lnTo>
                      <a:pt x="836" y="596"/>
                    </a:lnTo>
                    <a:lnTo>
                      <a:pt x="844" y="596"/>
                    </a:lnTo>
                    <a:lnTo>
                      <a:pt x="854" y="596"/>
                    </a:lnTo>
                    <a:lnTo>
                      <a:pt x="850" y="590"/>
                    </a:lnTo>
                    <a:lnTo>
                      <a:pt x="854" y="584"/>
                    </a:lnTo>
                    <a:lnTo>
                      <a:pt x="846" y="584"/>
                    </a:lnTo>
                    <a:lnTo>
                      <a:pt x="840" y="584"/>
                    </a:lnTo>
                    <a:lnTo>
                      <a:pt x="836" y="578"/>
                    </a:lnTo>
                    <a:lnTo>
                      <a:pt x="830" y="578"/>
                    </a:lnTo>
                    <a:lnTo>
                      <a:pt x="826" y="578"/>
                    </a:lnTo>
                    <a:lnTo>
                      <a:pt x="808" y="564"/>
                    </a:lnTo>
                    <a:lnTo>
                      <a:pt x="808" y="562"/>
                    </a:lnTo>
                    <a:lnTo>
                      <a:pt x="804" y="556"/>
                    </a:lnTo>
                    <a:lnTo>
                      <a:pt x="820" y="562"/>
                    </a:lnTo>
                    <a:lnTo>
                      <a:pt x="822" y="562"/>
                    </a:lnTo>
                    <a:lnTo>
                      <a:pt x="826" y="562"/>
                    </a:lnTo>
                    <a:lnTo>
                      <a:pt x="826" y="560"/>
                    </a:lnTo>
                    <a:lnTo>
                      <a:pt x="826" y="556"/>
                    </a:lnTo>
                    <a:lnTo>
                      <a:pt x="830" y="556"/>
                    </a:lnTo>
                    <a:lnTo>
                      <a:pt x="836" y="562"/>
                    </a:lnTo>
                    <a:lnTo>
                      <a:pt x="846" y="562"/>
                    </a:lnTo>
                    <a:lnTo>
                      <a:pt x="856" y="562"/>
                    </a:lnTo>
                    <a:lnTo>
                      <a:pt x="858" y="566"/>
                    </a:lnTo>
                    <a:lnTo>
                      <a:pt x="862" y="572"/>
                    </a:lnTo>
                    <a:lnTo>
                      <a:pt x="864" y="572"/>
                    </a:lnTo>
                    <a:lnTo>
                      <a:pt x="868" y="572"/>
                    </a:lnTo>
                    <a:lnTo>
                      <a:pt x="854" y="562"/>
                    </a:lnTo>
                    <a:lnTo>
                      <a:pt x="862" y="556"/>
                    </a:lnTo>
                    <a:lnTo>
                      <a:pt x="864" y="556"/>
                    </a:lnTo>
                    <a:lnTo>
                      <a:pt x="862" y="556"/>
                    </a:lnTo>
                    <a:lnTo>
                      <a:pt x="862" y="548"/>
                    </a:lnTo>
                    <a:lnTo>
                      <a:pt x="864" y="548"/>
                    </a:lnTo>
                    <a:lnTo>
                      <a:pt x="868" y="548"/>
                    </a:lnTo>
                    <a:lnTo>
                      <a:pt x="868" y="544"/>
                    </a:lnTo>
                    <a:lnTo>
                      <a:pt x="864" y="542"/>
                    </a:lnTo>
                    <a:lnTo>
                      <a:pt x="864" y="536"/>
                    </a:lnTo>
                    <a:lnTo>
                      <a:pt x="858" y="536"/>
                    </a:lnTo>
                    <a:lnTo>
                      <a:pt x="856" y="542"/>
                    </a:lnTo>
                    <a:lnTo>
                      <a:pt x="836" y="524"/>
                    </a:lnTo>
                    <a:lnTo>
                      <a:pt x="832" y="516"/>
                    </a:lnTo>
                    <a:lnTo>
                      <a:pt x="832" y="510"/>
                    </a:lnTo>
                    <a:lnTo>
                      <a:pt x="830" y="510"/>
                    </a:lnTo>
                    <a:lnTo>
                      <a:pt x="826" y="510"/>
                    </a:lnTo>
                    <a:lnTo>
                      <a:pt x="822" y="506"/>
                    </a:lnTo>
                    <a:lnTo>
                      <a:pt x="822" y="500"/>
                    </a:lnTo>
                    <a:lnTo>
                      <a:pt x="826" y="500"/>
                    </a:lnTo>
                    <a:lnTo>
                      <a:pt x="826" y="502"/>
                    </a:lnTo>
                    <a:lnTo>
                      <a:pt x="828" y="502"/>
                    </a:lnTo>
                    <a:lnTo>
                      <a:pt x="830" y="506"/>
                    </a:lnTo>
                    <a:lnTo>
                      <a:pt x="826" y="492"/>
                    </a:lnTo>
                    <a:lnTo>
                      <a:pt x="826" y="488"/>
                    </a:lnTo>
                    <a:lnTo>
                      <a:pt x="828" y="488"/>
                    </a:lnTo>
                    <a:lnTo>
                      <a:pt x="832" y="496"/>
                    </a:lnTo>
                    <a:lnTo>
                      <a:pt x="832" y="492"/>
                    </a:lnTo>
                    <a:lnTo>
                      <a:pt x="832" y="490"/>
                    </a:lnTo>
                    <a:lnTo>
                      <a:pt x="838" y="484"/>
                    </a:lnTo>
                    <a:lnTo>
                      <a:pt x="844" y="498"/>
                    </a:lnTo>
                    <a:lnTo>
                      <a:pt x="848" y="502"/>
                    </a:lnTo>
                    <a:lnTo>
                      <a:pt x="856" y="506"/>
                    </a:lnTo>
                    <a:lnTo>
                      <a:pt x="858" y="502"/>
                    </a:lnTo>
                    <a:lnTo>
                      <a:pt x="864" y="502"/>
                    </a:lnTo>
                    <a:lnTo>
                      <a:pt x="858" y="508"/>
                    </a:lnTo>
                    <a:lnTo>
                      <a:pt x="864" y="510"/>
                    </a:lnTo>
                    <a:lnTo>
                      <a:pt x="872" y="510"/>
                    </a:lnTo>
                    <a:lnTo>
                      <a:pt x="868" y="516"/>
                    </a:lnTo>
                    <a:lnTo>
                      <a:pt x="872" y="518"/>
                    </a:lnTo>
                    <a:lnTo>
                      <a:pt x="880" y="516"/>
                    </a:lnTo>
                    <a:lnTo>
                      <a:pt x="874" y="520"/>
                    </a:lnTo>
                    <a:lnTo>
                      <a:pt x="874" y="524"/>
                    </a:lnTo>
                    <a:lnTo>
                      <a:pt x="876" y="524"/>
                    </a:lnTo>
                    <a:lnTo>
                      <a:pt x="892" y="528"/>
                    </a:lnTo>
                    <a:lnTo>
                      <a:pt x="892" y="518"/>
                    </a:lnTo>
                    <a:lnTo>
                      <a:pt x="890" y="508"/>
                    </a:lnTo>
                    <a:lnTo>
                      <a:pt x="892" y="508"/>
                    </a:lnTo>
                    <a:lnTo>
                      <a:pt x="892" y="510"/>
                    </a:lnTo>
                    <a:lnTo>
                      <a:pt x="904" y="510"/>
                    </a:lnTo>
                    <a:lnTo>
                      <a:pt x="902" y="508"/>
                    </a:lnTo>
                    <a:lnTo>
                      <a:pt x="902" y="502"/>
                    </a:lnTo>
                    <a:lnTo>
                      <a:pt x="904" y="492"/>
                    </a:lnTo>
                    <a:lnTo>
                      <a:pt x="904" y="492"/>
                    </a:lnTo>
                    <a:lnTo>
                      <a:pt x="904" y="492"/>
                    </a:lnTo>
                    <a:close/>
                    <a:moveTo>
                      <a:pt x="364" y="98"/>
                    </a:moveTo>
                    <a:lnTo>
                      <a:pt x="364" y="98"/>
                    </a:lnTo>
                    <a:lnTo>
                      <a:pt x="364" y="106"/>
                    </a:lnTo>
                    <a:lnTo>
                      <a:pt x="366" y="110"/>
                    </a:lnTo>
                    <a:lnTo>
                      <a:pt x="372" y="116"/>
                    </a:lnTo>
                    <a:lnTo>
                      <a:pt x="376" y="116"/>
                    </a:lnTo>
                    <a:lnTo>
                      <a:pt x="374" y="112"/>
                    </a:lnTo>
                    <a:lnTo>
                      <a:pt x="368" y="100"/>
                    </a:lnTo>
                    <a:lnTo>
                      <a:pt x="366" y="98"/>
                    </a:lnTo>
                    <a:lnTo>
                      <a:pt x="364" y="98"/>
                    </a:lnTo>
                    <a:lnTo>
                      <a:pt x="364" y="98"/>
                    </a:lnTo>
                    <a:lnTo>
                      <a:pt x="364" y="98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294" name="Freeform 1765"/>
              <p:cNvSpPr>
                <a:spLocks noEditPoints="1"/>
              </p:cNvSpPr>
              <p:nvPr/>
            </p:nvSpPr>
            <p:spPr bwMode="auto">
              <a:xfrm>
                <a:off x="7435850" y="4305300"/>
                <a:ext cx="920750" cy="1136650"/>
              </a:xfrm>
              <a:custGeom>
                <a:avLst/>
                <a:gdLst>
                  <a:gd name="T0" fmla="*/ 360 w 580"/>
                  <a:gd name="T1" fmla="*/ 64 h 716"/>
                  <a:gd name="T2" fmla="*/ 364 w 580"/>
                  <a:gd name="T3" fmla="*/ 92 h 716"/>
                  <a:gd name="T4" fmla="*/ 378 w 580"/>
                  <a:gd name="T5" fmla="*/ 110 h 716"/>
                  <a:gd name="T6" fmla="*/ 432 w 580"/>
                  <a:gd name="T7" fmla="*/ 120 h 716"/>
                  <a:gd name="T8" fmla="*/ 448 w 580"/>
                  <a:gd name="T9" fmla="*/ 146 h 716"/>
                  <a:gd name="T10" fmla="*/ 486 w 580"/>
                  <a:gd name="T11" fmla="*/ 148 h 716"/>
                  <a:gd name="T12" fmla="*/ 548 w 580"/>
                  <a:gd name="T13" fmla="*/ 182 h 716"/>
                  <a:gd name="T14" fmla="*/ 580 w 580"/>
                  <a:gd name="T15" fmla="*/ 224 h 716"/>
                  <a:gd name="T16" fmla="*/ 542 w 580"/>
                  <a:gd name="T17" fmla="*/ 294 h 716"/>
                  <a:gd name="T18" fmla="*/ 516 w 580"/>
                  <a:gd name="T19" fmla="*/ 334 h 716"/>
                  <a:gd name="T20" fmla="*/ 512 w 580"/>
                  <a:gd name="T21" fmla="*/ 400 h 716"/>
                  <a:gd name="T22" fmla="*/ 502 w 580"/>
                  <a:gd name="T23" fmla="*/ 448 h 716"/>
                  <a:gd name="T24" fmla="*/ 468 w 580"/>
                  <a:gd name="T25" fmla="*/ 508 h 716"/>
                  <a:gd name="T26" fmla="*/ 424 w 580"/>
                  <a:gd name="T27" fmla="*/ 526 h 716"/>
                  <a:gd name="T28" fmla="*/ 378 w 580"/>
                  <a:gd name="T29" fmla="*/ 556 h 716"/>
                  <a:gd name="T30" fmla="*/ 378 w 580"/>
                  <a:gd name="T31" fmla="*/ 602 h 716"/>
                  <a:gd name="T32" fmla="*/ 350 w 580"/>
                  <a:gd name="T33" fmla="*/ 666 h 716"/>
                  <a:gd name="T34" fmla="*/ 336 w 580"/>
                  <a:gd name="T35" fmla="*/ 656 h 716"/>
                  <a:gd name="T36" fmla="*/ 308 w 580"/>
                  <a:gd name="T37" fmla="*/ 716 h 716"/>
                  <a:gd name="T38" fmla="*/ 290 w 580"/>
                  <a:gd name="T39" fmla="*/ 676 h 716"/>
                  <a:gd name="T40" fmla="*/ 246 w 580"/>
                  <a:gd name="T41" fmla="*/ 652 h 716"/>
                  <a:gd name="T42" fmla="*/ 268 w 580"/>
                  <a:gd name="T43" fmla="*/ 616 h 716"/>
                  <a:gd name="T44" fmla="*/ 292 w 580"/>
                  <a:gd name="T45" fmla="*/ 594 h 716"/>
                  <a:gd name="T46" fmla="*/ 292 w 580"/>
                  <a:gd name="T47" fmla="*/ 562 h 716"/>
                  <a:gd name="T48" fmla="*/ 282 w 580"/>
                  <a:gd name="T49" fmla="*/ 528 h 716"/>
                  <a:gd name="T50" fmla="*/ 268 w 580"/>
                  <a:gd name="T51" fmla="*/ 492 h 716"/>
                  <a:gd name="T52" fmla="*/ 242 w 580"/>
                  <a:gd name="T53" fmla="*/ 472 h 716"/>
                  <a:gd name="T54" fmla="*/ 242 w 580"/>
                  <a:gd name="T55" fmla="*/ 424 h 716"/>
                  <a:gd name="T56" fmla="*/ 232 w 580"/>
                  <a:gd name="T57" fmla="*/ 388 h 716"/>
                  <a:gd name="T58" fmla="*/ 202 w 580"/>
                  <a:gd name="T59" fmla="*/ 344 h 716"/>
                  <a:gd name="T60" fmla="*/ 170 w 580"/>
                  <a:gd name="T61" fmla="*/ 328 h 716"/>
                  <a:gd name="T62" fmla="*/ 134 w 580"/>
                  <a:gd name="T63" fmla="*/ 310 h 716"/>
                  <a:gd name="T64" fmla="*/ 114 w 580"/>
                  <a:gd name="T65" fmla="*/ 284 h 716"/>
                  <a:gd name="T66" fmla="*/ 82 w 580"/>
                  <a:gd name="T67" fmla="*/ 312 h 716"/>
                  <a:gd name="T68" fmla="*/ 52 w 580"/>
                  <a:gd name="T69" fmla="*/ 262 h 716"/>
                  <a:gd name="T70" fmla="*/ 18 w 580"/>
                  <a:gd name="T71" fmla="*/ 256 h 716"/>
                  <a:gd name="T72" fmla="*/ 2 w 580"/>
                  <a:gd name="T73" fmla="*/ 226 h 716"/>
                  <a:gd name="T74" fmla="*/ 16 w 580"/>
                  <a:gd name="T75" fmla="*/ 194 h 716"/>
                  <a:gd name="T76" fmla="*/ 56 w 580"/>
                  <a:gd name="T77" fmla="*/ 170 h 716"/>
                  <a:gd name="T78" fmla="*/ 74 w 580"/>
                  <a:gd name="T79" fmla="*/ 102 h 716"/>
                  <a:gd name="T80" fmla="*/ 98 w 580"/>
                  <a:gd name="T81" fmla="*/ 80 h 716"/>
                  <a:gd name="T82" fmla="*/ 134 w 580"/>
                  <a:gd name="T83" fmla="*/ 80 h 716"/>
                  <a:gd name="T84" fmla="*/ 154 w 580"/>
                  <a:gd name="T85" fmla="*/ 64 h 716"/>
                  <a:gd name="T86" fmla="*/ 146 w 580"/>
                  <a:gd name="T87" fmla="*/ 56 h 716"/>
                  <a:gd name="T88" fmla="*/ 136 w 580"/>
                  <a:gd name="T89" fmla="*/ 20 h 716"/>
                  <a:gd name="T90" fmla="*/ 168 w 580"/>
                  <a:gd name="T91" fmla="*/ 28 h 716"/>
                  <a:gd name="T92" fmla="*/ 188 w 580"/>
                  <a:gd name="T93" fmla="*/ 18 h 716"/>
                  <a:gd name="T94" fmla="*/ 214 w 580"/>
                  <a:gd name="T95" fmla="*/ 6 h 716"/>
                  <a:gd name="T96" fmla="*/ 218 w 580"/>
                  <a:gd name="T97" fmla="*/ 26 h 716"/>
                  <a:gd name="T98" fmla="*/ 216 w 580"/>
                  <a:gd name="T99" fmla="*/ 70 h 716"/>
                  <a:gd name="T100" fmla="*/ 234 w 580"/>
                  <a:gd name="T101" fmla="*/ 70 h 716"/>
                  <a:gd name="T102" fmla="*/ 264 w 580"/>
                  <a:gd name="T103" fmla="*/ 66 h 716"/>
                  <a:gd name="T104" fmla="*/ 290 w 580"/>
                  <a:gd name="T105" fmla="*/ 56 h 716"/>
                  <a:gd name="T106" fmla="*/ 326 w 580"/>
                  <a:gd name="T107" fmla="*/ 48 h 716"/>
                  <a:gd name="T108" fmla="*/ 378 w 580"/>
                  <a:gd name="T109" fmla="*/ 120 h 716"/>
                  <a:gd name="T110" fmla="*/ 372 w 580"/>
                  <a:gd name="T111" fmla="*/ 126 h 716"/>
                  <a:gd name="T112" fmla="*/ 344 w 580"/>
                  <a:gd name="T113" fmla="*/ 88 h 716"/>
                  <a:gd name="T114" fmla="*/ 352 w 580"/>
                  <a:gd name="T115" fmla="*/ 128 h 716"/>
                  <a:gd name="T116" fmla="*/ 326 w 580"/>
                  <a:gd name="T117" fmla="*/ 116 h 716"/>
                  <a:gd name="T118" fmla="*/ 344 w 580"/>
                  <a:gd name="T119" fmla="*/ 88 h 716"/>
                  <a:gd name="T120" fmla="*/ 352 w 580"/>
                  <a:gd name="T121" fmla="*/ 78 h 7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580" h="716">
                    <a:moveTo>
                      <a:pt x="334" y="18"/>
                    </a:moveTo>
                    <a:lnTo>
                      <a:pt x="340" y="16"/>
                    </a:lnTo>
                    <a:lnTo>
                      <a:pt x="342" y="26"/>
                    </a:lnTo>
                    <a:lnTo>
                      <a:pt x="346" y="42"/>
                    </a:lnTo>
                    <a:lnTo>
                      <a:pt x="350" y="56"/>
                    </a:lnTo>
                    <a:lnTo>
                      <a:pt x="360" y="56"/>
                    </a:lnTo>
                    <a:lnTo>
                      <a:pt x="360" y="60"/>
                    </a:lnTo>
                    <a:lnTo>
                      <a:pt x="360" y="64"/>
                    </a:lnTo>
                    <a:lnTo>
                      <a:pt x="346" y="70"/>
                    </a:lnTo>
                    <a:lnTo>
                      <a:pt x="360" y="78"/>
                    </a:lnTo>
                    <a:lnTo>
                      <a:pt x="360" y="80"/>
                    </a:lnTo>
                    <a:lnTo>
                      <a:pt x="354" y="88"/>
                    </a:lnTo>
                    <a:lnTo>
                      <a:pt x="358" y="90"/>
                    </a:lnTo>
                    <a:lnTo>
                      <a:pt x="360" y="92"/>
                    </a:lnTo>
                    <a:lnTo>
                      <a:pt x="362" y="92"/>
                    </a:lnTo>
                    <a:lnTo>
                      <a:pt x="364" y="92"/>
                    </a:lnTo>
                    <a:lnTo>
                      <a:pt x="364" y="90"/>
                    </a:lnTo>
                    <a:lnTo>
                      <a:pt x="370" y="90"/>
                    </a:lnTo>
                    <a:lnTo>
                      <a:pt x="368" y="98"/>
                    </a:lnTo>
                    <a:lnTo>
                      <a:pt x="376" y="98"/>
                    </a:lnTo>
                    <a:lnTo>
                      <a:pt x="380" y="98"/>
                    </a:lnTo>
                    <a:lnTo>
                      <a:pt x="380" y="100"/>
                    </a:lnTo>
                    <a:lnTo>
                      <a:pt x="380" y="106"/>
                    </a:lnTo>
                    <a:lnTo>
                      <a:pt x="378" y="110"/>
                    </a:lnTo>
                    <a:lnTo>
                      <a:pt x="380" y="112"/>
                    </a:lnTo>
                    <a:lnTo>
                      <a:pt x="386" y="112"/>
                    </a:lnTo>
                    <a:lnTo>
                      <a:pt x="388" y="106"/>
                    </a:lnTo>
                    <a:lnTo>
                      <a:pt x="398" y="106"/>
                    </a:lnTo>
                    <a:lnTo>
                      <a:pt x="408" y="108"/>
                    </a:lnTo>
                    <a:lnTo>
                      <a:pt x="426" y="118"/>
                    </a:lnTo>
                    <a:lnTo>
                      <a:pt x="426" y="120"/>
                    </a:lnTo>
                    <a:lnTo>
                      <a:pt x="432" y="120"/>
                    </a:lnTo>
                    <a:lnTo>
                      <a:pt x="434" y="128"/>
                    </a:lnTo>
                    <a:lnTo>
                      <a:pt x="440" y="128"/>
                    </a:lnTo>
                    <a:lnTo>
                      <a:pt x="440" y="130"/>
                    </a:lnTo>
                    <a:lnTo>
                      <a:pt x="440" y="134"/>
                    </a:lnTo>
                    <a:lnTo>
                      <a:pt x="436" y="138"/>
                    </a:lnTo>
                    <a:lnTo>
                      <a:pt x="442" y="142"/>
                    </a:lnTo>
                    <a:lnTo>
                      <a:pt x="442" y="146"/>
                    </a:lnTo>
                    <a:lnTo>
                      <a:pt x="448" y="146"/>
                    </a:lnTo>
                    <a:lnTo>
                      <a:pt x="450" y="138"/>
                    </a:lnTo>
                    <a:lnTo>
                      <a:pt x="458" y="136"/>
                    </a:lnTo>
                    <a:lnTo>
                      <a:pt x="462" y="138"/>
                    </a:lnTo>
                    <a:lnTo>
                      <a:pt x="468" y="144"/>
                    </a:lnTo>
                    <a:lnTo>
                      <a:pt x="472" y="144"/>
                    </a:lnTo>
                    <a:lnTo>
                      <a:pt x="478" y="142"/>
                    </a:lnTo>
                    <a:lnTo>
                      <a:pt x="480" y="146"/>
                    </a:lnTo>
                    <a:lnTo>
                      <a:pt x="486" y="148"/>
                    </a:lnTo>
                    <a:lnTo>
                      <a:pt x="490" y="146"/>
                    </a:lnTo>
                    <a:lnTo>
                      <a:pt x="502" y="146"/>
                    </a:lnTo>
                    <a:lnTo>
                      <a:pt x="516" y="154"/>
                    </a:lnTo>
                    <a:lnTo>
                      <a:pt x="530" y="162"/>
                    </a:lnTo>
                    <a:lnTo>
                      <a:pt x="538" y="172"/>
                    </a:lnTo>
                    <a:lnTo>
                      <a:pt x="542" y="182"/>
                    </a:lnTo>
                    <a:lnTo>
                      <a:pt x="544" y="182"/>
                    </a:lnTo>
                    <a:lnTo>
                      <a:pt x="548" y="182"/>
                    </a:lnTo>
                    <a:lnTo>
                      <a:pt x="550" y="180"/>
                    </a:lnTo>
                    <a:lnTo>
                      <a:pt x="552" y="180"/>
                    </a:lnTo>
                    <a:lnTo>
                      <a:pt x="552" y="188"/>
                    </a:lnTo>
                    <a:lnTo>
                      <a:pt x="566" y="184"/>
                    </a:lnTo>
                    <a:lnTo>
                      <a:pt x="568" y="192"/>
                    </a:lnTo>
                    <a:lnTo>
                      <a:pt x="570" y="202"/>
                    </a:lnTo>
                    <a:lnTo>
                      <a:pt x="578" y="208"/>
                    </a:lnTo>
                    <a:lnTo>
                      <a:pt x="580" y="224"/>
                    </a:lnTo>
                    <a:lnTo>
                      <a:pt x="578" y="242"/>
                    </a:lnTo>
                    <a:lnTo>
                      <a:pt x="576" y="256"/>
                    </a:lnTo>
                    <a:lnTo>
                      <a:pt x="568" y="270"/>
                    </a:lnTo>
                    <a:lnTo>
                      <a:pt x="566" y="274"/>
                    </a:lnTo>
                    <a:lnTo>
                      <a:pt x="558" y="280"/>
                    </a:lnTo>
                    <a:lnTo>
                      <a:pt x="552" y="282"/>
                    </a:lnTo>
                    <a:lnTo>
                      <a:pt x="548" y="288"/>
                    </a:lnTo>
                    <a:lnTo>
                      <a:pt x="542" y="294"/>
                    </a:lnTo>
                    <a:lnTo>
                      <a:pt x="538" y="306"/>
                    </a:lnTo>
                    <a:lnTo>
                      <a:pt x="532" y="326"/>
                    </a:lnTo>
                    <a:lnTo>
                      <a:pt x="520" y="318"/>
                    </a:lnTo>
                    <a:lnTo>
                      <a:pt x="520" y="320"/>
                    </a:lnTo>
                    <a:lnTo>
                      <a:pt x="522" y="324"/>
                    </a:lnTo>
                    <a:lnTo>
                      <a:pt x="522" y="326"/>
                    </a:lnTo>
                    <a:lnTo>
                      <a:pt x="516" y="330"/>
                    </a:lnTo>
                    <a:lnTo>
                      <a:pt x="516" y="334"/>
                    </a:lnTo>
                    <a:lnTo>
                      <a:pt x="516" y="344"/>
                    </a:lnTo>
                    <a:lnTo>
                      <a:pt x="512" y="344"/>
                    </a:lnTo>
                    <a:lnTo>
                      <a:pt x="512" y="346"/>
                    </a:lnTo>
                    <a:lnTo>
                      <a:pt x="516" y="348"/>
                    </a:lnTo>
                    <a:lnTo>
                      <a:pt x="516" y="362"/>
                    </a:lnTo>
                    <a:lnTo>
                      <a:pt x="516" y="382"/>
                    </a:lnTo>
                    <a:lnTo>
                      <a:pt x="516" y="398"/>
                    </a:lnTo>
                    <a:lnTo>
                      <a:pt x="512" y="400"/>
                    </a:lnTo>
                    <a:lnTo>
                      <a:pt x="512" y="406"/>
                    </a:lnTo>
                    <a:lnTo>
                      <a:pt x="514" y="410"/>
                    </a:lnTo>
                    <a:lnTo>
                      <a:pt x="516" y="418"/>
                    </a:lnTo>
                    <a:lnTo>
                      <a:pt x="512" y="420"/>
                    </a:lnTo>
                    <a:lnTo>
                      <a:pt x="506" y="424"/>
                    </a:lnTo>
                    <a:lnTo>
                      <a:pt x="506" y="434"/>
                    </a:lnTo>
                    <a:lnTo>
                      <a:pt x="506" y="442"/>
                    </a:lnTo>
                    <a:lnTo>
                      <a:pt x="502" y="448"/>
                    </a:lnTo>
                    <a:lnTo>
                      <a:pt x="494" y="460"/>
                    </a:lnTo>
                    <a:lnTo>
                      <a:pt x="486" y="470"/>
                    </a:lnTo>
                    <a:lnTo>
                      <a:pt x="480" y="476"/>
                    </a:lnTo>
                    <a:lnTo>
                      <a:pt x="484" y="488"/>
                    </a:lnTo>
                    <a:lnTo>
                      <a:pt x="484" y="494"/>
                    </a:lnTo>
                    <a:lnTo>
                      <a:pt x="476" y="500"/>
                    </a:lnTo>
                    <a:lnTo>
                      <a:pt x="476" y="506"/>
                    </a:lnTo>
                    <a:lnTo>
                      <a:pt x="468" y="508"/>
                    </a:lnTo>
                    <a:lnTo>
                      <a:pt x="466" y="508"/>
                    </a:lnTo>
                    <a:lnTo>
                      <a:pt x="460" y="506"/>
                    </a:lnTo>
                    <a:lnTo>
                      <a:pt x="460" y="510"/>
                    </a:lnTo>
                    <a:lnTo>
                      <a:pt x="436" y="512"/>
                    </a:lnTo>
                    <a:lnTo>
                      <a:pt x="436" y="516"/>
                    </a:lnTo>
                    <a:lnTo>
                      <a:pt x="432" y="516"/>
                    </a:lnTo>
                    <a:lnTo>
                      <a:pt x="434" y="524"/>
                    </a:lnTo>
                    <a:lnTo>
                      <a:pt x="424" y="526"/>
                    </a:lnTo>
                    <a:lnTo>
                      <a:pt x="412" y="528"/>
                    </a:lnTo>
                    <a:lnTo>
                      <a:pt x="412" y="530"/>
                    </a:lnTo>
                    <a:lnTo>
                      <a:pt x="412" y="536"/>
                    </a:lnTo>
                    <a:lnTo>
                      <a:pt x="406" y="542"/>
                    </a:lnTo>
                    <a:lnTo>
                      <a:pt x="398" y="544"/>
                    </a:lnTo>
                    <a:lnTo>
                      <a:pt x="382" y="552"/>
                    </a:lnTo>
                    <a:lnTo>
                      <a:pt x="382" y="556"/>
                    </a:lnTo>
                    <a:lnTo>
                      <a:pt x="378" y="556"/>
                    </a:lnTo>
                    <a:lnTo>
                      <a:pt x="376" y="556"/>
                    </a:lnTo>
                    <a:lnTo>
                      <a:pt x="376" y="558"/>
                    </a:lnTo>
                    <a:lnTo>
                      <a:pt x="376" y="562"/>
                    </a:lnTo>
                    <a:lnTo>
                      <a:pt x="378" y="562"/>
                    </a:lnTo>
                    <a:lnTo>
                      <a:pt x="372" y="566"/>
                    </a:lnTo>
                    <a:lnTo>
                      <a:pt x="372" y="572"/>
                    </a:lnTo>
                    <a:lnTo>
                      <a:pt x="372" y="588"/>
                    </a:lnTo>
                    <a:lnTo>
                      <a:pt x="378" y="602"/>
                    </a:lnTo>
                    <a:lnTo>
                      <a:pt x="378" y="616"/>
                    </a:lnTo>
                    <a:lnTo>
                      <a:pt x="372" y="620"/>
                    </a:lnTo>
                    <a:lnTo>
                      <a:pt x="368" y="626"/>
                    </a:lnTo>
                    <a:lnTo>
                      <a:pt x="362" y="630"/>
                    </a:lnTo>
                    <a:lnTo>
                      <a:pt x="360" y="636"/>
                    </a:lnTo>
                    <a:lnTo>
                      <a:pt x="354" y="644"/>
                    </a:lnTo>
                    <a:lnTo>
                      <a:pt x="354" y="652"/>
                    </a:lnTo>
                    <a:lnTo>
                      <a:pt x="350" y="666"/>
                    </a:lnTo>
                    <a:lnTo>
                      <a:pt x="344" y="672"/>
                    </a:lnTo>
                    <a:lnTo>
                      <a:pt x="342" y="676"/>
                    </a:lnTo>
                    <a:lnTo>
                      <a:pt x="350" y="654"/>
                    </a:lnTo>
                    <a:lnTo>
                      <a:pt x="346" y="654"/>
                    </a:lnTo>
                    <a:lnTo>
                      <a:pt x="346" y="656"/>
                    </a:lnTo>
                    <a:lnTo>
                      <a:pt x="342" y="656"/>
                    </a:lnTo>
                    <a:lnTo>
                      <a:pt x="336" y="652"/>
                    </a:lnTo>
                    <a:lnTo>
                      <a:pt x="336" y="656"/>
                    </a:lnTo>
                    <a:lnTo>
                      <a:pt x="336" y="664"/>
                    </a:lnTo>
                    <a:lnTo>
                      <a:pt x="316" y="688"/>
                    </a:lnTo>
                    <a:lnTo>
                      <a:pt x="316" y="690"/>
                    </a:lnTo>
                    <a:lnTo>
                      <a:pt x="316" y="692"/>
                    </a:lnTo>
                    <a:lnTo>
                      <a:pt x="318" y="694"/>
                    </a:lnTo>
                    <a:lnTo>
                      <a:pt x="318" y="700"/>
                    </a:lnTo>
                    <a:lnTo>
                      <a:pt x="310" y="712"/>
                    </a:lnTo>
                    <a:lnTo>
                      <a:pt x="308" y="716"/>
                    </a:lnTo>
                    <a:lnTo>
                      <a:pt x="306" y="708"/>
                    </a:lnTo>
                    <a:lnTo>
                      <a:pt x="314" y="698"/>
                    </a:lnTo>
                    <a:lnTo>
                      <a:pt x="306" y="694"/>
                    </a:lnTo>
                    <a:lnTo>
                      <a:pt x="304" y="690"/>
                    </a:lnTo>
                    <a:lnTo>
                      <a:pt x="300" y="684"/>
                    </a:lnTo>
                    <a:lnTo>
                      <a:pt x="298" y="682"/>
                    </a:lnTo>
                    <a:lnTo>
                      <a:pt x="298" y="680"/>
                    </a:lnTo>
                    <a:lnTo>
                      <a:pt x="290" y="676"/>
                    </a:lnTo>
                    <a:lnTo>
                      <a:pt x="286" y="674"/>
                    </a:lnTo>
                    <a:lnTo>
                      <a:pt x="282" y="670"/>
                    </a:lnTo>
                    <a:lnTo>
                      <a:pt x="278" y="666"/>
                    </a:lnTo>
                    <a:lnTo>
                      <a:pt x="274" y="666"/>
                    </a:lnTo>
                    <a:lnTo>
                      <a:pt x="272" y="664"/>
                    </a:lnTo>
                    <a:lnTo>
                      <a:pt x="270" y="656"/>
                    </a:lnTo>
                    <a:lnTo>
                      <a:pt x="256" y="648"/>
                    </a:lnTo>
                    <a:lnTo>
                      <a:pt x="246" y="652"/>
                    </a:lnTo>
                    <a:lnTo>
                      <a:pt x="250" y="642"/>
                    </a:lnTo>
                    <a:lnTo>
                      <a:pt x="252" y="636"/>
                    </a:lnTo>
                    <a:lnTo>
                      <a:pt x="254" y="634"/>
                    </a:lnTo>
                    <a:lnTo>
                      <a:pt x="260" y="628"/>
                    </a:lnTo>
                    <a:lnTo>
                      <a:pt x="260" y="624"/>
                    </a:lnTo>
                    <a:lnTo>
                      <a:pt x="262" y="620"/>
                    </a:lnTo>
                    <a:lnTo>
                      <a:pt x="264" y="618"/>
                    </a:lnTo>
                    <a:lnTo>
                      <a:pt x="268" y="616"/>
                    </a:lnTo>
                    <a:lnTo>
                      <a:pt x="270" y="616"/>
                    </a:lnTo>
                    <a:lnTo>
                      <a:pt x="272" y="610"/>
                    </a:lnTo>
                    <a:lnTo>
                      <a:pt x="278" y="608"/>
                    </a:lnTo>
                    <a:lnTo>
                      <a:pt x="280" y="602"/>
                    </a:lnTo>
                    <a:lnTo>
                      <a:pt x="286" y="598"/>
                    </a:lnTo>
                    <a:lnTo>
                      <a:pt x="286" y="594"/>
                    </a:lnTo>
                    <a:lnTo>
                      <a:pt x="290" y="594"/>
                    </a:lnTo>
                    <a:lnTo>
                      <a:pt x="292" y="594"/>
                    </a:lnTo>
                    <a:lnTo>
                      <a:pt x="296" y="592"/>
                    </a:lnTo>
                    <a:lnTo>
                      <a:pt x="300" y="590"/>
                    </a:lnTo>
                    <a:lnTo>
                      <a:pt x="300" y="588"/>
                    </a:lnTo>
                    <a:lnTo>
                      <a:pt x="300" y="572"/>
                    </a:lnTo>
                    <a:lnTo>
                      <a:pt x="300" y="558"/>
                    </a:lnTo>
                    <a:lnTo>
                      <a:pt x="298" y="558"/>
                    </a:lnTo>
                    <a:lnTo>
                      <a:pt x="296" y="558"/>
                    </a:lnTo>
                    <a:lnTo>
                      <a:pt x="292" y="562"/>
                    </a:lnTo>
                    <a:lnTo>
                      <a:pt x="290" y="558"/>
                    </a:lnTo>
                    <a:lnTo>
                      <a:pt x="288" y="558"/>
                    </a:lnTo>
                    <a:lnTo>
                      <a:pt x="288" y="552"/>
                    </a:lnTo>
                    <a:lnTo>
                      <a:pt x="288" y="542"/>
                    </a:lnTo>
                    <a:lnTo>
                      <a:pt x="290" y="534"/>
                    </a:lnTo>
                    <a:lnTo>
                      <a:pt x="290" y="526"/>
                    </a:lnTo>
                    <a:lnTo>
                      <a:pt x="288" y="526"/>
                    </a:lnTo>
                    <a:lnTo>
                      <a:pt x="282" y="528"/>
                    </a:lnTo>
                    <a:lnTo>
                      <a:pt x="280" y="528"/>
                    </a:lnTo>
                    <a:lnTo>
                      <a:pt x="280" y="526"/>
                    </a:lnTo>
                    <a:lnTo>
                      <a:pt x="280" y="520"/>
                    </a:lnTo>
                    <a:lnTo>
                      <a:pt x="280" y="502"/>
                    </a:lnTo>
                    <a:lnTo>
                      <a:pt x="278" y="498"/>
                    </a:lnTo>
                    <a:lnTo>
                      <a:pt x="272" y="494"/>
                    </a:lnTo>
                    <a:lnTo>
                      <a:pt x="270" y="494"/>
                    </a:lnTo>
                    <a:lnTo>
                      <a:pt x="268" y="492"/>
                    </a:lnTo>
                    <a:lnTo>
                      <a:pt x="268" y="490"/>
                    </a:lnTo>
                    <a:lnTo>
                      <a:pt x="264" y="488"/>
                    </a:lnTo>
                    <a:lnTo>
                      <a:pt x="262" y="490"/>
                    </a:lnTo>
                    <a:lnTo>
                      <a:pt x="252" y="490"/>
                    </a:lnTo>
                    <a:lnTo>
                      <a:pt x="246" y="488"/>
                    </a:lnTo>
                    <a:lnTo>
                      <a:pt x="244" y="484"/>
                    </a:lnTo>
                    <a:lnTo>
                      <a:pt x="244" y="480"/>
                    </a:lnTo>
                    <a:lnTo>
                      <a:pt x="242" y="472"/>
                    </a:lnTo>
                    <a:lnTo>
                      <a:pt x="244" y="464"/>
                    </a:lnTo>
                    <a:lnTo>
                      <a:pt x="242" y="460"/>
                    </a:lnTo>
                    <a:lnTo>
                      <a:pt x="238" y="454"/>
                    </a:lnTo>
                    <a:lnTo>
                      <a:pt x="236" y="448"/>
                    </a:lnTo>
                    <a:lnTo>
                      <a:pt x="242" y="446"/>
                    </a:lnTo>
                    <a:lnTo>
                      <a:pt x="236" y="444"/>
                    </a:lnTo>
                    <a:lnTo>
                      <a:pt x="238" y="436"/>
                    </a:lnTo>
                    <a:lnTo>
                      <a:pt x="242" y="424"/>
                    </a:lnTo>
                    <a:lnTo>
                      <a:pt x="242" y="418"/>
                    </a:lnTo>
                    <a:lnTo>
                      <a:pt x="242" y="416"/>
                    </a:lnTo>
                    <a:lnTo>
                      <a:pt x="238" y="410"/>
                    </a:lnTo>
                    <a:lnTo>
                      <a:pt x="234" y="406"/>
                    </a:lnTo>
                    <a:lnTo>
                      <a:pt x="232" y="402"/>
                    </a:lnTo>
                    <a:lnTo>
                      <a:pt x="228" y="394"/>
                    </a:lnTo>
                    <a:lnTo>
                      <a:pt x="228" y="390"/>
                    </a:lnTo>
                    <a:lnTo>
                      <a:pt x="232" y="388"/>
                    </a:lnTo>
                    <a:lnTo>
                      <a:pt x="208" y="388"/>
                    </a:lnTo>
                    <a:lnTo>
                      <a:pt x="208" y="384"/>
                    </a:lnTo>
                    <a:lnTo>
                      <a:pt x="206" y="380"/>
                    </a:lnTo>
                    <a:lnTo>
                      <a:pt x="202" y="372"/>
                    </a:lnTo>
                    <a:lnTo>
                      <a:pt x="202" y="366"/>
                    </a:lnTo>
                    <a:lnTo>
                      <a:pt x="208" y="360"/>
                    </a:lnTo>
                    <a:lnTo>
                      <a:pt x="206" y="352"/>
                    </a:lnTo>
                    <a:lnTo>
                      <a:pt x="202" y="344"/>
                    </a:lnTo>
                    <a:lnTo>
                      <a:pt x="200" y="338"/>
                    </a:lnTo>
                    <a:lnTo>
                      <a:pt x="198" y="336"/>
                    </a:lnTo>
                    <a:lnTo>
                      <a:pt x="196" y="336"/>
                    </a:lnTo>
                    <a:lnTo>
                      <a:pt x="190" y="338"/>
                    </a:lnTo>
                    <a:lnTo>
                      <a:pt x="186" y="336"/>
                    </a:lnTo>
                    <a:lnTo>
                      <a:pt x="180" y="336"/>
                    </a:lnTo>
                    <a:lnTo>
                      <a:pt x="172" y="334"/>
                    </a:lnTo>
                    <a:lnTo>
                      <a:pt x="170" y="328"/>
                    </a:lnTo>
                    <a:lnTo>
                      <a:pt x="164" y="326"/>
                    </a:lnTo>
                    <a:lnTo>
                      <a:pt x="162" y="324"/>
                    </a:lnTo>
                    <a:lnTo>
                      <a:pt x="154" y="318"/>
                    </a:lnTo>
                    <a:lnTo>
                      <a:pt x="150" y="312"/>
                    </a:lnTo>
                    <a:lnTo>
                      <a:pt x="146" y="310"/>
                    </a:lnTo>
                    <a:lnTo>
                      <a:pt x="144" y="312"/>
                    </a:lnTo>
                    <a:lnTo>
                      <a:pt x="142" y="312"/>
                    </a:lnTo>
                    <a:lnTo>
                      <a:pt x="134" y="310"/>
                    </a:lnTo>
                    <a:lnTo>
                      <a:pt x="128" y="308"/>
                    </a:lnTo>
                    <a:lnTo>
                      <a:pt x="126" y="302"/>
                    </a:lnTo>
                    <a:lnTo>
                      <a:pt x="126" y="298"/>
                    </a:lnTo>
                    <a:lnTo>
                      <a:pt x="128" y="292"/>
                    </a:lnTo>
                    <a:lnTo>
                      <a:pt x="132" y="288"/>
                    </a:lnTo>
                    <a:lnTo>
                      <a:pt x="128" y="282"/>
                    </a:lnTo>
                    <a:lnTo>
                      <a:pt x="120" y="282"/>
                    </a:lnTo>
                    <a:lnTo>
                      <a:pt x="114" y="284"/>
                    </a:lnTo>
                    <a:lnTo>
                      <a:pt x="106" y="288"/>
                    </a:lnTo>
                    <a:lnTo>
                      <a:pt x="100" y="290"/>
                    </a:lnTo>
                    <a:lnTo>
                      <a:pt x="96" y="298"/>
                    </a:lnTo>
                    <a:lnTo>
                      <a:pt x="90" y="306"/>
                    </a:lnTo>
                    <a:lnTo>
                      <a:pt x="84" y="306"/>
                    </a:lnTo>
                    <a:lnTo>
                      <a:pt x="82" y="308"/>
                    </a:lnTo>
                    <a:lnTo>
                      <a:pt x="82" y="310"/>
                    </a:lnTo>
                    <a:lnTo>
                      <a:pt x="82" y="312"/>
                    </a:lnTo>
                    <a:lnTo>
                      <a:pt x="80" y="312"/>
                    </a:lnTo>
                    <a:lnTo>
                      <a:pt x="74" y="316"/>
                    </a:lnTo>
                    <a:lnTo>
                      <a:pt x="72" y="312"/>
                    </a:lnTo>
                    <a:lnTo>
                      <a:pt x="70" y="312"/>
                    </a:lnTo>
                    <a:lnTo>
                      <a:pt x="66" y="312"/>
                    </a:lnTo>
                    <a:lnTo>
                      <a:pt x="48" y="308"/>
                    </a:lnTo>
                    <a:lnTo>
                      <a:pt x="52" y="264"/>
                    </a:lnTo>
                    <a:lnTo>
                      <a:pt x="52" y="262"/>
                    </a:lnTo>
                    <a:lnTo>
                      <a:pt x="52" y="260"/>
                    </a:lnTo>
                    <a:lnTo>
                      <a:pt x="52" y="262"/>
                    </a:lnTo>
                    <a:lnTo>
                      <a:pt x="38" y="266"/>
                    </a:lnTo>
                    <a:lnTo>
                      <a:pt x="26" y="266"/>
                    </a:lnTo>
                    <a:lnTo>
                      <a:pt x="24" y="266"/>
                    </a:lnTo>
                    <a:lnTo>
                      <a:pt x="24" y="262"/>
                    </a:lnTo>
                    <a:lnTo>
                      <a:pt x="20" y="260"/>
                    </a:lnTo>
                    <a:lnTo>
                      <a:pt x="18" y="256"/>
                    </a:lnTo>
                    <a:lnTo>
                      <a:pt x="16" y="254"/>
                    </a:lnTo>
                    <a:lnTo>
                      <a:pt x="12" y="252"/>
                    </a:lnTo>
                    <a:lnTo>
                      <a:pt x="8" y="246"/>
                    </a:lnTo>
                    <a:lnTo>
                      <a:pt x="6" y="244"/>
                    </a:lnTo>
                    <a:lnTo>
                      <a:pt x="6" y="236"/>
                    </a:lnTo>
                    <a:lnTo>
                      <a:pt x="6" y="234"/>
                    </a:lnTo>
                    <a:lnTo>
                      <a:pt x="6" y="230"/>
                    </a:lnTo>
                    <a:lnTo>
                      <a:pt x="2" y="226"/>
                    </a:lnTo>
                    <a:lnTo>
                      <a:pt x="0" y="218"/>
                    </a:lnTo>
                    <a:lnTo>
                      <a:pt x="2" y="218"/>
                    </a:lnTo>
                    <a:lnTo>
                      <a:pt x="6" y="218"/>
                    </a:lnTo>
                    <a:lnTo>
                      <a:pt x="8" y="218"/>
                    </a:lnTo>
                    <a:lnTo>
                      <a:pt x="8" y="210"/>
                    </a:lnTo>
                    <a:lnTo>
                      <a:pt x="10" y="208"/>
                    </a:lnTo>
                    <a:lnTo>
                      <a:pt x="12" y="202"/>
                    </a:lnTo>
                    <a:lnTo>
                      <a:pt x="16" y="194"/>
                    </a:lnTo>
                    <a:lnTo>
                      <a:pt x="16" y="190"/>
                    </a:lnTo>
                    <a:lnTo>
                      <a:pt x="20" y="184"/>
                    </a:lnTo>
                    <a:lnTo>
                      <a:pt x="28" y="180"/>
                    </a:lnTo>
                    <a:lnTo>
                      <a:pt x="34" y="178"/>
                    </a:lnTo>
                    <a:lnTo>
                      <a:pt x="42" y="174"/>
                    </a:lnTo>
                    <a:lnTo>
                      <a:pt x="52" y="172"/>
                    </a:lnTo>
                    <a:lnTo>
                      <a:pt x="54" y="172"/>
                    </a:lnTo>
                    <a:lnTo>
                      <a:pt x="56" y="170"/>
                    </a:lnTo>
                    <a:lnTo>
                      <a:pt x="56" y="166"/>
                    </a:lnTo>
                    <a:lnTo>
                      <a:pt x="72" y="126"/>
                    </a:lnTo>
                    <a:lnTo>
                      <a:pt x="74" y="120"/>
                    </a:lnTo>
                    <a:lnTo>
                      <a:pt x="72" y="116"/>
                    </a:lnTo>
                    <a:lnTo>
                      <a:pt x="66" y="110"/>
                    </a:lnTo>
                    <a:lnTo>
                      <a:pt x="64" y="110"/>
                    </a:lnTo>
                    <a:lnTo>
                      <a:pt x="64" y="106"/>
                    </a:lnTo>
                    <a:lnTo>
                      <a:pt x="74" y="102"/>
                    </a:lnTo>
                    <a:lnTo>
                      <a:pt x="74" y="98"/>
                    </a:lnTo>
                    <a:lnTo>
                      <a:pt x="72" y="94"/>
                    </a:lnTo>
                    <a:lnTo>
                      <a:pt x="66" y="94"/>
                    </a:lnTo>
                    <a:lnTo>
                      <a:pt x="66" y="88"/>
                    </a:lnTo>
                    <a:lnTo>
                      <a:pt x="74" y="84"/>
                    </a:lnTo>
                    <a:lnTo>
                      <a:pt x="96" y="82"/>
                    </a:lnTo>
                    <a:lnTo>
                      <a:pt x="96" y="78"/>
                    </a:lnTo>
                    <a:lnTo>
                      <a:pt x="98" y="80"/>
                    </a:lnTo>
                    <a:lnTo>
                      <a:pt x="102" y="78"/>
                    </a:lnTo>
                    <a:lnTo>
                      <a:pt x="106" y="72"/>
                    </a:lnTo>
                    <a:lnTo>
                      <a:pt x="110" y="72"/>
                    </a:lnTo>
                    <a:lnTo>
                      <a:pt x="114" y="80"/>
                    </a:lnTo>
                    <a:lnTo>
                      <a:pt x="116" y="80"/>
                    </a:lnTo>
                    <a:lnTo>
                      <a:pt x="124" y="84"/>
                    </a:lnTo>
                    <a:lnTo>
                      <a:pt x="128" y="82"/>
                    </a:lnTo>
                    <a:lnTo>
                      <a:pt x="134" y="80"/>
                    </a:lnTo>
                    <a:lnTo>
                      <a:pt x="136" y="80"/>
                    </a:lnTo>
                    <a:lnTo>
                      <a:pt x="138" y="78"/>
                    </a:lnTo>
                    <a:lnTo>
                      <a:pt x="138" y="74"/>
                    </a:lnTo>
                    <a:lnTo>
                      <a:pt x="142" y="74"/>
                    </a:lnTo>
                    <a:lnTo>
                      <a:pt x="146" y="72"/>
                    </a:lnTo>
                    <a:lnTo>
                      <a:pt x="150" y="70"/>
                    </a:lnTo>
                    <a:lnTo>
                      <a:pt x="152" y="70"/>
                    </a:lnTo>
                    <a:lnTo>
                      <a:pt x="154" y="64"/>
                    </a:lnTo>
                    <a:lnTo>
                      <a:pt x="154" y="62"/>
                    </a:lnTo>
                    <a:lnTo>
                      <a:pt x="156" y="62"/>
                    </a:lnTo>
                    <a:lnTo>
                      <a:pt x="162" y="60"/>
                    </a:lnTo>
                    <a:lnTo>
                      <a:pt x="162" y="56"/>
                    </a:lnTo>
                    <a:lnTo>
                      <a:pt x="160" y="54"/>
                    </a:lnTo>
                    <a:lnTo>
                      <a:pt x="156" y="54"/>
                    </a:lnTo>
                    <a:lnTo>
                      <a:pt x="152" y="56"/>
                    </a:lnTo>
                    <a:lnTo>
                      <a:pt x="146" y="56"/>
                    </a:lnTo>
                    <a:lnTo>
                      <a:pt x="144" y="54"/>
                    </a:lnTo>
                    <a:lnTo>
                      <a:pt x="142" y="48"/>
                    </a:lnTo>
                    <a:lnTo>
                      <a:pt x="142" y="44"/>
                    </a:lnTo>
                    <a:lnTo>
                      <a:pt x="144" y="38"/>
                    </a:lnTo>
                    <a:lnTo>
                      <a:pt x="138" y="30"/>
                    </a:lnTo>
                    <a:lnTo>
                      <a:pt x="136" y="26"/>
                    </a:lnTo>
                    <a:lnTo>
                      <a:pt x="136" y="24"/>
                    </a:lnTo>
                    <a:lnTo>
                      <a:pt x="136" y="20"/>
                    </a:lnTo>
                    <a:lnTo>
                      <a:pt x="134" y="20"/>
                    </a:lnTo>
                    <a:lnTo>
                      <a:pt x="138" y="18"/>
                    </a:lnTo>
                    <a:lnTo>
                      <a:pt x="144" y="20"/>
                    </a:lnTo>
                    <a:lnTo>
                      <a:pt x="150" y="24"/>
                    </a:lnTo>
                    <a:lnTo>
                      <a:pt x="152" y="24"/>
                    </a:lnTo>
                    <a:lnTo>
                      <a:pt x="156" y="26"/>
                    </a:lnTo>
                    <a:lnTo>
                      <a:pt x="162" y="28"/>
                    </a:lnTo>
                    <a:lnTo>
                      <a:pt x="168" y="28"/>
                    </a:lnTo>
                    <a:lnTo>
                      <a:pt x="164" y="26"/>
                    </a:lnTo>
                    <a:lnTo>
                      <a:pt x="164" y="24"/>
                    </a:lnTo>
                    <a:lnTo>
                      <a:pt x="168" y="20"/>
                    </a:lnTo>
                    <a:lnTo>
                      <a:pt x="170" y="20"/>
                    </a:lnTo>
                    <a:lnTo>
                      <a:pt x="178" y="24"/>
                    </a:lnTo>
                    <a:lnTo>
                      <a:pt x="182" y="20"/>
                    </a:lnTo>
                    <a:lnTo>
                      <a:pt x="186" y="18"/>
                    </a:lnTo>
                    <a:lnTo>
                      <a:pt x="188" y="18"/>
                    </a:lnTo>
                    <a:lnTo>
                      <a:pt x="188" y="16"/>
                    </a:lnTo>
                    <a:lnTo>
                      <a:pt x="190" y="12"/>
                    </a:lnTo>
                    <a:lnTo>
                      <a:pt x="198" y="10"/>
                    </a:lnTo>
                    <a:lnTo>
                      <a:pt x="200" y="6"/>
                    </a:lnTo>
                    <a:lnTo>
                      <a:pt x="198" y="0"/>
                    </a:lnTo>
                    <a:lnTo>
                      <a:pt x="202" y="2"/>
                    </a:lnTo>
                    <a:lnTo>
                      <a:pt x="210" y="2"/>
                    </a:lnTo>
                    <a:lnTo>
                      <a:pt x="214" y="6"/>
                    </a:lnTo>
                    <a:lnTo>
                      <a:pt x="214" y="8"/>
                    </a:lnTo>
                    <a:lnTo>
                      <a:pt x="208" y="12"/>
                    </a:lnTo>
                    <a:lnTo>
                      <a:pt x="216" y="16"/>
                    </a:lnTo>
                    <a:lnTo>
                      <a:pt x="218" y="16"/>
                    </a:lnTo>
                    <a:lnTo>
                      <a:pt x="216" y="18"/>
                    </a:lnTo>
                    <a:lnTo>
                      <a:pt x="216" y="20"/>
                    </a:lnTo>
                    <a:lnTo>
                      <a:pt x="216" y="24"/>
                    </a:lnTo>
                    <a:lnTo>
                      <a:pt x="218" y="26"/>
                    </a:lnTo>
                    <a:lnTo>
                      <a:pt x="216" y="28"/>
                    </a:lnTo>
                    <a:lnTo>
                      <a:pt x="208" y="34"/>
                    </a:lnTo>
                    <a:lnTo>
                      <a:pt x="208" y="44"/>
                    </a:lnTo>
                    <a:lnTo>
                      <a:pt x="208" y="56"/>
                    </a:lnTo>
                    <a:lnTo>
                      <a:pt x="208" y="60"/>
                    </a:lnTo>
                    <a:lnTo>
                      <a:pt x="208" y="62"/>
                    </a:lnTo>
                    <a:lnTo>
                      <a:pt x="210" y="66"/>
                    </a:lnTo>
                    <a:lnTo>
                      <a:pt x="216" y="70"/>
                    </a:lnTo>
                    <a:lnTo>
                      <a:pt x="218" y="72"/>
                    </a:lnTo>
                    <a:lnTo>
                      <a:pt x="220" y="74"/>
                    </a:lnTo>
                    <a:lnTo>
                      <a:pt x="224" y="78"/>
                    </a:lnTo>
                    <a:lnTo>
                      <a:pt x="228" y="74"/>
                    </a:lnTo>
                    <a:lnTo>
                      <a:pt x="228" y="72"/>
                    </a:lnTo>
                    <a:lnTo>
                      <a:pt x="232" y="72"/>
                    </a:lnTo>
                    <a:lnTo>
                      <a:pt x="234" y="72"/>
                    </a:lnTo>
                    <a:lnTo>
                      <a:pt x="234" y="70"/>
                    </a:lnTo>
                    <a:lnTo>
                      <a:pt x="234" y="66"/>
                    </a:lnTo>
                    <a:lnTo>
                      <a:pt x="236" y="66"/>
                    </a:lnTo>
                    <a:lnTo>
                      <a:pt x="238" y="64"/>
                    </a:lnTo>
                    <a:lnTo>
                      <a:pt x="242" y="64"/>
                    </a:lnTo>
                    <a:lnTo>
                      <a:pt x="246" y="64"/>
                    </a:lnTo>
                    <a:lnTo>
                      <a:pt x="250" y="64"/>
                    </a:lnTo>
                    <a:lnTo>
                      <a:pt x="254" y="64"/>
                    </a:lnTo>
                    <a:lnTo>
                      <a:pt x="264" y="66"/>
                    </a:lnTo>
                    <a:lnTo>
                      <a:pt x="270" y="62"/>
                    </a:lnTo>
                    <a:lnTo>
                      <a:pt x="264" y="56"/>
                    </a:lnTo>
                    <a:lnTo>
                      <a:pt x="268" y="48"/>
                    </a:lnTo>
                    <a:lnTo>
                      <a:pt x="274" y="52"/>
                    </a:lnTo>
                    <a:lnTo>
                      <a:pt x="280" y="48"/>
                    </a:lnTo>
                    <a:lnTo>
                      <a:pt x="282" y="54"/>
                    </a:lnTo>
                    <a:lnTo>
                      <a:pt x="290" y="54"/>
                    </a:lnTo>
                    <a:lnTo>
                      <a:pt x="290" y="56"/>
                    </a:lnTo>
                    <a:lnTo>
                      <a:pt x="292" y="62"/>
                    </a:lnTo>
                    <a:lnTo>
                      <a:pt x="298" y="62"/>
                    </a:lnTo>
                    <a:lnTo>
                      <a:pt x="300" y="62"/>
                    </a:lnTo>
                    <a:lnTo>
                      <a:pt x="304" y="60"/>
                    </a:lnTo>
                    <a:lnTo>
                      <a:pt x="310" y="56"/>
                    </a:lnTo>
                    <a:lnTo>
                      <a:pt x="316" y="62"/>
                    </a:lnTo>
                    <a:lnTo>
                      <a:pt x="322" y="56"/>
                    </a:lnTo>
                    <a:lnTo>
                      <a:pt x="326" y="48"/>
                    </a:lnTo>
                    <a:lnTo>
                      <a:pt x="326" y="34"/>
                    </a:lnTo>
                    <a:lnTo>
                      <a:pt x="332" y="24"/>
                    </a:lnTo>
                    <a:lnTo>
                      <a:pt x="334" y="18"/>
                    </a:lnTo>
                    <a:lnTo>
                      <a:pt x="334" y="18"/>
                    </a:lnTo>
                    <a:lnTo>
                      <a:pt x="334" y="18"/>
                    </a:lnTo>
                    <a:close/>
                    <a:moveTo>
                      <a:pt x="380" y="112"/>
                    </a:moveTo>
                    <a:lnTo>
                      <a:pt x="380" y="118"/>
                    </a:lnTo>
                    <a:lnTo>
                      <a:pt x="378" y="120"/>
                    </a:lnTo>
                    <a:lnTo>
                      <a:pt x="378" y="116"/>
                    </a:lnTo>
                    <a:lnTo>
                      <a:pt x="378" y="112"/>
                    </a:lnTo>
                    <a:lnTo>
                      <a:pt x="380" y="112"/>
                    </a:lnTo>
                    <a:lnTo>
                      <a:pt x="380" y="112"/>
                    </a:lnTo>
                    <a:lnTo>
                      <a:pt x="380" y="112"/>
                    </a:lnTo>
                    <a:close/>
                    <a:moveTo>
                      <a:pt x="378" y="120"/>
                    </a:moveTo>
                    <a:lnTo>
                      <a:pt x="378" y="124"/>
                    </a:lnTo>
                    <a:lnTo>
                      <a:pt x="372" y="126"/>
                    </a:lnTo>
                    <a:lnTo>
                      <a:pt x="372" y="128"/>
                    </a:lnTo>
                    <a:lnTo>
                      <a:pt x="368" y="128"/>
                    </a:lnTo>
                    <a:lnTo>
                      <a:pt x="370" y="126"/>
                    </a:lnTo>
                    <a:lnTo>
                      <a:pt x="378" y="120"/>
                    </a:lnTo>
                    <a:lnTo>
                      <a:pt x="378" y="120"/>
                    </a:lnTo>
                    <a:lnTo>
                      <a:pt x="378" y="120"/>
                    </a:lnTo>
                    <a:close/>
                    <a:moveTo>
                      <a:pt x="344" y="88"/>
                    </a:moveTo>
                    <a:lnTo>
                      <a:pt x="344" y="88"/>
                    </a:lnTo>
                    <a:lnTo>
                      <a:pt x="346" y="90"/>
                    </a:lnTo>
                    <a:lnTo>
                      <a:pt x="346" y="94"/>
                    </a:lnTo>
                    <a:lnTo>
                      <a:pt x="360" y="92"/>
                    </a:lnTo>
                    <a:lnTo>
                      <a:pt x="352" y="102"/>
                    </a:lnTo>
                    <a:lnTo>
                      <a:pt x="346" y="110"/>
                    </a:lnTo>
                    <a:lnTo>
                      <a:pt x="350" y="118"/>
                    </a:lnTo>
                    <a:lnTo>
                      <a:pt x="360" y="128"/>
                    </a:lnTo>
                    <a:lnTo>
                      <a:pt x="352" y="128"/>
                    </a:lnTo>
                    <a:lnTo>
                      <a:pt x="342" y="112"/>
                    </a:lnTo>
                    <a:lnTo>
                      <a:pt x="340" y="112"/>
                    </a:lnTo>
                    <a:lnTo>
                      <a:pt x="336" y="112"/>
                    </a:lnTo>
                    <a:lnTo>
                      <a:pt x="340" y="116"/>
                    </a:lnTo>
                    <a:lnTo>
                      <a:pt x="334" y="116"/>
                    </a:lnTo>
                    <a:lnTo>
                      <a:pt x="336" y="126"/>
                    </a:lnTo>
                    <a:lnTo>
                      <a:pt x="332" y="116"/>
                    </a:lnTo>
                    <a:lnTo>
                      <a:pt x="326" y="116"/>
                    </a:lnTo>
                    <a:lnTo>
                      <a:pt x="322" y="118"/>
                    </a:lnTo>
                    <a:lnTo>
                      <a:pt x="324" y="112"/>
                    </a:lnTo>
                    <a:lnTo>
                      <a:pt x="332" y="108"/>
                    </a:lnTo>
                    <a:lnTo>
                      <a:pt x="336" y="94"/>
                    </a:lnTo>
                    <a:lnTo>
                      <a:pt x="340" y="90"/>
                    </a:lnTo>
                    <a:lnTo>
                      <a:pt x="344" y="88"/>
                    </a:lnTo>
                    <a:lnTo>
                      <a:pt x="344" y="88"/>
                    </a:lnTo>
                    <a:lnTo>
                      <a:pt x="344" y="88"/>
                    </a:lnTo>
                    <a:close/>
                    <a:moveTo>
                      <a:pt x="352" y="78"/>
                    </a:moveTo>
                    <a:lnTo>
                      <a:pt x="352" y="78"/>
                    </a:lnTo>
                    <a:lnTo>
                      <a:pt x="354" y="80"/>
                    </a:lnTo>
                    <a:lnTo>
                      <a:pt x="350" y="82"/>
                    </a:lnTo>
                    <a:lnTo>
                      <a:pt x="350" y="78"/>
                    </a:lnTo>
                    <a:lnTo>
                      <a:pt x="352" y="78"/>
                    </a:lnTo>
                    <a:lnTo>
                      <a:pt x="352" y="78"/>
                    </a:lnTo>
                    <a:lnTo>
                      <a:pt x="352" y="78"/>
                    </a:lnTo>
                    <a:close/>
                  </a:path>
                </a:pathLst>
              </a:custGeom>
              <a:solidFill>
                <a:srgbClr val="F4B486"/>
              </a:solidFill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295" name="Freeform 1766"/>
              <p:cNvSpPr>
                <a:spLocks noEditPoints="1"/>
              </p:cNvSpPr>
              <p:nvPr/>
            </p:nvSpPr>
            <p:spPr bwMode="auto">
              <a:xfrm>
                <a:off x="7543800" y="4752975"/>
                <a:ext cx="273050" cy="346075"/>
              </a:xfrm>
              <a:custGeom>
                <a:avLst/>
                <a:gdLst>
                  <a:gd name="T0" fmla="*/ 12 w 172"/>
                  <a:gd name="T1" fmla="*/ 98 h 218"/>
                  <a:gd name="T2" fmla="*/ 10 w 172"/>
                  <a:gd name="T3" fmla="*/ 100 h 218"/>
                  <a:gd name="T4" fmla="*/ 10 w 172"/>
                  <a:gd name="T5" fmla="*/ 108 h 218"/>
                  <a:gd name="T6" fmla="*/ 4 w 172"/>
                  <a:gd name="T7" fmla="*/ 128 h 218"/>
                  <a:gd name="T8" fmla="*/ 10 w 172"/>
                  <a:gd name="T9" fmla="*/ 146 h 218"/>
                  <a:gd name="T10" fmla="*/ 18 w 172"/>
                  <a:gd name="T11" fmla="*/ 154 h 218"/>
                  <a:gd name="T12" fmla="*/ 22 w 172"/>
                  <a:gd name="T13" fmla="*/ 174 h 218"/>
                  <a:gd name="T14" fmla="*/ 28 w 172"/>
                  <a:gd name="T15" fmla="*/ 190 h 218"/>
                  <a:gd name="T16" fmla="*/ 28 w 172"/>
                  <a:gd name="T17" fmla="*/ 210 h 218"/>
                  <a:gd name="T18" fmla="*/ 48 w 172"/>
                  <a:gd name="T19" fmla="*/ 206 h 218"/>
                  <a:gd name="T20" fmla="*/ 60 w 172"/>
                  <a:gd name="T21" fmla="*/ 208 h 218"/>
                  <a:gd name="T22" fmla="*/ 76 w 172"/>
                  <a:gd name="T23" fmla="*/ 216 h 218"/>
                  <a:gd name="T24" fmla="*/ 80 w 172"/>
                  <a:gd name="T25" fmla="*/ 210 h 218"/>
                  <a:gd name="T26" fmla="*/ 86 w 172"/>
                  <a:gd name="T27" fmla="*/ 208 h 218"/>
                  <a:gd name="T28" fmla="*/ 116 w 172"/>
                  <a:gd name="T29" fmla="*/ 188 h 218"/>
                  <a:gd name="T30" fmla="*/ 120 w 172"/>
                  <a:gd name="T31" fmla="*/ 178 h 218"/>
                  <a:gd name="T32" fmla="*/ 124 w 172"/>
                  <a:gd name="T33" fmla="*/ 164 h 218"/>
                  <a:gd name="T34" fmla="*/ 148 w 172"/>
                  <a:gd name="T35" fmla="*/ 156 h 218"/>
                  <a:gd name="T36" fmla="*/ 168 w 172"/>
                  <a:gd name="T37" fmla="*/ 168 h 218"/>
                  <a:gd name="T38" fmla="*/ 168 w 172"/>
                  <a:gd name="T39" fmla="*/ 162 h 218"/>
                  <a:gd name="T40" fmla="*/ 172 w 172"/>
                  <a:gd name="T41" fmla="*/ 142 h 218"/>
                  <a:gd name="T42" fmla="*/ 172 w 172"/>
                  <a:gd name="T43" fmla="*/ 134 h 218"/>
                  <a:gd name="T44" fmla="*/ 166 w 172"/>
                  <a:gd name="T45" fmla="*/ 124 h 218"/>
                  <a:gd name="T46" fmla="*/ 160 w 172"/>
                  <a:gd name="T47" fmla="*/ 114 h 218"/>
                  <a:gd name="T48" fmla="*/ 162 w 172"/>
                  <a:gd name="T49" fmla="*/ 106 h 218"/>
                  <a:gd name="T50" fmla="*/ 140 w 172"/>
                  <a:gd name="T51" fmla="*/ 102 h 218"/>
                  <a:gd name="T52" fmla="*/ 134 w 172"/>
                  <a:gd name="T53" fmla="*/ 90 h 218"/>
                  <a:gd name="T54" fmla="*/ 140 w 172"/>
                  <a:gd name="T55" fmla="*/ 78 h 218"/>
                  <a:gd name="T56" fmla="*/ 134 w 172"/>
                  <a:gd name="T57" fmla="*/ 62 h 218"/>
                  <a:gd name="T58" fmla="*/ 130 w 172"/>
                  <a:gd name="T59" fmla="*/ 54 h 218"/>
                  <a:gd name="T60" fmla="*/ 122 w 172"/>
                  <a:gd name="T61" fmla="*/ 56 h 218"/>
                  <a:gd name="T62" fmla="*/ 112 w 172"/>
                  <a:gd name="T63" fmla="*/ 54 h 218"/>
                  <a:gd name="T64" fmla="*/ 102 w 172"/>
                  <a:gd name="T65" fmla="*/ 46 h 218"/>
                  <a:gd name="T66" fmla="*/ 94 w 172"/>
                  <a:gd name="T67" fmla="*/ 42 h 218"/>
                  <a:gd name="T68" fmla="*/ 80 w 172"/>
                  <a:gd name="T69" fmla="*/ 32 h 218"/>
                  <a:gd name="T70" fmla="*/ 76 w 172"/>
                  <a:gd name="T71" fmla="*/ 32 h 218"/>
                  <a:gd name="T72" fmla="*/ 66 w 172"/>
                  <a:gd name="T73" fmla="*/ 28 h 218"/>
                  <a:gd name="T74" fmla="*/ 58 w 172"/>
                  <a:gd name="T75" fmla="*/ 20 h 218"/>
                  <a:gd name="T76" fmla="*/ 60 w 172"/>
                  <a:gd name="T77" fmla="*/ 10 h 218"/>
                  <a:gd name="T78" fmla="*/ 60 w 172"/>
                  <a:gd name="T79" fmla="*/ 0 h 218"/>
                  <a:gd name="T80" fmla="*/ 46 w 172"/>
                  <a:gd name="T81" fmla="*/ 2 h 218"/>
                  <a:gd name="T82" fmla="*/ 32 w 172"/>
                  <a:gd name="T83" fmla="*/ 8 h 218"/>
                  <a:gd name="T84" fmla="*/ 22 w 172"/>
                  <a:gd name="T85" fmla="*/ 24 h 218"/>
                  <a:gd name="T86" fmla="*/ 14 w 172"/>
                  <a:gd name="T87" fmla="*/ 26 h 218"/>
                  <a:gd name="T88" fmla="*/ 14 w 172"/>
                  <a:gd name="T89" fmla="*/ 32 h 218"/>
                  <a:gd name="T90" fmla="*/ 6 w 172"/>
                  <a:gd name="T91" fmla="*/ 34 h 218"/>
                  <a:gd name="T92" fmla="*/ 2 w 172"/>
                  <a:gd name="T93" fmla="*/ 32 h 218"/>
                  <a:gd name="T94" fmla="*/ 6 w 172"/>
                  <a:gd name="T95" fmla="*/ 50 h 218"/>
                  <a:gd name="T96" fmla="*/ 2 w 172"/>
                  <a:gd name="T97" fmla="*/ 64 h 218"/>
                  <a:gd name="T98" fmla="*/ 6 w 172"/>
                  <a:gd name="T99" fmla="*/ 82 h 218"/>
                  <a:gd name="T100" fmla="*/ 4 w 172"/>
                  <a:gd name="T101" fmla="*/ 88 h 218"/>
                  <a:gd name="T102" fmla="*/ 6 w 172"/>
                  <a:gd name="T103" fmla="*/ 92 h 218"/>
                  <a:gd name="T104" fmla="*/ 40 w 172"/>
                  <a:gd name="T105" fmla="*/ 150 h 218"/>
                  <a:gd name="T106" fmla="*/ 42 w 172"/>
                  <a:gd name="T107" fmla="*/ 154 h 218"/>
                  <a:gd name="T108" fmla="*/ 40 w 172"/>
                  <a:gd name="T109" fmla="*/ 156 h 218"/>
                  <a:gd name="T110" fmla="*/ 38 w 172"/>
                  <a:gd name="T111" fmla="*/ 150 h 218"/>
                  <a:gd name="T112" fmla="*/ 40 w 172"/>
                  <a:gd name="T113" fmla="*/ 150 h 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172" h="218">
                    <a:moveTo>
                      <a:pt x="6" y="92"/>
                    </a:moveTo>
                    <a:lnTo>
                      <a:pt x="12" y="98"/>
                    </a:lnTo>
                    <a:lnTo>
                      <a:pt x="18" y="102"/>
                    </a:lnTo>
                    <a:lnTo>
                      <a:pt x="10" y="100"/>
                    </a:lnTo>
                    <a:lnTo>
                      <a:pt x="10" y="102"/>
                    </a:lnTo>
                    <a:lnTo>
                      <a:pt x="10" y="108"/>
                    </a:lnTo>
                    <a:lnTo>
                      <a:pt x="2" y="120"/>
                    </a:lnTo>
                    <a:lnTo>
                      <a:pt x="4" y="128"/>
                    </a:lnTo>
                    <a:lnTo>
                      <a:pt x="6" y="136"/>
                    </a:lnTo>
                    <a:lnTo>
                      <a:pt x="10" y="146"/>
                    </a:lnTo>
                    <a:lnTo>
                      <a:pt x="14" y="152"/>
                    </a:lnTo>
                    <a:lnTo>
                      <a:pt x="18" y="154"/>
                    </a:lnTo>
                    <a:lnTo>
                      <a:pt x="22" y="168"/>
                    </a:lnTo>
                    <a:lnTo>
                      <a:pt x="22" y="174"/>
                    </a:lnTo>
                    <a:lnTo>
                      <a:pt x="24" y="182"/>
                    </a:lnTo>
                    <a:lnTo>
                      <a:pt x="28" y="190"/>
                    </a:lnTo>
                    <a:lnTo>
                      <a:pt x="28" y="198"/>
                    </a:lnTo>
                    <a:lnTo>
                      <a:pt x="28" y="210"/>
                    </a:lnTo>
                    <a:lnTo>
                      <a:pt x="38" y="214"/>
                    </a:lnTo>
                    <a:lnTo>
                      <a:pt x="48" y="206"/>
                    </a:lnTo>
                    <a:lnTo>
                      <a:pt x="52" y="206"/>
                    </a:lnTo>
                    <a:lnTo>
                      <a:pt x="60" y="208"/>
                    </a:lnTo>
                    <a:lnTo>
                      <a:pt x="70" y="208"/>
                    </a:lnTo>
                    <a:lnTo>
                      <a:pt x="76" y="216"/>
                    </a:lnTo>
                    <a:lnTo>
                      <a:pt x="76" y="218"/>
                    </a:lnTo>
                    <a:lnTo>
                      <a:pt x="80" y="210"/>
                    </a:lnTo>
                    <a:lnTo>
                      <a:pt x="84" y="206"/>
                    </a:lnTo>
                    <a:lnTo>
                      <a:pt x="86" y="208"/>
                    </a:lnTo>
                    <a:lnTo>
                      <a:pt x="106" y="208"/>
                    </a:lnTo>
                    <a:lnTo>
                      <a:pt x="116" y="188"/>
                    </a:lnTo>
                    <a:lnTo>
                      <a:pt x="116" y="182"/>
                    </a:lnTo>
                    <a:lnTo>
                      <a:pt x="120" y="178"/>
                    </a:lnTo>
                    <a:lnTo>
                      <a:pt x="122" y="172"/>
                    </a:lnTo>
                    <a:lnTo>
                      <a:pt x="124" y="164"/>
                    </a:lnTo>
                    <a:lnTo>
                      <a:pt x="130" y="160"/>
                    </a:lnTo>
                    <a:lnTo>
                      <a:pt x="148" y="156"/>
                    </a:lnTo>
                    <a:lnTo>
                      <a:pt x="160" y="160"/>
                    </a:lnTo>
                    <a:lnTo>
                      <a:pt x="168" y="168"/>
                    </a:lnTo>
                    <a:lnTo>
                      <a:pt x="172" y="164"/>
                    </a:lnTo>
                    <a:lnTo>
                      <a:pt x="168" y="162"/>
                    </a:lnTo>
                    <a:lnTo>
                      <a:pt x="170" y="154"/>
                    </a:lnTo>
                    <a:lnTo>
                      <a:pt x="172" y="142"/>
                    </a:lnTo>
                    <a:lnTo>
                      <a:pt x="172" y="136"/>
                    </a:lnTo>
                    <a:lnTo>
                      <a:pt x="172" y="134"/>
                    </a:lnTo>
                    <a:lnTo>
                      <a:pt x="170" y="128"/>
                    </a:lnTo>
                    <a:lnTo>
                      <a:pt x="166" y="124"/>
                    </a:lnTo>
                    <a:lnTo>
                      <a:pt x="162" y="120"/>
                    </a:lnTo>
                    <a:lnTo>
                      <a:pt x="160" y="114"/>
                    </a:lnTo>
                    <a:lnTo>
                      <a:pt x="160" y="108"/>
                    </a:lnTo>
                    <a:lnTo>
                      <a:pt x="162" y="106"/>
                    </a:lnTo>
                    <a:lnTo>
                      <a:pt x="140" y="106"/>
                    </a:lnTo>
                    <a:lnTo>
                      <a:pt x="140" y="102"/>
                    </a:lnTo>
                    <a:lnTo>
                      <a:pt x="138" y="98"/>
                    </a:lnTo>
                    <a:lnTo>
                      <a:pt x="134" y="90"/>
                    </a:lnTo>
                    <a:lnTo>
                      <a:pt x="134" y="84"/>
                    </a:lnTo>
                    <a:lnTo>
                      <a:pt x="140" y="78"/>
                    </a:lnTo>
                    <a:lnTo>
                      <a:pt x="138" y="70"/>
                    </a:lnTo>
                    <a:lnTo>
                      <a:pt x="134" y="62"/>
                    </a:lnTo>
                    <a:lnTo>
                      <a:pt x="132" y="56"/>
                    </a:lnTo>
                    <a:lnTo>
                      <a:pt x="130" y="54"/>
                    </a:lnTo>
                    <a:lnTo>
                      <a:pt x="126" y="54"/>
                    </a:lnTo>
                    <a:lnTo>
                      <a:pt x="122" y="56"/>
                    </a:lnTo>
                    <a:lnTo>
                      <a:pt x="116" y="54"/>
                    </a:lnTo>
                    <a:lnTo>
                      <a:pt x="112" y="54"/>
                    </a:lnTo>
                    <a:lnTo>
                      <a:pt x="104" y="52"/>
                    </a:lnTo>
                    <a:lnTo>
                      <a:pt x="102" y="46"/>
                    </a:lnTo>
                    <a:lnTo>
                      <a:pt x="96" y="44"/>
                    </a:lnTo>
                    <a:lnTo>
                      <a:pt x="94" y="42"/>
                    </a:lnTo>
                    <a:lnTo>
                      <a:pt x="86" y="36"/>
                    </a:lnTo>
                    <a:lnTo>
                      <a:pt x="80" y="32"/>
                    </a:lnTo>
                    <a:lnTo>
                      <a:pt x="78" y="28"/>
                    </a:lnTo>
                    <a:lnTo>
                      <a:pt x="76" y="32"/>
                    </a:lnTo>
                    <a:lnTo>
                      <a:pt x="74" y="32"/>
                    </a:lnTo>
                    <a:lnTo>
                      <a:pt x="66" y="28"/>
                    </a:lnTo>
                    <a:lnTo>
                      <a:pt x="60" y="26"/>
                    </a:lnTo>
                    <a:lnTo>
                      <a:pt x="58" y="20"/>
                    </a:lnTo>
                    <a:lnTo>
                      <a:pt x="58" y="16"/>
                    </a:lnTo>
                    <a:lnTo>
                      <a:pt x="60" y="10"/>
                    </a:lnTo>
                    <a:lnTo>
                      <a:pt x="64" y="6"/>
                    </a:lnTo>
                    <a:lnTo>
                      <a:pt x="60" y="0"/>
                    </a:lnTo>
                    <a:lnTo>
                      <a:pt x="52" y="0"/>
                    </a:lnTo>
                    <a:lnTo>
                      <a:pt x="46" y="2"/>
                    </a:lnTo>
                    <a:lnTo>
                      <a:pt x="38" y="6"/>
                    </a:lnTo>
                    <a:lnTo>
                      <a:pt x="32" y="8"/>
                    </a:lnTo>
                    <a:lnTo>
                      <a:pt x="28" y="16"/>
                    </a:lnTo>
                    <a:lnTo>
                      <a:pt x="22" y="24"/>
                    </a:lnTo>
                    <a:lnTo>
                      <a:pt x="18" y="24"/>
                    </a:lnTo>
                    <a:lnTo>
                      <a:pt x="14" y="26"/>
                    </a:lnTo>
                    <a:lnTo>
                      <a:pt x="14" y="28"/>
                    </a:lnTo>
                    <a:lnTo>
                      <a:pt x="14" y="32"/>
                    </a:lnTo>
                    <a:lnTo>
                      <a:pt x="12" y="32"/>
                    </a:lnTo>
                    <a:lnTo>
                      <a:pt x="6" y="34"/>
                    </a:lnTo>
                    <a:lnTo>
                      <a:pt x="4" y="32"/>
                    </a:lnTo>
                    <a:lnTo>
                      <a:pt x="2" y="32"/>
                    </a:lnTo>
                    <a:lnTo>
                      <a:pt x="0" y="32"/>
                    </a:lnTo>
                    <a:lnTo>
                      <a:pt x="6" y="50"/>
                    </a:lnTo>
                    <a:lnTo>
                      <a:pt x="4" y="62"/>
                    </a:lnTo>
                    <a:lnTo>
                      <a:pt x="2" y="64"/>
                    </a:lnTo>
                    <a:lnTo>
                      <a:pt x="2" y="72"/>
                    </a:lnTo>
                    <a:lnTo>
                      <a:pt x="6" y="82"/>
                    </a:lnTo>
                    <a:lnTo>
                      <a:pt x="4" y="84"/>
                    </a:lnTo>
                    <a:lnTo>
                      <a:pt x="4" y="88"/>
                    </a:lnTo>
                    <a:lnTo>
                      <a:pt x="6" y="92"/>
                    </a:lnTo>
                    <a:lnTo>
                      <a:pt x="6" y="92"/>
                    </a:lnTo>
                    <a:lnTo>
                      <a:pt x="6" y="92"/>
                    </a:lnTo>
                    <a:close/>
                    <a:moveTo>
                      <a:pt x="40" y="150"/>
                    </a:moveTo>
                    <a:lnTo>
                      <a:pt x="40" y="150"/>
                    </a:lnTo>
                    <a:lnTo>
                      <a:pt x="42" y="154"/>
                    </a:lnTo>
                    <a:lnTo>
                      <a:pt x="42" y="160"/>
                    </a:lnTo>
                    <a:lnTo>
                      <a:pt x="40" y="156"/>
                    </a:lnTo>
                    <a:lnTo>
                      <a:pt x="38" y="152"/>
                    </a:lnTo>
                    <a:lnTo>
                      <a:pt x="38" y="150"/>
                    </a:lnTo>
                    <a:lnTo>
                      <a:pt x="40" y="150"/>
                    </a:lnTo>
                    <a:lnTo>
                      <a:pt x="40" y="150"/>
                    </a:lnTo>
                    <a:lnTo>
                      <a:pt x="40" y="15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296" name="Freeform 1767"/>
              <p:cNvSpPr>
                <a:spLocks/>
              </p:cNvSpPr>
              <p:nvPr/>
            </p:nvSpPr>
            <p:spPr bwMode="auto">
              <a:xfrm>
                <a:off x="7102475" y="3917950"/>
                <a:ext cx="25400" cy="73025"/>
              </a:xfrm>
              <a:custGeom>
                <a:avLst/>
                <a:gdLst>
                  <a:gd name="T0" fmla="*/ 10 w 16"/>
                  <a:gd name="T1" fmla="*/ 0 h 46"/>
                  <a:gd name="T2" fmla="*/ 10 w 16"/>
                  <a:gd name="T3" fmla="*/ 0 h 46"/>
                  <a:gd name="T4" fmla="*/ 8 w 16"/>
                  <a:gd name="T5" fmla="*/ 0 h 46"/>
                  <a:gd name="T6" fmla="*/ 6 w 16"/>
                  <a:gd name="T7" fmla="*/ 0 h 46"/>
                  <a:gd name="T8" fmla="*/ 6 w 16"/>
                  <a:gd name="T9" fmla="*/ 2 h 46"/>
                  <a:gd name="T10" fmla="*/ 0 w 16"/>
                  <a:gd name="T11" fmla="*/ 4 h 46"/>
                  <a:gd name="T12" fmla="*/ 0 w 16"/>
                  <a:gd name="T13" fmla="*/ 46 h 46"/>
                  <a:gd name="T14" fmla="*/ 8 w 16"/>
                  <a:gd name="T15" fmla="*/ 46 h 46"/>
                  <a:gd name="T16" fmla="*/ 14 w 16"/>
                  <a:gd name="T17" fmla="*/ 22 h 46"/>
                  <a:gd name="T18" fmla="*/ 16 w 16"/>
                  <a:gd name="T19" fmla="*/ 12 h 46"/>
                  <a:gd name="T20" fmla="*/ 16 w 16"/>
                  <a:gd name="T21" fmla="*/ 4 h 46"/>
                  <a:gd name="T22" fmla="*/ 14 w 16"/>
                  <a:gd name="T23" fmla="*/ 0 h 46"/>
                  <a:gd name="T24" fmla="*/ 10 w 16"/>
                  <a:gd name="T25" fmla="*/ 0 h 46"/>
                  <a:gd name="T26" fmla="*/ 10 w 16"/>
                  <a:gd name="T27" fmla="*/ 0 h 46"/>
                  <a:gd name="T28" fmla="*/ 10 w 16"/>
                  <a:gd name="T29" fmla="*/ 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6" h="46">
                    <a:moveTo>
                      <a:pt x="10" y="0"/>
                    </a:moveTo>
                    <a:lnTo>
                      <a:pt x="10" y="0"/>
                    </a:lnTo>
                    <a:lnTo>
                      <a:pt x="8" y="0"/>
                    </a:lnTo>
                    <a:lnTo>
                      <a:pt x="6" y="0"/>
                    </a:lnTo>
                    <a:lnTo>
                      <a:pt x="6" y="2"/>
                    </a:lnTo>
                    <a:lnTo>
                      <a:pt x="0" y="4"/>
                    </a:lnTo>
                    <a:lnTo>
                      <a:pt x="0" y="46"/>
                    </a:lnTo>
                    <a:lnTo>
                      <a:pt x="8" y="46"/>
                    </a:lnTo>
                    <a:lnTo>
                      <a:pt x="14" y="22"/>
                    </a:lnTo>
                    <a:lnTo>
                      <a:pt x="16" y="12"/>
                    </a:lnTo>
                    <a:lnTo>
                      <a:pt x="16" y="4"/>
                    </a:lnTo>
                    <a:lnTo>
                      <a:pt x="14" y="0"/>
                    </a:lnTo>
                    <a:lnTo>
                      <a:pt x="10" y="0"/>
                    </a:lnTo>
                    <a:lnTo>
                      <a:pt x="10" y="0"/>
                    </a:lnTo>
                    <a:lnTo>
                      <a:pt x="1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297" name="Freeform 1768"/>
              <p:cNvSpPr>
                <a:spLocks/>
              </p:cNvSpPr>
              <p:nvPr/>
            </p:nvSpPr>
            <p:spPr bwMode="auto">
              <a:xfrm>
                <a:off x="7350125" y="3721100"/>
                <a:ext cx="12700" cy="19050"/>
              </a:xfrm>
              <a:custGeom>
                <a:avLst/>
                <a:gdLst>
                  <a:gd name="T0" fmla="*/ 0 w 8"/>
                  <a:gd name="T1" fmla="*/ 0 h 12"/>
                  <a:gd name="T2" fmla="*/ 0 w 8"/>
                  <a:gd name="T3" fmla="*/ 0 h 12"/>
                  <a:gd name="T4" fmla="*/ 0 w 8"/>
                  <a:gd name="T5" fmla="*/ 12 h 12"/>
                  <a:gd name="T6" fmla="*/ 8 w 8"/>
                  <a:gd name="T7" fmla="*/ 8 h 12"/>
                  <a:gd name="T8" fmla="*/ 8 w 8"/>
                  <a:gd name="T9" fmla="*/ 6 h 12"/>
                  <a:gd name="T10" fmla="*/ 0 w 8"/>
                  <a:gd name="T11" fmla="*/ 0 h 12"/>
                  <a:gd name="T12" fmla="*/ 0 w 8"/>
                  <a:gd name="T13" fmla="*/ 0 h 12"/>
                  <a:gd name="T14" fmla="*/ 0 w 8"/>
                  <a:gd name="T15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" h="12">
                    <a:moveTo>
                      <a:pt x="0" y="0"/>
                    </a:moveTo>
                    <a:lnTo>
                      <a:pt x="0" y="0"/>
                    </a:lnTo>
                    <a:lnTo>
                      <a:pt x="0" y="12"/>
                    </a:lnTo>
                    <a:lnTo>
                      <a:pt x="8" y="8"/>
                    </a:lnTo>
                    <a:lnTo>
                      <a:pt x="8" y="6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298" name="Freeform 1769"/>
              <p:cNvSpPr>
                <a:spLocks noEditPoints="1"/>
              </p:cNvSpPr>
              <p:nvPr/>
            </p:nvSpPr>
            <p:spPr bwMode="auto">
              <a:xfrm>
                <a:off x="7464425" y="5080000"/>
                <a:ext cx="447675" cy="1066800"/>
              </a:xfrm>
              <a:custGeom>
                <a:avLst/>
                <a:gdLst>
                  <a:gd name="T0" fmla="*/ 114 w 282"/>
                  <a:gd name="T1" fmla="*/ 666 h 672"/>
                  <a:gd name="T2" fmla="*/ 72 w 282"/>
                  <a:gd name="T3" fmla="*/ 630 h 672"/>
                  <a:gd name="T4" fmla="*/ 134 w 282"/>
                  <a:gd name="T5" fmla="*/ 0 h 672"/>
                  <a:gd name="T6" fmla="*/ 102 w 282"/>
                  <a:gd name="T7" fmla="*/ 0 h 672"/>
                  <a:gd name="T8" fmla="*/ 92 w 282"/>
                  <a:gd name="T9" fmla="*/ 22 h 672"/>
                  <a:gd name="T10" fmla="*/ 82 w 282"/>
                  <a:gd name="T11" fmla="*/ 44 h 672"/>
                  <a:gd name="T12" fmla="*/ 74 w 282"/>
                  <a:gd name="T13" fmla="*/ 76 h 672"/>
                  <a:gd name="T14" fmla="*/ 72 w 282"/>
                  <a:gd name="T15" fmla="*/ 104 h 672"/>
                  <a:gd name="T16" fmla="*/ 56 w 282"/>
                  <a:gd name="T17" fmla="*/ 158 h 672"/>
                  <a:gd name="T18" fmla="*/ 52 w 282"/>
                  <a:gd name="T19" fmla="*/ 202 h 672"/>
                  <a:gd name="T20" fmla="*/ 46 w 282"/>
                  <a:gd name="T21" fmla="*/ 246 h 672"/>
                  <a:gd name="T22" fmla="*/ 38 w 282"/>
                  <a:gd name="T23" fmla="*/ 278 h 672"/>
                  <a:gd name="T24" fmla="*/ 32 w 282"/>
                  <a:gd name="T25" fmla="*/ 310 h 672"/>
                  <a:gd name="T26" fmla="*/ 18 w 282"/>
                  <a:gd name="T27" fmla="*/ 352 h 672"/>
                  <a:gd name="T28" fmla="*/ 20 w 282"/>
                  <a:gd name="T29" fmla="*/ 382 h 672"/>
                  <a:gd name="T30" fmla="*/ 18 w 282"/>
                  <a:gd name="T31" fmla="*/ 414 h 672"/>
                  <a:gd name="T32" fmla="*/ 26 w 282"/>
                  <a:gd name="T33" fmla="*/ 440 h 672"/>
                  <a:gd name="T34" fmla="*/ 26 w 282"/>
                  <a:gd name="T35" fmla="*/ 460 h 672"/>
                  <a:gd name="T36" fmla="*/ 24 w 282"/>
                  <a:gd name="T37" fmla="*/ 480 h 672"/>
                  <a:gd name="T38" fmla="*/ 14 w 282"/>
                  <a:gd name="T39" fmla="*/ 516 h 672"/>
                  <a:gd name="T40" fmla="*/ 0 w 282"/>
                  <a:gd name="T41" fmla="*/ 542 h 672"/>
                  <a:gd name="T42" fmla="*/ 0 w 282"/>
                  <a:gd name="T43" fmla="*/ 576 h 672"/>
                  <a:gd name="T44" fmla="*/ 8 w 282"/>
                  <a:gd name="T45" fmla="*/ 586 h 672"/>
                  <a:gd name="T46" fmla="*/ 66 w 282"/>
                  <a:gd name="T47" fmla="*/ 612 h 672"/>
                  <a:gd name="T48" fmla="*/ 62 w 282"/>
                  <a:gd name="T49" fmla="*/ 580 h 672"/>
                  <a:gd name="T50" fmla="*/ 66 w 282"/>
                  <a:gd name="T51" fmla="*/ 560 h 672"/>
                  <a:gd name="T52" fmla="*/ 84 w 282"/>
                  <a:gd name="T53" fmla="*/ 552 h 672"/>
                  <a:gd name="T54" fmla="*/ 108 w 282"/>
                  <a:gd name="T55" fmla="*/ 510 h 672"/>
                  <a:gd name="T56" fmla="*/ 82 w 282"/>
                  <a:gd name="T57" fmla="*/ 484 h 672"/>
                  <a:gd name="T58" fmla="*/ 114 w 282"/>
                  <a:gd name="T59" fmla="*/ 460 h 672"/>
                  <a:gd name="T60" fmla="*/ 118 w 282"/>
                  <a:gd name="T61" fmla="*/ 432 h 672"/>
                  <a:gd name="T62" fmla="*/ 124 w 282"/>
                  <a:gd name="T63" fmla="*/ 412 h 672"/>
                  <a:gd name="T64" fmla="*/ 138 w 282"/>
                  <a:gd name="T65" fmla="*/ 414 h 672"/>
                  <a:gd name="T66" fmla="*/ 126 w 282"/>
                  <a:gd name="T67" fmla="*/ 402 h 672"/>
                  <a:gd name="T68" fmla="*/ 132 w 282"/>
                  <a:gd name="T69" fmla="*/ 374 h 672"/>
                  <a:gd name="T70" fmla="*/ 164 w 282"/>
                  <a:gd name="T71" fmla="*/ 342 h 672"/>
                  <a:gd name="T72" fmla="*/ 166 w 282"/>
                  <a:gd name="T73" fmla="*/ 336 h 672"/>
                  <a:gd name="T74" fmla="*/ 234 w 282"/>
                  <a:gd name="T75" fmla="*/ 304 h 672"/>
                  <a:gd name="T76" fmla="*/ 228 w 282"/>
                  <a:gd name="T77" fmla="*/ 268 h 672"/>
                  <a:gd name="T78" fmla="*/ 214 w 282"/>
                  <a:gd name="T79" fmla="*/ 230 h 672"/>
                  <a:gd name="T80" fmla="*/ 218 w 282"/>
                  <a:gd name="T81" fmla="*/ 210 h 672"/>
                  <a:gd name="T82" fmla="*/ 220 w 282"/>
                  <a:gd name="T83" fmla="*/ 186 h 672"/>
                  <a:gd name="T84" fmla="*/ 226 w 282"/>
                  <a:gd name="T85" fmla="*/ 166 h 672"/>
                  <a:gd name="T86" fmla="*/ 242 w 282"/>
                  <a:gd name="T87" fmla="*/ 136 h 672"/>
                  <a:gd name="T88" fmla="*/ 260 w 282"/>
                  <a:gd name="T89" fmla="*/ 120 h 672"/>
                  <a:gd name="T90" fmla="*/ 278 w 282"/>
                  <a:gd name="T91" fmla="*/ 104 h 672"/>
                  <a:gd name="T92" fmla="*/ 278 w 282"/>
                  <a:gd name="T93" fmla="*/ 72 h 672"/>
                  <a:gd name="T94" fmla="*/ 268 w 282"/>
                  <a:gd name="T95" fmla="*/ 86 h 672"/>
                  <a:gd name="T96" fmla="*/ 250 w 282"/>
                  <a:gd name="T97" fmla="*/ 104 h 672"/>
                  <a:gd name="T98" fmla="*/ 210 w 282"/>
                  <a:gd name="T99" fmla="*/ 102 h 672"/>
                  <a:gd name="T100" fmla="*/ 224 w 282"/>
                  <a:gd name="T101" fmla="*/ 66 h 672"/>
                  <a:gd name="T102" fmla="*/ 200 w 282"/>
                  <a:gd name="T103" fmla="*/ 48 h 672"/>
                  <a:gd name="T104" fmla="*/ 182 w 282"/>
                  <a:gd name="T105" fmla="*/ 28 h 672"/>
                  <a:gd name="T106" fmla="*/ 156 w 282"/>
                  <a:gd name="T107" fmla="*/ 2 h 672"/>
                  <a:gd name="T108" fmla="*/ 132 w 282"/>
                  <a:gd name="T109" fmla="*/ 670 h 672"/>
                  <a:gd name="T110" fmla="*/ 132 w 282"/>
                  <a:gd name="T111" fmla="*/ 666 h 6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282" h="672">
                    <a:moveTo>
                      <a:pt x="66" y="626"/>
                    </a:moveTo>
                    <a:lnTo>
                      <a:pt x="66" y="670"/>
                    </a:lnTo>
                    <a:lnTo>
                      <a:pt x="70" y="668"/>
                    </a:lnTo>
                    <a:lnTo>
                      <a:pt x="80" y="670"/>
                    </a:lnTo>
                    <a:lnTo>
                      <a:pt x="114" y="672"/>
                    </a:lnTo>
                    <a:lnTo>
                      <a:pt x="114" y="666"/>
                    </a:lnTo>
                    <a:lnTo>
                      <a:pt x="108" y="666"/>
                    </a:lnTo>
                    <a:lnTo>
                      <a:pt x="102" y="666"/>
                    </a:lnTo>
                    <a:lnTo>
                      <a:pt x="96" y="666"/>
                    </a:lnTo>
                    <a:lnTo>
                      <a:pt x="72" y="644"/>
                    </a:lnTo>
                    <a:lnTo>
                      <a:pt x="72" y="634"/>
                    </a:lnTo>
                    <a:lnTo>
                      <a:pt x="72" y="630"/>
                    </a:lnTo>
                    <a:lnTo>
                      <a:pt x="66" y="626"/>
                    </a:lnTo>
                    <a:lnTo>
                      <a:pt x="66" y="626"/>
                    </a:lnTo>
                    <a:lnTo>
                      <a:pt x="66" y="626"/>
                    </a:lnTo>
                    <a:close/>
                    <a:moveTo>
                      <a:pt x="156" y="2"/>
                    </a:moveTo>
                    <a:lnTo>
                      <a:pt x="136" y="2"/>
                    </a:lnTo>
                    <a:lnTo>
                      <a:pt x="134" y="0"/>
                    </a:lnTo>
                    <a:lnTo>
                      <a:pt x="132" y="4"/>
                    </a:lnTo>
                    <a:lnTo>
                      <a:pt x="126" y="12"/>
                    </a:lnTo>
                    <a:lnTo>
                      <a:pt x="126" y="10"/>
                    </a:lnTo>
                    <a:lnTo>
                      <a:pt x="120" y="2"/>
                    </a:lnTo>
                    <a:lnTo>
                      <a:pt x="110" y="2"/>
                    </a:lnTo>
                    <a:lnTo>
                      <a:pt x="102" y="0"/>
                    </a:lnTo>
                    <a:lnTo>
                      <a:pt x="98" y="0"/>
                    </a:lnTo>
                    <a:lnTo>
                      <a:pt x="88" y="8"/>
                    </a:lnTo>
                    <a:lnTo>
                      <a:pt x="88" y="12"/>
                    </a:lnTo>
                    <a:lnTo>
                      <a:pt x="88" y="18"/>
                    </a:lnTo>
                    <a:lnTo>
                      <a:pt x="90" y="20"/>
                    </a:lnTo>
                    <a:lnTo>
                      <a:pt x="92" y="22"/>
                    </a:lnTo>
                    <a:lnTo>
                      <a:pt x="92" y="26"/>
                    </a:lnTo>
                    <a:lnTo>
                      <a:pt x="92" y="36"/>
                    </a:lnTo>
                    <a:lnTo>
                      <a:pt x="90" y="38"/>
                    </a:lnTo>
                    <a:lnTo>
                      <a:pt x="88" y="38"/>
                    </a:lnTo>
                    <a:lnTo>
                      <a:pt x="84" y="40"/>
                    </a:lnTo>
                    <a:lnTo>
                      <a:pt x="82" y="44"/>
                    </a:lnTo>
                    <a:lnTo>
                      <a:pt x="80" y="46"/>
                    </a:lnTo>
                    <a:lnTo>
                      <a:pt x="78" y="48"/>
                    </a:lnTo>
                    <a:lnTo>
                      <a:pt x="74" y="52"/>
                    </a:lnTo>
                    <a:lnTo>
                      <a:pt x="72" y="54"/>
                    </a:lnTo>
                    <a:lnTo>
                      <a:pt x="72" y="68"/>
                    </a:lnTo>
                    <a:lnTo>
                      <a:pt x="74" y="76"/>
                    </a:lnTo>
                    <a:lnTo>
                      <a:pt x="74" y="80"/>
                    </a:lnTo>
                    <a:lnTo>
                      <a:pt x="74" y="82"/>
                    </a:lnTo>
                    <a:lnTo>
                      <a:pt x="72" y="84"/>
                    </a:lnTo>
                    <a:lnTo>
                      <a:pt x="72" y="92"/>
                    </a:lnTo>
                    <a:lnTo>
                      <a:pt x="74" y="98"/>
                    </a:lnTo>
                    <a:lnTo>
                      <a:pt x="72" y="104"/>
                    </a:lnTo>
                    <a:lnTo>
                      <a:pt x="64" y="118"/>
                    </a:lnTo>
                    <a:lnTo>
                      <a:pt x="60" y="122"/>
                    </a:lnTo>
                    <a:lnTo>
                      <a:pt x="60" y="126"/>
                    </a:lnTo>
                    <a:lnTo>
                      <a:pt x="56" y="130"/>
                    </a:lnTo>
                    <a:lnTo>
                      <a:pt x="54" y="150"/>
                    </a:lnTo>
                    <a:lnTo>
                      <a:pt x="56" y="158"/>
                    </a:lnTo>
                    <a:lnTo>
                      <a:pt x="54" y="166"/>
                    </a:lnTo>
                    <a:lnTo>
                      <a:pt x="52" y="172"/>
                    </a:lnTo>
                    <a:lnTo>
                      <a:pt x="52" y="178"/>
                    </a:lnTo>
                    <a:lnTo>
                      <a:pt x="48" y="186"/>
                    </a:lnTo>
                    <a:lnTo>
                      <a:pt x="48" y="194"/>
                    </a:lnTo>
                    <a:lnTo>
                      <a:pt x="52" y="202"/>
                    </a:lnTo>
                    <a:lnTo>
                      <a:pt x="48" y="208"/>
                    </a:lnTo>
                    <a:lnTo>
                      <a:pt x="46" y="214"/>
                    </a:lnTo>
                    <a:lnTo>
                      <a:pt x="46" y="220"/>
                    </a:lnTo>
                    <a:lnTo>
                      <a:pt x="48" y="228"/>
                    </a:lnTo>
                    <a:lnTo>
                      <a:pt x="48" y="232"/>
                    </a:lnTo>
                    <a:lnTo>
                      <a:pt x="46" y="246"/>
                    </a:lnTo>
                    <a:lnTo>
                      <a:pt x="42" y="256"/>
                    </a:lnTo>
                    <a:lnTo>
                      <a:pt x="42" y="260"/>
                    </a:lnTo>
                    <a:lnTo>
                      <a:pt x="42" y="266"/>
                    </a:lnTo>
                    <a:lnTo>
                      <a:pt x="42" y="272"/>
                    </a:lnTo>
                    <a:lnTo>
                      <a:pt x="42" y="276"/>
                    </a:lnTo>
                    <a:lnTo>
                      <a:pt x="38" y="278"/>
                    </a:lnTo>
                    <a:lnTo>
                      <a:pt x="36" y="278"/>
                    </a:lnTo>
                    <a:lnTo>
                      <a:pt x="32" y="284"/>
                    </a:lnTo>
                    <a:lnTo>
                      <a:pt x="32" y="286"/>
                    </a:lnTo>
                    <a:lnTo>
                      <a:pt x="28" y="292"/>
                    </a:lnTo>
                    <a:lnTo>
                      <a:pt x="28" y="304"/>
                    </a:lnTo>
                    <a:lnTo>
                      <a:pt x="32" y="310"/>
                    </a:lnTo>
                    <a:lnTo>
                      <a:pt x="32" y="318"/>
                    </a:lnTo>
                    <a:lnTo>
                      <a:pt x="28" y="320"/>
                    </a:lnTo>
                    <a:lnTo>
                      <a:pt x="24" y="332"/>
                    </a:lnTo>
                    <a:lnTo>
                      <a:pt x="24" y="342"/>
                    </a:lnTo>
                    <a:lnTo>
                      <a:pt x="20" y="348"/>
                    </a:lnTo>
                    <a:lnTo>
                      <a:pt x="18" y="352"/>
                    </a:lnTo>
                    <a:lnTo>
                      <a:pt x="16" y="356"/>
                    </a:lnTo>
                    <a:lnTo>
                      <a:pt x="18" y="360"/>
                    </a:lnTo>
                    <a:lnTo>
                      <a:pt x="20" y="368"/>
                    </a:lnTo>
                    <a:lnTo>
                      <a:pt x="18" y="376"/>
                    </a:lnTo>
                    <a:lnTo>
                      <a:pt x="18" y="378"/>
                    </a:lnTo>
                    <a:lnTo>
                      <a:pt x="20" y="382"/>
                    </a:lnTo>
                    <a:lnTo>
                      <a:pt x="24" y="382"/>
                    </a:lnTo>
                    <a:lnTo>
                      <a:pt x="24" y="386"/>
                    </a:lnTo>
                    <a:lnTo>
                      <a:pt x="24" y="400"/>
                    </a:lnTo>
                    <a:lnTo>
                      <a:pt x="20" y="406"/>
                    </a:lnTo>
                    <a:lnTo>
                      <a:pt x="18" y="412"/>
                    </a:lnTo>
                    <a:lnTo>
                      <a:pt x="18" y="414"/>
                    </a:lnTo>
                    <a:lnTo>
                      <a:pt x="24" y="420"/>
                    </a:lnTo>
                    <a:lnTo>
                      <a:pt x="24" y="422"/>
                    </a:lnTo>
                    <a:lnTo>
                      <a:pt x="24" y="424"/>
                    </a:lnTo>
                    <a:lnTo>
                      <a:pt x="24" y="430"/>
                    </a:lnTo>
                    <a:lnTo>
                      <a:pt x="26" y="434"/>
                    </a:lnTo>
                    <a:lnTo>
                      <a:pt x="26" y="440"/>
                    </a:lnTo>
                    <a:lnTo>
                      <a:pt x="28" y="442"/>
                    </a:lnTo>
                    <a:lnTo>
                      <a:pt x="26" y="446"/>
                    </a:lnTo>
                    <a:lnTo>
                      <a:pt x="24" y="450"/>
                    </a:lnTo>
                    <a:lnTo>
                      <a:pt x="24" y="456"/>
                    </a:lnTo>
                    <a:lnTo>
                      <a:pt x="26" y="458"/>
                    </a:lnTo>
                    <a:lnTo>
                      <a:pt x="26" y="460"/>
                    </a:lnTo>
                    <a:lnTo>
                      <a:pt x="24" y="462"/>
                    </a:lnTo>
                    <a:lnTo>
                      <a:pt x="20" y="462"/>
                    </a:lnTo>
                    <a:lnTo>
                      <a:pt x="20" y="468"/>
                    </a:lnTo>
                    <a:lnTo>
                      <a:pt x="18" y="470"/>
                    </a:lnTo>
                    <a:lnTo>
                      <a:pt x="20" y="476"/>
                    </a:lnTo>
                    <a:lnTo>
                      <a:pt x="24" y="480"/>
                    </a:lnTo>
                    <a:lnTo>
                      <a:pt x="20" y="486"/>
                    </a:lnTo>
                    <a:lnTo>
                      <a:pt x="20" y="494"/>
                    </a:lnTo>
                    <a:lnTo>
                      <a:pt x="20" y="502"/>
                    </a:lnTo>
                    <a:lnTo>
                      <a:pt x="20" y="506"/>
                    </a:lnTo>
                    <a:lnTo>
                      <a:pt x="16" y="512"/>
                    </a:lnTo>
                    <a:lnTo>
                      <a:pt x="14" y="516"/>
                    </a:lnTo>
                    <a:lnTo>
                      <a:pt x="14" y="522"/>
                    </a:lnTo>
                    <a:lnTo>
                      <a:pt x="16" y="526"/>
                    </a:lnTo>
                    <a:lnTo>
                      <a:pt x="14" y="532"/>
                    </a:lnTo>
                    <a:lnTo>
                      <a:pt x="6" y="538"/>
                    </a:lnTo>
                    <a:lnTo>
                      <a:pt x="2" y="538"/>
                    </a:lnTo>
                    <a:lnTo>
                      <a:pt x="0" y="542"/>
                    </a:lnTo>
                    <a:lnTo>
                      <a:pt x="2" y="550"/>
                    </a:lnTo>
                    <a:lnTo>
                      <a:pt x="2" y="556"/>
                    </a:lnTo>
                    <a:lnTo>
                      <a:pt x="0" y="560"/>
                    </a:lnTo>
                    <a:lnTo>
                      <a:pt x="0" y="566"/>
                    </a:lnTo>
                    <a:lnTo>
                      <a:pt x="0" y="572"/>
                    </a:lnTo>
                    <a:lnTo>
                      <a:pt x="0" y="576"/>
                    </a:lnTo>
                    <a:lnTo>
                      <a:pt x="2" y="576"/>
                    </a:lnTo>
                    <a:lnTo>
                      <a:pt x="8" y="572"/>
                    </a:lnTo>
                    <a:lnTo>
                      <a:pt x="10" y="576"/>
                    </a:lnTo>
                    <a:lnTo>
                      <a:pt x="14" y="580"/>
                    </a:lnTo>
                    <a:lnTo>
                      <a:pt x="10" y="584"/>
                    </a:lnTo>
                    <a:lnTo>
                      <a:pt x="8" y="586"/>
                    </a:lnTo>
                    <a:lnTo>
                      <a:pt x="8" y="588"/>
                    </a:lnTo>
                    <a:lnTo>
                      <a:pt x="14" y="596"/>
                    </a:lnTo>
                    <a:lnTo>
                      <a:pt x="18" y="604"/>
                    </a:lnTo>
                    <a:lnTo>
                      <a:pt x="24" y="612"/>
                    </a:lnTo>
                    <a:lnTo>
                      <a:pt x="44" y="608"/>
                    </a:lnTo>
                    <a:lnTo>
                      <a:pt x="66" y="612"/>
                    </a:lnTo>
                    <a:lnTo>
                      <a:pt x="66" y="604"/>
                    </a:lnTo>
                    <a:lnTo>
                      <a:pt x="60" y="604"/>
                    </a:lnTo>
                    <a:lnTo>
                      <a:pt x="62" y="602"/>
                    </a:lnTo>
                    <a:lnTo>
                      <a:pt x="62" y="594"/>
                    </a:lnTo>
                    <a:lnTo>
                      <a:pt x="62" y="588"/>
                    </a:lnTo>
                    <a:lnTo>
                      <a:pt x="62" y="580"/>
                    </a:lnTo>
                    <a:lnTo>
                      <a:pt x="66" y="578"/>
                    </a:lnTo>
                    <a:lnTo>
                      <a:pt x="72" y="578"/>
                    </a:lnTo>
                    <a:lnTo>
                      <a:pt x="70" y="572"/>
                    </a:lnTo>
                    <a:lnTo>
                      <a:pt x="64" y="570"/>
                    </a:lnTo>
                    <a:lnTo>
                      <a:pt x="66" y="566"/>
                    </a:lnTo>
                    <a:lnTo>
                      <a:pt x="66" y="560"/>
                    </a:lnTo>
                    <a:lnTo>
                      <a:pt x="72" y="566"/>
                    </a:lnTo>
                    <a:lnTo>
                      <a:pt x="72" y="570"/>
                    </a:lnTo>
                    <a:lnTo>
                      <a:pt x="78" y="568"/>
                    </a:lnTo>
                    <a:lnTo>
                      <a:pt x="82" y="568"/>
                    </a:lnTo>
                    <a:lnTo>
                      <a:pt x="82" y="560"/>
                    </a:lnTo>
                    <a:lnTo>
                      <a:pt x="84" y="552"/>
                    </a:lnTo>
                    <a:lnTo>
                      <a:pt x="90" y="542"/>
                    </a:lnTo>
                    <a:lnTo>
                      <a:pt x="100" y="532"/>
                    </a:lnTo>
                    <a:lnTo>
                      <a:pt x="114" y="524"/>
                    </a:lnTo>
                    <a:lnTo>
                      <a:pt x="108" y="516"/>
                    </a:lnTo>
                    <a:lnTo>
                      <a:pt x="108" y="514"/>
                    </a:lnTo>
                    <a:lnTo>
                      <a:pt x="108" y="510"/>
                    </a:lnTo>
                    <a:lnTo>
                      <a:pt x="106" y="504"/>
                    </a:lnTo>
                    <a:lnTo>
                      <a:pt x="100" y="504"/>
                    </a:lnTo>
                    <a:lnTo>
                      <a:pt x="96" y="504"/>
                    </a:lnTo>
                    <a:lnTo>
                      <a:pt x="92" y="496"/>
                    </a:lnTo>
                    <a:lnTo>
                      <a:pt x="84" y="488"/>
                    </a:lnTo>
                    <a:lnTo>
                      <a:pt x="82" y="484"/>
                    </a:lnTo>
                    <a:lnTo>
                      <a:pt x="84" y="478"/>
                    </a:lnTo>
                    <a:lnTo>
                      <a:pt x="92" y="474"/>
                    </a:lnTo>
                    <a:lnTo>
                      <a:pt x="102" y="458"/>
                    </a:lnTo>
                    <a:lnTo>
                      <a:pt x="106" y="458"/>
                    </a:lnTo>
                    <a:lnTo>
                      <a:pt x="110" y="460"/>
                    </a:lnTo>
                    <a:lnTo>
                      <a:pt x="114" y="460"/>
                    </a:lnTo>
                    <a:lnTo>
                      <a:pt x="114" y="456"/>
                    </a:lnTo>
                    <a:lnTo>
                      <a:pt x="114" y="452"/>
                    </a:lnTo>
                    <a:lnTo>
                      <a:pt x="114" y="450"/>
                    </a:lnTo>
                    <a:lnTo>
                      <a:pt x="116" y="448"/>
                    </a:lnTo>
                    <a:lnTo>
                      <a:pt x="118" y="448"/>
                    </a:lnTo>
                    <a:lnTo>
                      <a:pt x="118" y="432"/>
                    </a:lnTo>
                    <a:lnTo>
                      <a:pt x="120" y="420"/>
                    </a:lnTo>
                    <a:lnTo>
                      <a:pt x="126" y="420"/>
                    </a:lnTo>
                    <a:lnTo>
                      <a:pt x="128" y="416"/>
                    </a:lnTo>
                    <a:lnTo>
                      <a:pt x="132" y="414"/>
                    </a:lnTo>
                    <a:lnTo>
                      <a:pt x="128" y="412"/>
                    </a:lnTo>
                    <a:lnTo>
                      <a:pt x="124" y="412"/>
                    </a:lnTo>
                    <a:lnTo>
                      <a:pt x="126" y="406"/>
                    </a:lnTo>
                    <a:lnTo>
                      <a:pt x="132" y="406"/>
                    </a:lnTo>
                    <a:lnTo>
                      <a:pt x="134" y="406"/>
                    </a:lnTo>
                    <a:lnTo>
                      <a:pt x="136" y="410"/>
                    </a:lnTo>
                    <a:lnTo>
                      <a:pt x="138" y="412"/>
                    </a:lnTo>
                    <a:lnTo>
                      <a:pt x="138" y="414"/>
                    </a:lnTo>
                    <a:lnTo>
                      <a:pt x="144" y="412"/>
                    </a:lnTo>
                    <a:lnTo>
                      <a:pt x="144" y="410"/>
                    </a:lnTo>
                    <a:lnTo>
                      <a:pt x="144" y="406"/>
                    </a:lnTo>
                    <a:lnTo>
                      <a:pt x="144" y="402"/>
                    </a:lnTo>
                    <a:lnTo>
                      <a:pt x="134" y="404"/>
                    </a:lnTo>
                    <a:lnTo>
                      <a:pt x="126" y="402"/>
                    </a:lnTo>
                    <a:lnTo>
                      <a:pt x="126" y="388"/>
                    </a:lnTo>
                    <a:lnTo>
                      <a:pt x="124" y="388"/>
                    </a:lnTo>
                    <a:lnTo>
                      <a:pt x="118" y="386"/>
                    </a:lnTo>
                    <a:lnTo>
                      <a:pt x="124" y="370"/>
                    </a:lnTo>
                    <a:lnTo>
                      <a:pt x="128" y="374"/>
                    </a:lnTo>
                    <a:lnTo>
                      <a:pt x="132" y="374"/>
                    </a:lnTo>
                    <a:lnTo>
                      <a:pt x="134" y="376"/>
                    </a:lnTo>
                    <a:lnTo>
                      <a:pt x="134" y="382"/>
                    </a:lnTo>
                    <a:lnTo>
                      <a:pt x="146" y="382"/>
                    </a:lnTo>
                    <a:lnTo>
                      <a:pt x="154" y="376"/>
                    </a:lnTo>
                    <a:lnTo>
                      <a:pt x="162" y="370"/>
                    </a:lnTo>
                    <a:lnTo>
                      <a:pt x="164" y="342"/>
                    </a:lnTo>
                    <a:lnTo>
                      <a:pt x="156" y="338"/>
                    </a:lnTo>
                    <a:lnTo>
                      <a:pt x="156" y="336"/>
                    </a:lnTo>
                    <a:lnTo>
                      <a:pt x="156" y="332"/>
                    </a:lnTo>
                    <a:lnTo>
                      <a:pt x="160" y="330"/>
                    </a:lnTo>
                    <a:lnTo>
                      <a:pt x="162" y="332"/>
                    </a:lnTo>
                    <a:lnTo>
                      <a:pt x="166" y="336"/>
                    </a:lnTo>
                    <a:lnTo>
                      <a:pt x="172" y="332"/>
                    </a:lnTo>
                    <a:lnTo>
                      <a:pt x="198" y="328"/>
                    </a:lnTo>
                    <a:lnTo>
                      <a:pt x="208" y="324"/>
                    </a:lnTo>
                    <a:lnTo>
                      <a:pt x="218" y="320"/>
                    </a:lnTo>
                    <a:lnTo>
                      <a:pt x="228" y="312"/>
                    </a:lnTo>
                    <a:lnTo>
                      <a:pt x="234" y="304"/>
                    </a:lnTo>
                    <a:lnTo>
                      <a:pt x="238" y="282"/>
                    </a:lnTo>
                    <a:lnTo>
                      <a:pt x="234" y="278"/>
                    </a:lnTo>
                    <a:lnTo>
                      <a:pt x="232" y="278"/>
                    </a:lnTo>
                    <a:lnTo>
                      <a:pt x="228" y="276"/>
                    </a:lnTo>
                    <a:lnTo>
                      <a:pt x="228" y="272"/>
                    </a:lnTo>
                    <a:lnTo>
                      <a:pt x="228" y="268"/>
                    </a:lnTo>
                    <a:lnTo>
                      <a:pt x="232" y="266"/>
                    </a:lnTo>
                    <a:lnTo>
                      <a:pt x="232" y="264"/>
                    </a:lnTo>
                    <a:lnTo>
                      <a:pt x="224" y="256"/>
                    </a:lnTo>
                    <a:lnTo>
                      <a:pt x="218" y="246"/>
                    </a:lnTo>
                    <a:lnTo>
                      <a:pt x="210" y="230"/>
                    </a:lnTo>
                    <a:lnTo>
                      <a:pt x="214" y="230"/>
                    </a:lnTo>
                    <a:lnTo>
                      <a:pt x="214" y="228"/>
                    </a:lnTo>
                    <a:lnTo>
                      <a:pt x="214" y="220"/>
                    </a:lnTo>
                    <a:lnTo>
                      <a:pt x="216" y="214"/>
                    </a:lnTo>
                    <a:lnTo>
                      <a:pt x="214" y="214"/>
                    </a:lnTo>
                    <a:lnTo>
                      <a:pt x="216" y="212"/>
                    </a:lnTo>
                    <a:lnTo>
                      <a:pt x="218" y="210"/>
                    </a:lnTo>
                    <a:lnTo>
                      <a:pt x="218" y="204"/>
                    </a:lnTo>
                    <a:lnTo>
                      <a:pt x="218" y="200"/>
                    </a:lnTo>
                    <a:lnTo>
                      <a:pt x="218" y="196"/>
                    </a:lnTo>
                    <a:lnTo>
                      <a:pt x="218" y="194"/>
                    </a:lnTo>
                    <a:lnTo>
                      <a:pt x="220" y="192"/>
                    </a:lnTo>
                    <a:lnTo>
                      <a:pt x="220" y="186"/>
                    </a:lnTo>
                    <a:lnTo>
                      <a:pt x="220" y="184"/>
                    </a:lnTo>
                    <a:lnTo>
                      <a:pt x="224" y="182"/>
                    </a:lnTo>
                    <a:lnTo>
                      <a:pt x="224" y="178"/>
                    </a:lnTo>
                    <a:lnTo>
                      <a:pt x="224" y="176"/>
                    </a:lnTo>
                    <a:lnTo>
                      <a:pt x="224" y="172"/>
                    </a:lnTo>
                    <a:lnTo>
                      <a:pt x="226" y="166"/>
                    </a:lnTo>
                    <a:lnTo>
                      <a:pt x="228" y="164"/>
                    </a:lnTo>
                    <a:lnTo>
                      <a:pt x="232" y="154"/>
                    </a:lnTo>
                    <a:lnTo>
                      <a:pt x="234" y="148"/>
                    </a:lnTo>
                    <a:lnTo>
                      <a:pt x="236" y="146"/>
                    </a:lnTo>
                    <a:lnTo>
                      <a:pt x="242" y="140"/>
                    </a:lnTo>
                    <a:lnTo>
                      <a:pt x="242" y="136"/>
                    </a:lnTo>
                    <a:lnTo>
                      <a:pt x="244" y="132"/>
                    </a:lnTo>
                    <a:lnTo>
                      <a:pt x="246" y="130"/>
                    </a:lnTo>
                    <a:lnTo>
                      <a:pt x="250" y="128"/>
                    </a:lnTo>
                    <a:lnTo>
                      <a:pt x="252" y="128"/>
                    </a:lnTo>
                    <a:lnTo>
                      <a:pt x="254" y="122"/>
                    </a:lnTo>
                    <a:lnTo>
                      <a:pt x="260" y="120"/>
                    </a:lnTo>
                    <a:lnTo>
                      <a:pt x="262" y="114"/>
                    </a:lnTo>
                    <a:lnTo>
                      <a:pt x="268" y="110"/>
                    </a:lnTo>
                    <a:lnTo>
                      <a:pt x="268" y="108"/>
                    </a:lnTo>
                    <a:lnTo>
                      <a:pt x="272" y="108"/>
                    </a:lnTo>
                    <a:lnTo>
                      <a:pt x="274" y="108"/>
                    </a:lnTo>
                    <a:lnTo>
                      <a:pt x="278" y="104"/>
                    </a:lnTo>
                    <a:lnTo>
                      <a:pt x="282" y="102"/>
                    </a:lnTo>
                    <a:lnTo>
                      <a:pt x="282" y="100"/>
                    </a:lnTo>
                    <a:lnTo>
                      <a:pt x="282" y="84"/>
                    </a:lnTo>
                    <a:lnTo>
                      <a:pt x="282" y="72"/>
                    </a:lnTo>
                    <a:lnTo>
                      <a:pt x="280" y="72"/>
                    </a:lnTo>
                    <a:lnTo>
                      <a:pt x="278" y="72"/>
                    </a:lnTo>
                    <a:lnTo>
                      <a:pt x="274" y="74"/>
                    </a:lnTo>
                    <a:lnTo>
                      <a:pt x="272" y="72"/>
                    </a:lnTo>
                    <a:lnTo>
                      <a:pt x="270" y="72"/>
                    </a:lnTo>
                    <a:lnTo>
                      <a:pt x="268" y="74"/>
                    </a:lnTo>
                    <a:lnTo>
                      <a:pt x="268" y="80"/>
                    </a:lnTo>
                    <a:lnTo>
                      <a:pt x="268" y="86"/>
                    </a:lnTo>
                    <a:lnTo>
                      <a:pt x="264" y="92"/>
                    </a:lnTo>
                    <a:lnTo>
                      <a:pt x="262" y="98"/>
                    </a:lnTo>
                    <a:lnTo>
                      <a:pt x="260" y="102"/>
                    </a:lnTo>
                    <a:lnTo>
                      <a:pt x="256" y="104"/>
                    </a:lnTo>
                    <a:lnTo>
                      <a:pt x="254" y="104"/>
                    </a:lnTo>
                    <a:lnTo>
                      <a:pt x="250" y="104"/>
                    </a:lnTo>
                    <a:lnTo>
                      <a:pt x="236" y="104"/>
                    </a:lnTo>
                    <a:lnTo>
                      <a:pt x="232" y="104"/>
                    </a:lnTo>
                    <a:lnTo>
                      <a:pt x="226" y="102"/>
                    </a:lnTo>
                    <a:lnTo>
                      <a:pt x="220" y="102"/>
                    </a:lnTo>
                    <a:lnTo>
                      <a:pt x="216" y="102"/>
                    </a:lnTo>
                    <a:lnTo>
                      <a:pt x="210" y="102"/>
                    </a:lnTo>
                    <a:lnTo>
                      <a:pt x="210" y="100"/>
                    </a:lnTo>
                    <a:lnTo>
                      <a:pt x="216" y="90"/>
                    </a:lnTo>
                    <a:lnTo>
                      <a:pt x="220" y="84"/>
                    </a:lnTo>
                    <a:lnTo>
                      <a:pt x="224" y="76"/>
                    </a:lnTo>
                    <a:lnTo>
                      <a:pt x="224" y="68"/>
                    </a:lnTo>
                    <a:lnTo>
                      <a:pt x="224" y="66"/>
                    </a:lnTo>
                    <a:lnTo>
                      <a:pt x="220" y="64"/>
                    </a:lnTo>
                    <a:lnTo>
                      <a:pt x="216" y="58"/>
                    </a:lnTo>
                    <a:lnTo>
                      <a:pt x="214" y="54"/>
                    </a:lnTo>
                    <a:lnTo>
                      <a:pt x="206" y="48"/>
                    </a:lnTo>
                    <a:lnTo>
                      <a:pt x="202" y="48"/>
                    </a:lnTo>
                    <a:lnTo>
                      <a:pt x="200" y="48"/>
                    </a:lnTo>
                    <a:lnTo>
                      <a:pt x="198" y="46"/>
                    </a:lnTo>
                    <a:lnTo>
                      <a:pt x="192" y="40"/>
                    </a:lnTo>
                    <a:lnTo>
                      <a:pt x="188" y="38"/>
                    </a:lnTo>
                    <a:lnTo>
                      <a:pt x="184" y="36"/>
                    </a:lnTo>
                    <a:lnTo>
                      <a:pt x="184" y="34"/>
                    </a:lnTo>
                    <a:lnTo>
                      <a:pt x="182" y="28"/>
                    </a:lnTo>
                    <a:lnTo>
                      <a:pt x="180" y="22"/>
                    </a:lnTo>
                    <a:lnTo>
                      <a:pt x="174" y="20"/>
                    </a:lnTo>
                    <a:lnTo>
                      <a:pt x="172" y="18"/>
                    </a:lnTo>
                    <a:lnTo>
                      <a:pt x="170" y="16"/>
                    </a:lnTo>
                    <a:lnTo>
                      <a:pt x="166" y="8"/>
                    </a:lnTo>
                    <a:lnTo>
                      <a:pt x="156" y="2"/>
                    </a:lnTo>
                    <a:lnTo>
                      <a:pt x="156" y="2"/>
                    </a:lnTo>
                    <a:lnTo>
                      <a:pt x="156" y="2"/>
                    </a:lnTo>
                    <a:close/>
                    <a:moveTo>
                      <a:pt x="132" y="666"/>
                    </a:moveTo>
                    <a:lnTo>
                      <a:pt x="132" y="666"/>
                    </a:lnTo>
                    <a:lnTo>
                      <a:pt x="128" y="668"/>
                    </a:lnTo>
                    <a:lnTo>
                      <a:pt x="132" y="670"/>
                    </a:lnTo>
                    <a:lnTo>
                      <a:pt x="134" y="670"/>
                    </a:lnTo>
                    <a:lnTo>
                      <a:pt x="132" y="670"/>
                    </a:lnTo>
                    <a:lnTo>
                      <a:pt x="138" y="670"/>
                    </a:lnTo>
                    <a:lnTo>
                      <a:pt x="138" y="668"/>
                    </a:lnTo>
                    <a:lnTo>
                      <a:pt x="132" y="666"/>
                    </a:lnTo>
                    <a:lnTo>
                      <a:pt x="132" y="666"/>
                    </a:lnTo>
                    <a:lnTo>
                      <a:pt x="132" y="666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299" name="Freeform 1770"/>
              <p:cNvSpPr>
                <a:spLocks/>
              </p:cNvSpPr>
              <p:nvPr/>
            </p:nvSpPr>
            <p:spPr bwMode="auto">
              <a:xfrm>
                <a:off x="7546975" y="5749925"/>
                <a:ext cx="9525" cy="19050"/>
              </a:xfrm>
              <a:custGeom>
                <a:avLst/>
                <a:gdLst>
                  <a:gd name="T0" fmla="*/ 0 w 6"/>
                  <a:gd name="T1" fmla="*/ 0 h 12"/>
                  <a:gd name="T2" fmla="*/ 0 w 6"/>
                  <a:gd name="T3" fmla="*/ 10 h 12"/>
                  <a:gd name="T4" fmla="*/ 2 w 6"/>
                  <a:gd name="T5" fmla="*/ 10 h 12"/>
                  <a:gd name="T6" fmla="*/ 6 w 6"/>
                  <a:gd name="T7" fmla="*/ 12 h 12"/>
                  <a:gd name="T8" fmla="*/ 6 w 6"/>
                  <a:gd name="T9" fmla="*/ 6 h 12"/>
                  <a:gd name="T10" fmla="*/ 0 w 6"/>
                  <a:gd name="T11" fmla="*/ 0 h 12"/>
                  <a:gd name="T12" fmla="*/ 0 w 6"/>
                  <a:gd name="T13" fmla="*/ 0 h 12"/>
                  <a:gd name="T14" fmla="*/ 0 w 6"/>
                  <a:gd name="T15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" h="12">
                    <a:moveTo>
                      <a:pt x="0" y="0"/>
                    </a:moveTo>
                    <a:lnTo>
                      <a:pt x="0" y="10"/>
                    </a:lnTo>
                    <a:lnTo>
                      <a:pt x="2" y="10"/>
                    </a:lnTo>
                    <a:lnTo>
                      <a:pt x="6" y="12"/>
                    </a:lnTo>
                    <a:lnTo>
                      <a:pt x="6" y="6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300" name="Freeform 1771"/>
              <p:cNvSpPr>
                <a:spLocks/>
              </p:cNvSpPr>
              <p:nvPr/>
            </p:nvSpPr>
            <p:spPr bwMode="auto">
              <a:xfrm>
                <a:off x="7546975" y="5749925"/>
                <a:ext cx="9525" cy="19050"/>
              </a:xfrm>
              <a:custGeom>
                <a:avLst/>
                <a:gdLst>
                  <a:gd name="T0" fmla="*/ 0 w 6"/>
                  <a:gd name="T1" fmla="*/ 0 h 12"/>
                  <a:gd name="T2" fmla="*/ 0 w 6"/>
                  <a:gd name="T3" fmla="*/ 10 h 12"/>
                  <a:gd name="T4" fmla="*/ 2 w 6"/>
                  <a:gd name="T5" fmla="*/ 10 h 12"/>
                  <a:gd name="T6" fmla="*/ 6 w 6"/>
                  <a:gd name="T7" fmla="*/ 12 h 12"/>
                  <a:gd name="T8" fmla="*/ 6 w 6"/>
                  <a:gd name="T9" fmla="*/ 6 h 12"/>
                  <a:gd name="T10" fmla="*/ 0 w 6"/>
                  <a:gd name="T11" fmla="*/ 0 h 12"/>
                  <a:gd name="T12" fmla="*/ 0 w 6"/>
                  <a:gd name="T13" fmla="*/ 0 h 12"/>
                  <a:gd name="T14" fmla="*/ 0 w 6"/>
                  <a:gd name="T15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" h="12">
                    <a:moveTo>
                      <a:pt x="0" y="0"/>
                    </a:moveTo>
                    <a:lnTo>
                      <a:pt x="0" y="10"/>
                    </a:lnTo>
                    <a:lnTo>
                      <a:pt x="2" y="10"/>
                    </a:lnTo>
                    <a:lnTo>
                      <a:pt x="6" y="12"/>
                    </a:lnTo>
                    <a:lnTo>
                      <a:pt x="6" y="6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301" name="Freeform 1774"/>
              <p:cNvSpPr>
                <a:spLocks/>
              </p:cNvSpPr>
              <p:nvPr/>
            </p:nvSpPr>
            <p:spPr bwMode="auto">
              <a:xfrm>
                <a:off x="7699375" y="3927475"/>
                <a:ext cx="6350" cy="3175"/>
              </a:xfrm>
              <a:custGeom>
                <a:avLst/>
                <a:gdLst>
                  <a:gd name="T0" fmla="*/ 0 w 4"/>
                  <a:gd name="T1" fmla="*/ 2 h 2"/>
                  <a:gd name="T2" fmla="*/ 0 w 4"/>
                  <a:gd name="T3" fmla="*/ 0 h 2"/>
                  <a:gd name="T4" fmla="*/ 4 w 4"/>
                  <a:gd name="T5" fmla="*/ 2 h 2"/>
                  <a:gd name="T6" fmla="*/ 0 w 4"/>
                  <a:gd name="T7" fmla="*/ 2 h 2"/>
                  <a:gd name="T8" fmla="*/ 0 w 4"/>
                  <a:gd name="T9" fmla="*/ 2 h 2"/>
                  <a:gd name="T10" fmla="*/ 0 w 4"/>
                  <a:gd name="T1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2">
                    <a:moveTo>
                      <a:pt x="0" y="2"/>
                    </a:moveTo>
                    <a:lnTo>
                      <a:pt x="0" y="0"/>
                    </a:lnTo>
                    <a:lnTo>
                      <a:pt x="4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302" name="Freeform 1775"/>
              <p:cNvSpPr>
                <a:spLocks/>
              </p:cNvSpPr>
              <p:nvPr/>
            </p:nvSpPr>
            <p:spPr bwMode="auto">
              <a:xfrm>
                <a:off x="7699375" y="3927475"/>
                <a:ext cx="6350" cy="3175"/>
              </a:xfrm>
              <a:custGeom>
                <a:avLst/>
                <a:gdLst>
                  <a:gd name="T0" fmla="*/ 0 w 4"/>
                  <a:gd name="T1" fmla="*/ 2 h 2"/>
                  <a:gd name="T2" fmla="*/ 0 w 4"/>
                  <a:gd name="T3" fmla="*/ 0 h 2"/>
                  <a:gd name="T4" fmla="*/ 4 w 4"/>
                  <a:gd name="T5" fmla="*/ 2 h 2"/>
                  <a:gd name="T6" fmla="*/ 0 w 4"/>
                  <a:gd name="T7" fmla="*/ 2 h 2"/>
                  <a:gd name="T8" fmla="*/ 0 w 4"/>
                  <a:gd name="T9" fmla="*/ 2 h 2"/>
                  <a:gd name="T10" fmla="*/ 0 w 4"/>
                  <a:gd name="T1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2">
                    <a:moveTo>
                      <a:pt x="0" y="2"/>
                    </a:moveTo>
                    <a:lnTo>
                      <a:pt x="0" y="0"/>
                    </a:lnTo>
                    <a:lnTo>
                      <a:pt x="4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303" name="Freeform 1776"/>
              <p:cNvSpPr>
                <a:spLocks/>
              </p:cNvSpPr>
              <p:nvPr/>
            </p:nvSpPr>
            <p:spPr bwMode="auto">
              <a:xfrm>
                <a:off x="7699375" y="3927475"/>
                <a:ext cx="6350" cy="3175"/>
              </a:xfrm>
              <a:custGeom>
                <a:avLst/>
                <a:gdLst>
                  <a:gd name="T0" fmla="*/ 0 w 4"/>
                  <a:gd name="T1" fmla="*/ 2 h 2"/>
                  <a:gd name="T2" fmla="*/ 0 w 4"/>
                  <a:gd name="T3" fmla="*/ 0 h 2"/>
                  <a:gd name="T4" fmla="*/ 4 w 4"/>
                  <a:gd name="T5" fmla="*/ 2 h 2"/>
                  <a:gd name="T6" fmla="*/ 0 w 4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">
                    <a:moveTo>
                      <a:pt x="0" y="2"/>
                    </a:moveTo>
                    <a:lnTo>
                      <a:pt x="0" y="0"/>
                    </a:lnTo>
                    <a:lnTo>
                      <a:pt x="4" y="2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304" name="Freeform 1777"/>
              <p:cNvSpPr>
                <a:spLocks/>
              </p:cNvSpPr>
              <p:nvPr/>
            </p:nvSpPr>
            <p:spPr bwMode="auto">
              <a:xfrm>
                <a:off x="7699375" y="3927475"/>
                <a:ext cx="6350" cy="3175"/>
              </a:xfrm>
              <a:custGeom>
                <a:avLst/>
                <a:gdLst>
                  <a:gd name="T0" fmla="*/ 0 w 4"/>
                  <a:gd name="T1" fmla="*/ 2 h 2"/>
                  <a:gd name="T2" fmla="*/ 0 w 4"/>
                  <a:gd name="T3" fmla="*/ 0 h 2"/>
                  <a:gd name="T4" fmla="*/ 4 w 4"/>
                  <a:gd name="T5" fmla="*/ 2 h 2"/>
                  <a:gd name="T6" fmla="*/ 0 w 4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">
                    <a:moveTo>
                      <a:pt x="0" y="2"/>
                    </a:moveTo>
                    <a:lnTo>
                      <a:pt x="0" y="0"/>
                    </a:lnTo>
                    <a:lnTo>
                      <a:pt x="4" y="2"/>
                    </a:lnTo>
                    <a:lnTo>
                      <a:pt x="0" y="2"/>
                    </a:lnTo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305" name="Freeform 1778"/>
              <p:cNvSpPr>
                <a:spLocks/>
              </p:cNvSpPr>
              <p:nvPr/>
            </p:nvSpPr>
            <p:spPr bwMode="auto">
              <a:xfrm>
                <a:off x="7699375" y="3927475"/>
                <a:ext cx="6350" cy="3175"/>
              </a:xfrm>
              <a:custGeom>
                <a:avLst/>
                <a:gdLst>
                  <a:gd name="T0" fmla="*/ 0 w 4"/>
                  <a:gd name="T1" fmla="*/ 2 h 2"/>
                  <a:gd name="T2" fmla="*/ 0 w 4"/>
                  <a:gd name="T3" fmla="*/ 0 h 2"/>
                  <a:gd name="T4" fmla="*/ 4 w 4"/>
                  <a:gd name="T5" fmla="*/ 2 h 2"/>
                  <a:gd name="T6" fmla="*/ 0 w 4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">
                    <a:moveTo>
                      <a:pt x="0" y="2"/>
                    </a:moveTo>
                    <a:lnTo>
                      <a:pt x="0" y="0"/>
                    </a:lnTo>
                    <a:lnTo>
                      <a:pt x="4" y="2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306" name="Freeform 1779"/>
              <p:cNvSpPr>
                <a:spLocks/>
              </p:cNvSpPr>
              <p:nvPr/>
            </p:nvSpPr>
            <p:spPr bwMode="auto">
              <a:xfrm>
                <a:off x="7699375" y="3927475"/>
                <a:ext cx="6350" cy="3175"/>
              </a:xfrm>
              <a:custGeom>
                <a:avLst/>
                <a:gdLst>
                  <a:gd name="T0" fmla="*/ 0 w 4"/>
                  <a:gd name="T1" fmla="*/ 2 h 2"/>
                  <a:gd name="T2" fmla="*/ 0 w 4"/>
                  <a:gd name="T3" fmla="*/ 0 h 2"/>
                  <a:gd name="T4" fmla="*/ 4 w 4"/>
                  <a:gd name="T5" fmla="*/ 2 h 2"/>
                  <a:gd name="T6" fmla="*/ 0 w 4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">
                    <a:moveTo>
                      <a:pt x="0" y="2"/>
                    </a:moveTo>
                    <a:lnTo>
                      <a:pt x="0" y="0"/>
                    </a:lnTo>
                    <a:lnTo>
                      <a:pt x="4" y="2"/>
                    </a:lnTo>
                    <a:lnTo>
                      <a:pt x="0" y="2"/>
                    </a:lnTo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307" name="Freeform 1780"/>
              <p:cNvSpPr>
                <a:spLocks/>
              </p:cNvSpPr>
              <p:nvPr/>
            </p:nvSpPr>
            <p:spPr bwMode="auto">
              <a:xfrm>
                <a:off x="7705725" y="3930650"/>
                <a:ext cx="0" cy="3175"/>
              </a:xfrm>
              <a:custGeom>
                <a:avLst/>
                <a:gdLst>
                  <a:gd name="T0" fmla="*/ 0 h 2"/>
                  <a:gd name="T1" fmla="*/ 0 h 2"/>
                  <a:gd name="T2" fmla="*/ 2 h 2"/>
                  <a:gd name="T3" fmla="*/ 2 h 2"/>
                  <a:gd name="T4" fmla="*/ 0 h 2"/>
                  <a:gd name="T5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308" name="Freeform 1781"/>
              <p:cNvSpPr>
                <a:spLocks/>
              </p:cNvSpPr>
              <p:nvPr/>
            </p:nvSpPr>
            <p:spPr bwMode="auto">
              <a:xfrm>
                <a:off x="7705725" y="3930650"/>
                <a:ext cx="0" cy="3175"/>
              </a:xfrm>
              <a:custGeom>
                <a:avLst/>
                <a:gdLst>
                  <a:gd name="T0" fmla="*/ 0 h 2"/>
                  <a:gd name="T1" fmla="*/ 0 h 2"/>
                  <a:gd name="T2" fmla="*/ 2 h 2"/>
                  <a:gd name="T3" fmla="*/ 2 h 2"/>
                  <a:gd name="T4" fmla="*/ 0 h 2"/>
                  <a:gd name="T5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309" name="Freeform 1782"/>
              <p:cNvSpPr>
                <a:spLocks/>
              </p:cNvSpPr>
              <p:nvPr/>
            </p:nvSpPr>
            <p:spPr bwMode="auto">
              <a:xfrm>
                <a:off x="7705725" y="3930650"/>
                <a:ext cx="0" cy="3175"/>
              </a:xfrm>
              <a:custGeom>
                <a:avLst/>
                <a:gdLst>
                  <a:gd name="T0" fmla="*/ 0 h 2"/>
                  <a:gd name="T1" fmla="*/ 2 h 2"/>
                  <a:gd name="T2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310" name="Freeform 1783"/>
              <p:cNvSpPr>
                <a:spLocks/>
              </p:cNvSpPr>
              <p:nvPr/>
            </p:nvSpPr>
            <p:spPr bwMode="auto">
              <a:xfrm>
                <a:off x="7705725" y="3930650"/>
                <a:ext cx="0" cy="3175"/>
              </a:xfrm>
              <a:custGeom>
                <a:avLst/>
                <a:gdLst>
                  <a:gd name="T0" fmla="*/ 0 h 2"/>
                  <a:gd name="T1" fmla="*/ 2 h 2"/>
                  <a:gd name="T2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2"/>
                    </a:lnTo>
                    <a:lnTo>
                      <a:pt x="0" y="0"/>
                    </a:lnTo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311" name="Freeform 1784"/>
              <p:cNvSpPr>
                <a:spLocks/>
              </p:cNvSpPr>
              <p:nvPr/>
            </p:nvSpPr>
            <p:spPr bwMode="auto">
              <a:xfrm>
                <a:off x="7781925" y="4060825"/>
                <a:ext cx="3175" cy="12700"/>
              </a:xfrm>
              <a:custGeom>
                <a:avLst/>
                <a:gdLst>
                  <a:gd name="T0" fmla="*/ 0 w 2"/>
                  <a:gd name="T1" fmla="*/ 8 h 8"/>
                  <a:gd name="T2" fmla="*/ 0 w 2"/>
                  <a:gd name="T3" fmla="*/ 2 h 8"/>
                  <a:gd name="T4" fmla="*/ 0 w 2"/>
                  <a:gd name="T5" fmla="*/ 0 h 8"/>
                  <a:gd name="T6" fmla="*/ 0 w 2"/>
                  <a:gd name="T7" fmla="*/ 2 h 8"/>
                  <a:gd name="T8" fmla="*/ 2 w 2"/>
                  <a:gd name="T9" fmla="*/ 2 h 8"/>
                  <a:gd name="T10" fmla="*/ 2 w 2"/>
                  <a:gd name="T11" fmla="*/ 6 h 8"/>
                  <a:gd name="T12" fmla="*/ 2 w 2"/>
                  <a:gd name="T13" fmla="*/ 8 h 8"/>
                  <a:gd name="T14" fmla="*/ 0 w 2"/>
                  <a:gd name="T15" fmla="*/ 8 h 8"/>
                  <a:gd name="T16" fmla="*/ 0 w 2"/>
                  <a:gd name="T17" fmla="*/ 8 h 8"/>
                  <a:gd name="T18" fmla="*/ 0 w 2"/>
                  <a:gd name="T19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" h="8">
                    <a:moveTo>
                      <a:pt x="0" y="8"/>
                    </a:moveTo>
                    <a:lnTo>
                      <a:pt x="0" y="2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2" y="6"/>
                    </a:lnTo>
                    <a:lnTo>
                      <a:pt x="2" y="8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8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312" name="Freeform 1785"/>
              <p:cNvSpPr>
                <a:spLocks/>
              </p:cNvSpPr>
              <p:nvPr/>
            </p:nvSpPr>
            <p:spPr bwMode="auto">
              <a:xfrm>
                <a:off x="7781925" y="4060825"/>
                <a:ext cx="3175" cy="12700"/>
              </a:xfrm>
              <a:custGeom>
                <a:avLst/>
                <a:gdLst>
                  <a:gd name="T0" fmla="*/ 0 w 2"/>
                  <a:gd name="T1" fmla="*/ 8 h 8"/>
                  <a:gd name="T2" fmla="*/ 0 w 2"/>
                  <a:gd name="T3" fmla="*/ 2 h 8"/>
                  <a:gd name="T4" fmla="*/ 0 w 2"/>
                  <a:gd name="T5" fmla="*/ 0 h 8"/>
                  <a:gd name="T6" fmla="*/ 0 w 2"/>
                  <a:gd name="T7" fmla="*/ 2 h 8"/>
                  <a:gd name="T8" fmla="*/ 2 w 2"/>
                  <a:gd name="T9" fmla="*/ 2 h 8"/>
                  <a:gd name="T10" fmla="*/ 2 w 2"/>
                  <a:gd name="T11" fmla="*/ 6 h 8"/>
                  <a:gd name="T12" fmla="*/ 2 w 2"/>
                  <a:gd name="T13" fmla="*/ 8 h 8"/>
                  <a:gd name="T14" fmla="*/ 0 w 2"/>
                  <a:gd name="T15" fmla="*/ 8 h 8"/>
                  <a:gd name="T16" fmla="*/ 0 w 2"/>
                  <a:gd name="T17" fmla="*/ 8 h 8"/>
                  <a:gd name="T18" fmla="*/ 0 w 2"/>
                  <a:gd name="T19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" h="8">
                    <a:moveTo>
                      <a:pt x="0" y="8"/>
                    </a:moveTo>
                    <a:lnTo>
                      <a:pt x="0" y="2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2" y="6"/>
                    </a:lnTo>
                    <a:lnTo>
                      <a:pt x="2" y="8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8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313" name="Freeform 1786"/>
              <p:cNvSpPr>
                <a:spLocks/>
              </p:cNvSpPr>
              <p:nvPr/>
            </p:nvSpPr>
            <p:spPr bwMode="auto">
              <a:xfrm>
                <a:off x="7781925" y="4060825"/>
                <a:ext cx="3175" cy="12700"/>
              </a:xfrm>
              <a:custGeom>
                <a:avLst/>
                <a:gdLst>
                  <a:gd name="T0" fmla="*/ 0 w 2"/>
                  <a:gd name="T1" fmla="*/ 8 h 8"/>
                  <a:gd name="T2" fmla="*/ 0 w 2"/>
                  <a:gd name="T3" fmla="*/ 2 h 8"/>
                  <a:gd name="T4" fmla="*/ 0 w 2"/>
                  <a:gd name="T5" fmla="*/ 0 h 8"/>
                  <a:gd name="T6" fmla="*/ 0 w 2"/>
                  <a:gd name="T7" fmla="*/ 2 h 8"/>
                  <a:gd name="T8" fmla="*/ 2 w 2"/>
                  <a:gd name="T9" fmla="*/ 2 h 8"/>
                  <a:gd name="T10" fmla="*/ 2 w 2"/>
                  <a:gd name="T11" fmla="*/ 6 h 8"/>
                  <a:gd name="T12" fmla="*/ 2 w 2"/>
                  <a:gd name="T13" fmla="*/ 8 h 8"/>
                  <a:gd name="T14" fmla="*/ 0 w 2"/>
                  <a:gd name="T15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8">
                    <a:moveTo>
                      <a:pt x="0" y="8"/>
                    </a:moveTo>
                    <a:lnTo>
                      <a:pt x="0" y="2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2" y="6"/>
                    </a:lnTo>
                    <a:lnTo>
                      <a:pt x="2" y="8"/>
                    </a:lnTo>
                    <a:lnTo>
                      <a:pt x="0" y="8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314" name="Freeform 1787"/>
              <p:cNvSpPr>
                <a:spLocks/>
              </p:cNvSpPr>
              <p:nvPr/>
            </p:nvSpPr>
            <p:spPr bwMode="auto">
              <a:xfrm>
                <a:off x="7781925" y="4060825"/>
                <a:ext cx="3175" cy="12700"/>
              </a:xfrm>
              <a:custGeom>
                <a:avLst/>
                <a:gdLst>
                  <a:gd name="T0" fmla="*/ 0 w 2"/>
                  <a:gd name="T1" fmla="*/ 8 h 8"/>
                  <a:gd name="T2" fmla="*/ 0 w 2"/>
                  <a:gd name="T3" fmla="*/ 2 h 8"/>
                  <a:gd name="T4" fmla="*/ 0 w 2"/>
                  <a:gd name="T5" fmla="*/ 0 h 8"/>
                  <a:gd name="T6" fmla="*/ 0 w 2"/>
                  <a:gd name="T7" fmla="*/ 2 h 8"/>
                  <a:gd name="T8" fmla="*/ 2 w 2"/>
                  <a:gd name="T9" fmla="*/ 2 h 8"/>
                  <a:gd name="T10" fmla="*/ 2 w 2"/>
                  <a:gd name="T11" fmla="*/ 6 h 8"/>
                  <a:gd name="T12" fmla="*/ 2 w 2"/>
                  <a:gd name="T13" fmla="*/ 8 h 8"/>
                  <a:gd name="T14" fmla="*/ 0 w 2"/>
                  <a:gd name="T15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8">
                    <a:moveTo>
                      <a:pt x="0" y="8"/>
                    </a:moveTo>
                    <a:lnTo>
                      <a:pt x="0" y="2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2" y="6"/>
                    </a:lnTo>
                    <a:lnTo>
                      <a:pt x="2" y="8"/>
                    </a:lnTo>
                    <a:lnTo>
                      <a:pt x="0" y="8"/>
                    </a:lnTo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315" name="Freeform 1788"/>
              <p:cNvSpPr>
                <a:spLocks/>
              </p:cNvSpPr>
              <p:nvPr/>
            </p:nvSpPr>
            <p:spPr bwMode="auto">
              <a:xfrm>
                <a:off x="7781925" y="4060825"/>
                <a:ext cx="3175" cy="12700"/>
              </a:xfrm>
              <a:custGeom>
                <a:avLst/>
                <a:gdLst>
                  <a:gd name="T0" fmla="*/ 0 w 2"/>
                  <a:gd name="T1" fmla="*/ 8 h 8"/>
                  <a:gd name="T2" fmla="*/ 0 w 2"/>
                  <a:gd name="T3" fmla="*/ 2 h 8"/>
                  <a:gd name="T4" fmla="*/ 0 w 2"/>
                  <a:gd name="T5" fmla="*/ 0 h 8"/>
                  <a:gd name="T6" fmla="*/ 0 w 2"/>
                  <a:gd name="T7" fmla="*/ 2 h 8"/>
                  <a:gd name="T8" fmla="*/ 2 w 2"/>
                  <a:gd name="T9" fmla="*/ 2 h 8"/>
                  <a:gd name="T10" fmla="*/ 2 w 2"/>
                  <a:gd name="T11" fmla="*/ 6 h 8"/>
                  <a:gd name="T12" fmla="*/ 2 w 2"/>
                  <a:gd name="T13" fmla="*/ 8 h 8"/>
                  <a:gd name="T14" fmla="*/ 0 w 2"/>
                  <a:gd name="T15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8">
                    <a:moveTo>
                      <a:pt x="0" y="8"/>
                    </a:moveTo>
                    <a:lnTo>
                      <a:pt x="0" y="2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2" y="6"/>
                    </a:lnTo>
                    <a:lnTo>
                      <a:pt x="2" y="8"/>
                    </a:lnTo>
                    <a:lnTo>
                      <a:pt x="0" y="8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316" name="Freeform 1789"/>
              <p:cNvSpPr>
                <a:spLocks/>
              </p:cNvSpPr>
              <p:nvPr/>
            </p:nvSpPr>
            <p:spPr bwMode="auto">
              <a:xfrm>
                <a:off x="7781925" y="4060825"/>
                <a:ext cx="3175" cy="12700"/>
              </a:xfrm>
              <a:custGeom>
                <a:avLst/>
                <a:gdLst>
                  <a:gd name="T0" fmla="*/ 0 w 2"/>
                  <a:gd name="T1" fmla="*/ 8 h 8"/>
                  <a:gd name="T2" fmla="*/ 0 w 2"/>
                  <a:gd name="T3" fmla="*/ 2 h 8"/>
                  <a:gd name="T4" fmla="*/ 0 w 2"/>
                  <a:gd name="T5" fmla="*/ 0 h 8"/>
                  <a:gd name="T6" fmla="*/ 0 w 2"/>
                  <a:gd name="T7" fmla="*/ 2 h 8"/>
                  <a:gd name="T8" fmla="*/ 2 w 2"/>
                  <a:gd name="T9" fmla="*/ 2 h 8"/>
                  <a:gd name="T10" fmla="*/ 2 w 2"/>
                  <a:gd name="T11" fmla="*/ 6 h 8"/>
                  <a:gd name="T12" fmla="*/ 2 w 2"/>
                  <a:gd name="T13" fmla="*/ 8 h 8"/>
                  <a:gd name="T14" fmla="*/ 0 w 2"/>
                  <a:gd name="T15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8">
                    <a:moveTo>
                      <a:pt x="0" y="8"/>
                    </a:moveTo>
                    <a:lnTo>
                      <a:pt x="0" y="2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2" y="6"/>
                    </a:lnTo>
                    <a:lnTo>
                      <a:pt x="2" y="8"/>
                    </a:lnTo>
                    <a:lnTo>
                      <a:pt x="0" y="8"/>
                    </a:lnTo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317" name="Freeform 1790"/>
              <p:cNvSpPr>
                <a:spLocks/>
              </p:cNvSpPr>
              <p:nvPr/>
            </p:nvSpPr>
            <p:spPr bwMode="auto">
              <a:xfrm>
                <a:off x="7750175" y="4044950"/>
                <a:ext cx="3175" cy="6350"/>
              </a:xfrm>
              <a:custGeom>
                <a:avLst/>
                <a:gdLst>
                  <a:gd name="T0" fmla="*/ 0 w 2"/>
                  <a:gd name="T1" fmla="*/ 4 h 4"/>
                  <a:gd name="T2" fmla="*/ 0 w 2"/>
                  <a:gd name="T3" fmla="*/ 0 h 4"/>
                  <a:gd name="T4" fmla="*/ 2 w 2"/>
                  <a:gd name="T5" fmla="*/ 0 h 4"/>
                  <a:gd name="T6" fmla="*/ 2 w 2"/>
                  <a:gd name="T7" fmla="*/ 2 h 4"/>
                  <a:gd name="T8" fmla="*/ 2 w 2"/>
                  <a:gd name="T9" fmla="*/ 4 h 4"/>
                  <a:gd name="T10" fmla="*/ 0 w 2"/>
                  <a:gd name="T11" fmla="*/ 4 h 4"/>
                  <a:gd name="T12" fmla="*/ 0 w 2"/>
                  <a:gd name="T13" fmla="*/ 4 h 4"/>
                  <a:gd name="T14" fmla="*/ 0 w 2"/>
                  <a:gd name="T1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4">
                    <a:moveTo>
                      <a:pt x="0" y="4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2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318" name="Freeform 1791"/>
              <p:cNvSpPr>
                <a:spLocks/>
              </p:cNvSpPr>
              <p:nvPr/>
            </p:nvSpPr>
            <p:spPr bwMode="auto">
              <a:xfrm>
                <a:off x="7750175" y="4044950"/>
                <a:ext cx="3175" cy="6350"/>
              </a:xfrm>
              <a:custGeom>
                <a:avLst/>
                <a:gdLst>
                  <a:gd name="T0" fmla="*/ 0 w 2"/>
                  <a:gd name="T1" fmla="*/ 4 h 4"/>
                  <a:gd name="T2" fmla="*/ 0 w 2"/>
                  <a:gd name="T3" fmla="*/ 0 h 4"/>
                  <a:gd name="T4" fmla="*/ 2 w 2"/>
                  <a:gd name="T5" fmla="*/ 0 h 4"/>
                  <a:gd name="T6" fmla="*/ 2 w 2"/>
                  <a:gd name="T7" fmla="*/ 2 h 4"/>
                  <a:gd name="T8" fmla="*/ 2 w 2"/>
                  <a:gd name="T9" fmla="*/ 4 h 4"/>
                  <a:gd name="T10" fmla="*/ 0 w 2"/>
                  <a:gd name="T11" fmla="*/ 4 h 4"/>
                  <a:gd name="T12" fmla="*/ 0 w 2"/>
                  <a:gd name="T13" fmla="*/ 4 h 4"/>
                  <a:gd name="T14" fmla="*/ 0 w 2"/>
                  <a:gd name="T1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4">
                    <a:moveTo>
                      <a:pt x="0" y="4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2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319" name="Freeform 1792"/>
              <p:cNvSpPr>
                <a:spLocks/>
              </p:cNvSpPr>
              <p:nvPr/>
            </p:nvSpPr>
            <p:spPr bwMode="auto">
              <a:xfrm>
                <a:off x="7750175" y="4044950"/>
                <a:ext cx="3175" cy="6350"/>
              </a:xfrm>
              <a:custGeom>
                <a:avLst/>
                <a:gdLst>
                  <a:gd name="T0" fmla="*/ 0 w 2"/>
                  <a:gd name="T1" fmla="*/ 4 h 4"/>
                  <a:gd name="T2" fmla="*/ 0 w 2"/>
                  <a:gd name="T3" fmla="*/ 0 h 4"/>
                  <a:gd name="T4" fmla="*/ 2 w 2"/>
                  <a:gd name="T5" fmla="*/ 0 h 4"/>
                  <a:gd name="T6" fmla="*/ 2 w 2"/>
                  <a:gd name="T7" fmla="*/ 2 h 4"/>
                  <a:gd name="T8" fmla="*/ 2 w 2"/>
                  <a:gd name="T9" fmla="*/ 4 h 4"/>
                  <a:gd name="T10" fmla="*/ 0 w 2"/>
                  <a:gd name="T11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4">
                    <a:moveTo>
                      <a:pt x="0" y="4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2" y="4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320" name="Freeform 1793"/>
              <p:cNvSpPr>
                <a:spLocks/>
              </p:cNvSpPr>
              <p:nvPr/>
            </p:nvSpPr>
            <p:spPr bwMode="auto">
              <a:xfrm>
                <a:off x="7750175" y="4044950"/>
                <a:ext cx="3175" cy="6350"/>
              </a:xfrm>
              <a:custGeom>
                <a:avLst/>
                <a:gdLst>
                  <a:gd name="T0" fmla="*/ 0 w 2"/>
                  <a:gd name="T1" fmla="*/ 4 h 4"/>
                  <a:gd name="T2" fmla="*/ 0 w 2"/>
                  <a:gd name="T3" fmla="*/ 0 h 4"/>
                  <a:gd name="T4" fmla="*/ 2 w 2"/>
                  <a:gd name="T5" fmla="*/ 0 h 4"/>
                  <a:gd name="T6" fmla="*/ 2 w 2"/>
                  <a:gd name="T7" fmla="*/ 2 h 4"/>
                  <a:gd name="T8" fmla="*/ 2 w 2"/>
                  <a:gd name="T9" fmla="*/ 4 h 4"/>
                  <a:gd name="T10" fmla="*/ 0 w 2"/>
                  <a:gd name="T11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4">
                    <a:moveTo>
                      <a:pt x="0" y="4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2" y="4"/>
                    </a:lnTo>
                    <a:lnTo>
                      <a:pt x="0" y="4"/>
                    </a:lnTo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321" name="Freeform 1794"/>
              <p:cNvSpPr>
                <a:spLocks/>
              </p:cNvSpPr>
              <p:nvPr/>
            </p:nvSpPr>
            <p:spPr bwMode="auto">
              <a:xfrm>
                <a:off x="7750175" y="4044950"/>
                <a:ext cx="3175" cy="6350"/>
              </a:xfrm>
              <a:custGeom>
                <a:avLst/>
                <a:gdLst>
                  <a:gd name="T0" fmla="*/ 0 w 2"/>
                  <a:gd name="T1" fmla="*/ 4 h 4"/>
                  <a:gd name="T2" fmla="*/ 0 w 2"/>
                  <a:gd name="T3" fmla="*/ 0 h 4"/>
                  <a:gd name="T4" fmla="*/ 2 w 2"/>
                  <a:gd name="T5" fmla="*/ 0 h 4"/>
                  <a:gd name="T6" fmla="*/ 2 w 2"/>
                  <a:gd name="T7" fmla="*/ 2 h 4"/>
                  <a:gd name="T8" fmla="*/ 2 w 2"/>
                  <a:gd name="T9" fmla="*/ 4 h 4"/>
                  <a:gd name="T10" fmla="*/ 0 w 2"/>
                  <a:gd name="T11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4">
                    <a:moveTo>
                      <a:pt x="0" y="4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2" y="4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322" name="Freeform 1795"/>
              <p:cNvSpPr>
                <a:spLocks/>
              </p:cNvSpPr>
              <p:nvPr/>
            </p:nvSpPr>
            <p:spPr bwMode="auto">
              <a:xfrm>
                <a:off x="7750175" y="4044950"/>
                <a:ext cx="3175" cy="6350"/>
              </a:xfrm>
              <a:custGeom>
                <a:avLst/>
                <a:gdLst>
                  <a:gd name="T0" fmla="*/ 0 w 2"/>
                  <a:gd name="T1" fmla="*/ 4 h 4"/>
                  <a:gd name="T2" fmla="*/ 0 w 2"/>
                  <a:gd name="T3" fmla="*/ 0 h 4"/>
                  <a:gd name="T4" fmla="*/ 2 w 2"/>
                  <a:gd name="T5" fmla="*/ 0 h 4"/>
                  <a:gd name="T6" fmla="*/ 2 w 2"/>
                  <a:gd name="T7" fmla="*/ 2 h 4"/>
                  <a:gd name="T8" fmla="*/ 2 w 2"/>
                  <a:gd name="T9" fmla="*/ 4 h 4"/>
                  <a:gd name="T10" fmla="*/ 0 w 2"/>
                  <a:gd name="T11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4">
                    <a:moveTo>
                      <a:pt x="0" y="4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2" y="4"/>
                    </a:lnTo>
                    <a:lnTo>
                      <a:pt x="0" y="4"/>
                    </a:lnTo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323" name="Freeform 1796"/>
              <p:cNvSpPr>
                <a:spLocks/>
              </p:cNvSpPr>
              <p:nvPr/>
            </p:nvSpPr>
            <p:spPr bwMode="auto">
              <a:xfrm>
                <a:off x="7734300" y="4098925"/>
                <a:ext cx="6350" cy="6350"/>
              </a:xfrm>
              <a:custGeom>
                <a:avLst/>
                <a:gdLst>
                  <a:gd name="T0" fmla="*/ 0 w 4"/>
                  <a:gd name="T1" fmla="*/ 2 h 4"/>
                  <a:gd name="T2" fmla="*/ 0 w 4"/>
                  <a:gd name="T3" fmla="*/ 0 h 4"/>
                  <a:gd name="T4" fmla="*/ 2 w 4"/>
                  <a:gd name="T5" fmla="*/ 0 h 4"/>
                  <a:gd name="T6" fmla="*/ 4 w 4"/>
                  <a:gd name="T7" fmla="*/ 0 h 4"/>
                  <a:gd name="T8" fmla="*/ 4 w 4"/>
                  <a:gd name="T9" fmla="*/ 2 h 4"/>
                  <a:gd name="T10" fmla="*/ 2 w 4"/>
                  <a:gd name="T11" fmla="*/ 2 h 4"/>
                  <a:gd name="T12" fmla="*/ 2 w 4"/>
                  <a:gd name="T13" fmla="*/ 4 h 4"/>
                  <a:gd name="T14" fmla="*/ 0 w 4"/>
                  <a:gd name="T15" fmla="*/ 4 h 4"/>
                  <a:gd name="T16" fmla="*/ 0 w 4"/>
                  <a:gd name="T17" fmla="*/ 2 h 4"/>
                  <a:gd name="T18" fmla="*/ 0 w 4"/>
                  <a:gd name="T19" fmla="*/ 2 h 4"/>
                  <a:gd name="T20" fmla="*/ 0 w 4"/>
                  <a:gd name="T21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" h="4">
                    <a:moveTo>
                      <a:pt x="0" y="2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4" y="0"/>
                    </a:lnTo>
                    <a:lnTo>
                      <a:pt x="4" y="2"/>
                    </a:lnTo>
                    <a:lnTo>
                      <a:pt x="2" y="2"/>
                    </a:lnTo>
                    <a:lnTo>
                      <a:pt x="2" y="4"/>
                    </a:lnTo>
                    <a:lnTo>
                      <a:pt x="0" y="4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324" name="Freeform 1797"/>
              <p:cNvSpPr>
                <a:spLocks/>
              </p:cNvSpPr>
              <p:nvPr/>
            </p:nvSpPr>
            <p:spPr bwMode="auto">
              <a:xfrm>
                <a:off x="7734300" y="4098925"/>
                <a:ext cx="6350" cy="6350"/>
              </a:xfrm>
              <a:custGeom>
                <a:avLst/>
                <a:gdLst>
                  <a:gd name="T0" fmla="*/ 0 w 4"/>
                  <a:gd name="T1" fmla="*/ 2 h 4"/>
                  <a:gd name="T2" fmla="*/ 0 w 4"/>
                  <a:gd name="T3" fmla="*/ 0 h 4"/>
                  <a:gd name="T4" fmla="*/ 2 w 4"/>
                  <a:gd name="T5" fmla="*/ 0 h 4"/>
                  <a:gd name="T6" fmla="*/ 4 w 4"/>
                  <a:gd name="T7" fmla="*/ 0 h 4"/>
                  <a:gd name="T8" fmla="*/ 4 w 4"/>
                  <a:gd name="T9" fmla="*/ 2 h 4"/>
                  <a:gd name="T10" fmla="*/ 2 w 4"/>
                  <a:gd name="T11" fmla="*/ 2 h 4"/>
                  <a:gd name="T12" fmla="*/ 2 w 4"/>
                  <a:gd name="T13" fmla="*/ 4 h 4"/>
                  <a:gd name="T14" fmla="*/ 0 w 4"/>
                  <a:gd name="T15" fmla="*/ 4 h 4"/>
                  <a:gd name="T16" fmla="*/ 0 w 4"/>
                  <a:gd name="T17" fmla="*/ 2 h 4"/>
                  <a:gd name="T18" fmla="*/ 0 w 4"/>
                  <a:gd name="T19" fmla="*/ 2 h 4"/>
                  <a:gd name="T20" fmla="*/ 0 w 4"/>
                  <a:gd name="T21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" h="4">
                    <a:moveTo>
                      <a:pt x="0" y="2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4" y="0"/>
                    </a:lnTo>
                    <a:lnTo>
                      <a:pt x="4" y="2"/>
                    </a:lnTo>
                    <a:lnTo>
                      <a:pt x="2" y="2"/>
                    </a:lnTo>
                    <a:lnTo>
                      <a:pt x="2" y="4"/>
                    </a:lnTo>
                    <a:lnTo>
                      <a:pt x="0" y="4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325" name="Freeform 1798"/>
              <p:cNvSpPr>
                <a:spLocks/>
              </p:cNvSpPr>
              <p:nvPr/>
            </p:nvSpPr>
            <p:spPr bwMode="auto">
              <a:xfrm>
                <a:off x="7734300" y="4098925"/>
                <a:ext cx="6350" cy="6350"/>
              </a:xfrm>
              <a:custGeom>
                <a:avLst/>
                <a:gdLst>
                  <a:gd name="T0" fmla="*/ 0 w 4"/>
                  <a:gd name="T1" fmla="*/ 2 h 4"/>
                  <a:gd name="T2" fmla="*/ 0 w 4"/>
                  <a:gd name="T3" fmla="*/ 0 h 4"/>
                  <a:gd name="T4" fmla="*/ 2 w 4"/>
                  <a:gd name="T5" fmla="*/ 0 h 4"/>
                  <a:gd name="T6" fmla="*/ 4 w 4"/>
                  <a:gd name="T7" fmla="*/ 0 h 4"/>
                  <a:gd name="T8" fmla="*/ 4 w 4"/>
                  <a:gd name="T9" fmla="*/ 2 h 4"/>
                  <a:gd name="T10" fmla="*/ 2 w 4"/>
                  <a:gd name="T11" fmla="*/ 2 h 4"/>
                  <a:gd name="T12" fmla="*/ 2 w 4"/>
                  <a:gd name="T13" fmla="*/ 4 h 4"/>
                  <a:gd name="T14" fmla="*/ 0 w 4"/>
                  <a:gd name="T15" fmla="*/ 4 h 4"/>
                  <a:gd name="T16" fmla="*/ 0 w 4"/>
                  <a:gd name="T17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4">
                    <a:moveTo>
                      <a:pt x="0" y="2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4" y="0"/>
                    </a:lnTo>
                    <a:lnTo>
                      <a:pt x="4" y="2"/>
                    </a:lnTo>
                    <a:lnTo>
                      <a:pt x="2" y="2"/>
                    </a:lnTo>
                    <a:lnTo>
                      <a:pt x="2" y="4"/>
                    </a:lnTo>
                    <a:lnTo>
                      <a:pt x="0" y="4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326" name="Freeform 1799"/>
              <p:cNvSpPr>
                <a:spLocks/>
              </p:cNvSpPr>
              <p:nvPr/>
            </p:nvSpPr>
            <p:spPr bwMode="auto">
              <a:xfrm>
                <a:off x="7734300" y="4098925"/>
                <a:ext cx="6350" cy="6350"/>
              </a:xfrm>
              <a:custGeom>
                <a:avLst/>
                <a:gdLst>
                  <a:gd name="T0" fmla="*/ 0 w 4"/>
                  <a:gd name="T1" fmla="*/ 2 h 4"/>
                  <a:gd name="T2" fmla="*/ 0 w 4"/>
                  <a:gd name="T3" fmla="*/ 0 h 4"/>
                  <a:gd name="T4" fmla="*/ 2 w 4"/>
                  <a:gd name="T5" fmla="*/ 0 h 4"/>
                  <a:gd name="T6" fmla="*/ 4 w 4"/>
                  <a:gd name="T7" fmla="*/ 0 h 4"/>
                  <a:gd name="T8" fmla="*/ 4 w 4"/>
                  <a:gd name="T9" fmla="*/ 2 h 4"/>
                  <a:gd name="T10" fmla="*/ 2 w 4"/>
                  <a:gd name="T11" fmla="*/ 2 h 4"/>
                  <a:gd name="T12" fmla="*/ 2 w 4"/>
                  <a:gd name="T13" fmla="*/ 4 h 4"/>
                  <a:gd name="T14" fmla="*/ 0 w 4"/>
                  <a:gd name="T1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4">
                    <a:moveTo>
                      <a:pt x="0" y="2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4" y="0"/>
                    </a:lnTo>
                    <a:lnTo>
                      <a:pt x="4" y="2"/>
                    </a:lnTo>
                    <a:lnTo>
                      <a:pt x="2" y="2"/>
                    </a:lnTo>
                    <a:lnTo>
                      <a:pt x="2" y="4"/>
                    </a:lnTo>
                    <a:lnTo>
                      <a:pt x="0" y="4"/>
                    </a:lnTo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327" name="Freeform 1800"/>
              <p:cNvSpPr>
                <a:spLocks/>
              </p:cNvSpPr>
              <p:nvPr/>
            </p:nvSpPr>
            <p:spPr bwMode="auto">
              <a:xfrm>
                <a:off x="7734300" y="4098925"/>
                <a:ext cx="6350" cy="6350"/>
              </a:xfrm>
              <a:custGeom>
                <a:avLst/>
                <a:gdLst>
                  <a:gd name="T0" fmla="*/ 0 w 4"/>
                  <a:gd name="T1" fmla="*/ 2 h 4"/>
                  <a:gd name="T2" fmla="*/ 0 w 4"/>
                  <a:gd name="T3" fmla="*/ 0 h 4"/>
                  <a:gd name="T4" fmla="*/ 2 w 4"/>
                  <a:gd name="T5" fmla="*/ 0 h 4"/>
                  <a:gd name="T6" fmla="*/ 4 w 4"/>
                  <a:gd name="T7" fmla="*/ 0 h 4"/>
                  <a:gd name="T8" fmla="*/ 4 w 4"/>
                  <a:gd name="T9" fmla="*/ 2 h 4"/>
                  <a:gd name="T10" fmla="*/ 2 w 4"/>
                  <a:gd name="T11" fmla="*/ 2 h 4"/>
                  <a:gd name="T12" fmla="*/ 2 w 4"/>
                  <a:gd name="T13" fmla="*/ 4 h 4"/>
                  <a:gd name="T14" fmla="*/ 0 w 4"/>
                  <a:gd name="T15" fmla="*/ 4 h 4"/>
                  <a:gd name="T16" fmla="*/ 0 w 4"/>
                  <a:gd name="T17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4">
                    <a:moveTo>
                      <a:pt x="0" y="2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4" y="0"/>
                    </a:lnTo>
                    <a:lnTo>
                      <a:pt x="4" y="2"/>
                    </a:lnTo>
                    <a:lnTo>
                      <a:pt x="2" y="2"/>
                    </a:lnTo>
                    <a:lnTo>
                      <a:pt x="2" y="4"/>
                    </a:lnTo>
                    <a:lnTo>
                      <a:pt x="0" y="4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328" name="Freeform 1801"/>
              <p:cNvSpPr>
                <a:spLocks/>
              </p:cNvSpPr>
              <p:nvPr/>
            </p:nvSpPr>
            <p:spPr bwMode="auto">
              <a:xfrm>
                <a:off x="7734300" y="4098925"/>
                <a:ext cx="6350" cy="6350"/>
              </a:xfrm>
              <a:custGeom>
                <a:avLst/>
                <a:gdLst>
                  <a:gd name="T0" fmla="*/ 0 w 4"/>
                  <a:gd name="T1" fmla="*/ 2 h 4"/>
                  <a:gd name="T2" fmla="*/ 0 w 4"/>
                  <a:gd name="T3" fmla="*/ 0 h 4"/>
                  <a:gd name="T4" fmla="*/ 2 w 4"/>
                  <a:gd name="T5" fmla="*/ 0 h 4"/>
                  <a:gd name="T6" fmla="*/ 4 w 4"/>
                  <a:gd name="T7" fmla="*/ 0 h 4"/>
                  <a:gd name="T8" fmla="*/ 4 w 4"/>
                  <a:gd name="T9" fmla="*/ 2 h 4"/>
                  <a:gd name="T10" fmla="*/ 2 w 4"/>
                  <a:gd name="T11" fmla="*/ 2 h 4"/>
                  <a:gd name="T12" fmla="*/ 2 w 4"/>
                  <a:gd name="T13" fmla="*/ 4 h 4"/>
                  <a:gd name="T14" fmla="*/ 0 w 4"/>
                  <a:gd name="T1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4">
                    <a:moveTo>
                      <a:pt x="0" y="2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4" y="0"/>
                    </a:lnTo>
                    <a:lnTo>
                      <a:pt x="4" y="2"/>
                    </a:lnTo>
                    <a:lnTo>
                      <a:pt x="2" y="2"/>
                    </a:lnTo>
                    <a:lnTo>
                      <a:pt x="2" y="4"/>
                    </a:lnTo>
                    <a:lnTo>
                      <a:pt x="0" y="4"/>
                    </a:lnTo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329" name="Freeform 1802"/>
              <p:cNvSpPr>
                <a:spLocks/>
              </p:cNvSpPr>
              <p:nvPr/>
            </p:nvSpPr>
            <p:spPr bwMode="auto">
              <a:xfrm>
                <a:off x="7705725" y="3946525"/>
                <a:ext cx="3175" cy="9525"/>
              </a:xfrm>
              <a:custGeom>
                <a:avLst/>
                <a:gdLst>
                  <a:gd name="T0" fmla="*/ 0 w 2"/>
                  <a:gd name="T1" fmla="*/ 0 h 6"/>
                  <a:gd name="T2" fmla="*/ 2 w 2"/>
                  <a:gd name="T3" fmla="*/ 0 h 6"/>
                  <a:gd name="T4" fmla="*/ 2 w 2"/>
                  <a:gd name="T5" fmla="*/ 2 h 6"/>
                  <a:gd name="T6" fmla="*/ 2 w 2"/>
                  <a:gd name="T7" fmla="*/ 6 h 6"/>
                  <a:gd name="T8" fmla="*/ 0 w 2"/>
                  <a:gd name="T9" fmla="*/ 2 h 6"/>
                  <a:gd name="T10" fmla="*/ 0 w 2"/>
                  <a:gd name="T11" fmla="*/ 0 h 6"/>
                  <a:gd name="T12" fmla="*/ 0 w 2"/>
                  <a:gd name="T13" fmla="*/ 0 h 6"/>
                  <a:gd name="T14" fmla="*/ 0 w 2"/>
                  <a:gd name="T15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6">
                    <a:moveTo>
                      <a:pt x="0" y="0"/>
                    </a:moveTo>
                    <a:lnTo>
                      <a:pt x="2" y="0"/>
                    </a:lnTo>
                    <a:lnTo>
                      <a:pt x="2" y="2"/>
                    </a:lnTo>
                    <a:lnTo>
                      <a:pt x="2" y="6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330" name="Freeform 1803"/>
              <p:cNvSpPr>
                <a:spLocks/>
              </p:cNvSpPr>
              <p:nvPr/>
            </p:nvSpPr>
            <p:spPr bwMode="auto">
              <a:xfrm>
                <a:off x="7705725" y="3946525"/>
                <a:ext cx="3175" cy="9525"/>
              </a:xfrm>
              <a:custGeom>
                <a:avLst/>
                <a:gdLst>
                  <a:gd name="T0" fmla="*/ 0 w 2"/>
                  <a:gd name="T1" fmla="*/ 0 h 6"/>
                  <a:gd name="T2" fmla="*/ 2 w 2"/>
                  <a:gd name="T3" fmla="*/ 0 h 6"/>
                  <a:gd name="T4" fmla="*/ 2 w 2"/>
                  <a:gd name="T5" fmla="*/ 2 h 6"/>
                  <a:gd name="T6" fmla="*/ 2 w 2"/>
                  <a:gd name="T7" fmla="*/ 6 h 6"/>
                  <a:gd name="T8" fmla="*/ 0 w 2"/>
                  <a:gd name="T9" fmla="*/ 2 h 6"/>
                  <a:gd name="T10" fmla="*/ 0 w 2"/>
                  <a:gd name="T11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6">
                    <a:moveTo>
                      <a:pt x="0" y="0"/>
                    </a:moveTo>
                    <a:lnTo>
                      <a:pt x="2" y="0"/>
                    </a:lnTo>
                    <a:lnTo>
                      <a:pt x="2" y="2"/>
                    </a:lnTo>
                    <a:lnTo>
                      <a:pt x="2" y="6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331" name="Freeform 1804"/>
              <p:cNvSpPr>
                <a:spLocks/>
              </p:cNvSpPr>
              <p:nvPr/>
            </p:nvSpPr>
            <p:spPr bwMode="auto">
              <a:xfrm>
                <a:off x="7705725" y="3946525"/>
                <a:ext cx="3175" cy="9525"/>
              </a:xfrm>
              <a:custGeom>
                <a:avLst/>
                <a:gdLst>
                  <a:gd name="T0" fmla="*/ 0 w 2"/>
                  <a:gd name="T1" fmla="*/ 0 h 6"/>
                  <a:gd name="T2" fmla="*/ 2 w 2"/>
                  <a:gd name="T3" fmla="*/ 0 h 6"/>
                  <a:gd name="T4" fmla="*/ 2 w 2"/>
                  <a:gd name="T5" fmla="*/ 2 h 6"/>
                  <a:gd name="T6" fmla="*/ 2 w 2"/>
                  <a:gd name="T7" fmla="*/ 6 h 6"/>
                  <a:gd name="T8" fmla="*/ 0 w 2"/>
                  <a:gd name="T9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6">
                    <a:moveTo>
                      <a:pt x="0" y="0"/>
                    </a:moveTo>
                    <a:lnTo>
                      <a:pt x="2" y="0"/>
                    </a:lnTo>
                    <a:lnTo>
                      <a:pt x="2" y="2"/>
                    </a:lnTo>
                    <a:lnTo>
                      <a:pt x="2" y="6"/>
                    </a:lnTo>
                    <a:lnTo>
                      <a:pt x="0" y="2"/>
                    </a:lnTo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332" name="Freeform 1805"/>
              <p:cNvSpPr>
                <a:spLocks/>
              </p:cNvSpPr>
              <p:nvPr/>
            </p:nvSpPr>
            <p:spPr bwMode="auto">
              <a:xfrm>
                <a:off x="7708900" y="3956050"/>
                <a:ext cx="3175" cy="3175"/>
              </a:xfrm>
              <a:custGeom>
                <a:avLst/>
                <a:gdLst>
                  <a:gd name="T0" fmla="*/ 2 w 2"/>
                  <a:gd name="T1" fmla="*/ 0 h 2"/>
                  <a:gd name="T2" fmla="*/ 2 w 2"/>
                  <a:gd name="T3" fmla="*/ 0 h 2"/>
                  <a:gd name="T4" fmla="*/ 2 w 2"/>
                  <a:gd name="T5" fmla="*/ 2 h 2"/>
                  <a:gd name="T6" fmla="*/ 0 w 2"/>
                  <a:gd name="T7" fmla="*/ 0 h 2"/>
                  <a:gd name="T8" fmla="*/ 2 w 2"/>
                  <a:gd name="T9" fmla="*/ 0 h 2"/>
                  <a:gd name="T10" fmla="*/ 2 w 2"/>
                  <a:gd name="T11" fmla="*/ 0 h 2"/>
                  <a:gd name="T12" fmla="*/ 2 w 2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lnTo>
                      <a:pt x="2" y="0"/>
                    </a:lnTo>
                    <a:lnTo>
                      <a:pt x="2" y="2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333" name="Freeform 1806"/>
              <p:cNvSpPr>
                <a:spLocks/>
              </p:cNvSpPr>
              <p:nvPr/>
            </p:nvSpPr>
            <p:spPr bwMode="auto">
              <a:xfrm>
                <a:off x="7708900" y="3956050"/>
                <a:ext cx="3175" cy="3175"/>
              </a:xfrm>
              <a:custGeom>
                <a:avLst/>
                <a:gdLst>
                  <a:gd name="T0" fmla="*/ 2 w 2"/>
                  <a:gd name="T1" fmla="*/ 0 h 2"/>
                  <a:gd name="T2" fmla="*/ 2 w 2"/>
                  <a:gd name="T3" fmla="*/ 0 h 2"/>
                  <a:gd name="T4" fmla="*/ 2 w 2"/>
                  <a:gd name="T5" fmla="*/ 2 h 2"/>
                  <a:gd name="T6" fmla="*/ 0 w 2"/>
                  <a:gd name="T7" fmla="*/ 0 h 2"/>
                  <a:gd name="T8" fmla="*/ 2 w 2"/>
                  <a:gd name="T9" fmla="*/ 0 h 2"/>
                  <a:gd name="T10" fmla="*/ 2 w 2"/>
                  <a:gd name="T11" fmla="*/ 0 h 2"/>
                  <a:gd name="T12" fmla="*/ 2 w 2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lnTo>
                      <a:pt x="2" y="0"/>
                    </a:lnTo>
                    <a:lnTo>
                      <a:pt x="2" y="2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334" name="Freeform 1807"/>
              <p:cNvSpPr>
                <a:spLocks/>
              </p:cNvSpPr>
              <p:nvPr/>
            </p:nvSpPr>
            <p:spPr bwMode="auto">
              <a:xfrm>
                <a:off x="7708900" y="3956050"/>
                <a:ext cx="3175" cy="3175"/>
              </a:xfrm>
              <a:custGeom>
                <a:avLst/>
                <a:gdLst>
                  <a:gd name="T0" fmla="*/ 2 w 2"/>
                  <a:gd name="T1" fmla="*/ 0 h 2"/>
                  <a:gd name="T2" fmla="*/ 2 w 2"/>
                  <a:gd name="T3" fmla="*/ 0 h 2"/>
                  <a:gd name="T4" fmla="*/ 2 w 2"/>
                  <a:gd name="T5" fmla="*/ 2 h 2"/>
                  <a:gd name="T6" fmla="*/ 0 w 2"/>
                  <a:gd name="T7" fmla="*/ 0 h 2"/>
                  <a:gd name="T8" fmla="*/ 2 w 2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lnTo>
                      <a:pt x="2" y="0"/>
                    </a:lnTo>
                    <a:lnTo>
                      <a:pt x="2" y="2"/>
                    </a:ln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335" name="Freeform 1808"/>
              <p:cNvSpPr>
                <a:spLocks/>
              </p:cNvSpPr>
              <p:nvPr/>
            </p:nvSpPr>
            <p:spPr bwMode="auto">
              <a:xfrm>
                <a:off x="7708900" y="3956050"/>
                <a:ext cx="3175" cy="3175"/>
              </a:xfrm>
              <a:custGeom>
                <a:avLst/>
                <a:gdLst>
                  <a:gd name="T0" fmla="*/ 2 w 2"/>
                  <a:gd name="T1" fmla="*/ 0 h 2"/>
                  <a:gd name="T2" fmla="*/ 2 w 2"/>
                  <a:gd name="T3" fmla="*/ 0 h 2"/>
                  <a:gd name="T4" fmla="*/ 2 w 2"/>
                  <a:gd name="T5" fmla="*/ 2 h 2"/>
                  <a:gd name="T6" fmla="*/ 0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lnTo>
                      <a:pt x="2" y="0"/>
                    </a:lnTo>
                    <a:lnTo>
                      <a:pt x="2" y="2"/>
                    </a:lnTo>
                    <a:lnTo>
                      <a:pt x="0" y="0"/>
                    </a:lnTo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336" name="Freeform 1809"/>
              <p:cNvSpPr>
                <a:spLocks/>
              </p:cNvSpPr>
              <p:nvPr/>
            </p:nvSpPr>
            <p:spPr bwMode="auto">
              <a:xfrm>
                <a:off x="7708900" y="3956050"/>
                <a:ext cx="3175" cy="3175"/>
              </a:xfrm>
              <a:custGeom>
                <a:avLst/>
                <a:gdLst>
                  <a:gd name="T0" fmla="*/ 2 w 2"/>
                  <a:gd name="T1" fmla="*/ 0 h 2"/>
                  <a:gd name="T2" fmla="*/ 2 w 2"/>
                  <a:gd name="T3" fmla="*/ 0 h 2"/>
                  <a:gd name="T4" fmla="*/ 2 w 2"/>
                  <a:gd name="T5" fmla="*/ 2 h 2"/>
                  <a:gd name="T6" fmla="*/ 0 w 2"/>
                  <a:gd name="T7" fmla="*/ 0 h 2"/>
                  <a:gd name="T8" fmla="*/ 2 w 2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lnTo>
                      <a:pt x="2" y="0"/>
                    </a:lnTo>
                    <a:lnTo>
                      <a:pt x="2" y="2"/>
                    </a:ln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337" name="Freeform 1810"/>
              <p:cNvSpPr>
                <a:spLocks/>
              </p:cNvSpPr>
              <p:nvPr/>
            </p:nvSpPr>
            <p:spPr bwMode="auto">
              <a:xfrm>
                <a:off x="7708900" y="3956050"/>
                <a:ext cx="3175" cy="3175"/>
              </a:xfrm>
              <a:custGeom>
                <a:avLst/>
                <a:gdLst>
                  <a:gd name="T0" fmla="*/ 2 w 2"/>
                  <a:gd name="T1" fmla="*/ 0 h 2"/>
                  <a:gd name="T2" fmla="*/ 2 w 2"/>
                  <a:gd name="T3" fmla="*/ 0 h 2"/>
                  <a:gd name="T4" fmla="*/ 2 w 2"/>
                  <a:gd name="T5" fmla="*/ 2 h 2"/>
                  <a:gd name="T6" fmla="*/ 0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lnTo>
                      <a:pt x="2" y="0"/>
                    </a:lnTo>
                    <a:lnTo>
                      <a:pt x="2" y="2"/>
                    </a:lnTo>
                    <a:lnTo>
                      <a:pt x="0" y="0"/>
                    </a:lnTo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338" name="Freeform 1811"/>
              <p:cNvSpPr>
                <a:spLocks/>
              </p:cNvSpPr>
              <p:nvPr/>
            </p:nvSpPr>
            <p:spPr bwMode="auto">
              <a:xfrm>
                <a:off x="7740650" y="4000500"/>
                <a:ext cx="6350" cy="12700"/>
              </a:xfrm>
              <a:custGeom>
                <a:avLst/>
                <a:gdLst>
                  <a:gd name="T0" fmla="*/ 0 w 4"/>
                  <a:gd name="T1" fmla="*/ 4 h 8"/>
                  <a:gd name="T2" fmla="*/ 0 w 4"/>
                  <a:gd name="T3" fmla="*/ 2 h 8"/>
                  <a:gd name="T4" fmla="*/ 0 w 4"/>
                  <a:gd name="T5" fmla="*/ 0 h 8"/>
                  <a:gd name="T6" fmla="*/ 2 w 4"/>
                  <a:gd name="T7" fmla="*/ 0 h 8"/>
                  <a:gd name="T8" fmla="*/ 4 w 4"/>
                  <a:gd name="T9" fmla="*/ 2 h 8"/>
                  <a:gd name="T10" fmla="*/ 2 w 4"/>
                  <a:gd name="T11" fmla="*/ 4 h 8"/>
                  <a:gd name="T12" fmla="*/ 2 w 4"/>
                  <a:gd name="T13" fmla="*/ 8 h 8"/>
                  <a:gd name="T14" fmla="*/ 0 w 4"/>
                  <a:gd name="T15" fmla="*/ 4 h 8"/>
                  <a:gd name="T16" fmla="*/ 0 w 4"/>
                  <a:gd name="T17" fmla="*/ 4 h 8"/>
                  <a:gd name="T18" fmla="*/ 0 w 4"/>
                  <a:gd name="T19" fmla="*/ 4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" h="8">
                    <a:moveTo>
                      <a:pt x="0" y="4"/>
                    </a:moveTo>
                    <a:lnTo>
                      <a:pt x="0" y="2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4" y="2"/>
                    </a:lnTo>
                    <a:lnTo>
                      <a:pt x="2" y="4"/>
                    </a:lnTo>
                    <a:lnTo>
                      <a:pt x="2" y="8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339" name="Freeform 1812"/>
              <p:cNvSpPr>
                <a:spLocks/>
              </p:cNvSpPr>
              <p:nvPr/>
            </p:nvSpPr>
            <p:spPr bwMode="auto">
              <a:xfrm>
                <a:off x="7740650" y="4000500"/>
                <a:ext cx="6350" cy="12700"/>
              </a:xfrm>
              <a:custGeom>
                <a:avLst/>
                <a:gdLst>
                  <a:gd name="T0" fmla="*/ 0 w 4"/>
                  <a:gd name="T1" fmla="*/ 4 h 8"/>
                  <a:gd name="T2" fmla="*/ 0 w 4"/>
                  <a:gd name="T3" fmla="*/ 2 h 8"/>
                  <a:gd name="T4" fmla="*/ 0 w 4"/>
                  <a:gd name="T5" fmla="*/ 0 h 8"/>
                  <a:gd name="T6" fmla="*/ 2 w 4"/>
                  <a:gd name="T7" fmla="*/ 0 h 8"/>
                  <a:gd name="T8" fmla="*/ 4 w 4"/>
                  <a:gd name="T9" fmla="*/ 2 h 8"/>
                  <a:gd name="T10" fmla="*/ 2 w 4"/>
                  <a:gd name="T11" fmla="*/ 4 h 8"/>
                  <a:gd name="T12" fmla="*/ 2 w 4"/>
                  <a:gd name="T13" fmla="*/ 8 h 8"/>
                  <a:gd name="T14" fmla="*/ 0 w 4"/>
                  <a:gd name="T15" fmla="*/ 4 h 8"/>
                  <a:gd name="T16" fmla="*/ 0 w 4"/>
                  <a:gd name="T17" fmla="*/ 4 h 8"/>
                  <a:gd name="T18" fmla="*/ 0 w 4"/>
                  <a:gd name="T19" fmla="*/ 4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" h="8">
                    <a:moveTo>
                      <a:pt x="0" y="4"/>
                    </a:moveTo>
                    <a:lnTo>
                      <a:pt x="0" y="2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4" y="2"/>
                    </a:lnTo>
                    <a:lnTo>
                      <a:pt x="2" y="4"/>
                    </a:lnTo>
                    <a:lnTo>
                      <a:pt x="2" y="8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340" name="Freeform 1813"/>
              <p:cNvSpPr>
                <a:spLocks/>
              </p:cNvSpPr>
              <p:nvPr/>
            </p:nvSpPr>
            <p:spPr bwMode="auto">
              <a:xfrm>
                <a:off x="7740650" y="4000500"/>
                <a:ext cx="6350" cy="12700"/>
              </a:xfrm>
              <a:custGeom>
                <a:avLst/>
                <a:gdLst>
                  <a:gd name="T0" fmla="*/ 0 w 4"/>
                  <a:gd name="T1" fmla="*/ 4 h 8"/>
                  <a:gd name="T2" fmla="*/ 0 w 4"/>
                  <a:gd name="T3" fmla="*/ 2 h 8"/>
                  <a:gd name="T4" fmla="*/ 0 w 4"/>
                  <a:gd name="T5" fmla="*/ 0 h 8"/>
                  <a:gd name="T6" fmla="*/ 2 w 4"/>
                  <a:gd name="T7" fmla="*/ 0 h 8"/>
                  <a:gd name="T8" fmla="*/ 4 w 4"/>
                  <a:gd name="T9" fmla="*/ 2 h 8"/>
                  <a:gd name="T10" fmla="*/ 2 w 4"/>
                  <a:gd name="T11" fmla="*/ 4 h 8"/>
                  <a:gd name="T12" fmla="*/ 2 w 4"/>
                  <a:gd name="T13" fmla="*/ 8 h 8"/>
                  <a:gd name="T14" fmla="*/ 0 w 4"/>
                  <a:gd name="T15" fmla="*/ 4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8">
                    <a:moveTo>
                      <a:pt x="0" y="4"/>
                    </a:moveTo>
                    <a:lnTo>
                      <a:pt x="0" y="2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4" y="2"/>
                    </a:lnTo>
                    <a:lnTo>
                      <a:pt x="2" y="4"/>
                    </a:lnTo>
                    <a:lnTo>
                      <a:pt x="2" y="8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341" name="Freeform 1814"/>
              <p:cNvSpPr>
                <a:spLocks/>
              </p:cNvSpPr>
              <p:nvPr/>
            </p:nvSpPr>
            <p:spPr bwMode="auto">
              <a:xfrm>
                <a:off x="7740650" y="4000500"/>
                <a:ext cx="6350" cy="12700"/>
              </a:xfrm>
              <a:custGeom>
                <a:avLst/>
                <a:gdLst>
                  <a:gd name="T0" fmla="*/ 0 w 4"/>
                  <a:gd name="T1" fmla="*/ 4 h 8"/>
                  <a:gd name="T2" fmla="*/ 0 w 4"/>
                  <a:gd name="T3" fmla="*/ 2 h 8"/>
                  <a:gd name="T4" fmla="*/ 0 w 4"/>
                  <a:gd name="T5" fmla="*/ 0 h 8"/>
                  <a:gd name="T6" fmla="*/ 2 w 4"/>
                  <a:gd name="T7" fmla="*/ 0 h 8"/>
                  <a:gd name="T8" fmla="*/ 4 w 4"/>
                  <a:gd name="T9" fmla="*/ 2 h 8"/>
                  <a:gd name="T10" fmla="*/ 2 w 4"/>
                  <a:gd name="T11" fmla="*/ 4 h 8"/>
                  <a:gd name="T12" fmla="*/ 2 w 4"/>
                  <a:gd name="T13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8">
                    <a:moveTo>
                      <a:pt x="0" y="4"/>
                    </a:moveTo>
                    <a:lnTo>
                      <a:pt x="0" y="2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4" y="2"/>
                    </a:lnTo>
                    <a:lnTo>
                      <a:pt x="2" y="4"/>
                    </a:lnTo>
                    <a:lnTo>
                      <a:pt x="2" y="8"/>
                    </a:lnTo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342" name="Freeform 1815"/>
              <p:cNvSpPr>
                <a:spLocks/>
              </p:cNvSpPr>
              <p:nvPr/>
            </p:nvSpPr>
            <p:spPr bwMode="auto">
              <a:xfrm>
                <a:off x="7740650" y="4000500"/>
                <a:ext cx="6350" cy="12700"/>
              </a:xfrm>
              <a:custGeom>
                <a:avLst/>
                <a:gdLst>
                  <a:gd name="T0" fmla="*/ 0 w 4"/>
                  <a:gd name="T1" fmla="*/ 4 h 8"/>
                  <a:gd name="T2" fmla="*/ 0 w 4"/>
                  <a:gd name="T3" fmla="*/ 2 h 8"/>
                  <a:gd name="T4" fmla="*/ 0 w 4"/>
                  <a:gd name="T5" fmla="*/ 0 h 8"/>
                  <a:gd name="T6" fmla="*/ 2 w 4"/>
                  <a:gd name="T7" fmla="*/ 0 h 8"/>
                  <a:gd name="T8" fmla="*/ 4 w 4"/>
                  <a:gd name="T9" fmla="*/ 2 h 8"/>
                  <a:gd name="T10" fmla="*/ 2 w 4"/>
                  <a:gd name="T11" fmla="*/ 4 h 8"/>
                  <a:gd name="T12" fmla="*/ 2 w 4"/>
                  <a:gd name="T13" fmla="*/ 8 h 8"/>
                  <a:gd name="T14" fmla="*/ 0 w 4"/>
                  <a:gd name="T15" fmla="*/ 4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8">
                    <a:moveTo>
                      <a:pt x="0" y="4"/>
                    </a:moveTo>
                    <a:lnTo>
                      <a:pt x="0" y="2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4" y="2"/>
                    </a:lnTo>
                    <a:lnTo>
                      <a:pt x="2" y="4"/>
                    </a:lnTo>
                    <a:lnTo>
                      <a:pt x="2" y="8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343" name="Freeform 1816"/>
              <p:cNvSpPr>
                <a:spLocks/>
              </p:cNvSpPr>
              <p:nvPr/>
            </p:nvSpPr>
            <p:spPr bwMode="auto">
              <a:xfrm>
                <a:off x="7740650" y="4000500"/>
                <a:ext cx="6350" cy="12700"/>
              </a:xfrm>
              <a:custGeom>
                <a:avLst/>
                <a:gdLst>
                  <a:gd name="T0" fmla="*/ 0 w 4"/>
                  <a:gd name="T1" fmla="*/ 4 h 8"/>
                  <a:gd name="T2" fmla="*/ 0 w 4"/>
                  <a:gd name="T3" fmla="*/ 2 h 8"/>
                  <a:gd name="T4" fmla="*/ 0 w 4"/>
                  <a:gd name="T5" fmla="*/ 0 h 8"/>
                  <a:gd name="T6" fmla="*/ 2 w 4"/>
                  <a:gd name="T7" fmla="*/ 0 h 8"/>
                  <a:gd name="T8" fmla="*/ 4 w 4"/>
                  <a:gd name="T9" fmla="*/ 2 h 8"/>
                  <a:gd name="T10" fmla="*/ 2 w 4"/>
                  <a:gd name="T11" fmla="*/ 4 h 8"/>
                  <a:gd name="T12" fmla="*/ 2 w 4"/>
                  <a:gd name="T13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8">
                    <a:moveTo>
                      <a:pt x="0" y="4"/>
                    </a:moveTo>
                    <a:lnTo>
                      <a:pt x="0" y="2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4" y="2"/>
                    </a:lnTo>
                    <a:lnTo>
                      <a:pt x="2" y="4"/>
                    </a:lnTo>
                    <a:lnTo>
                      <a:pt x="2" y="8"/>
                    </a:lnTo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344" name="Freeform 1817"/>
              <p:cNvSpPr>
                <a:spLocks/>
              </p:cNvSpPr>
              <p:nvPr/>
            </p:nvSpPr>
            <p:spPr bwMode="auto">
              <a:xfrm>
                <a:off x="7747000" y="4060825"/>
                <a:ext cx="3175" cy="12700"/>
              </a:xfrm>
              <a:custGeom>
                <a:avLst/>
                <a:gdLst>
                  <a:gd name="T0" fmla="*/ 0 w 2"/>
                  <a:gd name="T1" fmla="*/ 2 h 8"/>
                  <a:gd name="T2" fmla="*/ 0 w 2"/>
                  <a:gd name="T3" fmla="*/ 2 h 8"/>
                  <a:gd name="T4" fmla="*/ 0 w 2"/>
                  <a:gd name="T5" fmla="*/ 6 h 8"/>
                  <a:gd name="T6" fmla="*/ 0 w 2"/>
                  <a:gd name="T7" fmla="*/ 8 h 8"/>
                  <a:gd name="T8" fmla="*/ 2 w 2"/>
                  <a:gd name="T9" fmla="*/ 6 h 8"/>
                  <a:gd name="T10" fmla="*/ 2 w 2"/>
                  <a:gd name="T11" fmla="*/ 2 h 8"/>
                  <a:gd name="T12" fmla="*/ 2 w 2"/>
                  <a:gd name="T13" fmla="*/ 0 h 8"/>
                  <a:gd name="T14" fmla="*/ 0 w 2"/>
                  <a:gd name="T15" fmla="*/ 2 h 8"/>
                  <a:gd name="T16" fmla="*/ 0 w 2"/>
                  <a:gd name="T17" fmla="*/ 2 h 8"/>
                  <a:gd name="T18" fmla="*/ 0 w 2"/>
                  <a:gd name="T19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" h="8">
                    <a:moveTo>
                      <a:pt x="0" y="2"/>
                    </a:moveTo>
                    <a:lnTo>
                      <a:pt x="0" y="2"/>
                    </a:lnTo>
                    <a:lnTo>
                      <a:pt x="0" y="6"/>
                    </a:lnTo>
                    <a:lnTo>
                      <a:pt x="0" y="8"/>
                    </a:lnTo>
                    <a:lnTo>
                      <a:pt x="2" y="6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345" name="Freeform 1818"/>
              <p:cNvSpPr>
                <a:spLocks/>
              </p:cNvSpPr>
              <p:nvPr/>
            </p:nvSpPr>
            <p:spPr bwMode="auto">
              <a:xfrm>
                <a:off x="7747000" y="4060825"/>
                <a:ext cx="3175" cy="12700"/>
              </a:xfrm>
              <a:custGeom>
                <a:avLst/>
                <a:gdLst>
                  <a:gd name="T0" fmla="*/ 0 w 2"/>
                  <a:gd name="T1" fmla="*/ 2 h 8"/>
                  <a:gd name="T2" fmla="*/ 0 w 2"/>
                  <a:gd name="T3" fmla="*/ 2 h 8"/>
                  <a:gd name="T4" fmla="*/ 0 w 2"/>
                  <a:gd name="T5" fmla="*/ 6 h 8"/>
                  <a:gd name="T6" fmla="*/ 0 w 2"/>
                  <a:gd name="T7" fmla="*/ 8 h 8"/>
                  <a:gd name="T8" fmla="*/ 2 w 2"/>
                  <a:gd name="T9" fmla="*/ 6 h 8"/>
                  <a:gd name="T10" fmla="*/ 2 w 2"/>
                  <a:gd name="T11" fmla="*/ 2 h 8"/>
                  <a:gd name="T12" fmla="*/ 2 w 2"/>
                  <a:gd name="T13" fmla="*/ 0 h 8"/>
                  <a:gd name="T14" fmla="*/ 0 w 2"/>
                  <a:gd name="T15" fmla="*/ 2 h 8"/>
                  <a:gd name="T16" fmla="*/ 0 w 2"/>
                  <a:gd name="T17" fmla="*/ 2 h 8"/>
                  <a:gd name="T18" fmla="*/ 0 w 2"/>
                  <a:gd name="T19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" h="8">
                    <a:moveTo>
                      <a:pt x="0" y="2"/>
                    </a:moveTo>
                    <a:lnTo>
                      <a:pt x="0" y="2"/>
                    </a:lnTo>
                    <a:lnTo>
                      <a:pt x="0" y="6"/>
                    </a:lnTo>
                    <a:lnTo>
                      <a:pt x="0" y="8"/>
                    </a:lnTo>
                    <a:lnTo>
                      <a:pt x="2" y="6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346" name="Freeform 1819"/>
              <p:cNvSpPr>
                <a:spLocks/>
              </p:cNvSpPr>
              <p:nvPr/>
            </p:nvSpPr>
            <p:spPr bwMode="auto">
              <a:xfrm>
                <a:off x="7747000" y="4060825"/>
                <a:ext cx="3175" cy="12700"/>
              </a:xfrm>
              <a:custGeom>
                <a:avLst/>
                <a:gdLst>
                  <a:gd name="T0" fmla="*/ 0 w 2"/>
                  <a:gd name="T1" fmla="*/ 2 h 8"/>
                  <a:gd name="T2" fmla="*/ 0 w 2"/>
                  <a:gd name="T3" fmla="*/ 2 h 8"/>
                  <a:gd name="T4" fmla="*/ 0 w 2"/>
                  <a:gd name="T5" fmla="*/ 6 h 8"/>
                  <a:gd name="T6" fmla="*/ 0 w 2"/>
                  <a:gd name="T7" fmla="*/ 8 h 8"/>
                  <a:gd name="T8" fmla="*/ 2 w 2"/>
                  <a:gd name="T9" fmla="*/ 6 h 8"/>
                  <a:gd name="T10" fmla="*/ 2 w 2"/>
                  <a:gd name="T11" fmla="*/ 2 h 8"/>
                  <a:gd name="T12" fmla="*/ 2 w 2"/>
                  <a:gd name="T13" fmla="*/ 0 h 8"/>
                  <a:gd name="T14" fmla="*/ 0 w 2"/>
                  <a:gd name="T15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8">
                    <a:moveTo>
                      <a:pt x="0" y="2"/>
                    </a:moveTo>
                    <a:lnTo>
                      <a:pt x="0" y="2"/>
                    </a:lnTo>
                    <a:lnTo>
                      <a:pt x="0" y="6"/>
                    </a:lnTo>
                    <a:lnTo>
                      <a:pt x="0" y="8"/>
                    </a:lnTo>
                    <a:lnTo>
                      <a:pt x="2" y="6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347" name="Freeform 1820"/>
              <p:cNvSpPr>
                <a:spLocks/>
              </p:cNvSpPr>
              <p:nvPr/>
            </p:nvSpPr>
            <p:spPr bwMode="auto">
              <a:xfrm>
                <a:off x="7747000" y="4060825"/>
                <a:ext cx="3175" cy="12700"/>
              </a:xfrm>
              <a:custGeom>
                <a:avLst/>
                <a:gdLst>
                  <a:gd name="T0" fmla="*/ 0 w 2"/>
                  <a:gd name="T1" fmla="*/ 2 h 8"/>
                  <a:gd name="T2" fmla="*/ 0 w 2"/>
                  <a:gd name="T3" fmla="*/ 2 h 8"/>
                  <a:gd name="T4" fmla="*/ 0 w 2"/>
                  <a:gd name="T5" fmla="*/ 6 h 8"/>
                  <a:gd name="T6" fmla="*/ 0 w 2"/>
                  <a:gd name="T7" fmla="*/ 8 h 8"/>
                  <a:gd name="T8" fmla="*/ 2 w 2"/>
                  <a:gd name="T9" fmla="*/ 6 h 8"/>
                  <a:gd name="T10" fmla="*/ 2 w 2"/>
                  <a:gd name="T11" fmla="*/ 2 h 8"/>
                  <a:gd name="T12" fmla="*/ 2 w 2"/>
                  <a:gd name="T13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8">
                    <a:moveTo>
                      <a:pt x="0" y="2"/>
                    </a:moveTo>
                    <a:lnTo>
                      <a:pt x="0" y="2"/>
                    </a:lnTo>
                    <a:lnTo>
                      <a:pt x="0" y="6"/>
                    </a:lnTo>
                    <a:lnTo>
                      <a:pt x="0" y="8"/>
                    </a:lnTo>
                    <a:lnTo>
                      <a:pt x="2" y="6"/>
                    </a:lnTo>
                    <a:lnTo>
                      <a:pt x="2" y="2"/>
                    </a:lnTo>
                    <a:lnTo>
                      <a:pt x="2" y="0"/>
                    </a:lnTo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348" name="Freeform 1821"/>
              <p:cNvSpPr>
                <a:spLocks/>
              </p:cNvSpPr>
              <p:nvPr/>
            </p:nvSpPr>
            <p:spPr bwMode="auto">
              <a:xfrm>
                <a:off x="7747000" y="4060825"/>
                <a:ext cx="3175" cy="12700"/>
              </a:xfrm>
              <a:custGeom>
                <a:avLst/>
                <a:gdLst>
                  <a:gd name="T0" fmla="*/ 0 w 2"/>
                  <a:gd name="T1" fmla="*/ 2 h 8"/>
                  <a:gd name="T2" fmla="*/ 0 w 2"/>
                  <a:gd name="T3" fmla="*/ 2 h 8"/>
                  <a:gd name="T4" fmla="*/ 0 w 2"/>
                  <a:gd name="T5" fmla="*/ 6 h 8"/>
                  <a:gd name="T6" fmla="*/ 0 w 2"/>
                  <a:gd name="T7" fmla="*/ 8 h 8"/>
                  <a:gd name="T8" fmla="*/ 2 w 2"/>
                  <a:gd name="T9" fmla="*/ 6 h 8"/>
                  <a:gd name="T10" fmla="*/ 2 w 2"/>
                  <a:gd name="T11" fmla="*/ 2 h 8"/>
                  <a:gd name="T12" fmla="*/ 2 w 2"/>
                  <a:gd name="T13" fmla="*/ 0 h 8"/>
                  <a:gd name="T14" fmla="*/ 0 w 2"/>
                  <a:gd name="T15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8">
                    <a:moveTo>
                      <a:pt x="0" y="2"/>
                    </a:moveTo>
                    <a:lnTo>
                      <a:pt x="0" y="2"/>
                    </a:lnTo>
                    <a:lnTo>
                      <a:pt x="0" y="6"/>
                    </a:lnTo>
                    <a:lnTo>
                      <a:pt x="0" y="8"/>
                    </a:lnTo>
                    <a:lnTo>
                      <a:pt x="2" y="6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349" name="Freeform 1822"/>
              <p:cNvSpPr>
                <a:spLocks/>
              </p:cNvSpPr>
              <p:nvPr/>
            </p:nvSpPr>
            <p:spPr bwMode="auto">
              <a:xfrm>
                <a:off x="7747000" y="4060825"/>
                <a:ext cx="3175" cy="12700"/>
              </a:xfrm>
              <a:custGeom>
                <a:avLst/>
                <a:gdLst>
                  <a:gd name="T0" fmla="*/ 0 w 2"/>
                  <a:gd name="T1" fmla="*/ 2 h 8"/>
                  <a:gd name="T2" fmla="*/ 0 w 2"/>
                  <a:gd name="T3" fmla="*/ 2 h 8"/>
                  <a:gd name="T4" fmla="*/ 0 w 2"/>
                  <a:gd name="T5" fmla="*/ 6 h 8"/>
                  <a:gd name="T6" fmla="*/ 0 w 2"/>
                  <a:gd name="T7" fmla="*/ 8 h 8"/>
                  <a:gd name="T8" fmla="*/ 2 w 2"/>
                  <a:gd name="T9" fmla="*/ 6 h 8"/>
                  <a:gd name="T10" fmla="*/ 2 w 2"/>
                  <a:gd name="T11" fmla="*/ 2 h 8"/>
                  <a:gd name="T12" fmla="*/ 2 w 2"/>
                  <a:gd name="T13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8">
                    <a:moveTo>
                      <a:pt x="0" y="2"/>
                    </a:moveTo>
                    <a:lnTo>
                      <a:pt x="0" y="2"/>
                    </a:lnTo>
                    <a:lnTo>
                      <a:pt x="0" y="6"/>
                    </a:lnTo>
                    <a:lnTo>
                      <a:pt x="0" y="8"/>
                    </a:lnTo>
                    <a:lnTo>
                      <a:pt x="2" y="6"/>
                    </a:lnTo>
                    <a:lnTo>
                      <a:pt x="2" y="2"/>
                    </a:lnTo>
                    <a:lnTo>
                      <a:pt x="2" y="0"/>
                    </a:lnTo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350" name="Freeform 1823"/>
              <p:cNvSpPr>
                <a:spLocks/>
              </p:cNvSpPr>
              <p:nvPr/>
            </p:nvSpPr>
            <p:spPr bwMode="auto">
              <a:xfrm>
                <a:off x="7724775" y="3937000"/>
                <a:ext cx="3175" cy="6350"/>
              </a:xfrm>
              <a:custGeom>
                <a:avLst/>
                <a:gdLst>
                  <a:gd name="T0" fmla="*/ 2 w 2"/>
                  <a:gd name="T1" fmla="*/ 4 h 4"/>
                  <a:gd name="T2" fmla="*/ 2 w 2"/>
                  <a:gd name="T3" fmla="*/ 4 h 4"/>
                  <a:gd name="T4" fmla="*/ 0 w 2"/>
                  <a:gd name="T5" fmla="*/ 4 h 4"/>
                  <a:gd name="T6" fmla="*/ 0 w 2"/>
                  <a:gd name="T7" fmla="*/ 0 h 4"/>
                  <a:gd name="T8" fmla="*/ 2 w 2"/>
                  <a:gd name="T9" fmla="*/ 0 h 4"/>
                  <a:gd name="T10" fmla="*/ 2 w 2"/>
                  <a:gd name="T11" fmla="*/ 4 h 4"/>
                  <a:gd name="T12" fmla="*/ 2 w 2"/>
                  <a:gd name="T13" fmla="*/ 4 h 4"/>
                  <a:gd name="T14" fmla="*/ 2 w 2"/>
                  <a:gd name="T1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4">
                    <a:moveTo>
                      <a:pt x="2" y="4"/>
                    </a:moveTo>
                    <a:lnTo>
                      <a:pt x="2" y="4"/>
                    </a:lnTo>
                    <a:lnTo>
                      <a:pt x="0" y="4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2" y="4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351" name="Freeform 1824"/>
              <p:cNvSpPr>
                <a:spLocks/>
              </p:cNvSpPr>
              <p:nvPr/>
            </p:nvSpPr>
            <p:spPr bwMode="auto">
              <a:xfrm>
                <a:off x="7699375" y="3921125"/>
                <a:ext cx="6350" cy="6350"/>
              </a:xfrm>
              <a:custGeom>
                <a:avLst/>
                <a:gdLst>
                  <a:gd name="T0" fmla="*/ 2 w 4"/>
                  <a:gd name="T1" fmla="*/ 0 h 4"/>
                  <a:gd name="T2" fmla="*/ 2 w 4"/>
                  <a:gd name="T3" fmla="*/ 0 h 4"/>
                  <a:gd name="T4" fmla="*/ 0 w 4"/>
                  <a:gd name="T5" fmla="*/ 4 h 4"/>
                  <a:gd name="T6" fmla="*/ 2 w 4"/>
                  <a:gd name="T7" fmla="*/ 4 h 4"/>
                  <a:gd name="T8" fmla="*/ 4 w 4"/>
                  <a:gd name="T9" fmla="*/ 4 h 4"/>
                  <a:gd name="T10" fmla="*/ 2 w 4"/>
                  <a:gd name="T11" fmla="*/ 0 h 4"/>
                  <a:gd name="T12" fmla="*/ 2 w 4"/>
                  <a:gd name="T13" fmla="*/ 0 h 4"/>
                  <a:gd name="T14" fmla="*/ 2 w 4"/>
                  <a:gd name="T1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4">
                    <a:moveTo>
                      <a:pt x="2" y="0"/>
                    </a:moveTo>
                    <a:lnTo>
                      <a:pt x="2" y="0"/>
                    </a:lnTo>
                    <a:lnTo>
                      <a:pt x="0" y="4"/>
                    </a:lnTo>
                    <a:lnTo>
                      <a:pt x="2" y="4"/>
                    </a:lnTo>
                    <a:lnTo>
                      <a:pt x="4" y="4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352" name="Freeform 1825"/>
              <p:cNvSpPr>
                <a:spLocks/>
              </p:cNvSpPr>
              <p:nvPr/>
            </p:nvSpPr>
            <p:spPr bwMode="auto">
              <a:xfrm>
                <a:off x="7689850" y="3508375"/>
                <a:ext cx="9525" cy="6350"/>
              </a:xfrm>
              <a:custGeom>
                <a:avLst/>
                <a:gdLst>
                  <a:gd name="T0" fmla="*/ 0 w 6"/>
                  <a:gd name="T1" fmla="*/ 4 h 4"/>
                  <a:gd name="T2" fmla="*/ 0 w 6"/>
                  <a:gd name="T3" fmla="*/ 4 h 4"/>
                  <a:gd name="T4" fmla="*/ 2 w 6"/>
                  <a:gd name="T5" fmla="*/ 4 h 4"/>
                  <a:gd name="T6" fmla="*/ 4 w 6"/>
                  <a:gd name="T7" fmla="*/ 2 h 4"/>
                  <a:gd name="T8" fmla="*/ 6 w 6"/>
                  <a:gd name="T9" fmla="*/ 2 h 4"/>
                  <a:gd name="T10" fmla="*/ 4 w 6"/>
                  <a:gd name="T11" fmla="*/ 0 h 4"/>
                  <a:gd name="T12" fmla="*/ 2 w 6"/>
                  <a:gd name="T13" fmla="*/ 2 h 4"/>
                  <a:gd name="T14" fmla="*/ 0 w 6"/>
                  <a:gd name="T15" fmla="*/ 4 h 4"/>
                  <a:gd name="T16" fmla="*/ 0 w 6"/>
                  <a:gd name="T17" fmla="*/ 4 h 4"/>
                  <a:gd name="T18" fmla="*/ 0 w 6"/>
                  <a:gd name="T19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" h="4">
                    <a:moveTo>
                      <a:pt x="0" y="4"/>
                    </a:moveTo>
                    <a:lnTo>
                      <a:pt x="0" y="4"/>
                    </a:lnTo>
                    <a:lnTo>
                      <a:pt x="2" y="4"/>
                    </a:lnTo>
                    <a:lnTo>
                      <a:pt x="4" y="2"/>
                    </a:lnTo>
                    <a:lnTo>
                      <a:pt x="6" y="2"/>
                    </a:lnTo>
                    <a:lnTo>
                      <a:pt x="4" y="0"/>
                    </a:lnTo>
                    <a:lnTo>
                      <a:pt x="2" y="2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353" name="Freeform 1826"/>
              <p:cNvSpPr>
                <a:spLocks/>
              </p:cNvSpPr>
              <p:nvPr/>
            </p:nvSpPr>
            <p:spPr bwMode="auto">
              <a:xfrm>
                <a:off x="7689850" y="3508375"/>
                <a:ext cx="9525" cy="6350"/>
              </a:xfrm>
              <a:custGeom>
                <a:avLst/>
                <a:gdLst>
                  <a:gd name="T0" fmla="*/ 0 w 6"/>
                  <a:gd name="T1" fmla="*/ 4 h 4"/>
                  <a:gd name="T2" fmla="*/ 0 w 6"/>
                  <a:gd name="T3" fmla="*/ 4 h 4"/>
                  <a:gd name="T4" fmla="*/ 2 w 6"/>
                  <a:gd name="T5" fmla="*/ 4 h 4"/>
                  <a:gd name="T6" fmla="*/ 4 w 6"/>
                  <a:gd name="T7" fmla="*/ 2 h 4"/>
                  <a:gd name="T8" fmla="*/ 6 w 6"/>
                  <a:gd name="T9" fmla="*/ 2 h 4"/>
                  <a:gd name="T10" fmla="*/ 4 w 6"/>
                  <a:gd name="T11" fmla="*/ 0 h 4"/>
                  <a:gd name="T12" fmla="*/ 2 w 6"/>
                  <a:gd name="T13" fmla="*/ 2 h 4"/>
                  <a:gd name="T14" fmla="*/ 0 w 6"/>
                  <a:gd name="T15" fmla="*/ 4 h 4"/>
                  <a:gd name="T16" fmla="*/ 0 w 6"/>
                  <a:gd name="T17" fmla="*/ 4 h 4"/>
                  <a:gd name="T18" fmla="*/ 0 w 6"/>
                  <a:gd name="T19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" h="4">
                    <a:moveTo>
                      <a:pt x="0" y="4"/>
                    </a:moveTo>
                    <a:lnTo>
                      <a:pt x="0" y="4"/>
                    </a:lnTo>
                    <a:lnTo>
                      <a:pt x="2" y="4"/>
                    </a:lnTo>
                    <a:lnTo>
                      <a:pt x="4" y="2"/>
                    </a:lnTo>
                    <a:lnTo>
                      <a:pt x="6" y="2"/>
                    </a:lnTo>
                    <a:lnTo>
                      <a:pt x="4" y="0"/>
                    </a:lnTo>
                    <a:lnTo>
                      <a:pt x="2" y="2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354" name="Freeform 1827"/>
              <p:cNvSpPr>
                <a:spLocks/>
              </p:cNvSpPr>
              <p:nvPr/>
            </p:nvSpPr>
            <p:spPr bwMode="auto">
              <a:xfrm>
                <a:off x="7689850" y="3508375"/>
                <a:ext cx="9525" cy="6350"/>
              </a:xfrm>
              <a:custGeom>
                <a:avLst/>
                <a:gdLst>
                  <a:gd name="T0" fmla="*/ 0 w 6"/>
                  <a:gd name="T1" fmla="*/ 4 h 4"/>
                  <a:gd name="T2" fmla="*/ 0 w 6"/>
                  <a:gd name="T3" fmla="*/ 4 h 4"/>
                  <a:gd name="T4" fmla="*/ 2 w 6"/>
                  <a:gd name="T5" fmla="*/ 4 h 4"/>
                  <a:gd name="T6" fmla="*/ 4 w 6"/>
                  <a:gd name="T7" fmla="*/ 2 h 4"/>
                  <a:gd name="T8" fmla="*/ 6 w 6"/>
                  <a:gd name="T9" fmla="*/ 2 h 4"/>
                  <a:gd name="T10" fmla="*/ 4 w 6"/>
                  <a:gd name="T11" fmla="*/ 0 h 4"/>
                  <a:gd name="T12" fmla="*/ 2 w 6"/>
                  <a:gd name="T13" fmla="*/ 2 h 4"/>
                  <a:gd name="T14" fmla="*/ 0 w 6"/>
                  <a:gd name="T1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" h="4">
                    <a:moveTo>
                      <a:pt x="0" y="4"/>
                    </a:moveTo>
                    <a:lnTo>
                      <a:pt x="0" y="4"/>
                    </a:lnTo>
                    <a:lnTo>
                      <a:pt x="2" y="4"/>
                    </a:lnTo>
                    <a:lnTo>
                      <a:pt x="4" y="2"/>
                    </a:lnTo>
                    <a:lnTo>
                      <a:pt x="6" y="2"/>
                    </a:lnTo>
                    <a:lnTo>
                      <a:pt x="4" y="0"/>
                    </a:lnTo>
                    <a:lnTo>
                      <a:pt x="2" y="2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355" name="Freeform 1828"/>
              <p:cNvSpPr>
                <a:spLocks/>
              </p:cNvSpPr>
              <p:nvPr/>
            </p:nvSpPr>
            <p:spPr bwMode="auto">
              <a:xfrm>
                <a:off x="7689850" y="3508375"/>
                <a:ext cx="9525" cy="6350"/>
              </a:xfrm>
              <a:custGeom>
                <a:avLst/>
                <a:gdLst>
                  <a:gd name="T0" fmla="*/ 0 w 6"/>
                  <a:gd name="T1" fmla="*/ 4 h 4"/>
                  <a:gd name="T2" fmla="*/ 0 w 6"/>
                  <a:gd name="T3" fmla="*/ 4 h 4"/>
                  <a:gd name="T4" fmla="*/ 2 w 6"/>
                  <a:gd name="T5" fmla="*/ 4 h 4"/>
                  <a:gd name="T6" fmla="*/ 4 w 6"/>
                  <a:gd name="T7" fmla="*/ 2 h 4"/>
                  <a:gd name="T8" fmla="*/ 6 w 6"/>
                  <a:gd name="T9" fmla="*/ 2 h 4"/>
                  <a:gd name="T10" fmla="*/ 4 w 6"/>
                  <a:gd name="T11" fmla="*/ 0 h 4"/>
                  <a:gd name="T12" fmla="*/ 2 w 6"/>
                  <a:gd name="T13" fmla="*/ 2 h 4"/>
                  <a:gd name="T14" fmla="*/ 0 w 6"/>
                  <a:gd name="T1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" h="4">
                    <a:moveTo>
                      <a:pt x="0" y="4"/>
                    </a:moveTo>
                    <a:lnTo>
                      <a:pt x="0" y="4"/>
                    </a:lnTo>
                    <a:lnTo>
                      <a:pt x="2" y="4"/>
                    </a:lnTo>
                    <a:lnTo>
                      <a:pt x="4" y="2"/>
                    </a:lnTo>
                    <a:lnTo>
                      <a:pt x="6" y="2"/>
                    </a:lnTo>
                    <a:lnTo>
                      <a:pt x="4" y="0"/>
                    </a:lnTo>
                    <a:lnTo>
                      <a:pt x="2" y="2"/>
                    </a:lnTo>
                    <a:lnTo>
                      <a:pt x="0" y="4"/>
                    </a:lnTo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356" name="Freeform 1829"/>
              <p:cNvSpPr>
                <a:spLocks/>
              </p:cNvSpPr>
              <p:nvPr/>
            </p:nvSpPr>
            <p:spPr bwMode="auto">
              <a:xfrm>
                <a:off x="7689850" y="3508375"/>
                <a:ext cx="9525" cy="6350"/>
              </a:xfrm>
              <a:custGeom>
                <a:avLst/>
                <a:gdLst>
                  <a:gd name="T0" fmla="*/ 0 w 6"/>
                  <a:gd name="T1" fmla="*/ 4 h 4"/>
                  <a:gd name="T2" fmla="*/ 0 w 6"/>
                  <a:gd name="T3" fmla="*/ 4 h 4"/>
                  <a:gd name="T4" fmla="*/ 2 w 6"/>
                  <a:gd name="T5" fmla="*/ 4 h 4"/>
                  <a:gd name="T6" fmla="*/ 4 w 6"/>
                  <a:gd name="T7" fmla="*/ 2 h 4"/>
                  <a:gd name="T8" fmla="*/ 6 w 6"/>
                  <a:gd name="T9" fmla="*/ 2 h 4"/>
                  <a:gd name="T10" fmla="*/ 4 w 6"/>
                  <a:gd name="T11" fmla="*/ 0 h 4"/>
                  <a:gd name="T12" fmla="*/ 2 w 6"/>
                  <a:gd name="T13" fmla="*/ 2 h 4"/>
                  <a:gd name="T14" fmla="*/ 0 w 6"/>
                  <a:gd name="T1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" h="4">
                    <a:moveTo>
                      <a:pt x="0" y="4"/>
                    </a:moveTo>
                    <a:lnTo>
                      <a:pt x="0" y="4"/>
                    </a:lnTo>
                    <a:lnTo>
                      <a:pt x="2" y="4"/>
                    </a:lnTo>
                    <a:lnTo>
                      <a:pt x="4" y="2"/>
                    </a:lnTo>
                    <a:lnTo>
                      <a:pt x="6" y="2"/>
                    </a:lnTo>
                    <a:lnTo>
                      <a:pt x="4" y="0"/>
                    </a:lnTo>
                    <a:lnTo>
                      <a:pt x="2" y="2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357" name="Freeform 1830"/>
              <p:cNvSpPr>
                <a:spLocks/>
              </p:cNvSpPr>
              <p:nvPr/>
            </p:nvSpPr>
            <p:spPr bwMode="auto">
              <a:xfrm>
                <a:off x="7689850" y="3508375"/>
                <a:ext cx="9525" cy="6350"/>
              </a:xfrm>
              <a:custGeom>
                <a:avLst/>
                <a:gdLst>
                  <a:gd name="T0" fmla="*/ 0 w 6"/>
                  <a:gd name="T1" fmla="*/ 4 h 4"/>
                  <a:gd name="T2" fmla="*/ 0 w 6"/>
                  <a:gd name="T3" fmla="*/ 4 h 4"/>
                  <a:gd name="T4" fmla="*/ 2 w 6"/>
                  <a:gd name="T5" fmla="*/ 4 h 4"/>
                  <a:gd name="T6" fmla="*/ 4 w 6"/>
                  <a:gd name="T7" fmla="*/ 2 h 4"/>
                  <a:gd name="T8" fmla="*/ 6 w 6"/>
                  <a:gd name="T9" fmla="*/ 2 h 4"/>
                  <a:gd name="T10" fmla="*/ 4 w 6"/>
                  <a:gd name="T11" fmla="*/ 0 h 4"/>
                  <a:gd name="T12" fmla="*/ 2 w 6"/>
                  <a:gd name="T13" fmla="*/ 2 h 4"/>
                  <a:gd name="T14" fmla="*/ 0 w 6"/>
                  <a:gd name="T1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" h="4">
                    <a:moveTo>
                      <a:pt x="0" y="4"/>
                    </a:moveTo>
                    <a:lnTo>
                      <a:pt x="0" y="4"/>
                    </a:lnTo>
                    <a:lnTo>
                      <a:pt x="2" y="4"/>
                    </a:lnTo>
                    <a:lnTo>
                      <a:pt x="4" y="2"/>
                    </a:lnTo>
                    <a:lnTo>
                      <a:pt x="6" y="2"/>
                    </a:lnTo>
                    <a:lnTo>
                      <a:pt x="4" y="0"/>
                    </a:lnTo>
                    <a:lnTo>
                      <a:pt x="2" y="2"/>
                    </a:lnTo>
                    <a:lnTo>
                      <a:pt x="0" y="4"/>
                    </a:lnTo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358" name="Freeform 1831"/>
              <p:cNvSpPr>
                <a:spLocks/>
              </p:cNvSpPr>
              <p:nvPr/>
            </p:nvSpPr>
            <p:spPr bwMode="auto">
              <a:xfrm>
                <a:off x="7483475" y="3810000"/>
                <a:ext cx="22225" cy="9525"/>
              </a:xfrm>
              <a:custGeom>
                <a:avLst/>
                <a:gdLst>
                  <a:gd name="T0" fmla="*/ 0 w 14"/>
                  <a:gd name="T1" fmla="*/ 2 h 6"/>
                  <a:gd name="T2" fmla="*/ 0 w 14"/>
                  <a:gd name="T3" fmla="*/ 0 h 6"/>
                  <a:gd name="T4" fmla="*/ 4 w 14"/>
                  <a:gd name="T5" fmla="*/ 2 h 6"/>
                  <a:gd name="T6" fmla="*/ 6 w 14"/>
                  <a:gd name="T7" fmla="*/ 0 h 6"/>
                  <a:gd name="T8" fmla="*/ 8 w 14"/>
                  <a:gd name="T9" fmla="*/ 2 h 6"/>
                  <a:gd name="T10" fmla="*/ 12 w 14"/>
                  <a:gd name="T11" fmla="*/ 2 h 6"/>
                  <a:gd name="T12" fmla="*/ 14 w 14"/>
                  <a:gd name="T13" fmla="*/ 2 h 6"/>
                  <a:gd name="T14" fmla="*/ 14 w 14"/>
                  <a:gd name="T15" fmla="*/ 4 h 6"/>
                  <a:gd name="T16" fmla="*/ 14 w 14"/>
                  <a:gd name="T17" fmla="*/ 6 h 6"/>
                  <a:gd name="T18" fmla="*/ 12 w 14"/>
                  <a:gd name="T19" fmla="*/ 4 h 6"/>
                  <a:gd name="T20" fmla="*/ 12 w 14"/>
                  <a:gd name="T21" fmla="*/ 2 h 6"/>
                  <a:gd name="T22" fmla="*/ 6 w 14"/>
                  <a:gd name="T23" fmla="*/ 2 h 6"/>
                  <a:gd name="T24" fmla="*/ 4 w 14"/>
                  <a:gd name="T25" fmla="*/ 2 h 6"/>
                  <a:gd name="T26" fmla="*/ 0 w 14"/>
                  <a:gd name="T27" fmla="*/ 2 h 6"/>
                  <a:gd name="T28" fmla="*/ 0 w 14"/>
                  <a:gd name="T29" fmla="*/ 2 h 6"/>
                  <a:gd name="T30" fmla="*/ 0 w 14"/>
                  <a:gd name="T31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4" h="6">
                    <a:moveTo>
                      <a:pt x="0" y="2"/>
                    </a:moveTo>
                    <a:lnTo>
                      <a:pt x="0" y="0"/>
                    </a:lnTo>
                    <a:lnTo>
                      <a:pt x="4" y="2"/>
                    </a:lnTo>
                    <a:lnTo>
                      <a:pt x="6" y="0"/>
                    </a:lnTo>
                    <a:lnTo>
                      <a:pt x="8" y="2"/>
                    </a:lnTo>
                    <a:lnTo>
                      <a:pt x="12" y="2"/>
                    </a:lnTo>
                    <a:lnTo>
                      <a:pt x="14" y="2"/>
                    </a:lnTo>
                    <a:lnTo>
                      <a:pt x="14" y="4"/>
                    </a:lnTo>
                    <a:lnTo>
                      <a:pt x="14" y="6"/>
                    </a:lnTo>
                    <a:lnTo>
                      <a:pt x="12" y="4"/>
                    </a:lnTo>
                    <a:lnTo>
                      <a:pt x="12" y="2"/>
                    </a:lnTo>
                    <a:lnTo>
                      <a:pt x="6" y="2"/>
                    </a:lnTo>
                    <a:lnTo>
                      <a:pt x="4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359" name="Freeform 1832"/>
              <p:cNvSpPr>
                <a:spLocks/>
              </p:cNvSpPr>
              <p:nvPr/>
            </p:nvSpPr>
            <p:spPr bwMode="auto">
              <a:xfrm>
                <a:off x="7569200" y="4114800"/>
                <a:ext cx="6350" cy="6350"/>
              </a:xfrm>
              <a:custGeom>
                <a:avLst/>
                <a:gdLst>
                  <a:gd name="T0" fmla="*/ 2 w 4"/>
                  <a:gd name="T1" fmla="*/ 0 h 4"/>
                  <a:gd name="T2" fmla="*/ 2 w 4"/>
                  <a:gd name="T3" fmla="*/ 2 h 4"/>
                  <a:gd name="T4" fmla="*/ 4 w 4"/>
                  <a:gd name="T5" fmla="*/ 0 h 4"/>
                  <a:gd name="T6" fmla="*/ 4 w 4"/>
                  <a:gd name="T7" fmla="*/ 2 h 4"/>
                  <a:gd name="T8" fmla="*/ 4 w 4"/>
                  <a:gd name="T9" fmla="*/ 4 h 4"/>
                  <a:gd name="T10" fmla="*/ 2 w 4"/>
                  <a:gd name="T11" fmla="*/ 4 h 4"/>
                  <a:gd name="T12" fmla="*/ 2 w 4"/>
                  <a:gd name="T13" fmla="*/ 2 h 4"/>
                  <a:gd name="T14" fmla="*/ 0 w 4"/>
                  <a:gd name="T15" fmla="*/ 2 h 4"/>
                  <a:gd name="T16" fmla="*/ 2 w 4"/>
                  <a:gd name="T17" fmla="*/ 0 h 4"/>
                  <a:gd name="T18" fmla="*/ 2 w 4"/>
                  <a:gd name="T19" fmla="*/ 0 h 4"/>
                  <a:gd name="T20" fmla="*/ 2 w 4"/>
                  <a:gd name="T21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" h="4">
                    <a:moveTo>
                      <a:pt x="2" y="0"/>
                    </a:moveTo>
                    <a:lnTo>
                      <a:pt x="2" y="2"/>
                    </a:lnTo>
                    <a:lnTo>
                      <a:pt x="4" y="0"/>
                    </a:lnTo>
                    <a:lnTo>
                      <a:pt x="4" y="2"/>
                    </a:lnTo>
                    <a:lnTo>
                      <a:pt x="4" y="4"/>
                    </a:lnTo>
                    <a:lnTo>
                      <a:pt x="2" y="4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360" name="Freeform 1833"/>
              <p:cNvSpPr>
                <a:spLocks/>
              </p:cNvSpPr>
              <p:nvPr/>
            </p:nvSpPr>
            <p:spPr bwMode="auto">
              <a:xfrm>
                <a:off x="7569200" y="4114800"/>
                <a:ext cx="6350" cy="6350"/>
              </a:xfrm>
              <a:custGeom>
                <a:avLst/>
                <a:gdLst>
                  <a:gd name="T0" fmla="*/ 2 w 4"/>
                  <a:gd name="T1" fmla="*/ 0 h 4"/>
                  <a:gd name="T2" fmla="*/ 2 w 4"/>
                  <a:gd name="T3" fmla="*/ 2 h 4"/>
                  <a:gd name="T4" fmla="*/ 4 w 4"/>
                  <a:gd name="T5" fmla="*/ 0 h 4"/>
                  <a:gd name="T6" fmla="*/ 4 w 4"/>
                  <a:gd name="T7" fmla="*/ 2 h 4"/>
                  <a:gd name="T8" fmla="*/ 4 w 4"/>
                  <a:gd name="T9" fmla="*/ 4 h 4"/>
                  <a:gd name="T10" fmla="*/ 2 w 4"/>
                  <a:gd name="T11" fmla="*/ 4 h 4"/>
                  <a:gd name="T12" fmla="*/ 2 w 4"/>
                  <a:gd name="T13" fmla="*/ 2 h 4"/>
                  <a:gd name="T14" fmla="*/ 0 w 4"/>
                  <a:gd name="T15" fmla="*/ 2 h 4"/>
                  <a:gd name="T16" fmla="*/ 2 w 4"/>
                  <a:gd name="T17" fmla="*/ 0 h 4"/>
                  <a:gd name="T18" fmla="*/ 2 w 4"/>
                  <a:gd name="T19" fmla="*/ 0 h 4"/>
                  <a:gd name="T20" fmla="*/ 2 w 4"/>
                  <a:gd name="T21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" h="4">
                    <a:moveTo>
                      <a:pt x="2" y="0"/>
                    </a:moveTo>
                    <a:lnTo>
                      <a:pt x="2" y="2"/>
                    </a:lnTo>
                    <a:lnTo>
                      <a:pt x="4" y="0"/>
                    </a:lnTo>
                    <a:lnTo>
                      <a:pt x="4" y="2"/>
                    </a:lnTo>
                    <a:lnTo>
                      <a:pt x="4" y="4"/>
                    </a:lnTo>
                    <a:lnTo>
                      <a:pt x="2" y="4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361" name="Freeform 1834"/>
              <p:cNvSpPr>
                <a:spLocks/>
              </p:cNvSpPr>
              <p:nvPr/>
            </p:nvSpPr>
            <p:spPr bwMode="auto">
              <a:xfrm>
                <a:off x="7569200" y="4114800"/>
                <a:ext cx="6350" cy="6350"/>
              </a:xfrm>
              <a:custGeom>
                <a:avLst/>
                <a:gdLst>
                  <a:gd name="T0" fmla="*/ 2 w 4"/>
                  <a:gd name="T1" fmla="*/ 0 h 4"/>
                  <a:gd name="T2" fmla="*/ 2 w 4"/>
                  <a:gd name="T3" fmla="*/ 2 h 4"/>
                  <a:gd name="T4" fmla="*/ 4 w 4"/>
                  <a:gd name="T5" fmla="*/ 0 h 4"/>
                  <a:gd name="T6" fmla="*/ 4 w 4"/>
                  <a:gd name="T7" fmla="*/ 2 h 4"/>
                  <a:gd name="T8" fmla="*/ 4 w 4"/>
                  <a:gd name="T9" fmla="*/ 4 h 4"/>
                  <a:gd name="T10" fmla="*/ 2 w 4"/>
                  <a:gd name="T11" fmla="*/ 4 h 4"/>
                  <a:gd name="T12" fmla="*/ 2 w 4"/>
                  <a:gd name="T13" fmla="*/ 2 h 4"/>
                  <a:gd name="T14" fmla="*/ 0 w 4"/>
                  <a:gd name="T15" fmla="*/ 2 h 4"/>
                  <a:gd name="T16" fmla="*/ 2 w 4"/>
                  <a:gd name="T1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4">
                    <a:moveTo>
                      <a:pt x="2" y="0"/>
                    </a:moveTo>
                    <a:lnTo>
                      <a:pt x="2" y="2"/>
                    </a:lnTo>
                    <a:lnTo>
                      <a:pt x="4" y="0"/>
                    </a:lnTo>
                    <a:lnTo>
                      <a:pt x="4" y="2"/>
                    </a:lnTo>
                    <a:lnTo>
                      <a:pt x="4" y="4"/>
                    </a:lnTo>
                    <a:lnTo>
                      <a:pt x="2" y="4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362" name="Freeform 1835"/>
              <p:cNvSpPr>
                <a:spLocks/>
              </p:cNvSpPr>
              <p:nvPr/>
            </p:nvSpPr>
            <p:spPr bwMode="auto">
              <a:xfrm>
                <a:off x="7569200" y="4114800"/>
                <a:ext cx="6350" cy="6350"/>
              </a:xfrm>
              <a:custGeom>
                <a:avLst/>
                <a:gdLst>
                  <a:gd name="T0" fmla="*/ 2 w 4"/>
                  <a:gd name="T1" fmla="*/ 0 h 4"/>
                  <a:gd name="T2" fmla="*/ 2 w 4"/>
                  <a:gd name="T3" fmla="*/ 2 h 4"/>
                  <a:gd name="T4" fmla="*/ 4 w 4"/>
                  <a:gd name="T5" fmla="*/ 0 h 4"/>
                  <a:gd name="T6" fmla="*/ 4 w 4"/>
                  <a:gd name="T7" fmla="*/ 2 h 4"/>
                  <a:gd name="T8" fmla="*/ 4 w 4"/>
                  <a:gd name="T9" fmla="*/ 4 h 4"/>
                  <a:gd name="T10" fmla="*/ 2 w 4"/>
                  <a:gd name="T11" fmla="*/ 4 h 4"/>
                  <a:gd name="T12" fmla="*/ 2 w 4"/>
                  <a:gd name="T13" fmla="*/ 2 h 4"/>
                  <a:gd name="T14" fmla="*/ 0 w 4"/>
                  <a:gd name="T15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4">
                    <a:moveTo>
                      <a:pt x="2" y="0"/>
                    </a:moveTo>
                    <a:lnTo>
                      <a:pt x="2" y="2"/>
                    </a:lnTo>
                    <a:lnTo>
                      <a:pt x="4" y="0"/>
                    </a:lnTo>
                    <a:lnTo>
                      <a:pt x="4" y="2"/>
                    </a:lnTo>
                    <a:lnTo>
                      <a:pt x="4" y="4"/>
                    </a:lnTo>
                    <a:lnTo>
                      <a:pt x="2" y="4"/>
                    </a:lnTo>
                    <a:lnTo>
                      <a:pt x="2" y="2"/>
                    </a:lnTo>
                    <a:lnTo>
                      <a:pt x="0" y="2"/>
                    </a:lnTo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363" name="Freeform 1836"/>
              <p:cNvSpPr>
                <a:spLocks/>
              </p:cNvSpPr>
              <p:nvPr/>
            </p:nvSpPr>
            <p:spPr bwMode="auto">
              <a:xfrm>
                <a:off x="7569200" y="4114800"/>
                <a:ext cx="6350" cy="6350"/>
              </a:xfrm>
              <a:custGeom>
                <a:avLst/>
                <a:gdLst>
                  <a:gd name="T0" fmla="*/ 2 w 4"/>
                  <a:gd name="T1" fmla="*/ 0 h 4"/>
                  <a:gd name="T2" fmla="*/ 2 w 4"/>
                  <a:gd name="T3" fmla="*/ 2 h 4"/>
                  <a:gd name="T4" fmla="*/ 4 w 4"/>
                  <a:gd name="T5" fmla="*/ 0 h 4"/>
                  <a:gd name="T6" fmla="*/ 4 w 4"/>
                  <a:gd name="T7" fmla="*/ 2 h 4"/>
                  <a:gd name="T8" fmla="*/ 4 w 4"/>
                  <a:gd name="T9" fmla="*/ 4 h 4"/>
                  <a:gd name="T10" fmla="*/ 2 w 4"/>
                  <a:gd name="T11" fmla="*/ 4 h 4"/>
                  <a:gd name="T12" fmla="*/ 2 w 4"/>
                  <a:gd name="T13" fmla="*/ 2 h 4"/>
                  <a:gd name="T14" fmla="*/ 0 w 4"/>
                  <a:gd name="T15" fmla="*/ 2 h 4"/>
                  <a:gd name="T16" fmla="*/ 2 w 4"/>
                  <a:gd name="T1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4">
                    <a:moveTo>
                      <a:pt x="2" y="0"/>
                    </a:moveTo>
                    <a:lnTo>
                      <a:pt x="2" y="2"/>
                    </a:lnTo>
                    <a:lnTo>
                      <a:pt x="4" y="0"/>
                    </a:lnTo>
                    <a:lnTo>
                      <a:pt x="4" y="2"/>
                    </a:lnTo>
                    <a:lnTo>
                      <a:pt x="4" y="4"/>
                    </a:lnTo>
                    <a:lnTo>
                      <a:pt x="2" y="4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364" name="Freeform 1837"/>
              <p:cNvSpPr>
                <a:spLocks/>
              </p:cNvSpPr>
              <p:nvPr/>
            </p:nvSpPr>
            <p:spPr bwMode="auto">
              <a:xfrm>
                <a:off x="7569200" y="4114800"/>
                <a:ext cx="6350" cy="6350"/>
              </a:xfrm>
              <a:custGeom>
                <a:avLst/>
                <a:gdLst>
                  <a:gd name="T0" fmla="*/ 2 w 4"/>
                  <a:gd name="T1" fmla="*/ 0 h 4"/>
                  <a:gd name="T2" fmla="*/ 2 w 4"/>
                  <a:gd name="T3" fmla="*/ 2 h 4"/>
                  <a:gd name="T4" fmla="*/ 4 w 4"/>
                  <a:gd name="T5" fmla="*/ 0 h 4"/>
                  <a:gd name="T6" fmla="*/ 4 w 4"/>
                  <a:gd name="T7" fmla="*/ 2 h 4"/>
                  <a:gd name="T8" fmla="*/ 4 w 4"/>
                  <a:gd name="T9" fmla="*/ 4 h 4"/>
                  <a:gd name="T10" fmla="*/ 2 w 4"/>
                  <a:gd name="T11" fmla="*/ 4 h 4"/>
                  <a:gd name="T12" fmla="*/ 2 w 4"/>
                  <a:gd name="T13" fmla="*/ 2 h 4"/>
                  <a:gd name="T14" fmla="*/ 0 w 4"/>
                  <a:gd name="T15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4">
                    <a:moveTo>
                      <a:pt x="2" y="0"/>
                    </a:moveTo>
                    <a:lnTo>
                      <a:pt x="2" y="2"/>
                    </a:lnTo>
                    <a:lnTo>
                      <a:pt x="4" y="0"/>
                    </a:lnTo>
                    <a:lnTo>
                      <a:pt x="4" y="2"/>
                    </a:lnTo>
                    <a:lnTo>
                      <a:pt x="4" y="4"/>
                    </a:lnTo>
                    <a:lnTo>
                      <a:pt x="2" y="4"/>
                    </a:lnTo>
                    <a:lnTo>
                      <a:pt x="2" y="2"/>
                    </a:lnTo>
                    <a:lnTo>
                      <a:pt x="0" y="2"/>
                    </a:lnTo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365" name="Freeform 1838"/>
              <p:cNvSpPr>
                <a:spLocks/>
              </p:cNvSpPr>
              <p:nvPr/>
            </p:nvSpPr>
            <p:spPr bwMode="auto">
              <a:xfrm>
                <a:off x="7756525" y="4133850"/>
                <a:ext cx="6350" cy="3175"/>
              </a:xfrm>
              <a:custGeom>
                <a:avLst/>
                <a:gdLst>
                  <a:gd name="T0" fmla="*/ 0 w 4"/>
                  <a:gd name="T1" fmla="*/ 2 h 2"/>
                  <a:gd name="T2" fmla="*/ 0 w 4"/>
                  <a:gd name="T3" fmla="*/ 0 h 2"/>
                  <a:gd name="T4" fmla="*/ 4 w 4"/>
                  <a:gd name="T5" fmla="*/ 0 h 2"/>
                  <a:gd name="T6" fmla="*/ 0 w 4"/>
                  <a:gd name="T7" fmla="*/ 0 h 2"/>
                  <a:gd name="T8" fmla="*/ 0 w 4"/>
                  <a:gd name="T9" fmla="*/ 2 h 2"/>
                  <a:gd name="T10" fmla="*/ 0 w 4"/>
                  <a:gd name="T11" fmla="*/ 2 h 2"/>
                  <a:gd name="T12" fmla="*/ 0 w 4"/>
                  <a:gd name="T13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">
                    <a:moveTo>
                      <a:pt x="0" y="2"/>
                    </a:moveTo>
                    <a:lnTo>
                      <a:pt x="0" y="0"/>
                    </a:lnTo>
                    <a:lnTo>
                      <a:pt x="4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366" name="Freeform 1839"/>
              <p:cNvSpPr>
                <a:spLocks/>
              </p:cNvSpPr>
              <p:nvPr/>
            </p:nvSpPr>
            <p:spPr bwMode="auto">
              <a:xfrm>
                <a:off x="7756525" y="4133850"/>
                <a:ext cx="6350" cy="3175"/>
              </a:xfrm>
              <a:custGeom>
                <a:avLst/>
                <a:gdLst>
                  <a:gd name="T0" fmla="*/ 0 w 4"/>
                  <a:gd name="T1" fmla="*/ 2 h 2"/>
                  <a:gd name="T2" fmla="*/ 0 w 4"/>
                  <a:gd name="T3" fmla="*/ 0 h 2"/>
                  <a:gd name="T4" fmla="*/ 4 w 4"/>
                  <a:gd name="T5" fmla="*/ 0 h 2"/>
                  <a:gd name="T6" fmla="*/ 0 w 4"/>
                  <a:gd name="T7" fmla="*/ 0 h 2"/>
                  <a:gd name="T8" fmla="*/ 0 w 4"/>
                  <a:gd name="T9" fmla="*/ 2 h 2"/>
                  <a:gd name="T10" fmla="*/ 0 w 4"/>
                  <a:gd name="T11" fmla="*/ 2 h 2"/>
                  <a:gd name="T12" fmla="*/ 0 w 4"/>
                  <a:gd name="T13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">
                    <a:moveTo>
                      <a:pt x="0" y="2"/>
                    </a:moveTo>
                    <a:lnTo>
                      <a:pt x="0" y="0"/>
                    </a:lnTo>
                    <a:lnTo>
                      <a:pt x="4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367" name="Freeform 1840"/>
              <p:cNvSpPr>
                <a:spLocks/>
              </p:cNvSpPr>
              <p:nvPr/>
            </p:nvSpPr>
            <p:spPr bwMode="auto">
              <a:xfrm>
                <a:off x="7756525" y="4133850"/>
                <a:ext cx="6350" cy="3175"/>
              </a:xfrm>
              <a:custGeom>
                <a:avLst/>
                <a:gdLst>
                  <a:gd name="T0" fmla="*/ 0 w 4"/>
                  <a:gd name="T1" fmla="*/ 2 h 2"/>
                  <a:gd name="T2" fmla="*/ 0 w 4"/>
                  <a:gd name="T3" fmla="*/ 0 h 2"/>
                  <a:gd name="T4" fmla="*/ 4 w 4"/>
                  <a:gd name="T5" fmla="*/ 0 h 2"/>
                  <a:gd name="T6" fmla="*/ 0 w 4"/>
                  <a:gd name="T7" fmla="*/ 0 h 2"/>
                  <a:gd name="T8" fmla="*/ 0 w 4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2">
                    <a:moveTo>
                      <a:pt x="0" y="2"/>
                    </a:moveTo>
                    <a:lnTo>
                      <a:pt x="0" y="0"/>
                    </a:lnTo>
                    <a:lnTo>
                      <a:pt x="4" y="0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368" name="Freeform 1841"/>
              <p:cNvSpPr>
                <a:spLocks/>
              </p:cNvSpPr>
              <p:nvPr/>
            </p:nvSpPr>
            <p:spPr bwMode="auto">
              <a:xfrm>
                <a:off x="7756525" y="4133850"/>
                <a:ext cx="6350" cy="3175"/>
              </a:xfrm>
              <a:custGeom>
                <a:avLst/>
                <a:gdLst>
                  <a:gd name="T0" fmla="*/ 0 w 4"/>
                  <a:gd name="T1" fmla="*/ 2 h 2"/>
                  <a:gd name="T2" fmla="*/ 0 w 4"/>
                  <a:gd name="T3" fmla="*/ 0 h 2"/>
                  <a:gd name="T4" fmla="*/ 4 w 4"/>
                  <a:gd name="T5" fmla="*/ 0 h 2"/>
                  <a:gd name="T6" fmla="*/ 0 w 4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">
                    <a:moveTo>
                      <a:pt x="0" y="2"/>
                    </a:moveTo>
                    <a:lnTo>
                      <a:pt x="0" y="0"/>
                    </a:lnTo>
                    <a:lnTo>
                      <a:pt x="4" y="0"/>
                    </a:lnTo>
                    <a:lnTo>
                      <a:pt x="0" y="0"/>
                    </a:lnTo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369" name="Freeform 1842"/>
              <p:cNvSpPr>
                <a:spLocks/>
              </p:cNvSpPr>
              <p:nvPr/>
            </p:nvSpPr>
            <p:spPr bwMode="auto">
              <a:xfrm>
                <a:off x="7756525" y="4133850"/>
                <a:ext cx="6350" cy="3175"/>
              </a:xfrm>
              <a:custGeom>
                <a:avLst/>
                <a:gdLst>
                  <a:gd name="T0" fmla="*/ 0 w 4"/>
                  <a:gd name="T1" fmla="*/ 2 h 2"/>
                  <a:gd name="T2" fmla="*/ 0 w 4"/>
                  <a:gd name="T3" fmla="*/ 0 h 2"/>
                  <a:gd name="T4" fmla="*/ 4 w 4"/>
                  <a:gd name="T5" fmla="*/ 0 h 2"/>
                  <a:gd name="T6" fmla="*/ 0 w 4"/>
                  <a:gd name="T7" fmla="*/ 0 h 2"/>
                  <a:gd name="T8" fmla="*/ 0 w 4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2">
                    <a:moveTo>
                      <a:pt x="0" y="2"/>
                    </a:moveTo>
                    <a:lnTo>
                      <a:pt x="0" y="0"/>
                    </a:lnTo>
                    <a:lnTo>
                      <a:pt x="4" y="0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370" name="Freeform 1843"/>
              <p:cNvSpPr>
                <a:spLocks/>
              </p:cNvSpPr>
              <p:nvPr/>
            </p:nvSpPr>
            <p:spPr bwMode="auto">
              <a:xfrm>
                <a:off x="7756525" y="4133850"/>
                <a:ext cx="6350" cy="3175"/>
              </a:xfrm>
              <a:custGeom>
                <a:avLst/>
                <a:gdLst>
                  <a:gd name="T0" fmla="*/ 0 w 4"/>
                  <a:gd name="T1" fmla="*/ 2 h 2"/>
                  <a:gd name="T2" fmla="*/ 0 w 4"/>
                  <a:gd name="T3" fmla="*/ 0 h 2"/>
                  <a:gd name="T4" fmla="*/ 4 w 4"/>
                  <a:gd name="T5" fmla="*/ 0 h 2"/>
                  <a:gd name="T6" fmla="*/ 0 w 4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">
                    <a:moveTo>
                      <a:pt x="0" y="2"/>
                    </a:moveTo>
                    <a:lnTo>
                      <a:pt x="0" y="0"/>
                    </a:lnTo>
                    <a:lnTo>
                      <a:pt x="4" y="0"/>
                    </a:lnTo>
                    <a:lnTo>
                      <a:pt x="0" y="0"/>
                    </a:lnTo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371" name="Freeform 1844"/>
              <p:cNvSpPr>
                <a:spLocks/>
              </p:cNvSpPr>
              <p:nvPr/>
            </p:nvSpPr>
            <p:spPr bwMode="auto">
              <a:xfrm>
                <a:off x="7534275" y="4105275"/>
                <a:ext cx="6350" cy="3175"/>
              </a:xfrm>
              <a:custGeom>
                <a:avLst/>
                <a:gdLst>
                  <a:gd name="T0" fmla="*/ 4 w 4"/>
                  <a:gd name="T1" fmla="*/ 2 h 2"/>
                  <a:gd name="T2" fmla="*/ 0 w 4"/>
                  <a:gd name="T3" fmla="*/ 0 h 2"/>
                  <a:gd name="T4" fmla="*/ 4 w 4"/>
                  <a:gd name="T5" fmla="*/ 0 h 2"/>
                  <a:gd name="T6" fmla="*/ 4 w 4"/>
                  <a:gd name="T7" fmla="*/ 2 h 2"/>
                  <a:gd name="T8" fmla="*/ 4 w 4"/>
                  <a:gd name="T9" fmla="*/ 2 h 2"/>
                  <a:gd name="T10" fmla="*/ 4 w 4"/>
                  <a:gd name="T1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2">
                    <a:moveTo>
                      <a:pt x="4" y="2"/>
                    </a:moveTo>
                    <a:lnTo>
                      <a:pt x="0" y="0"/>
                    </a:lnTo>
                    <a:lnTo>
                      <a:pt x="4" y="0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4" y="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372" name="Freeform 1845"/>
              <p:cNvSpPr>
                <a:spLocks/>
              </p:cNvSpPr>
              <p:nvPr/>
            </p:nvSpPr>
            <p:spPr bwMode="auto">
              <a:xfrm>
                <a:off x="7534275" y="4105275"/>
                <a:ext cx="6350" cy="3175"/>
              </a:xfrm>
              <a:custGeom>
                <a:avLst/>
                <a:gdLst>
                  <a:gd name="T0" fmla="*/ 4 w 4"/>
                  <a:gd name="T1" fmla="*/ 2 h 2"/>
                  <a:gd name="T2" fmla="*/ 0 w 4"/>
                  <a:gd name="T3" fmla="*/ 0 h 2"/>
                  <a:gd name="T4" fmla="*/ 4 w 4"/>
                  <a:gd name="T5" fmla="*/ 0 h 2"/>
                  <a:gd name="T6" fmla="*/ 4 w 4"/>
                  <a:gd name="T7" fmla="*/ 2 h 2"/>
                  <a:gd name="T8" fmla="*/ 4 w 4"/>
                  <a:gd name="T9" fmla="*/ 2 h 2"/>
                  <a:gd name="T10" fmla="*/ 4 w 4"/>
                  <a:gd name="T1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2">
                    <a:moveTo>
                      <a:pt x="4" y="2"/>
                    </a:moveTo>
                    <a:lnTo>
                      <a:pt x="0" y="0"/>
                    </a:lnTo>
                    <a:lnTo>
                      <a:pt x="4" y="0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4" y="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373" name="Freeform 1846"/>
              <p:cNvSpPr>
                <a:spLocks/>
              </p:cNvSpPr>
              <p:nvPr/>
            </p:nvSpPr>
            <p:spPr bwMode="auto">
              <a:xfrm>
                <a:off x="7553325" y="4114800"/>
                <a:ext cx="3175" cy="3175"/>
              </a:xfrm>
              <a:custGeom>
                <a:avLst/>
                <a:gdLst>
                  <a:gd name="T0" fmla="*/ 2 w 2"/>
                  <a:gd name="T1" fmla="*/ 2 h 2"/>
                  <a:gd name="T2" fmla="*/ 2 w 2"/>
                  <a:gd name="T3" fmla="*/ 2 h 2"/>
                  <a:gd name="T4" fmla="*/ 0 w 2"/>
                  <a:gd name="T5" fmla="*/ 0 h 2"/>
                  <a:gd name="T6" fmla="*/ 2 w 2"/>
                  <a:gd name="T7" fmla="*/ 2 h 2"/>
                  <a:gd name="T8" fmla="*/ 2 w 2"/>
                  <a:gd name="T9" fmla="*/ 2 h 2"/>
                  <a:gd name="T10" fmla="*/ 2 w 2"/>
                  <a:gd name="T1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lnTo>
                      <a:pt x="2" y="2"/>
                    </a:lnTo>
                    <a:lnTo>
                      <a:pt x="0" y="0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374" name="Freeform 1847"/>
              <p:cNvSpPr>
                <a:spLocks/>
              </p:cNvSpPr>
              <p:nvPr/>
            </p:nvSpPr>
            <p:spPr bwMode="auto">
              <a:xfrm>
                <a:off x="7553325" y="4114800"/>
                <a:ext cx="3175" cy="3175"/>
              </a:xfrm>
              <a:custGeom>
                <a:avLst/>
                <a:gdLst>
                  <a:gd name="T0" fmla="*/ 2 w 2"/>
                  <a:gd name="T1" fmla="*/ 2 h 2"/>
                  <a:gd name="T2" fmla="*/ 2 w 2"/>
                  <a:gd name="T3" fmla="*/ 2 h 2"/>
                  <a:gd name="T4" fmla="*/ 0 w 2"/>
                  <a:gd name="T5" fmla="*/ 0 h 2"/>
                  <a:gd name="T6" fmla="*/ 2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lnTo>
                      <a:pt x="2" y="2"/>
                    </a:lnTo>
                    <a:lnTo>
                      <a:pt x="0" y="0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375" name="Freeform 1848"/>
              <p:cNvSpPr>
                <a:spLocks/>
              </p:cNvSpPr>
              <p:nvPr/>
            </p:nvSpPr>
            <p:spPr bwMode="auto">
              <a:xfrm>
                <a:off x="7553325" y="4114800"/>
                <a:ext cx="3175" cy="3175"/>
              </a:xfrm>
              <a:custGeom>
                <a:avLst/>
                <a:gdLst>
                  <a:gd name="T0" fmla="*/ 2 w 2"/>
                  <a:gd name="T1" fmla="*/ 2 h 2"/>
                  <a:gd name="T2" fmla="*/ 2 w 2"/>
                  <a:gd name="T3" fmla="*/ 2 h 2"/>
                  <a:gd name="T4" fmla="*/ 0 w 2"/>
                  <a:gd name="T5" fmla="*/ 0 h 2"/>
                  <a:gd name="T6" fmla="*/ 2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lnTo>
                      <a:pt x="2" y="2"/>
                    </a:lnTo>
                    <a:lnTo>
                      <a:pt x="0" y="0"/>
                    </a:lnTo>
                    <a:lnTo>
                      <a:pt x="2" y="2"/>
                    </a:lnTo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376" name="Freeform 1849"/>
              <p:cNvSpPr>
                <a:spLocks/>
              </p:cNvSpPr>
              <p:nvPr/>
            </p:nvSpPr>
            <p:spPr bwMode="auto">
              <a:xfrm>
                <a:off x="7321550" y="3879850"/>
                <a:ext cx="6350" cy="6350"/>
              </a:xfrm>
              <a:custGeom>
                <a:avLst/>
                <a:gdLst>
                  <a:gd name="T0" fmla="*/ 0 w 4"/>
                  <a:gd name="T1" fmla="*/ 0 h 4"/>
                  <a:gd name="T2" fmla="*/ 4 w 4"/>
                  <a:gd name="T3" fmla="*/ 0 h 4"/>
                  <a:gd name="T4" fmla="*/ 0 w 4"/>
                  <a:gd name="T5" fmla="*/ 4 h 4"/>
                  <a:gd name="T6" fmla="*/ 0 w 4"/>
                  <a:gd name="T7" fmla="*/ 0 h 4"/>
                  <a:gd name="T8" fmla="*/ 0 w 4"/>
                  <a:gd name="T9" fmla="*/ 0 h 4"/>
                  <a:gd name="T10" fmla="*/ 0 w 4"/>
                  <a:gd name="T11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4">
                    <a:moveTo>
                      <a:pt x="0" y="0"/>
                    </a:moveTo>
                    <a:lnTo>
                      <a:pt x="4" y="0"/>
                    </a:lnTo>
                    <a:lnTo>
                      <a:pt x="0" y="4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377" name="Freeform 1850"/>
              <p:cNvSpPr>
                <a:spLocks/>
              </p:cNvSpPr>
              <p:nvPr/>
            </p:nvSpPr>
            <p:spPr bwMode="auto">
              <a:xfrm>
                <a:off x="7321550" y="3879850"/>
                <a:ext cx="6350" cy="6350"/>
              </a:xfrm>
              <a:custGeom>
                <a:avLst/>
                <a:gdLst>
                  <a:gd name="T0" fmla="*/ 0 w 4"/>
                  <a:gd name="T1" fmla="*/ 0 h 4"/>
                  <a:gd name="T2" fmla="*/ 4 w 4"/>
                  <a:gd name="T3" fmla="*/ 0 h 4"/>
                  <a:gd name="T4" fmla="*/ 0 w 4"/>
                  <a:gd name="T5" fmla="*/ 4 h 4"/>
                  <a:gd name="T6" fmla="*/ 0 w 4"/>
                  <a:gd name="T7" fmla="*/ 0 h 4"/>
                  <a:gd name="T8" fmla="*/ 0 w 4"/>
                  <a:gd name="T9" fmla="*/ 0 h 4"/>
                  <a:gd name="T10" fmla="*/ 0 w 4"/>
                  <a:gd name="T11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4">
                    <a:moveTo>
                      <a:pt x="0" y="0"/>
                    </a:moveTo>
                    <a:lnTo>
                      <a:pt x="4" y="0"/>
                    </a:lnTo>
                    <a:lnTo>
                      <a:pt x="0" y="4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378" name="Freeform 1851"/>
              <p:cNvSpPr>
                <a:spLocks/>
              </p:cNvSpPr>
              <p:nvPr/>
            </p:nvSpPr>
            <p:spPr bwMode="auto">
              <a:xfrm>
                <a:off x="7327900" y="3886200"/>
                <a:ext cx="0" cy="3175"/>
              </a:xfrm>
              <a:custGeom>
                <a:avLst/>
                <a:gdLst>
                  <a:gd name="T0" fmla="*/ 0 h 2"/>
                  <a:gd name="T1" fmla="*/ 0 h 2"/>
                  <a:gd name="T2" fmla="*/ 0 h 2"/>
                  <a:gd name="T3" fmla="*/ 2 h 2"/>
                  <a:gd name="T4" fmla="*/ 2 h 2"/>
                  <a:gd name="T5" fmla="*/ 0 h 2"/>
                  <a:gd name="T6" fmla="*/ 0 h 2"/>
                  <a:gd name="T7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  <a:cxn ang="0">
                    <a:pos x="0" y="T7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379" name="Freeform 1852"/>
              <p:cNvSpPr>
                <a:spLocks/>
              </p:cNvSpPr>
              <p:nvPr/>
            </p:nvSpPr>
            <p:spPr bwMode="auto">
              <a:xfrm>
                <a:off x="7327900" y="3886200"/>
                <a:ext cx="0" cy="3175"/>
              </a:xfrm>
              <a:custGeom>
                <a:avLst/>
                <a:gdLst>
                  <a:gd name="T0" fmla="*/ 0 h 2"/>
                  <a:gd name="T1" fmla="*/ 0 h 2"/>
                  <a:gd name="T2" fmla="*/ 0 h 2"/>
                  <a:gd name="T3" fmla="*/ 2 h 2"/>
                  <a:gd name="T4" fmla="*/ 2 h 2"/>
                  <a:gd name="T5" fmla="*/ 0 h 2"/>
                  <a:gd name="T6" fmla="*/ 0 h 2"/>
                  <a:gd name="T7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  <a:cxn ang="0">
                    <a:pos x="0" y="T7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380" name="Freeform 1854"/>
              <p:cNvSpPr>
                <a:spLocks/>
              </p:cNvSpPr>
              <p:nvPr/>
            </p:nvSpPr>
            <p:spPr bwMode="auto">
              <a:xfrm>
                <a:off x="7327900" y="3886200"/>
                <a:ext cx="0" cy="3175"/>
              </a:xfrm>
              <a:custGeom>
                <a:avLst/>
                <a:gdLst>
                  <a:gd name="T0" fmla="*/ 0 h 2"/>
                  <a:gd name="T1" fmla="*/ 0 h 2"/>
                  <a:gd name="T2" fmla="*/ 0 h 2"/>
                  <a:gd name="T3" fmla="*/ 2 h 2"/>
                  <a:gd name="T4" fmla="*/ 2 h 2"/>
                  <a:gd name="T5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381" name="Freeform 1855"/>
              <p:cNvSpPr>
                <a:spLocks/>
              </p:cNvSpPr>
              <p:nvPr/>
            </p:nvSpPr>
            <p:spPr bwMode="auto">
              <a:xfrm>
                <a:off x="7327900" y="3886200"/>
                <a:ext cx="0" cy="3175"/>
              </a:xfrm>
              <a:custGeom>
                <a:avLst/>
                <a:gdLst>
                  <a:gd name="T0" fmla="*/ 0 h 2"/>
                  <a:gd name="T1" fmla="*/ 0 h 2"/>
                  <a:gd name="T2" fmla="*/ 0 h 2"/>
                  <a:gd name="T3" fmla="*/ 2 h 2"/>
                  <a:gd name="T4" fmla="*/ 2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382" name="Freeform 1856"/>
              <p:cNvSpPr>
                <a:spLocks/>
              </p:cNvSpPr>
              <p:nvPr/>
            </p:nvSpPr>
            <p:spPr bwMode="auto">
              <a:xfrm>
                <a:off x="7327900" y="3886200"/>
                <a:ext cx="0" cy="3175"/>
              </a:xfrm>
              <a:custGeom>
                <a:avLst/>
                <a:gdLst>
                  <a:gd name="T0" fmla="*/ 0 h 2"/>
                  <a:gd name="T1" fmla="*/ 0 h 2"/>
                  <a:gd name="T2" fmla="*/ 0 h 2"/>
                  <a:gd name="T3" fmla="*/ 2 h 2"/>
                  <a:gd name="T4" fmla="*/ 2 h 2"/>
                  <a:gd name="T5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383" name="Freeform 1857"/>
              <p:cNvSpPr>
                <a:spLocks/>
              </p:cNvSpPr>
              <p:nvPr/>
            </p:nvSpPr>
            <p:spPr bwMode="auto">
              <a:xfrm>
                <a:off x="7327900" y="3886200"/>
                <a:ext cx="0" cy="3175"/>
              </a:xfrm>
              <a:custGeom>
                <a:avLst/>
                <a:gdLst>
                  <a:gd name="T0" fmla="*/ 0 h 2"/>
                  <a:gd name="T1" fmla="*/ 0 h 2"/>
                  <a:gd name="T2" fmla="*/ 0 h 2"/>
                  <a:gd name="T3" fmla="*/ 2 h 2"/>
                  <a:gd name="T4" fmla="*/ 2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384" name="Freeform 1858"/>
              <p:cNvSpPr>
                <a:spLocks/>
              </p:cNvSpPr>
              <p:nvPr/>
            </p:nvSpPr>
            <p:spPr bwMode="auto">
              <a:xfrm>
                <a:off x="7280275" y="3886200"/>
                <a:ext cx="12700" cy="6350"/>
              </a:xfrm>
              <a:custGeom>
                <a:avLst/>
                <a:gdLst>
                  <a:gd name="T0" fmla="*/ 8 w 8"/>
                  <a:gd name="T1" fmla="*/ 2 h 4"/>
                  <a:gd name="T2" fmla="*/ 8 w 8"/>
                  <a:gd name="T3" fmla="*/ 2 h 4"/>
                  <a:gd name="T4" fmla="*/ 6 w 8"/>
                  <a:gd name="T5" fmla="*/ 0 h 4"/>
                  <a:gd name="T6" fmla="*/ 2 w 8"/>
                  <a:gd name="T7" fmla="*/ 2 h 4"/>
                  <a:gd name="T8" fmla="*/ 0 w 8"/>
                  <a:gd name="T9" fmla="*/ 2 h 4"/>
                  <a:gd name="T10" fmla="*/ 2 w 8"/>
                  <a:gd name="T11" fmla="*/ 2 h 4"/>
                  <a:gd name="T12" fmla="*/ 6 w 8"/>
                  <a:gd name="T13" fmla="*/ 4 h 4"/>
                  <a:gd name="T14" fmla="*/ 8 w 8"/>
                  <a:gd name="T15" fmla="*/ 2 h 4"/>
                  <a:gd name="T16" fmla="*/ 8 w 8"/>
                  <a:gd name="T17" fmla="*/ 2 h 4"/>
                  <a:gd name="T18" fmla="*/ 8 w 8"/>
                  <a:gd name="T19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" h="4">
                    <a:moveTo>
                      <a:pt x="8" y="2"/>
                    </a:moveTo>
                    <a:lnTo>
                      <a:pt x="8" y="2"/>
                    </a:lnTo>
                    <a:lnTo>
                      <a:pt x="6" y="0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6" y="4"/>
                    </a:lnTo>
                    <a:lnTo>
                      <a:pt x="8" y="2"/>
                    </a:lnTo>
                    <a:lnTo>
                      <a:pt x="8" y="2"/>
                    </a:lnTo>
                    <a:lnTo>
                      <a:pt x="8" y="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385" name="Freeform 1859"/>
              <p:cNvSpPr>
                <a:spLocks/>
              </p:cNvSpPr>
              <p:nvPr/>
            </p:nvSpPr>
            <p:spPr bwMode="auto">
              <a:xfrm>
                <a:off x="7280275" y="3886200"/>
                <a:ext cx="12700" cy="6350"/>
              </a:xfrm>
              <a:custGeom>
                <a:avLst/>
                <a:gdLst>
                  <a:gd name="T0" fmla="*/ 8 w 8"/>
                  <a:gd name="T1" fmla="*/ 2 h 4"/>
                  <a:gd name="T2" fmla="*/ 8 w 8"/>
                  <a:gd name="T3" fmla="*/ 2 h 4"/>
                  <a:gd name="T4" fmla="*/ 6 w 8"/>
                  <a:gd name="T5" fmla="*/ 0 h 4"/>
                  <a:gd name="T6" fmla="*/ 2 w 8"/>
                  <a:gd name="T7" fmla="*/ 2 h 4"/>
                  <a:gd name="T8" fmla="*/ 0 w 8"/>
                  <a:gd name="T9" fmla="*/ 2 h 4"/>
                  <a:gd name="T10" fmla="*/ 2 w 8"/>
                  <a:gd name="T11" fmla="*/ 2 h 4"/>
                  <a:gd name="T12" fmla="*/ 6 w 8"/>
                  <a:gd name="T13" fmla="*/ 4 h 4"/>
                  <a:gd name="T14" fmla="*/ 8 w 8"/>
                  <a:gd name="T15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" h="4">
                    <a:moveTo>
                      <a:pt x="8" y="2"/>
                    </a:moveTo>
                    <a:lnTo>
                      <a:pt x="8" y="2"/>
                    </a:lnTo>
                    <a:lnTo>
                      <a:pt x="6" y="0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6" y="4"/>
                    </a:lnTo>
                    <a:lnTo>
                      <a:pt x="8" y="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386" name="Freeform 1860"/>
              <p:cNvSpPr>
                <a:spLocks/>
              </p:cNvSpPr>
              <p:nvPr/>
            </p:nvSpPr>
            <p:spPr bwMode="auto">
              <a:xfrm>
                <a:off x="7280275" y="3886200"/>
                <a:ext cx="12700" cy="6350"/>
              </a:xfrm>
              <a:custGeom>
                <a:avLst/>
                <a:gdLst>
                  <a:gd name="T0" fmla="*/ 8 w 8"/>
                  <a:gd name="T1" fmla="*/ 2 h 4"/>
                  <a:gd name="T2" fmla="*/ 8 w 8"/>
                  <a:gd name="T3" fmla="*/ 2 h 4"/>
                  <a:gd name="T4" fmla="*/ 6 w 8"/>
                  <a:gd name="T5" fmla="*/ 0 h 4"/>
                  <a:gd name="T6" fmla="*/ 2 w 8"/>
                  <a:gd name="T7" fmla="*/ 2 h 4"/>
                  <a:gd name="T8" fmla="*/ 0 w 8"/>
                  <a:gd name="T9" fmla="*/ 2 h 4"/>
                  <a:gd name="T10" fmla="*/ 2 w 8"/>
                  <a:gd name="T11" fmla="*/ 2 h 4"/>
                  <a:gd name="T12" fmla="*/ 6 w 8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4">
                    <a:moveTo>
                      <a:pt x="8" y="2"/>
                    </a:moveTo>
                    <a:lnTo>
                      <a:pt x="8" y="2"/>
                    </a:lnTo>
                    <a:lnTo>
                      <a:pt x="6" y="0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6" y="4"/>
                    </a:lnTo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387" name="Freeform 1861"/>
              <p:cNvSpPr>
                <a:spLocks/>
              </p:cNvSpPr>
              <p:nvPr/>
            </p:nvSpPr>
            <p:spPr bwMode="auto">
              <a:xfrm>
                <a:off x="7727950" y="3971925"/>
                <a:ext cx="19050" cy="15875"/>
              </a:xfrm>
              <a:custGeom>
                <a:avLst/>
                <a:gdLst>
                  <a:gd name="T0" fmla="*/ 6 w 12"/>
                  <a:gd name="T1" fmla="*/ 4 h 10"/>
                  <a:gd name="T2" fmla="*/ 6 w 12"/>
                  <a:gd name="T3" fmla="*/ 2 h 10"/>
                  <a:gd name="T4" fmla="*/ 6 w 12"/>
                  <a:gd name="T5" fmla="*/ 0 h 10"/>
                  <a:gd name="T6" fmla="*/ 8 w 12"/>
                  <a:gd name="T7" fmla="*/ 2 h 10"/>
                  <a:gd name="T8" fmla="*/ 12 w 12"/>
                  <a:gd name="T9" fmla="*/ 4 h 10"/>
                  <a:gd name="T10" fmla="*/ 8 w 12"/>
                  <a:gd name="T11" fmla="*/ 4 h 10"/>
                  <a:gd name="T12" fmla="*/ 6 w 12"/>
                  <a:gd name="T13" fmla="*/ 4 h 10"/>
                  <a:gd name="T14" fmla="*/ 4 w 12"/>
                  <a:gd name="T15" fmla="*/ 8 h 10"/>
                  <a:gd name="T16" fmla="*/ 6 w 12"/>
                  <a:gd name="T17" fmla="*/ 8 h 10"/>
                  <a:gd name="T18" fmla="*/ 6 w 12"/>
                  <a:gd name="T19" fmla="*/ 10 h 10"/>
                  <a:gd name="T20" fmla="*/ 4 w 12"/>
                  <a:gd name="T21" fmla="*/ 10 h 10"/>
                  <a:gd name="T22" fmla="*/ 4 w 12"/>
                  <a:gd name="T23" fmla="*/ 8 h 10"/>
                  <a:gd name="T24" fmla="*/ 4 w 12"/>
                  <a:gd name="T25" fmla="*/ 4 h 10"/>
                  <a:gd name="T26" fmla="*/ 0 w 12"/>
                  <a:gd name="T27" fmla="*/ 4 h 10"/>
                  <a:gd name="T28" fmla="*/ 0 w 12"/>
                  <a:gd name="T29" fmla="*/ 2 h 10"/>
                  <a:gd name="T30" fmla="*/ 4 w 12"/>
                  <a:gd name="T31" fmla="*/ 2 h 10"/>
                  <a:gd name="T32" fmla="*/ 4 w 12"/>
                  <a:gd name="T33" fmla="*/ 4 h 10"/>
                  <a:gd name="T34" fmla="*/ 6 w 12"/>
                  <a:gd name="T35" fmla="*/ 4 h 10"/>
                  <a:gd name="T36" fmla="*/ 6 w 12"/>
                  <a:gd name="T37" fmla="*/ 4 h 10"/>
                  <a:gd name="T38" fmla="*/ 6 w 12"/>
                  <a:gd name="T39" fmla="*/ 4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2" h="10">
                    <a:moveTo>
                      <a:pt x="6" y="4"/>
                    </a:moveTo>
                    <a:lnTo>
                      <a:pt x="6" y="2"/>
                    </a:lnTo>
                    <a:lnTo>
                      <a:pt x="6" y="0"/>
                    </a:lnTo>
                    <a:lnTo>
                      <a:pt x="8" y="2"/>
                    </a:lnTo>
                    <a:lnTo>
                      <a:pt x="12" y="4"/>
                    </a:lnTo>
                    <a:lnTo>
                      <a:pt x="8" y="4"/>
                    </a:lnTo>
                    <a:lnTo>
                      <a:pt x="6" y="4"/>
                    </a:lnTo>
                    <a:lnTo>
                      <a:pt x="4" y="8"/>
                    </a:lnTo>
                    <a:lnTo>
                      <a:pt x="6" y="8"/>
                    </a:lnTo>
                    <a:lnTo>
                      <a:pt x="6" y="10"/>
                    </a:lnTo>
                    <a:lnTo>
                      <a:pt x="4" y="10"/>
                    </a:lnTo>
                    <a:lnTo>
                      <a:pt x="4" y="8"/>
                    </a:lnTo>
                    <a:lnTo>
                      <a:pt x="4" y="4"/>
                    </a:lnTo>
                    <a:lnTo>
                      <a:pt x="0" y="4"/>
                    </a:lnTo>
                    <a:lnTo>
                      <a:pt x="0" y="2"/>
                    </a:lnTo>
                    <a:lnTo>
                      <a:pt x="4" y="2"/>
                    </a:lnTo>
                    <a:lnTo>
                      <a:pt x="4" y="4"/>
                    </a:lnTo>
                    <a:lnTo>
                      <a:pt x="6" y="4"/>
                    </a:lnTo>
                    <a:lnTo>
                      <a:pt x="6" y="4"/>
                    </a:lnTo>
                    <a:lnTo>
                      <a:pt x="6" y="4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388" name="Freeform 1862"/>
              <p:cNvSpPr>
                <a:spLocks/>
              </p:cNvSpPr>
              <p:nvPr/>
            </p:nvSpPr>
            <p:spPr bwMode="auto">
              <a:xfrm>
                <a:off x="7747000" y="4019550"/>
                <a:ext cx="6350" cy="12700"/>
              </a:xfrm>
              <a:custGeom>
                <a:avLst/>
                <a:gdLst>
                  <a:gd name="T0" fmla="*/ 0 w 4"/>
                  <a:gd name="T1" fmla="*/ 0 h 8"/>
                  <a:gd name="T2" fmla="*/ 0 w 4"/>
                  <a:gd name="T3" fmla="*/ 0 h 8"/>
                  <a:gd name="T4" fmla="*/ 2 w 4"/>
                  <a:gd name="T5" fmla="*/ 0 h 8"/>
                  <a:gd name="T6" fmla="*/ 4 w 4"/>
                  <a:gd name="T7" fmla="*/ 4 h 8"/>
                  <a:gd name="T8" fmla="*/ 4 w 4"/>
                  <a:gd name="T9" fmla="*/ 6 h 8"/>
                  <a:gd name="T10" fmla="*/ 4 w 4"/>
                  <a:gd name="T11" fmla="*/ 8 h 8"/>
                  <a:gd name="T12" fmla="*/ 2 w 4"/>
                  <a:gd name="T13" fmla="*/ 8 h 8"/>
                  <a:gd name="T14" fmla="*/ 0 w 4"/>
                  <a:gd name="T15" fmla="*/ 6 h 8"/>
                  <a:gd name="T16" fmla="*/ 2 w 4"/>
                  <a:gd name="T17" fmla="*/ 6 h 8"/>
                  <a:gd name="T18" fmla="*/ 0 w 4"/>
                  <a:gd name="T19" fmla="*/ 6 h 8"/>
                  <a:gd name="T20" fmla="*/ 0 w 4"/>
                  <a:gd name="T21" fmla="*/ 4 h 8"/>
                  <a:gd name="T22" fmla="*/ 0 w 4"/>
                  <a:gd name="T23" fmla="*/ 0 h 8"/>
                  <a:gd name="T24" fmla="*/ 0 w 4"/>
                  <a:gd name="T25" fmla="*/ 0 h 8"/>
                  <a:gd name="T26" fmla="*/ 0 w 4"/>
                  <a:gd name="T27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" h="8">
                    <a:moveTo>
                      <a:pt x="0" y="0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4" y="4"/>
                    </a:lnTo>
                    <a:lnTo>
                      <a:pt x="4" y="6"/>
                    </a:lnTo>
                    <a:lnTo>
                      <a:pt x="4" y="8"/>
                    </a:lnTo>
                    <a:lnTo>
                      <a:pt x="2" y="8"/>
                    </a:lnTo>
                    <a:lnTo>
                      <a:pt x="0" y="6"/>
                    </a:lnTo>
                    <a:lnTo>
                      <a:pt x="2" y="6"/>
                    </a:lnTo>
                    <a:lnTo>
                      <a:pt x="0" y="6"/>
                    </a:lnTo>
                    <a:lnTo>
                      <a:pt x="0" y="4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389" name="Freeform 1863"/>
              <p:cNvSpPr>
                <a:spLocks/>
              </p:cNvSpPr>
              <p:nvPr/>
            </p:nvSpPr>
            <p:spPr bwMode="auto">
              <a:xfrm>
                <a:off x="7747000" y="4019550"/>
                <a:ext cx="6350" cy="12700"/>
              </a:xfrm>
              <a:custGeom>
                <a:avLst/>
                <a:gdLst>
                  <a:gd name="T0" fmla="*/ 0 w 4"/>
                  <a:gd name="T1" fmla="*/ 0 h 8"/>
                  <a:gd name="T2" fmla="*/ 0 w 4"/>
                  <a:gd name="T3" fmla="*/ 0 h 8"/>
                  <a:gd name="T4" fmla="*/ 2 w 4"/>
                  <a:gd name="T5" fmla="*/ 0 h 8"/>
                  <a:gd name="T6" fmla="*/ 4 w 4"/>
                  <a:gd name="T7" fmla="*/ 4 h 8"/>
                  <a:gd name="T8" fmla="*/ 4 w 4"/>
                  <a:gd name="T9" fmla="*/ 6 h 8"/>
                  <a:gd name="T10" fmla="*/ 4 w 4"/>
                  <a:gd name="T11" fmla="*/ 8 h 8"/>
                  <a:gd name="T12" fmla="*/ 2 w 4"/>
                  <a:gd name="T13" fmla="*/ 8 h 8"/>
                  <a:gd name="T14" fmla="*/ 0 w 4"/>
                  <a:gd name="T15" fmla="*/ 6 h 8"/>
                  <a:gd name="T16" fmla="*/ 2 w 4"/>
                  <a:gd name="T17" fmla="*/ 6 h 8"/>
                  <a:gd name="T18" fmla="*/ 0 w 4"/>
                  <a:gd name="T19" fmla="*/ 6 h 8"/>
                  <a:gd name="T20" fmla="*/ 0 w 4"/>
                  <a:gd name="T21" fmla="*/ 4 h 8"/>
                  <a:gd name="T22" fmla="*/ 0 w 4"/>
                  <a:gd name="T23" fmla="*/ 0 h 8"/>
                  <a:gd name="T24" fmla="*/ 0 w 4"/>
                  <a:gd name="T25" fmla="*/ 0 h 8"/>
                  <a:gd name="T26" fmla="*/ 0 w 4"/>
                  <a:gd name="T27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" h="8">
                    <a:moveTo>
                      <a:pt x="0" y="0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4" y="4"/>
                    </a:lnTo>
                    <a:lnTo>
                      <a:pt x="4" y="6"/>
                    </a:lnTo>
                    <a:lnTo>
                      <a:pt x="4" y="8"/>
                    </a:lnTo>
                    <a:lnTo>
                      <a:pt x="2" y="8"/>
                    </a:lnTo>
                    <a:lnTo>
                      <a:pt x="0" y="6"/>
                    </a:lnTo>
                    <a:lnTo>
                      <a:pt x="2" y="6"/>
                    </a:lnTo>
                    <a:lnTo>
                      <a:pt x="0" y="6"/>
                    </a:lnTo>
                    <a:lnTo>
                      <a:pt x="0" y="4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390" name="Freeform 1864"/>
              <p:cNvSpPr>
                <a:spLocks/>
              </p:cNvSpPr>
              <p:nvPr/>
            </p:nvSpPr>
            <p:spPr bwMode="auto">
              <a:xfrm>
                <a:off x="7747000" y="4019550"/>
                <a:ext cx="6350" cy="12700"/>
              </a:xfrm>
              <a:custGeom>
                <a:avLst/>
                <a:gdLst>
                  <a:gd name="T0" fmla="*/ 0 w 4"/>
                  <a:gd name="T1" fmla="*/ 0 h 8"/>
                  <a:gd name="T2" fmla="*/ 0 w 4"/>
                  <a:gd name="T3" fmla="*/ 0 h 8"/>
                  <a:gd name="T4" fmla="*/ 2 w 4"/>
                  <a:gd name="T5" fmla="*/ 0 h 8"/>
                  <a:gd name="T6" fmla="*/ 4 w 4"/>
                  <a:gd name="T7" fmla="*/ 4 h 8"/>
                  <a:gd name="T8" fmla="*/ 4 w 4"/>
                  <a:gd name="T9" fmla="*/ 6 h 8"/>
                  <a:gd name="T10" fmla="*/ 4 w 4"/>
                  <a:gd name="T11" fmla="*/ 8 h 8"/>
                  <a:gd name="T12" fmla="*/ 2 w 4"/>
                  <a:gd name="T13" fmla="*/ 8 h 8"/>
                  <a:gd name="T14" fmla="*/ 0 w 4"/>
                  <a:gd name="T15" fmla="*/ 6 h 8"/>
                  <a:gd name="T16" fmla="*/ 2 w 4"/>
                  <a:gd name="T17" fmla="*/ 6 h 8"/>
                  <a:gd name="T18" fmla="*/ 0 w 4"/>
                  <a:gd name="T19" fmla="*/ 6 h 8"/>
                  <a:gd name="T20" fmla="*/ 0 w 4"/>
                  <a:gd name="T21" fmla="*/ 4 h 8"/>
                  <a:gd name="T22" fmla="*/ 0 w 4"/>
                  <a:gd name="T23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" h="8">
                    <a:moveTo>
                      <a:pt x="0" y="0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4" y="4"/>
                    </a:lnTo>
                    <a:lnTo>
                      <a:pt x="4" y="6"/>
                    </a:lnTo>
                    <a:lnTo>
                      <a:pt x="4" y="8"/>
                    </a:lnTo>
                    <a:lnTo>
                      <a:pt x="2" y="8"/>
                    </a:lnTo>
                    <a:lnTo>
                      <a:pt x="0" y="6"/>
                    </a:lnTo>
                    <a:lnTo>
                      <a:pt x="2" y="6"/>
                    </a:lnTo>
                    <a:lnTo>
                      <a:pt x="0" y="6"/>
                    </a:lnTo>
                    <a:lnTo>
                      <a:pt x="0" y="4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391" name="Freeform 1865"/>
              <p:cNvSpPr>
                <a:spLocks/>
              </p:cNvSpPr>
              <p:nvPr/>
            </p:nvSpPr>
            <p:spPr bwMode="auto">
              <a:xfrm>
                <a:off x="7747000" y="4019550"/>
                <a:ext cx="6350" cy="12700"/>
              </a:xfrm>
              <a:custGeom>
                <a:avLst/>
                <a:gdLst>
                  <a:gd name="T0" fmla="*/ 0 w 4"/>
                  <a:gd name="T1" fmla="*/ 0 h 8"/>
                  <a:gd name="T2" fmla="*/ 0 w 4"/>
                  <a:gd name="T3" fmla="*/ 0 h 8"/>
                  <a:gd name="T4" fmla="*/ 2 w 4"/>
                  <a:gd name="T5" fmla="*/ 0 h 8"/>
                  <a:gd name="T6" fmla="*/ 4 w 4"/>
                  <a:gd name="T7" fmla="*/ 4 h 8"/>
                  <a:gd name="T8" fmla="*/ 4 w 4"/>
                  <a:gd name="T9" fmla="*/ 6 h 8"/>
                  <a:gd name="T10" fmla="*/ 4 w 4"/>
                  <a:gd name="T11" fmla="*/ 8 h 8"/>
                  <a:gd name="T12" fmla="*/ 2 w 4"/>
                  <a:gd name="T13" fmla="*/ 8 h 8"/>
                  <a:gd name="T14" fmla="*/ 0 w 4"/>
                  <a:gd name="T15" fmla="*/ 6 h 8"/>
                  <a:gd name="T16" fmla="*/ 2 w 4"/>
                  <a:gd name="T17" fmla="*/ 6 h 8"/>
                  <a:gd name="T18" fmla="*/ 0 w 4"/>
                  <a:gd name="T19" fmla="*/ 6 h 8"/>
                  <a:gd name="T20" fmla="*/ 0 w 4"/>
                  <a:gd name="T21" fmla="*/ 4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" h="8">
                    <a:moveTo>
                      <a:pt x="0" y="0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4" y="4"/>
                    </a:lnTo>
                    <a:lnTo>
                      <a:pt x="4" y="6"/>
                    </a:lnTo>
                    <a:lnTo>
                      <a:pt x="4" y="8"/>
                    </a:lnTo>
                    <a:lnTo>
                      <a:pt x="2" y="8"/>
                    </a:lnTo>
                    <a:lnTo>
                      <a:pt x="0" y="6"/>
                    </a:lnTo>
                    <a:lnTo>
                      <a:pt x="2" y="6"/>
                    </a:lnTo>
                    <a:lnTo>
                      <a:pt x="0" y="6"/>
                    </a:lnTo>
                    <a:lnTo>
                      <a:pt x="0" y="4"/>
                    </a:lnTo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392" name="Freeform 1866"/>
              <p:cNvSpPr>
                <a:spLocks/>
              </p:cNvSpPr>
              <p:nvPr/>
            </p:nvSpPr>
            <p:spPr bwMode="auto">
              <a:xfrm>
                <a:off x="7747000" y="4019550"/>
                <a:ext cx="6350" cy="12700"/>
              </a:xfrm>
              <a:custGeom>
                <a:avLst/>
                <a:gdLst>
                  <a:gd name="T0" fmla="*/ 0 w 4"/>
                  <a:gd name="T1" fmla="*/ 0 h 8"/>
                  <a:gd name="T2" fmla="*/ 0 w 4"/>
                  <a:gd name="T3" fmla="*/ 0 h 8"/>
                  <a:gd name="T4" fmla="*/ 2 w 4"/>
                  <a:gd name="T5" fmla="*/ 0 h 8"/>
                  <a:gd name="T6" fmla="*/ 4 w 4"/>
                  <a:gd name="T7" fmla="*/ 4 h 8"/>
                  <a:gd name="T8" fmla="*/ 4 w 4"/>
                  <a:gd name="T9" fmla="*/ 6 h 8"/>
                  <a:gd name="T10" fmla="*/ 4 w 4"/>
                  <a:gd name="T11" fmla="*/ 8 h 8"/>
                  <a:gd name="T12" fmla="*/ 2 w 4"/>
                  <a:gd name="T13" fmla="*/ 8 h 8"/>
                  <a:gd name="T14" fmla="*/ 0 w 4"/>
                  <a:gd name="T15" fmla="*/ 6 h 8"/>
                  <a:gd name="T16" fmla="*/ 2 w 4"/>
                  <a:gd name="T17" fmla="*/ 6 h 8"/>
                  <a:gd name="T18" fmla="*/ 0 w 4"/>
                  <a:gd name="T19" fmla="*/ 6 h 8"/>
                  <a:gd name="T20" fmla="*/ 0 w 4"/>
                  <a:gd name="T21" fmla="*/ 4 h 8"/>
                  <a:gd name="T22" fmla="*/ 0 w 4"/>
                  <a:gd name="T23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" h="8">
                    <a:moveTo>
                      <a:pt x="0" y="0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4" y="4"/>
                    </a:lnTo>
                    <a:lnTo>
                      <a:pt x="4" y="6"/>
                    </a:lnTo>
                    <a:lnTo>
                      <a:pt x="4" y="8"/>
                    </a:lnTo>
                    <a:lnTo>
                      <a:pt x="2" y="8"/>
                    </a:lnTo>
                    <a:lnTo>
                      <a:pt x="0" y="6"/>
                    </a:lnTo>
                    <a:lnTo>
                      <a:pt x="2" y="6"/>
                    </a:lnTo>
                    <a:lnTo>
                      <a:pt x="0" y="6"/>
                    </a:lnTo>
                    <a:lnTo>
                      <a:pt x="0" y="4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393" name="Freeform 1867"/>
              <p:cNvSpPr>
                <a:spLocks/>
              </p:cNvSpPr>
              <p:nvPr/>
            </p:nvSpPr>
            <p:spPr bwMode="auto">
              <a:xfrm>
                <a:off x="7747000" y="4019550"/>
                <a:ext cx="6350" cy="12700"/>
              </a:xfrm>
              <a:custGeom>
                <a:avLst/>
                <a:gdLst>
                  <a:gd name="T0" fmla="*/ 0 w 4"/>
                  <a:gd name="T1" fmla="*/ 0 h 8"/>
                  <a:gd name="T2" fmla="*/ 0 w 4"/>
                  <a:gd name="T3" fmla="*/ 0 h 8"/>
                  <a:gd name="T4" fmla="*/ 2 w 4"/>
                  <a:gd name="T5" fmla="*/ 0 h 8"/>
                  <a:gd name="T6" fmla="*/ 4 w 4"/>
                  <a:gd name="T7" fmla="*/ 4 h 8"/>
                  <a:gd name="T8" fmla="*/ 4 w 4"/>
                  <a:gd name="T9" fmla="*/ 6 h 8"/>
                  <a:gd name="T10" fmla="*/ 4 w 4"/>
                  <a:gd name="T11" fmla="*/ 8 h 8"/>
                  <a:gd name="T12" fmla="*/ 2 w 4"/>
                  <a:gd name="T13" fmla="*/ 8 h 8"/>
                  <a:gd name="T14" fmla="*/ 0 w 4"/>
                  <a:gd name="T15" fmla="*/ 6 h 8"/>
                  <a:gd name="T16" fmla="*/ 2 w 4"/>
                  <a:gd name="T17" fmla="*/ 6 h 8"/>
                  <a:gd name="T18" fmla="*/ 0 w 4"/>
                  <a:gd name="T19" fmla="*/ 6 h 8"/>
                  <a:gd name="T20" fmla="*/ 0 w 4"/>
                  <a:gd name="T21" fmla="*/ 4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" h="8">
                    <a:moveTo>
                      <a:pt x="0" y="0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4" y="4"/>
                    </a:lnTo>
                    <a:lnTo>
                      <a:pt x="4" y="6"/>
                    </a:lnTo>
                    <a:lnTo>
                      <a:pt x="4" y="8"/>
                    </a:lnTo>
                    <a:lnTo>
                      <a:pt x="2" y="8"/>
                    </a:lnTo>
                    <a:lnTo>
                      <a:pt x="0" y="6"/>
                    </a:lnTo>
                    <a:lnTo>
                      <a:pt x="2" y="6"/>
                    </a:lnTo>
                    <a:lnTo>
                      <a:pt x="0" y="6"/>
                    </a:lnTo>
                    <a:lnTo>
                      <a:pt x="0" y="4"/>
                    </a:lnTo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394" name="Freeform 1868"/>
              <p:cNvSpPr>
                <a:spLocks/>
              </p:cNvSpPr>
              <p:nvPr/>
            </p:nvSpPr>
            <p:spPr bwMode="auto">
              <a:xfrm>
                <a:off x="7740650" y="3987800"/>
                <a:ext cx="6350" cy="3175"/>
              </a:xfrm>
              <a:custGeom>
                <a:avLst/>
                <a:gdLst>
                  <a:gd name="T0" fmla="*/ 0 w 4"/>
                  <a:gd name="T1" fmla="*/ 0 h 2"/>
                  <a:gd name="T2" fmla="*/ 0 w 4"/>
                  <a:gd name="T3" fmla="*/ 0 h 2"/>
                  <a:gd name="T4" fmla="*/ 4 w 4"/>
                  <a:gd name="T5" fmla="*/ 0 h 2"/>
                  <a:gd name="T6" fmla="*/ 0 w 4"/>
                  <a:gd name="T7" fmla="*/ 2 h 2"/>
                  <a:gd name="T8" fmla="*/ 0 w 4"/>
                  <a:gd name="T9" fmla="*/ 0 h 2"/>
                  <a:gd name="T10" fmla="*/ 0 w 4"/>
                  <a:gd name="T11" fmla="*/ 0 h 2"/>
                  <a:gd name="T12" fmla="*/ 0 w 4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">
                    <a:moveTo>
                      <a:pt x="0" y="0"/>
                    </a:moveTo>
                    <a:lnTo>
                      <a:pt x="0" y="0"/>
                    </a:lnTo>
                    <a:lnTo>
                      <a:pt x="4" y="0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395" name="Freeform 1869"/>
              <p:cNvSpPr>
                <a:spLocks/>
              </p:cNvSpPr>
              <p:nvPr/>
            </p:nvSpPr>
            <p:spPr bwMode="auto">
              <a:xfrm>
                <a:off x="7740650" y="3987800"/>
                <a:ext cx="6350" cy="3175"/>
              </a:xfrm>
              <a:custGeom>
                <a:avLst/>
                <a:gdLst>
                  <a:gd name="T0" fmla="*/ 0 w 4"/>
                  <a:gd name="T1" fmla="*/ 0 h 2"/>
                  <a:gd name="T2" fmla="*/ 0 w 4"/>
                  <a:gd name="T3" fmla="*/ 0 h 2"/>
                  <a:gd name="T4" fmla="*/ 4 w 4"/>
                  <a:gd name="T5" fmla="*/ 0 h 2"/>
                  <a:gd name="T6" fmla="*/ 0 w 4"/>
                  <a:gd name="T7" fmla="*/ 2 h 2"/>
                  <a:gd name="T8" fmla="*/ 0 w 4"/>
                  <a:gd name="T9" fmla="*/ 0 h 2"/>
                  <a:gd name="T10" fmla="*/ 0 w 4"/>
                  <a:gd name="T11" fmla="*/ 0 h 2"/>
                  <a:gd name="T12" fmla="*/ 0 w 4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2">
                    <a:moveTo>
                      <a:pt x="0" y="0"/>
                    </a:moveTo>
                    <a:lnTo>
                      <a:pt x="0" y="0"/>
                    </a:lnTo>
                    <a:lnTo>
                      <a:pt x="4" y="0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396" name="Freeform 1870"/>
              <p:cNvSpPr>
                <a:spLocks/>
              </p:cNvSpPr>
              <p:nvPr/>
            </p:nvSpPr>
            <p:spPr bwMode="auto">
              <a:xfrm>
                <a:off x="7740650" y="3987800"/>
                <a:ext cx="6350" cy="3175"/>
              </a:xfrm>
              <a:custGeom>
                <a:avLst/>
                <a:gdLst>
                  <a:gd name="T0" fmla="*/ 0 w 4"/>
                  <a:gd name="T1" fmla="*/ 0 h 2"/>
                  <a:gd name="T2" fmla="*/ 0 w 4"/>
                  <a:gd name="T3" fmla="*/ 0 h 2"/>
                  <a:gd name="T4" fmla="*/ 4 w 4"/>
                  <a:gd name="T5" fmla="*/ 0 h 2"/>
                  <a:gd name="T6" fmla="*/ 0 w 4"/>
                  <a:gd name="T7" fmla="*/ 2 h 2"/>
                  <a:gd name="T8" fmla="*/ 0 w 4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2">
                    <a:moveTo>
                      <a:pt x="0" y="0"/>
                    </a:moveTo>
                    <a:lnTo>
                      <a:pt x="0" y="0"/>
                    </a:lnTo>
                    <a:lnTo>
                      <a:pt x="4" y="0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397" name="Freeform 1871"/>
              <p:cNvSpPr>
                <a:spLocks/>
              </p:cNvSpPr>
              <p:nvPr/>
            </p:nvSpPr>
            <p:spPr bwMode="auto">
              <a:xfrm>
                <a:off x="7740650" y="3987800"/>
                <a:ext cx="6350" cy="3175"/>
              </a:xfrm>
              <a:custGeom>
                <a:avLst/>
                <a:gdLst>
                  <a:gd name="T0" fmla="*/ 0 w 4"/>
                  <a:gd name="T1" fmla="*/ 0 h 2"/>
                  <a:gd name="T2" fmla="*/ 0 w 4"/>
                  <a:gd name="T3" fmla="*/ 0 h 2"/>
                  <a:gd name="T4" fmla="*/ 4 w 4"/>
                  <a:gd name="T5" fmla="*/ 0 h 2"/>
                  <a:gd name="T6" fmla="*/ 0 w 4"/>
                  <a:gd name="T7" fmla="*/ 2 h 2"/>
                  <a:gd name="T8" fmla="*/ 0 w 4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2">
                    <a:moveTo>
                      <a:pt x="0" y="0"/>
                    </a:moveTo>
                    <a:lnTo>
                      <a:pt x="0" y="0"/>
                    </a:lnTo>
                    <a:lnTo>
                      <a:pt x="4" y="0"/>
                    </a:lnTo>
                    <a:lnTo>
                      <a:pt x="0" y="2"/>
                    </a:lnTo>
                    <a:lnTo>
                      <a:pt x="0" y="0"/>
                    </a:lnTo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398" name="Freeform 1872"/>
              <p:cNvSpPr>
                <a:spLocks/>
              </p:cNvSpPr>
              <p:nvPr/>
            </p:nvSpPr>
            <p:spPr bwMode="auto">
              <a:xfrm>
                <a:off x="7740650" y="3987800"/>
                <a:ext cx="6350" cy="3175"/>
              </a:xfrm>
              <a:custGeom>
                <a:avLst/>
                <a:gdLst>
                  <a:gd name="T0" fmla="*/ 0 w 4"/>
                  <a:gd name="T1" fmla="*/ 0 h 2"/>
                  <a:gd name="T2" fmla="*/ 0 w 4"/>
                  <a:gd name="T3" fmla="*/ 0 h 2"/>
                  <a:gd name="T4" fmla="*/ 4 w 4"/>
                  <a:gd name="T5" fmla="*/ 0 h 2"/>
                  <a:gd name="T6" fmla="*/ 0 w 4"/>
                  <a:gd name="T7" fmla="*/ 2 h 2"/>
                  <a:gd name="T8" fmla="*/ 0 w 4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2">
                    <a:moveTo>
                      <a:pt x="0" y="0"/>
                    </a:moveTo>
                    <a:lnTo>
                      <a:pt x="0" y="0"/>
                    </a:lnTo>
                    <a:lnTo>
                      <a:pt x="4" y="0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399" name="Freeform 1873"/>
              <p:cNvSpPr>
                <a:spLocks/>
              </p:cNvSpPr>
              <p:nvPr/>
            </p:nvSpPr>
            <p:spPr bwMode="auto">
              <a:xfrm>
                <a:off x="7740650" y="3987800"/>
                <a:ext cx="6350" cy="3175"/>
              </a:xfrm>
              <a:custGeom>
                <a:avLst/>
                <a:gdLst>
                  <a:gd name="T0" fmla="*/ 0 w 4"/>
                  <a:gd name="T1" fmla="*/ 0 h 2"/>
                  <a:gd name="T2" fmla="*/ 0 w 4"/>
                  <a:gd name="T3" fmla="*/ 0 h 2"/>
                  <a:gd name="T4" fmla="*/ 4 w 4"/>
                  <a:gd name="T5" fmla="*/ 0 h 2"/>
                  <a:gd name="T6" fmla="*/ 0 w 4"/>
                  <a:gd name="T7" fmla="*/ 2 h 2"/>
                  <a:gd name="T8" fmla="*/ 0 w 4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2">
                    <a:moveTo>
                      <a:pt x="0" y="0"/>
                    </a:moveTo>
                    <a:lnTo>
                      <a:pt x="0" y="0"/>
                    </a:lnTo>
                    <a:lnTo>
                      <a:pt x="4" y="0"/>
                    </a:lnTo>
                    <a:lnTo>
                      <a:pt x="0" y="2"/>
                    </a:lnTo>
                    <a:lnTo>
                      <a:pt x="0" y="0"/>
                    </a:lnTo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400" name="Freeform 1874"/>
              <p:cNvSpPr>
                <a:spLocks/>
              </p:cNvSpPr>
              <p:nvPr/>
            </p:nvSpPr>
            <p:spPr bwMode="auto">
              <a:xfrm>
                <a:off x="7734300" y="3987800"/>
                <a:ext cx="6350" cy="3175"/>
              </a:xfrm>
              <a:custGeom>
                <a:avLst/>
                <a:gdLst>
                  <a:gd name="T0" fmla="*/ 0 w 4"/>
                  <a:gd name="T1" fmla="*/ 2 h 2"/>
                  <a:gd name="T2" fmla="*/ 4 w 4"/>
                  <a:gd name="T3" fmla="*/ 0 h 2"/>
                  <a:gd name="T4" fmla="*/ 4 w 4"/>
                  <a:gd name="T5" fmla="*/ 2 h 2"/>
                  <a:gd name="T6" fmla="*/ 0 w 4"/>
                  <a:gd name="T7" fmla="*/ 2 h 2"/>
                  <a:gd name="T8" fmla="*/ 0 w 4"/>
                  <a:gd name="T9" fmla="*/ 2 h 2"/>
                  <a:gd name="T10" fmla="*/ 0 w 4"/>
                  <a:gd name="T1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2">
                    <a:moveTo>
                      <a:pt x="0" y="2"/>
                    </a:moveTo>
                    <a:lnTo>
                      <a:pt x="4" y="0"/>
                    </a:lnTo>
                    <a:lnTo>
                      <a:pt x="4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401" name="Freeform 1875"/>
              <p:cNvSpPr>
                <a:spLocks/>
              </p:cNvSpPr>
              <p:nvPr/>
            </p:nvSpPr>
            <p:spPr bwMode="auto">
              <a:xfrm>
                <a:off x="7734300" y="3987800"/>
                <a:ext cx="6350" cy="3175"/>
              </a:xfrm>
              <a:custGeom>
                <a:avLst/>
                <a:gdLst>
                  <a:gd name="T0" fmla="*/ 0 w 4"/>
                  <a:gd name="T1" fmla="*/ 2 h 2"/>
                  <a:gd name="T2" fmla="*/ 4 w 4"/>
                  <a:gd name="T3" fmla="*/ 0 h 2"/>
                  <a:gd name="T4" fmla="*/ 4 w 4"/>
                  <a:gd name="T5" fmla="*/ 2 h 2"/>
                  <a:gd name="T6" fmla="*/ 0 w 4"/>
                  <a:gd name="T7" fmla="*/ 2 h 2"/>
                  <a:gd name="T8" fmla="*/ 0 w 4"/>
                  <a:gd name="T9" fmla="*/ 2 h 2"/>
                  <a:gd name="T10" fmla="*/ 0 w 4"/>
                  <a:gd name="T1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2">
                    <a:moveTo>
                      <a:pt x="0" y="2"/>
                    </a:moveTo>
                    <a:lnTo>
                      <a:pt x="4" y="0"/>
                    </a:lnTo>
                    <a:lnTo>
                      <a:pt x="4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402" name="Freeform 1876"/>
              <p:cNvSpPr>
                <a:spLocks/>
              </p:cNvSpPr>
              <p:nvPr/>
            </p:nvSpPr>
            <p:spPr bwMode="auto">
              <a:xfrm>
                <a:off x="7734300" y="3987800"/>
                <a:ext cx="6350" cy="3175"/>
              </a:xfrm>
              <a:custGeom>
                <a:avLst/>
                <a:gdLst>
                  <a:gd name="T0" fmla="*/ 0 w 4"/>
                  <a:gd name="T1" fmla="*/ 2 h 2"/>
                  <a:gd name="T2" fmla="*/ 4 w 4"/>
                  <a:gd name="T3" fmla="*/ 0 h 2"/>
                  <a:gd name="T4" fmla="*/ 4 w 4"/>
                  <a:gd name="T5" fmla="*/ 2 h 2"/>
                  <a:gd name="T6" fmla="*/ 0 w 4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">
                    <a:moveTo>
                      <a:pt x="0" y="2"/>
                    </a:moveTo>
                    <a:lnTo>
                      <a:pt x="4" y="0"/>
                    </a:lnTo>
                    <a:lnTo>
                      <a:pt x="4" y="2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403" name="Freeform 1877"/>
              <p:cNvSpPr>
                <a:spLocks/>
              </p:cNvSpPr>
              <p:nvPr/>
            </p:nvSpPr>
            <p:spPr bwMode="auto">
              <a:xfrm>
                <a:off x="7734300" y="3987800"/>
                <a:ext cx="6350" cy="3175"/>
              </a:xfrm>
              <a:custGeom>
                <a:avLst/>
                <a:gdLst>
                  <a:gd name="T0" fmla="*/ 0 w 4"/>
                  <a:gd name="T1" fmla="*/ 2 h 2"/>
                  <a:gd name="T2" fmla="*/ 4 w 4"/>
                  <a:gd name="T3" fmla="*/ 0 h 2"/>
                  <a:gd name="T4" fmla="*/ 4 w 4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2">
                    <a:moveTo>
                      <a:pt x="0" y="2"/>
                    </a:moveTo>
                    <a:lnTo>
                      <a:pt x="4" y="0"/>
                    </a:lnTo>
                    <a:lnTo>
                      <a:pt x="4" y="2"/>
                    </a:lnTo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404" name="Freeform 1878"/>
              <p:cNvSpPr>
                <a:spLocks/>
              </p:cNvSpPr>
              <p:nvPr/>
            </p:nvSpPr>
            <p:spPr bwMode="auto">
              <a:xfrm>
                <a:off x="7734300" y="3987800"/>
                <a:ext cx="6350" cy="3175"/>
              </a:xfrm>
              <a:custGeom>
                <a:avLst/>
                <a:gdLst>
                  <a:gd name="T0" fmla="*/ 0 w 4"/>
                  <a:gd name="T1" fmla="*/ 2 h 2"/>
                  <a:gd name="T2" fmla="*/ 4 w 4"/>
                  <a:gd name="T3" fmla="*/ 0 h 2"/>
                  <a:gd name="T4" fmla="*/ 4 w 4"/>
                  <a:gd name="T5" fmla="*/ 2 h 2"/>
                  <a:gd name="T6" fmla="*/ 0 w 4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">
                    <a:moveTo>
                      <a:pt x="0" y="2"/>
                    </a:moveTo>
                    <a:lnTo>
                      <a:pt x="4" y="0"/>
                    </a:lnTo>
                    <a:lnTo>
                      <a:pt x="4" y="2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405" name="Freeform 1879"/>
              <p:cNvSpPr>
                <a:spLocks/>
              </p:cNvSpPr>
              <p:nvPr/>
            </p:nvSpPr>
            <p:spPr bwMode="auto">
              <a:xfrm>
                <a:off x="7734300" y="3987800"/>
                <a:ext cx="6350" cy="3175"/>
              </a:xfrm>
              <a:custGeom>
                <a:avLst/>
                <a:gdLst>
                  <a:gd name="T0" fmla="*/ 0 w 4"/>
                  <a:gd name="T1" fmla="*/ 2 h 2"/>
                  <a:gd name="T2" fmla="*/ 4 w 4"/>
                  <a:gd name="T3" fmla="*/ 0 h 2"/>
                  <a:gd name="T4" fmla="*/ 4 w 4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2">
                    <a:moveTo>
                      <a:pt x="0" y="2"/>
                    </a:moveTo>
                    <a:lnTo>
                      <a:pt x="4" y="0"/>
                    </a:lnTo>
                    <a:lnTo>
                      <a:pt x="4" y="2"/>
                    </a:lnTo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406" name="Freeform 1881"/>
              <p:cNvSpPr>
                <a:spLocks/>
              </p:cNvSpPr>
              <p:nvPr/>
            </p:nvSpPr>
            <p:spPr bwMode="auto">
              <a:xfrm>
                <a:off x="5264150" y="3835400"/>
                <a:ext cx="9525" cy="9525"/>
              </a:xfrm>
              <a:custGeom>
                <a:avLst/>
                <a:gdLst>
                  <a:gd name="T0" fmla="*/ 0 w 6"/>
                  <a:gd name="T1" fmla="*/ 0 h 6"/>
                  <a:gd name="T2" fmla="*/ 0 w 6"/>
                  <a:gd name="T3" fmla="*/ 0 h 6"/>
                  <a:gd name="T4" fmla="*/ 0 w 6"/>
                  <a:gd name="T5" fmla="*/ 4 h 6"/>
                  <a:gd name="T6" fmla="*/ 2 w 6"/>
                  <a:gd name="T7" fmla="*/ 6 h 6"/>
                  <a:gd name="T8" fmla="*/ 6 w 6"/>
                  <a:gd name="T9" fmla="*/ 4 h 6"/>
                  <a:gd name="T10" fmla="*/ 2 w 6"/>
                  <a:gd name="T11" fmla="*/ 0 h 6"/>
                  <a:gd name="T12" fmla="*/ 0 w 6"/>
                  <a:gd name="T13" fmla="*/ 0 h 6"/>
                  <a:gd name="T14" fmla="*/ 0 w 6"/>
                  <a:gd name="T15" fmla="*/ 0 h 6"/>
                  <a:gd name="T16" fmla="*/ 0 w 6"/>
                  <a:gd name="T17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6">
                    <a:moveTo>
                      <a:pt x="0" y="0"/>
                    </a:moveTo>
                    <a:lnTo>
                      <a:pt x="0" y="0"/>
                    </a:lnTo>
                    <a:lnTo>
                      <a:pt x="0" y="4"/>
                    </a:lnTo>
                    <a:lnTo>
                      <a:pt x="2" y="6"/>
                    </a:lnTo>
                    <a:lnTo>
                      <a:pt x="6" y="4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407" name="Freeform 1882"/>
              <p:cNvSpPr>
                <a:spLocks/>
              </p:cNvSpPr>
              <p:nvPr/>
            </p:nvSpPr>
            <p:spPr bwMode="auto">
              <a:xfrm>
                <a:off x="5264150" y="3835400"/>
                <a:ext cx="9525" cy="9525"/>
              </a:xfrm>
              <a:custGeom>
                <a:avLst/>
                <a:gdLst>
                  <a:gd name="T0" fmla="*/ 0 w 6"/>
                  <a:gd name="T1" fmla="*/ 0 h 6"/>
                  <a:gd name="T2" fmla="*/ 0 w 6"/>
                  <a:gd name="T3" fmla="*/ 0 h 6"/>
                  <a:gd name="T4" fmla="*/ 0 w 6"/>
                  <a:gd name="T5" fmla="*/ 4 h 6"/>
                  <a:gd name="T6" fmla="*/ 2 w 6"/>
                  <a:gd name="T7" fmla="*/ 6 h 6"/>
                  <a:gd name="T8" fmla="*/ 6 w 6"/>
                  <a:gd name="T9" fmla="*/ 4 h 6"/>
                  <a:gd name="T10" fmla="*/ 2 w 6"/>
                  <a:gd name="T11" fmla="*/ 0 h 6"/>
                  <a:gd name="T12" fmla="*/ 0 w 6"/>
                  <a:gd name="T13" fmla="*/ 0 h 6"/>
                  <a:gd name="T14" fmla="*/ 0 w 6"/>
                  <a:gd name="T15" fmla="*/ 0 h 6"/>
                  <a:gd name="T16" fmla="*/ 0 w 6"/>
                  <a:gd name="T17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6">
                    <a:moveTo>
                      <a:pt x="0" y="0"/>
                    </a:moveTo>
                    <a:lnTo>
                      <a:pt x="0" y="0"/>
                    </a:lnTo>
                    <a:lnTo>
                      <a:pt x="0" y="4"/>
                    </a:lnTo>
                    <a:lnTo>
                      <a:pt x="2" y="6"/>
                    </a:lnTo>
                    <a:lnTo>
                      <a:pt x="6" y="4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>
                <a:solidFill>
                  <a:schemeClr val="bg1">
                    <a:lumMod val="65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dirty="0">
                  <a:solidFill>
                    <a:schemeClr val="bg1"/>
                  </a:solidFill>
                </a:endParaRPr>
              </a:p>
            </p:txBody>
          </p:sp>
        </p:grpSp>
      </p:grpSp>
      <p:cxnSp>
        <p:nvCxnSpPr>
          <p:cNvPr id="187" name="Straight Connector 186"/>
          <p:cNvCxnSpPr/>
          <p:nvPr/>
        </p:nvCxnSpPr>
        <p:spPr>
          <a:xfrm>
            <a:off x="9326184" y="4704950"/>
            <a:ext cx="359158" cy="0"/>
          </a:xfrm>
          <a:prstGeom prst="line">
            <a:avLst/>
          </a:prstGeom>
          <a:ln>
            <a:solidFill>
              <a:srgbClr val="F4B486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8" name="Straight Connector 187"/>
          <p:cNvCxnSpPr/>
          <p:nvPr/>
        </p:nvCxnSpPr>
        <p:spPr>
          <a:xfrm>
            <a:off x="7842867" y="2861863"/>
            <a:ext cx="1842475" cy="0"/>
          </a:xfrm>
          <a:prstGeom prst="line">
            <a:avLst/>
          </a:prstGeom>
          <a:ln w="12700">
            <a:solidFill>
              <a:srgbClr val="F4B486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2" name="Straight Connector 191"/>
          <p:cNvCxnSpPr/>
          <p:nvPr/>
        </p:nvCxnSpPr>
        <p:spPr>
          <a:xfrm>
            <a:off x="2438133" y="2916077"/>
            <a:ext cx="2239164" cy="0"/>
          </a:xfrm>
          <a:prstGeom prst="line">
            <a:avLst/>
          </a:prstGeom>
          <a:ln w="12700">
            <a:solidFill>
              <a:srgbClr val="F4B486"/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3" name="Straight Connector 192"/>
          <p:cNvCxnSpPr/>
          <p:nvPr/>
        </p:nvCxnSpPr>
        <p:spPr>
          <a:xfrm>
            <a:off x="4677297" y="2907317"/>
            <a:ext cx="0" cy="263711"/>
          </a:xfrm>
          <a:prstGeom prst="line">
            <a:avLst/>
          </a:prstGeom>
          <a:ln w="12700">
            <a:solidFill>
              <a:srgbClr val="F4B486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4" name="Rectangle 3"/>
          <p:cNvSpPr txBox="1">
            <a:spLocks noChangeArrowheads="1"/>
          </p:cNvSpPr>
          <p:nvPr/>
        </p:nvSpPr>
        <p:spPr bwMode="auto">
          <a:xfrm>
            <a:off x="844166" y="3049402"/>
            <a:ext cx="1329112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ctr">
            <a:spAutoFit/>
          </a:bodyPr>
          <a:lstStyle>
            <a:defPPr>
              <a:defRPr lang="ko-KR"/>
            </a:defPPr>
            <a:lvl1pPr algn="just" fontAlgn="auto">
              <a:spcBef>
                <a:spcPts val="0"/>
              </a:spcBef>
              <a:spcAft>
                <a:spcPts val="0"/>
              </a:spcAft>
              <a:buFont typeface="Arial" charset="0"/>
              <a:buNone/>
              <a:defRPr kumimoji="0" sz="1400">
                <a:solidFill>
                  <a:prstClr val="black">
                    <a:lumMod val="85000"/>
                    <a:lumOff val="15000"/>
                  </a:prstClr>
                </a:solidFill>
                <a:latin typeface="Microsoft Sans Serif" pitchFamily="34" charset="0"/>
                <a:ea typeface="Yoon 윤고딕 550_TT" pitchFamily="18" charset="-127"/>
                <a:cs typeface="Microsoft Sans Serif" pitchFamily="34" charset="0"/>
              </a:defRPr>
            </a:lvl1pPr>
          </a:lstStyle>
          <a:p>
            <a:pPr algn="r" latinLnBrk="0"/>
            <a:r>
              <a:rPr lang="en-US" altLang="ko-KR" sz="1000" dirty="0"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Catch the feel of design in contemporary colors and styles.</a:t>
            </a:r>
          </a:p>
        </p:txBody>
      </p:sp>
      <p:sp>
        <p:nvSpPr>
          <p:cNvPr id="195" name="Rectangle 3"/>
          <p:cNvSpPr txBox="1">
            <a:spLocks noChangeArrowheads="1"/>
          </p:cNvSpPr>
          <p:nvPr/>
        </p:nvSpPr>
        <p:spPr>
          <a:xfrm>
            <a:off x="848328" y="2767324"/>
            <a:ext cx="1324950" cy="270843"/>
          </a:xfrm>
          <a:prstGeom prst="rect">
            <a:avLst/>
          </a:prstGeom>
          <a:noFill/>
        </p:spPr>
        <p:txBody>
          <a:bodyPr wrap="square" lIns="72000" tIns="0" rIns="0" bIns="0" rtlCol="0">
            <a:spAutoFit/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charset="-127"/>
                <a:ea typeface="굴림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charset="-127"/>
                <a:ea typeface="굴림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charset="-127"/>
                <a:ea typeface="굴림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charset="-127"/>
                <a:ea typeface="굴림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charset="-127"/>
                <a:ea typeface="굴림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charset="-127"/>
                <a:ea typeface="굴림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charset="-127"/>
                <a:ea typeface="굴림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charset="-127"/>
                <a:ea typeface="굴림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charset="-127"/>
                <a:ea typeface="굴림" charset="-127"/>
                <a:cs typeface="+mn-cs"/>
              </a:defRPr>
            </a:lvl9pPr>
          </a:lstStyle>
          <a:p>
            <a:pPr algn="r" fontAlgn="auto" latinLnBrk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600" b="1" dirty="0">
                <a:solidFill>
                  <a:srgbClr val="F4B486"/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Visual Appeal</a:t>
            </a:r>
          </a:p>
        </p:txBody>
      </p:sp>
      <p:sp>
        <p:nvSpPr>
          <p:cNvPr id="196" name="Rectangle 3"/>
          <p:cNvSpPr txBox="1">
            <a:spLocks noChangeArrowheads="1"/>
          </p:cNvSpPr>
          <p:nvPr/>
        </p:nvSpPr>
        <p:spPr bwMode="auto">
          <a:xfrm>
            <a:off x="9903462" y="2991689"/>
            <a:ext cx="14400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ctr">
            <a:spAutoFit/>
          </a:bodyPr>
          <a:lstStyle>
            <a:defPPr>
              <a:defRPr lang="ko-KR"/>
            </a:defPPr>
            <a:lvl1pPr algn="just" fontAlgn="auto">
              <a:spcBef>
                <a:spcPts val="0"/>
              </a:spcBef>
              <a:spcAft>
                <a:spcPts val="0"/>
              </a:spcAft>
              <a:buFont typeface="Arial" charset="0"/>
              <a:buNone/>
              <a:defRPr kumimoji="0" sz="1400">
                <a:solidFill>
                  <a:prstClr val="black">
                    <a:lumMod val="85000"/>
                    <a:lumOff val="15000"/>
                  </a:prstClr>
                </a:solidFill>
                <a:latin typeface="Microsoft Sans Serif" pitchFamily="34" charset="0"/>
                <a:ea typeface="Yoon 윤고딕 550_TT" pitchFamily="18" charset="-127"/>
                <a:cs typeface="Microsoft Sans Serif" pitchFamily="34" charset="0"/>
              </a:defRPr>
            </a:lvl1pPr>
          </a:lstStyle>
          <a:p>
            <a:pPr algn="l" latinLnBrk="0"/>
            <a:r>
              <a:rPr lang="en-US" altLang="ko-KR" sz="1000" dirty="0"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Catch the feel of design in contemporary colors and styles.</a:t>
            </a:r>
          </a:p>
        </p:txBody>
      </p:sp>
      <p:sp>
        <p:nvSpPr>
          <p:cNvPr id="197" name="Rectangle 3"/>
          <p:cNvSpPr txBox="1">
            <a:spLocks noChangeArrowheads="1"/>
          </p:cNvSpPr>
          <p:nvPr/>
        </p:nvSpPr>
        <p:spPr>
          <a:xfrm>
            <a:off x="9903462" y="2698175"/>
            <a:ext cx="1444373" cy="2708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charset="-127"/>
                <a:ea typeface="굴림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charset="-127"/>
                <a:ea typeface="굴림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charset="-127"/>
                <a:ea typeface="굴림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charset="-127"/>
                <a:ea typeface="굴림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charset="-127"/>
                <a:ea typeface="굴림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charset="-127"/>
                <a:ea typeface="굴림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charset="-127"/>
                <a:ea typeface="굴림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charset="-127"/>
                <a:ea typeface="굴림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charset="-127"/>
                <a:ea typeface="굴림" charset="-127"/>
                <a:cs typeface="+mn-cs"/>
              </a:defRPr>
            </a:lvl9pPr>
          </a:lstStyle>
          <a:p>
            <a:pPr fontAlgn="auto" latinLnBrk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600" b="1" dirty="0">
                <a:solidFill>
                  <a:srgbClr val="F4B486"/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Stylish Design</a:t>
            </a:r>
          </a:p>
        </p:txBody>
      </p:sp>
      <p:sp>
        <p:nvSpPr>
          <p:cNvPr id="198" name="Rectangle 3"/>
          <p:cNvSpPr txBox="1">
            <a:spLocks noChangeArrowheads="1"/>
          </p:cNvSpPr>
          <p:nvPr/>
        </p:nvSpPr>
        <p:spPr bwMode="auto">
          <a:xfrm>
            <a:off x="9917974" y="4846278"/>
            <a:ext cx="1329112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ctr">
            <a:spAutoFit/>
          </a:bodyPr>
          <a:lstStyle>
            <a:defPPr>
              <a:defRPr lang="ko-KR"/>
            </a:defPPr>
            <a:lvl1pPr algn="just" fontAlgn="auto">
              <a:spcBef>
                <a:spcPts val="0"/>
              </a:spcBef>
              <a:spcAft>
                <a:spcPts val="0"/>
              </a:spcAft>
              <a:buFont typeface="Arial" charset="0"/>
              <a:buNone/>
              <a:defRPr kumimoji="0" sz="1400">
                <a:solidFill>
                  <a:prstClr val="black">
                    <a:lumMod val="85000"/>
                    <a:lumOff val="15000"/>
                  </a:prstClr>
                </a:solidFill>
                <a:latin typeface="Microsoft Sans Serif" pitchFamily="34" charset="0"/>
                <a:ea typeface="Yoon 윤고딕 550_TT" pitchFamily="18" charset="-127"/>
                <a:cs typeface="Microsoft Sans Serif" pitchFamily="34" charset="0"/>
              </a:defRPr>
            </a:lvl1pPr>
          </a:lstStyle>
          <a:p>
            <a:pPr algn="l" latinLnBrk="0"/>
            <a:r>
              <a:rPr lang="en-US" altLang="ko-KR" sz="1000" dirty="0"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Catch the feel of design in contemporary colors and styles.</a:t>
            </a:r>
          </a:p>
        </p:txBody>
      </p:sp>
      <p:sp>
        <p:nvSpPr>
          <p:cNvPr id="199" name="Rectangle 3"/>
          <p:cNvSpPr txBox="1">
            <a:spLocks noChangeArrowheads="1"/>
          </p:cNvSpPr>
          <p:nvPr/>
        </p:nvSpPr>
        <p:spPr>
          <a:xfrm>
            <a:off x="9917974" y="4564200"/>
            <a:ext cx="1405742" cy="2708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charset="-127"/>
                <a:ea typeface="굴림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charset="-127"/>
                <a:ea typeface="굴림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charset="-127"/>
                <a:ea typeface="굴림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charset="-127"/>
                <a:ea typeface="굴림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charset="-127"/>
                <a:ea typeface="굴림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charset="-127"/>
                <a:ea typeface="굴림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charset="-127"/>
                <a:ea typeface="굴림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charset="-127"/>
                <a:ea typeface="굴림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charset="-127"/>
                <a:ea typeface="굴림" charset="-127"/>
                <a:cs typeface="+mn-cs"/>
              </a:defRPr>
            </a:lvl9pPr>
          </a:lstStyle>
          <a:p>
            <a:pPr fontAlgn="auto" latinLnBrk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600" b="1" dirty="0">
                <a:solidFill>
                  <a:srgbClr val="F4B486"/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Sleek diagram</a:t>
            </a:r>
          </a:p>
        </p:txBody>
      </p:sp>
      <p:sp>
        <p:nvSpPr>
          <p:cNvPr id="1086" name="Rectangle 3"/>
          <p:cNvSpPr txBox="1">
            <a:spLocks noChangeArrowheads="1"/>
          </p:cNvSpPr>
          <p:nvPr/>
        </p:nvSpPr>
        <p:spPr bwMode="auto">
          <a:xfrm>
            <a:off x="844166" y="4978951"/>
            <a:ext cx="1329112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ctr">
            <a:spAutoFit/>
          </a:bodyPr>
          <a:lstStyle>
            <a:defPPr>
              <a:defRPr lang="ko-KR"/>
            </a:defPPr>
            <a:lvl1pPr algn="just" fontAlgn="auto">
              <a:spcBef>
                <a:spcPts val="0"/>
              </a:spcBef>
              <a:spcAft>
                <a:spcPts val="0"/>
              </a:spcAft>
              <a:buFont typeface="Arial" charset="0"/>
              <a:buNone/>
              <a:defRPr kumimoji="0" sz="1400">
                <a:solidFill>
                  <a:prstClr val="black">
                    <a:lumMod val="85000"/>
                    <a:lumOff val="15000"/>
                  </a:prstClr>
                </a:solidFill>
                <a:latin typeface="Microsoft Sans Serif" pitchFamily="34" charset="0"/>
                <a:ea typeface="Yoon 윤고딕 550_TT" pitchFamily="18" charset="-127"/>
                <a:cs typeface="Microsoft Sans Serif" pitchFamily="34" charset="0"/>
              </a:defRPr>
            </a:lvl1pPr>
          </a:lstStyle>
          <a:p>
            <a:pPr algn="r" latinLnBrk="0"/>
            <a:r>
              <a:rPr lang="en-US" altLang="ko-KR" sz="1000" dirty="0"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Catch the feel of design in contemporary colors and styles.</a:t>
            </a:r>
          </a:p>
        </p:txBody>
      </p:sp>
      <p:sp>
        <p:nvSpPr>
          <p:cNvPr id="1087" name="Rectangle 3"/>
          <p:cNvSpPr txBox="1">
            <a:spLocks noChangeArrowheads="1"/>
          </p:cNvSpPr>
          <p:nvPr/>
        </p:nvSpPr>
        <p:spPr>
          <a:xfrm>
            <a:off x="848328" y="4696873"/>
            <a:ext cx="1324950" cy="270843"/>
          </a:xfrm>
          <a:prstGeom prst="rect">
            <a:avLst/>
          </a:prstGeom>
          <a:noFill/>
        </p:spPr>
        <p:txBody>
          <a:bodyPr wrap="square" lIns="72000" tIns="0" rIns="0" bIns="0" rtlCol="0">
            <a:spAutoFit/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charset="-127"/>
                <a:ea typeface="굴림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charset="-127"/>
                <a:ea typeface="굴림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charset="-127"/>
                <a:ea typeface="굴림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charset="-127"/>
                <a:ea typeface="굴림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charset="-127"/>
                <a:ea typeface="굴림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charset="-127"/>
                <a:ea typeface="굴림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charset="-127"/>
                <a:ea typeface="굴림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charset="-127"/>
                <a:ea typeface="굴림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charset="-127"/>
                <a:ea typeface="굴림" charset="-127"/>
                <a:cs typeface="+mn-cs"/>
              </a:defRPr>
            </a:lvl9pPr>
          </a:lstStyle>
          <a:p>
            <a:pPr algn="r" fontAlgn="auto" latinLnBrk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600" b="1" dirty="0">
                <a:solidFill>
                  <a:srgbClr val="F4B486"/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Visual Appeal</a:t>
            </a:r>
          </a:p>
        </p:txBody>
      </p:sp>
      <p:cxnSp>
        <p:nvCxnSpPr>
          <p:cNvPr id="1089" name="Straight Connector 1088"/>
          <p:cNvCxnSpPr/>
          <p:nvPr/>
        </p:nvCxnSpPr>
        <p:spPr>
          <a:xfrm>
            <a:off x="2396488" y="4832280"/>
            <a:ext cx="2574110" cy="0"/>
          </a:xfrm>
          <a:prstGeom prst="line">
            <a:avLst/>
          </a:prstGeom>
          <a:ln w="12700">
            <a:solidFill>
              <a:srgbClr val="F4B486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29A7DA-48D8-4CCA-90C3-58ECD964762F}" type="slidenum">
              <a:rPr lang="en-US" smtClean="0"/>
              <a:pPr/>
              <a:t>17</a:t>
            </a:fld>
            <a:endParaRPr lang="en-US"/>
          </a:p>
        </p:txBody>
      </p:sp>
      <p:grpSp>
        <p:nvGrpSpPr>
          <p:cNvPr id="9" name="Group 8"/>
          <p:cNvGrpSpPr/>
          <p:nvPr/>
        </p:nvGrpSpPr>
        <p:grpSpPr>
          <a:xfrm>
            <a:off x="4476237" y="3276120"/>
            <a:ext cx="419202" cy="543368"/>
            <a:chOff x="4476237" y="3276120"/>
            <a:chExt cx="419202" cy="543368"/>
          </a:xfrm>
        </p:grpSpPr>
        <p:sp>
          <p:nvSpPr>
            <p:cNvPr id="230" name="Freeform 229"/>
            <p:cNvSpPr>
              <a:spLocks/>
            </p:cNvSpPr>
            <p:nvPr/>
          </p:nvSpPr>
          <p:spPr bwMode="auto">
            <a:xfrm>
              <a:off x="4476237" y="3276120"/>
              <a:ext cx="419202" cy="543368"/>
            </a:xfrm>
            <a:custGeom>
              <a:avLst/>
              <a:gdLst>
                <a:gd name="connsiteX0" fmla="*/ 208231 w 419202"/>
                <a:gd name="connsiteY0" fmla="*/ 0 h 543368"/>
                <a:gd name="connsiteX1" fmla="*/ 419202 w 419202"/>
                <a:gd name="connsiteY1" fmla="*/ 210248 h 543368"/>
                <a:gd name="connsiteX2" fmla="*/ 208231 w 419202"/>
                <a:gd name="connsiteY2" fmla="*/ 543368 h 543368"/>
                <a:gd name="connsiteX3" fmla="*/ 0 w 419202"/>
                <a:gd name="connsiteY3" fmla="*/ 210248 h 543368"/>
                <a:gd name="connsiteX4" fmla="*/ 208231 w 419202"/>
                <a:gd name="connsiteY4" fmla="*/ 0 h 543368"/>
                <a:gd name="connsiteX5" fmla="*/ 205479 w 419202"/>
                <a:gd name="connsiteY5" fmla="*/ 86408 h 543368"/>
                <a:gd name="connsiteX6" fmla="*/ 96969 w 419202"/>
                <a:gd name="connsiteY6" fmla="*/ 194918 h 543368"/>
                <a:gd name="connsiteX7" fmla="*/ 205479 w 419202"/>
                <a:gd name="connsiteY7" fmla="*/ 303428 h 543368"/>
                <a:gd name="connsiteX8" fmla="*/ 313989 w 419202"/>
                <a:gd name="connsiteY8" fmla="*/ 194918 h 543368"/>
                <a:gd name="connsiteX9" fmla="*/ 205479 w 419202"/>
                <a:gd name="connsiteY9" fmla="*/ 86408 h 5433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19202" h="543368">
                  <a:moveTo>
                    <a:pt x="208231" y="0"/>
                  </a:moveTo>
                  <a:cubicBezTo>
                    <a:pt x="326046" y="0"/>
                    <a:pt x="419202" y="92837"/>
                    <a:pt x="419202" y="210248"/>
                  </a:cubicBezTo>
                  <a:cubicBezTo>
                    <a:pt x="419202" y="324929"/>
                    <a:pt x="208231" y="543368"/>
                    <a:pt x="208231" y="543368"/>
                  </a:cubicBezTo>
                  <a:cubicBezTo>
                    <a:pt x="208231" y="543368"/>
                    <a:pt x="0" y="324929"/>
                    <a:pt x="0" y="210248"/>
                  </a:cubicBezTo>
                  <a:cubicBezTo>
                    <a:pt x="0" y="92837"/>
                    <a:pt x="93156" y="0"/>
                    <a:pt x="208231" y="0"/>
                  </a:cubicBezTo>
                  <a:close/>
                  <a:moveTo>
                    <a:pt x="205479" y="86408"/>
                  </a:moveTo>
                  <a:cubicBezTo>
                    <a:pt x="145551" y="86408"/>
                    <a:pt x="96969" y="134990"/>
                    <a:pt x="96969" y="194918"/>
                  </a:cubicBezTo>
                  <a:cubicBezTo>
                    <a:pt x="96969" y="254846"/>
                    <a:pt x="145551" y="303428"/>
                    <a:pt x="205479" y="303428"/>
                  </a:cubicBezTo>
                  <a:cubicBezTo>
                    <a:pt x="265407" y="303428"/>
                    <a:pt x="313989" y="254846"/>
                    <a:pt x="313989" y="194918"/>
                  </a:cubicBezTo>
                  <a:cubicBezTo>
                    <a:pt x="313989" y="134990"/>
                    <a:pt x="265407" y="86408"/>
                    <a:pt x="205479" y="86408"/>
                  </a:cubicBezTo>
                  <a:close/>
                </a:path>
              </a:pathLst>
            </a:custGeom>
            <a:solidFill>
              <a:srgbClr val="FA7564"/>
            </a:solidFill>
            <a:ln>
              <a:noFill/>
            </a:ln>
            <a:effectLst>
              <a:outerShdw blurRad="38100" dist="25400" dir="2700000" algn="tl" rotWithShape="0">
                <a:prstClr val="black">
                  <a:alpha val="3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8" name="Oval 7"/>
            <p:cNvSpPr/>
            <p:nvPr/>
          </p:nvSpPr>
          <p:spPr>
            <a:xfrm>
              <a:off x="4554191" y="3344485"/>
              <a:ext cx="261228" cy="26122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54" name="Group 653"/>
          <p:cNvGrpSpPr/>
          <p:nvPr/>
        </p:nvGrpSpPr>
        <p:grpSpPr>
          <a:xfrm>
            <a:off x="7548113" y="2681679"/>
            <a:ext cx="419202" cy="543368"/>
            <a:chOff x="4476237" y="3276120"/>
            <a:chExt cx="419202" cy="543368"/>
          </a:xfrm>
        </p:grpSpPr>
        <p:sp>
          <p:nvSpPr>
            <p:cNvPr id="655" name="Freeform 654"/>
            <p:cNvSpPr>
              <a:spLocks/>
            </p:cNvSpPr>
            <p:nvPr/>
          </p:nvSpPr>
          <p:spPr bwMode="auto">
            <a:xfrm>
              <a:off x="4476237" y="3276120"/>
              <a:ext cx="419202" cy="543368"/>
            </a:xfrm>
            <a:custGeom>
              <a:avLst/>
              <a:gdLst>
                <a:gd name="connsiteX0" fmla="*/ 208231 w 419202"/>
                <a:gd name="connsiteY0" fmla="*/ 0 h 543368"/>
                <a:gd name="connsiteX1" fmla="*/ 419202 w 419202"/>
                <a:gd name="connsiteY1" fmla="*/ 210248 h 543368"/>
                <a:gd name="connsiteX2" fmla="*/ 208231 w 419202"/>
                <a:gd name="connsiteY2" fmla="*/ 543368 h 543368"/>
                <a:gd name="connsiteX3" fmla="*/ 0 w 419202"/>
                <a:gd name="connsiteY3" fmla="*/ 210248 h 543368"/>
                <a:gd name="connsiteX4" fmla="*/ 208231 w 419202"/>
                <a:gd name="connsiteY4" fmla="*/ 0 h 543368"/>
                <a:gd name="connsiteX5" fmla="*/ 205479 w 419202"/>
                <a:gd name="connsiteY5" fmla="*/ 86408 h 543368"/>
                <a:gd name="connsiteX6" fmla="*/ 96969 w 419202"/>
                <a:gd name="connsiteY6" fmla="*/ 194918 h 543368"/>
                <a:gd name="connsiteX7" fmla="*/ 205479 w 419202"/>
                <a:gd name="connsiteY7" fmla="*/ 303428 h 543368"/>
                <a:gd name="connsiteX8" fmla="*/ 313989 w 419202"/>
                <a:gd name="connsiteY8" fmla="*/ 194918 h 543368"/>
                <a:gd name="connsiteX9" fmla="*/ 205479 w 419202"/>
                <a:gd name="connsiteY9" fmla="*/ 86408 h 5433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19202" h="543368">
                  <a:moveTo>
                    <a:pt x="208231" y="0"/>
                  </a:moveTo>
                  <a:cubicBezTo>
                    <a:pt x="326046" y="0"/>
                    <a:pt x="419202" y="92837"/>
                    <a:pt x="419202" y="210248"/>
                  </a:cubicBezTo>
                  <a:cubicBezTo>
                    <a:pt x="419202" y="324929"/>
                    <a:pt x="208231" y="543368"/>
                    <a:pt x="208231" y="543368"/>
                  </a:cubicBezTo>
                  <a:cubicBezTo>
                    <a:pt x="208231" y="543368"/>
                    <a:pt x="0" y="324929"/>
                    <a:pt x="0" y="210248"/>
                  </a:cubicBezTo>
                  <a:cubicBezTo>
                    <a:pt x="0" y="92837"/>
                    <a:pt x="93156" y="0"/>
                    <a:pt x="208231" y="0"/>
                  </a:cubicBezTo>
                  <a:close/>
                  <a:moveTo>
                    <a:pt x="205479" y="86408"/>
                  </a:moveTo>
                  <a:cubicBezTo>
                    <a:pt x="145551" y="86408"/>
                    <a:pt x="96969" y="134990"/>
                    <a:pt x="96969" y="194918"/>
                  </a:cubicBezTo>
                  <a:cubicBezTo>
                    <a:pt x="96969" y="254846"/>
                    <a:pt x="145551" y="303428"/>
                    <a:pt x="205479" y="303428"/>
                  </a:cubicBezTo>
                  <a:cubicBezTo>
                    <a:pt x="265407" y="303428"/>
                    <a:pt x="313989" y="254846"/>
                    <a:pt x="313989" y="194918"/>
                  </a:cubicBezTo>
                  <a:cubicBezTo>
                    <a:pt x="313989" y="134990"/>
                    <a:pt x="265407" y="86408"/>
                    <a:pt x="205479" y="86408"/>
                  </a:cubicBezTo>
                  <a:close/>
                </a:path>
              </a:pathLst>
            </a:custGeom>
            <a:solidFill>
              <a:srgbClr val="FA7564"/>
            </a:solidFill>
            <a:ln>
              <a:noFill/>
            </a:ln>
            <a:effectLst>
              <a:outerShdw blurRad="38100" dist="25400" dir="2700000" algn="tl" rotWithShape="0">
                <a:prstClr val="black">
                  <a:alpha val="3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656" name="Oval 655"/>
            <p:cNvSpPr/>
            <p:nvPr/>
          </p:nvSpPr>
          <p:spPr>
            <a:xfrm>
              <a:off x="4554191" y="3344485"/>
              <a:ext cx="261228" cy="26122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57" name="Group 656"/>
          <p:cNvGrpSpPr/>
          <p:nvPr/>
        </p:nvGrpSpPr>
        <p:grpSpPr>
          <a:xfrm>
            <a:off x="5171492" y="4754273"/>
            <a:ext cx="419202" cy="543368"/>
            <a:chOff x="4476237" y="3276120"/>
            <a:chExt cx="419202" cy="543368"/>
          </a:xfrm>
        </p:grpSpPr>
        <p:sp>
          <p:nvSpPr>
            <p:cNvPr id="658" name="Freeform 657"/>
            <p:cNvSpPr>
              <a:spLocks/>
            </p:cNvSpPr>
            <p:nvPr/>
          </p:nvSpPr>
          <p:spPr bwMode="auto">
            <a:xfrm>
              <a:off x="4476237" y="3276120"/>
              <a:ext cx="419202" cy="543368"/>
            </a:xfrm>
            <a:custGeom>
              <a:avLst/>
              <a:gdLst>
                <a:gd name="connsiteX0" fmla="*/ 208231 w 419202"/>
                <a:gd name="connsiteY0" fmla="*/ 0 h 543368"/>
                <a:gd name="connsiteX1" fmla="*/ 419202 w 419202"/>
                <a:gd name="connsiteY1" fmla="*/ 210248 h 543368"/>
                <a:gd name="connsiteX2" fmla="*/ 208231 w 419202"/>
                <a:gd name="connsiteY2" fmla="*/ 543368 h 543368"/>
                <a:gd name="connsiteX3" fmla="*/ 0 w 419202"/>
                <a:gd name="connsiteY3" fmla="*/ 210248 h 543368"/>
                <a:gd name="connsiteX4" fmla="*/ 208231 w 419202"/>
                <a:gd name="connsiteY4" fmla="*/ 0 h 543368"/>
                <a:gd name="connsiteX5" fmla="*/ 205479 w 419202"/>
                <a:gd name="connsiteY5" fmla="*/ 86408 h 543368"/>
                <a:gd name="connsiteX6" fmla="*/ 96969 w 419202"/>
                <a:gd name="connsiteY6" fmla="*/ 194918 h 543368"/>
                <a:gd name="connsiteX7" fmla="*/ 205479 w 419202"/>
                <a:gd name="connsiteY7" fmla="*/ 303428 h 543368"/>
                <a:gd name="connsiteX8" fmla="*/ 313989 w 419202"/>
                <a:gd name="connsiteY8" fmla="*/ 194918 h 543368"/>
                <a:gd name="connsiteX9" fmla="*/ 205479 w 419202"/>
                <a:gd name="connsiteY9" fmla="*/ 86408 h 5433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19202" h="543368">
                  <a:moveTo>
                    <a:pt x="208231" y="0"/>
                  </a:moveTo>
                  <a:cubicBezTo>
                    <a:pt x="326046" y="0"/>
                    <a:pt x="419202" y="92837"/>
                    <a:pt x="419202" y="210248"/>
                  </a:cubicBezTo>
                  <a:cubicBezTo>
                    <a:pt x="419202" y="324929"/>
                    <a:pt x="208231" y="543368"/>
                    <a:pt x="208231" y="543368"/>
                  </a:cubicBezTo>
                  <a:cubicBezTo>
                    <a:pt x="208231" y="543368"/>
                    <a:pt x="0" y="324929"/>
                    <a:pt x="0" y="210248"/>
                  </a:cubicBezTo>
                  <a:cubicBezTo>
                    <a:pt x="0" y="92837"/>
                    <a:pt x="93156" y="0"/>
                    <a:pt x="208231" y="0"/>
                  </a:cubicBezTo>
                  <a:close/>
                  <a:moveTo>
                    <a:pt x="205479" y="86408"/>
                  </a:moveTo>
                  <a:cubicBezTo>
                    <a:pt x="145551" y="86408"/>
                    <a:pt x="96969" y="134990"/>
                    <a:pt x="96969" y="194918"/>
                  </a:cubicBezTo>
                  <a:cubicBezTo>
                    <a:pt x="96969" y="254846"/>
                    <a:pt x="145551" y="303428"/>
                    <a:pt x="205479" y="303428"/>
                  </a:cubicBezTo>
                  <a:cubicBezTo>
                    <a:pt x="265407" y="303428"/>
                    <a:pt x="313989" y="254846"/>
                    <a:pt x="313989" y="194918"/>
                  </a:cubicBezTo>
                  <a:cubicBezTo>
                    <a:pt x="313989" y="134990"/>
                    <a:pt x="265407" y="86408"/>
                    <a:pt x="205479" y="86408"/>
                  </a:cubicBezTo>
                  <a:close/>
                </a:path>
              </a:pathLst>
            </a:custGeom>
            <a:solidFill>
              <a:srgbClr val="FA7564"/>
            </a:solidFill>
            <a:ln>
              <a:noFill/>
            </a:ln>
            <a:effectLst>
              <a:outerShdw blurRad="38100" dist="25400" dir="2700000" algn="tl" rotWithShape="0">
                <a:prstClr val="black">
                  <a:alpha val="3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659" name="Oval 658"/>
            <p:cNvSpPr/>
            <p:nvPr/>
          </p:nvSpPr>
          <p:spPr>
            <a:xfrm>
              <a:off x="4554191" y="3344485"/>
              <a:ext cx="261228" cy="26122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60" name="Group 659"/>
          <p:cNvGrpSpPr/>
          <p:nvPr/>
        </p:nvGrpSpPr>
        <p:grpSpPr>
          <a:xfrm>
            <a:off x="8781570" y="4498133"/>
            <a:ext cx="419202" cy="543368"/>
            <a:chOff x="4476237" y="3276120"/>
            <a:chExt cx="419202" cy="543368"/>
          </a:xfrm>
        </p:grpSpPr>
        <p:sp>
          <p:nvSpPr>
            <p:cNvPr id="661" name="Freeform 660"/>
            <p:cNvSpPr>
              <a:spLocks/>
            </p:cNvSpPr>
            <p:nvPr/>
          </p:nvSpPr>
          <p:spPr bwMode="auto">
            <a:xfrm>
              <a:off x="4476237" y="3276120"/>
              <a:ext cx="419202" cy="543368"/>
            </a:xfrm>
            <a:custGeom>
              <a:avLst/>
              <a:gdLst>
                <a:gd name="connsiteX0" fmla="*/ 208231 w 419202"/>
                <a:gd name="connsiteY0" fmla="*/ 0 h 543368"/>
                <a:gd name="connsiteX1" fmla="*/ 419202 w 419202"/>
                <a:gd name="connsiteY1" fmla="*/ 210248 h 543368"/>
                <a:gd name="connsiteX2" fmla="*/ 208231 w 419202"/>
                <a:gd name="connsiteY2" fmla="*/ 543368 h 543368"/>
                <a:gd name="connsiteX3" fmla="*/ 0 w 419202"/>
                <a:gd name="connsiteY3" fmla="*/ 210248 h 543368"/>
                <a:gd name="connsiteX4" fmla="*/ 208231 w 419202"/>
                <a:gd name="connsiteY4" fmla="*/ 0 h 543368"/>
                <a:gd name="connsiteX5" fmla="*/ 205479 w 419202"/>
                <a:gd name="connsiteY5" fmla="*/ 86408 h 543368"/>
                <a:gd name="connsiteX6" fmla="*/ 96969 w 419202"/>
                <a:gd name="connsiteY6" fmla="*/ 194918 h 543368"/>
                <a:gd name="connsiteX7" fmla="*/ 205479 w 419202"/>
                <a:gd name="connsiteY7" fmla="*/ 303428 h 543368"/>
                <a:gd name="connsiteX8" fmla="*/ 313989 w 419202"/>
                <a:gd name="connsiteY8" fmla="*/ 194918 h 543368"/>
                <a:gd name="connsiteX9" fmla="*/ 205479 w 419202"/>
                <a:gd name="connsiteY9" fmla="*/ 86408 h 5433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19202" h="543368">
                  <a:moveTo>
                    <a:pt x="208231" y="0"/>
                  </a:moveTo>
                  <a:cubicBezTo>
                    <a:pt x="326046" y="0"/>
                    <a:pt x="419202" y="92837"/>
                    <a:pt x="419202" y="210248"/>
                  </a:cubicBezTo>
                  <a:cubicBezTo>
                    <a:pt x="419202" y="324929"/>
                    <a:pt x="208231" y="543368"/>
                    <a:pt x="208231" y="543368"/>
                  </a:cubicBezTo>
                  <a:cubicBezTo>
                    <a:pt x="208231" y="543368"/>
                    <a:pt x="0" y="324929"/>
                    <a:pt x="0" y="210248"/>
                  </a:cubicBezTo>
                  <a:cubicBezTo>
                    <a:pt x="0" y="92837"/>
                    <a:pt x="93156" y="0"/>
                    <a:pt x="208231" y="0"/>
                  </a:cubicBezTo>
                  <a:close/>
                  <a:moveTo>
                    <a:pt x="205479" y="86408"/>
                  </a:moveTo>
                  <a:cubicBezTo>
                    <a:pt x="145551" y="86408"/>
                    <a:pt x="96969" y="134990"/>
                    <a:pt x="96969" y="194918"/>
                  </a:cubicBezTo>
                  <a:cubicBezTo>
                    <a:pt x="96969" y="254846"/>
                    <a:pt x="145551" y="303428"/>
                    <a:pt x="205479" y="303428"/>
                  </a:cubicBezTo>
                  <a:cubicBezTo>
                    <a:pt x="265407" y="303428"/>
                    <a:pt x="313989" y="254846"/>
                    <a:pt x="313989" y="194918"/>
                  </a:cubicBezTo>
                  <a:cubicBezTo>
                    <a:pt x="313989" y="134990"/>
                    <a:pt x="265407" y="86408"/>
                    <a:pt x="205479" y="86408"/>
                  </a:cubicBezTo>
                  <a:close/>
                </a:path>
              </a:pathLst>
            </a:custGeom>
            <a:solidFill>
              <a:srgbClr val="FA7564"/>
            </a:solidFill>
            <a:ln>
              <a:noFill/>
            </a:ln>
            <a:effectLst>
              <a:outerShdw blurRad="38100" dist="25400" dir="2700000" algn="tl" rotWithShape="0">
                <a:prstClr val="black">
                  <a:alpha val="3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662" name="Oval 661"/>
            <p:cNvSpPr/>
            <p:nvPr/>
          </p:nvSpPr>
          <p:spPr>
            <a:xfrm>
              <a:off x="4554191" y="3344485"/>
              <a:ext cx="261228" cy="26122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7358722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2"/>
          <p:cNvSpPr txBox="1">
            <a:spLocks/>
          </p:cNvSpPr>
          <p:nvPr/>
        </p:nvSpPr>
        <p:spPr>
          <a:xfrm>
            <a:off x="5307720" y="3035820"/>
            <a:ext cx="3579813" cy="652462"/>
          </a:xfrm>
          <a:prstGeom prst="rect">
            <a:avLst/>
          </a:prstGeom>
        </p:spPr>
        <p:txBody>
          <a:bodyPr lIns="0" tIns="0" rIns="0" bIns="0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4400" kern="1200" baseline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solidFill>
                  <a:schemeClr val="accent4">
                    <a:lumMod val="20000"/>
                    <a:lumOff val="80000"/>
                  </a:schemeClr>
                </a:solidFill>
                <a:latin typeface="Edo" panose="02000000000000000000" pitchFamily="2" charset="0"/>
              </a:rPr>
              <a:t>BREAK SLIDE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307720" y="3774007"/>
            <a:ext cx="3352991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PowerPoint offers word processing, outlining, drawing, graphing, and presentation management tools all designed to be easy to use and learn.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94685">
            <a:off x="2162340" y="4272175"/>
            <a:ext cx="1094768" cy="503488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462126">
            <a:off x="6304789" y="69783"/>
            <a:ext cx="664380" cy="682144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83770">
            <a:off x="164392" y="511383"/>
            <a:ext cx="1373962" cy="140678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 rotWithShape="1">
          <a:blip r:embed="rId5" cstate="email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b="12969"/>
          <a:stretch/>
        </p:blipFill>
        <p:spPr>
          <a:xfrm>
            <a:off x="9682233" y="2139037"/>
            <a:ext cx="2509767" cy="4718964"/>
          </a:xfrm>
          <a:prstGeom prst="rect">
            <a:avLst/>
          </a:prstGeom>
          <a:effectLst>
            <a:outerShdw blurRad="152400" dist="38100" dir="13500000" algn="b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9104823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b="1" dirty="0"/>
              <a:t>DOUGHNUT</a:t>
            </a:r>
            <a:r>
              <a:rPr lang="en-US" dirty="0"/>
              <a:t> CHART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Sub title text here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13603" y="916147"/>
            <a:ext cx="11544415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</a:rPr>
              <a:t>PowerPoint offers word processing, outlining, drawing, graphing, and presentation management tools all designed to be easy to use and learn.</a:t>
            </a:r>
          </a:p>
        </p:txBody>
      </p:sp>
      <p:graphicFrame>
        <p:nvGraphicFramePr>
          <p:cNvPr id="5" name="Chart 4"/>
          <p:cNvGraphicFramePr/>
          <p:nvPr>
            <p:extLst>
              <p:ext uri="{D42A27DB-BD31-4B8C-83A1-F6EECF244321}">
                <p14:modId xmlns:p14="http://schemas.microsoft.com/office/powerpoint/2010/main" val="283852489"/>
              </p:ext>
            </p:extLst>
          </p:nvPr>
        </p:nvGraphicFramePr>
        <p:xfrm>
          <a:off x="5583272" y="2405591"/>
          <a:ext cx="6064250" cy="404283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6" name="Chart 5"/>
          <p:cNvGraphicFramePr/>
          <p:nvPr>
            <p:extLst>
              <p:ext uri="{D42A27DB-BD31-4B8C-83A1-F6EECF244321}">
                <p14:modId xmlns:p14="http://schemas.microsoft.com/office/powerpoint/2010/main" val="1911125749"/>
              </p:ext>
            </p:extLst>
          </p:nvPr>
        </p:nvGraphicFramePr>
        <p:xfrm>
          <a:off x="6074498" y="2733075"/>
          <a:ext cx="5081799" cy="338786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7" name="Chart 6"/>
          <p:cNvGraphicFramePr/>
          <p:nvPr>
            <p:extLst>
              <p:ext uri="{D42A27DB-BD31-4B8C-83A1-F6EECF244321}">
                <p14:modId xmlns:p14="http://schemas.microsoft.com/office/powerpoint/2010/main" val="4059512318"/>
              </p:ext>
            </p:extLst>
          </p:nvPr>
        </p:nvGraphicFramePr>
        <p:xfrm>
          <a:off x="6551318" y="3050955"/>
          <a:ext cx="4128158" cy="275210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8" name="Freeform 7"/>
          <p:cNvSpPr>
            <a:spLocks/>
          </p:cNvSpPr>
          <p:nvPr/>
        </p:nvSpPr>
        <p:spPr bwMode="auto">
          <a:xfrm>
            <a:off x="7684329" y="3495165"/>
            <a:ext cx="1862136" cy="1863687"/>
          </a:xfrm>
          <a:custGeom>
            <a:avLst/>
            <a:gdLst>
              <a:gd name="connsiteX0" fmla="*/ 952501 w 1905001"/>
              <a:gd name="connsiteY0" fmla="*/ 0 h 1906588"/>
              <a:gd name="connsiteX1" fmla="*/ 1004095 w 1905001"/>
              <a:gd name="connsiteY1" fmla="*/ 1589 h 1906588"/>
              <a:gd name="connsiteX2" fmla="*/ 1056482 w 1905001"/>
              <a:gd name="connsiteY2" fmla="*/ 5561 h 1906588"/>
              <a:gd name="connsiteX3" fmla="*/ 1106488 w 1905001"/>
              <a:gd name="connsiteY3" fmla="*/ 11916 h 1906588"/>
              <a:gd name="connsiteX4" fmla="*/ 1156495 w 1905001"/>
              <a:gd name="connsiteY4" fmla="*/ 23038 h 1906588"/>
              <a:gd name="connsiteX5" fmla="*/ 1205707 w 1905001"/>
              <a:gd name="connsiteY5" fmla="*/ 34954 h 1906588"/>
              <a:gd name="connsiteX6" fmla="*/ 1254126 w 1905001"/>
              <a:gd name="connsiteY6" fmla="*/ 48459 h 1906588"/>
              <a:gd name="connsiteX7" fmla="*/ 1301751 w 1905001"/>
              <a:gd name="connsiteY7" fmla="*/ 66731 h 1906588"/>
              <a:gd name="connsiteX8" fmla="*/ 1348582 w 1905001"/>
              <a:gd name="connsiteY8" fmla="*/ 86591 h 1906588"/>
              <a:gd name="connsiteX9" fmla="*/ 1394620 w 1905001"/>
              <a:gd name="connsiteY9" fmla="*/ 108040 h 1906588"/>
              <a:gd name="connsiteX10" fmla="*/ 1438276 w 1905001"/>
              <a:gd name="connsiteY10" fmla="*/ 134256 h 1906588"/>
              <a:gd name="connsiteX11" fmla="*/ 1481138 w 1905001"/>
              <a:gd name="connsiteY11" fmla="*/ 159677 h 1906588"/>
              <a:gd name="connsiteX12" fmla="*/ 1522413 w 1905001"/>
              <a:gd name="connsiteY12" fmla="*/ 190659 h 1906588"/>
              <a:gd name="connsiteX13" fmla="*/ 1562101 w 1905001"/>
              <a:gd name="connsiteY13" fmla="*/ 220847 h 1906588"/>
              <a:gd name="connsiteX14" fmla="*/ 1600201 w 1905001"/>
              <a:gd name="connsiteY14" fmla="*/ 254212 h 1906588"/>
              <a:gd name="connsiteX15" fmla="*/ 1638301 w 1905001"/>
              <a:gd name="connsiteY15" fmla="*/ 291549 h 1906588"/>
              <a:gd name="connsiteX16" fmla="*/ 1671638 w 1905001"/>
              <a:gd name="connsiteY16" fmla="*/ 329681 h 1906588"/>
              <a:gd name="connsiteX17" fmla="*/ 1704182 w 1905001"/>
              <a:gd name="connsiteY17" fmla="*/ 367813 h 1906588"/>
              <a:gd name="connsiteX18" fmla="*/ 1732757 w 1905001"/>
              <a:gd name="connsiteY18" fmla="*/ 405944 h 1906588"/>
              <a:gd name="connsiteX19" fmla="*/ 1758951 w 1905001"/>
              <a:gd name="connsiteY19" fmla="*/ 446459 h 1906588"/>
              <a:gd name="connsiteX20" fmla="*/ 1782763 w 1905001"/>
              <a:gd name="connsiteY20" fmla="*/ 487769 h 1906588"/>
              <a:gd name="connsiteX21" fmla="*/ 1805782 w 1905001"/>
              <a:gd name="connsiteY21" fmla="*/ 529078 h 1906588"/>
              <a:gd name="connsiteX22" fmla="*/ 1825626 w 1905001"/>
              <a:gd name="connsiteY22" fmla="*/ 571977 h 1906588"/>
              <a:gd name="connsiteX23" fmla="*/ 1842295 w 1905001"/>
              <a:gd name="connsiteY23" fmla="*/ 614875 h 1906588"/>
              <a:gd name="connsiteX24" fmla="*/ 1858963 w 1905001"/>
              <a:gd name="connsiteY24" fmla="*/ 658567 h 1906588"/>
              <a:gd name="connsiteX25" fmla="*/ 1871663 w 1905001"/>
              <a:gd name="connsiteY25" fmla="*/ 703054 h 1906588"/>
              <a:gd name="connsiteX26" fmla="*/ 1881982 w 1905001"/>
              <a:gd name="connsiteY26" fmla="*/ 749130 h 1906588"/>
              <a:gd name="connsiteX27" fmla="*/ 1891507 w 1905001"/>
              <a:gd name="connsiteY27" fmla="*/ 792823 h 1906588"/>
              <a:gd name="connsiteX28" fmla="*/ 1898651 w 1905001"/>
              <a:gd name="connsiteY28" fmla="*/ 838899 h 1906588"/>
              <a:gd name="connsiteX29" fmla="*/ 1901826 w 1905001"/>
              <a:gd name="connsiteY29" fmla="*/ 884975 h 1906588"/>
              <a:gd name="connsiteX30" fmla="*/ 1905001 w 1905001"/>
              <a:gd name="connsiteY30" fmla="*/ 930256 h 1906588"/>
              <a:gd name="connsiteX31" fmla="*/ 1905001 w 1905001"/>
              <a:gd name="connsiteY31" fmla="*/ 976332 h 1906588"/>
              <a:gd name="connsiteX32" fmla="*/ 1901826 w 1905001"/>
              <a:gd name="connsiteY32" fmla="*/ 1021614 h 1906588"/>
              <a:gd name="connsiteX33" fmla="*/ 1898651 w 1905001"/>
              <a:gd name="connsiteY33" fmla="*/ 1067689 h 1906588"/>
              <a:gd name="connsiteX34" fmla="*/ 1891507 w 1905001"/>
              <a:gd name="connsiteY34" fmla="*/ 1112177 h 1906588"/>
              <a:gd name="connsiteX35" fmla="*/ 1883570 w 1905001"/>
              <a:gd name="connsiteY35" fmla="*/ 1157458 h 1906588"/>
              <a:gd name="connsiteX36" fmla="*/ 1873251 w 1905001"/>
              <a:gd name="connsiteY36" fmla="*/ 1201945 h 1906588"/>
              <a:gd name="connsiteX37" fmla="*/ 1858963 w 1905001"/>
              <a:gd name="connsiteY37" fmla="*/ 1246432 h 1906588"/>
              <a:gd name="connsiteX38" fmla="*/ 1843882 w 1905001"/>
              <a:gd name="connsiteY38" fmla="*/ 1290125 h 1906588"/>
              <a:gd name="connsiteX39" fmla="*/ 1827213 w 1905001"/>
              <a:gd name="connsiteY39" fmla="*/ 1333023 h 1906588"/>
              <a:gd name="connsiteX40" fmla="*/ 1807370 w 1905001"/>
              <a:gd name="connsiteY40" fmla="*/ 1374332 h 1906588"/>
              <a:gd name="connsiteX41" fmla="*/ 1785939 w 1905001"/>
              <a:gd name="connsiteY41" fmla="*/ 1415642 h 1906588"/>
              <a:gd name="connsiteX42" fmla="*/ 1762126 w 1905001"/>
              <a:gd name="connsiteY42" fmla="*/ 1456951 h 1906588"/>
              <a:gd name="connsiteX43" fmla="*/ 1737520 w 1905001"/>
              <a:gd name="connsiteY43" fmla="*/ 1495083 h 1906588"/>
              <a:gd name="connsiteX44" fmla="*/ 1708151 w 1905001"/>
              <a:gd name="connsiteY44" fmla="*/ 1534804 h 1906588"/>
              <a:gd name="connsiteX45" fmla="*/ 1679576 w 1905001"/>
              <a:gd name="connsiteY45" fmla="*/ 1571346 h 1906588"/>
              <a:gd name="connsiteX46" fmla="*/ 1647826 w 1905001"/>
              <a:gd name="connsiteY46" fmla="*/ 1606301 h 1906588"/>
              <a:gd name="connsiteX47" fmla="*/ 1612107 w 1905001"/>
              <a:gd name="connsiteY47" fmla="*/ 1641255 h 1906588"/>
              <a:gd name="connsiteX48" fmla="*/ 1575595 w 1905001"/>
              <a:gd name="connsiteY48" fmla="*/ 1674620 h 1906588"/>
              <a:gd name="connsiteX49" fmla="*/ 1537495 w 1905001"/>
              <a:gd name="connsiteY49" fmla="*/ 1705602 h 1906588"/>
              <a:gd name="connsiteX50" fmla="*/ 1499395 w 1905001"/>
              <a:gd name="connsiteY50" fmla="*/ 1734201 h 1906588"/>
              <a:gd name="connsiteX51" fmla="*/ 1459707 w 1905001"/>
              <a:gd name="connsiteY51" fmla="*/ 1762005 h 1906588"/>
              <a:gd name="connsiteX52" fmla="*/ 1419226 w 1905001"/>
              <a:gd name="connsiteY52" fmla="*/ 1786632 h 1906588"/>
              <a:gd name="connsiteX53" fmla="*/ 1376363 w 1905001"/>
              <a:gd name="connsiteY53" fmla="*/ 1807287 h 1906588"/>
              <a:gd name="connsiteX54" fmla="*/ 1333501 w 1905001"/>
              <a:gd name="connsiteY54" fmla="*/ 1827147 h 1906588"/>
              <a:gd name="connsiteX55" fmla="*/ 1290638 w 1905001"/>
              <a:gd name="connsiteY55" fmla="*/ 1846213 h 1906588"/>
              <a:gd name="connsiteX56" fmla="*/ 1246982 w 1905001"/>
              <a:gd name="connsiteY56" fmla="*/ 1861307 h 1906588"/>
              <a:gd name="connsiteX57" fmla="*/ 1202532 w 1905001"/>
              <a:gd name="connsiteY57" fmla="*/ 1874812 h 1906588"/>
              <a:gd name="connsiteX58" fmla="*/ 1158082 w 1905001"/>
              <a:gd name="connsiteY58" fmla="*/ 1885139 h 1906588"/>
              <a:gd name="connsiteX59" fmla="*/ 1112838 w 1905001"/>
              <a:gd name="connsiteY59" fmla="*/ 1894672 h 1906588"/>
              <a:gd name="connsiteX60" fmla="*/ 1066801 w 1905001"/>
              <a:gd name="connsiteY60" fmla="*/ 1901027 h 1906588"/>
              <a:gd name="connsiteX61" fmla="*/ 1020763 w 1905001"/>
              <a:gd name="connsiteY61" fmla="*/ 1904999 h 1906588"/>
              <a:gd name="connsiteX62" fmla="*/ 975519 w 1905001"/>
              <a:gd name="connsiteY62" fmla="*/ 1906588 h 1906588"/>
              <a:gd name="connsiteX63" fmla="*/ 929482 w 1905001"/>
              <a:gd name="connsiteY63" fmla="*/ 1906588 h 1906588"/>
              <a:gd name="connsiteX64" fmla="*/ 884238 w 1905001"/>
              <a:gd name="connsiteY64" fmla="*/ 1904999 h 1906588"/>
              <a:gd name="connsiteX65" fmla="*/ 839788 w 1905001"/>
              <a:gd name="connsiteY65" fmla="*/ 1901027 h 1906588"/>
              <a:gd name="connsiteX66" fmla="*/ 793751 w 1905001"/>
              <a:gd name="connsiteY66" fmla="*/ 1894672 h 1906588"/>
              <a:gd name="connsiteX67" fmla="*/ 748507 w 1905001"/>
              <a:gd name="connsiteY67" fmla="*/ 1885139 h 1906588"/>
              <a:gd name="connsiteX68" fmla="*/ 704057 w 1905001"/>
              <a:gd name="connsiteY68" fmla="*/ 1874812 h 1906588"/>
              <a:gd name="connsiteX69" fmla="*/ 659607 w 1905001"/>
              <a:gd name="connsiteY69" fmla="*/ 1861307 h 1906588"/>
              <a:gd name="connsiteX70" fmla="*/ 617538 w 1905001"/>
              <a:gd name="connsiteY70" fmla="*/ 1846213 h 1906588"/>
              <a:gd name="connsiteX71" fmla="*/ 574676 w 1905001"/>
              <a:gd name="connsiteY71" fmla="*/ 1828736 h 1906588"/>
              <a:gd name="connsiteX72" fmla="*/ 531813 w 1905001"/>
              <a:gd name="connsiteY72" fmla="*/ 1808876 h 1906588"/>
              <a:gd name="connsiteX73" fmla="*/ 490538 w 1905001"/>
              <a:gd name="connsiteY73" fmla="*/ 1788221 h 1906588"/>
              <a:gd name="connsiteX74" fmla="*/ 450851 w 1905001"/>
              <a:gd name="connsiteY74" fmla="*/ 1765183 h 1906588"/>
              <a:gd name="connsiteX75" fmla="*/ 411163 w 1905001"/>
              <a:gd name="connsiteY75" fmla="*/ 1738967 h 1906588"/>
              <a:gd name="connsiteX76" fmla="*/ 373063 w 1905001"/>
              <a:gd name="connsiteY76" fmla="*/ 1710369 h 1906588"/>
              <a:gd name="connsiteX77" fmla="*/ 334963 w 1905001"/>
              <a:gd name="connsiteY77" fmla="*/ 1680975 h 1906588"/>
              <a:gd name="connsiteX78" fmla="*/ 300038 w 1905001"/>
              <a:gd name="connsiteY78" fmla="*/ 1649199 h 1906588"/>
              <a:gd name="connsiteX79" fmla="*/ 265113 w 1905001"/>
              <a:gd name="connsiteY79" fmla="*/ 1614245 h 1906588"/>
              <a:gd name="connsiteX80" fmla="*/ 233363 w 1905001"/>
              <a:gd name="connsiteY80" fmla="*/ 1578496 h 1906588"/>
              <a:gd name="connsiteX81" fmla="*/ 354807 w 1905001"/>
              <a:gd name="connsiteY81" fmla="*/ 1472045 h 1906588"/>
              <a:gd name="connsiteX82" fmla="*/ 384176 w 1905001"/>
              <a:gd name="connsiteY82" fmla="*/ 1503821 h 1906588"/>
              <a:gd name="connsiteX83" fmla="*/ 414338 w 1905001"/>
              <a:gd name="connsiteY83" fmla="*/ 1533215 h 1906588"/>
              <a:gd name="connsiteX84" fmla="*/ 446882 w 1905001"/>
              <a:gd name="connsiteY84" fmla="*/ 1561814 h 1906588"/>
              <a:gd name="connsiteX85" fmla="*/ 480219 w 1905001"/>
              <a:gd name="connsiteY85" fmla="*/ 1588029 h 1906588"/>
              <a:gd name="connsiteX86" fmla="*/ 513557 w 1905001"/>
              <a:gd name="connsiteY86" fmla="*/ 1612656 h 1906588"/>
              <a:gd name="connsiteX87" fmla="*/ 550069 w 1905001"/>
              <a:gd name="connsiteY87" fmla="*/ 1634899 h 1906588"/>
              <a:gd name="connsiteX88" fmla="*/ 586582 w 1905001"/>
              <a:gd name="connsiteY88" fmla="*/ 1654760 h 1906588"/>
              <a:gd name="connsiteX89" fmla="*/ 624682 w 1905001"/>
              <a:gd name="connsiteY89" fmla="*/ 1673031 h 1906588"/>
              <a:gd name="connsiteX90" fmla="*/ 662782 w 1905001"/>
              <a:gd name="connsiteY90" fmla="*/ 1690508 h 1906588"/>
              <a:gd name="connsiteX91" fmla="*/ 702469 w 1905001"/>
              <a:gd name="connsiteY91" fmla="*/ 1704013 h 1906588"/>
              <a:gd name="connsiteX92" fmla="*/ 742157 w 1905001"/>
              <a:gd name="connsiteY92" fmla="*/ 1715929 h 1906588"/>
              <a:gd name="connsiteX93" fmla="*/ 783432 w 1905001"/>
              <a:gd name="connsiteY93" fmla="*/ 1727051 h 1906588"/>
              <a:gd name="connsiteX94" fmla="*/ 824707 w 1905001"/>
              <a:gd name="connsiteY94" fmla="*/ 1734201 h 1906588"/>
              <a:gd name="connsiteX95" fmla="*/ 866776 w 1905001"/>
              <a:gd name="connsiteY95" fmla="*/ 1740556 h 1906588"/>
              <a:gd name="connsiteX96" fmla="*/ 909638 w 1905001"/>
              <a:gd name="connsiteY96" fmla="*/ 1743734 h 1906588"/>
              <a:gd name="connsiteX97" fmla="*/ 952501 w 1905001"/>
              <a:gd name="connsiteY97" fmla="*/ 1745323 h 1906588"/>
              <a:gd name="connsiteX98" fmla="*/ 993776 w 1905001"/>
              <a:gd name="connsiteY98" fmla="*/ 1743734 h 1906588"/>
              <a:gd name="connsiteX99" fmla="*/ 1033463 w 1905001"/>
              <a:gd name="connsiteY99" fmla="*/ 1740556 h 1906588"/>
              <a:gd name="connsiteX100" fmla="*/ 1073151 w 1905001"/>
              <a:gd name="connsiteY100" fmla="*/ 1735790 h 1906588"/>
              <a:gd name="connsiteX101" fmla="*/ 1112838 w 1905001"/>
              <a:gd name="connsiteY101" fmla="*/ 1728640 h 1906588"/>
              <a:gd name="connsiteX102" fmla="*/ 1150938 w 1905001"/>
              <a:gd name="connsiteY102" fmla="*/ 1720696 h 1906588"/>
              <a:gd name="connsiteX103" fmla="*/ 1187451 w 1905001"/>
              <a:gd name="connsiteY103" fmla="*/ 1710369 h 1906588"/>
              <a:gd name="connsiteX104" fmla="*/ 1223963 w 1905001"/>
              <a:gd name="connsiteY104" fmla="*/ 1697658 h 1906588"/>
              <a:gd name="connsiteX105" fmla="*/ 1260476 w 1905001"/>
              <a:gd name="connsiteY105" fmla="*/ 1682564 h 1906588"/>
              <a:gd name="connsiteX106" fmla="*/ 1295401 w 1905001"/>
              <a:gd name="connsiteY106" fmla="*/ 1667470 h 1906588"/>
              <a:gd name="connsiteX107" fmla="*/ 1328738 w 1905001"/>
              <a:gd name="connsiteY107" fmla="*/ 1649199 h 1906588"/>
              <a:gd name="connsiteX108" fmla="*/ 1362076 w 1905001"/>
              <a:gd name="connsiteY108" fmla="*/ 1630927 h 1906588"/>
              <a:gd name="connsiteX109" fmla="*/ 1394620 w 1905001"/>
              <a:gd name="connsiteY109" fmla="*/ 1609478 h 1906588"/>
              <a:gd name="connsiteX110" fmla="*/ 1455738 w 1905001"/>
              <a:gd name="connsiteY110" fmla="*/ 1564991 h 1906588"/>
              <a:gd name="connsiteX111" fmla="*/ 1512095 w 1905001"/>
              <a:gd name="connsiteY111" fmla="*/ 1513354 h 1906588"/>
              <a:gd name="connsiteX112" fmla="*/ 1562101 w 1905001"/>
              <a:gd name="connsiteY112" fmla="*/ 1456951 h 1906588"/>
              <a:gd name="connsiteX113" fmla="*/ 1608138 w 1905001"/>
              <a:gd name="connsiteY113" fmla="*/ 1395781 h 1906588"/>
              <a:gd name="connsiteX114" fmla="*/ 1628776 w 1905001"/>
              <a:gd name="connsiteY114" fmla="*/ 1364005 h 1906588"/>
              <a:gd name="connsiteX115" fmla="*/ 1647826 w 1905001"/>
              <a:gd name="connsiteY115" fmla="*/ 1331434 h 1906588"/>
              <a:gd name="connsiteX116" fmla="*/ 1666082 w 1905001"/>
              <a:gd name="connsiteY116" fmla="*/ 1296480 h 1906588"/>
              <a:gd name="connsiteX117" fmla="*/ 1681163 w 1905001"/>
              <a:gd name="connsiteY117" fmla="*/ 1261526 h 1906588"/>
              <a:gd name="connsiteX118" fmla="*/ 1694657 w 1905001"/>
              <a:gd name="connsiteY118" fmla="*/ 1226572 h 1906588"/>
              <a:gd name="connsiteX119" fmla="*/ 1706563 w 1905001"/>
              <a:gd name="connsiteY119" fmla="*/ 1190029 h 1906588"/>
              <a:gd name="connsiteX120" fmla="*/ 1717676 w 1905001"/>
              <a:gd name="connsiteY120" fmla="*/ 1151897 h 1906588"/>
              <a:gd name="connsiteX121" fmla="*/ 1726407 w 1905001"/>
              <a:gd name="connsiteY121" fmla="*/ 1113765 h 1906588"/>
              <a:gd name="connsiteX122" fmla="*/ 1734345 w 1905001"/>
              <a:gd name="connsiteY122" fmla="*/ 1074045 h 1906588"/>
              <a:gd name="connsiteX123" fmla="*/ 1739107 w 1905001"/>
              <a:gd name="connsiteY123" fmla="*/ 1034324 h 1906588"/>
              <a:gd name="connsiteX124" fmla="*/ 1742282 w 1905001"/>
              <a:gd name="connsiteY124" fmla="*/ 994604 h 1906588"/>
              <a:gd name="connsiteX125" fmla="*/ 1743076 w 1905001"/>
              <a:gd name="connsiteY125" fmla="*/ 953294 h 1906588"/>
              <a:gd name="connsiteX126" fmla="*/ 1742282 w 1905001"/>
              <a:gd name="connsiteY126" fmla="*/ 913574 h 1906588"/>
              <a:gd name="connsiteX127" fmla="*/ 1739107 w 1905001"/>
              <a:gd name="connsiteY127" fmla="*/ 872264 h 1906588"/>
              <a:gd name="connsiteX128" fmla="*/ 1734345 w 1905001"/>
              <a:gd name="connsiteY128" fmla="*/ 832544 h 1906588"/>
              <a:gd name="connsiteX129" fmla="*/ 1726407 w 1905001"/>
              <a:gd name="connsiteY129" fmla="*/ 794412 h 1906588"/>
              <a:gd name="connsiteX130" fmla="*/ 1717676 w 1905001"/>
              <a:gd name="connsiteY130" fmla="*/ 756280 h 1906588"/>
              <a:gd name="connsiteX131" fmla="*/ 1706563 w 1905001"/>
              <a:gd name="connsiteY131" fmla="*/ 718148 h 1906588"/>
              <a:gd name="connsiteX132" fmla="*/ 1694657 w 1905001"/>
              <a:gd name="connsiteY132" fmla="*/ 681605 h 1906588"/>
              <a:gd name="connsiteX133" fmla="*/ 1681163 w 1905001"/>
              <a:gd name="connsiteY133" fmla="*/ 645062 h 1906588"/>
              <a:gd name="connsiteX134" fmla="*/ 1666082 w 1905001"/>
              <a:gd name="connsiteY134" fmla="*/ 610108 h 1906588"/>
              <a:gd name="connsiteX135" fmla="*/ 1647826 w 1905001"/>
              <a:gd name="connsiteY135" fmla="*/ 576743 h 1906588"/>
              <a:gd name="connsiteX136" fmla="*/ 1628776 w 1905001"/>
              <a:gd name="connsiteY136" fmla="*/ 542583 h 1906588"/>
              <a:gd name="connsiteX137" fmla="*/ 1608138 w 1905001"/>
              <a:gd name="connsiteY137" fmla="*/ 510807 h 1906588"/>
              <a:gd name="connsiteX138" fmla="*/ 1562101 w 1905001"/>
              <a:gd name="connsiteY138" fmla="*/ 449637 h 1906588"/>
              <a:gd name="connsiteX139" fmla="*/ 1512095 w 1905001"/>
              <a:gd name="connsiteY139" fmla="*/ 393234 h 1906588"/>
              <a:gd name="connsiteX140" fmla="*/ 1455738 w 1905001"/>
              <a:gd name="connsiteY140" fmla="*/ 343186 h 1906588"/>
              <a:gd name="connsiteX141" fmla="*/ 1394620 w 1905001"/>
              <a:gd name="connsiteY141" fmla="*/ 297110 h 1906588"/>
              <a:gd name="connsiteX142" fmla="*/ 1362076 w 1905001"/>
              <a:gd name="connsiteY142" fmla="*/ 277250 h 1906588"/>
              <a:gd name="connsiteX143" fmla="*/ 1328738 w 1905001"/>
              <a:gd name="connsiteY143" fmla="*/ 257389 h 1906588"/>
              <a:gd name="connsiteX144" fmla="*/ 1295401 w 1905001"/>
              <a:gd name="connsiteY144" fmla="*/ 240707 h 1906588"/>
              <a:gd name="connsiteX145" fmla="*/ 1260476 w 1905001"/>
              <a:gd name="connsiteY145" fmla="*/ 224024 h 1906588"/>
              <a:gd name="connsiteX146" fmla="*/ 1223963 w 1905001"/>
              <a:gd name="connsiteY146" fmla="*/ 210519 h 1906588"/>
              <a:gd name="connsiteX147" fmla="*/ 1187451 w 1905001"/>
              <a:gd name="connsiteY147" fmla="*/ 197809 h 1906588"/>
              <a:gd name="connsiteX148" fmla="*/ 1150938 w 1905001"/>
              <a:gd name="connsiteY148" fmla="*/ 187481 h 1906588"/>
              <a:gd name="connsiteX149" fmla="*/ 1112838 w 1905001"/>
              <a:gd name="connsiteY149" fmla="*/ 177948 h 1906588"/>
              <a:gd name="connsiteX150" fmla="*/ 1073151 w 1905001"/>
              <a:gd name="connsiteY150" fmla="*/ 172387 h 1906588"/>
              <a:gd name="connsiteX151" fmla="*/ 1033463 w 1905001"/>
              <a:gd name="connsiteY151" fmla="*/ 166032 h 1906588"/>
              <a:gd name="connsiteX152" fmla="*/ 993776 w 1905001"/>
              <a:gd name="connsiteY152" fmla="*/ 162854 h 1906588"/>
              <a:gd name="connsiteX153" fmla="*/ 952501 w 1905001"/>
              <a:gd name="connsiteY153" fmla="*/ 162854 h 1906588"/>
              <a:gd name="connsiteX154" fmla="*/ 952500 w 1905001"/>
              <a:gd name="connsiteY154" fmla="*/ 0 h 1906588"/>
              <a:gd name="connsiteX155" fmla="*/ 952500 w 1905001"/>
              <a:gd name="connsiteY155" fmla="*/ 162801 h 1906588"/>
              <a:gd name="connsiteX156" fmla="*/ 917575 w 1905001"/>
              <a:gd name="connsiteY156" fmla="*/ 162801 h 1906588"/>
              <a:gd name="connsiteX157" fmla="*/ 881063 w 1905001"/>
              <a:gd name="connsiteY157" fmla="*/ 165977 h 1906588"/>
              <a:gd name="connsiteX158" fmla="*/ 846137 w 1905001"/>
              <a:gd name="connsiteY158" fmla="*/ 169154 h 1906588"/>
              <a:gd name="connsiteX159" fmla="*/ 812006 w 1905001"/>
              <a:gd name="connsiteY159" fmla="*/ 175507 h 1906588"/>
              <a:gd name="connsiteX160" fmla="*/ 777081 w 1905001"/>
              <a:gd name="connsiteY160" fmla="*/ 181066 h 1906588"/>
              <a:gd name="connsiteX161" fmla="*/ 743744 w 1905001"/>
              <a:gd name="connsiteY161" fmla="*/ 190596 h 1906588"/>
              <a:gd name="connsiteX162" fmla="*/ 676275 w 1905001"/>
              <a:gd name="connsiteY162" fmla="*/ 212038 h 1906588"/>
              <a:gd name="connsiteX163" fmla="*/ 611187 w 1905001"/>
              <a:gd name="connsiteY163" fmla="*/ 239039 h 1906588"/>
              <a:gd name="connsiteX164" fmla="*/ 550069 w 1905001"/>
              <a:gd name="connsiteY164" fmla="*/ 273187 h 1906588"/>
              <a:gd name="connsiteX165" fmla="*/ 490537 w 1905001"/>
              <a:gd name="connsiteY165" fmla="*/ 311307 h 1906588"/>
              <a:gd name="connsiteX166" fmla="*/ 434181 w 1905001"/>
              <a:gd name="connsiteY166" fmla="*/ 354985 h 1906588"/>
              <a:gd name="connsiteX167" fmla="*/ 405606 w 1905001"/>
              <a:gd name="connsiteY167" fmla="*/ 382780 h 1906588"/>
              <a:gd name="connsiteX168" fmla="*/ 376237 w 1905001"/>
              <a:gd name="connsiteY168" fmla="*/ 411370 h 1906588"/>
              <a:gd name="connsiteX169" fmla="*/ 350837 w 1905001"/>
              <a:gd name="connsiteY169" fmla="*/ 442341 h 1906588"/>
              <a:gd name="connsiteX170" fmla="*/ 324644 w 1905001"/>
              <a:gd name="connsiteY170" fmla="*/ 472519 h 1906588"/>
              <a:gd name="connsiteX171" fmla="*/ 301625 w 1905001"/>
              <a:gd name="connsiteY171" fmla="*/ 504285 h 1906588"/>
              <a:gd name="connsiteX172" fmla="*/ 280194 w 1905001"/>
              <a:gd name="connsiteY172" fmla="*/ 536845 h 1906588"/>
              <a:gd name="connsiteX173" fmla="*/ 260350 w 1905001"/>
              <a:gd name="connsiteY173" fmla="*/ 570199 h 1906588"/>
              <a:gd name="connsiteX174" fmla="*/ 242094 w 1905001"/>
              <a:gd name="connsiteY174" fmla="*/ 603554 h 1906588"/>
              <a:gd name="connsiteX175" fmla="*/ 227013 w 1905001"/>
              <a:gd name="connsiteY175" fmla="*/ 638496 h 1906588"/>
              <a:gd name="connsiteX176" fmla="*/ 211931 w 1905001"/>
              <a:gd name="connsiteY176" fmla="*/ 675821 h 1906588"/>
              <a:gd name="connsiteX177" fmla="*/ 200025 w 1905001"/>
              <a:gd name="connsiteY177" fmla="*/ 710764 h 1906588"/>
              <a:gd name="connsiteX178" fmla="*/ 188913 w 1905001"/>
              <a:gd name="connsiteY178" fmla="*/ 747295 h 1906588"/>
              <a:gd name="connsiteX179" fmla="*/ 180181 w 1905001"/>
              <a:gd name="connsiteY179" fmla="*/ 783826 h 1906588"/>
              <a:gd name="connsiteX180" fmla="*/ 173831 w 1905001"/>
              <a:gd name="connsiteY180" fmla="*/ 821945 h 1906588"/>
              <a:gd name="connsiteX181" fmla="*/ 167481 w 1905001"/>
              <a:gd name="connsiteY181" fmla="*/ 860064 h 1906588"/>
              <a:gd name="connsiteX182" fmla="*/ 164306 w 1905001"/>
              <a:gd name="connsiteY182" fmla="*/ 896595 h 1906588"/>
              <a:gd name="connsiteX183" fmla="*/ 161925 w 1905001"/>
              <a:gd name="connsiteY183" fmla="*/ 934714 h 1906588"/>
              <a:gd name="connsiteX184" fmla="*/ 161925 w 1905001"/>
              <a:gd name="connsiteY184" fmla="*/ 972833 h 1906588"/>
              <a:gd name="connsiteX185" fmla="*/ 164306 w 1905001"/>
              <a:gd name="connsiteY185" fmla="*/ 1010952 h 1906588"/>
              <a:gd name="connsiteX186" fmla="*/ 167481 w 1905001"/>
              <a:gd name="connsiteY186" fmla="*/ 1049072 h 1906588"/>
              <a:gd name="connsiteX187" fmla="*/ 173831 w 1905001"/>
              <a:gd name="connsiteY187" fmla="*/ 1087191 h 1906588"/>
              <a:gd name="connsiteX188" fmla="*/ 180181 w 1905001"/>
              <a:gd name="connsiteY188" fmla="*/ 1123722 h 1906588"/>
              <a:gd name="connsiteX189" fmla="*/ 188913 w 1905001"/>
              <a:gd name="connsiteY189" fmla="*/ 1161841 h 1906588"/>
              <a:gd name="connsiteX190" fmla="*/ 200819 w 1905001"/>
              <a:gd name="connsiteY190" fmla="*/ 1198372 h 1906588"/>
              <a:gd name="connsiteX191" fmla="*/ 213519 w 1905001"/>
              <a:gd name="connsiteY191" fmla="*/ 1234903 h 1906588"/>
              <a:gd name="connsiteX192" fmla="*/ 228600 w 1905001"/>
              <a:gd name="connsiteY192" fmla="*/ 1269845 h 1906588"/>
              <a:gd name="connsiteX193" fmla="*/ 243681 w 1905001"/>
              <a:gd name="connsiteY193" fmla="*/ 1305582 h 1906588"/>
              <a:gd name="connsiteX194" fmla="*/ 263525 w 1905001"/>
              <a:gd name="connsiteY194" fmla="*/ 1340524 h 1906588"/>
              <a:gd name="connsiteX195" fmla="*/ 283369 w 1905001"/>
              <a:gd name="connsiteY195" fmla="*/ 1373879 h 1906588"/>
              <a:gd name="connsiteX196" fmla="*/ 304800 w 1905001"/>
              <a:gd name="connsiteY196" fmla="*/ 1407233 h 1906588"/>
              <a:gd name="connsiteX197" fmla="*/ 329406 w 1905001"/>
              <a:gd name="connsiteY197" fmla="*/ 1439793 h 1906588"/>
              <a:gd name="connsiteX198" fmla="*/ 354806 w 1905001"/>
              <a:gd name="connsiteY198" fmla="*/ 1471559 h 1906588"/>
              <a:gd name="connsiteX199" fmla="*/ 233363 w 1905001"/>
              <a:gd name="connsiteY199" fmla="*/ 1577975 h 1906588"/>
              <a:gd name="connsiteX200" fmla="*/ 205581 w 1905001"/>
              <a:gd name="connsiteY200" fmla="*/ 1544621 h 1906588"/>
              <a:gd name="connsiteX201" fmla="*/ 180181 w 1905001"/>
              <a:gd name="connsiteY201" fmla="*/ 1511267 h 1906588"/>
              <a:gd name="connsiteX202" fmla="*/ 155575 w 1905001"/>
              <a:gd name="connsiteY202" fmla="*/ 1476324 h 1906588"/>
              <a:gd name="connsiteX203" fmla="*/ 132556 w 1905001"/>
              <a:gd name="connsiteY203" fmla="*/ 1439793 h 1906588"/>
              <a:gd name="connsiteX204" fmla="*/ 112713 w 1905001"/>
              <a:gd name="connsiteY204" fmla="*/ 1403262 h 1906588"/>
              <a:gd name="connsiteX205" fmla="*/ 92869 w 1905001"/>
              <a:gd name="connsiteY205" fmla="*/ 1365143 h 1906588"/>
              <a:gd name="connsiteX206" fmla="*/ 76200 w 1905001"/>
              <a:gd name="connsiteY206" fmla="*/ 1325436 h 1906588"/>
              <a:gd name="connsiteX207" fmla="*/ 59531 w 1905001"/>
              <a:gd name="connsiteY207" fmla="*/ 1287316 h 1906588"/>
              <a:gd name="connsiteX208" fmla="*/ 46037 w 1905001"/>
              <a:gd name="connsiteY208" fmla="*/ 1247609 h 1906588"/>
              <a:gd name="connsiteX209" fmla="*/ 33337 w 1905001"/>
              <a:gd name="connsiteY209" fmla="*/ 1206313 h 1906588"/>
              <a:gd name="connsiteX210" fmla="*/ 24606 w 1905001"/>
              <a:gd name="connsiteY210" fmla="*/ 1165017 h 1906588"/>
              <a:gd name="connsiteX211" fmla="*/ 15081 w 1905001"/>
              <a:gd name="connsiteY211" fmla="*/ 1123722 h 1906588"/>
              <a:gd name="connsiteX212" fmla="*/ 9525 w 1905001"/>
              <a:gd name="connsiteY212" fmla="*/ 1080838 h 1906588"/>
              <a:gd name="connsiteX213" fmla="*/ 4763 w 1905001"/>
              <a:gd name="connsiteY213" fmla="*/ 1038748 h 1906588"/>
              <a:gd name="connsiteX214" fmla="*/ 1587 w 1905001"/>
              <a:gd name="connsiteY214" fmla="*/ 995864 h 1906588"/>
              <a:gd name="connsiteX215" fmla="*/ 0 w 1905001"/>
              <a:gd name="connsiteY215" fmla="*/ 952980 h 1906588"/>
              <a:gd name="connsiteX216" fmla="*/ 1587 w 1905001"/>
              <a:gd name="connsiteY216" fmla="*/ 904536 h 1906588"/>
              <a:gd name="connsiteX217" fmla="*/ 4763 w 1905001"/>
              <a:gd name="connsiteY217" fmla="*/ 855299 h 1906588"/>
              <a:gd name="connsiteX218" fmla="*/ 10319 w 1905001"/>
              <a:gd name="connsiteY218" fmla="*/ 808444 h 1906588"/>
              <a:gd name="connsiteX219" fmla="*/ 19844 w 1905001"/>
              <a:gd name="connsiteY219" fmla="*/ 760795 h 1906588"/>
              <a:gd name="connsiteX220" fmla="*/ 30163 w 1905001"/>
              <a:gd name="connsiteY220" fmla="*/ 714735 h 1906588"/>
              <a:gd name="connsiteX221" fmla="*/ 42863 w 1905001"/>
              <a:gd name="connsiteY221" fmla="*/ 669468 h 1906588"/>
              <a:gd name="connsiteX222" fmla="*/ 57944 w 1905001"/>
              <a:gd name="connsiteY222" fmla="*/ 624996 h 1906588"/>
              <a:gd name="connsiteX223" fmla="*/ 74613 w 1905001"/>
              <a:gd name="connsiteY223" fmla="*/ 582112 h 1906588"/>
              <a:gd name="connsiteX224" fmla="*/ 94456 w 1905001"/>
              <a:gd name="connsiteY224" fmla="*/ 540022 h 1906588"/>
              <a:gd name="connsiteX225" fmla="*/ 114300 w 1905001"/>
              <a:gd name="connsiteY225" fmla="*/ 498726 h 1906588"/>
              <a:gd name="connsiteX226" fmla="*/ 138906 w 1905001"/>
              <a:gd name="connsiteY226" fmla="*/ 459019 h 1906588"/>
              <a:gd name="connsiteX227" fmla="*/ 162719 w 1905001"/>
              <a:gd name="connsiteY227" fmla="*/ 420899 h 1906588"/>
              <a:gd name="connsiteX228" fmla="*/ 188913 w 1905001"/>
              <a:gd name="connsiteY228" fmla="*/ 382780 h 1906588"/>
              <a:gd name="connsiteX229" fmla="*/ 218281 w 1905001"/>
              <a:gd name="connsiteY229" fmla="*/ 347838 h 1906588"/>
              <a:gd name="connsiteX230" fmla="*/ 246856 w 1905001"/>
              <a:gd name="connsiteY230" fmla="*/ 312101 h 1906588"/>
              <a:gd name="connsiteX231" fmla="*/ 278606 w 1905001"/>
              <a:gd name="connsiteY231" fmla="*/ 278747 h 1906588"/>
              <a:gd name="connsiteX232" fmla="*/ 312737 w 1905001"/>
              <a:gd name="connsiteY232" fmla="*/ 248569 h 1906588"/>
              <a:gd name="connsiteX233" fmla="*/ 346075 w 1905001"/>
              <a:gd name="connsiteY233" fmla="*/ 217597 h 1906588"/>
              <a:gd name="connsiteX234" fmla="*/ 382587 w 1905001"/>
              <a:gd name="connsiteY234" fmla="*/ 189008 h 1906588"/>
              <a:gd name="connsiteX235" fmla="*/ 420687 w 1905001"/>
              <a:gd name="connsiteY235" fmla="*/ 162801 h 1906588"/>
              <a:gd name="connsiteX236" fmla="*/ 458787 w 1905001"/>
              <a:gd name="connsiteY236" fmla="*/ 138976 h 1906588"/>
              <a:gd name="connsiteX237" fmla="*/ 498475 w 1905001"/>
              <a:gd name="connsiteY237" fmla="*/ 115946 h 1906588"/>
              <a:gd name="connsiteX238" fmla="*/ 539750 w 1905001"/>
              <a:gd name="connsiteY238" fmla="*/ 94504 h 1906588"/>
              <a:gd name="connsiteX239" fmla="*/ 581819 w 1905001"/>
              <a:gd name="connsiteY239" fmla="*/ 74650 h 1906588"/>
              <a:gd name="connsiteX240" fmla="*/ 624681 w 1905001"/>
              <a:gd name="connsiteY240" fmla="*/ 57973 h 1906588"/>
              <a:gd name="connsiteX241" fmla="*/ 669131 w 1905001"/>
              <a:gd name="connsiteY241" fmla="*/ 42884 h 1906588"/>
              <a:gd name="connsiteX242" fmla="*/ 714375 w 1905001"/>
              <a:gd name="connsiteY242" fmla="*/ 30178 h 1906588"/>
              <a:gd name="connsiteX243" fmla="*/ 760413 w 1905001"/>
              <a:gd name="connsiteY243" fmla="*/ 19854 h 1906588"/>
              <a:gd name="connsiteX244" fmla="*/ 808037 w 1905001"/>
              <a:gd name="connsiteY244" fmla="*/ 10324 h 1906588"/>
              <a:gd name="connsiteX245" fmla="*/ 854869 w 1905001"/>
              <a:gd name="connsiteY245" fmla="*/ 5559 h 1906588"/>
              <a:gd name="connsiteX246" fmla="*/ 904081 w 1905001"/>
              <a:gd name="connsiteY246" fmla="*/ 1588 h 19065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</a:cxnLst>
            <a:rect l="l" t="t" r="r" b="b"/>
            <a:pathLst>
              <a:path w="1905001" h="1906588">
                <a:moveTo>
                  <a:pt x="952501" y="0"/>
                </a:moveTo>
                <a:lnTo>
                  <a:pt x="1004095" y="1589"/>
                </a:lnTo>
                <a:lnTo>
                  <a:pt x="1056482" y="5561"/>
                </a:lnTo>
                <a:lnTo>
                  <a:pt x="1106488" y="11916"/>
                </a:lnTo>
                <a:lnTo>
                  <a:pt x="1156495" y="23038"/>
                </a:lnTo>
                <a:lnTo>
                  <a:pt x="1205707" y="34954"/>
                </a:lnTo>
                <a:lnTo>
                  <a:pt x="1254126" y="48459"/>
                </a:lnTo>
                <a:lnTo>
                  <a:pt x="1301751" y="66731"/>
                </a:lnTo>
                <a:lnTo>
                  <a:pt x="1348582" y="86591"/>
                </a:lnTo>
                <a:lnTo>
                  <a:pt x="1394620" y="108040"/>
                </a:lnTo>
                <a:lnTo>
                  <a:pt x="1438276" y="134256"/>
                </a:lnTo>
                <a:lnTo>
                  <a:pt x="1481138" y="159677"/>
                </a:lnTo>
                <a:lnTo>
                  <a:pt x="1522413" y="190659"/>
                </a:lnTo>
                <a:lnTo>
                  <a:pt x="1562101" y="220847"/>
                </a:lnTo>
                <a:lnTo>
                  <a:pt x="1600201" y="254212"/>
                </a:lnTo>
                <a:lnTo>
                  <a:pt x="1638301" y="291549"/>
                </a:lnTo>
                <a:lnTo>
                  <a:pt x="1671638" y="329681"/>
                </a:lnTo>
                <a:lnTo>
                  <a:pt x="1704182" y="367813"/>
                </a:lnTo>
                <a:lnTo>
                  <a:pt x="1732757" y="405944"/>
                </a:lnTo>
                <a:lnTo>
                  <a:pt x="1758951" y="446459"/>
                </a:lnTo>
                <a:lnTo>
                  <a:pt x="1782763" y="487769"/>
                </a:lnTo>
                <a:lnTo>
                  <a:pt x="1805782" y="529078"/>
                </a:lnTo>
                <a:lnTo>
                  <a:pt x="1825626" y="571977"/>
                </a:lnTo>
                <a:lnTo>
                  <a:pt x="1842295" y="614875"/>
                </a:lnTo>
                <a:lnTo>
                  <a:pt x="1858963" y="658567"/>
                </a:lnTo>
                <a:lnTo>
                  <a:pt x="1871663" y="703054"/>
                </a:lnTo>
                <a:lnTo>
                  <a:pt x="1881982" y="749130"/>
                </a:lnTo>
                <a:lnTo>
                  <a:pt x="1891507" y="792823"/>
                </a:lnTo>
                <a:lnTo>
                  <a:pt x="1898651" y="838899"/>
                </a:lnTo>
                <a:lnTo>
                  <a:pt x="1901826" y="884975"/>
                </a:lnTo>
                <a:lnTo>
                  <a:pt x="1905001" y="930256"/>
                </a:lnTo>
                <a:lnTo>
                  <a:pt x="1905001" y="976332"/>
                </a:lnTo>
                <a:lnTo>
                  <a:pt x="1901826" y="1021614"/>
                </a:lnTo>
                <a:lnTo>
                  <a:pt x="1898651" y="1067689"/>
                </a:lnTo>
                <a:lnTo>
                  <a:pt x="1891507" y="1112177"/>
                </a:lnTo>
                <a:lnTo>
                  <a:pt x="1883570" y="1157458"/>
                </a:lnTo>
                <a:lnTo>
                  <a:pt x="1873251" y="1201945"/>
                </a:lnTo>
                <a:lnTo>
                  <a:pt x="1858963" y="1246432"/>
                </a:lnTo>
                <a:lnTo>
                  <a:pt x="1843882" y="1290125"/>
                </a:lnTo>
                <a:lnTo>
                  <a:pt x="1827213" y="1333023"/>
                </a:lnTo>
                <a:lnTo>
                  <a:pt x="1807370" y="1374332"/>
                </a:lnTo>
                <a:lnTo>
                  <a:pt x="1785939" y="1415642"/>
                </a:lnTo>
                <a:lnTo>
                  <a:pt x="1762126" y="1456951"/>
                </a:lnTo>
                <a:lnTo>
                  <a:pt x="1737520" y="1495083"/>
                </a:lnTo>
                <a:lnTo>
                  <a:pt x="1708151" y="1534804"/>
                </a:lnTo>
                <a:lnTo>
                  <a:pt x="1679576" y="1571346"/>
                </a:lnTo>
                <a:lnTo>
                  <a:pt x="1647826" y="1606301"/>
                </a:lnTo>
                <a:lnTo>
                  <a:pt x="1612107" y="1641255"/>
                </a:lnTo>
                <a:lnTo>
                  <a:pt x="1575595" y="1674620"/>
                </a:lnTo>
                <a:lnTo>
                  <a:pt x="1537495" y="1705602"/>
                </a:lnTo>
                <a:lnTo>
                  <a:pt x="1499395" y="1734201"/>
                </a:lnTo>
                <a:lnTo>
                  <a:pt x="1459707" y="1762005"/>
                </a:lnTo>
                <a:lnTo>
                  <a:pt x="1419226" y="1786632"/>
                </a:lnTo>
                <a:lnTo>
                  <a:pt x="1376363" y="1807287"/>
                </a:lnTo>
                <a:lnTo>
                  <a:pt x="1333501" y="1827147"/>
                </a:lnTo>
                <a:lnTo>
                  <a:pt x="1290638" y="1846213"/>
                </a:lnTo>
                <a:lnTo>
                  <a:pt x="1246982" y="1861307"/>
                </a:lnTo>
                <a:lnTo>
                  <a:pt x="1202532" y="1874812"/>
                </a:lnTo>
                <a:lnTo>
                  <a:pt x="1158082" y="1885139"/>
                </a:lnTo>
                <a:lnTo>
                  <a:pt x="1112838" y="1894672"/>
                </a:lnTo>
                <a:lnTo>
                  <a:pt x="1066801" y="1901027"/>
                </a:lnTo>
                <a:lnTo>
                  <a:pt x="1020763" y="1904999"/>
                </a:lnTo>
                <a:lnTo>
                  <a:pt x="975519" y="1906588"/>
                </a:lnTo>
                <a:lnTo>
                  <a:pt x="929482" y="1906588"/>
                </a:lnTo>
                <a:lnTo>
                  <a:pt x="884238" y="1904999"/>
                </a:lnTo>
                <a:lnTo>
                  <a:pt x="839788" y="1901027"/>
                </a:lnTo>
                <a:lnTo>
                  <a:pt x="793751" y="1894672"/>
                </a:lnTo>
                <a:lnTo>
                  <a:pt x="748507" y="1885139"/>
                </a:lnTo>
                <a:lnTo>
                  <a:pt x="704057" y="1874812"/>
                </a:lnTo>
                <a:lnTo>
                  <a:pt x="659607" y="1861307"/>
                </a:lnTo>
                <a:lnTo>
                  <a:pt x="617538" y="1846213"/>
                </a:lnTo>
                <a:lnTo>
                  <a:pt x="574676" y="1828736"/>
                </a:lnTo>
                <a:lnTo>
                  <a:pt x="531813" y="1808876"/>
                </a:lnTo>
                <a:lnTo>
                  <a:pt x="490538" y="1788221"/>
                </a:lnTo>
                <a:lnTo>
                  <a:pt x="450851" y="1765183"/>
                </a:lnTo>
                <a:lnTo>
                  <a:pt x="411163" y="1738967"/>
                </a:lnTo>
                <a:lnTo>
                  <a:pt x="373063" y="1710369"/>
                </a:lnTo>
                <a:lnTo>
                  <a:pt x="334963" y="1680975"/>
                </a:lnTo>
                <a:lnTo>
                  <a:pt x="300038" y="1649199"/>
                </a:lnTo>
                <a:lnTo>
                  <a:pt x="265113" y="1614245"/>
                </a:lnTo>
                <a:lnTo>
                  <a:pt x="233363" y="1578496"/>
                </a:lnTo>
                <a:lnTo>
                  <a:pt x="354807" y="1472045"/>
                </a:lnTo>
                <a:lnTo>
                  <a:pt x="384176" y="1503821"/>
                </a:lnTo>
                <a:lnTo>
                  <a:pt x="414338" y="1533215"/>
                </a:lnTo>
                <a:lnTo>
                  <a:pt x="446882" y="1561814"/>
                </a:lnTo>
                <a:lnTo>
                  <a:pt x="480219" y="1588029"/>
                </a:lnTo>
                <a:lnTo>
                  <a:pt x="513557" y="1612656"/>
                </a:lnTo>
                <a:lnTo>
                  <a:pt x="550069" y="1634899"/>
                </a:lnTo>
                <a:lnTo>
                  <a:pt x="586582" y="1654760"/>
                </a:lnTo>
                <a:lnTo>
                  <a:pt x="624682" y="1673031"/>
                </a:lnTo>
                <a:lnTo>
                  <a:pt x="662782" y="1690508"/>
                </a:lnTo>
                <a:lnTo>
                  <a:pt x="702469" y="1704013"/>
                </a:lnTo>
                <a:lnTo>
                  <a:pt x="742157" y="1715929"/>
                </a:lnTo>
                <a:lnTo>
                  <a:pt x="783432" y="1727051"/>
                </a:lnTo>
                <a:lnTo>
                  <a:pt x="824707" y="1734201"/>
                </a:lnTo>
                <a:lnTo>
                  <a:pt x="866776" y="1740556"/>
                </a:lnTo>
                <a:lnTo>
                  <a:pt x="909638" y="1743734"/>
                </a:lnTo>
                <a:lnTo>
                  <a:pt x="952501" y="1745323"/>
                </a:lnTo>
                <a:lnTo>
                  <a:pt x="993776" y="1743734"/>
                </a:lnTo>
                <a:lnTo>
                  <a:pt x="1033463" y="1740556"/>
                </a:lnTo>
                <a:lnTo>
                  <a:pt x="1073151" y="1735790"/>
                </a:lnTo>
                <a:lnTo>
                  <a:pt x="1112838" y="1728640"/>
                </a:lnTo>
                <a:lnTo>
                  <a:pt x="1150938" y="1720696"/>
                </a:lnTo>
                <a:lnTo>
                  <a:pt x="1187451" y="1710369"/>
                </a:lnTo>
                <a:lnTo>
                  <a:pt x="1223963" y="1697658"/>
                </a:lnTo>
                <a:lnTo>
                  <a:pt x="1260476" y="1682564"/>
                </a:lnTo>
                <a:lnTo>
                  <a:pt x="1295401" y="1667470"/>
                </a:lnTo>
                <a:lnTo>
                  <a:pt x="1328738" y="1649199"/>
                </a:lnTo>
                <a:lnTo>
                  <a:pt x="1362076" y="1630927"/>
                </a:lnTo>
                <a:lnTo>
                  <a:pt x="1394620" y="1609478"/>
                </a:lnTo>
                <a:lnTo>
                  <a:pt x="1455738" y="1564991"/>
                </a:lnTo>
                <a:lnTo>
                  <a:pt x="1512095" y="1513354"/>
                </a:lnTo>
                <a:lnTo>
                  <a:pt x="1562101" y="1456951"/>
                </a:lnTo>
                <a:lnTo>
                  <a:pt x="1608138" y="1395781"/>
                </a:lnTo>
                <a:lnTo>
                  <a:pt x="1628776" y="1364005"/>
                </a:lnTo>
                <a:lnTo>
                  <a:pt x="1647826" y="1331434"/>
                </a:lnTo>
                <a:lnTo>
                  <a:pt x="1666082" y="1296480"/>
                </a:lnTo>
                <a:lnTo>
                  <a:pt x="1681163" y="1261526"/>
                </a:lnTo>
                <a:lnTo>
                  <a:pt x="1694657" y="1226572"/>
                </a:lnTo>
                <a:lnTo>
                  <a:pt x="1706563" y="1190029"/>
                </a:lnTo>
                <a:lnTo>
                  <a:pt x="1717676" y="1151897"/>
                </a:lnTo>
                <a:lnTo>
                  <a:pt x="1726407" y="1113765"/>
                </a:lnTo>
                <a:lnTo>
                  <a:pt x="1734345" y="1074045"/>
                </a:lnTo>
                <a:lnTo>
                  <a:pt x="1739107" y="1034324"/>
                </a:lnTo>
                <a:lnTo>
                  <a:pt x="1742282" y="994604"/>
                </a:lnTo>
                <a:lnTo>
                  <a:pt x="1743076" y="953294"/>
                </a:lnTo>
                <a:lnTo>
                  <a:pt x="1742282" y="913574"/>
                </a:lnTo>
                <a:lnTo>
                  <a:pt x="1739107" y="872264"/>
                </a:lnTo>
                <a:lnTo>
                  <a:pt x="1734345" y="832544"/>
                </a:lnTo>
                <a:lnTo>
                  <a:pt x="1726407" y="794412"/>
                </a:lnTo>
                <a:lnTo>
                  <a:pt x="1717676" y="756280"/>
                </a:lnTo>
                <a:lnTo>
                  <a:pt x="1706563" y="718148"/>
                </a:lnTo>
                <a:lnTo>
                  <a:pt x="1694657" y="681605"/>
                </a:lnTo>
                <a:lnTo>
                  <a:pt x="1681163" y="645062"/>
                </a:lnTo>
                <a:lnTo>
                  <a:pt x="1666082" y="610108"/>
                </a:lnTo>
                <a:lnTo>
                  <a:pt x="1647826" y="576743"/>
                </a:lnTo>
                <a:lnTo>
                  <a:pt x="1628776" y="542583"/>
                </a:lnTo>
                <a:lnTo>
                  <a:pt x="1608138" y="510807"/>
                </a:lnTo>
                <a:lnTo>
                  <a:pt x="1562101" y="449637"/>
                </a:lnTo>
                <a:lnTo>
                  <a:pt x="1512095" y="393234"/>
                </a:lnTo>
                <a:lnTo>
                  <a:pt x="1455738" y="343186"/>
                </a:lnTo>
                <a:lnTo>
                  <a:pt x="1394620" y="297110"/>
                </a:lnTo>
                <a:lnTo>
                  <a:pt x="1362076" y="277250"/>
                </a:lnTo>
                <a:lnTo>
                  <a:pt x="1328738" y="257389"/>
                </a:lnTo>
                <a:lnTo>
                  <a:pt x="1295401" y="240707"/>
                </a:lnTo>
                <a:lnTo>
                  <a:pt x="1260476" y="224024"/>
                </a:lnTo>
                <a:lnTo>
                  <a:pt x="1223963" y="210519"/>
                </a:lnTo>
                <a:lnTo>
                  <a:pt x="1187451" y="197809"/>
                </a:lnTo>
                <a:lnTo>
                  <a:pt x="1150938" y="187481"/>
                </a:lnTo>
                <a:lnTo>
                  <a:pt x="1112838" y="177948"/>
                </a:lnTo>
                <a:lnTo>
                  <a:pt x="1073151" y="172387"/>
                </a:lnTo>
                <a:lnTo>
                  <a:pt x="1033463" y="166032"/>
                </a:lnTo>
                <a:lnTo>
                  <a:pt x="993776" y="162854"/>
                </a:lnTo>
                <a:lnTo>
                  <a:pt x="952501" y="162854"/>
                </a:lnTo>
                <a:close/>
                <a:moveTo>
                  <a:pt x="952500" y="0"/>
                </a:moveTo>
                <a:lnTo>
                  <a:pt x="952500" y="162801"/>
                </a:lnTo>
                <a:lnTo>
                  <a:pt x="917575" y="162801"/>
                </a:lnTo>
                <a:lnTo>
                  <a:pt x="881063" y="165977"/>
                </a:lnTo>
                <a:lnTo>
                  <a:pt x="846137" y="169154"/>
                </a:lnTo>
                <a:lnTo>
                  <a:pt x="812006" y="175507"/>
                </a:lnTo>
                <a:lnTo>
                  <a:pt x="777081" y="181066"/>
                </a:lnTo>
                <a:lnTo>
                  <a:pt x="743744" y="190596"/>
                </a:lnTo>
                <a:lnTo>
                  <a:pt x="676275" y="212038"/>
                </a:lnTo>
                <a:lnTo>
                  <a:pt x="611187" y="239039"/>
                </a:lnTo>
                <a:lnTo>
                  <a:pt x="550069" y="273187"/>
                </a:lnTo>
                <a:lnTo>
                  <a:pt x="490537" y="311307"/>
                </a:lnTo>
                <a:lnTo>
                  <a:pt x="434181" y="354985"/>
                </a:lnTo>
                <a:lnTo>
                  <a:pt x="405606" y="382780"/>
                </a:lnTo>
                <a:lnTo>
                  <a:pt x="376237" y="411370"/>
                </a:lnTo>
                <a:lnTo>
                  <a:pt x="350837" y="442341"/>
                </a:lnTo>
                <a:lnTo>
                  <a:pt x="324644" y="472519"/>
                </a:lnTo>
                <a:lnTo>
                  <a:pt x="301625" y="504285"/>
                </a:lnTo>
                <a:lnTo>
                  <a:pt x="280194" y="536845"/>
                </a:lnTo>
                <a:lnTo>
                  <a:pt x="260350" y="570199"/>
                </a:lnTo>
                <a:lnTo>
                  <a:pt x="242094" y="603554"/>
                </a:lnTo>
                <a:lnTo>
                  <a:pt x="227013" y="638496"/>
                </a:lnTo>
                <a:lnTo>
                  <a:pt x="211931" y="675821"/>
                </a:lnTo>
                <a:lnTo>
                  <a:pt x="200025" y="710764"/>
                </a:lnTo>
                <a:lnTo>
                  <a:pt x="188913" y="747295"/>
                </a:lnTo>
                <a:lnTo>
                  <a:pt x="180181" y="783826"/>
                </a:lnTo>
                <a:lnTo>
                  <a:pt x="173831" y="821945"/>
                </a:lnTo>
                <a:lnTo>
                  <a:pt x="167481" y="860064"/>
                </a:lnTo>
                <a:lnTo>
                  <a:pt x="164306" y="896595"/>
                </a:lnTo>
                <a:lnTo>
                  <a:pt x="161925" y="934714"/>
                </a:lnTo>
                <a:lnTo>
                  <a:pt x="161925" y="972833"/>
                </a:lnTo>
                <a:lnTo>
                  <a:pt x="164306" y="1010952"/>
                </a:lnTo>
                <a:lnTo>
                  <a:pt x="167481" y="1049072"/>
                </a:lnTo>
                <a:lnTo>
                  <a:pt x="173831" y="1087191"/>
                </a:lnTo>
                <a:lnTo>
                  <a:pt x="180181" y="1123722"/>
                </a:lnTo>
                <a:lnTo>
                  <a:pt x="188913" y="1161841"/>
                </a:lnTo>
                <a:lnTo>
                  <a:pt x="200819" y="1198372"/>
                </a:lnTo>
                <a:lnTo>
                  <a:pt x="213519" y="1234903"/>
                </a:lnTo>
                <a:lnTo>
                  <a:pt x="228600" y="1269845"/>
                </a:lnTo>
                <a:lnTo>
                  <a:pt x="243681" y="1305582"/>
                </a:lnTo>
                <a:lnTo>
                  <a:pt x="263525" y="1340524"/>
                </a:lnTo>
                <a:lnTo>
                  <a:pt x="283369" y="1373879"/>
                </a:lnTo>
                <a:lnTo>
                  <a:pt x="304800" y="1407233"/>
                </a:lnTo>
                <a:lnTo>
                  <a:pt x="329406" y="1439793"/>
                </a:lnTo>
                <a:lnTo>
                  <a:pt x="354806" y="1471559"/>
                </a:lnTo>
                <a:lnTo>
                  <a:pt x="233363" y="1577975"/>
                </a:lnTo>
                <a:lnTo>
                  <a:pt x="205581" y="1544621"/>
                </a:lnTo>
                <a:lnTo>
                  <a:pt x="180181" y="1511267"/>
                </a:lnTo>
                <a:lnTo>
                  <a:pt x="155575" y="1476324"/>
                </a:lnTo>
                <a:lnTo>
                  <a:pt x="132556" y="1439793"/>
                </a:lnTo>
                <a:lnTo>
                  <a:pt x="112713" y="1403262"/>
                </a:lnTo>
                <a:lnTo>
                  <a:pt x="92869" y="1365143"/>
                </a:lnTo>
                <a:lnTo>
                  <a:pt x="76200" y="1325436"/>
                </a:lnTo>
                <a:lnTo>
                  <a:pt x="59531" y="1287316"/>
                </a:lnTo>
                <a:lnTo>
                  <a:pt x="46037" y="1247609"/>
                </a:lnTo>
                <a:lnTo>
                  <a:pt x="33337" y="1206313"/>
                </a:lnTo>
                <a:lnTo>
                  <a:pt x="24606" y="1165017"/>
                </a:lnTo>
                <a:lnTo>
                  <a:pt x="15081" y="1123722"/>
                </a:lnTo>
                <a:lnTo>
                  <a:pt x="9525" y="1080838"/>
                </a:lnTo>
                <a:lnTo>
                  <a:pt x="4763" y="1038748"/>
                </a:lnTo>
                <a:lnTo>
                  <a:pt x="1587" y="995864"/>
                </a:lnTo>
                <a:lnTo>
                  <a:pt x="0" y="952980"/>
                </a:lnTo>
                <a:lnTo>
                  <a:pt x="1587" y="904536"/>
                </a:lnTo>
                <a:lnTo>
                  <a:pt x="4763" y="855299"/>
                </a:lnTo>
                <a:lnTo>
                  <a:pt x="10319" y="808444"/>
                </a:lnTo>
                <a:lnTo>
                  <a:pt x="19844" y="760795"/>
                </a:lnTo>
                <a:lnTo>
                  <a:pt x="30163" y="714735"/>
                </a:lnTo>
                <a:lnTo>
                  <a:pt x="42863" y="669468"/>
                </a:lnTo>
                <a:lnTo>
                  <a:pt x="57944" y="624996"/>
                </a:lnTo>
                <a:lnTo>
                  <a:pt x="74613" y="582112"/>
                </a:lnTo>
                <a:lnTo>
                  <a:pt x="94456" y="540022"/>
                </a:lnTo>
                <a:lnTo>
                  <a:pt x="114300" y="498726"/>
                </a:lnTo>
                <a:lnTo>
                  <a:pt x="138906" y="459019"/>
                </a:lnTo>
                <a:lnTo>
                  <a:pt x="162719" y="420899"/>
                </a:lnTo>
                <a:lnTo>
                  <a:pt x="188913" y="382780"/>
                </a:lnTo>
                <a:lnTo>
                  <a:pt x="218281" y="347838"/>
                </a:lnTo>
                <a:lnTo>
                  <a:pt x="246856" y="312101"/>
                </a:lnTo>
                <a:lnTo>
                  <a:pt x="278606" y="278747"/>
                </a:lnTo>
                <a:lnTo>
                  <a:pt x="312737" y="248569"/>
                </a:lnTo>
                <a:lnTo>
                  <a:pt x="346075" y="217597"/>
                </a:lnTo>
                <a:lnTo>
                  <a:pt x="382587" y="189008"/>
                </a:lnTo>
                <a:lnTo>
                  <a:pt x="420687" y="162801"/>
                </a:lnTo>
                <a:lnTo>
                  <a:pt x="458787" y="138976"/>
                </a:lnTo>
                <a:lnTo>
                  <a:pt x="498475" y="115946"/>
                </a:lnTo>
                <a:lnTo>
                  <a:pt x="539750" y="94504"/>
                </a:lnTo>
                <a:lnTo>
                  <a:pt x="581819" y="74650"/>
                </a:lnTo>
                <a:lnTo>
                  <a:pt x="624681" y="57973"/>
                </a:lnTo>
                <a:lnTo>
                  <a:pt x="669131" y="42884"/>
                </a:lnTo>
                <a:lnTo>
                  <a:pt x="714375" y="30178"/>
                </a:lnTo>
                <a:lnTo>
                  <a:pt x="760413" y="19854"/>
                </a:lnTo>
                <a:lnTo>
                  <a:pt x="808037" y="10324"/>
                </a:lnTo>
                <a:lnTo>
                  <a:pt x="854869" y="5559"/>
                </a:lnTo>
                <a:lnTo>
                  <a:pt x="904081" y="1588"/>
                </a:lnTo>
                <a:close/>
              </a:path>
            </a:pathLst>
          </a:custGeom>
          <a:solidFill>
            <a:srgbClr val="C3E1CD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cxnSp>
        <p:nvCxnSpPr>
          <p:cNvPr id="9" name="Straight Connector 8"/>
          <p:cNvCxnSpPr/>
          <p:nvPr/>
        </p:nvCxnSpPr>
        <p:spPr>
          <a:xfrm flipH="1">
            <a:off x="6127144" y="2882960"/>
            <a:ext cx="3428999" cy="0"/>
          </a:xfrm>
          <a:prstGeom prst="line">
            <a:avLst/>
          </a:prstGeom>
          <a:ln>
            <a:solidFill>
              <a:schemeClr val="bg1"/>
            </a:solidFill>
            <a:prstDash val="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 flipH="1">
            <a:off x="6127143" y="4197410"/>
            <a:ext cx="3950307" cy="0"/>
          </a:xfrm>
          <a:prstGeom prst="line">
            <a:avLst/>
          </a:prstGeom>
          <a:ln>
            <a:solidFill>
              <a:schemeClr val="bg1"/>
            </a:solidFill>
            <a:prstDash val="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 flipH="1">
            <a:off x="6127143" y="5426135"/>
            <a:ext cx="1902432" cy="0"/>
          </a:xfrm>
          <a:prstGeom prst="line">
            <a:avLst/>
          </a:prstGeom>
          <a:ln>
            <a:solidFill>
              <a:schemeClr val="bg1"/>
            </a:solidFill>
            <a:prstDash val="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Rectangle 3"/>
          <p:cNvSpPr txBox="1">
            <a:spLocks noChangeArrowheads="1"/>
          </p:cNvSpPr>
          <p:nvPr/>
        </p:nvSpPr>
        <p:spPr bwMode="auto">
          <a:xfrm>
            <a:off x="1555143" y="2830096"/>
            <a:ext cx="3158104" cy="553998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342900" indent="-342900" eaLnBrk="0" hangingPunct="0">
              <a:spcBef>
                <a:spcPct val="20000"/>
              </a:spcBef>
              <a:buFont typeface="Arial" charset="0"/>
              <a:buNone/>
              <a:defRPr lang="en-US" altLang="ko-KR" sz="2000" dirty="0" smtClean="0">
                <a:latin typeface="Microsoft Sans Serif" pitchFamily="34" charset="0"/>
                <a:ea typeface="+mj-ea"/>
                <a:cs typeface="Microsoft Sans Serif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latin typeface="+mn-lt"/>
                <a:ea typeface="+mn-ea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latin typeface="+mn-lt"/>
                <a:ea typeface="+mn-ea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latin typeface="+mn-lt"/>
                <a:ea typeface="+mn-ea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latin typeface="+mn-lt"/>
                <a:ea typeface="+mn-ea"/>
              </a:defRPr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9pPr>
          </a:lstStyle>
          <a:p>
            <a:pPr marL="0" indent="0" algn="r">
              <a:defRPr/>
            </a:pPr>
            <a:r>
              <a:rPr lang="en-US" sz="1200" dirty="0">
                <a:solidFill>
                  <a:schemeClr val="bg1"/>
                </a:solidFill>
                <a:latin typeface="Calibri" panose="020F0502020204030204" pitchFamily="34" charset="0"/>
                <a:ea typeface="Tahoma" pitchFamily="34" charset="0"/>
                <a:cs typeface="Tahoma" pitchFamily="34" charset="0"/>
              </a:rPr>
              <a:t>PowerPoint offers word processing, outlining, drawing, graphing, and presentation management tools- all designed to be easy to use and learn</a:t>
            </a:r>
          </a:p>
        </p:txBody>
      </p:sp>
      <p:sp>
        <p:nvSpPr>
          <p:cNvPr id="13" name="speed"/>
          <p:cNvSpPr txBox="1">
            <a:spLocks noChangeArrowheads="1"/>
          </p:cNvSpPr>
          <p:nvPr/>
        </p:nvSpPr>
        <p:spPr bwMode="auto">
          <a:xfrm>
            <a:off x="2699234" y="2541836"/>
            <a:ext cx="2014019" cy="249299"/>
          </a:xfrm>
          <a:prstGeom prst="rect">
            <a:avLst/>
          </a:prstGeom>
          <a:noFill/>
          <a:effectLst/>
          <a:scene3d>
            <a:camera prst="orthographicFront">
              <a:rot lat="0" lon="0" rev="0"/>
            </a:camera>
            <a:lightRig rig="threePt" dir="t"/>
          </a:scene3d>
          <a:sp3d prstMaterial="matte">
            <a:bevelT w="1270" h="1270"/>
          </a:sp3d>
        </p:spPr>
        <p:txBody>
          <a:bodyPr wrap="square" lIns="0" tIns="0" rIns="0" bIns="0" anchor="t" anchorCtr="0">
            <a:spAutoFit/>
            <a:sp3d/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pPr algn="r">
              <a:lnSpc>
                <a:spcPct val="90000"/>
              </a:lnSpc>
              <a:buClr>
                <a:prstClr val="white"/>
              </a:buClr>
              <a:defRPr/>
            </a:pPr>
            <a:r>
              <a:rPr lang="en-US" altLang="ko-KR" b="1" dirty="0">
                <a:solidFill>
                  <a:srgbClr val="F4B486"/>
                </a:solidFill>
                <a:latin typeface="Calibri" panose="020F0502020204030204" pitchFamily="34" charset="0"/>
                <a:ea typeface="Tahoma" pitchFamily="34" charset="0"/>
                <a:cs typeface="Tahoma" pitchFamily="34" charset="0"/>
              </a:rPr>
              <a:t>Visual trends</a:t>
            </a:r>
          </a:p>
        </p:txBody>
      </p:sp>
      <p:sp>
        <p:nvSpPr>
          <p:cNvPr id="14" name="Rectangle 3"/>
          <p:cNvSpPr txBox="1">
            <a:spLocks noChangeArrowheads="1"/>
          </p:cNvSpPr>
          <p:nvPr/>
        </p:nvSpPr>
        <p:spPr bwMode="auto">
          <a:xfrm>
            <a:off x="1121984" y="1883786"/>
            <a:ext cx="9948032" cy="184666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342900" indent="-342900" eaLnBrk="0" hangingPunct="0">
              <a:spcBef>
                <a:spcPct val="20000"/>
              </a:spcBef>
              <a:buFont typeface="Arial" charset="0"/>
              <a:buNone/>
              <a:defRPr lang="en-US" altLang="ko-KR" sz="2000" dirty="0" smtClean="0">
                <a:latin typeface="Microsoft Sans Serif" pitchFamily="34" charset="0"/>
                <a:ea typeface="+mj-ea"/>
                <a:cs typeface="Microsoft Sans Serif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latin typeface="+mn-lt"/>
                <a:ea typeface="+mn-ea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latin typeface="+mn-lt"/>
                <a:ea typeface="+mn-ea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latin typeface="+mn-lt"/>
                <a:ea typeface="+mn-ea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latin typeface="+mn-lt"/>
                <a:ea typeface="+mn-ea"/>
              </a:defRPr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9pPr>
          </a:lstStyle>
          <a:p>
            <a:pPr marL="0" indent="0" algn="ctr">
              <a:defRPr/>
            </a:pPr>
            <a:r>
              <a:rPr lang="en-US" sz="1200" dirty="0"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rPr>
              <a:t>Our easy-to-use and functional search engine helps you locate the right templates quickly, saving you time. </a:t>
            </a:r>
          </a:p>
        </p:txBody>
      </p:sp>
      <p:sp>
        <p:nvSpPr>
          <p:cNvPr id="15" name="speed"/>
          <p:cNvSpPr txBox="1">
            <a:spLocks noChangeArrowheads="1"/>
          </p:cNvSpPr>
          <p:nvPr/>
        </p:nvSpPr>
        <p:spPr bwMode="auto">
          <a:xfrm>
            <a:off x="3965062" y="1583469"/>
            <a:ext cx="4261875" cy="276999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  <a:sp3d prstMaterial="matte">
            <a:bevelT w="1270" h="1270"/>
          </a:sp3d>
        </p:spPr>
        <p:txBody>
          <a:bodyPr wrap="square" lIns="0" tIns="0" rIns="0" bIns="0" anchor="t" anchorCtr="0">
            <a:spAutoFit/>
            <a:sp3d/>
          </a:bodyPr>
          <a:lstStyle>
            <a:defPPr>
              <a:defRPr lang="ko-KR"/>
            </a:defPPr>
            <a:lvl1pPr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prstClr val="white"/>
              </a:buClr>
              <a:defRPr kumimoji="1" sz="1400" b="1">
                <a:solidFill>
                  <a:schemeClr val="tx1">
                    <a:lumMod val="95000"/>
                    <a:lumOff val="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 kumimoji="1">
                <a:latin typeface="굴림" pitchFamily="50" charset="-127"/>
                <a:ea typeface="굴림" pitchFamily="50" charset="-127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 kumimoji="1">
                <a:latin typeface="굴림" pitchFamily="50" charset="-127"/>
                <a:ea typeface="굴림" pitchFamily="50" charset="-127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 kumimoji="1">
                <a:latin typeface="굴림" pitchFamily="50" charset="-127"/>
                <a:ea typeface="굴림" pitchFamily="50" charset="-127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 kumimoji="1">
                <a:latin typeface="굴림" pitchFamily="50" charset="-127"/>
                <a:ea typeface="굴림" pitchFamily="50" charset="-127"/>
              </a:defRPr>
            </a:lvl5pPr>
            <a:lvl6pPr>
              <a:defRPr kumimoji="1">
                <a:latin typeface="굴림" pitchFamily="50" charset="-127"/>
                <a:ea typeface="굴림" pitchFamily="50" charset="-127"/>
              </a:defRPr>
            </a:lvl6pPr>
            <a:lvl7pPr>
              <a:defRPr kumimoji="1">
                <a:latin typeface="굴림" pitchFamily="50" charset="-127"/>
                <a:ea typeface="굴림" pitchFamily="50" charset="-127"/>
              </a:defRPr>
            </a:lvl7pPr>
            <a:lvl8pPr>
              <a:defRPr kumimoji="1">
                <a:latin typeface="굴림" pitchFamily="50" charset="-127"/>
                <a:ea typeface="굴림" pitchFamily="50" charset="-127"/>
              </a:defRPr>
            </a:lvl8pPr>
            <a:lvl9pPr>
              <a:defRPr kumimoji="1">
                <a:latin typeface="굴림" pitchFamily="50" charset="-127"/>
                <a:ea typeface="굴림" pitchFamily="50" charset="-127"/>
              </a:defRPr>
            </a:lvl9pPr>
          </a:lstStyle>
          <a:p>
            <a:pPr algn="ctr"/>
            <a:r>
              <a:rPr lang="en-US" altLang="ko-KR" sz="2000" dirty="0">
                <a:solidFill>
                  <a:schemeClr val="bg1"/>
                </a:solidFill>
                <a:latin typeface="+mn-lt"/>
                <a:cs typeface="Times New Roman" panose="02020603050405020304" pitchFamily="18" charset="0"/>
              </a:rPr>
              <a:t>Tremendous visual appeal</a:t>
            </a:r>
          </a:p>
        </p:txBody>
      </p:sp>
      <p:sp>
        <p:nvSpPr>
          <p:cNvPr id="16" name="speed"/>
          <p:cNvSpPr txBox="1">
            <a:spLocks noChangeArrowheads="1"/>
          </p:cNvSpPr>
          <p:nvPr/>
        </p:nvSpPr>
        <p:spPr bwMode="auto">
          <a:xfrm>
            <a:off x="4713247" y="2492931"/>
            <a:ext cx="1232915" cy="997196"/>
          </a:xfrm>
          <a:prstGeom prst="rect">
            <a:avLst/>
          </a:prstGeom>
          <a:noFill/>
          <a:effectLst/>
          <a:scene3d>
            <a:camera prst="orthographicFront">
              <a:rot lat="0" lon="0" rev="0"/>
            </a:camera>
            <a:lightRig rig="threePt" dir="t"/>
          </a:scene3d>
          <a:sp3d prstMaterial="matte">
            <a:bevelT w="1270" h="1270"/>
          </a:sp3d>
        </p:spPr>
        <p:txBody>
          <a:bodyPr wrap="square" lIns="0" tIns="0" rIns="0" bIns="0" anchor="t" anchorCtr="0">
            <a:spAutoFit/>
            <a:sp3d/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pPr algn="r">
              <a:lnSpc>
                <a:spcPct val="90000"/>
              </a:lnSpc>
              <a:buClr>
                <a:prstClr val="white"/>
              </a:buClr>
              <a:defRPr/>
            </a:pPr>
            <a:r>
              <a:rPr lang="en-US" altLang="ko-KR" sz="7200" dirty="0">
                <a:solidFill>
                  <a:srgbClr val="F4B486"/>
                </a:solidFill>
                <a:latin typeface="Calibri" panose="020F0502020204030204" pitchFamily="34" charset="0"/>
                <a:ea typeface="Tahoma" pitchFamily="34" charset="0"/>
                <a:cs typeface="Tahoma" pitchFamily="34" charset="0"/>
              </a:rPr>
              <a:t>30</a:t>
            </a:r>
            <a:r>
              <a:rPr lang="en-US" altLang="ko-KR" dirty="0">
                <a:solidFill>
                  <a:srgbClr val="F4B486"/>
                </a:solidFill>
                <a:latin typeface="Calibri" panose="020F0502020204030204" pitchFamily="34" charset="0"/>
                <a:ea typeface="Tahoma" pitchFamily="34" charset="0"/>
                <a:cs typeface="Tahoma" pitchFamily="34" charset="0"/>
              </a:rPr>
              <a:t>%</a:t>
            </a:r>
          </a:p>
        </p:txBody>
      </p:sp>
      <p:sp>
        <p:nvSpPr>
          <p:cNvPr id="17" name="Rectangle 3"/>
          <p:cNvSpPr txBox="1">
            <a:spLocks noChangeArrowheads="1"/>
          </p:cNvSpPr>
          <p:nvPr/>
        </p:nvSpPr>
        <p:spPr bwMode="auto">
          <a:xfrm>
            <a:off x="1555143" y="4080920"/>
            <a:ext cx="3158104" cy="553998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342900" indent="-342900" eaLnBrk="0" hangingPunct="0">
              <a:spcBef>
                <a:spcPct val="20000"/>
              </a:spcBef>
              <a:buFont typeface="Arial" charset="0"/>
              <a:buNone/>
              <a:defRPr lang="en-US" altLang="ko-KR" sz="2000" dirty="0" smtClean="0">
                <a:latin typeface="Microsoft Sans Serif" pitchFamily="34" charset="0"/>
                <a:ea typeface="+mj-ea"/>
                <a:cs typeface="Microsoft Sans Serif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latin typeface="+mn-lt"/>
                <a:ea typeface="+mn-ea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latin typeface="+mn-lt"/>
                <a:ea typeface="+mn-ea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latin typeface="+mn-lt"/>
                <a:ea typeface="+mn-ea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latin typeface="+mn-lt"/>
                <a:ea typeface="+mn-ea"/>
              </a:defRPr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9pPr>
          </a:lstStyle>
          <a:p>
            <a:pPr marL="0" indent="0" algn="r">
              <a:defRPr/>
            </a:pPr>
            <a:r>
              <a:rPr lang="en-US" sz="1200" dirty="0">
                <a:solidFill>
                  <a:schemeClr val="bg1"/>
                </a:solidFill>
                <a:latin typeface="Calibri" panose="020F0502020204030204" pitchFamily="34" charset="0"/>
                <a:ea typeface="Tahoma" pitchFamily="34" charset="0"/>
                <a:cs typeface="Tahoma" pitchFamily="34" charset="0"/>
              </a:rPr>
              <a:t>PowerPoint offers word processing, outlining, drawing, graphing, and presentation management tools- all designed to be easy to use and learn</a:t>
            </a:r>
          </a:p>
        </p:txBody>
      </p:sp>
      <p:sp>
        <p:nvSpPr>
          <p:cNvPr id="18" name="speed"/>
          <p:cNvSpPr txBox="1">
            <a:spLocks noChangeArrowheads="1"/>
          </p:cNvSpPr>
          <p:nvPr/>
        </p:nvSpPr>
        <p:spPr bwMode="auto">
          <a:xfrm>
            <a:off x="2699234" y="3792660"/>
            <a:ext cx="2014019" cy="249299"/>
          </a:xfrm>
          <a:prstGeom prst="rect">
            <a:avLst/>
          </a:prstGeom>
          <a:noFill/>
          <a:effectLst/>
          <a:scene3d>
            <a:camera prst="orthographicFront">
              <a:rot lat="0" lon="0" rev="0"/>
            </a:camera>
            <a:lightRig rig="threePt" dir="t"/>
          </a:scene3d>
          <a:sp3d prstMaterial="matte">
            <a:bevelT w="1270" h="1270"/>
          </a:sp3d>
        </p:spPr>
        <p:txBody>
          <a:bodyPr wrap="square" lIns="0" tIns="0" rIns="0" bIns="0" anchor="t" anchorCtr="0">
            <a:spAutoFit/>
            <a:sp3d/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pPr algn="r">
              <a:lnSpc>
                <a:spcPct val="90000"/>
              </a:lnSpc>
              <a:buClr>
                <a:prstClr val="white"/>
              </a:buClr>
              <a:defRPr/>
            </a:pPr>
            <a:r>
              <a:rPr lang="en-US" altLang="ko-KR" b="1" dirty="0">
                <a:solidFill>
                  <a:srgbClr val="EFECCA"/>
                </a:solidFill>
                <a:latin typeface="Calibri" panose="020F0502020204030204" pitchFamily="34" charset="0"/>
                <a:ea typeface="Tahoma" pitchFamily="34" charset="0"/>
                <a:cs typeface="Tahoma" pitchFamily="34" charset="0"/>
              </a:rPr>
              <a:t>Visual trends</a:t>
            </a:r>
          </a:p>
        </p:txBody>
      </p:sp>
      <p:sp>
        <p:nvSpPr>
          <p:cNvPr id="19" name="speed"/>
          <p:cNvSpPr txBox="1">
            <a:spLocks noChangeArrowheads="1"/>
          </p:cNvSpPr>
          <p:nvPr/>
        </p:nvSpPr>
        <p:spPr bwMode="auto">
          <a:xfrm>
            <a:off x="4713247" y="3743755"/>
            <a:ext cx="1232915" cy="997196"/>
          </a:xfrm>
          <a:prstGeom prst="rect">
            <a:avLst/>
          </a:prstGeom>
          <a:noFill/>
          <a:effectLst/>
          <a:scene3d>
            <a:camera prst="orthographicFront">
              <a:rot lat="0" lon="0" rev="0"/>
            </a:camera>
            <a:lightRig rig="threePt" dir="t"/>
          </a:scene3d>
          <a:sp3d prstMaterial="matte">
            <a:bevelT w="1270" h="1270"/>
          </a:sp3d>
        </p:spPr>
        <p:txBody>
          <a:bodyPr wrap="square" lIns="0" tIns="0" rIns="0" bIns="0" anchor="t" anchorCtr="0">
            <a:spAutoFit/>
            <a:sp3d/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pPr algn="r">
              <a:lnSpc>
                <a:spcPct val="90000"/>
              </a:lnSpc>
              <a:buClr>
                <a:prstClr val="white"/>
              </a:buClr>
              <a:defRPr/>
            </a:pPr>
            <a:r>
              <a:rPr lang="en-US" altLang="ko-KR" sz="7200" dirty="0">
                <a:solidFill>
                  <a:srgbClr val="EFECCA"/>
                </a:solidFill>
                <a:latin typeface="Calibri" panose="020F0502020204030204" pitchFamily="34" charset="0"/>
                <a:ea typeface="Tahoma" pitchFamily="34" charset="0"/>
                <a:cs typeface="Tahoma" pitchFamily="34" charset="0"/>
              </a:rPr>
              <a:t>72</a:t>
            </a:r>
            <a:r>
              <a:rPr lang="en-US" altLang="ko-KR" dirty="0">
                <a:solidFill>
                  <a:srgbClr val="EFECCA"/>
                </a:solidFill>
                <a:latin typeface="Calibri" panose="020F0502020204030204" pitchFamily="34" charset="0"/>
                <a:ea typeface="Tahoma" pitchFamily="34" charset="0"/>
                <a:cs typeface="Tahoma" pitchFamily="34" charset="0"/>
              </a:rPr>
              <a:t>%</a:t>
            </a:r>
          </a:p>
        </p:txBody>
      </p:sp>
      <p:sp>
        <p:nvSpPr>
          <p:cNvPr id="20" name="Rectangle 3"/>
          <p:cNvSpPr txBox="1">
            <a:spLocks noChangeArrowheads="1"/>
          </p:cNvSpPr>
          <p:nvPr/>
        </p:nvSpPr>
        <p:spPr bwMode="auto">
          <a:xfrm>
            <a:off x="1555143" y="5331744"/>
            <a:ext cx="3158104" cy="553998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342900" indent="-342900" eaLnBrk="0" hangingPunct="0">
              <a:spcBef>
                <a:spcPct val="20000"/>
              </a:spcBef>
              <a:buFont typeface="Arial" charset="0"/>
              <a:buNone/>
              <a:defRPr lang="en-US" altLang="ko-KR" sz="2000" dirty="0" smtClean="0">
                <a:latin typeface="Microsoft Sans Serif" pitchFamily="34" charset="0"/>
                <a:ea typeface="+mj-ea"/>
                <a:cs typeface="Microsoft Sans Serif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latin typeface="+mn-lt"/>
                <a:ea typeface="+mn-ea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latin typeface="+mn-lt"/>
                <a:ea typeface="+mn-ea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latin typeface="+mn-lt"/>
                <a:ea typeface="+mn-ea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latin typeface="+mn-lt"/>
                <a:ea typeface="+mn-ea"/>
              </a:defRPr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9pPr>
          </a:lstStyle>
          <a:p>
            <a:pPr marL="0" indent="0" algn="r">
              <a:defRPr/>
            </a:pPr>
            <a:r>
              <a:rPr lang="en-US" sz="1200" dirty="0">
                <a:solidFill>
                  <a:schemeClr val="bg1"/>
                </a:solidFill>
                <a:latin typeface="Calibri" panose="020F0502020204030204" pitchFamily="34" charset="0"/>
                <a:ea typeface="Tahoma" pitchFamily="34" charset="0"/>
                <a:cs typeface="Tahoma" pitchFamily="34" charset="0"/>
              </a:rPr>
              <a:t>PowerPoint offers word processing, outlining, drawing, graphing, and presentation management tools- all designed to be easy to use and learn</a:t>
            </a:r>
          </a:p>
        </p:txBody>
      </p:sp>
      <p:sp>
        <p:nvSpPr>
          <p:cNvPr id="21" name="speed"/>
          <p:cNvSpPr txBox="1">
            <a:spLocks noChangeArrowheads="1"/>
          </p:cNvSpPr>
          <p:nvPr/>
        </p:nvSpPr>
        <p:spPr bwMode="auto">
          <a:xfrm>
            <a:off x="2699234" y="5043484"/>
            <a:ext cx="2014019" cy="249299"/>
          </a:xfrm>
          <a:prstGeom prst="rect">
            <a:avLst/>
          </a:prstGeom>
          <a:noFill/>
          <a:effectLst/>
          <a:scene3d>
            <a:camera prst="orthographicFront">
              <a:rot lat="0" lon="0" rev="0"/>
            </a:camera>
            <a:lightRig rig="threePt" dir="t"/>
          </a:scene3d>
          <a:sp3d prstMaterial="matte">
            <a:bevelT w="1270" h="1270"/>
          </a:sp3d>
        </p:spPr>
        <p:txBody>
          <a:bodyPr wrap="square" lIns="0" tIns="0" rIns="0" bIns="0" anchor="t" anchorCtr="0">
            <a:spAutoFit/>
            <a:sp3d/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pPr algn="r">
              <a:lnSpc>
                <a:spcPct val="90000"/>
              </a:lnSpc>
              <a:buClr>
                <a:prstClr val="white"/>
              </a:buClr>
              <a:defRPr/>
            </a:pPr>
            <a:r>
              <a:rPr lang="en-US" altLang="ko-KR" b="1" dirty="0">
                <a:solidFill>
                  <a:srgbClr val="9CDCFF"/>
                </a:solidFill>
                <a:latin typeface="Calibri" panose="020F0502020204030204" pitchFamily="34" charset="0"/>
                <a:ea typeface="Tahoma" pitchFamily="34" charset="0"/>
                <a:cs typeface="Tahoma" pitchFamily="34" charset="0"/>
              </a:rPr>
              <a:t>Visual trends</a:t>
            </a:r>
          </a:p>
        </p:txBody>
      </p:sp>
      <p:sp>
        <p:nvSpPr>
          <p:cNvPr id="22" name="speed"/>
          <p:cNvSpPr txBox="1">
            <a:spLocks noChangeArrowheads="1"/>
          </p:cNvSpPr>
          <p:nvPr/>
        </p:nvSpPr>
        <p:spPr bwMode="auto">
          <a:xfrm>
            <a:off x="4713247" y="4994579"/>
            <a:ext cx="1232915" cy="997196"/>
          </a:xfrm>
          <a:prstGeom prst="rect">
            <a:avLst/>
          </a:prstGeom>
          <a:noFill/>
          <a:effectLst/>
          <a:scene3d>
            <a:camera prst="orthographicFront">
              <a:rot lat="0" lon="0" rev="0"/>
            </a:camera>
            <a:lightRig rig="threePt" dir="t"/>
          </a:scene3d>
          <a:sp3d prstMaterial="matte">
            <a:bevelT w="1270" h="1270"/>
          </a:sp3d>
        </p:spPr>
        <p:txBody>
          <a:bodyPr wrap="square" lIns="0" tIns="0" rIns="0" bIns="0" anchor="t" anchorCtr="0">
            <a:spAutoFit/>
            <a:sp3d/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pPr algn="r">
              <a:lnSpc>
                <a:spcPct val="90000"/>
              </a:lnSpc>
              <a:buClr>
                <a:prstClr val="white"/>
              </a:buClr>
              <a:defRPr/>
            </a:pPr>
            <a:r>
              <a:rPr lang="en-US" altLang="ko-KR" sz="7200" dirty="0">
                <a:solidFill>
                  <a:srgbClr val="9CDCFF"/>
                </a:solidFill>
                <a:latin typeface="Calibri" panose="020F0502020204030204" pitchFamily="34" charset="0"/>
                <a:ea typeface="Tahoma" pitchFamily="34" charset="0"/>
                <a:cs typeface="Tahoma" pitchFamily="34" charset="0"/>
              </a:rPr>
              <a:t>64</a:t>
            </a:r>
            <a:r>
              <a:rPr lang="en-US" altLang="ko-KR" dirty="0">
                <a:solidFill>
                  <a:srgbClr val="9CDCFF"/>
                </a:solidFill>
                <a:latin typeface="Calibri" panose="020F0502020204030204" pitchFamily="34" charset="0"/>
                <a:ea typeface="Tahoma" pitchFamily="34" charset="0"/>
                <a:cs typeface="Tahoma" pitchFamily="34" charset="0"/>
              </a:rPr>
              <a:t>%</a:t>
            </a:r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29A7DA-48D8-4CCA-90C3-58ECD964762F}" type="slidenum">
              <a:rPr lang="en-US" smtClean="0"/>
              <a:pPr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5332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6974477" y="1025802"/>
            <a:ext cx="3514726" cy="6771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4400" dirty="0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do" panose="02000000000000000000" pitchFamily="2" charset="0"/>
                <a:ea typeface="Tahoma" panose="020B0604030504040204" pitchFamily="34" charset="0"/>
                <a:cs typeface="Tahoma" panose="020B0604030504040204" pitchFamily="34" charset="0"/>
              </a:rPr>
              <a:t>INDEX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6974477" y="1757053"/>
            <a:ext cx="4304251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PowerPoint is a complete presentation graphic package it gives you everything you need to produce a professional-looking presentation</a:t>
            </a:r>
          </a:p>
        </p:txBody>
      </p:sp>
      <p:sp>
        <p:nvSpPr>
          <p:cNvPr id="16" name="Text Placeholder 3"/>
          <p:cNvSpPr txBox="1">
            <a:spLocks/>
          </p:cNvSpPr>
          <p:nvPr/>
        </p:nvSpPr>
        <p:spPr>
          <a:xfrm>
            <a:off x="6971996" y="2294669"/>
            <a:ext cx="3887189" cy="365626"/>
          </a:xfrm>
          <a:prstGeom prst="rect">
            <a:avLst/>
          </a:prstGeom>
        </p:spPr>
        <p:txBody>
          <a:bodyPr lIns="0" tIns="0" rIns="0" bIns="0" anchor="b"/>
          <a:lstStyle>
            <a:lvl1pPr marL="0" indent="0" algn="r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 baseline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ko-KR" sz="2400" b="0" i="0" u="none" strike="noStrike" kern="1200" cap="none" spc="0" normalizeH="0" baseline="0" noProof="0" dirty="0">
                <a:ln>
                  <a:noFill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 panose="020F0502020204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01. Contents sub title</a:t>
            </a:r>
            <a:endParaRPr kumimoji="0" lang="ko-KR" altLang="en-US" sz="2400" b="0" i="0" u="none" strike="noStrike" kern="1200" cap="none" spc="0" normalizeH="0" baseline="0" noProof="0" dirty="0">
              <a:ln>
                <a:noFill/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alibri" panose="020F0502020204030204" pitchFamily="34" charset="0"/>
              <a:ea typeface="맑은 고딕" panose="020B0503020000020004" pitchFamily="50" charset="-127"/>
              <a:cs typeface="Tahoma" panose="020B0604030504040204" pitchFamily="34" charset="0"/>
            </a:endParaRPr>
          </a:p>
        </p:txBody>
      </p:sp>
      <p:sp>
        <p:nvSpPr>
          <p:cNvPr id="17" name="Text Placeholder 4"/>
          <p:cNvSpPr txBox="1">
            <a:spLocks/>
          </p:cNvSpPr>
          <p:nvPr/>
        </p:nvSpPr>
        <p:spPr>
          <a:xfrm>
            <a:off x="6971996" y="2660294"/>
            <a:ext cx="4306732" cy="365627"/>
          </a:xfrm>
          <a:prstGeom prst="rect">
            <a:avLst/>
          </a:prstGeom>
        </p:spPr>
        <p:txBody>
          <a:bodyPr lIns="0" tIns="0" rIns="0" bIns="0" anchor="t"/>
          <a:lstStyle>
            <a:lvl1pPr marL="0" indent="0" algn="r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200" b="0"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latinLnBrk="0">
              <a:spcBef>
                <a:spcPts val="0"/>
              </a:spcBef>
              <a:defRPr/>
            </a:pP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We create power point templates based on new visual trends that’s fresh, relevant and always on the cutting edge. </a:t>
            </a:r>
          </a:p>
        </p:txBody>
      </p:sp>
      <p:sp>
        <p:nvSpPr>
          <p:cNvPr id="18" name="Text Placeholder 3"/>
          <p:cNvSpPr txBox="1">
            <a:spLocks/>
          </p:cNvSpPr>
          <p:nvPr/>
        </p:nvSpPr>
        <p:spPr>
          <a:xfrm>
            <a:off x="6971996" y="3191216"/>
            <a:ext cx="3887189" cy="365626"/>
          </a:xfrm>
          <a:prstGeom prst="rect">
            <a:avLst/>
          </a:prstGeom>
        </p:spPr>
        <p:txBody>
          <a:bodyPr lIns="0" tIns="0" rIns="0" bIns="0" anchor="b"/>
          <a:lstStyle>
            <a:lvl1pPr marL="0" indent="0" algn="r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 baseline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ko-KR" sz="2400" b="0" i="0" u="none" strike="noStrike" kern="1200" cap="none" spc="0" normalizeH="0" baseline="0" noProof="0" dirty="0">
                <a:ln>
                  <a:noFill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 panose="020F0502020204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02. Contents sub title</a:t>
            </a:r>
            <a:endParaRPr kumimoji="0" lang="ko-KR" altLang="en-US" sz="2400" b="0" i="0" u="none" strike="noStrike" kern="1200" cap="none" spc="0" normalizeH="0" baseline="0" noProof="0" dirty="0">
              <a:ln>
                <a:noFill/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alibri" panose="020F0502020204030204" pitchFamily="34" charset="0"/>
              <a:ea typeface="맑은 고딕" panose="020B0503020000020004" pitchFamily="50" charset="-127"/>
              <a:cs typeface="Tahoma" panose="020B0604030504040204" pitchFamily="34" charset="0"/>
            </a:endParaRPr>
          </a:p>
        </p:txBody>
      </p:sp>
      <p:sp>
        <p:nvSpPr>
          <p:cNvPr id="19" name="Text Placeholder 3"/>
          <p:cNvSpPr txBox="1">
            <a:spLocks/>
          </p:cNvSpPr>
          <p:nvPr/>
        </p:nvSpPr>
        <p:spPr>
          <a:xfrm>
            <a:off x="6971996" y="4080985"/>
            <a:ext cx="3887189" cy="365626"/>
          </a:xfrm>
          <a:prstGeom prst="rect">
            <a:avLst/>
          </a:prstGeom>
        </p:spPr>
        <p:txBody>
          <a:bodyPr lIns="0" tIns="0" rIns="0" bIns="0" anchor="b"/>
          <a:lstStyle>
            <a:lvl1pPr marL="0" indent="0" algn="r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 baseline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ko-KR" sz="2400" b="0" i="0" u="none" strike="noStrike" kern="1200" cap="none" spc="0" normalizeH="0" baseline="0" noProof="0" dirty="0">
                <a:ln>
                  <a:noFill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 panose="020F0502020204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03. Contents sub title</a:t>
            </a:r>
            <a:endParaRPr kumimoji="0" lang="ko-KR" altLang="en-US" sz="2400" b="0" i="0" u="none" strike="noStrike" kern="1200" cap="none" spc="0" normalizeH="0" baseline="0" noProof="0" dirty="0">
              <a:ln>
                <a:noFill/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alibri" panose="020F0502020204030204" pitchFamily="34" charset="0"/>
              <a:ea typeface="맑은 고딕" panose="020B0503020000020004" pitchFamily="50" charset="-127"/>
              <a:cs typeface="Tahoma" panose="020B0604030504040204" pitchFamily="34" charset="0"/>
            </a:endParaRPr>
          </a:p>
        </p:txBody>
      </p:sp>
      <p:sp>
        <p:nvSpPr>
          <p:cNvPr id="20" name="Text Placeholder 4"/>
          <p:cNvSpPr txBox="1">
            <a:spLocks/>
          </p:cNvSpPr>
          <p:nvPr/>
        </p:nvSpPr>
        <p:spPr>
          <a:xfrm>
            <a:off x="6971996" y="3556843"/>
            <a:ext cx="4306732" cy="358846"/>
          </a:xfrm>
          <a:prstGeom prst="rect">
            <a:avLst/>
          </a:prstGeom>
        </p:spPr>
        <p:txBody>
          <a:bodyPr lIns="0" tIns="0" rIns="0" bIns="0" anchor="t"/>
          <a:lstStyle>
            <a:lvl1pPr marL="0" indent="0" algn="r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200" b="0"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latinLnBrk="0">
              <a:spcBef>
                <a:spcPts val="0"/>
              </a:spcBef>
              <a:defRPr/>
            </a:pP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We create power point templates based on new visual trends that’s fresh, relevant and always on the cutting edge. </a:t>
            </a:r>
          </a:p>
        </p:txBody>
      </p:sp>
      <p:sp>
        <p:nvSpPr>
          <p:cNvPr id="21" name="Text Placeholder 4"/>
          <p:cNvSpPr txBox="1">
            <a:spLocks/>
          </p:cNvSpPr>
          <p:nvPr/>
        </p:nvSpPr>
        <p:spPr>
          <a:xfrm>
            <a:off x="6971996" y="4446611"/>
            <a:ext cx="4306732" cy="365625"/>
          </a:xfrm>
          <a:prstGeom prst="rect">
            <a:avLst/>
          </a:prstGeom>
        </p:spPr>
        <p:txBody>
          <a:bodyPr lIns="0" tIns="0" rIns="0" bIns="0" anchor="t"/>
          <a:lstStyle>
            <a:lvl1pPr marL="0" indent="0" algn="r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200" b="0"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latinLnBrk="0">
              <a:spcBef>
                <a:spcPts val="0"/>
              </a:spcBef>
              <a:defRPr/>
            </a:pP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We create power point templates based on new visual trends that’s fresh, relevant and always on the cutting edge. </a:t>
            </a:r>
          </a:p>
        </p:txBody>
      </p:sp>
      <p:sp>
        <p:nvSpPr>
          <p:cNvPr id="22" name="Text Placeholder 3"/>
          <p:cNvSpPr txBox="1">
            <a:spLocks/>
          </p:cNvSpPr>
          <p:nvPr/>
        </p:nvSpPr>
        <p:spPr>
          <a:xfrm>
            <a:off x="6971996" y="4977532"/>
            <a:ext cx="3887189" cy="365626"/>
          </a:xfrm>
          <a:prstGeom prst="rect">
            <a:avLst/>
          </a:prstGeom>
        </p:spPr>
        <p:txBody>
          <a:bodyPr lIns="0" tIns="0" rIns="0" bIns="0" anchor="b"/>
          <a:lstStyle>
            <a:lvl1pPr marL="0" indent="0" algn="r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 baseline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ko-KR" sz="2400" b="0" i="0" u="none" strike="noStrike" kern="1200" cap="none" spc="0" normalizeH="0" baseline="0" noProof="0" dirty="0">
                <a:ln>
                  <a:noFill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 panose="020F0502020204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04. Contents sub title</a:t>
            </a:r>
            <a:endParaRPr kumimoji="0" lang="ko-KR" altLang="en-US" sz="2400" b="0" i="0" u="none" strike="noStrike" kern="1200" cap="none" spc="0" normalizeH="0" baseline="0" noProof="0" dirty="0">
              <a:ln>
                <a:noFill/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alibri" panose="020F0502020204030204" pitchFamily="34" charset="0"/>
              <a:ea typeface="맑은 고딕" panose="020B0503020000020004" pitchFamily="50" charset="-127"/>
              <a:cs typeface="Tahoma" panose="020B0604030504040204" pitchFamily="34" charset="0"/>
            </a:endParaRPr>
          </a:p>
        </p:txBody>
      </p:sp>
      <p:sp>
        <p:nvSpPr>
          <p:cNvPr id="23" name="Text Placeholder 4"/>
          <p:cNvSpPr txBox="1">
            <a:spLocks/>
          </p:cNvSpPr>
          <p:nvPr/>
        </p:nvSpPr>
        <p:spPr>
          <a:xfrm>
            <a:off x="6971996" y="5343158"/>
            <a:ext cx="4306732" cy="358847"/>
          </a:xfrm>
          <a:prstGeom prst="rect">
            <a:avLst/>
          </a:prstGeom>
        </p:spPr>
        <p:txBody>
          <a:bodyPr lIns="0" tIns="0" rIns="0" bIns="0" anchor="t"/>
          <a:lstStyle>
            <a:lvl1pPr marL="0" indent="0" algn="r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200" b="0"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latinLnBrk="0">
              <a:spcBef>
                <a:spcPts val="0"/>
              </a:spcBef>
              <a:defRPr/>
            </a:pP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We create power point templates based on new visual trends that’s fresh, relevant and always on the cutting edge. </a:t>
            </a:r>
          </a:p>
        </p:txBody>
      </p:sp>
    </p:spTree>
    <p:extLst>
      <p:ext uri="{BB962C8B-B14F-4D97-AF65-F5344CB8AC3E}">
        <p14:creationId xmlns:p14="http://schemas.microsoft.com/office/powerpoint/2010/main" val="3411410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b="1" dirty="0"/>
              <a:t>STEP</a:t>
            </a:r>
            <a:r>
              <a:rPr lang="en-US" dirty="0"/>
              <a:t> DIAGRAM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Sub title text here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13603" y="916147"/>
            <a:ext cx="11544415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</a:rPr>
              <a:t>PowerPoint offers word processing, outlining, drawing, graphing, and presentation management tools all designed to be easy to use and learn.</a:t>
            </a:r>
          </a:p>
        </p:txBody>
      </p:sp>
      <p:sp>
        <p:nvSpPr>
          <p:cNvPr id="5" name="직사각형 20"/>
          <p:cNvSpPr/>
          <p:nvPr/>
        </p:nvSpPr>
        <p:spPr>
          <a:xfrm>
            <a:off x="7074041" y="4054297"/>
            <a:ext cx="2697076" cy="532518"/>
          </a:xfrm>
          <a:prstGeom prst="homePlate">
            <a:avLst/>
          </a:prstGeom>
          <a:solidFill>
            <a:srgbClr val="C3E1CD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" name="speed"/>
          <p:cNvSpPr txBox="1">
            <a:spLocks noChangeArrowheads="1"/>
          </p:cNvSpPr>
          <p:nvPr/>
        </p:nvSpPr>
        <p:spPr bwMode="auto">
          <a:xfrm>
            <a:off x="7651056" y="4203191"/>
            <a:ext cx="1772884" cy="221599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  <a:sp3d prstMaterial="matte">
            <a:bevelT w="1270" h="1270"/>
          </a:sp3d>
        </p:spPr>
        <p:txBody>
          <a:bodyPr wrap="square" lIns="0" tIns="0" rIns="0" bIns="0" anchor="t" anchorCtr="0">
            <a:spAutoFit/>
            <a:sp3d/>
          </a:bodyPr>
          <a:lstStyle>
            <a:defPPr>
              <a:defRPr lang="ko-KR"/>
            </a:defPPr>
            <a:lvl1pPr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prstClr val="white"/>
              </a:buClr>
              <a:defRPr kumimoji="1" sz="1400" b="1">
                <a:solidFill>
                  <a:schemeClr val="tx1">
                    <a:lumMod val="95000"/>
                    <a:lumOff val="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 kumimoji="1">
                <a:latin typeface="굴림" pitchFamily="50" charset="-127"/>
                <a:ea typeface="굴림" pitchFamily="50" charset="-127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 kumimoji="1">
                <a:latin typeface="굴림" pitchFamily="50" charset="-127"/>
                <a:ea typeface="굴림" pitchFamily="50" charset="-127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 kumimoji="1">
                <a:latin typeface="굴림" pitchFamily="50" charset="-127"/>
                <a:ea typeface="굴림" pitchFamily="50" charset="-127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 kumimoji="1">
                <a:latin typeface="굴림" pitchFamily="50" charset="-127"/>
                <a:ea typeface="굴림" pitchFamily="50" charset="-127"/>
              </a:defRPr>
            </a:lvl5pPr>
            <a:lvl6pPr>
              <a:defRPr kumimoji="1">
                <a:latin typeface="굴림" pitchFamily="50" charset="-127"/>
                <a:ea typeface="굴림" pitchFamily="50" charset="-127"/>
              </a:defRPr>
            </a:lvl6pPr>
            <a:lvl7pPr>
              <a:defRPr kumimoji="1">
                <a:latin typeface="굴림" pitchFamily="50" charset="-127"/>
                <a:ea typeface="굴림" pitchFamily="50" charset="-127"/>
              </a:defRPr>
            </a:lvl7pPr>
            <a:lvl8pPr>
              <a:defRPr kumimoji="1">
                <a:latin typeface="굴림" pitchFamily="50" charset="-127"/>
                <a:ea typeface="굴림" pitchFamily="50" charset="-127"/>
              </a:defRPr>
            </a:lvl8pPr>
            <a:lvl9pPr>
              <a:defRPr kumimoji="1">
                <a:latin typeface="굴림" pitchFamily="50" charset="-127"/>
                <a:ea typeface="굴림" pitchFamily="50" charset="-127"/>
              </a:defRPr>
            </a:lvl9pPr>
          </a:lstStyle>
          <a:p>
            <a:r>
              <a:rPr lang="en-US" altLang="ko-KR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Eye-catching visual</a:t>
            </a:r>
          </a:p>
        </p:txBody>
      </p:sp>
      <p:sp>
        <p:nvSpPr>
          <p:cNvPr id="7" name="직사각형 20"/>
          <p:cNvSpPr/>
          <p:nvPr/>
        </p:nvSpPr>
        <p:spPr>
          <a:xfrm>
            <a:off x="4673740" y="4054297"/>
            <a:ext cx="2697076" cy="532518"/>
          </a:xfrm>
          <a:prstGeom prst="homePlate">
            <a:avLst/>
          </a:prstGeom>
          <a:solidFill>
            <a:srgbClr val="F4B486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Freeform 7"/>
          <p:cNvSpPr/>
          <p:nvPr/>
        </p:nvSpPr>
        <p:spPr>
          <a:xfrm>
            <a:off x="2364637" y="4054297"/>
            <a:ext cx="2596355" cy="532518"/>
          </a:xfrm>
          <a:custGeom>
            <a:avLst/>
            <a:gdLst>
              <a:gd name="connsiteX0" fmla="*/ 0 w 2596355"/>
              <a:gd name="connsiteY0" fmla="*/ 0 h 532518"/>
              <a:gd name="connsiteX1" fmla="*/ 2330096 w 2596355"/>
              <a:gd name="connsiteY1" fmla="*/ 0 h 532518"/>
              <a:gd name="connsiteX2" fmla="*/ 2596355 w 2596355"/>
              <a:gd name="connsiteY2" fmla="*/ 266259 h 532518"/>
              <a:gd name="connsiteX3" fmla="*/ 2330096 w 2596355"/>
              <a:gd name="connsiteY3" fmla="*/ 532518 h 532518"/>
              <a:gd name="connsiteX4" fmla="*/ 0 w 2596355"/>
              <a:gd name="connsiteY4" fmla="*/ 532518 h 532518"/>
              <a:gd name="connsiteX5" fmla="*/ 266259 w 2596355"/>
              <a:gd name="connsiteY5" fmla="*/ 266259 h 532518"/>
              <a:gd name="connsiteX6" fmla="*/ 0 w 2596355"/>
              <a:gd name="connsiteY6" fmla="*/ 0 h 5325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596355" h="532518">
                <a:moveTo>
                  <a:pt x="0" y="0"/>
                </a:moveTo>
                <a:lnTo>
                  <a:pt x="2330096" y="0"/>
                </a:lnTo>
                <a:lnTo>
                  <a:pt x="2596355" y="266259"/>
                </a:lnTo>
                <a:lnTo>
                  <a:pt x="2330096" y="532518"/>
                </a:lnTo>
                <a:lnTo>
                  <a:pt x="0" y="532518"/>
                </a:lnTo>
                <a:lnTo>
                  <a:pt x="266259" y="266259"/>
                </a:lnTo>
                <a:lnTo>
                  <a:pt x="0" y="0"/>
                </a:lnTo>
                <a:close/>
              </a:path>
            </a:pathLst>
          </a:custGeom>
          <a:solidFill>
            <a:srgbClr val="9CDCFF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9" name="speed"/>
          <p:cNvSpPr txBox="1">
            <a:spLocks noChangeArrowheads="1"/>
          </p:cNvSpPr>
          <p:nvPr/>
        </p:nvSpPr>
        <p:spPr bwMode="auto">
          <a:xfrm>
            <a:off x="5269668" y="4203191"/>
            <a:ext cx="1772884" cy="221599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  <a:sp3d prstMaterial="matte">
            <a:bevelT w="1270" h="1270"/>
          </a:sp3d>
        </p:spPr>
        <p:txBody>
          <a:bodyPr wrap="square" lIns="0" tIns="0" rIns="0" bIns="0" anchor="t" anchorCtr="0">
            <a:spAutoFit/>
            <a:sp3d/>
          </a:bodyPr>
          <a:lstStyle>
            <a:defPPr>
              <a:defRPr lang="ko-KR"/>
            </a:defPPr>
            <a:lvl1pPr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prstClr val="white"/>
              </a:buClr>
              <a:defRPr kumimoji="1" sz="1400" b="1">
                <a:solidFill>
                  <a:schemeClr val="tx1">
                    <a:lumMod val="95000"/>
                    <a:lumOff val="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 kumimoji="1">
                <a:latin typeface="굴림" pitchFamily="50" charset="-127"/>
                <a:ea typeface="굴림" pitchFamily="50" charset="-127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 kumimoji="1">
                <a:latin typeface="굴림" pitchFamily="50" charset="-127"/>
                <a:ea typeface="굴림" pitchFamily="50" charset="-127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 kumimoji="1">
                <a:latin typeface="굴림" pitchFamily="50" charset="-127"/>
                <a:ea typeface="굴림" pitchFamily="50" charset="-127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 kumimoji="1">
                <a:latin typeface="굴림" pitchFamily="50" charset="-127"/>
                <a:ea typeface="굴림" pitchFamily="50" charset="-127"/>
              </a:defRPr>
            </a:lvl5pPr>
            <a:lvl6pPr>
              <a:defRPr kumimoji="1">
                <a:latin typeface="굴림" pitchFamily="50" charset="-127"/>
                <a:ea typeface="굴림" pitchFamily="50" charset="-127"/>
              </a:defRPr>
            </a:lvl6pPr>
            <a:lvl7pPr>
              <a:defRPr kumimoji="1">
                <a:latin typeface="굴림" pitchFamily="50" charset="-127"/>
                <a:ea typeface="굴림" pitchFamily="50" charset="-127"/>
              </a:defRPr>
            </a:lvl7pPr>
            <a:lvl8pPr>
              <a:defRPr kumimoji="1">
                <a:latin typeface="굴림" pitchFamily="50" charset="-127"/>
                <a:ea typeface="굴림" pitchFamily="50" charset="-127"/>
              </a:defRPr>
            </a:lvl8pPr>
            <a:lvl9pPr>
              <a:defRPr kumimoji="1">
                <a:latin typeface="굴림" pitchFamily="50" charset="-127"/>
                <a:ea typeface="굴림" pitchFamily="50" charset="-127"/>
              </a:defRPr>
            </a:lvl9pPr>
          </a:lstStyle>
          <a:p>
            <a:r>
              <a:rPr lang="en-US" altLang="ko-KR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Eye-catching visual</a:t>
            </a:r>
          </a:p>
        </p:txBody>
      </p:sp>
      <p:sp>
        <p:nvSpPr>
          <p:cNvPr id="10" name="speed"/>
          <p:cNvSpPr txBox="1">
            <a:spLocks noChangeArrowheads="1"/>
          </p:cNvSpPr>
          <p:nvPr/>
        </p:nvSpPr>
        <p:spPr bwMode="auto">
          <a:xfrm>
            <a:off x="2874219" y="4203191"/>
            <a:ext cx="1772884" cy="221599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  <a:sp3d prstMaterial="matte">
            <a:bevelT w="1270" h="1270"/>
          </a:sp3d>
        </p:spPr>
        <p:txBody>
          <a:bodyPr wrap="square" lIns="0" tIns="0" rIns="0" bIns="0" anchor="t" anchorCtr="0">
            <a:spAutoFit/>
            <a:sp3d/>
          </a:bodyPr>
          <a:lstStyle>
            <a:defPPr>
              <a:defRPr lang="ko-KR"/>
            </a:defPPr>
            <a:lvl1pPr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prstClr val="white"/>
              </a:buClr>
              <a:defRPr kumimoji="1" sz="1400" b="1">
                <a:solidFill>
                  <a:schemeClr val="tx1">
                    <a:lumMod val="95000"/>
                    <a:lumOff val="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 kumimoji="1">
                <a:latin typeface="굴림" pitchFamily="50" charset="-127"/>
                <a:ea typeface="굴림" pitchFamily="50" charset="-127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 kumimoji="1">
                <a:latin typeface="굴림" pitchFamily="50" charset="-127"/>
                <a:ea typeface="굴림" pitchFamily="50" charset="-127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 kumimoji="1">
                <a:latin typeface="굴림" pitchFamily="50" charset="-127"/>
                <a:ea typeface="굴림" pitchFamily="50" charset="-127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 kumimoji="1">
                <a:latin typeface="굴림" pitchFamily="50" charset="-127"/>
                <a:ea typeface="굴림" pitchFamily="50" charset="-127"/>
              </a:defRPr>
            </a:lvl5pPr>
            <a:lvl6pPr>
              <a:defRPr kumimoji="1">
                <a:latin typeface="굴림" pitchFamily="50" charset="-127"/>
                <a:ea typeface="굴림" pitchFamily="50" charset="-127"/>
              </a:defRPr>
            </a:lvl6pPr>
            <a:lvl7pPr>
              <a:defRPr kumimoji="1">
                <a:latin typeface="굴림" pitchFamily="50" charset="-127"/>
                <a:ea typeface="굴림" pitchFamily="50" charset="-127"/>
              </a:defRPr>
            </a:lvl7pPr>
            <a:lvl8pPr>
              <a:defRPr kumimoji="1">
                <a:latin typeface="굴림" pitchFamily="50" charset="-127"/>
                <a:ea typeface="굴림" pitchFamily="50" charset="-127"/>
              </a:defRPr>
            </a:lvl8pPr>
            <a:lvl9pPr>
              <a:defRPr kumimoji="1">
                <a:latin typeface="굴림" pitchFamily="50" charset="-127"/>
                <a:ea typeface="굴림" pitchFamily="50" charset="-127"/>
              </a:defRPr>
            </a:lvl9pPr>
          </a:lstStyle>
          <a:p>
            <a:r>
              <a:rPr lang="en-US" altLang="ko-KR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Eye-catching visual</a:t>
            </a:r>
          </a:p>
        </p:txBody>
      </p:sp>
      <p:sp>
        <p:nvSpPr>
          <p:cNvPr id="11" name="Rectangle 3"/>
          <p:cNvSpPr txBox="1">
            <a:spLocks noChangeArrowheads="1"/>
          </p:cNvSpPr>
          <p:nvPr/>
        </p:nvSpPr>
        <p:spPr bwMode="auto">
          <a:xfrm>
            <a:off x="2625550" y="4735709"/>
            <a:ext cx="2074528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t" anchorCtr="0">
            <a:spAutoFit/>
            <a:scene3d>
              <a:camera prst="orthographicFront"/>
              <a:lightRig rig="threePt" dir="t"/>
            </a:scene3d>
            <a:sp3d/>
          </a:bodyPr>
          <a:lstStyle>
            <a:defPPr>
              <a:defRPr lang="ko-KR"/>
            </a:defPPr>
            <a:lvl1pPr fontAlgn="auto">
              <a:spcBef>
                <a:spcPts val="0"/>
              </a:spcBef>
              <a:spcAft>
                <a:spcPts val="0"/>
              </a:spcAft>
              <a:buFont typeface="Arial" charset="0"/>
              <a:buNone/>
              <a:defRPr kumimoji="0" sz="1200">
                <a:solidFill>
                  <a:schemeClr val="tx1">
                    <a:lumMod val="95000"/>
                    <a:lumOff val="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defRPr>
            </a:lvl1pPr>
          </a:lstStyle>
          <a:p>
            <a:pPr algn="ctr" latinLnBrk="0"/>
            <a:r>
              <a:rPr lang="en-US" dirty="0">
                <a:solidFill>
                  <a:schemeClr val="bg1"/>
                </a:solidFill>
                <a:latin typeface="+mn-lt"/>
              </a:rPr>
              <a:t>We create PowerPoint presentations based on new visual trends that are fresh, relevant, and always on the cutting edge.</a:t>
            </a:r>
          </a:p>
        </p:txBody>
      </p:sp>
      <p:sp>
        <p:nvSpPr>
          <p:cNvPr id="12" name="Rectangle 3"/>
          <p:cNvSpPr txBox="1">
            <a:spLocks noChangeArrowheads="1"/>
          </p:cNvSpPr>
          <p:nvPr/>
        </p:nvSpPr>
        <p:spPr bwMode="auto">
          <a:xfrm>
            <a:off x="4938926" y="4735709"/>
            <a:ext cx="2074528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t" anchorCtr="0">
            <a:spAutoFit/>
            <a:scene3d>
              <a:camera prst="orthographicFront"/>
              <a:lightRig rig="threePt" dir="t"/>
            </a:scene3d>
            <a:sp3d/>
          </a:bodyPr>
          <a:lstStyle>
            <a:defPPr>
              <a:defRPr lang="ko-KR"/>
            </a:defPPr>
            <a:lvl1pPr fontAlgn="auto">
              <a:spcBef>
                <a:spcPts val="0"/>
              </a:spcBef>
              <a:spcAft>
                <a:spcPts val="0"/>
              </a:spcAft>
              <a:buFont typeface="Arial" charset="0"/>
              <a:buNone/>
              <a:defRPr kumimoji="0" sz="1200">
                <a:solidFill>
                  <a:schemeClr val="tx1">
                    <a:lumMod val="95000"/>
                    <a:lumOff val="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defRPr>
            </a:lvl1pPr>
          </a:lstStyle>
          <a:p>
            <a:pPr algn="ctr" latinLnBrk="0"/>
            <a:r>
              <a:rPr lang="en-US" dirty="0">
                <a:solidFill>
                  <a:schemeClr val="bg1"/>
                </a:solidFill>
                <a:latin typeface="+mn-lt"/>
              </a:rPr>
              <a:t>We create PowerPoint presentations based on new visual trends that are fresh, relevant, and always on the cutting edge.</a:t>
            </a:r>
          </a:p>
        </p:txBody>
      </p:sp>
      <p:sp>
        <p:nvSpPr>
          <p:cNvPr id="13" name="Rectangle 3"/>
          <p:cNvSpPr txBox="1">
            <a:spLocks noChangeArrowheads="1"/>
          </p:cNvSpPr>
          <p:nvPr/>
        </p:nvSpPr>
        <p:spPr bwMode="auto">
          <a:xfrm>
            <a:off x="7320314" y="4735709"/>
            <a:ext cx="2074528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t" anchorCtr="0">
            <a:spAutoFit/>
            <a:scene3d>
              <a:camera prst="orthographicFront"/>
              <a:lightRig rig="threePt" dir="t"/>
            </a:scene3d>
            <a:sp3d/>
          </a:bodyPr>
          <a:lstStyle>
            <a:defPPr>
              <a:defRPr lang="ko-KR"/>
            </a:defPPr>
            <a:lvl1pPr fontAlgn="auto">
              <a:spcBef>
                <a:spcPts val="0"/>
              </a:spcBef>
              <a:spcAft>
                <a:spcPts val="0"/>
              </a:spcAft>
              <a:buFont typeface="Arial" charset="0"/>
              <a:buNone/>
              <a:defRPr kumimoji="0" sz="1200">
                <a:solidFill>
                  <a:schemeClr val="tx1">
                    <a:lumMod val="95000"/>
                    <a:lumOff val="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defRPr>
            </a:lvl1pPr>
          </a:lstStyle>
          <a:p>
            <a:pPr algn="ctr" latinLnBrk="0"/>
            <a:r>
              <a:rPr lang="en-US" dirty="0">
                <a:solidFill>
                  <a:schemeClr val="bg1"/>
                </a:solidFill>
                <a:latin typeface="+mn-lt"/>
              </a:rPr>
              <a:t>We create PowerPoint presentations based on new visual trends that are fresh, relevant, and always on the cutting edge.</a:t>
            </a:r>
          </a:p>
        </p:txBody>
      </p:sp>
      <p:sp>
        <p:nvSpPr>
          <p:cNvPr id="17" name="Rectangle 3"/>
          <p:cNvSpPr txBox="1">
            <a:spLocks noChangeArrowheads="1"/>
          </p:cNvSpPr>
          <p:nvPr/>
        </p:nvSpPr>
        <p:spPr bwMode="auto">
          <a:xfrm>
            <a:off x="2636261" y="1892238"/>
            <a:ext cx="691947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t" anchorCtr="0">
            <a:spAutoFit/>
            <a:scene3d>
              <a:camera prst="orthographicFront"/>
              <a:lightRig rig="threePt" dir="t"/>
            </a:scene3d>
            <a:sp3d/>
          </a:bodyPr>
          <a:lstStyle>
            <a:defPPr>
              <a:defRPr lang="ko-KR"/>
            </a:defPPr>
            <a:lvl1pPr fontAlgn="auto">
              <a:spcBef>
                <a:spcPts val="0"/>
              </a:spcBef>
              <a:spcAft>
                <a:spcPts val="0"/>
              </a:spcAft>
              <a:buFont typeface="Arial" charset="0"/>
              <a:buNone/>
              <a:defRPr kumimoji="0" sz="1200">
                <a:solidFill>
                  <a:schemeClr val="tx1">
                    <a:lumMod val="95000"/>
                    <a:lumOff val="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defRPr>
            </a:lvl1pPr>
          </a:lstStyle>
          <a:p>
            <a:pPr algn="ctr"/>
            <a:r>
              <a:rPr lang="en-US" dirty="0">
                <a:solidFill>
                  <a:schemeClr val="bg1"/>
                </a:solidFill>
                <a:latin typeface="+mn-lt"/>
              </a:rPr>
              <a:t>PowerPoint offers word processing, outlining, drawing, graphing, and presentation management tools all designed to be easy to use and learn</a:t>
            </a:r>
          </a:p>
        </p:txBody>
      </p:sp>
      <p:sp>
        <p:nvSpPr>
          <p:cNvPr id="18" name="speed"/>
          <p:cNvSpPr txBox="1">
            <a:spLocks noChangeArrowheads="1"/>
          </p:cNvSpPr>
          <p:nvPr/>
        </p:nvSpPr>
        <p:spPr bwMode="auto">
          <a:xfrm>
            <a:off x="4974042" y="1579999"/>
            <a:ext cx="2243916" cy="276999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  <a:sp3d prstMaterial="matte">
            <a:bevelT w="1270" h="1270"/>
          </a:sp3d>
        </p:spPr>
        <p:txBody>
          <a:bodyPr wrap="square" lIns="0" tIns="0" rIns="0" bIns="0" anchor="t" anchorCtr="0">
            <a:spAutoFit/>
            <a:sp3d/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pPr algn="ctr">
              <a:lnSpc>
                <a:spcPct val="90000"/>
              </a:lnSpc>
              <a:buClr>
                <a:prstClr val="white"/>
              </a:buClr>
              <a:defRPr/>
            </a:pPr>
            <a:r>
              <a:rPr lang="en-US" altLang="ko-KR" sz="2000" b="1" dirty="0">
                <a:solidFill>
                  <a:schemeClr val="bg1"/>
                </a:solidFill>
                <a:latin typeface="+mn-lt"/>
                <a:ea typeface="Tahoma" pitchFamily="34" charset="0"/>
                <a:cs typeface="Arial" panose="020B0604020202020204" pitchFamily="34" charset="0"/>
              </a:rPr>
              <a:t>Contemporary Colors</a:t>
            </a:r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29A7DA-48D8-4CCA-90C3-58ECD964762F}" type="slidenum">
              <a:rPr lang="en-US" smtClean="0"/>
              <a:pPr/>
              <a:t>20</a:t>
            </a:fld>
            <a:endParaRPr lang="en-US"/>
          </a:p>
        </p:txBody>
      </p:sp>
      <p:sp>
        <p:nvSpPr>
          <p:cNvPr id="22" name="직사각형 63"/>
          <p:cNvSpPr>
            <a:spLocks noChangeAspect="1"/>
          </p:cNvSpPr>
          <p:nvPr/>
        </p:nvSpPr>
        <p:spPr>
          <a:xfrm flipH="1">
            <a:off x="2360929" y="2760075"/>
            <a:ext cx="2334858" cy="1080000"/>
          </a:xfrm>
          <a:prstGeom prst="rect">
            <a:avLst/>
          </a:prstGeom>
          <a:blipFill>
            <a:blip r:embed="rId2" cstate="screen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aturation sat="66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 b="-42706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3" name="직사각형 64"/>
          <p:cNvSpPr>
            <a:spLocks noChangeAspect="1"/>
          </p:cNvSpPr>
          <p:nvPr/>
        </p:nvSpPr>
        <p:spPr>
          <a:xfrm>
            <a:off x="4785585" y="2760076"/>
            <a:ext cx="2343048" cy="1080000"/>
          </a:xfrm>
          <a:prstGeom prst="rect">
            <a:avLst/>
          </a:prstGeom>
          <a:blipFill>
            <a:blip r:embed="rId4" cstate="screen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66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 t="-21603" b="-21603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4" name="직사각형 65"/>
          <p:cNvSpPr>
            <a:spLocks noChangeAspect="1"/>
          </p:cNvSpPr>
          <p:nvPr/>
        </p:nvSpPr>
        <p:spPr>
          <a:xfrm>
            <a:off x="7217958" y="2760076"/>
            <a:ext cx="2343048" cy="1080000"/>
          </a:xfrm>
          <a:prstGeom prst="rect">
            <a:avLst/>
          </a:prstGeom>
          <a:blipFill>
            <a:blip r:embed="rId6" cstate="screen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saturation sat="66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 t="-43206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931119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3" grpId="0" animBg="1"/>
      <p:bldP spid="2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직선 연결선 18"/>
          <p:cNvCxnSpPr/>
          <p:nvPr/>
        </p:nvCxnSpPr>
        <p:spPr>
          <a:xfrm>
            <a:off x="6096000" y="3209645"/>
            <a:ext cx="0" cy="66040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직선 연결선 30"/>
          <p:cNvCxnSpPr/>
          <p:nvPr/>
        </p:nvCxnSpPr>
        <p:spPr>
          <a:xfrm>
            <a:off x="6595199" y="4495190"/>
            <a:ext cx="516077" cy="40005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직선 연결선 37"/>
          <p:cNvCxnSpPr/>
          <p:nvPr/>
        </p:nvCxnSpPr>
        <p:spPr>
          <a:xfrm flipH="1">
            <a:off x="5080724" y="4495190"/>
            <a:ext cx="516077" cy="40005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Oval 67"/>
          <p:cNvSpPr/>
          <p:nvPr/>
        </p:nvSpPr>
        <p:spPr>
          <a:xfrm>
            <a:off x="5486447" y="3651807"/>
            <a:ext cx="1253462" cy="1253462"/>
          </a:xfrm>
          <a:prstGeom prst="ellipse">
            <a:avLst/>
          </a:prstGeom>
          <a:solidFill>
            <a:srgbClr val="F4B4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9" name="Oval 68"/>
          <p:cNvSpPr/>
          <p:nvPr/>
        </p:nvSpPr>
        <p:spPr>
          <a:xfrm>
            <a:off x="3996436" y="4694115"/>
            <a:ext cx="1253462" cy="1253462"/>
          </a:xfrm>
          <a:prstGeom prst="ellipse">
            <a:avLst/>
          </a:prstGeom>
          <a:solidFill>
            <a:srgbClr val="9CD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0" name="Oval 69"/>
          <p:cNvSpPr/>
          <p:nvPr/>
        </p:nvSpPr>
        <p:spPr>
          <a:xfrm>
            <a:off x="6946767" y="4694115"/>
            <a:ext cx="1253462" cy="1253462"/>
          </a:xfrm>
          <a:prstGeom prst="ellipse">
            <a:avLst/>
          </a:prstGeom>
          <a:solidFill>
            <a:srgbClr val="EFEC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Oval 9"/>
          <p:cNvSpPr/>
          <p:nvPr/>
        </p:nvSpPr>
        <p:spPr>
          <a:xfrm>
            <a:off x="5486447" y="1961645"/>
            <a:ext cx="1253462" cy="1253462"/>
          </a:xfrm>
          <a:prstGeom prst="ellipse">
            <a:avLst/>
          </a:prstGeom>
          <a:solidFill>
            <a:srgbClr val="C3E1C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b="1" dirty="0"/>
              <a:t>CIRCULAR </a:t>
            </a:r>
            <a:r>
              <a:rPr lang="en-US" dirty="0"/>
              <a:t>DIAGRAM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Sub title text here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13603" y="916147"/>
            <a:ext cx="11544415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</a:rPr>
              <a:t>PowerPoint offers word processing, outlining, drawing, graphing, and presentation management tools all designed to be easy to use and learn.</a:t>
            </a:r>
          </a:p>
        </p:txBody>
      </p:sp>
      <p:sp>
        <p:nvSpPr>
          <p:cNvPr id="8" name="원호 6"/>
          <p:cNvSpPr/>
          <p:nvPr/>
        </p:nvSpPr>
        <p:spPr>
          <a:xfrm>
            <a:off x="4543425" y="2695203"/>
            <a:ext cx="3105150" cy="3105150"/>
          </a:xfrm>
          <a:prstGeom prst="arc">
            <a:avLst>
              <a:gd name="adj1" fmla="val 3873661"/>
              <a:gd name="adj2" fmla="val 7262157"/>
            </a:avLst>
          </a:prstGeom>
          <a:noFill/>
          <a:ln>
            <a:solidFill>
              <a:schemeClr val="bg1"/>
            </a:solidFill>
            <a:prstDash val="dash"/>
            <a:headEnd type="triangle"/>
            <a:tailEnd type="non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bg1"/>
              </a:solidFill>
            </a:endParaRPr>
          </a:p>
        </p:txBody>
      </p:sp>
      <p:sp>
        <p:nvSpPr>
          <p:cNvPr id="12" name="원호 15"/>
          <p:cNvSpPr/>
          <p:nvPr/>
        </p:nvSpPr>
        <p:spPr>
          <a:xfrm>
            <a:off x="4543425" y="2695203"/>
            <a:ext cx="3105150" cy="3105150"/>
          </a:xfrm>
          <a:prstGeom prst="arc">
            <a:avLst>
              <a:gd name="adj1" fmla="val 18319479"/>
              <a:gd name="adj2" fmla="val 632427"/>
            </a:avLst>
          </a:prstGeom>
          <a:noFill/>
          <a:ln>
            <a:solidFill>
              <a:schemeClr val="bg1"/>
            </a:solidFill>
            <a:prstDash val="dash"/>
            <a:headEnd type="triangle"/>
            <a:tailEnd type="non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bg1"/>
              </a:solidFill>
            </a:endParaRPr>
          </a:p>
        </p:txBody>
      </p:sp>
      <p:sp>
        <p:nvSpPr>
          <p:cNvPr id="13" name="원호 16"/>
          <p:cNvSpPr/>
          <p:nvPr/>
        </p:nvSpPr>
        <p:spPr>
          <a:xfrm>
            <a:off x="4543425" y="2695203"/>
            <a:ext cx="3105150" cy="3105150"/>
          </a:xfrm>
          <a:prstGeom prst="arc">
            <a:avLst>
              <a:gd name="adj1" fmla="val 10514841"/>
              <a:gd name="adj2" fmla="val 14528886"/>
            </a:avLst>
          </a:prstGeom>
          <a:noFill/>
          <a:ln>
            <a:solidFill>
              <a:schemeClr val="bg1"/>
            </a:solidFill>
            <a:prstDash val="dash"/>
            <a:headEnd type="triangle"/>
            <a:tailEnd type="non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bg1"/>
              </a:solidFill>
            </a:endParaRPr>
          </a:p>
        </p:txBody>
      </p:sp>
      <p:sp>
        <p:nvSpPr>
          <p:cNvPr id="15" name="Rectangle 3"/>
          <p:cNvSpPr txBox="1">
            <a:spLocks noChangeArrowheads="1"/>
          </p:cNvSpPr>
          <p:nvPr/>
        </p:nvSpPr>
        <p:spPr bwMode="auto">
          <a:xfrm>
            <a:off x="7053582" y="2336221"/>
            <a:ext cx="3030205" cy="553998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342900" indent="-342900" eaLnBrk="0" hangingPunct="0">
              <a:spcBef>
                <a:spcPct val="20000"/>
              </a:spcBef>
              <a:buFont typeface="Arial" charset="0"/>
              <a:buNone/>
              <a:defRPr lang="en-US" altLang="ko-KR" sz="2000" dirty="0" smtClean="0">
                <a:latin typeface="Microsoft Sans Serif" pitchFamily="34" charset="0"/>
                <a:ea typeface="+mj-ea"/>
                <a:cs typeface="Microsoft Sans Serif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latin typeface="+mn-lt"/>
                <a:ea typeface="+mn-ea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latin typeface="+mn-lt"/>
                <a:ea typeface="+mn-ea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latin typeface="+mn-lt"/>
                <a:ea typeface="+mn-ea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latin typeface="+mn-lt"/>
                <a:ea typeface="+mn-ea"/>
              </a:defRPr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9pPr>
          </a:lstStyle>
          <a:p>
            <a:pPr marL="0" indent="0">
              <a:defRPr/>
            </a:pPr>
            <a:r>
              <a:rPr lang="en-US" sz="1200" dirty="0">
                <a:solidFill>
                  <a:schemeClr val="bg1"/>
                </a:solidFill>
                <a:latin typeface="+mn-lt"/>
                <a:ea typeface="Tahoma" pitchFamily="34" charset="0"/>
                <a:cs typeface="Arial" panose="020B0604020202020204" pitchFamily="34" charset="0"/>
              </a:rPr>
              <a:t>We create power point templates based on new visual trends that’s fresh, relevant and always on the cutting edge. </a:t>
            </a:r>
          </a:p>
        </p:txBody>
      </p:sp>
      <p:sp>
        <p:nvSpPr>
          <p:cNvPr id="16" name="speed"/>
          <p:cNvSpPr txBox="1">
            <a:spLocks noChangeArrowheads="1"/>
          </p:cNvSpPr>
          <p:nvPr/>
        </p:nvSpPr>
        <p:spPr bwMode="auto">
          <a:xfrm>
            <a:off x="7053582" y="2022095"/>
            <a:ext cx="3030205" cy="276999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  <a:sp3d prstMaterial="matte">
            <a:bevelT w="1270" h="1270"/>
          </a:sp3d>
        </p:spPr>
        <p:txBody>
          <a:bodyPr wrap="square" lIns="0" tIns="0" rIns="0" bIns="0" anchor="t" anchorCtr="0">
            <a:spAutoFit/>
            <a:sp3d/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pPr>
              <a:lnSpc>
                <a:spcPct val="90000"/>
              </a:lnSpc>
              <a:buClr>
                <a:prstClr val="white"/>
              </a:buClr>
              <a:defRPr/>
            </a:pPr>
            <a:r>
              <a:rPr lang="en-US" altLang="ko-KR" sz="2000" b="1" dirty="0">
                <a:solidFill>
                  <a:schemeClr val="bg1"/>
                </a:solidFill>
                <a:latin typeface="+mn-lt"/>
                <a:ea typeface="Tahoma" pitchFamily="34" charset="0"/>
                <a:cs typeface="Arial" panose="020B0604020202020204" pitchFamily="34" charset="0"/>
              </a:rPr>
              <a:t>Color</a:t>
            </a:r>
          </a:p>
        </p:txBody>
      </p:sp>
      <p:sp>
        <p:nvSpPr>
          <p:cNvPr id="17" name="Rectangle 3"/>
          <p:cNvSpPr txBox="1">
            <a:spLocks noChangeArrowheads="1"/>
          </p:cNvSpPr>
          <p:nvPr/>
        </p:nvSpPr>
        <p:spPr bwMode="auto">
          <a:xfrm>
            <a:off x="8353028" y="5186237"/>
            <a:ext cx="3030205" cy="553998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342900" indent="-342900" eaLnBrk="0" hangingPunct="0">
              <a:spcBef>
                <a:spcPct val="20000"/>
              </a:spcBef>
              <a:buFont typeface="Arial" charset="0"/>
              <a:buNone/>
              <a:defRPr lang="en-US" altLang="ko-KR" sz="2000" dirty="0" smtClean="0">
                <a:latin typeface="Microsoft Sans Serif" pitchFamily="34" charset="0"/>
                <a:ea typeface="+mj-ea"/>
                <a:cs typeface="Microsoft Sans Serif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latin typeface="+mn-lt"/>
                <a:ea typeface="+mn-ea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latin typeface="+mn-lt"/>
                <a:ea typeface="+mn-ea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latin typeface="+mn-lt"/>
                <a:ea typeface="+mn-ea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latin typeface="+mn-lt"/>
                <a:ea typeface="+mn-ea"/>
              </a:defRPr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9pPr>
          </a:lstStyle>
          <a:p>
            <a:pPr marL="0" indent="0">
              <a:defRPr/>
            </a:pPr>
            <a:r>
              <a:rPr lang="en-US" sz="1200" dirty="0">
                <a:solidFill>
                  <a:schemeClr val="bg1"/>
                </a:solidFill>
                <a:latin typeface="+mn-lt"/>
                <a:ea typeface="Tahoma" pitchFamily="34" charset="0"/>
                <a:cs typeface="Arial" panose="020B0604020202020204" pitchFamily="34" charset="0"/>
              </a:rPr>
              <a:t>We create power point templates based on new visual trends that’s fresh, relevant and always on the cutting edge. </a:t>
            </a:r>
          </a:p>
        </p:txBody>
      </p:sp>
      <p:sp>
        <p:nvSpPr>
          <p:cNvPr id="18" name="speed"/>
          <p:cNvSpPr txBox="1">
            <a:spLocks noChangeArrowheads="1"/>
          </p:cNvSpPr>
          <p:nvPr/>
        </p:nvSpPr>
        <p:spPr bwMode="auto">
          <a:xfrm>
            <a:off x="8353028" y="4872111"/>
            <a:ext cx="3030205" cy="276999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  <a:sp3d prstMaterial="matte">
            <a:bevelT w="1270" h="1270"/>
          </a:sp3d>
        </p:spPr>
        <p:txBody>
          <a:bodyPr wrap="square" lIns="0" tIns="0" rIns="0" bIns="0" anchor="t" anchorCtr="0">
            <a:spAutoFit/>
            <a:sp3d/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pPr>
              <a:lnSpc>
                <a:spcPct val="90000"/>
              </a:lnSpc>
              <a:buClr>
                <a:prstClr val="white"/>
              </a:buClr>
              <a:defRPr/>
            </a:pPr>
            <a:r>
              <a:rPr lang="en-US" altLang="ko-KR" sz="2000" b="1" dirty="0">
                <a:solidFill>
                  <a:schemeClr val="bg1"/>
                </a:solidFill>
                <a:latin typeface="+mn-lt"/>
                <a:ea typeface="Tahoma" pitchFamily="34" charset="0"/>
                <a:cs typeface="Arial" panose="020B0604020202020204" pitchFamily="34" charset="0"/>
              </a:rPr>
              <a:t>Appeal</a:t>
            </a:r>
          </a:p>
        </p:txBody>
      </p:sp>
      <p:sp>
        <p:nvSpPr>
          <p:cNvPr id="19" name="Rectangle 3"/>
          <p:cNvSpPr txBox="1">
            <a:spLocks noChangeArrowheads="1"/>
          </p:cNvSpPr>
          <p:nvPr/>
        </p:nvSpPr>
        <p:spPr bwMode="auto">
          <a:xfrm>
            <a:off x="790178" y="5186237"/>
            <a:ext cx="3030205" cy="553998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342900" indent="-342900" eaLnBrk="0" hangingPunct="0">
              <a:spcBef>
                <a:spcPct val="20000"/>
              </a:spcBef>
              <a:buFont typeface="Arial" charset="0"/>
              <a:buNone/>
              <a:defRPr lang="en-US" altLang="ko-KR" sz="2000" dirty="0" smtClean="0">
                <a:latin typeface="Microsoft Sans Serif" pitchFamily="34" charset="0"/>
                <a:ea typeface="+mj-ea"/>
                <a:cs typeface="Microsoft Sans Serif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latin typeface="+mn-lt"/>
                <a:ea typeface="+mn-ea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latin typeface="+mn-lt"/>
                <a:ea typeface="+mn-ea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latin typeface="+mn-lt"/>
                <a:ea typeface="+mn-ea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latin typeface="+mn-lt"/>
                <a:ea typeface="+mn-ea"/>
              </a:defRPr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9pPr>
          </a:lstStyle>
          <a:p>
            <a:pPr marL="0" indent="0" algn="r">
              <a:defRPr/>
            </a:pPr>
            <a:r>
              <a:rPr lang="en-US" sz="1200" dirty="0">
                <a:solidFill>
                  <a:schemeClr val="bg1"/>
                </a:solidFill>
                <a:latin typeface="+mn-lt"/>
                <a:ea typeface="Tahoma" pitchFamily="34" charset="0"/>
                <a:cs typeface="Arial" panose="020B0604020202020204" pitchFamily="34" charset="0"/>
              </a:rPr>
              <a:t>We create power point templates based on new visual trends that’s fresh, relevant and always on the cutting edge. </a:t>
            </a:r>
          </a:p>
        </p:txBody>
      </p:sp>
      <p:sp>
        <p:nvSpPr>
          <p:cNvPr id="20" name="speed"/>
          <p:cNvSpPr txBox="1">
            <a:spLocks noChangeArrowheads="1"/>
          </p:cNvSpPr>
          <p:nvPr/>
        </p:nvSpPr>
        <p:spPr bwMode="auto">
          <a:xfrm>
            <a:off x="790178" y="4872111"/>
            <a:ext cx="3030205" cy="276999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  <a:sp3d prstMaterial="matte">
            <a:bevelT w="1270" h="1270"/>
          </a:sp3d>
        </p:spPr>
        <p:txBody>
          <a:bodyPr wrap="square" lIns="0" tIns="0" rIns="0" bIns="0" anchor="t" anchorCtr="0">
            <a:spAutoFit/>
            <a:sp3d/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pPr algn="r">
              <a:lnSpc>
                <a:spcPct val="90000"/>
              </a:lnSpc>
              <a:buClr>
                <a:prstClr val="white"/>
              </a:buClr>
              <a:defRPr/>
            </a:pPr>
            <a:r>
              <a:rPr lang="en-US" altLang="ko-KR" sz="2000" b="1" dirty="0">
                <a:solidFill>
                  <a:schemeClr val="bg1"/>
                </a:solidFill>
                <a:latin typeface="+mn-lt"/>
                <a:ea typeface="Tahoma" pitchFamily="34" charset="0"/>
                <a:cs typeface="Arial" panose="020B0604020202020204" pitchFamily="34" charset="0"/>
              </a:rPr>
              <a:t>Design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29A7DA-48D8-4CCA-90C3-58ECD964762F}" type="slidenum">
              <a:rPr lang="en-US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pPr/>
              <a:t>21</a:t>
            </a:fld>
            <a:endParaRPr 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grpSp>
        <p:nvGrpSpPr>
          <p:cNvPr id="21" name="Group 20"/>
          <p:cNvGrpSpPr/>
          <p:nvPr/>
        </p:nvGrpSpPr>
        <p:grpSpPr>
          <a:xfrm>
            <a:off x="4208323" y="4978074"/>
            <a:ext cx="797204" cy="686025"/>
            <a:chOff x="2486025" y="2882900"/>
            <a:chExt cx="1001713" cy="86201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2" name="Freeform 5"/>
            <p:cNvSpPr>
              <a:spLocks noEditPoints="1"/>
            </p:cNvSpPr>
            <p:nvPr/>
          </p:nvSpPr>
          <p:spPr bwMode="auto">
            <a:xfrm>
              <a:off x="2486025" y="2882900"/>
              <a:ext cx="573088" cy="584200"/>
            </a:xfrm>
            <a:custGeom>
              <a:avLst/>
              <a:gdLst>
                <a:gd name="T0" fmla="*/ 263 w 307"/>
                <a:gd name="T1" fmla="*/ 43 h 313"/>
                <a:gd name="T2" fmla="*/ 301 w 307"/>
                <a:gd name="T3" fmla="*/ 96 h 313"/>
                <a:gd name="T4" fmla="*/ 274 w 307"/>
                <a:gd name="T5" fmla="*/ 116 h 313"/>
                <a:gd name="T6" fmla="*/ 277 w 307"/>
                <a:gd name="T7" fmla="*/ 133 h 313"/>
                <a:gd name="T8" fmla="*/ 307 w 307"/>
                <a:gd name="T9" fmla="*/ 157 h 313"/>
                <a:gd name="T10" fmla="*/ 303 w 307"/>
                <a:gd name="T11" fmla="*/ 200 h 313"/>
                <a:gd name="T12" fmla="*/ 252 w 307"/>
                <a:gd name="T13" fmla="*/ 226 h 313"/>
                <a:gd name="T14" fmla="*/ 259 w 307"/>
                <a:gd name="T15" fmla="*/ 264 h 313"/>
                <a:gd name="T16" fmla="*/ 235 w 307"/>
                <a:gd name="T17" fmla="*/ 287 h 313"/>
                <a:gd name="T18" fmla="*/ 215 w 307"/>
                <a:gd name="T19" fmla="*/ 289 h 313"/>
                <a:gd name="T20" fmla="*/ 167 w 307"/>
                <a:gd name="T21" fmla="*/ 279 h 313"/>
                <a:gd name="T22" fmla="*/ 153 w 307"/>
                <a:gd name="T23" fmla="*/ 310 h 313"/>
                <a:gd name="T24" fmla="*/ 97 w 307"/>
                <a:gd name="T25" fmla="*/ 295 h 313"/>
                <a:gd name="T26" fmla="*/ 89 w 307"/>
                <a:gd name="T27" fmla="*/ 265 h 313"/>
                <a:gd name="T28" fmla="*/ 41 w 307"/>
                <a:gd name="T29" fmla="*/ 256 h 313"/>
                <a:gd name="T30" fmla="*/ 23 w 307"/>
                <a:gd name="T31" fmla="*/ 235 h 313"/>
                <a:gd name="T32" fmla="*/ 6 w 307"/>
                <a:gd name="T33" fmla="*/ 201 h 313"/>
                <a:gd name="T34" fmla="*/ 30 w 307"/>
                <a:gd name="T35" fmla="*/ 180 h 313"/>
                <a:gd name="T36" fmla="*/ 24 w 307"/>
                <a:gd name="T37" fmla="*/ 142 h 313"/>
                <a:gd name="T38" fmla="*/ 1 w 307"/>
                <a:gd name="T39" fmla="*/ 122 h 313"/>
                <a:gd name="T40" fmla="*/ 24 w 307"/>
                <a:gd name="T41" fmla="*/ 73 h 313"/>
                <a:gd name="T42" fmla="*/ 63 w 307"/>
                <a:gd name="T43" fmla="*/ 56 h 313"/>
                <a:gd name="T44" fmla="*/ 96 w 307"/>
                <a:gd name="T45" fmla="*/ 6 h 313"/>
                <a:gd name="T46" fmla="*/ 141 w 307"/>
                <a:gd name="T47" fmla="*/ 28 h 313"/>
                <a:gd name="T48" fmla="*/ 155 w 307"/>
                <a:gd name="T49" fmla="*/ 2 h 313"/>
                <a:gd name="T50" fmla="*/ 208 w 307"/>
                <a:gd name="T51" fmla="*/ 7 h 313"/>
                <a:gd name="T52" fmla="*/ 214 w 307"/>
                <a:gd name="T53" fmla="*/ 32 h 313"/>
                <a:gd name="T54" fmla="*/ 242 w 307"/>
                <a:gd name="T55" fmla="*/ 51 h 313"/>
                <a:gd name="T56" fmla="*/ 155 w 307"/>
                <a:gd name="T57" fmla="*/ 39 h 313"/>
                <a:gd name="T58" fmla="*/ 109 w 307"/>
                <a:gd name="T59" fmla="*/ 48 h 313"/>
                <a:gd name="T60" fmla="*/ 74 w 307"/>
                <a:gd name="T61" fmla="*/ 37 h 313"/>
                <a:gd name="T62" fmla="*/ 59 w 307"/>
                <a:gd name="T63" fmla="*/ 98 h 313"/>
                <a:gd name="T64" fmla="*/ 32 w 307"/>
                <a:gd name="T65" fmla="*/ 91 h 313"/>
                <a:gd name="T66" fmla="*/ 35 w 307"/>
                <a:gd name="T67" fmla="*/ 124 h 313"/>
                <a:gd name="T68" fmla="*/ 43 w 307"/>
                <a:gd name="T69" fmla="*/ 167 h 313"/>
                <a:gd name="T70" fmla="*/ 26 w 307"/>
                <a:gd name="T71" fmla="*/ 202 h 313"/>
                <a:gd name="T72" fmla="*/ 48 w 307"/>
                <a:gd name="T73" fmla="*/ 234 h 313"/>
                <a:gd name="T74" fmla="*/ 95 w 307"/>
                <a:gd name="T75" fmla="*/ 245 h 313"/>
                <a:gd name="T76" fmla="*/ 107 w 307"/>
                <a:gd name="T77" fmla="*/ 282 h 313"/>
                <a:gd name="T78" fmla="*/ 154 w 307"/>
                <a:gd name="T79" fmla="*/ 265 h 313"/>
                <a:gd name="T80" fmla="*/ 207 w 307"/>
                <a:gd name="T81" fmla="*/ 250 h 313"/>
                <a:gd name="T82" fmla="*/ 247 w 307"/>
                <a:gd name="T83" fmla="*/ 254 h 313"/>
                <a:gd name="T84" fmla="*/ 241 w 307"/>
                <a:gd name="T85" fmla="*/ 217 h 313"/>
                <a:gd name="T86" fmla="*/ 261 w 307"/>
                <a:gd name="T87" fmla="*/ 188 h 313"/>
                <a:gd name="T88" fmla="*/ 288 w 307"/>
                <a:gd name="T89" fmla="*/ 152 h 313"/>
                <a:gd name="T90" fmla="*/ 261 w 307"/>
                <a:gd name="T91" fmla="*/ 146 h 313"/>
                <a:gd name="T92" fmla="*/ 261 w 307"/>
                <a:gd name="T93" fmla="*/ 103 h 313"/>
                <a:gd name="T94" fmla="*/ 273 w 307"/>
                <a:gd name="T95" fmla="*/ 79 h 313"/>
                <a:gd name="T96" fmla="*/ 249 w 307"/>
                <a:gd name="T97" fmla="*/ 67 h 313"/>
                <a:gd name="T98" fmla="*/ 203 w 307"/>
                <a:gd name="T99" fmla="*/ 51 h 313"/>
                <a:gd name="T100" fmla="*/ 198 w 307"/>
                <a:gd name="T101" fmla="*/ 24 h 313"/>
                <a:gd name="T102" fmla="*/ 158 w 307"/>
                <a:gd name="T103" fmla="*/ 19 h 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07" h="313">
                  <a:moveTo>
                    <a:pt x="254" y="39"/>
                  </a:moveTo>
                  <a:cubicBezTo>
                    <a:pt x="257" y="41"/>
                    <a:pt x="261" y="42"/>
                    <a:pt x="263" y="43"/>
                  </a:cubicBezTo>
                  <a:cubicBezTo>
                    <a:pt x="276" y="59"/>
                    <a:pt x="288" y="75"/>
                    <a:pt x="301" y="91"/>
                  </a:cubicBezTo>
                  <a:cubicBezTo>
                    <a:pt x="301" y="92"/>
                    <a:pt x="301" y="94"/>
                    <a:pt x="301" y="96"/>
                  </a:cubicBezTo>
                  <a:cubicBezTo>
                    <a:pt x="298" y="101"/>
                    <a:pt x="294" y="103"/>
                    <a:pt x="288" y="105"/>
                  </a:cubicBezTo>
                  <a:cubicBezTo>
                    <a:pt x="283" y="107"/>
                    <a:pt x="279" y="112"/>
                    <a:pt x="274" y="116"/>
                  </a:cubicBezTo>
                  <a:cubicBezTo>
                    <a:pt x="274" y="118"/>
                    <a:pt x="274" y="121"/>
                    <a:pt x="275" y="123"/>
                  </a:cubicBezTo>
                  <a:cubicBezTo>
                    <a:pt x="277" y="128"/>
                    <a:pt x="275" y="130"/>
                    <a:pt x="277" y="133"/>
                  </a:cubicBezTo>
                  <a:cubicBezTo>
                    <a:pt x="284" y="139"/>
                    <a:pt x="297" y="135"/>
                    <a:pt x="304" y="140"/>
                  </a:cubicBezTo>
                  <a:cubicBezTo>
                    <a:pt x="305" y="144"/>
                    <a:pt x="306" y="152"/>
                    <a:pt x="307" y="157"/>
                  </a:cubicBezTo>
                  <a:cubicBezTo>
                    <a:pt x="303" y="170"/>
                    <a:pt x="304" y="183"/>
                    <a:pt x="306" y="197"/>
                  </a:cubicBezTo>
                  <a:cubicBezTo>
                    <a:pt x="305" y="198"/>
                    <a:pt x="305" y="199"/>
                    <a:pt x="303" y="200"/>
                  </a:cubicBezTo>
                  <a:cubicBezTo>
                    <a:pt x="292" y="203"/>
                    <a:pt x="282" y="198"/>
                    <a:pt x="270" y="201"/>
                  </a:cubicBezTo>
                  <a:cubicBezTo>
                    <a:pt x="268" y="203"/>
                    <a:pt x="254" y="223"/>
                    <a:pt x="252" y="226"/>
                  </a:cubicBezTo>
                  <a:cubicBezTo>
                    <a:pt x="253" y="234"/>
                    <a:pt x="268" y="246"/>
                    <a:pt x="270" y="254"/>
                  </a:cubicBezTo>
                  <a:cubicBezTo>
                    <a:pt x="268" y="258"/>
                    <a:pt x="264" y="261"/>
                    <a:pt x="259" y="264"/>
                  </a:cubicBezTo>
                  <a:cubicBezTo>
                    <a:pt x="255" y="266"/>
                    <a:pt x="253" y="271"/>
                    <a:pt x="249" y="275"/>
                  </a:cubicBezTo>
                  <a:cubicBezTo>
                    <a:pt x="245" y="280"/>
                    <a:pt x="237" y="282"/>
                    <a:pt x="235" y="287"/>
                  </a:cubicBezTo>
                  <a:cubicBezTo>
                    <a:pt x="231" y="291"/>
                    <a:pt x="226" y="293"/>
                    <a:pt x="220" y="294"/>
                  </a:cubicBezTo>
                  <a:cubicBezTo>
                    <a:pt x="218" y="293"/>
                    <a:pt x="216" y="291"/>
                    <a:pt x="215" y="289"/>
                  </a:cubicBezTo>
                  <a:cubicBezTo>
                    <a:pt x="212" y="283"/>
                    <a:pt x="204" y="274"/>
                    <a:pt x="199" y="270"/>
                  </a:cubicBezTo>
                  <a:cubicBezTo>
                    <a:pt x="188" y="271"/>
                    <a:pt x="178" y="277"/>
                    <a:pt x="167" y="279"/>
                  </a:cubicBezTo>
                  <a:cubicBezTo>
                    <a:pt x="164" y="283"/>
                    <a:pt x="159" y="286"/>
                    <a:pt x="158" y="292"/>
                  </a:cubicBezTo>
                  <a:cubicBezTo>
                    <a:pt x="157" y="298"/>
                    <a:pt x="157" y="302"/>
                    <a:pt x="153" y="310"/>
                  </a:cubicBezTo>
                  <a:cubicBezTo>
                    <a:pt x="142" y="313"/>
                    <a:pt x="133" y="309"/>
                    <a:pt x="123" y="306"/>
                  </a:cubicBezTo>
                  <a:cubicBezTo>
                    <a:pt x="119" y="306"/>
                    <a:pt x="101" y="297"/>
                    <a:pt x="97" y="295"/>
                  </a:cubicBezTo>
                  <a:cubicBezTo>
                    <a:pt x="96" y="296"/>
                    <a:pt x="85" y="288"/>
                    <a:pt x="83" y="285"/>
                  </a:cubicBezTo>
                  <a:cubicBezTo>
                    <a:pt x="86" y="274"/>
                    <a:pt x="90" y="274"/>
                    <a:pt x="89" y="265"/>
                  </a:cubicBezTo>
                  <a:cubicBezTo>
                    <a:pt x="82" y="257"/>
                    <a:pt x="74" y="249"/>
                    <a:pt x="62" y="246"/>
                  </a:cubicBezTo>
                  <a:cubicBezTo>
                    <a:pt x="59" y="249"/>
                    <a:pt x="45" y="256"/>
                    <a:pt x="41" y="256"/>
                  </a:cubicBezTo>
                  <a:cubicBezTo>
                    <a:pt x="39" y="254"/>
                    <a:pt x="34" y="252"/>
                    <a:pt x="32" y="250"/>
                  </a:cubicBezTo>
                  <a:cubicBezTo>
                    <a:pt x="31" y="248"/>
                    <a:pt x="26" y="238"/>
                    <a:pt x="23" y="235"/>
                  </a:cubicBezTo>
                  <a:cubicBezTo>
                    <a:pt x="18" y="231"/>
                    <a:pt x="15" y="222"/>
                    <a:pt x="12" y="217"/>
                  </a:cubicBezTo>
                  <a:cubicBezTo>
                    <a:pt x="9" y="212"/>
                    <a:pt x="8" y="207"/>
                    <a:pt x="6" y="201"/>
                  </a:cubicBezTo>
                  <a:cubicBezTo>
                    <a:pt x="7" y="197"/>
                    <a:pt x="10" y="194"/>
                    <a:pt x="14" y="192"/>
                  </a:cubicBezTo>
                  <a:cubicBezTo>
                    <a:pt x="19" y="188"/>
                    <a:pt x="25" y="185"/>
                    <a:pt x="30" y="180"/>
                  </a:cubicBezTo>
                  <a:cubicBezTo>
                    <a:pt x="29" y="172"/>
                    <a:pt x="28" y="168"/>
                    <a:pt x="27" y="159"/>
                  </a:cubicBezTo>
                  <a:cubicBezTo>
                    <a:pt x="28" y="155"/>
                    <a:pt x="28" y="147"/>
                    <a:pt x="24" y="142"/>
                  </a:cubicBezTo>
                  <a:cubicBezTo>
                    <a:pt x="17" y="138"/>
                    <a:pt x="9" y="135"/>
                    <a:pt x="3" y="132"/>
                  </a:cubicBezTo>
                  <a:cubicBezTo>
                    <a:pt x="0" y="128"/>
                    <a:pt x="1" y="125"/>
                    <a:pt x="1" y="122"/>
                  </a:cubicBezTo>
                  <a:cubicBezTo>
                    <a:pt x="3" y="115"/>
                    <a:pt x="7" y="105"/>
                    <a:pt x="8" y="98"/>
                  </a:cubicBezTo>
                  <a:cubicBezTo>
                    <a:pt x="10" y="88"/>
                    <a:pt x="15" y="78"/>
                    <a:pt x="24" y="73"/>
                  </a:cubicBezTo>
                  <a:cubicBezTo>
                    <a:pt x="31" y="76"/>
                    <a:pt x="39" y="81"/>
                    <a:pt x="48" y="79"/>
                  </a:cubicBezTo>
                  <a:cubicBezTo>
                    <a:pt x="53" y="72"/>
                    <a:pt x="61" y="66"/>
                    <a:pt x="63" y="56"/>
                  </a:cubicBezTo>
                  <a:cubicBezTo>
                    <a:pt x="57" y="47"/>
                    <a:pt x="51" y="39"/>
                    <a:pt x="58" y="29"/>
                  </a:cubicBezTo>
                  <a:cubicBezTo>
                    <a:pt x="69" y="22"/>
                    <a:pt x="84" y="13"/>
                    <a:pt x="96" y="6"/>
                  </a:cubicBezTo>
                  <a:cubicBezTo>
                    <a:pt x="101" y="4"/>
                    <a:pt x="114" y="25"/>
                    <a:pt x="120" y="32"/>
                  </a:cubicBezTo>
                  <a:cubicBezTo>
                    <a:pt x="127" y="32"/>
                    <a:pt x="138" y="28"/>
                    <a:pt x="141" y="28"/>
                  </a:cubicBezTo>
                  <a:cubicBezTo>
                    <a:pt x="144" y="19"/>
                    <a:pt x="143" y="15"/>
                    <a:pt x="143" y="8"/>
                  </a:cubicBezTo>
                  <a:cubicBezTo>
                    <a:pt x="146" y="2"/>
                    <a:pt x="151" y="0"/>
                    <a:pt x="155" y="2"/>
                  </a:cubicBezTo>
                  <a:cubicBezTo>
                    <a:pt x="164" y="6"/>
                    <a:pt x="173" y="5"/>
                    <a:pt x="182" y="7"/>
                  </a:cubicBezTo>
                  <a:cubicBezTo>
                    <a:pt x="190" y="9"/>
                    <a:pt x="200" y="7"/>
                    <a:pt x="208" y="7"/>
                  </a:cubicBezTo>
                  <a:cubicBezTo>
                    <a:pt x="210" y="9"/>
                    <a:pt x="212" y="10"/>
                    <a:pt x="214" y="12"/>
                  </a:cubicBezTo>
                  <a:cubicBezTo>
                    <a:pt x="214" y="19"/>
                    <a:pt x="214" y="26"/>
                    <a:pt x="214" y="32"/>
                  </a:cubicBezTo>
                  <a:cubicBezTo>
                    <a:pt x="216" y="36"/>
                    <a:pt x="217" y="38"/>
                    <a:pt x="218" y="40"/>
                  </a:cubicBezTo>
                  <a:cubicBezTo>
                    <a:pt x="226" y="44"/>
                    <a:pt x="234" y="47"/>
                    <a:pt x="242" y="51"/>
                  </a:cubicBezTo>
                  <a:cubicBezTo>
                    <a:pt x="248" y="50"/>
                    <a:pt x="250" y="43"/>
                    <a:pt x="254" y="39"/>
                  </a:cubicBezTo>
                  <a:close/>
                  <a:moveTo>
                    <a:pt x="155" y="39"/>
                  </a:moveTo>
                  <a:cubicBezTo>
                    <a:pt x="147" y="46"/>
                    <a:pt x="124" y="47"/>
                    <a:pt x="119" y="49"/>
                  </a:cubicBezTo>
                  <a:cubicBezTo>
                    <a:pt x="115" y="48"/>
                    <a:pt x="112" y="48"/>
                    <a:pt x="109" y="48"/>
                  </a:cubicBezTo>
                  <a:cubicBezTo>
                    <a:pt x="102" y="41"/>
                    <a:pt x="102" y="31"/>
                    <a:pt x="95" y="24"/>
                  </a:cubicBezTo>
                  <a:cubicBezTo>
                    <a:pt x="88" y="28"/>
                    <a:pt x="80" y="33"/>
                    <a:pt x="74" y="37"/>
                  </a:cubicBezTo>
                  <a:cubicBezTo>
                    <a:pt x="72" y="47"/>
                    <a:pt x="84" y="50"/>
                    <a:pt x="85" y="61"/>
                  </a:cubicBezTo>
                  <a:cubicBezTo>
                    <a:pt x="80" y="65"/>
                    <a:pt x="63" y="90"/>
                    <a:pt x="59" y="98"/>
                  </a:cubicBezTo>
                  <a:cubicBezTo>
                    <a:pt x="56" y="99"/>
                    <a:pt x="51" y="94"/>
                    <a:pt x="47" y="96"/>
                  </a:cubicBezTo>
                  <a:cubicBezTo>
                    <a:pt x="38" y="96"/>
                    <a:pt x="38" y="91"/>
                    <a:pt x="32" y="91"/>
                  </a:cubicBezTo>
                  <a:cubicBezTo>
                    <a:pt x="25" y="95"/>
                    <a:pt x="23" y="115"/>
                    <a:pt x="20" y="120"/>
                  </a:cubicBezTo>
                  <a:cubicBezTo>
                    <a:pt x="25" y="125"/>
                    <a:pt x="29" y="122"/>
                    <a:pt x="35" y="124"/>
                  </a:cubicBezTo>
                  <a:cubicBezTo>
                    <a:pt x="37" y="127"/>
                    <a:pt x="40" y="130"/>
                    <a:pt x="42" y="132"/>
                  </a:cubicBezTo>
                  <a:cubicBezTo>
                    <a:pt x="42" y="146"/>
                    <a:pt x="43" y="157"/>
                    <a:pt x="43" y="167"/>
                  </a:cubicBezTo>
                  <a:cubicBezTo>
                    <a:pt x="45" y="175"/>
                    <a:pt x="45" y="182"/>
                    <a:pt x="44" y="186"/>
                  </a:cubicBezTo>
                  <a:cubicBezTo>
                    <a:pt x="40" y="198"/>
                    <a:pt x="34" y="198"/>
                    <a:pt x="26" y="202"/>
                  </a:cubicBezTo>
                  <a:cubicBezTo>
                    <a:pt x="26" y="205"/>
                    <a:pt x="28" y="207"/>
                    <a:pt x="28" y="209"/>
                  </a:cubicBezTo>
                  <a:cubicBezTo>
                    <a:pt x="33" y="219"/>
                    <a:pt x="38" y="228"/>
                    <a:pt x="48" y="234"/>
                  </a:cubicBezTo>
                  <a:cubicBezTo>
                    <a:pt x="53" y="231"/>
                    <a:pt x="62" y="228"/>
                    <a:pt x="67" y="226"/>
                  </a:cubicBezTo>
                  <a:cubicBezTo>
                    <a:pt x="71" y="226"/>
                    <a:pt x="89" y="243"/>
                    <a:pt x="95" y="245"/>
                  </a:cubicBezTo>
                  <a:cubicBezTo>
                    <a:pt x="98" y="247"/>
                    <a:pt x="106" y="254"/>
                    <a:pt x="109" y="257"/>
                  </a:cubicBezTo>
                  <a:cubicBezTo>
                    <a:pt x="108" y="261"/>
                    <a:pt x="104" y="277"/>
                    <a:pt x="107" y="282"/>
                  </a:cubicBezTo>
                  <a:cubicBezTo>
                    <a:pt x="108" y="282"/>
                    <a:pt x="134" y="291"/>
                    <a:pt x="143" y="294"/>
                  </a:cubicBezTo>
                  <a:cubicBezTo>
                    <a:pt x="149" y="287"/>
                    <a:pt x="146" y="271"/>
                    <a:pt x="154" y="265"/>
                  </a:cubicBezTo>
                  <a:cubicBezTo>
                    <a:pt x="159" y="266"/>
                    <a:pt x="174" y="262"/>
                    <a:pt x="183" y="257"/>
                  </a:cubicBezTo>
                  <a:cubicBezTo>
                    <a:pt x="188" y="257"/>
                    <a:pt x="202" y="250"/>
                    <a:pt x="207" y="250"/>
                  </a:cubicBezTo>
                  <a:cubicBezTo>
                    <a:pt x="210" y="254"/>
                    <a:pt x="221" y="264"/>
                    <a:pt x="223" y="268"/>
                  </a:cubicBezTo>
                  <a:cubicBezTo>
                    <a:pt x="230" y="267"/>
                    <a:pt x="241" y="258"/>
                    <a:pt x="247" y="254"/>
                  </a:cubicBezTo>
                  <a:cubicBezTo>
                    <a:pt x="247" y="251"/>
                    <a:pt x="233" y="231"/>
                    <a:pt x="233" y="228"/>
                  </a:cubicBezTo>
                  <a:cubicBezTo>
                    <a:pt x="235" y="225"/>
                    <a:pt x="238" y="221"/>
                    <a:pt x="241" y="217"/>
                  </a:cubicBezTo>
                  <a:cubicBezTo>
                    <a:pt x="243" y="217"/>
                    <a:pt x="255" y="196"/>
                    <a:pt x="255" y="193"/>
                  </a:cubicBezTo>
                  <a:cubicBezTo>
                    <a:pt x="258" y="191"/>
                    <a:pt x="258" y="190"/>
                    <a:pt x="261" y="188"/>
                  </a:cubicBezTo>
                  <a:cubicBezTo>
                    <a:pt x="269" y="187"/>
                    <a:pt x="281" y="188"/>
                    <a:pt x="289" y="186"/>
                  </a:cubicBezTo>
                  <a:cubicBezTo>
                    <a:pt x="290" y="184"/>
                    <a:pt x="288" y="154"/>
                    <a:pt x="288" y="152"/>
                  </a:cubicBezTo>
                  <a:cubicBezTo>
                    <a:pt x="281" y="150"/>
                    <a:pt x="276" y="151"/>
                    <a:pt x="270" y="150"/>
                  </a:cubicBezTo>
                  <a:cubicBezTo>
                    <a:pt x="268" y="147"/>
                    <a:pt x="263" y="148"/>
                    <a:pt x="261" y="146"/>
                  </a:cubicBezTo>
                  <a:cubicBezTo>
                    <a:pt x="261" y="138"/>
                    <a:pt x="257" y="117"/>
                    <a:pt x="254" y="113"/>
                  </a:cubicBezTo>
                  <a:cubicBezTo>
                    <a:pt x="254" y="109"/>
                    <a:pt x="260" y="106"/>
                    <a:pt x="261" y="103"/>
                  </a:cubicBezTo>
                  <a:cubicBezTo>
                    <a:pt x="267" y="97"/>
                    <a:pt x="275" y="100"/>
                    <a:pt x="280" y="93"/>
                  </a:cubicBezTo>
                  <a:cubicBezTo>
                    <a:pt x="279" y="87"/>
                    <a:pt x="276" y="83"/>
                    <a:pt x="273" y="79"/>
                  </a:cubicBezTo>
                  <a:cubicBezTo>
                    <a:pt x="268" y="73"/>
                    <a:pt x="266" y="64"/>
                    <a:pt x="256" y="61"/>
                  </a:cubicBezTo>
                  <a:cubicBezTo>
                    <a:pt x="254" y="64"/>
                    <a:pt x="251" y="64"/>
                    <a:pt x="249" y="67"/>
                  </a:cubicBezTo>
                  <a:cubicBezTo>
                    <a:pt x="248" y="68"/>
                    <a:pt x="241" y="73"/>
                    <a:pt x="239" y="73"/>
                  </a:cubicBezTo>
                  <a:cubicBezTo>
                    <a:pt x="237" y="73"/>
                    <a:pt x="206" y="51"/>
                    <a:pt x="203" y="51"/>
                  </a:cubicBezTo>
                  <a:cubicBezTo>
                    <a:pt x="195" y="47"/>
                    <a:pt x="199" y="47"/>
                    <a:pt x="197" y="42"/>
                  </a:cubicBezTo>
                  <a:cubicBezTo>
                    <a:pt x="198" y="38"/>
                    <a:pt x="198" y="24"/>
                    <a:pt x="198" y="24"/>
                  </a:cubicBezTo>
                  <a:cubicBezTo>
                    <a:pt x="187" y="18"/>
                    <a:pt x="173" y="22"/>
                    <a:pt x="162" y="18"/>
                  </a:cubicBezTo>
                  <a:cubicBezTo>
                    <a:pt x="161" y="18"/>
                    <a:pt x="160" y="19"/>
                    <a:pt x="158" y="19"/>
                  </a:cubicBezTo>
                  <a:cubicBezTo>
                    <a:pt x="158" y="24"/>
                    <a:pt x="155" y="39"/>
                    <a:pt x="155" y="3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" name="Freeform 6"/>
            <p:cNvSpPr>
              <a:spLocks noEditPoints="1"/>
            </p:cNvSpPr>
            <p:nvPr/>
          </p:nvSpPr>
          <p:spPr bwMode="auto">
            <a:xfrm>
              <a:off x="3060700" y="2890838"/>
              <a:ext cx="427038" cy="414338"/>
            </a:xfrm>
            <a:custGeom>
              <a:avLst/>
              <a:gdLst>
                <a:gd name="T0" fmla="*/ 198 w 229"/>
                <a:gd name="T1" fmla="*/ 72 h 222"/>
                <a:gd name="T2" fmla="*/ 229 w 229"/>
                <a:gd name="T3" fmla="*/ 131 h 222"/>
                <a:gd name="T4" fmla="*/ 195 w 229"/>
                <a:gd name="T5" fmla="*/ 142 h 222"/>
                <a:gd name="T6" fmla="*/ 186 w 229"/>
                <a:gd name="T7" fmla="*/ 177 h 222"/>
                <a:gd name="T8" fmla="*/ 134 w 229"/>
                <a:gd name="T9" fmla="*/ 221 h 222"/>
                <a:gd name="T10" fmla="*/ 99 w 229"/>
                <a:gd name="T11" fmla="*/ 195 h 222"/>
                <a:gd name="T12" fmla="*/ 59 w 229"/>
                <a:gd name="T13" fmla="*/ 204 h 222"/>
                <a:gd name="T14" fmla="*/ 46 w 229"/>
                <a:gd name="T15" fmla="*/ 162 h 222"/>
                <a:gd name="T16" fmla="*/ 12 w 229"/>
                <a:gd name="T17" fmla="*/ 140 h 222"/>
                <a:gd name="T18" fmla="*/ 2 w 229"/>
                <a:gd name="T19" fmla="*/ 105 h 222"/>
                <a:gd name="T20" fmla="*/ 23 w 229"/>
                <a:gd name="T21" fmla="*/ 80 h 222"/>
                <a:gd name="T22" fmla="*/ 33 w 229"/>
                <a:gd name="T23" fmla="*/ 42 h 222"/>
                <a:gd name="T24" fmla="*/ 60 w 229"/>
                <a:gd name="T25" fmla="*/ 15 h 222"/>
                <a:gd name="T26" fmla="*/ 91 w 229"/>
                <a:gd name="T27" fmla="*/ 22 h 222"/>
                <a:gd name="T28" fmla="*/ 122 w 229"/>
                <a:gd name="T29" fmla="*/ 22 h 222"/>
                <a:gd name="T30" fmla="*/ 168 w 229"/>
                <a:gd name="T31" fmla="*/ 6 h 222"/>
                <a:gd name="T32" fmla="*/ 185 w 229"/>
                <a:gd name="T33" fmla="*/ 42 h 222"/>
                <a:gd name="T34" fmla="*/ 75 w 229"/>
                <a:gd name="T35" fmla="*/ 24 h 222"/>
                <a:gd name="T36" fmla="*/ 49 w 229"/>
                <a:gd name="T37" fmla="*/ 38 h 222"/>
                <a:gd name="T38" fmla="*/ 45 w 229"/>
                <a:gd name="T39" fmla="*/ 76 h 222"/>
                <a:gd name="T40" fmla="*/ 17 w 229"/>
                <a:gd name="T41" fmla="*/ 98 h 222"/>
                <a:gd name="T42" fmla="*/ 40 w 229"/>
                <a:gd name="T43" fmla="*/ 119 h 222"/>
                <a:gd name="T44" fmla="*/ 61 w 229"/>
                <a:gd name="T45" fmla="*/ 153 h 222"/>
                <a:gd name="T46" fmla="*/ 54 w 229"/>
                <a:gd name="T47" fmla="*/ 181 h 222"/>
                <a:gd name="T48" fmla="*/ 79 w 229"/>
                <a:gd name="T49" fmla="*/ 196 h 222"/>
                <a:gd name="T50" fmla="*/ 106 w 229"/>
                <a:gd name="T51" fmla="*/ 178 h 222"/>
                <a:gd name="T52" fmla="*/ 144 w 229"/>
                <a:gd name="T53" fmla="*/ 200 h 222"/>
                <a:gd name="T54" fmla="*/ 166 w 229"/>
                <a:gd name="T55" fmla="*/ 179 h 222"/>
                <a:gd name="T56" fmla="*/ 172 w 229"/>
                <a:gd name="T57" fmla="*/ 146 h 222"/>
                <a:gd name="T58" fmla="*/ 212 w 229"/>
                <a:gd name="T59" fmla="*/ 125 h 222"/>
                <a:gd name="T60" fmla="*/ 215 w 229"/>
                <a:gd name="T61" fmla="*/ 95 h 222"/>
                <a:gd name="T62" fmla="*/ 174 w 229"/>
                <a:gd name="T63" fmla="*/ 58 h 222"/>
                <a:gd name="T64" fmla="*/ 176 w 229"/>
                <a:gd name="T65" fmla="*/ 27 h 222"/>
                <a:gd name="T66" fmla="*/ 134 w 229"/>
                <a:gd name="T67" fmla="*/ 37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29" h="222">
                  <a:moveTo>
                    <a:pt x="185" y="42"/>
                  </a:moveTo>
                  <a:cubicBezTo>
                    <a:pt x="187" y="51"/>
                    <a:pt x="193" y="64"/>
                    <a:pt x="198" y="72"/>
                  </a:cubicBezTo>
                  <a:cubicBezTo>
                    <a:pt x="209" y="76"/>
                    <a:pt x="226" y="78"/>
                    <a:pt x="229" y="81"/>
                  </a:cubicBezTo>
                  <a:cubicBezTo>
                    <a:pt x="229" y="97"/>
                    <a:pt x="229" y="116"/>
                    <a:pt x="229" y="131"/>
                  </a:cubicBezTo>
                  <a:cubicBezTo>
                    <a:pt x="227" y="134"/>
                    <a:pt x="226" y="137"/>
                    <a:pt x="225" y="139"/>
                  </a:cubicBezTo>
                  <a:cubicBezTo>
                    <a:pt x="221" y="143"/>
                    <a:pt x="211" y="142"/>
                    <a:pt x="195" y="142"/>
                  </a:cubicBezTo>
                  <a:cubicBezTo>
                    <a:pt x="189" y="148"/>
                    <a:pt x="182" y="155"/>
                    <a:pt x="180" y="164"/>
                  </a:cubicBezTo>
                  <a:cubicBezTo>
                    <a:pt x="181" y="168"/>
                    <a:pt x="185" y="173"/>
                    <a:pt x="186" y="177"/>
                  </a:cubicBezTo>
                  <a:cubicBezTo>
                    <a:pt x="189" y="186"/>
                    <a:pt x="189" y="186"/>
                    <a:pt x="185" y="195"/>
                  </a:cubicBezTo>
                  <a:cubicBezTo>
                    <a:pt x="172" y="206"/>
                    <a:pt x="137" y="222"/>
                    <a:pt x="134" y="221"/>
                  </a:cubicBezTo>
                  <a:cubicBezTo>
                    <a:pt x="130" y="215"/>
                    <a:pt x="126" y="202"/>
                    <a:pt x="122" y="195"/>
                  </a:cubicBezTo>
                  <a:cubicBezTo>
                    <a:pt x="120" y="194"/>
                    <a:pt x="104" y="195"/>
                    <a:pt x="99" y="195"/>
                  </a:cubicBezTo>
                  <a:cubicBezTo>
                    <a:pt x="94" y="201"/>
                    <a:pt x="91" y="211"/>
                    <a:pt x="83" y="215"/>
                  </a:cubicBezTo>
                  <a:cubicBezTo>
                    <a:pt x="80" y="215"/>
                    <a:pt x="64" y="208"/>
                    <a:pt x="59" y="204"/>
                  </a:cubicBezTo>
                  <a:cubicBezTo>
                    <a:pt x="49" y="202"/>
                    <a:pt x="40" y="190"/>
                    <a:pt x="34" y="181"/>
                  </a:cubicBezTo>
                  <a:cubicBezTo>
                    <a:pt x="37" y="173"/>
                    <a:pt x="44" y="167"/>
                    <a:pt x="46" y="162"/>
                  </a:cubicBezTo>
                  <a:cubicBezTo>
                    <a:pt x="45" y="155"/>
                    <a:pt x="39" y="148"/>
                    <a:pt x="33" y="138"/>
                  </a:cubicBezTo>
                  <a:cubicBezTo>
                    <a:pt x="29" y="140"/>
                    <a:pt x="15" y="139"/>
                    <a:pt x="12" y="140"/>
                  </a:cubicBezTo>
                  <a:cubicBezTo>
                    <a:pt x="8" y="137"/>
                    <a:pt x="8" y="137"/>
                    <a:pt x="5" y="133"/>
                  </a:cubicBezTo>
                  <a:cubicBezTo>
                    <a:pt x="4" y="123"/>
                    <a:pt x="4" y="114"/>
                    <a:pt x="2" y="105"/>
                  </a:cubicBezTo>
                  <a:cubicBezTo>
                    <a:pt x="0" y="97"/>
                    <a:pt x="1" y="88"/>
                    <a:pt x="1" y="80"/>
                  </a:cubicBezTo>
                  <a:cubicBezTo>
                    <a:pt x="3" y="78"/>
                    <a:pt x="20" y="81"/>
                    <a:pt x="23" y="80"/>
                  </a:cubicBezTo>
                  <a:cubicBezTo>
                    <a:pt x="29" y="73"/>
                    <a:pt x="36" y="61"/>
                    <a:pt x="42" y="53"/>
                  </a:cubicBezTo>
                  <a:cubicBezTo>
                    <a:pt x="39" y="50"/>
                    <a:pt x="36" y="46"/>
                    <a:pt x="33" y="42"/>
                  </a:cubicBezTo>
                  <a:cubicBezTo>
                    <a:pt x="33" y="39"/>
                    <a:pt x="30" y="39"/>
                    <a:pt x="30" y="35"/>
                  </a:cubicBezTo>
                  <a:cubicBezTo>
                    <a:pt x="32" y="31"/>
                    <a:pt x="54" y="17"/>
                    <a:pt x="60" y="15"/>
                  </a:cubicBezTo>
                  <a:cubicBezTo>
                    <a:pt x="62" y="13"/>
                    <a:pt x="83" y="6"/>
                    <a:pt x="85" y="8"/>
                  </a:cubicBezTo>
                  <a:cubicBezTo>
                    <a:pt x="89" y="12"/>
                    <a:pt x="87" y="18"/>
                    <a:pt x="91" y="22"/>
                  </a:cubicBezTo>
                  <a:cubicBezTo>
                    <a:pt x="98" y="22"/>
                    <a:pt x="101" y="22"/>
                    <a:pt x="106" y="22"/>
                  </a:cubicBezTo>
                  <a:cubicBezTo>
                    <a:pt x="111" y="22"/>
                    <a:pt x="116" y="22"/>
                    <a:pt x="122" y="22"/>
                  </a:cubicBezTo>
                  <a:cubicBezTo>
                    <a:pt x="128" y="12"/>
                    <a:pt x="130" y="7"/>
                    <a:pt x="139" y="0"/>
                  </a:cubicBezTo>
                  <a:cubicBezTo>
                    <a:pt x="141" y="0"/>
                    <a:pt x="161" y="5"/>
                    <a:pt x="168" y="6"/>
                  </a:cubicBezTo>
                  <a:cubicBezTo>
                    <a:pt x="176" y="8"/>
                    <a:pt x="194" y="20"/>
                    <a:pt x="196" y="24"/>
                  </a:cubicBezTo>
                  <a:cubicBezTo>
                    <a:pt x="193" y="29"/>
                    <a:pt x="188" y="36"/>
                    <a:pt x="185" y="42"/>
                  </a:cubicBezTo>
                  <a:close/>
                  <a:moveTo>
                    <a:pt x="91" y="38"/>
                  </a:moveTo>
                  <a:cubicBezTo>
                    <a:pt x="86" y="40"/>
                    <a:pt x="80" y="27"/>
                    <a:pt x="75" y="24"/>
                  </a:cubicBezTo>
                  <a:cubicBezTo>
                    <a:pt x="68" y="27"/>
                    <a:pt x="59" y="32"/>
                    <a:pt x="53" y="36"/>
                  </a:cubicBezTo>
                  <a:cubicBezTo>
                    <a:pt x="53" y="36"/>
                    <a:pt x="49" y="38"/>
                    <a:pt x="49" y="38"/>
                  </a:cubicBezTo>
                  <a:cubicBezTo>
                    <a:pt x="49" y="42"/>
                    <a:pt x="57" y="55"/>
                    <a:pt x="60" y="58"/>
                  </a:cubicBezTo>
                  <a:cubicBezTo>
                    <a:pt x="55" y="64"/>
                    <a:pt x="49" y="70"/>
                    <a:pt x="45" y="76"/>
                  </a:cubicBezTo>
                  <a:cubicBezTo>
                    <a:pt x="41" y="82"/>
                    <a:pt x="38" y="90"/>
                    <a:pt x="35" y="96"/>
                  </a:cubicBezTo>
                  <a:cubicBezTo>
                    <a:pt x="30" y="99"/>
                    <a:pt x="21" y="93"/>
                    <a:pt x="17" y="98"/>
                  </a:cubicBezTo>
                  <a:cubicBezTo>
                    <a:pt x="16" y="105"/>
                    <a:pt x="19" y="113"/>
                    <a:pt x="20" y="123"/>
                  </a:cubicBezTo>
                  <a:cubicBezTo>
                    <a:pt x="23" y="121"/>
                    <a:pt x="36" y="120"/>
                    <a:pt x="40" y="119"/>
                  </a:cubicBezTo>
                  <a:cubicBezTo>
                    <a:pt x="46" y="122"/>
                    <a:pt x="45" y="125"/>
                    <a:pt x="48" y="131"/>
                  </a:cubicBezTo>
                  <a:cubicBezTo>
                    <a:pt x="52" y="139"/>
                    <a:pt x="55" y="147"/>
                    <a:pt x="61" y="153"/>
                  </a:cubicBezTo>
                  <a:cubicBezTo>
                    <a:pt x="64" y="157"/>
                    <a:pt x="66" y="155"/>
                    <a:pt x="65" y="161"/>
                  </a:cubicBezTo>
                  <a:cubicBezTo>
                    <a:pt x="62" y="165"/>
                    <a:pt x="54" y="174"/>
                    <a:pt x="54" y="181"/>
                  </a:cubicBezTo>
                  <a:cubicBezTo>
                    <a:pt x="55" y="183"/>
                    <a:pt x="62" y="187"/>
                    <a:pt x="64" y="189"/>
                  </a:cubicBezTo>
                  <a:cubicBezTo>
                    <a:pt x="68" y="190"/>
                    <a:pt x="75" y="195"/>
                    <a:pt x="79" y="196"/>
                  </a:cubicBezTo>
                  <a:cubicBezTo>
                    <a:pt x="82" y="193"/>
                    <a:pt x="92" y="179"/>
                    <a:pt x="94" y="176"/>
                  </a:cubicBezTo>
                  <a:cubicBezTo>
                    <a:pt x="100" y="177"/>
                    <a:pt x="100" y="177"/>
                    <a:pt x="106" y="178"/>
                  </a:cubicBezTo>
                  <a:cubicBezTo>
                    <a:pt x="113" y="179"/>
                    <a:pt x="123" y="180"/>
                    <a:pt x="130" y="180"/>
                  </a:cubicBezTo>
                  <a:cubicBezTo>
                    <a:pt x="134" y="183"/>
                    <a:pt x="142" y="199"/>
                    <a:pt x="144" y="200"/>
                  </a:cubicBezTo>
                  <a:cubicBezTo>
                    <a:pt x="152" y="197"/>
                    <a:pt x="163" y="191"/>
                    <a:pt x="171" y="186"/>
                  </a:cubicBezTo>
                  <a:cubicBezTo>
                    <a:pt x="171" y="182"/>
                    <a:pt x="166" y="180"/>
                    <a:pt x="166" y="179"/>
                  </a:cubicBezTo>
                  <a:cubicBezTo>
                    <a:pt x="162" y="173"/>
                    <a:pt x="163" y="169"/>
                    <a:pt x="160" y="164"/>
                  </a:cubicBezTo>
                  <a:cubicBezTo>
                    <a:pt x="163" y="156"/>
                    <a:pt x="164" y="149"/>
                    <a:pt x="172" y="146"/>
                  </a:cubicBezTo>
                  <a:cubicBezTo>
                    <a:pt x="175" y="144"/>
                    <a:pt x="185" y="130"/>
                    <a:pt x="187" y="128"/>
                  </a:cubicBezTo>
                  <a:cubicBezTo>
                    <a:pt x="195" y="129"/>
                    <a:pt x="203" y="129"/>
                    <a:pt x="212" y="125"/>
                  </a:cubicBezTo>
                  <a:cubicBezTo>
                    <a:pt x="213" y="123"/>
                    <a:pt x="211" y="119"/>
                    <a:pt x="213" y="117"/>
                  </a:cubicBezTo>
                  <a:cubicBezTo>
                    <a:pt x="213" y="110"/>
                    <a:pt x="215" y="102"/>
                    <a:pt x="215" y="95"/>
                  </a:cubicBezTo>
                  <a:cubicBezTo>
                    <a:pt x="207" y="90"/>
                    <a:pt x="199" y="89"/>
                    <a:pt x="189" y="88"/>
                  </a:cubicBezTo>
                  <a:cubicBezTo>
                    <a:pt x="186" y="77"/>
                    <a:pt x="180" y="66"/>
                    <a:pt x="174" y="58"/>
                  </a:cubicBezTo>
                  <a:cubicBezTo>
                    <a:pt x="170" y="56"/>
                    <a:pt x="165" y="50"/>
                    <a:pt x="165" y="46"/>
                  </a:cubicBezTo>
                  <a:cubicBezTo>
                    <a:pt x="169" y="42"/>
                    <a:pt x="176" y="28"/>
                    <a:pt x="176" y="27"/>
                  </a:cubicBezTo>
                  <a:cubicBezTo>
                    <a:pt x="168" y="24"/>
                    <a:pt x="159" y="16"/>
                    <a:pt x="146" y="17"/>
                  </a:cubicBezTo>
                  <a:cubicBezTo>
                    <a:pt x="141" y="21"/>
                    <a:pt x="137" y="30"/>
                    <a:pt x="134" y="37"/>
                  </a:cubicBezTo>
                  <a:cubicBezTo>
                    <a:pt x="131" y="39"/>
                    <a:pt x="101" y="35"/>
                    <a:pt x="91" y="3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" name="Freeform 7"/>
            <p:cNvSpPr>
              <a:spLocks noEditPoints="1"/>
            </p:cNvSpPr>
            <p:nvPr/>
          </p:nvSpPr>
          <p:spPr bwMode="auto">
            <a:xfrm>
              <a:off x="2962275" y="3327400"/>
              <a:ext cx="439738" cy="417513"/>
            </a:xfrm>
            <a:custGeom>
              <a:avLst/>
              <a:gdLst>
                <a:gd name="T0" fmla="*/ 177 w 236"/>
                <a:gd name="T1" fmla="*/ 59 h 224"/>
                <a:gd name="T2" fmla="*/ 159 w 236"/>
                <a:gd name="T3" fmla="*/ 16 h 224"/>
                <a:gd name="T4" fmla="*/ 128 w 236"/>
                <a:gd name="T5" fmla="*/ 39 h 224"/>
                <a:gd name="T6" fmla="*/ 83 w 236"/>
                <a:gd name="T7" fmla="*/ 16 h 224"/>
                <a:gd name="T8" fmla="*/ 64 w 236"/>
                <a:gd name="T9" fmla="*/ 60 h 224"/>
                <a:gd name="T10" fmla="*/ 33 w 236"/>
                <a:gd name="T11" fmla="*/ 91 h 224"/>
                <a:gd name="T12" fmla="*/ 18 w 236"/>
                <a:gd name="T13" fmla="*/ 130 h 224"/>
                <a:gd name="T14" fmla="*/ 62 w 236"/>
                <a:gd name="T15" fmla="*/ 164 h 224"/>
                <a:gd name="T16" fmla="*/ 64 w 236"/>
                <a:gd name="T17" fmla="*/ 193 h 224"/>
                <a:gd name="T18" fmla="*/ 88 w 236"/>
                <a:gd name="T19" fmla="*/ 200 h 224"/>
                <a:gd name="T20" fmla="*/ 116 w 236"/>
                <a:gd name="T21" fmla="*/ 181 h 224"/>
                <a:gd name="T22" fmla="*/ 164 w 236"/>
                <a:gd name="T23" fmla="*/ 191 h 224"/>
                <a:gd name="T24" fmla="*/ 191 w 236"/>
                <a:gd name="T25" fmla="*/ 170 h 224"/>
                <a:gd name="T26" fmla="*/ 181 w 236"/>
                <a:gd name="T27" fmla="*/ 141 h 224"/>
                <a:gd name="T28" fmla="*/ 218 w 236"/>
                <a:gd name="T29" fmla="*/ 115 h 224"/>
                <a:gd name="T30" fmla="*/ 213 w 236"/>
                <a:gd name="T31" fmla="*/ 86 h 224"/>
                <a:gd name="T32" fmla="*/ 51 w 236"/>
                <a:gd name="T33" fmla="*/ 56 h 224"/>
                <a:gd name="T34" fmla="*/ 39 w 236"/>
                <a:gd name="T35" fmla="*/ 23 h 224"/>
                <a:gd name="T36" fmla="*/ 69 w 236"/>
                <a:gd name="T37" fmla="*/ 3 h 224"/>
                <a:gd name="T38" fmla="*/ 107 w 236"/>
                <a:gd name="T39" fmla="*/ 25 h 224"/>
                <a:gd name="T40" fmla="*/ 155 w 236"/>
                <a:gd name="T41" fmla="*/ 0 h 224"/>
                <a:gd name="T42" fmla="*/ 193 w 236"/>
                <a:gd name="T43" fmla="*/ 21 h 224"/>
                <a:gd name="T44" fmla="*/ 193 w 236"/>
                <a:gd name="T45" fmla="*/ 55 h 224"/>
                <a:gd name="T46" fmla="*/ 231 w 236"/>
                <a:gd name="T47" fmla="*/ 73 h 224"/>
                <a:gd name="T48" fmla="*/ 232 w 236"/>
                <a:gd name="T49" fmla="*/ 130 h 224"/>
                <a:gd name="T50" fmla="*/ 202 w 236"/>
                <a:gd name="T51" fmla="*/ 129 h 224"/>
                <a:gd name="T52" fmla="*/ 207 w 236"/>
                <a:gd name="T53" fmla="*/ 162 h 224"/>
                <a:gd name="T54" fmla="*/ 197 w 236"/>
                <a:gd name="T55" fmla="*/ 188 h 224"/>
                <a:gd name="T56" fmla="*/ 167 w 236"/>
                <a:gd name="T57" fmla="*/ 211 h 224"/>
                <a:gd name="T58" fmla="*/ 142 w 236"/>
                <a:gd name="T59" fmla="*/ 192 h 224"/>
                <a:gd name="T60" fmla="*/ 104 w 236"/>
                <a:gd name="T61" fmla="*/ 210 h 224"/>
                <a:gd name="T62" fmla="*/ 74 w 236"/>
                <a:gd name="T63" fmla="*/ 215 h 224"/>
                <a:gd name="T64" fmla="*/ 62 w 236"/>
                <a:gd name="T65" fmla="*/ 211 h 224"/>
                <a:gd name="T66" fmla="*/ 42 w 236"/>
                <a:gd name="T67" fmla="*/ 168 h 224"/>
                <a:gd name="T68" fmla="*/ 3 w 236"/>
                <a:gd name="T69" fmla="*/ 141 h 224"/>
                <a:gd name="T70" fmla="*/ 4 w 236"/>
                <a:gd name="T71" fmla="*/ 73 h 224"/>
                <a:gd name="T72" fmla="*/ 51 w 236"/>
                <a:gd name="T73" fmla="*/ 56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36" h="224">
                  <a:moveTo>
                    <a:pt x="195" y="88"/>
                  </a:moveTo>
                  <a:cubicBezTo>
                    <a:pt x="191" y="81"/>
                    <a:pt x="180" y="61"/>
                    <a:pt x="177" y="59"/>
                  </a:cubicBezTo>
                  <a:cubicBezTo>
                    <a:pt x="178" y="52"/>
                    <a:pt x="186" y="38"/>
                    <a:pt x="186" y="33"/>
                  </a:cubicBezTo>
                  <a:cubicBezTo>
                    <a:pt x="179" y="29"/>
                    <a:pt x="166" y="18"/>
                    <a:pt x="159" y="16"/>
                  </a:cubicBezTo>
                  <a:cubicBezTo>
                    <a:pt x="152" y="19"/>
                    <a:pt x="148" y="34"/>
                    <a:pt x="144" y="38"/>
                  </a:cubicBezTo>
                  <a:cubicBezTo>
                    <a:pt x="141" y="39"/>
                    <a:pt x="132" y="39"/>
                    <a:pt x="128" y="39"/>
                  </a:cubicBezTo>
                  <a:cubicBezTo>
                    <a:pt x="122" y="38"/>
                    <a:pt x="103" y="39"/>
                    <a:pt x="98" y="40"/>
                  </a:cubicBezTo>
                  <a:cubicBezTo>
                    <a:pt x="93" y="32"/>
                    <a:pt x="92" y="22"/>
                    <a:pt x="83" y="16"/>
                  </a:cubicBezTo>
                  <a:cubicBezTo>
                    <a:pt x="71" y="19"/>
                    <a:pt x="60" y="22"/>
                    <a:pt x="52" y="31"/>
                  </a:cubicBezTo>
                  <a:cubicBezTo>
                    <a:pt x="56" y="37"/>
                    <a:pt x="60" y="53"/>
                    <a:pt x="64" y="60"/>
                  </a:cubicBezTo>
                  <a:cubicBezTo>
                    <a:pt x="61" y="62"/>
                    <a:pt x="50" y="77"/>
                    <a:pt x="47" y="81"/>
                  </a:cubicBezTo>
                  <a:cubicBezTo>
                    <a:pt x="40" y="89"/>
                    <a:pt x="44" y="85"/>
                    <a:pt x="33" y="91"/>
                  </a:cubicBezTo>
                  <a:cubicBezTo>
                    <a:pt x="31" y="91"/>
                    <a:pt x="20" y="87"/>
                    <a:pt x="18" y="89"/>
                  </a:cubicBezTo>
                  <a:cubicBezTo>
                    <a:pt x="18" y="99"/>
                    <a:pt x="14" y="120"/>
                    <a:pt x="18" y="130"/>
                  </a:cubicBezTo>
                  <a:cubicBezTo>
                    <a:pt x="23" y="128"/>
                    <a:pt x="34" y="129"/>
                    <a:pt x="36" y="130"/>
                  </a:cubicBezTo>
                  <a:cubicBezTo>
                    <a:pt x="43" y="142"/>
                    <a:pt x="47" y="154"/>
                    <a:pt x="62" y="164"/>
                  </a:cubicBezTo>
                  <a:cubicBezTo>
                    <a:pt x="63" y="167"/>
                    <a:pt x="53" y="182"/>
                    <a:pt x="52" y="185"/>
                  </a:cubicBezTo>
                  <a:cubicBezTo>
                    <a:pt x="50" y="188"/>
                    <a:pt x="62" y="192"/>
                    <a:pt x="64" y="193"/>
                  </a:cubicBezTo>
                  <a:cubicBezTo>
                    <a:pt x="68" y="195"/>
                    <a:pt x="73" y="197"/>
                    <a:pt x="77" y="198"/>
                  </a:cubicBezTo>
                  <a:cubicBezTo>
                    <a:pt x="79" y="199"/>
                    <a:pt x="86" y="203"/>
                    <a:pt x="88" y="200"/>
                  </a:cubicBezTo>
                  <a:cubicBezTo>
                    <a:pt x="90" y="195"/>
                    <a:pt x="98" y="188"/>
                    <a:pt x="99" y="181"/>
                  </a:cubicBezTo>
                  <a:cubicBezTo>
                    <a:pt x="106" y="181"/>
                    <a:pt x="107" y="180"/>
                    <a:pt x="116" y="181"/>
                  </a:cubicBezTo>
                  <a:cubicBezTo>
                    <a:pt x="126" y="181"/>
                    <a:pt x="136" y="179"/>
                    <a:pt x="146" y="176"/>
                  </a:cubicBezTo>
                  <a:cubicBezTo>
                    <a:pt x="149" y="175"/>
                    <a:pt x="160" y="187"/>
                    <a:pt x="164" y="191"/>
                  </a:cubicBezTo>
                  <a:cubicBezTo>
                    <a:pt x="171" y="192"/>
                    <a:pt x="178" y="185"/>
                    <a:pt x="183" y="182"/>
                  </a:cubicBezTo>
                  <a:cubicBezTo>
                    <a:pt x="187" y="181"/>
                    <a:pt x="190" y="178"/>
                    <a:pt x="191" y="170"/>
                  </a:cubicBezTo>
                  <a:cubicBezTo>
                    <a:pt x="186" y="165"/>
                    <a:pt x="183" y="158"/>
                    <a:pt x="178" y="153"/>
                  </a:cubicBezTo>
                  <a:cubicBezTo>
                    <a:pt x="178" y="150"/>
                    <a:pt x="179" y="142"/>
                    <a:pt x="181" y="141"/>
                  </a:cubicBezTo>
                  <a:cubicBezTo>
                    <a:pt x="183" y="135"/>
                    <a:pt x="194" y="117"/>
                    <a:pt x="195" y="116"/>
                  </a:cubicBezTo>
                  <a:cubicBezTo>
                    <a:pt x="199" y="114"/>
                    <a:pt x="215" y="116"/>
                    <a:pt x="218" y="115"/>
                  </a:cubicBezTo>
                  <a:cubicBezTo>
                    <a:pt x="218" y="110"/>
                    <a:pt x="216" y="100"/>
                    <a:pt x="216" y="95"/>
                  </a:cubicBezTo>
                  <a:cubicBezTo>
                    <a:pt x="216" y="92"/>
                    <a:pt x="217" y="87"/>
                    <a:pt x="213" y="86"/>
                  </a:cubicBezTo>
                  <a:cubicBezTo>
                    <a:pt x="209" y="86"/>
                    <a:pt x="200" y="88"/>
                    <a:pt x="195" y="88"/>
                  </a:cubicBezTo>
                  <a:close/>
                  <a:moveTo>
                    <a:pt x="51" y="56"/>
                  </a:moveTo>
                  <a:cubicBezTo>
                    <a:pt x="48" y="50"/>
                    <a:pt x="45" y="39"/>
                    <a:pt x="40" y="34"/>
                  </a:cubicBezTo>
                  <a:cubicBezTo>
                    <a:pt x="38" y="31"/>
                    <a:pt x="38" y="27"/>
                    <a:pt x="39" y="23"/>
                  </a:cubicBezTo>
                  <a:cubicBezTo>
                    <a:pt x="43" y="19"/>
                    <a:pt x="48" y="15"/>
                    <a:pt x="52" y="11"/>
                  </a:cubicBezTo>
                  <a:cubicBezTo>
                    <a:pt x="59" y="11"/>
                    <a:pt x="63" y="4"/>
                    <a:pt x="69" y="3"/>
                  </a:cubicBezTo>
                  <a:cubicBezTo>
                    <a:pt x="73" y="2"/>
                    <a:pt x="81" y="2"/>
                    <a:pt x="86" y="0"/>
                  </a:cubicBezTo>
                  <a:cubicBezTo>
                    <a:pt x="88" y="0"/>
                    <a:pt x="103" y="18"/>
                    <a:pt x="107" y="25"/>
                  </a:cubicBezTo>
                  <a:cubicBezTo>
                    <a:pt x="112" y="25"/>
                    <a:pt x="131" y="23"/>
                    <a:pt x="137" y="24"/>
                  </a:cubicBezTo>
                  <a:cubicBezTo>
                    <a:pt x="142" y="15"/>
                    <a:pt x="144" y="3"/>
                    <a:pt x="155" y="0"/>
                  </a:cubicBezTo>
                  <a:cubicBezTo>
                    <a:pt x="158" y="1"/>
                    <a:pt x="162" y="2"/>
                    <a:pt x="164" y="4"/>
                  </a:cubicBezTo>
                  <a:cubicBezTo>
                    <a:pt x="173" y="12"/>
                    <a:pt x="184" y="15"/>
                    <a:pt x="193" y="21"/>
                  </a:cubicBezTo>
                  <a:cubicBezTo>
                    <a:pt x="197" y="24"/>
                    <a:pt x="201" y="26"/>
                    <a:pt x="203" y="31"/>
                  </a:cubicBezTo>
                  <a:cubicBezTo>
                    <a:pt x="202" y="39"/>
                    <a:pt x="193" y="45"/>
                    <a:pt x="193" y="55"/>
                  </a:cubicBezTo>
                  <a:cubicBezTo>
                    <a:pt x="198" y="62"/>
                    <a:pt x="204" y="73"/>
                    <a:pt x="204" y="73"/>
                  </a:cubicBezTo>
                  <a:cubicBezTo>
                    <a:pt x="209" y="74"/>
                    <a:pt x="228" y="69"/>
                    <a:pt x="231" y="73"/>
                  </a:cubicBezTo>
                  <a:cubicBezTo>
                    <a:pt x="234" y="84"/>
                    <a:pt x="231" y="98"/>
                    <a:pt x="235" y="109"/>
                  </a:cubicBezTo>
                  <a:cubicBezTo>
                    <a:pt x="236" y="112"/>
                    <a:pt x="232" y="125"/>
                    <a:pt x="232" y="130"/>
                  </a:cubicBezTo>
                  <a:cubicBezTo>
                    <a:pt x="230" y="132"/>
                    <a:pt x="223" y="128"/>
                    <a:pt x="218" y="128"/>
                  </a:cubicBezTo>
                  <a:cubicBezTo>
                    <a:pt x="215" y="130"/>
                    <a:pt x="205" y="127"/>
                    <a:pt x="202" y="129"/>
                  </a:cubicBezTo>
                  <a:cubicBezTo>
                    <a:pt x="199" y="135"/>
                    <a:pt x="195" y="143"/>
                    <a:pt x="192" y="150"/>
                  </a:cubicBezTo>
                  <a:cubicBezTo>
                    <a:pt x="195" y="152"/>
                    <a:pt x="202" y="158"/>
                    <a:pt x="207" y="162"/>
                  </a:cubicBezTo>
                  <a:cubicBezTo>
                    <a:pt x="208" y="164"/>
                    <a:pt x="210" y="169"/>
                    <a:pt x="212" y="173"/>
                  </a:cubicBezTo>
                  <a:cubicBezTo>
                    <a:pt x="209" y="180"/>
                    <a:pt x="206" y="186"/>
                    <a:pt x="197" y="188"/>
                  </a:cubicBezTo>
                  <a:cubicBezTo>
                    <a:pt x="193" y="189"/>
                    <a:pt x="189" y="193"/>
                    <a:pt x="185" y="196"/>
                  </a:cubicBezTo>
                  <a:cubicBezTo>
                    <a:pt x="181" y="202"/>
                    <a:pt x="177" y="210"/>
                    <a:pt x="167" y="211"/>
                  </a:cubicBezTo>
                  <a:cubicBezTo>
                    <a:pt x="162" y="208"/>
                    <a:pt x="157" y="205"/>
                    <a:pt x="152" y="201"/>
                  </a:cubicBezTo>
                  <a:cubicBezTo>
                    <a:pt x="145" y="196"/>
                    <a:pt x="145" y="196"/>
                    <a:pt x="142" y="192"/>
                  </a:cubicBezTo>
                  <a:cubicBezTo>
                    <a:pt x="136" y="192"/>
                    <a:pt x="118" y="196"/>
                    <a:pt x="113" y="196"/>
                  </a:cubicBezTo>
                  <a:cubicBezTo>
                    <a:pt x="108" y="198"/>
                    <a:pt x="105" y="204"/>
                    <a:pt x="104" y="210"/>
                  </a:cubicBezTo>
                  <a:cubicBezTo>
                    <a:pt x="102" y="213"/>
                    <a:pt x="99" y="222"/>
                    <a:pt x="96" y="224"/>
                  </a:cubicBezTo>
                  <a:cubicBezTo>
                    <a:pt x="93" y="224"/>
                    <a:pt x="78" y="217"/>
                    <a:pt x="74" y="215"/>
                  </a:cubicBezTo>
                  <a:cubicBezTo>
                    <a:pt x="72" y="214"/>
                    <a:pt x="70" y="213"/>
                    <a:pt x="68" y="212"/>
                  </a:cubicBezTo>
                  <a:cubicBezTo>
                    <a:pt x="66" y="212"/>
                    <a:pt x="63" y="212"/>
                    <a:pt x="62" y="211"/>
                  </a:cubicBezTo>
                  <a:cubicBezTo>
                    <a:pt x="56" y="205"/>
                    <a:pt x="35" y="193"/>
                    <a:pt x="34" y="192"/>
                  </a:cubicBezTo>
                  <a:cubicBezTo>
                    <a:pt x="41" y="181"/>
                    <a:pt x="42" y="178"/>
                    <a:pt x="42" y="168"/>
                  </a:cubicBezTo>
                  <a:cubicBezTo>
                    <a:pt x="36" y="160"/>
                    <a:pt x="33" y="150"/>
                    <a:pt x="27" y="142"/>
                  </a:cubicBezTo>
                  <a:cubicBezTo>
                    <a:pt x="22" y="143"/>
                    <a:pt x="5" y="143"/>
                    <a:pt x="3" y="141"/>
                  </a:cubicBezTo>
                  <a:cubicBezTo>
                    <a:pt x="3" y="136"/>
                    <a:pt x="3" y="116"/>
                    <a:pt x="2" y="109"/>
                  </a:cubicBezTo>
                  <a:cubicBezTo>
                    <a:pt x="0" y="100"/>
                    <a:pt x="2" y="75"/>
                    <a:pt x="4" y="73"/>
                  </a:cubicBezTo>
                  <a:cubicBezTo>
                    <a:pt x="13" y="73"/>
                    <a:pt x="22" y="78"/>
                    <a:pt x="30" y="76"/>
                  </a:cubicBezTo>
                  <a:cubicBezTo>
                    <a:pt x="38" y="71"/>
                    <a:pt x="45" y="63"/>
                    <a:pt x="51" y="5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" name="Freeform 8"/>
            <p:cNvSpPr>
              <a:spLocks noEditPoints="1"/>
            </p:cNvSpPr>
            <p:nvPr/>
          </p:nvSpPr>
          <p:spPr bwMode="auto">
            <a:xfrm>
              <a:off x="2620963" y="3013075"/>
              <a:ext cx="303213" cy="304800"/>
            </a:xfrm>
            <a:custGeom>
              <a:avLst/>
              <a:gdLst>
                <a:gd name="T0" fmla="*/ 13 w 163"/>
                <a:gd name="T1" fmla="*/ 40 h 163"/>
                <a:gd name="T2" fmla="*/ 33 w 163"/>
                <a:gd name="T3" fmla="*/ 14 h 163"/>
                <a:gd name="T4" fmla="*/ 63 w 163"/>
                <a:gd name="T5" fmla="*/ 0 h 163"/>
                <a:gd name="T6" fmla="*/ 84 w 163"/>
                <a:gd name="T7" fmla="*/ 0 h 163"/>
                <a:gd name="T8" fmla="*/ 108 w 163"/>
                <a:gd name="T9" fmla="*/ 6 h 163"/>
                <a:gd name="T10" fmla="*/ 119 w 163"/>
                <a:gd name="T11" fmla="*/ 11 h 163"/>
                <a:gd name="T12" fmla="*/ 147 w 163"/>
                <a:gd name="T13" fmla="*/ 30 h 163"/>
                <a:gd name="T14" fmla="*/ 161 w 163"/>
                <a:gd name="T15" fmla="*/ 63 h 163"/>
                <a:gd name="T16" fmla="*/ 161 w 163"/>
                <a:gd name="T17" fmla="*/ 92 h 163"/>
                <a:gd name="T18" fmla="*/ 153 w 163"/>
                <a:gd name="T19" fmla="*/ 117 h 163"/>
                <a:gd name="T20" fmla="*/ 136 w 163"/>
                <a:gd name="T21" fmla="*/ 143 h 163"/>
                <a:gd name="T22" fmla="*/ 124 w 163"/>
                <a:gd name="T23" fmla="*/ 153 h 163"/>
                <a:gd name="T24" fmla="*/ 49 w 163"/>
                <a:gd name="T25" fmla="*/ 159 h 163"/>
                <a:gd name="T26" fmla="*/ 31 w 163"/>
                <a:gd name="T27" fmla="*/ 149 h 163"/>
                <a:gd name="T28" fmla="*/ 3 w 163"/>
                <a:gd name="T29" fmla="*/ 109 h 163"/>
                <a:gd name="T30" fmla="*/ 1 w 163"/>
                <a:gd name="T31" fmla="*/ 101 h 163"/>
                <a:gd name="T32" fmla="*/ 1 w 163"/>
                <a:gd name="T33" fmla="*/ 88 h 163"/>
                <a:gd name="T34" fmla="*/ 4 w 163"/>
                <a:gd name="T35" fmla="*/ 63 h 163"/>
                <a:gd name="T36" fmla="*/ 7 w 163"/>
                <a:gd name="T37" fmla="*/ 54 h 163"/>
                <a:gd name="T38" fmla="*/ 13 w 163"/>
                <a:gd name="T39" fmla="*/ 40 h 163"/>
                <a:gd name="T40" fmla="*/ 145 w 163"/>
                <a:gd name="T41" fmla="*/ 63 h 163"/>
                <a:gd name="T42" fmla="*/ 128 w 163"/>
                <a:gd name="T43" fmla="*/ 35 h 163"/>
                <a:gd name="T44" fmla="*/ 105 w 163"/>
                <a:gd name="T45" fmla="*/ 20 h 163"/>
                <a:gd name="T46" fmla="*/ 92 w 163"/>
                <a:gd name="T47" fmla="*/ 16 h 163"/>
                <a:gd name="T48" fmla="*/ 56 w 163"/>
                <a:gd name="T49" fmla="*/ 21 h 163"/>
                <a:gd name="T50" fmla="*/ 46 w 163"/>
                <a:gd name="T51" fmla="*/ 24 h 163"/>
                <a:gd name="T52" fmla="*/ 35 w 163"/>
                <a:gd name="T53" fmla="*/ 36 h 163"/>
                <a:gd name="T54" fmla="*/ 18 w 163"/>
                <a:gd name="T55" fmla="*/ 80 h 163"/>
                <a:gd name="T56" fmla="*/ 21 w 163"/>
                <a:gd name="T57" fmla="*/ 111 h 163"/>
                <a:gd name="T58" fmla="*/ 49 w 163"/>
                <a:gd name="T59" fmla="*/ 142 h 163"/>
                <a:gd name="T60" fmla="*/ 99 w 163"/>
                <a:gd name="T61" fmla="*/ 146 h 163"/>
                <a:gd name="T62" fmla="*/ 141 w 163"/>
                <a:gd name="T63" fmla="*/ 107 h 163"/>
                <a:gd name="T64" fmla="*/ 145 w 163"/>
                <a:gd name="T65" fmla="*/ 63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3" h="163">
                  <a:moveTo>
                    <a:pt x="13" y="40"/>
                  </a:moveTo>
                  <a:cubicBezTo>
                    <a:pt x="19" y="32"/>
                    <a:pt x="26" y="23"/>
                    <a:pt x="33" y="14"/>
                  </a:cubicBezTo>
                  <a:cubicBezTo>
                    <a:pt x="44" y="9"/>
                    <a:pt x="53" y="5"/>
                    <a:pt x="63" y="0"/>
                  </a:cubicBezTo>
                  <a:cubicBezTo>
                    <a:pt x="76" y="0"/>
                    <a:pt x="80" y="0"/>
                    <a:pt x="84" y="0"/>
                  </a:cubicBezTo>
                  <a:cubicBezTo>
                    <a:pt x="92" y="2"/>
                    <a:pt x="99" y="6"/>
                    <a:pt x="108" y="6"/>
                  </a:cubicBezTo>
                  <a:cubicBezTo>
                    <a:pt x="112" y="6"/>
                    <a:pt x="116" y="8"/>
                    <a:pt x="119" y="11"/>
                  </a:cubicBezTo>
                  <a:cubicBezTo>
                    <a:pt x="128" y="17"/>
                    <a:pt x="139" y="22"/>
                    <a:pt x="147" y="30"/>
                  </a:cubicBezTo>
                  <a:cubicBezTo>
                    <a:pt x="147" y="30"/>
                    <a:pt x="157" y="40"/>
                    <a:pt x="161" y="63"/>
                  </a:cubicBezTo>
                  <a:cubicBezTo>
                    <a:pt x="162" y="68"/>
                    <a:pt x="163" y="88"/>
                    <a:pt x="161" y="92"/>
                  </a:cubicBezTo>
                  <a:cubicBezTo>
                    <a:pt x="159" y="98"/>
                    <a:pt x="154" y="115"/>
                    <a:pt x="153" y="117"/>
                  </a:cubicBezTo>
                  <a:cubicBezTo>
                    <a:pt x="148" y="129"/>
                    <a:pt x="147" y="135"/>
                    <a:pt x="136" y="143"/>
                  </a:cubicBezTo>
                  <a:cubicBezTo>
                    <a:pt x="131" y="146"/>
                    <a:pt x="128" y="150"/>
                    <a:pt x="124" y="153"/>
                  </a:cubicBezTo>
                  <a:cubicBezTo>
                    <a:pt x="111" y="163"/>
                    <a:pt x="61" y="162"/>
                    <a:pt x="49" y="159"/>
                  </a:cubicBezTo>
                  <a:cubicBezTo>
                    <a:pt x="42" y="157"/>
                    <a:pt x="37" y="153"/>
                    <a:pt x="31" y="149"/>
                  </a:cubicBezTo>
                  <a:cubicBezTo>
                    <a:pt x="18" y="139"/>
                    <a:pt x="7" y="127"/>
                    <a:pt x="3" y="109"/>
                  </a:cubicBezTo>
                  <a:cubicBezTo>
                    <a:pt x="2" y="106"/>
                    <a:pt x="2" y="104"/>
                    <a:pt x="1" y="101"/>
                  </a:cubicBezTo>
                  <a:cubicBezTo>
                    <a:pt x="1" y="96"/>
                    <a:pt x="2" y="92"/>
                    <a:pt x="1" y="88"/>
                  </a:cubicBezTo>
                  <a:cubicBezTo>
                    <a:pt x="0" y="83"/>
                    <a:pt x="3" y="72"/>
                    <a:pt x="4" y="63"/>
                  </a:cubicBezTo>
                  <a:cubicBezTo>
                    <a:pt x="4" y="60"/>
                    <a:pt x="5" y="57"/>
                    <a:pt x="7" y="54"/>
                  </a:cubicBezTo>
                  <a:cubicBezTo>
                    <a:pt x="8" y="51"/>
                    <a:pt x="10" y="47"/>
                    <a:pt x="13" y="40"/>
                  </a:cubicBezTo>
                  <a:close/>
                  <a:moveTo>
                    <a:pt x="145" y="63"/>
                  </a:moveTo>
                  <a:cubicBezTo>
                    <a:pt x="141" y="53"/>
                    <a:pt x="131" y="37"/>
                    <a:pt x="128" y="35"/>
                  </a:cubicBezTo>
                  <a:cubicBezTo>
                    <a:pt x="121" y="30"/>
                    <a:pt x="113" y="24"/>
                    <a:pt x="105" y="20"/>
                  </a:cubicBezTo>
                  <a:cubicBezTo>
                    <a:pt x="102" y="17"/>
                    <a:pt x="97" y="16"/>
                    <a:pt x="92" y="16"/>
                  </a:cubicBezTo>
                  <a:cubicBezTo>
                    <a:pt x="80" y="15"/>
                    <a:pt x="67" y="14"/>
                    <a:pt x="56" y="21"/>
                  </a:cubicBezTo>
                  <a:cubicBezTo>
                    <a:pt x="54" y="22"/>
                    <a:pt x="51" y="22"/>
                    <a:pt x="46" y="24"/>
                  </a:cubicBezTo>
                  <a:cubicBezTo>
                    <a:pt x="44" y="27"/>
                    <a:pt x="39" y="32"/>
                    <a:pt x="35" y="36"/>
                  </a:cubicBezTo>
                  <a:cubicBezTo>
                    <a:pt x="23" y="48"/>
                    <a:pt x="21" y="64"/>
                    <a:pt x="18" y="80"/>
                  </a:cubicBezTo>
                  <a:cubicBezTo>
                    <a:pt x="22" y="89"/>
                    <a:pt x="18" y="99"/>
                    <a:pt x="21" y="111"/>
                  </a:cubicBezTo>
                  <a:cubicBezTo>
                    <a:pt x="27" y="123"/>
                    <a:pt x="39" y="132"/>
                    <a:pt x="49" y="142"/>
                  </a:cubicBezTo>
                  <a:cubicBezTo>
                    <a:pt x="65" y="147"/>
                    <a:pt x="81" y="148"/>
                    <a:pt x="99" y="146"/>
                  </a:cubicBezTo>
                  <a:cubicBezTo>
                    <a:pt x="119" y="139"/>
                    <a:pt x="132" y="128"/>
                    <a:pt x="141" y="107"/>
                  </a:cubicBezTo>
                  <a:cubicBezTo>
                    <a:pt x="144" y="99"/>
                    <a:pt x="147" y="66"/>
                    <a:pt x="145" y="6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9"/>
            <p:cNvSpPr>
              <a:spLocks noEditPoints="1"/>
            </p:cNvSpPr>
            <p:nvPr/>
          </p:nvSpPr>
          <p:spPr bwMode="auto">
            <a:xfrm>
              <a:off x="3165475" y="2981325"/>
              <a:ext cx="217488" cy="214313"/>
            </a:xfrm>
            <a:custGeom>
              <a:avLst/>
              <a:gdLst>
                <a:gd name="T0" fmla="*/ 104 w 117"/>
                <a:gd name="T1" fmla="*/ 91 h 115"/>
                <a:gd name="T2" fmla="*/ 73 w 117"/>
                <a:gd name="T3" fmla="*/ 113 h 115"/>
                <a:gd name="T4" fmla="*/ 58 w 117"/>
                <a:gd name="T5" fmla="*/ 115 h 115"/>
                <a:gd name="T6" fmla="*/ 21 w 117"/>
                <a:gd name="T7" fmla="*/ 97 h 115"/>
                <a:gd name="T8" fmla="*/ 0 w 117"/>
                <a:gd name="T9" fmla="*/ 58 h 115"/>
                <a:gd name="T10" fmla="*/ 1 w 117"/>
                <a:gd name="T11" fmla="*/ 54 h 115"/>
                <a:gd name="T12" fmla="*/ 22 w 117"/>
                <a:gd name="T13" fmla="*/ 18 h 115"/>
                <a:gd name="T14" fmla="*/ 51 w 117"/>
                <a:gd name="T15" fmla="*/ 2 h 115"/>
                <a:gd name="T16" fmla="*/ 84 w 117"/>
                <a:gd name="T17" fmla="*/ 6 h 115"/>
                <a:gd name="T18" fmla="*/ 107 w 117"/>
                <a:gd name="T19" fmla="*/ 27 h 115"/>
                <a:gd name="T20" fmla="*/ 117 w 117"/>
                <a:gd name="T21" fmla="*/ 49 h 115"/>
                <a:gd name="T22" fmla="*/ 104 w 117"/>
                <a:gd name="T23" fmla="*/ 91 h 115"/>
                <a:gd name="T24" fmla="*/ 94 w 117"/>
                <a:gd name="T25" fmla="*/ 36 h 115"/>
                <a:gd name="T26" fmla="*/ 81 w 117"/>
                <a:gd name="T27" fmla="*/ 26 h 115"/>
                <a:gd name="T28" fmla="*/ 47 w 117"/>
                <a:gd name="T29" fmla="*/ 20 h 115"/>
                <a:gd name="T30" fmla="*/ 21 w 117"/>
                <a:gd name="T31" fmla="*/ 43 h 115"/>
                <a:gd name="T32" fmla="*/ 27 w 117"/>
                <a:gd name="T33" fmla="*/ 81 h 115"/>
                <a:gd name="T34" fmla="*/ 62 w 117"/>
                <a:gd name="T35" fmla="*/ 98 h 115"/>
                <a:gd name="T36" fmla="*/ 78 w 117"/>
                <a:gd name="T37" fmla="*/ 94 h 115"/>
                <a:gd name="T38" fmla="*/ 100 w 117"/>
                <a:gd name="T39" fmla="*/ 69 h 115"/>
                <a:gd name="T40" fmla="*/ 94 w 117"/>
                <a:gd name="T41" fmla="*/ 36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7" h="115">
                  <a:moveTo>
                    <a:pt x="104" y="91"/>
                  </a:moveTo>
                  <a:cubicBezTo>
                    <a:pt x="99" y="99"/>
                    <a:pt x="80" y="110"/>
                    <a:pt x="73" y="113"/>
                  </a:cubicBezTo>
                  <a:cubicBezTo>
                    <a:pt x="69" y="114"/>
                    <a:pt x="64" y="114"/>
                    <a:pt x="58" y="115"/>
                  </a:cubicBezTo>
                  <a:cubicBezTo>
                    <a:pt x="45" y="111"/>
                    <a:pt x="31" y="106"/>
                    <a:pt x="21" y="97"/>
                  </a:cubicBezTo>
                  <a:cubicBezTo>
                    <a:pt x="10" y="86"/>
                    <a:pt x="3" y="73"/>
                    <a:pt x="0" y="58"/>
                  </a:cubicBezTo>
                  <a:cubicBezTo>
                    <a:pt x="0" y="58"/>
                    <a:pt x="1" y="56"/>
                    <a:pt x="1" y="54"/>
                  </a:cubicBezTo>
                  <a:cubicBezTo>
                    <a:pt x="1" y="38"/>
                    <a:pt x="10" y="27"/>
                    <a:pt x="22" y="18"/>
                  </a:cubicBezTo>
                  <a:cubicBezTo>
                    <a:pt x="30" y="11"/>
                    <a:pt x="39" y="4"/>
                    <a:pt x="51" y="2"/>
                  </a:cubicBezTo>
                  <a:cubicBezTo>
                    <a:pt x="62" y="0"/>
                    <a:pt x="72" y="2"/>
                    <a:pt x="84" y="6"/>
                  </a:cubicBezTo>
                  <a:cubicBezTo>
                    <a:pt x="91" y="12"/>
                    <a:pt x="99" y="20"/>
                    <a:pt x="107" y="27"/>
                  </a:cubicBezTo>
                  <a:cubicBezTo>
                    <a:pt x="113" y="33"/>
                    <a:pt x="117" y="40"/>
                    <a:pt x="117" y="49"/>
                  </a:cubicBezTo>
                  <a:cubicBezTo>
                    <a:pt x="117" y="52"/>
                    <a:pt x="117" y="79"/>
                    <a:pt x="104" y="91"/>
                  </a:cubicBezTo>
                  <a:close/>
                  <a:moveTo>
                    <a:pt x="94" y="36"/>
                  </a:moveTo>
                  <a:cubicBezTo>
                    <a:pt x="89" y="33"/>
                    <a:pt x="86" y="28"/>
                    <a:pt x="81" y="26"/>
                  </a:cubicBezTo>
                  <a:cubicBezTo>
                    <a:pt x="76" y="23"/>
                    <a:pt x="67" y="17"/>
                    <a:pt x="47" y="20"/>
                  </a:cubicBezTo>
                  <a:cubicBezTo>
                    <a:pt x="36" y="29"/>
                    <a:pt x="29" y="33"/>
                    <a:pt x="21" y="43"/>
                  </a:cubicBezTo>
                  <a:cubicBezTo>
                    <a:pt x="20" y="50"/>
                    <a:pt x="16" y="69"/>
                    <a:pt x="27" y="81"/>
                  </a:cubicBezTo>
                  <a:cubicBezTo>
                    <a:pt x="38" y="91"/>
                    <a:pt x="50" y="95"/>
                    <a:pt x="62" y="98"/>
                  </a:cubicBezTo>
                  <a:cubicBezTo>
                    <a:pt x="67" y="96"/>
                    <a:pt x="73" y="95"/>
                    <a:pt x="78" y="94"/>
                  </a:cubicBezTo>
                  <a:cubicBezTo>
                    <a:pt x="88" y="87"/>
                    <a:pt x="93" y="76"/>
                    <a:pt x="100" y="69"/>
                  </a:cubicBezTo>
                  <a:cubicBezTo>
                    <a:pt x="101" y="62"/>
                    <a:pt x="104" y="44"/>
                    <a:pt x="94" y="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10"/>
            <p:cNvSpPr>
              <a:spLocks noEditPoints="1"/>
            </p:cNvSpPr>
            <p:nvPr/>
          </p:nvSpPr>
          <p:spPr bwMode="auto">
            <a:xfrm>
              <a:off x="3063875" y="3421063"/>
              <a:ext cx="222250" cy="206375"/>
            </a:xfrm>
            <a:custGeom>
              <a:avLst/>
              <a:gdLst>
                <a:gd name="T0" fmla="*/ 35 w 119"/>
                <a:gd name="T1" fmla="*/ 6 h 111"/>
                <a:gd name="T2" fmla="*/ 71 w 119"/>
                <a:gd name="T3" fmla="*/ 3 h 111"/>
                <a:gd name="T4" fmla="*/ 91 w 119"/>
                <a:gd name="T5" fmla="*/ 9 h 111"/>
                <a:gd name="T6" fmla="*/ 115 w 119"/>
                <a:gd name="T7" fmla="*/ 34 h 111"/>
                <a:gd name="T8" fmla="*/ 116 w 119"/>
                <a:gd name="T9" fmla="*/ 74 h 111"/>
                <a:gd name="T10" fmla="*/ 106 w 119"/>
                <a:gd name="T11" fmla="*/ 96 h 111"/>
                <a:gd name="T12" fmla="*/ 95 w 119"/>
                <a:gd name="T13" fmla="*/ 104 h 111"/>
                <a:gd name="T14" fmla="*/ 80 w 119"/>
                <a:gd name="T15" fmla="*/ 108 h 111"/>
                <a:gd name="T16" fmla="*/ 61 w 119"/>
                <a:gd name="T17" fmla="*/ 111 h 111"/>
                <a:gd name="T18" fmla="*/ 31 w 119"/>
                <a:gd name="T19" fmla="*/ 104 h 111"/>
                <a:gd name="T20" fmla="*/ 3 w 119"/>
                <a:gd name="T21" fmla="*/ 67 h 111"/>
                <a:gd name="T22" fmla="*/ 3 w 119"/>
                <a:gd name="T23" fmla="*/ 39 h 111"/>
                <a:gd name="T24" fmla="*/ 13 w 119"/>
                <a:gd name="T25" fmla="*/ 21 h 111"/>
                <a:gd name="T26" fmla="*/ 35 w 119"/>
                <a:gd name="T27" fmla="*/ 6 h 111"/>
                <a:gd name="T28" fmla="*/ 27 w 119"/>
                <a:gd name="T29" fmla="*/ 27 h 111"/>
                <a:gd name="T30" fmla="*/ 16 w 119"/>
                <a:gd name="T31" fmla="*/ 70 h 111"/>
                <a:gd name="T32" fmla="*/ 40 w 119"/>
                <a:gd name="T33" fmla="*/ 93 h 111"/>
                <a:gd name="T34" fmla="*/ 78 w 119"/>
                <a:gd name="T35" fmla="*/ 93 h 111"/>
                <a:gd name="T36" fmla="*/ 90 w 119"/>
                <a:gd name="T37" fmla="*/ 89 h 111"/>
                <a:gd name="T38" fmla="*/ 100 w 119"/>
                <a:gd name="T39" fmla="*/ 78 h 111"/>
                <a:gd name="T40" fmla="*/ 106 w 119"/>
                <a:gd name="T41" fmla="*/ 43 h 111"/>
                <a:gd name="T42" fmla="*/ 101 w 119"/>
                <a:gd name="T43" fmla="*/ 35 h 111"/>
                <a:gd name="T44" fmla="*/ 77 w 119"/>
                <a:gd name="T45" fmla="*/ 19 h 111"/>
                <a:gd name="T46" fmla="*/ 49 w 119"/>
                <a:gd name="T47" fmla="*/ 16 h 111"/>
                <a:gd name="T48" fmla="*/ 27 w 119"/>
                <a:gd name="T49" fmla="*/ 27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9" h="111">
                  <a:moveTo>
                    <a:pt x="35" y="6"/>
                  </a:moveTo>
                  <a:cubicBezTo>
                    <a:pt x="41" y="5"/>
                    <a:pt x="64" y="0"/>
                    <a:pt x="71" y="3"/>
                  </a:cubicBezTo>
                  <a:cubicBezTo>
                    <a:pt x="76" y="6"/>
                    <a:pt x="86" y="7"/>
                    <a:pt x="91" y="9"/>
                  </a:cubicBezTo>
                  <a:cubicBezTo>
                    <a:pt x="103" y="16"/>
                    <a:pt x="110" y="22"/>
                    <a:pt x="115" y="34"/>
                  </a:cubicBezTo>
                  <a:cubicBezTo>
                    <a:pt x="118" y="38"/>
                    <a:pt x="119" y="65"/>
                    <a:pt x="116" y="74"/>
                  </a:cubicBezTo>
                  <a:cubicBezTo>
                    <a:pt x="113" y="82"/>
                    <a:pt x="109" y="89"/>
                    <a:pt x="106" y="96"/>
                  </a:cubicBezTo>
                  <a:cubicBezTo>
                    <a:pt x="101" y="99"/>
                    <a:pt x="99" y="101"/>
                    <a:pt x="95" y="104"/>
                  </a:cubicBezTo>
                  <a:cubicBezTo>
                    <a:pt x="91" y="106"/>
                    <a:pt x="85" y="108"/>
                    <a:pt x="80" y="108"/>
                  </a:cubicBezTo>
                  <a:cubicBezTo>
                    <a:pt x="77" y="108"/>
                    <a:pt x="63" y="110"/>
                    <a:pt x="61" y="111"/>
                  </a:cubicBezTo>
                  <a:cubicBezTo>
                    <a:pt x="59" y="111"/>
                    <a:pt x="40" y="108"/>
                    <a:pt x="31" y="104"/>
                  </a:cubicBezTo>
                  <a:cubicBezTo>
                    <a:pt x="13" y="97"/>
                    <a:pt x="5" y="85"/>
                    <a:pt x="3" y="67"/>
                  </a:cubicBezTo>
                  <a:cubicBezTo>
                    <a:pt x="2" y="64"/>
                    <a:pt x="0" y="46"/>
                    <a:pt x="3" y="39"/>
                  </a:cubicBezTo>
                  <a:cubicBezTo>
                    <a:pt x="7" y="33"/>
                    <a:pt x="10" y="27"/>
                    <a:pt x="13" y="21"/>
                  </a:cubicBezTo>
                  <a:cubicBezTo>
                    <a:pt x="20" y="15"/>
                    <a:pt x="27" y="11"/>
                    <a:pt x="35" y="6"/>
                  </a:cubicBezTo>
                  <a:close/>
                  <a:moveTo>
                    <a:pt x="27" y="27"/>
                  </a:moveTo>
                  <a:cubicBezTo>
                    <a:pt x="20" y="41"/>
                    <a:pt x="13" y="54"/>
                    <a:pt x="16" y="70"/>
                  </a:cubicBezTo>
                  <a:cubicBezTo>
                    <a:pt x="22" y="84"/>
                    <a:pt x="31" y="90"/>
                    <a:pt x="40" y="93"/>
                  </a:cubicBezTo>
                  <a:cubicBezTo>
                    <a:pt x="55" y="97"/>
                    <a:pt x="66" y="98"/>
                    <a:pt x="78" y="93"/>
                  </a:cubicBezTo>
                  <a:cubicBezTo>
                    <a:pt x="82" y="91"/>
                    <a:pt x="86" y="90"/>
                    <a:pt x="90" y="89"/>
                  </a:cubicBezTo>
                  <a:cubicBezTo>
                    <a:pt x="95" y="88"/>
                    <a:pt x="97" y="83"/>
                    <a:pt x="100" y="78"/>
                  </a:cubicBezTo>
                  <a:cubicBezTo>
                    <a:pt x="104" y="73"/>
                    <a:pt x="106" y="50"/>
                    <a:pt x="106" y="43"/>
                  </a:cubicBezTo>
                  <a:cubicBezTo>
                    <a:pt x="104" y="40"/>
                    <a:pt x="102" y="37"/>
                    <a:pt x="101" y="35"/>
                  </a:cubicBezTo>
                  <a:cubicBezTo>
                    <a:pt x="98" y="32"/>
                    <a:pt x="85" y="21"/>
                    <a:pt x="77" y="19"/>
                  </a:cubicBezTo>
                  <a:cubicBezTo>
                    <a:pt x="71" y="18"/>
                    <a:pt x="56" y="17"/>
                    <a:pt x="49" y="16"/>
                  </a:cubicBezTo>
                  <a:cubicBezTo>
                    <a:pt x="40" y="17"/>
                    <a:pt x="33" y="21"/>
                    <a:pt x="27" y="2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8" name="Group 27"/>
          <p:cNvGrpSpPr/>
          <p:nvPr/>
        </p:nvGrpSpPr>
        <p:grpSpPr>
          <a:xfrm>
            <a:off x="5762796" y="3901362"/>
            <a:ext cx="725552" cy="743632"/>
            <a:chOff x="4587875" y="2830513"/>
            <a:chExt cx="1019176" cy="1044574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9" name="Freeform 14"/>
            <p:cNvSpPr>
              <a:spLocks noEditPoints="1"/>
            </p:cNvSpPr>
            <p:nvPr/>
          </p:nvSpPr>
          <p:spPr bwMode="auto">
            <a:xfrm>
              <a:off x="4714875" y="2990850"/>
              <a:ext cx="741363" cy="884237"/>
            </a:xfrm>
            <a:custGeom>
              <a:avLst/>
              <a:gdLst>
                <a:gd name="T0" fmla="*/ 340 w 408"/>
                <a:gd name="T1" fmla="*/ 51 h 486"/>
                <a:gd name="T2" fmla="*/ 308 w 408"/>
                <a:gd name="T3" fmla="*/ 29 h 486"/>
                <a:gd name="T4" fmla="*/ 217 w 408"/>
                <a:gd name="T5" fmla="*/ 1 h 486"/>
                <a:gd name="T6" fmla="*/ 147 w 408"/>
                <a:gd name="T7" fmla="*/ 3 h 486"/>
                <a:gd name="T8" fmla="*/ 48 w 408"/>
                <a:gd name="T9" fmla="*/ 56 h 486"/>
                <a:gd name="T10" fmla="*/ 17 w 408"/>
                <a:gd name="T11" fmla="*/ 93 h 486"/>
                <a:gd name="T12" fmla="*/ 5 w 408"/>
                <a:gd name="T13" fmla="*/ 200 h 486"/>
                <a:gd name="T14" fmla="*/ 42 w 408"/>
                <a:gd name="T15" fmla="*/ 266 h 486"/>
                <a:gd name="T16" fmla="*/ 128 w 408"/>
                <a:gd name="T17" fmla="*/ 307 h 486"/>
                <a:gd name="T18" fmla="*/ 138 w 408"/>
                <a:gd name="T19" fmla="*/ 364 h 486"/>
                <a:gd name="T20" fmla="*/ 149 w 408"/>
                <a:gd name="T21" fmla="*/ 422 h 486"/>
                <a:gd name="T22" fmla="*/ 173 w 408"/>
                <a:gd name="T23" fmla="*/ 459 h 486"/>
                <a:gd name="T24" fmla="*/ 204 w 408"/>
                <a:gd name="T25" fmla="*/ 486 h 486"/>
                <a:gd name="T26" fmla="*/ 239 w 408"/>
                <a:gd name="T27" fmla="*/ 451 h 486"/>
                <a:gd name="T28" fmla="*/ 251 w 408"/>
                <a:gd name="T29" fmla="*/ 428 h 486"/>
                <a:gd name="T30" fmla="*/ 275 w 408"/>
                <a:gd name="T31" fmla="*/ 385 h 486"/>
                <a:gd name="T32" fmla="*/ 266 w 408"/>
                <a:gd name="T33" fmla="*/ 326 h 486"/>
                <a:gd name="T34" fmla="*/ 352 w 408"/>
                <a:gd name="T35" fmla="*/ 271 h 486"/>
                <a:gd name="T36" fmla="*/ 399 w 408"/>
                <a:gd name="T37" fmla="*/ 204 h 486"/>
                <a:gd name="T38" fmla="*/ 404 w 408"/>
                <a:gd name="T39" fmla="*/ 131 h 486"/>
                <a:gd name="T40" fmla="*/ 209 w 408"/>
                <a:gd name="T41" fmla="*/ 469 h 486"/>
                <a:gd name="T42" fmla="*/ 183 w 408"/>
                <a:gd name="T43" fmla="*/ 452 h 486"/>
                <a:gd name="T44" fmla="*/ 224 w 408"/>
                <a:gd name="T45" fmla="*/ 442 h 486"/>
                <a:gd name="T46" fmla="*/ 168 w 408"/>
                <a:gd name="T47" fmla="*/ 422 h 486"/>
                <a:gd name="T48" fmla="*/ 204 w 408"/>
                <a:gd name="T49" fmla="*/ 410 h 486"/>
                <a:gd name="T50" fmla="*/ 254 w 408"/>
                <a:gd name="T51" fmla="*/ 389 h 486"/>
                <a:gd name="T52" fmla="*/ 151 w 408"/>
                <a:gd name="T53" fmla="*/ 388 h 486"/>
                <a:gd name="T54" fmla="*/ 181 w 408"/>
                <a:gd name="T55" fmla="*/ 378 h 486"/>
                <a:gd name="T56" fmla="*/ 252 w 408"/>
                <a:gd name="T57" fmla="*/ 374 h 486"/>
                <a:gd name="T58" fmla="*/ 189 w 408"/>
                <a:gd name="T59" fmla="*/ 346 h 486"/>
                <a:gd name="T60" fmla="*/ 254 w 408"/>
                <a:gd name="T61" fmla="*/ 345 h 486"/>
                <a:gd name="T62" fmla="*/ 210 w 408"/>
                <a:gd name="T63" fmla="*/ 360 h 486"/>
                <a:gd name="T64" fmla="*/ 152 w 408"/>
                <a:gd name="T65" fmla="*/ 347 h 486"/>
                <a:gd name="T66" fmla="*/ 181 w 408"/>
                <a:gd name="T67" fmla="*/ 299 h 486"/>
                <a:gd name="T68" fmla="*/ 167 w 408"/>
                <a:gd name="T69" fmla="*/ 245 h 486"/>
                <a:gd name="T70" fmla="*/ 185 w 408"/>
                <a:gd name="T71" fmla="*/ 265 h 486"/>
                <a:gd name="T72" fmla="*/ 210 w 408"/>
                <a:gd name="T73" fmla="*/ 243 h 486"/>
                <a:gd name="T74" fmla="*/ 230 w 408"/>
                <a:gd name="T75" fmla="*/ 256 h 486"/>
                <a:gd name="T76" fmla="*/ 245 w 408"/>
                <a:gd name="T77" fmla="*/ 248 h 486"/>
                <a:gd name="T78" fmla="*/ 217 w 408"/>
                <a:gd name="T79" fmla="*/ 330 h 486"/>
                <a:gd name="T80" fmla="*/ 391 w 408"/>
                <a:gd name="T81" fmla="*/ 183 h 486"/>
                <a:gd name="T82" fmla="*/ 292 w 408"/>
                <a:gd name="T83" fmla="*/ 291 h 486"/>
                <a:gd name="T84" fmla="*/ 232 w 408"/>
                <a:gd name="T85" fmla="*/ 329 h 486"/>
                <a:gd name="T86" fmla="*/ 257 w 408"/>
                <a:gd name="T87" fmla="*/ 230 h 486"/>
                <a:gd name="T88" fmla="*/ 222 w 408"/>
                <a:gd name="T89" fmla="*/ 229 h 486"/>
                <a:gd name="T90" fmla="*/ 173 w 408"/>
                <a:gd name="T91" fmla="*/ 223 h 486"/>
                <a:gd name="T92" fmla="*/ 179 w 408"/>
                <a:gd name="T93" fmla="*/ 327 h 486"/>
                <a:gd name="T94" fmla="*/ 137 w 408"/>
                <a:gd name="T95" fmla="*/ 294 h 486"/>
                <a:gd name="T96" fmla="*/ 48 w 408"/>
                <a:gd name="T97" fmla="*/ 245 h 486"/>
                <a:gd name="T98" fmla="*/ 25 w 408"/>
                <a:gd name="T99" fmla="*/ 182 h 486"/>
                <a:gd name="T100" fmla="*/ 44 w 408"/>
                <a:gd name="T101" fmla="*/ 87 h 486"/>
                <a:gd name="T102" fmla="*/ 100 w 408"/>
                <a:gd name="T103" fmla="*/ 40 h 486"/>
                <a:gd name="T104" fmla="*/ 166 w 408"/>
                <a:gd name="T105" fmla="*/ 19 h 486"/>
                <a:gd name="T106" fmla="*/ 280 w 408"/>
                <a:gd name="T107" fmla="*/ 37 h 486"/>
                <a:gd name="T108" fmla="*/ 386 w 408"/>
                <a:gd name="T109" fmla="*/ 129 h 4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408" h="486">
                  <a:moveTo>
                    <a:pt x="404" y="131"/>
                  </a:moveTo>
                  <a:cubicBezTo>
                    <a:pt x="400" y="122"/>
                    <a:pt x="394" y="114"/>
                    <a:pt x="392" y="105"/>
                  </a:cubicBezTo>
                  <a:cubicBezTo>
                    <a:pt x="377" y="84"/>
                    <a:pt x="364" y="62"/>
                    <a:pt x="340" y="51"/>
                  </a:cubicBezTo>
                  <a:cubicBezTo>
                    <a:pt x="339" y="50"/>
                    <a:pt x="338" y="48"/>
                    <a:pt x="337" y="47"/>
                  </a:cubicBezTo>
                  <a:cubicBezTo>
                    <a:pt x="330" y="44"/>
                    <a:pt x="325" y="40"/>
                    <a:pt x="317" y="36"/>
                  </a:cubicBezTo>
                  <a:cubicBezTo>
                    <a:pt x="314" y="35"/>
                    <a:pt x="313" y="32"/>
                    <a:pt x="308" y="29"/>
                  </a:cubicBezTo>
                  <a:cubicBezTo>
                    <a:pt x="308" y="28"/>
                    <a:pt x="273" y="11"/>
                    <a:pt x="269" y="10"/>
                  </a:cubicBezTo>
                  <a:cubicBezTo>
                    <a:pt x="261" y="9"/>
                    <a:pt x="253" y="4"/>
                    <a:pt x="244" y="5"/>
                  </a:cubicBezTo>
                  <a:cubicBezTo>
                    <a:pt x="235" y="6"/>
                    <a:pt x="226" y="2"/>
                    <a:pt x="217" y="1"/>
                  </a:cubicBezTo>
                  <a:cubicBezTo>
                    <a:pt x="202" y="1"/>
                    <a:pt x="186" y="1"/>
                    <a:pt x="170" y="0"/>
                  </a:cubicBezTo>
                  <a:cubicBezTo>
                    <a:pt x="168" y="0"/>
                    <a:pt x="164" y="0"/>
                    <a:pt x="162" y="1"/>
                  </a:cubicBezTo>
                  <a:cubicBezTo>
                    <a:pt x="157" y="4"/>
                    <a:pt x="152" y="3"/>
                    <a:pt x="147" y="3"/>
                  </a:cubicBezTo>
                  <a:cubicBezTo>
                    <a:pt x="140" y="3"/>
                    <a:pt x="126" y="9"/>
                    <a:pt x="119" y="9"/>
                  </a:cubicBezTo>
                  <a:cubicBezTo>
                    <a:pt x="109" y="14"/>
                    <a:pt x="94" y="22"/>
                    <a:pt x="85" y="28"/>
                  </a:cubicBezTo>
                  <a:cubicBezTo>
                    <a:pt x="68" y="40"/>
                    <a:pt x="62" y="41"/>
                    <a:pt x="48" y="56"/>
                  </a:cubicBezTo>
                  <a:cubicBezTo>
                    <a:pt x="41" y="63"/>
                    <a:pt x="34" y="69"/>
                    <a:pt x="25" y="77"/>
                  </a:cubicBezTo>
                  <a:cubicBezTo>
                    <a:pt x="24" y="79"/>
                    <a:pt x="22" y="82"/>
                    <a:pt x="21" y="85"/>
                  </a:cubicBezTo>
                  <a:cubicBezTo>
                    <a:pt x="19" y="88"/>
                    <a:pt x="18" y="90"/>
                    <a:pt x="17" y="93"/>
                  </a:cubicBezTo>
                  <a:cubicBezTo>
                    <a:pt x="11" y="108"/>
                    <a:pt x="10" y="110"/>
                    <a:pt x="5" y="125"/>
                  </a:cubicBezTo>
                  <a:cubicBezTo>
                    <a:pt x="2" y="135"/>
                    <a:pt x="0" y="153"/>
                    <a:pt x="0" y="166"/>
                  </a:cubicBezTo>
                  <a:cubicBezTo>
                    <a:pt x="0" y="167"/>
                    <a:pt x="1" y="190"/>
                    <a:pt x="5" y="200"/>
                  </a:cubicBezTo>
                  <a:cubicBezTo>
                    <a:pt x="8" y="204"/>
                    <a:pt x="11" y="213"/>
                    <a:pt x="12" y="221"/>
                  </a:cubicBezTo>
                  <a:cubicBezTo>
                    <a:pt x="18" y="226"/>
                    <a:pt x="17" y="234"/>
                    <a:pt x="21" y="239"/>
                  </a:cubicBezTo>
                  <a:cubicBezTo>
                    <a:pt x="28" y="248"/>
                    <a:pt x="35" y="257"/>
                    <a:pt x="42" y="266"/>
                  </a:cubicBezTo>
                  <a:cubicBezTo>
                    <a:pt x="43" y="268"/>
                    <a:pt x="45" y="270"/>
                    <a:pt x="47" y="271"/>
                  </a:cubicBezTo>
                  <a:cubicBezTo>
                    <a:pt x="56" y="274"/>
                    <a:pt x="64" y="280"/>
                    <a:pt x="73" y="283"/>
                  </a:cubicBezTo>
                  <a:cubicBezTo>
                    <a:pt x="93" y="288"/>
                    <a:pt x="111" y="297"/>
                    <a:pt x="128" y="307"/>
                  </a:cubicBezTo>
                  <a:cubicBezTo>
                    <a:pt x="135" y="310"/>
                    <a:pt x="140" y="315"/>
                    <a:pt x="144" y="322"/>
                  </a:cubicBezTo>
                  <a:cubicBezTo>
                    <a:pt x="139" y="328"/>
                    <a:pt x="133" y="329"/>
                    <a:pt x="130" y="338"/>
                  </a:cubicBezTo>
                  <a:cubicBezTo>
                    <a:pt x="129" y="350"/>
                    <a:pt x="133" y="360"/>
                    <a:pt x="138" y="364"/>
                  </a:cubicBezTo>
                  <a:cubicBezTo>
                    <a:pt x="133" y="372"/>
                    <a:pt x="133" y="376"/>
                    <a:pt x="131" y="386"/>
                  </a:cubicBezTo>
                  <a:cubicBezTo>
                    <a:pt x="132" y="398"/>
                    <a:pt x="143" y="400"/>
                    <a:pt x="149" y="407"/>
                  </a:cubicBezTo>
                  <a:cubicBezTo>
                    <a:pt x="149" y="412"/>
                    <a:pt x="149" y="417"/>
                    <a:pt x="149" y="422"/>
                  </a:cubicBezTo>
                  <a:cubicBezTo>
                    <a:pt x="151" y="426"/>
                    <a:pt x="152" y="429"/>
                    <a:pt x="153" y="431"/>
                  </a:cubicBezTo>
                  <a:cubicBezTo>
                    <a:pt x="158" y="434"/>
                    <a:pt x="162" y="436"/>
                    <a:pt x="165" y="439"/>
                  </a:cubicBezTo>
                  <a:cubicBezTo>
                    <a:pt x="166" y="446"/>
                    <a:pt x="167" y="454"/>
                    <a:pt x="173" y="459"/>
                  </a:cubicBezTo>
                  <a:cubicBezTo>
                    <a:pt x="178" y="462"/>
                    <a:pt x="182" y="461"/>
                    <a:pt x="187" y="464"/>
                  </a:cubicBezTo>
                  <a:cubicBezTo>
                    <a:pt x="188" y="468"/>
                    <a:pt x="188" y="475"/>
                    <a:pt x="189" y="478"/>
                  </a:cubicBezTo>
                  <a:cubicBezTo>
                    <a:pt x="189" y="484"/>
                    <a:pt x="197" y="486"/>
                    <a:pt x="204" y="486"/>
                  </a:cubicBezTo>
                  <a:cubicBezTo>
                    <a:pt x="209" y="486"/>
                    <a:pt x="214" y="485"/>
                    <a:pt x="218" y="483"/>
                  </a:cubicBezTo>
                  <a:cubicBezTo>
                    <a:pt x="225" y="477"/>
                    <a:pt x="222" y="471"/>
                    <a:pt x="223" y="463"/>
                  </a:cubicBezTo>
                  <a:cubicBezTo>
                    <a:pt x="228" y="459"/>
                    <a:pt x="235" y="459"/>
                    <a:pt x="239" y="451"/>
                  </a:cubicBezTo>
                  <a:cubicBezTo>
                    <a:pt x="239" y="447"/>
                    <a:pt x="239" y="442"/>
                    <a:pt x="239" y="436"/>
                  </a:cubicBezTo>
                  <a:cubicBezTo>
                    <a:pt x="242" y="435"/>
                    <a:pt x="245" y="434"/>
                    <a:pt x="248" y="434"/>
                  </a:cubicBezTo>
                  <a:cubicBezTo>
                    <a:pt x="249" y="432"/>
                    <a:pt x="250" y="430"/>
                    <a:pt x="251" y="428"/>
                  </a:cubicBezTo>
                  <a:cubicBezTo>
                    <a:pt x="253" y="426"/>
                    <a:pt x="255" y="424"/>
                    <a:pt x="257" y="421"/>
                  </a:cubicBezTo>
                  <a:cubicBezTo>
                    <a:pt x="257" y="416"/>
                    <a:pt x="257" y="409"/>
                    <a:pt x="257" y="403"/>
                  </a:cubicBezTo>
                  <a:cubicBezTo>
                    <a:pt x="267" y="400"/>
                    <a:pt x="272" y="394"/>
                    <a:pt x="275" y="385"/>
                  </a:cubicBezTo>
                  <a:cubicBezTo>
                    <a:pt x="274" y="379"/>
                    <a:pt x="277" y="372"/>
                    <a:pt x="271" y="368"/>
                  </a:cubicBezTo>
                  <a:cubicBezTo>
                    <a:pt x="276" y="364"/>
                    <a:pt x="278" y="354"/>
                    <a:pt x="278" y="343"/>
                  </a:cubicBezTo>
                  <a:cubicBezTo>
                    <a:pt x="277" y="333"/>
                    <a:pt x="266" y="337"/>
                    <a:pt x="266" y="326"/>
                  </a:cubicBezTo>
                  <a:cubicBezTo>
                    <a:pt x="274" y="322"/>
                    <a:pt x="281" y="313"/>
                    <a:pt x="288" y="309"/>
                  </a:cubicBezTo>
                  <a:cubicBezTo>
                    <a:pt x="300" y="302"/>
                    <a:pt x="315" y="294"/>
                    <a:pt x="324" y="289"/>
                  </a:cubicBezTo>
                  <a:cubicBezTo>
                    <a:pt x="337" y="282"/>
                    <a:pt x="340" y="281"/>
                    <a:pt x="352" y="271"/>
                  </a:cubicBezTo>
                  <a:cubicBezTo>
                    <a:pt x="361" y="262"/>
                    <a:pt x="369" y="252"/>
                    <a:pt x="377" y="243"/>
                  </a:cubicBezTo>
                  <a:cubicBezTo>
                    <a:pt x="381" y="238"/>
                    <a:pt x="385" y="233"/>
                    <a:pt x="388" y="227"/>
                  </a:cubicBezTo>
                  <a:cubicBezTo>
                    <a:pt x="392" y="219"/>
                    <a:pt x="395" y="212"/>
                    <a:pt x="399" y="204"/>
                  </a:cubicBezTo>
                  <a:cubicBezTo>
                    <a:pt x="401" y="197"/>
                    <a:pt x="404" y="191"/>
                    <a:pt x="406" y="185"/>
                  </a:cubicBezTo>
                  <a:cubicBezTo>
                    <a:pt x="407" y="177"/>
                    <a:pt x="408" y="151"/>
                    <a:pt x="408" y="146"/>
                  </a:cubicBezTo>
                  <a:cubicBezTo>
                    <a:pt x="408" y="140"/>
                    <a:pt x="406" y="136"/>
                    <a:pt x="404" y="131"/>
                  </a:cubicBezTo>
                  <a:close/>
                  <a:moveTo>
                    <a:pt x="211" y="475"/>
                  </a:moveTo>
                  <a:cubicBezTo>
                    <a:pt x="203" y="480"/>
                    <a:pt x="197" y="477"/>
                    <a:pt x="200" y="470"/>
                  </a:cubicBezTo>
                  <a:cubicBezTo>
                    <a:pt x="201" y="466"/>
                    <a:pt x="209" y="465"/>
                    <a:pt x="209" y="469"/>
                  </a:cubicBezTo>
                  <a:cubicBezTo>
                    <a:pt x="212" y="467"/>
                    <a:pt x="213" y="472"/>
                    <a:pt x="211" y="475"/>
                  </a:cubicBezTo>
                  <a:close/>
                  <a:moveTo>
                    <a:pt x="218" y="452"/>
                  </a:moveTo>
                  <a:cubicBezTo>
                    <a:pt x="210" y="452"/>
                    <a:pt x="190" y="454"/>
                    <a:pt x="183" y="452"/>
                  </a:cubicBezTo>
                  <a:cubicBezTo>
                    <a:pt x="181" y="450"/>
                    <a:pt x="177" y="443"/>
                    <a:pt x="181" y="440"/>
                  </a:cubicBezTo>
                  <a:cubicBezTo>
                    <a:pt x="186" y="439"/>
                    <a:pt x="195" y="442"/>
                    <a:pt x="200" y="440"/>
                  </a:cubicBezTo>
                  <a:cubicBezTo>
                    <a:pt x="204" y="439"/>
                    <a:pt x="219" y="440"/>
                    <a:pt x="224" y="442"/>
                  </a:cubicBezTo>
                  <a:cubicBezTo>
                    <a:pt x="224" y="447"/>
                    <a:pt x="226" y="450"/>
                    <a:pt x="218" y="452"/>
                  </a:cubicBezTo>
                  <a:close/>
                  <a:moveTo>
                    <a:pt x="232" y="424"/>
                  </a:moveTo>
                  <a:cubicBezTo>
                    <a:pt x="212" y="425"/>
                    <a:pt x="180" y="424"/>
                    <a:pt x="168" y="422"/>
                  </a:cubicBezTo>
                  <a:cubicBezTo>
                    <a:pt x="168" y="421"/>
                    <a:pt x="164" y="418"/>
                    <a:pt x="163" y="415"/>
                  </a:cubicBezTo>
                  <a:cubicBezTo>
                    <a:pt x="159" y="412"/>
                    <a:pt x="165" y="409"/>
                    <a:pt x="166" y="407"/>
                  </a:cubicBezTo>
                  <a:cubicBezTo>
                    <a:pt x="179" y="409"/>
                    <a:pt x="191" y="408"/>
                    <a:pt x="204" y="410"/>
                  </a:cubicBezTo>
                  <a:cubicBezTo>
                    <a:pt x="211" y="407"/>
                    <a:pt x="231" y="410"/>
                    <a:pt x="243" y="412"/>
                  </a:cubicBezTo>
                  <a:cubicBezTo>
                    <a:pt x="244" y="420"/>
                    <a:pt x="241" y="421"/>
                    <a:pt x="232" y="424"/>
                  </a:cubicBezTo>
                  <a:close/>
                  <a:moveTo>
                    <a:pt x="254" y="389"/>
                  </a:moveTo>
                  <a:cubicBezTo>
                    <a:pt x="243" y="397"/>
                    <a:pt x="228" y="394"/>
                    <a:pt x="215" y="393"/>
                  </a:cubicBezTo>
                  <a:cubicBezTo>
                    <a:pt x="207" y="392"/>
                    <a:pt x="196" y="396"/>
                    <a:pt x="189" y="393"/>
                  </a:cubicBezTo>
                  <a:cubicBezTo>
                    <a:pt x="178" y="390"/>
                    <a:pt x="162" y="393"/>
                    <a:pt x="151" y="388"/>
                  </a:cubicBezTo>
                  <a:cubicBezTo>
                    <a:pt x="149" y="384"/>
                    <a:pt x="149" y="381"/>
                    <a:pt x="148" y="379"/>
                  </a:cubicBezTo>
                  <a:cubicBezTo>
                    <a:pt x="149" y="376"/>
                    <a:pt x="155" y="376"/>
                    <a:pt x="157" y="376"/>
                  </a:cubicBezTo>
                  <a:cubicBezTo>
                    <a:pt x="165" y="375"/>
                    <a:pt x="173" y="378"/>
                    <a:pt x="181" y="378"/>
                  </a:cubicBezTo>
                  <a:cubicBezTo>
                    <a:pt x="190" y="378"/>
                    <a:pt x="199" y="378"/>
                    <a:pt x="207" y="379"/>
                  </a:cubicBezTo>
                  <a:cubicBezTo>
                    <a:pt x="219" y="380"/>
                    <a:pt x="229" y="380"/>
                    <a:pt x="240" y="376"/>
                  </a:cubicBezTo>
                  <a:cubicBezTo>
                    <a:pt x="242" y="376"/>
                    <a:pt x="250" y="375"/>
                    <a:pt x="252" y="374"/>
                  </a:cubicBezTo>
                  <a:cubicBezTo>
                    <a:pt x="259" y="375"/>
                    <a:pt x="257" y="379"/>
                    <a:pt x="259" y="381"/>
                  </a:cubicBezTo>
                  <a:cubicBezTo>
                    <a:pt x="260" y="385"/>
                    <a:pt x="257" y="390"/>
                    <a:pt x="254" y="389"/>
                  </a:cubicBezTo>
                  <a:close/>
                  <a:moveTo>
                    <a:pt x="189" y="346"/>
                  </a:moveTo>
                  <a:cubicBezTo>
                    <a:pt x="202" y="346"/>
                    <a:pt x="210" y="348"/>
                    <a:pt x="217" y="348"/>
                  </a:cubicBezTo>
                  <a:cubicBezTo>
                    <a:pt x="223" y="347"/>
                    <a:pt x="227" y="348"/>
                    <a:pt x="233" y="346"/>
                  </a:cubicBezTo>
                  <a:cubicBezTo>
                    <a:pt x="239" y="344"/>
                    <a:pt x="245" y="345"/>
                    <a:pt x="254" y="345"/>
                  </a:cubicBezTo>
                  <a:cubicBezTo>
                    <a:pt x="259" y="347"/>
                    <a:pt x="261" y="352"/>
                    <a:pt x="256" y="354"/>
                  </a:cubicBezTo>
                  <a:cubicBezTo>
                    <a:pt x="252" y="357"/>
                    <a:pt x="241" y="357"/>
                    <a:pt x="240" y="357"/>
                  </a:cubicBezTo>
                  <a:cubicBezTo>
                    <a:pt x="226" y="358"/>
                    <a:pt x="222" y="360"/>
                    <a:pt x="210" y="360"/>
                  </a:cubicBezTo>
                  <a:cubicBezTo>
                    <a:pt x="208" y="361"/>
                    <a:pt x="195" y="361"/>
                    <a:pt x="193" y="360"/>
                  </a:cubicBezTo>
                  <a:cubicBezTo>
                    <a:pt x="183" y="359"/>
                    <a:pt x="178" y="360"/>
                    <a:pt x="166" y="358"/>
                  </a:cubicBezTo>
                  <a:cubicBezTo>
                    <a:pt x="162" y="356"/>
                    <a:pt x="151" y="356"/>
                    <a:pt x="152" y="347"/>
                  </a:cubicBezTo>
                  <a:cubicBezTo>
                    <a:pt x="165" y="347"/>
                    <a:pt x="166" y="346"/>
                    <a:pt x="174" y="347"/>
                  </a:cubicBezTo>
                  <a:cubicBezTo>
                    <a:pt x="177" y="348"/>
                    <a:pt x="181" y="348"/>
                    <a:pt x="189" y="346"/>
                  </a:cubicBezTo>
                  <a:close/>
                  <a:moveTo>
                    <a:pt x="181" y="299"/>
                  </a:moveTo>
                  <a:cubicBezTo>
                    <a:pt x="177" y="288"/>
                    <a:pt x="173" y="276"/>
                    <a:pt x="169" y="265"/>
                  </a:cubicBezTo>
                  <a:cubicBezTo>
                    <a:pt x="168" y="262"/>
                    <a:pt x="167" y="260"/>
                    <a:pt x="166" y="257"/>
                  </a:cubicBezTo>
                  <a:cubicBezTo>
                    <a:pt x="166" y="253"/>
                    <a:pt x="167" y="249"/>
                    <a:pt x="167" y="245"/>
                  </a:cubicBezTo>
                  <a:cubicBezTo>
                    <a:pt x="170" y="243"/>
                    <a:pt x="175" y="244"/>
                    <a:pt x="176" y="246"/>
                  </a:cubicBezTo>
                  <a:cubicBezTo>
                    <a:pt x="178" y="249"/>
                    <a:pt x="178" y="256"/>
                    <a:pt x="180" y="259"/>
                  </a:cubicBezTo>
                  <a:cubicBezTo>
                    <a:pt x="182" y="262"/>
                    <a:pt x="182" y="263"/>
                    <a:pt x="185" y="265"/>
                  </a:cubicBezTo>
                  <a:cubicBezTo>
                    <a:pt x="188" y="263"/>
                    <a:pt x="191" y="262"/>
                    <a:pt x="192" y="260"/>
                  </a:cubicBezTo>
                  <a:cubicBezTo>
                    <a:pt x="195" y="256"/>
                    <a:pt x="194" y="249"/>
                    <a:pt x="196" y="246"/>
                  </a:cubicBezTo>
                  <a:cubicBezTo>
                    <a:pt x="198" y="244"/>
                    <a:pt x="208" y="244"/>
                    <a:pt x="210" y="243"/>
                  </a:cubicBezTo>
                  <a:cubicBezTo>
                    <a:pt x="213" y="244"/>
                    <a:pt x="214" y="247"/>
                    <a:pt x="214" y="256"/>
                  </a:cubicBezTo>
                  <a:cubicBezTo>
                    <a:pt x="217" y="258"/>
                    <a:pt x="216" y="262"/>
                    <a:pt x="221" y="264"/>
                  </a:cubicBezTo>
                  <a:cubicBezTo>
                    <a:pt x="224" y="262"/>
                    <a:pt x="227" y="259"/>
                    <a:pt x="230" y="256"/>
                  </a:cubicBezTo>
                  <a:cubicBezTo>
                    <a:pt x="231" y="252"/>
                    <a:pt x="232" y="247"/>
                    <a:pt x="233" y="242"/>
                  </a:cubicBezTo>
                  <a:cubicBezTo>
                    <a:pt x="236" y="241"/>
                    <a:pt x="238" y="241"/>
                    <a:pt x="241" y="241"/>
                  </a:cubicBezTo>
                  <a:cubicBezTo>
                    <a:pt x="246" y="241"/>
                    <a:pt x="245" y="246"/>
                    <a:pt x="245" y="248"/>
                  </a:cubicBezTo>
                  <a:cubicBezTo>
                    <a:pt x="243" y="256"/>
                    <a:pt x="240" y="265"/>
                    <a:pt x="238" y="272"/>
                  </a:cubicBezTo>
                  <a:cubicBezTo>
                    <a:pt x="235" y="287"/>
                    <a:pt x="229" y="299"/>
                    <a:pt x="224" y="313"/>
                  </a:cubicBezTo>
                  <a:cubicBezTo>
                    <a:pt x="222" y="319"/>
                    <a:pt x="219" y="323"/>
                    <a:pt x="217" y="330"/>
                  </a:cubicBezTo>
                  <a:cubicBezTo>
                    <a:pt x="211" y="332"/>
                    <a:pt x="202" y="329"/>
                    <a:pt x="196" y="330"/>
                  </a:cubicBezTo>
                  <a:cubicBezTo>
                    <a:pt x="191" y="319"/>
                    <a:pt x="186" y="309"/>
                    <a:pt x="181" y="299"/>
                  </a:cubicBezTo>
                  <a:close/>
                  <a:moveTo>
                    <a:pt x="391" y="183"/>
                  </a:moveTo>
                  <a:cubicBezTo>
                    <a:pt x="388" y="191"/>
                    <a:pt x="372" y="227"/>
                    <a:pt x="360" y="240"/>
                  </a:cubicBezTo>
                  <a:cubicBezTo>
                    <a:pt x="349" y="251"/>
                    <a:pt x="338" y="263"/>
                    <a:pt x="325" y="272"/>
                  </a:cubicBezTo>
                  <a:cubicBezTo>
                    <a:pt x="320" y="275"/>
                    <a:pt x="297" y="287"/>
                    <a:pt x="292" y="291"/>
                  </a:cubicBezTo>
                  <a:cubicBezTo>
                    <a:pt x="279" y="293"/>
                    <a:pt x="276" y="302"/>
                    <a:pt x="265" y="312"/>
                  </a:cubicBezTo>
                  <a:cubicBezTo>
                    <a:pt x="261" y="314"/>
                    <a:pt x="253" y="326"/>
                    <a:pt x="249" y="328"/>
                  </a:cubicBezTo>
                  <a:cubicBezTo>
                    <a:pt x="249" y="325"/>
                    <a:pt x="232" y="329"/>
                    <a:pt x="232" y="329"/>
                  </a:cubicBezTo>
                  <a:cubicBezTo>
                    <a:pt x="243" y="310"/>
                    <a:pt x="242" y="307"/>
                    <a:pt x="249" y="285"/>
                  </a:cubicBezTo>
                  <a:cubicBezTo>
                    <a:pt x="251" y="280"/>
                    <a:pt x="263" y="252"/>
                    <a:pt x="263" y="243"/>
                  </a:cubicBezTo>
                  <a:cubicBezTo>
                    <a:pt x="262" y="238"/>
                    <a:pt x="259" y="235"/>
                    <a:pt x="257" y="230"/>
                  </a:cubicBezTo>
                  <a:cubicBezTo>
                    <a:pt x="255" y="227"/>
                    <a:pt x="253" y="223"/>
                    <a:pt x="248" y="222"/>
                  </a:cubicBezTo>
                  <a:cubicBezTo>
                    <a:pt x="242" y="220"/>
                    <a:pt x="244" y="220"/>
                    <a:pt x="237" y="220"/>
                  </a:cubicBezTo>
                  <a:cubicBezTo>
                    <a:pt x="231" y="221"/>
                    <a:pt x="228" y="223"/>
                    <a:pt x="222" y="229"/>
                  </a:cubicBezTo>
                  <a:cubicBezTo>
                    <a:pt x="218" y="226"/>
                    <a:pt x="214" y="225"/>
                    <a:pt x="203" y="225"/>
                  </a:cubicBezTo>
                  <a:cubicBezTo>
                    <a:pt x="196" y="226"/>
                    <a:pt x="191" y="229"/>
                    <a:pt x="186" y="231"/>
                  </a:cubicBezTo>
                  <a:cubicBezTo>
                    <a:pt x="181" y="226"/>
                    <a:pt x="177" y="225"/>
                    <a:pt x="173" y="223"/>
                  </a:cubicBezTo>
                  <a:cubicBezTo>
                    <a:pt x="169" y="221"/>
                    <a:pt x="154" y="222"/>
                    <a:pt x="151" y="229"/>
                  </a:cubicBezTo>
                  <a:cubicBezTo>
                    <a:pt x="149" y="233"/>
                    <a:pt x="148" y="238"/>
                    <a:pt x="146" y="243"/>
                  </a:cubicBezTo>
                  <a:cubicBezTo>
                    <a:pt x="151" y="273"/>
                    <a:pt x="163" y="301"/>
                    <a:pt x="179" y="327"/>
                  </a:cubicBezTo>
                  <a:cubicBezTo>
                    <a:pt x="170" y="329"/>
                    <a:pt x="158" y="328"/>
                    <a:pt x="156" y="321"/>
                  </a:cubicBezTo>
                  <a:cubicBezTo>
                    <a:pt x="154" y="316"/>
                    <a:pt x="151" y="311"/>
                    <a:pt x="149" y="306"/>
                  </a:cubicBezTo>
                  <a:cubicBezTo>
                    <a:pt x="146" y="300"/>
                    <a:pt x="142" y="296"/>
                    <a:pt x="137" y="294"/>
                  </a:cubicBezTo>
                  <a:cubicBezTo>
                    <a:pt x="121" y="285"/>
                    <a:pt x="106" y="276"/>
                    <a:pt x="89" y="271"/>
                  </a:cubicBezTo>
                  <a:cubicBezTo>
                    <a:pt x="80" y="268"/>
                    <a:pt x="71" y="263"/>
                    <a:pt x="62" y="261"/>
                  </a:cubicBezTo>
                  <a:cubicBezTo>
                    <a:pt x="57" y="255"/>
                    <a:pt x="53" y="250"/>
                    <a:pt x="48" y="245"/>
                  </a:cubicBezTo>
                  <a:cubicBezTo>
                    <a:pt x="44" y="241"/>
                    <a:pt x="40" y="236"/>
                    <a:pt x="39" y="231"/>
                  </a:cubicBezTo>
                  <a:cubicBezTo>
                    <a:pt x="38" y="222"/>
                    <a:pt x="32" y="215"/>
                    <a:pt x="30" y="208"/>
                  </a:cubicBezTo>
                  <a:cubicBezTo>
                    <a:pt x="28" y="197"/>
                    <a:pt x="28" y="189"/>
                    <a:pt x="25" y="182"/>
                  </a:cubicBezTo>
                  <a:cubicBezTo>
                    <a:pt x="23" y="174"/>
                    <a:pt x="23" y="167"/>
                    <a:pt x="23" y="160"/>
                  </a:cubicBezTo>
                  <a:cubicBezTo>
                    <a:pt x="23" y="155"/>
                    <a:pt x="23" y="151"/>
                    <a:pt x="23" y="147"/>
                  </a:cubicBezTo>
                  <a:cubicBezTo>
                    <a:pt x="24" y="125"/>
                    <a:pt x="30" y="105"/>
                    <a:pt x="44" y="87"/>
                  </a:cubicBezTo>
                  <a:cubicBezTo>
                    <a:pt x="47" y="82"/>
                    <a:pt x="53" y="73"/>
                    <a:pt x="59" y="70"/>
                  </a:cubicBezTo>
                  <a:cubicBezTo>
                    <a:pt x="63" y="68"/>
                    <a:pt x="74" y="54"/>
                    <a:pt x="81" y="51"/>
                  </a:cubicBezTo>
                  <a:cubicBezTo>
                    <a:pt x="86" y="48"/>
                    <a:pt x="94" y="42"/>
                    <a:pt x="100" y="40"/>
                  </a:cubicBezTo>
                  <a:cubicBezTo>
                    <a:pt x="105" y="39"/>
                    <a:pt x="114" y="34"/>
                    <a:pt x="118" y="31"/>
                  </a:cubicBezTo>
                  <a:cubicBezTo>
                    <a:pt x="131" y="24"/>
                    <a:pt x="138" y="26"/>
                    <a:pt x="149" y="21"/>
                  </a:cubicBezTo>
                  <a:cubicBezTo>
                    <a:pt x="154" y="20"/>
                    <a:pt x="161" y="20"/>
                    <a:pt x="166" y="19"/>
                  </a:cubicBezTo>
                  <a:cubicBezTo>
                    <a:pt x="170" y="19"/>
                    <a:pt x="189" y="19"/>
                    <a:pt x="192" y="19"/>
                  </a:cubicBezTo>
                  <a:cubicBezTo>
                    <a:pt x="211" y="20"/>
                    <a:pt x="213" y="21"/>
                    <a:pt x="231" y="23"/>
                  </a:cubicBezTo>
                  <a:cubicBezTo>
                    <a:pt x="248" y="25"/>
                    <a:pt x="265" y="28"/>
                    <a:pt x="280" y="37"/>
                  </a:cubicBezTo>
                  <a:cubicBezTo>
                    <a:pt x="290" y="43"/>
                    <a:pt x="301" y="48"/>
                    <a:pt x="312" y="54"/>
                  </a:cubicBezTo>
                  <a:cubicBezTo>
                    <a:pt x="329" y="61"/>
                    <a:pt x="341" y="74"/>
                    <a:pt x="355" y="85"/>
                  </a:cubicBezTo>
                  <a:cubicBezTo>
                    <a:pt x="368" y="102"/>
                    <a:pt x="380" y="107"/>
                    <a:pt x="386" y="129"/>
                  </a:cubicBezTo>
                  <a:cubicBezTo>
                    <a:pt x="387" y="134"/>
                    <a:pt x="392" y="146"/>
                    <a:pt x="392" y="151"/>
                  </a:cubicBezTo>
                  <a:cubicBezTo>
                    <a:pt x="392" y="158"/>
                    <a:pt x="391" y="176"/>
                    <a:pt x="391" y="18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" name="Freeform 15"/>
            <p:cNvSpPr>
              <a:spLocks/>
            </p:cNvSpPr>
            <p:nvPr/>
          </p:nvSpPr>
          <p:spPr bwMode="auto">
            <a:xfrm>
              <a:off x="5354638" y="2916238"/>
              <a:ext cx="87313" cy="125412"/>
            </a:xfrm>
            <a:custGeom>
              <a:avLst/>
              <a:gdLst>
                <a:gd name="T0" fmla="*/ 0 w 48"/>
                <a:gd name="T1" fmla="*/ 66 h 69"/>
                <a:gd name="T2" fmla="*/ 0 w 48"/>
                <a:gd name="T3" fmla="*/ 53 h 69"/>
                <a:gd name="T4" fmla="*/ 18 w 48"/>
                <a:gd name="T5" fmla="*/ 22 h 69"/>
                <a:gd name="T6" fmla="*/ 33 w 48"/>
                <a:gd name="T7" fmla="*/ 0 h 69"/>
                <a:gd name="T8" fmla="*/ 48 w 48"/>
                <a:gd name="T9" fmla="*/ 8 h 69"/>
                <a:gd name="T10" fmla="*/ 45 w 48"/>
                <a:gd name="T11" fmla="*/ 15 h 69"/>
                <a:gd name="T12" fmla="*/ 13 w 48"/>
                <a:gd name="T13" fmla="*/ 62 h 69"/>
                <a:gd name="T14" fmla="*/ 0 w 48"/>
                <a:gd name="T15" fmla="*/ 66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8" h="69">
                  <a:moveTo>
                    <a:pt x="0" y="66"/>
                  </a:moveTo>
                  <a:cubicBezTo>
                    <a:pt x="0" y="62"/>
                    <a:pt x="0" y="58"/>
                    <a:pt x="0" y="53"/>
                  </a:cubicBezTo>
                  <a:cubicBezTo>
                    <a:pt x="6" y="43"/>
                    <a:pt x="12" y="32"/>
                    <a:pt x="18" y="22"/>
                  </a:cubicBezTo>
                  <a:cubicBezTo>
                    <a:pt x="23" y="14"/>
                    <a:pt x="28" y="7"/>
                    <a:pt x="33" y="0"/>
                  </a:cubicBezTo>
                  <a:cubicBezTo>
                    <a:pt x="42" y="0"/>
                    <a:pt x="42" y="0"/>
                    <a:pt x="48" y="8"/>
                  </a:cubicBezTo>
                  <a:cubicBezTo>
                    <a:pt x="47" y="10"/>
                    <a:pt x="47" y="13"/>
                    <a:pt x="45" y="15"/>
                  </a:cubicBezTo>
                  <a:cubicBezTo>
                    <a:pt x="27" y="32"/>
                    <a:pt x="25" y="36"/>
                    <a:pt x="13" y="62"/>
                  </a:cubicBezTo>
                  <a:cubicBezTo>
                    <a:pt x="11" y="67"/>
                    <a:pt x="7" y="69"/>
                    <a:pt x="0" y="6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" name="Freeform 16"/>
            <p:cNvSpPr>
              <a:spLocks/>
            </p:cNvSpPr>
            <p:nvPr/>
          </p:nvSpPr>
          <p:spPr bwMode="auto">
            <a:xfrm>
              <a:off x="5416550" y="3036888"/>
              <a:ext cx="120650" cy="93662"/>
            </a:xfrm>
            <a:custGeom>
              <a:avLst/>
              <a:gdLst>
                <a:gd name="T0" fmla="*/ 5 w 66"/>
                <a:gd name="T1" fmla="*/ 52 h 52"/>
                <a:gd name="T2" fmla="*/ 0 w 66"/>
                <a:gd name="T3" fmla="*/ 38 h 52"/>
                <a:gd name="T4" fmla="*/ 29 w 66"/>
                <a:gd name="T5" fmla="*/ 15 h 52"/>
                <a:gd name="T6" fmla="*/ 62 w 66"/>
                <a:gd name="T7" fmla="*/ 0 h 52"/>
                <a:gd name="T8" fmla="*/ 66 w 66"/>
                <a:gd name="T9" fmla="*/ 5 h 52"/>
                <a:gd name="T10" fmla="*/ 61 w 66"/>
                <a:gd name="T11" fmla="*/ 12 h 52"/>
                <a:gd name="T12" fmla="*/ 45 w 66"/>
                <a:gd name="T13" fmla="*/ 21 h 52"/>
                <a:gd name="T14" fmla="*/ 11 w 66"/>
                <a:gd name="T15" fmla="*/ 47 h 52"/>
                <a:gd name="T16" fmla="*/ 5 w 66"/>
                <a:gd name="T17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6" h="52">
                  <a:moveTo>
                    <a:pt x="5" y="52"/>
                  </a:moveTo>
                  <a:cubicBezTo>
                    <a:pt x="1" y="46"/>
                    <a:pt x="1" y="46"/>
                    <a:pt x="0" y="38"/>
                  </a:cubicBezTo>
                  <a:cubicBezTo>
                    <a:pt x="7" y="28"/>
                    <a:pt x="20" y="23"/>
                    <a:pt x="29" y="15"/>
                  </a:cubicBezTo>
                  <a:cubicBezTo>
                    <a:pt x="39" y="7"/>
                    <a:pt x="50" y="3"/>
                    <a:pt x="62" y="0"/>
                  </a:cubicBezTo>
                  <a:cubicBezTo>
                    <a:pt x="64" y="0"/>
                    <a:pt x="66" y="2"/>
                    <a:pt x="66" y="5"/>
                  </a:cubicBezTo>
                  <a:cubicBezTo>
                    <a:pt x="66" y="8"/>
                    <a:pt x="64" y="10"/>
                    <a:pt x="61" y="12"/>
                  </a:cubicBezTo>
                  <a:cubicBezTo>
                    <a:pt x="56" y="15"/>
                    <a:pt x="50" y="18"/>
                    <a:pt x="45" y="21"/>
                  </a:cubicBezTo>
                  <a:cubicBezTo>
                    <a:pt x="32" y="28"/>
                    <a:pt x="21" y="37"/>
                    <a:pt x="11" y="47"/>
                  </a:cubicBezTo>
                  <a:cubicBezTo>
                    <a:pt x="10" y="49"/>
                    <a:pt x="8" y="50"/>
                    <a:pt x="5" y="5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" name="Freeform 17"/>
            <p:cNvSpPr>
              <a:spLocks/>
            </p:cNvSpPr>
            <p:nvPr/>
          </p:nvSpPr>
          <p:spPr bwMode="auto">
            <a:xfrm>
              <a:off x="5462588" y="3367088"/>
              <a:ext cx="128588" cy="73025"/>
            </a:xfrm>
            <a:custGeom>
              <a:avLst/>
              <a:gdLst>
                <a:gd name="T0" fmla="*/ 71 w 71"/>
                <a:gd name="T1" fmla="*/ 35 h 40"/>
                <a:gd name="T2" fmla="*/ 66 w 71"/>
                <a:gd name="T3" fmla="*/ 40 h 40"/>
                <a:gd name="T4" fmla="*/ 45 w 71"/>
                <a:gd name="T5" fmla="*/ 28 h 40"/>
                <a:gd name="T6" fmla="*/ 23 w 71"/>
                <a:gd name="T7" fmla="*/ 19 h 40"/>
                <a:gd name="T8" fmla="*/ 3 w 71"/>
                <a:gd name="T9" fmla="*/ 18 h 40"/>
                <a:gd name="T10" fmla="*/ 0 w 71"/>
                <a:gd name="T11" fmla="*/ 14 h 40"/>
                <a:gd name="T12" fmla="*/ 0 w 71"/>
                <a:gd name="T13" fmla="*/ 3 h 40"/>
                <a:gd name="T14" fmla="*/ 3 w 71"/>
                <a:gd name="T15" fmla="*/ 1 h 40"/>
                <a:gd name="T16" fmla="*/ 13 w 71"/>
                <a:gd name="T17" fmla="*/ 2 h 40"/>
                <a:gd name="T18" fmla="*/ 46 w 71"/>
                <a:gd name="T19" fmla="*/ 15 h 40"/>
                <a:gd name="T20" fmla="*/ 71 w 71"/>
                <a:gd name="T21" fmla="*/ 35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1" h="40">
                  <a:moveTo>
                    <a:pt x="71" y="35"/>
                  </a:moveTo>
                  <a:cubicBezTo>
                    <a:pt x="69" y="37"/>
                    <a:pt x="67" y="39"/>
                    <a:pt x="66" y="40"/>
                  </a:cubicBezTo>
                  <a:cubicBezTo>
                    <a:pt x="59" y="36"/>
                    <a:pt x="52" y="32"/>
                    <a:pt x="45" y="28"/>
                  </a:cubicBezTo>
                  <a:cubicBezTo>
                    <a:pt x="38" y="25"/>
                    <a:pt x="31" y="23"/>
                    <a:pt x="23" y="19"/>
                  </a:cubicBezTo>
                  <a:cubicBezTo>
                    <a:pt x="18" y="19"/>
                    <a:pt x="11" y="18"/>
                    <a:pt x="3" y="18"/>
                  </a:cubicBezTo>
                  <a:cubicBezTo>
                    <a:pt x="2" y="16"/>
                    <a:pt x="1" y="15"/>
                    <a:pt x="0" y="14"/>
                  </a:cubicBezTo>
                  <a:cubicBezTo>
                    <a:pt x="0" y="9"/>
                    <a:pt x="0" y="6"/>
                    <a:pt x="0" y="3"/>
                  </a:cubicBezTo>
                  <a:cubicBezTo>
                    <a:pt x="1" y="2"/>
                    <a:pt x="2" y="1"/>
                    <a:pt x="3" y="1"/>
                  </a:cubicBezTo>
                  <a:cubicBezTo>
                    <a:pt x="7" y="1"/>
                    <a:pt x="11" y="0"/>
                    <a:pt x="13" y="2"/>
                  </a:cubicBezTo>
                  <a:cubicBezTo>
                    <a:pt x="24" y="7"/>
                    <a:pt x="36" y="8"/>
                    <a:pt x="46" y="15"/>
                  </a:cubicBezTo>
                  <a:cubicBezTo>
                    <a:pt x="55" y="21"/>
                    <a:pt x="64" y="26"/>
                    <a:pt x="71" y="3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" name="Freeform 18"/>
            <p:cNvSpPr>
              <a:spLocks/>
            </p:cNvSpPr>
            <p:nvPr/>
          </p:nvSpPr>
          <p:spPr bwMode="auto">
            <a:xfrm>
              <a:off x="5468938" y="3189288"/>
              <a:ext cx="138113" cy="49212"/>
            </a:xfrm>
            <a:custGeom>
              <a:avLst/>
              <a:gdLst>
                <a:gd name="T0" fmla="*/ 11 w 76"/>
                <a:gd name="T1" fmla="*/ 27 h 27"/>
                <a:gd name="T2" fmla="*/ 6 w 76"/>
                <a:gd name="T3" fmla="*/ 24 h 27"/>
                <a:gd name="T4" fmla="*/ 0 w 76"/>
                <a:gd name="T5" fmla="*/ 17 h 27"/>
                <a:gd name="T6" fmla="*/ 5 w 76"/>
                <a:gd name="T7" fmla="*/ 9 h 27"/>
                <a:gd name="T8" fmla="*/ 57 w 76"/>
                <a:gd name="T9" fmla="*/ 2 h 27"/>
                <a:gd name="T10" fmla="*/ 76 w 76"/>
                <a:gd name="T11" fmla="*/ 14 h 27"/>
                <a:gd name="T12" fmla="*/ 11 w 76"/>
                <a:gd name="T13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6" h="27">
                  <a:moveTo>
                    <a:pt x="11" y="27"/>
                  </a:moveTo>
                  <a:cubicBezTo>
                    <a:pt x="9" y="26"/>
                    <a:pt x="8" y="25"/>
                    <a:pt x="6" y="24"/>
                  </a:cubicBezTo>
                  <a:cubicBezTo>
                    <a:pt x="4" y="22"/>
                    <a:pt x="3" y="19"/>
                    <a:pt x="0" y="17"/>
                  </a:cubicBezTo>
                  <a:cubicBezTo>
                    <a:pt x="2" y="14"/>
                    <a:pt x="3" y="12"/>
                    <a:pt x="5" y="9"/>
                  </a:cubicBezTo>
                  <a:cubicBezTo>
                    <a:pt x="23" y="10"/>
                    <a:pt x="39" y="0"/>
                    <a:pt x="57" y="2"/>
                  </a:cubicBezTo>
                  <a:cubicBezTo>
                    <a:pt x="64" y="4"/>
                    <a:pt x="73" y="3"/>
                    <a:pt x="76" y="14"/>
                  </a:cubicBezTo>
                  <a:cubicBezTo>
                    <a:pt x="53" y="13"/>
                    <a:pt x="33" y="19"/>
                    <a:pt x="11" y="2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" name="Freeform 19"/>
            <p:cNvSpPr>
              <a:spLocks/>
            </p:cNvSpPr>
            <p:nvPr/>
          </p:nvSpPr>
          <p:spPr bwMode="auto">
            <a:xfrm>
              <a:off x="5216525" y="2840038"/>
              <a:ext cx="50800" cy="131762"/>
            </a:xfrm>
            <a:custGeom>
              <a:avLst/>
              <a:gdLst>
                <a:gd name="T0" fmla="*/ 6 w 28"/>
                <a:gd name="T1" fmla="*/ 73 h 73"/>
                <a:gd name="T2" fmla="*/ 1 w 28"/>
                <a:gd name="T3" fmla="*/ 63 h 73"/>
                <a:gd name="T4" fmla="*/ 3 w 28"/>
                <a:gd name="T5" fmla="*/ 55 h 73"/>
                <a:gd name="T6" fmla="*/ 12 w 28"/>
                <a:gd name="T7" fmla="*/ 6 h 73"/>
                <a:gd name="T8" fmla="*/ 17 w 28"/>
                <a:gd name="T9" fmla="*/ 0 h 73"/>
                <a:gd name="T10" fmla="*/ 28 w 28"/>
                <a:gd name="T11" fmla="*/ 14 h 73"/>
                <a:gd name="T12" fmla="*/ 12 w 28"/>
                <a:gd name="T13" fmla="*/ 67 h 73"/>
                <a:gd name="T14" fmla="*/ 6 w 28"/>
                <a:gd name="T15" fmla="*/ 7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" h="73">
                  <a:moveTo>
                    <a:pt x="6" y="73"/>
                  </a:moveTo>
                  <a:cubicBezTo>
                    <a:pt x="1" y="70"/>
                    <a:pt x="0" y="67"/>
                    <a:pt x="1" y="63"/>
                  </a:cubicBezTo>
                  <a:cubicBezTo>
                    <a:pt x="1" y="60"/>
                    <a:pt x="2" y="58"/>
                    <a:pt x="3" y="55"/>
                  </a:cubicBezTo>
                  <a:cubicBezTo>
                    <a:pt x="8" y="39"/>
                    <a:pt x="13" y="24"/>
                    <a:pt x="12" y="6"/>
                  </a:cubicBezTo>
                  <a:cubicBezTo>
                    <a:pt x="13" y="4"/>
                    <a:pt x="15" y="3"/>
                    <a:pt x="17" y="0"/>
                  </a:cubicBezTo>
                  <a:cubicBezTo>
                    <a:pt x="22" y="5"/>
                    <a:pt x="25" y="9"/>
                    <a:pt x="28" y="14"/>
                  </a:cubicBezTo>
                  <a:cubicBezTo>
                    <a:pt x="25" y="32"/>
                    <a:pt x="20" y="50"/>
                    <a:pt x="12" y="67"/>
                  </a:cubicBezTo>
                  <a:cubicBezTo>
                    <a:pt x="11" y="69"/>
                    <a:pt x="8" y="71"/>
                    <a:pt x="6" y="7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" name="Freeform 20"/>
            <p:cNvSpPr>
              <a:spLocks/>
            </p:cNvSpPr>
            <p:nvPr/>
          </p:nvSpPr>
          <p:spPr bwMode="auto">
            <a:xfrm>
              <a:off x="4870450" y="2844800"/>
              <a:ext cx="58738" cy="106362"/>
            </a:xfrm>
            <a:custGeom>
              <a:avLst/>
              <a:gdLst>
                <a:gd name="T0" fmla="*/ 32 w 32"/>
                <a:gd name="T1" fmla="*/ 52 h 58"/>
                <a:gd name="T2" fmla="*/ 27 w 32"/>
                <a:gd name="T3" fmla="*/ 58 h 58"/>
                <a:gd name="T4" fmla="*/ 25 w 32"/>
                <a:gd name="T5" fmla="*/ 57 h 58"/>
                <a:gd name="T6" fmla="*/ 10 w 32"/>
                <a:gd name="T7" fmla="*/ 25 h 58"/>
                <a:gd name="T8" fmla="*/ 1 w 32"/>
                <a:gd name="T9" fmla="*/ 9 h 58"/>
                <a:gd name="T10" fmla="*/ 8 w 32"/>
                <a:gd name="T11" fmla="*/ 0 h 58"/>
                <a:gd name="T12" fmla="*/ 15 w 32"/>
                <a:gd name="T13" fmla="*/ 6 h 58"/>
                <a:gd name="T14" fmla="*/ 32 w 32"/>
                <a:gd name="T15" fmla="*/ 52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2" h="58">
                  <a:moveTo>
                    <a:pt x="32" y="52"/>
                  </a:moveTo>
                  <a:cubicBezTo>
                    <a:pt x="30" y="54"/>
                    <a:pt x="31" y="58"/>
                    <a:pt x="27" y="58"/>
                  </a:cubicBezTo>
                  <a:cubicBezTo>
                    <a:pt x="26" y="58"/>
                    <a:pt x="25" y="58"/>
                    <a:pt x="25" y="57"/>
                  </a:cubicBezTo>
                  <a:cubicBezTo>
                    <a:pt x="20" y="47"/>
                    <a:pt x="14" y="36"/>
                    <a:pt x="10" y="25"/>
                  </a:cubicBezTo>
                  <a:cubicBezTo>
                    <a:pt x="8" y="19"/>
                    <a:pt x="5" y="13"/>
                    <a:pt x="1" y="9"/>
                  </a:cubicBezTo>
                  <a:cubicBezTo>
                    <a:pt x="0" y="4"/>
                    <a:pt x="2" y="1"/>
                    <a:pt x="8" y="0"/>
                  </a:cubicBezTo>
                  <a:cubicBezTo>
                    <a:pt x="10" y="1"/>
                    <a:pt x="12" y="4"/>
                    <a:pt x="15" y="6"/>
                  </a:cubicBezTo>
                  <a:cubicBezTo>
                    <a:pt x="19" y="22"/>
                    <a:pt x="27" y="36"/>
                    <a:pt x="32" y="5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" name="Freeform 21"/>
            <p:cNvSpPr>
              <a:spLocks/>
            </p:cNvSpPr>
            <p:nvPr/>
          </p:nvSpPr>
          <p:spPr bwMode="auto">
            <a:xfrm>
              <a:off x="4695825" y="2933700"/>
              <a:ext cx="100013" cy="100012"/>
            </a:xfrm>
            <a:custGeom>
              <a:avLst/>
              <a:gdLst>
                <a:gd name="T0" fmla="*/ 0 w 55"/>
                <a:gd name="T1" fmla="*/ 7 h 55"/>
                <a:gd name="T2" fmla="*/ 12 w 55"/>
                <a:gd name="T3" fmla="*/ 2 h 55"/>
                <a:gd name="T4" fmla="*/ 51 w 55"/>
                <a:gd name="T5" fmla="*/ 47 h 55"/>
                <a:gd name="T6" fmla="*/ 50 w 55"/>
                <a:gd name="T7" fmla="*/ 55 h 55"/>
                <a:gd name="T8" fmla="*/ 39 w 55"/>
                <a:gd name="T9" fmla="*/ 47 h 55"/>
                <a:gd name="T10" fmla="*/ 28 w 55"/>
                <a:gd name="T11" fmla="*/ 38 h 55"/>
                <a:gd name="T12" fmla="*/ 18 w 55"/>
                <a:gd name="T13" fmla="*/ 29 h 55"/>
                <a:gd name="T14" fmla="*/ 0 w 55"/>
                <a:gd name="T15" fmla="*/ 7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5" h="55">
                  <a:moveTo>
                    <a:pt x="0" y="7"/>
                  </a:moveTo>
                  <a:cubicBezTo>
                    <a:pt x="2" y="1"/>
                    <a:pt x="6" y="0"/>
                    <a:pt x="12" y="2"/>
                  </a:cubicBezTo>
                  <a:cubicBezTo>
                    <a:pt x="23" y="20"/>
                    <a:pt x="36" y="32"/>
                    <a:pt x="51" y="47"/>
                  </a:cubicBezTo>
                  <a:cubicBezTo>
                    <a:pt x="51" y="51"/>
                    <a:pt x="55" y="54"/>
                    <a:pt x="50" y="55"/>
                  </a:cubicBezTo>
                  <a:cubicBezTo>
                    <a:pt x="48" y="52"/>
                    <a:pt x="43" y="50"/>
                    <a:pt x="39" y="47"/>
                  </a:cubicBezTo>
                  <a:cubicBezTo>
                    <a:pt x="35" y="44"/>
                    <a:pt x="33" y="41"/>
                    <a:pt x="28" y="38"/>
                  </a:cubicBezTo>
                  <a:cubicBezTo>
                    <a:pt x="25" y="35"/>
                    <a:pt x="22" y="31"/>
                    <a:pt x="18" y="29"/>
                  </a:cubicBezTo>
                  <a:cubicBezTo>
                    <a:pt x="14" y="26"/>
                    <a:pt x="2" y="11"/>
                    <a:pt x="0" y="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" name="Freeform 22"/>
            <p:cNvSpPr>
              <a:spLocks/>
            </p:cNvSpPr>
            <p:nvPr/>
          </p:nvSpPr>
          <p:spPr bwMode="auto">
            <a:xfrm>
              <a:off x="5037138" y="2830513"/>
              <a:ext cx="42863" cy="114300"/>
            </a:xfrm>
            <a:custGeom>
              <a:avLst/>
              <a:gdLst>
                <a:gd name="T0" fmla="*/ 17 w 24"/>
                <a:gd name="T1" fmla="*/ 8 h 63"/>
                <a:gd name="T2" fmla="*/ 24 w 24"/>
                <a:gd name="T3" fmla="*/ 48 h 63"/>
                <a:gd name="T4" fmla="*/ 24 w 24"/>
                <a:gd name="T5" fmla="*/ 57 h 63"/>
                <a:gd name="T6" fmla="*/ 18 w 24"/>
                <a:gd name="T7" fmla="*/ 63 h 63"/>
                <a:gd name="T8" fmla="*/ 14 w 24"/>
                <a:gd name="T9" fmla="*/ 62 h 63"/>
                <a:gd name="T10" fmla="*/ 10 w 24"/>
                <a:gd name="T11" fmla="*/ 44 h 63"/>
                <a:gd name="T12" fmla="*/ 2 w 24"/>
                <a:gd name="T13" fmla="*/ 15 h 63"/>
                <a:gd name="T14" fmla="*/ 0 w 24"/>
                <a:gd name="T15" fmla="*/ 8 h 63"/>
                <a:gd name="T16" fmla="*/ 1 w 24"/>
                <a:gd name="T17" fmla="*/ 2 h 63"/>
                <a:gd name="T18" fmla="*/ 7 w 24"/>
                <a:gd name="T19" fmla="*/ 0 h 63"/>
                <a:gd name="T20" fmla="*/ 17 w 24"/>
                <a:gd name="T21" fmla="*/ 8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4" h="63">
                  <a:moveTo>
                    <a:pt x="17" y="8"/>
                  </a:moveTo>
                  <a:cubicBezTo>
                    <a:pt x="19" y="22"/>
                    <a:pt x="22" y="35"/>
                    <a:pt x="24" y="48"/>
                  </a:cubicBezTo>
                  <a:cubicBezTo>
                    <a:pt x="24" y="51"/>
                    <a:pt x="24" y="54"/>
                    <a:pt x="24" y="57"/>
                  </a:cubicBezTo>
                  <a:cubicBezTo>
                    <a:pt x="22" y="59"/>
                    <a:pt x="20" y="61"/>
                    <a:pt x="18" y="63"/>
                  </a:cubicBezTo>
                  <a:cubicBezTo>
                    <a:pt x="17" y="63"/>
                    <a:pt x="16" y="62"/>
                    <a:pt x="14" y="62"/>
                  </a:cubicBezTo>
                  <a:cubicBezTo>
                    <a:pt x="13" y="56"/>
                    <a:pt x="11" y="50"/>
                    <a:pt x="10" y="44"/>
                  </a:cubicBezTo>
                  <a:cubicBezTo>
                    <a:pt x="9" y="34"/>
                    <a:pt x="6" y="24"/>
                    <a:pt x="2" y="15"/>
                  </a:cubicBezTo>
                  <a:cubicBezTo>
                    <a:pt x="1" y="13"/>
                    <a:pt x="1" y="10"/>
                    <a:pt x="0" y="8"/>
                  </a:cubicBezTo>
                  <a:cubicBezTo>
                    <a:pt x="0" y="7"/>
                    <a:pt x="1" y="5"/>
                    <a:pt x="1" y="2"/>
                  </a:cubicBezTo>
                  <a:cubicBezTo>
                    <a:pt x="3" y="2"/>
                    <a:pt x="5" y="1"/>
                    <a:pt x="7" y="0"/>
                  </a:cubicBezTo>
                  <a:cubicBezTo>
                    <a:pt x="10" y="3"/>
                    <a:pt x="13" y="5"/>
                    <a:pt x="17" y="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" name="Freeform 23"/>
            <p:cNvSpPr>
              <a:spLocks/>
            </p:cNvSpPr>
            <p:nvPr/>
          </p:nvSpPr>
          <p:spPr bwMode="auto">
            <a:xfrm>
              <a:off x="4598988" y="3092450"/>
              <a:ext cx="107950" cy="57150"/>
            </a:xfrm>
            <a:custGeom>
              <a:avLst/>
              <a:gdLst>
                <a:gd name="T0" fmla="*/ 3 w 60"/>
                <a:gd name="T1" fmla="*/ 0 h 31"/>
                <a:gd name="T2" fmla="*/ 8 w 60"/>
                <a:gd name="T3" fmla="*/ 2 h 31"/>
                <a:gd name="T4" fmla="*/ 39 w 60"/>
                <a:gd name="T5" fmla="*/ 14 h 31"/>
                <a:gd name="T6" fmla="*/ 59 w 60"/>
                <a:gd name="T7" fmla="*/ 24 h 31"/>
                <a:gd name="T8" fmla="*/ 60 w 60"/>
                <a:gd name="T9" fmla="*/ 30 h 31"/>
                <a:gd name="T10" fmla="*/ 56 w 60"/>
                <a:gd name="T11" fmla="*/ 31 h 31"/>
                <a:gd name="T12" fmla="*/ 25 w 60"/>
                <a:gd name="T13" fmla="*/ 21 h 31"/>
                <a:gd name="T14" fmla="*/ 1 w 60"/>
                <a:gd name="T15" fmla="*/ 13 h 31"/>
                <a:gd name="T16" fmla="*/ 3 w 60"/>
                <a:gd name="T17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0" h="31">
                  <a:moveTo>
                    <a:pt x="3" y="0"/>
                  </a:moveTo>
                  <a:cubicBezTo>
                    <a:pt x="5" y="1"/>
                    <a:pt x="7" y="1"/>
                    <a:pt x="8" y="2"/>
                  </a:cubicBezTo>
                  <a:cubicBezTo>
                    <a:pt x="20" y="9"/>
                    <a:pt x="26" y="11"/>
                    <a:pt x="39" y="14"/>
                  </a:cubicBezTo>
                  <a:cubicBezTo>
                    <a:pt x="44" y="16"/>
                    <a:pt x="55" y="19"/>
                    <a:pt x="59" y="24"/>
                  </a:cubicBezTo>
                  <a:cubicBezTo>
                    <a:pt x="59" y="26"/>
                    <a:pt x="60" y="28"/>
                    <a:pt x="60" y="30"/>
                  </a:cubicBezTo>
                  <a:cubicBezTo>
                    <a:pt x="58" y="30"/>
                    <a:pt x="57" y="31"/>
                    <a:pt x="56" y="31"/>
                  </a:cubicBezTo>
                  <a:cubicBezTo>
                    <a:pt x="41" y="26"/>
                    <a:pt x="35" y="25"/>
                    <a:pt x="25" y="21"/>
                  </a:cubicBezTo>
                  <a:cubicBezTo>
                    <a:pt x="16" y="21"/>
                    <a:pt x="8" y="17"/>
                    <a:pt x="1" y="13"/>
                  </a:cubicBezTo>
                  <a:cubicBezTo>
                    <a:pt x="0" y="6"/>
                    <a:pt x="0" y="6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" name="Freeform 24"/>
            <p:cNvSpPr>
              <a:spLocks/>
            </p:cNvSpPr>
            <p:nvPr/>
          </p:nvSpPr>
          <p:spPr bwMode="auto">
            <a:xfrm>
              <a:off x="4624388" y="3419475"/>
              <a:ext cx="93663" cy="53975"/>
            </a:xfrm>
            <a:custGeom>
              <a:avLst/>
              <a:gdLst>
                <a:gd name="T0" fmla="*/ 8 w 52"/>
                <a:gd name="T1" fmla="*/ 29 h 29"/>
                <a:gd name="T2" fmla="*/ 0 w 52"/>
                <a:gd name="T3" fmla="*/ 21 h 29"/>
                <a:gd name="T4" fmla="*/ 10 w 52"/>
                <a:gd name="T5" fmla="*/ 12 h 29"/>
                <a:gd name="T6" fmla="*/ 48 w 52"/>
                <a:gd name="T7" fmla="*/ 0 h 29"/>
                <a:gd name="T8" fmla="*/ 52 w 52"/>
                <a:gd name="T9" fmla="*/ 5 h 29"/>
                <a:gd name="T10" fmla="*/ 47 w 52"/>
                <a:gd name="T11" fmla="*/ 14 h 29"/>
                <a:gd name="T12" fmla="*/ 8 w 52"/>
                <a:gd name="T13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" h="29">
                  <a:moveTo>
                    <a:pt x="8" y="29"/>
                  </a:moveTo>
                  <a:cubicBezTo>
                    <a:pt x="3" y="25"/>
                    <a:pt x="0" y="25"/>
                    <a:pt x="0" y="21"/>
                  </a:cubicBezTo>
                  <a:cubicBezTo>
                    <a:pt x="2" y="16"/>
                    <a:pt x="6" y="13"/>
                    <a:pt x="10" y="12"/>
                  </a:cubicBezTo>
                  <a:cubicBezTo>
                    <a:pt x="23" y="8"/>
                    <a:pt x="35" y="4"/>
                    <a:pt x="48" y="0"/>
                  </a:cubicBezTo>
                  <a:cubicBezTo>
                    <a:pt x="49" y="1"/>
                    <a:pt x="52" y="0"/>
                    <a:pt x="52" y="5"/>
                  </a:cubicBezTo>
                  <a:cubicBezTo>
                    <a:pt x="52" y="9"/>
                    <a:pt x="48" y="11"/>
                    <a:pt x="47" y="14"/>
                  </a:cubicBezTo>
                  <a:cubicBezTo>
                    <a:pt x="34" y="19"/>
                    <a:pt x="21" y="24"/>
                    <a:pt x="8" y="2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" name="Freeform 25"/>
            <p:cNvSpPr>
              <a:spLocks/>
            </p:cNvSpPr>
            <p:nvPr/>
          </p:nvSpPr>
          <p:spPr bwMode="auto">
            <a:xfrm>
              <a:off x="5364163" y="3514725"/>
              <a:ext cx="88900" cy="80962"/>
            </a:xfrm>
            <a:custGeom>
              <a:avLst/>
              <a:gdLst>
                <a:gd name="T0" fmla="*/ 4 w 49"/>
                <a:gd name="T1" fmla="*/ 3 h 44"/>
                <a:gd name="T2" fmla="*/ 15 w 49"/>
                <a:gd name="T3" fmla="*/ 6 h 44"/>
                <a:gd name="T4" fmla="*/ 47 w 49"/>
                <a:gd name="T5" fmla="*/ 36 h 44"/>
                <a:gd name="T6" fmla="*/ 45 w 49"/>
                <a:gd name="T7" fmla="*/ 44 h 44"/>
                <a:gd name="T8" fmla="*/ 44 w 49"/>
                <a:gd name="T9" fmla="*/ 44 h 44"/>
                <a:gd name="T10" fmla="*/ 42 w 49"/>
                <a:gd name="T11" fmla="*/ 43 h 44"/>
                <a:gd name="T12" fmla="*/ 4 w 49"/>
                <a:gd name="T13" fmla="*/ 14 h 44"/>
                <a:gd name="T14" fmla="*/ 4 w 49"/>
                <a:gd name="T15" fmla="*/ 3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9" h="44">
                  <a:moveTo>
                    <a:pt x="4" y="3"/>
                  </a:moveTo>
                  <a:cubicBezTo>
                    <a:pt x="9" y="0"/>
                    <a:pt x="12" y="5"/>
                    <a:pt x="15" y="6"/>
                  </a:cubicBezTo>
                  <a:cubicBezTo>
                    <a:pt x="26" y="16"/>
                    <a:pt x="39" y="24"/>
                    <a:pt x="47" y="36"/>
                  </a:cubicBezTo>
                  <a:cubicBezTo>
                    <a:pt x="48" y="39"/>
                    <a:pt x="49" y="42"/>
                    <a:pt x="45" y="44"/>
                  </a:cubicBezTo>
                  <a:cubicBezTo>
                    <a:pt x="45" y="44"/>
                    <a:pt x="44" y="44"/>
                    <a:pt x="44" y="44"/>
                  </a:cubicBezTo>
                  <a:cubicBezTo>
                    <a:pt x="43" y="44"/>
                    <a:pt x="42" y="44"/>
                    <a:pt x="42" y="43"/>
                  </a:cubicBezTo>
                  <a:cubicBezTo>
                    <a:pt x="29" y="34"/>
                    <a:pt x="17" y="24"/>
                    <a:pt x="4" y="14"/>
                  </a:cubicBezTo>
                  <a:cubicBezTo>
                    <a:pt x="4" y="11"/>
                    <a:pt x="0" y="7"/>
                    <a:pt x="4" y="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" name="Freeform 26"/>
            <p:cNvSpPr>
              <a:spLocks/>
            </p:cNvSpPr>
            <p:nvPr/>
          </p:nvSpPr>
          <p:spPr bwMode="auto">
            <a:xfrm>
              <a:off x="4587875" y="3281363"/>
              <a:ext cx="100013" cy="23812"/>
            </a:xfrm>
            <a:custGeom>
              <a:avLst/>
              <a:gdLst>
                <a:gd name="T0" fmla="*/ 5 w 55"/>
                <a:gd name="T1" fmla="*/ 10 h 13"/>
                <a:gd name="T2" fmla="*/ 4 w 55"/>
                <a:gd name="T3" fmla="*/ 2 h 13"/>
                <a:gd name="T4" fmla="*/ 10 w 55"/>
                <a:gd name="T5" fmla="*/ 0 h 13"/>
                <a:gd name="T6" fmla="*/ 42 w 55"/>
                <a:gd name="T7" fmla="*/ 1 h 13"/>
                <a:gd name="T8" fmla="*/ 55 w 55"/>
                <a:gd name="T9" fmla="*/ 3 h 13"/>
                <a:gd name="T10" fmla="*/ 55 w 55"/>
                <a:gd name="T11" fmla="*/ 11 h 13"/>
                <a:gd name="T12" fmla="*/ 29 w 55"/>
                <a:gd name="T13" fmla="*/ 11 h 13"/>
                <a:gd name="T14" fmla="*/ 5 w 55"/>
                <a:gd name="T15" fmla="*/ 1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5" h="13">
                  <a:moveTo>
                    <a:pt x="5" y="10"/>
                  </a:moveTo>
                  <a:cubicBezTo>
                    <a:pt x="0" y="5"/>
                    <a:pt x="2" y="3"/>
                    <a:pt x="4" y="2"/>
                  </a:cubicBezTo>
                  <a:cubicBezTo>
                    <a:pt x="5" y="2"/>
                    <a:pt x="8" y="1"/>
                    <a:pt x="10" y="0"/>
                  </a:cubicBezTo>
                  <a:cubicBezTo>
                    <a:pt x="16" y="0"/>
                    <a:pt x="38" y="0"/>
                    <a:pt x="42" y="1"/>
                  </a:cubicBezTo>
                  <a:cubicBezTo>
                    <a:pt x="47" y="2"/>
                    <a:pt x="49" y="1"/>
                    <a:pt x="55" y="3"/>
                  </a:cubicBezTo>
                  <a:cubicBezTo>
                    <a:pt x="55" y="6"/>
                    <a:pt x="55" y="8"/>
                    <a:pt x="55" y="11"/>
                  </a:cubicBezTo>
                  <a:cubicBezTo>
                    <a:pt x="46" y="13"/>
                    <a:pt x="38" y="11"/>
                    <a:pt x="29" y="11"/>
                  </a:cubicBezTo>
                  <a:cubicBezTo>
                    <a:pt x="19" y="13"/>
                    <a:pt x="13" y="12"/>
                    <a:pt x="5" y="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" name="Freeform 27"/>
            <p:cNvSpPr>
              <a:spLocks/>
            </p:cNvSpPr>
            <p:nvPr/>
          </p:nvSpPr>
          <p:spPr bwMode="auto">
            <a:xfrm>
              <a:off x="4699000" y="3508375"/>
              <a:ext cx="90488" cy="84137"/>
            </a:xfrm>
            <a:custGeom>
              <a:avLst/>
              <a:gdLst>
                <a:gd name="T0" fmla="*/ 9 w 50"/>
                <a:gd name="T1" fmla="*/ 47 h 47"/>
                <a:gd name="T2" fmla="*/ 0 w 50"/>
                <a:gd name="T3" fmla="*/ 43 h 47"/>
                <a:gd name="T4" fmla="*/ 37 w 50"/>
                <a:gd name="T5" fmla="*/ 7 h 47"/>
                <a:gd name="T6" fmla="*/ 50 w 50"/>
                <a:gd name="T7" fmla="*/ 7 h 47"/>
                <a:gd name="T8" fmla="*/ 9 w 50"/>
                <a:gd name="T9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47">
                  <a:moveTo>
                    <a:pt x="9" y="47"/>
                  </a:moveTo>
                  <a:cubicBezTo>
                    <a:pt x="3" y="46"/>
                    <a:pt x="3" y="46"/>
                    <a:pt x="0" y="43"/>
                  </a:cubicBezTo>
                  <a:cubicBezTo>
                    <a:pt x="15" y="30"/>
                    <a:pt x="22" y="20"/>
                    <a:pt x="37" y="7"/>
                  </a:cubicBezTo>
                  <a:cubicBezTo>
                    <a:pt x="47" y="0"/>
                    <a:pt x="49" y="6"/>
                    <a:pt x="50" y="7"/>
                  </a:cubicBezTo>
                  <a:cubicBezTo>
                    <a:pt x="49" y="11"/>
                    <a:pt x="26" y="34"/>
                    <a:pt x="9" y="4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" name="Freeform 28"/>
            <p:cNvSpPr>
              <a:spLocks noEditPoints="1"/>
            </p:cNvSpPr>
            <p:nvPr/>
          </p:nvSpPr>
          <p:spPr bwMode="auto">
            <a:xfrm>
              <a:off x="4949825" y="3167063"/>
              <a:ext cx="133350" cy="168275"/>
            </a:xfrm>
            <a:custGeom>
              <a:avLst/>
              <a:gdLst>
                <a:gd name="T0" fmla="*/ 51 w 74"/>
                <a:gd name="T1" fmla="*/ 40 h 92"/>
                <a:gd name="T2" fmla="*/ 48 w 74"/>
                <a:gd name="T3" fmla="*/ 9 h 92"/>
                <a:gd name="T4" fmla="*/ 56 w 74"/>
                <a:gd name="T5" fmla="*/ 0 h 92"/>
                <a:gd name="T6" fmla="*/ 63 w 74"/>
                <a:gd name="T7" fmla="*/ 3 h 92"/>
                <a:gd name="T8" fmla="*/ 66 w 74"/>
                <a:gd name="T9" fmla="*/ 14 h 92"/>
                <a:gd name="T10" fmla="*/ 67 w 74"/>
                <a:gd name="T11" fmla="*/ 35 h 92"/>
                <a:gd name="T12" fmla="*/ 68 w 74"/>
                <a:gd name="T13" fmla="*/ 58 h 92"/>
                <a:gd name="T14" fmla="*/ 74 w 74"/>
                <a:gd name="T15" fmla="*/ 84 h 92"/>
                <a:gd name="T16" fmla="*/ 66 w 74"/>
                <a:gd name="T17" fmla="*/ 92 h 92"/>
                <a:gd name="T18" fmla="*/ 59 w 74"/>
                <a:gd name="T19" fmla="*/ 88 h 92"/>
                <a:gd name="T20" fmla="*/ 54 w 74"/>
                <a:gd name="T21" fmla="*/ 78 h 92"/>
                <a:gd name="T22" fmla="*/ 20 w 74"/>
                <a:gd name="T23" fmla="*/ 89 h 92"/>
                <a:gd name="T24" fmla="*/ 2 w 74"/>
                <a:gd name="T25" fmla="*/ 75 h 92"/>
                <a:gd name="T26" fmla="*/ 3 w 74"/>
                <a:gd name="T27" fmla="*/ 52 h 92"/>
                <a:gd name="T28" fmla="*/ 12 w 74"/>
                <a:gd name="T29" fmla="*/ 42 h 92"/>
                <a:gd name="T30" fmla="*/ 51 w 74"/>
                <a:gd name="T31" fmla="*/ 40 h 92"/>
                <a:gd name="T32" fmla="*/ 36 w 74"/>
                <a:gd name="T33" fmla="*/ 51 h 92"/>
                <a:gd name="T34" fmla="*/ 26 w 74"/>
                <a:gd name="T35" fmla="*/ 53 h 92"/>
                <a:gd name="T36" fmla="*/ 20 w 74"/>
                <a:gd name="T37" fmla="*/ 62 h 92"/>
                <a:gd name="T38" fmla="*/ 24 w 74"/>
                <a:gd name="T39" fmla="*/ 70 h 92"/>
                <a:gd name="T40" fmla="*/ 43 w 74"/>
                <a:gd name="T41" fmla="*/ 65 h 92"/>
                <a:gd name="T42" fmla="*/ 42 w 74"/>
                <a:gd name="T43" fmla="*/ 55 h 92"/>
                <a:gd name="T44" fmla="*/ 36 w 74"/>
                <a:gd name="T45" fmla="*/ 51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74" h="92">
                  <a:moveTo>
                    <a:pt x="51" y="40"/>
                  </a:moveTo>
                  <a:cubicBezTo>
                    <a:pt x="47" y="29"/>
                    <a:pt x="47" y="19"/>
                    <a:pt x="48" y="9"/>
                  </a:cubicBezTo>
                  <a:cubicBezTo>
                    <a:pt x="48" y="5"/>
                    <a:pt x="51" y="0"/>
                    <a:pt x="56" y="0"/>
                  </a:cubicBezTo>
                  <a:cubicBezTo>
                    <a:pt x="60" y="0"/>
                    <a:pt x="61" y="0"/>
                    <a:pt x="63" y="3"/>
                  </a:cubicBezTo>
                  <a:cubicBezTo>
                    <a:pt x="64" y="5"/>
                    <a:pt x="65" y="9"/>
                    <a:pt x="66" y="14"/>
                  </a:cubicBezTo>
                  <a:cubicBezTo>
                    <a:pt x="65" y="19"/>
                    <a:pt x="67" y="26"/>
                    <a:pt x="67" y="35"/>
                  </a:cubicBezTo>
                  <a:cubicBezTo>
                    <a:pt x="67" y="42"/>
                    <a:pt x="67" y="50"/>
                    <a:pt x="68" y="58"/>
                  </a:cubicBezTo>
                  <a:cubicBezTo>
                    <a:pt x="69" y="67"/>
                    <a:pt x="72" y="75"/>
                    <a:pt x="74" y="84"/>
                  </a:cubicBezTo>
                  <a:cubicBezTo>
                    <a:pt x="73" y="88"/>
                    <a:pt x="71" y="90"/>
                    <a:pt x="66" y="92"/>
                  </a:cubicBezTo>
                  <a:cubicBezTo>
                    <a:pt x="62" y="92"/>
                    <a:pt x="61" y="90"/>
                    <a:pt x="59" y="88"/>
                  </a:cubicBezTo>
                  <a:cubicBezTo>
                    <a:pt x="57" y="85"/>
                    <a:pt x="56" y="82"/>
                    <a:pt x="54" y="78"/>
                  </a:cubicBezTo>
                  <a:cubicBezTo>
                    <a:pt x="44" y="86"/>
                    <a:pt x="33" y="90"/>
                    <a:pt x="20" y="89"/>
                  </a:cubicBezTo>
                  <a:cubicBezTo>
                    <a:pt x="13" y="86"/>
                    <a:pt x="7" y="83"/>
                    <a:pt x="2" y="75"/>
                  </a:cubicBezTo>
                  <a:cubicBezTo>
                    <a:pt x="0" y="69"/>
                    <a:pt x="0" y="62"/>
                    <a:pt x="3" y="52"/>
                  </a:cubicBezTo>
                  <a:cubicBezTo>
                    <a:pt x="5" y="48"/>
                    <a:pt x="9" y="44"/>
                    <a:pt x="12" y="42"/>
                  </a:cubicBezTo>
                  <a:cubicBezTo>
                    <a:pt x="25" y="37"/>
                    <a:pt x="37" y="33"/>
                    <a:pt x="51" y="40"/>
                  </a:cubicBezTo>
                  <a:close/>
                  <a:moveTo>
                    <a:pt x="36" y="51"/>
                  </a:moveTo>
                  <a:cubicBezTo>
                    <a:pt x="31" y="49"/>
                    <a:pt x="29" y="52"/>
                    <a:pt x="26" y="53"/>
                  </a:cubicBezTo>
                  <a:cubicBezTo>
                    <a:pt x="22" y="54"/>
                    <a:pt x="20" y="57"/>
                    <a:pt x="20" y="62"/>
                  </a:cubicBezTo>
                  <a:cubicBezTo>
                    <a:pt x="20" y="65"/>
                    <a:pt x="21" y="68"/>
                    <a:pt x="24" y="70"/>
                  </a:cubicBezTo>
                  <a:cubicBezTo>
                    <a:pt x="32" y="73"/>
                    <a:pt x="38" y="70"/>
                    <a:pt x="43" y="65"/>
                  </a:cubicBezTo>
                  <a:cubicBezTo>
                    <a:pt x="46" y="62"/>
                    <a:pt x="44" y="56"/>
                    <a:pt x="42" y="55"/>
                  </a:cubicBezTo>
                  <a:cubicBezTo>
                    <a:pt x="40" y="53"/>
                    <a:pt x="39" y="52"/>
                    <a:pt x="36" y="5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" name="Freeform 29"/>
            <p:cNvSpPr>
              <a:spLocks noEditPoints="1"/>
            </p:cNvSpPr>
            <p:nvPr/>
          </p:nvSpPr>
          <p:spPr bwMode="auto">
            <a:xfrm>
              <a:off x="5214938" y="3213100"/>
              <a:ext cx="155575" cy="128587"/>
            </a:xfrm>
            <a:custGeom>
              <a:avLst/>
              <a:gdLst>
                <a:gd name="T0" fmla="*/ 2 w 86"/>
                <a:gd name="T1" fmla="*/ 39 h 71"/>
                <a:gd name="T2" fmla="*/ 9 w 86"/>
                <a:gd name="T3" fmla="*/ 17 h 71"/>
                <a:gd name="T4" fmla="*/ 21 w 86"/>
                <a:gd name="T5" fmla="*/ 5 h 71"/>
                <a:gd name="T6" fmla="*/ 54 w 86"/>
                <a:gd name="T7" fmla="*/ 6 h 71"/>
                <a:gd name="T8" fmla="*/ 60 w 86"/>
                <a:gd name="T9" fmla="*/ 18 h 71"/>
                <a:gd name="T10" fmla="*/ 58 w 86"/>
                <a:gd name="T11" fmla="*/ 38 h 71"/>
                <a:gd name="T12" fmla="*/ 59 w 86"/>
                <a:gd name="T13" fmla="*/ 49 h 71"/>
                <a:gd name="T14" fmla="*/ 70 w 86"/>
                <a:gd name="T15" fmla="*/ 50 h 71"/>
                <a:gd name="T16" fmla="*/ 82 w 86"/>
                <a:gd name="T17" fmla="*/ 47 h 71"/>
                <a:gd name="T18" fmla="*/ 84 w 86"/>
                <a:gd name="T19" fmla="*/ 58 h 71"/>
                <a:gd name="T20" fmla="*/ 71 w 86"/>
                <a:gd name="T21" fmla="*/ 67 h 71"/>
                <a:gd name="T22" fmla="*/ 46 w 86"/>
                <a:gd name="T23" fmla="*/ 63 h 71"/>
                <a:gd name="T24" fmla="*/ 21 w 86"/>
                <a:gd name="T25" fmla="*/ 71 h 71"/>
                <a:gd name="T26" fmla="*/ 2 w 86"/>
                <a:gd name="T27" fmla="*/ 58 h 71"/>
                <a:gd name="T28" fmla="*/ 2 w 86"/>
                <a:gd name="T29" fmla="*/ 39 h 71"/>
                <a:gd name="T30" fmla="*/ 19 w 86"/>
                <a:gd name="T31" fmla="*/ 51 h 71"/>
                <a:gd name="T32" fmla="*/ 35 w 86"/>
                <a:gd name="T33" fmla="*/ 47 h 71"/>
                <a:gd name="T34" fmla="*/ 35 w 86"/>
                <a:gd name="T35" fmla="*/ 23 h 71"/>
                <a:gd name="T36" fmla="*/ 19 w 86"/>
                <a:gd name="T37" fmla="*/ 31 h 71"/>
                <a:gd name="T38" fmla="*/ 19 w 86"/>
                <a:gd name="T39" fmla="*/ 51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6" h="71">
                  <a:moveTo>
                    <a:pt x="2" y="39"/>
                  </a:moveTo>
                  <a:cubicBezTo>
                    <a:pt x="2" y="30"/>
                    <a:pt x="6" y="23"/>
                    <a:pt x="9" y="17"/>
                  </a:cubicBezTo>
                  <a:cubicBezTo>
                    <a:pt x="12" y="12"/>
                    <a:pt x="15" y="10"/>
                    <a:pt x="21" y="5"/>
                  </a:cubicBezTo>
                  <a:cubicBezTo>
                    <a:pt x="37" y="0"/>
                    <a:pt x="37" y="0"/>
                    <a:pt x="54" y="6"/>
                  </a:cubicBezTo>
                  <a:cubicBezTo>
                    <a:pt x="59" y="10"/>
                    <a:pt x="61" y="14"/>
                    <a:pt x="60" y="18"/>
                  </a:cubicBezTo>
                  <a:cubicBezTo>
                    <a:pt x="60" y="25"/>
                    <a:pt x="61" y="32"/>
                    <a:pt x="58" y="38"/>
                  </a:cubicBezTo>
                  <a:cubicBezTo>
                    <a:pt x="56" y="41"/>
                    <a:pt x="55" y="48"/>
                    <a:pt x="59" y="49"/>
                  </a:cubicBezTo>
                  <a:cubicBezTo>
                    <a:pt x="62" y="49"/>
                    <a:pt x="66" y="50"/>
                    <a:pt x="70" y="50"/>
                  </a:cubicBezTo>
                  <a:cubicBezTo>
                    <a:pt x="74" y="49"/>
                    <a:pt x="78" y="48"/>
                    <a:pt x="82" y="47"/>
                  </a:cubicBezTo>
                  <a:cubicBezTo>
                    <a:pt x="86" y="50"/>
                    <a:pt x="85" y="54"/>
                    <a:pt x="84" y="58"/>
                  </a:cubicBezTo>
                  <a:cubicBezTo>
                    <a:pt x="81" y="63"/>
                    <a:pt x="75" y="64"/>
                    <a:pt x="71" y="67"/>
                  </a:cubicBezTo>
                  <a:cubicBezTo>
                    <a:pt x="62" y="69"/>
                    <a:pt x="53" y="66"/>
                    <a:pt x="46" y="63"/>
                  </a:cubicBezTo>
                  <a:cubicBezTo>
                    <a:pt x="36" y="66"/>
                    <a:pt x="30" y="70"/>
                    <a:pt x="21" y="71"/>
                  </a:cubicBezTo>
                  <a:cubicBezTo>
                    <a:pt x="15" y="71"/>
                    <a:pt x="5" y="66"/>
                    <a:pt x="2" y="58"/>
                  </a:cubicBezTo>
                  <a:cubicBezTo>
                    <a:pt x="0" y="53"/>
                    <a:pt x="2" y="39"/>
                    <a:pt x="2" y="39"/>
                  </a:cubicBezTo>
                  <a:close/>
                  <a:moveTo>
                    <a:pt x="19" y="51"/>
                  </a:moveTo>
                  <a:cubicBezTo>
                    <a:pt x="24" y="56"/>
                    <a:pt x="31" y="53"/>
                    <a:pt x="35" y="47"/>
                  </a:cubicBezTo>
                  <a:cubicBezTo>
                    <a:pt x="38" y="39"/>
                    <a:pt x="41" y="31"/>
                    <a:pt x="35" y="23"/>
                  </a:cubicBezTo>
                  <a:cubicBezTo>
                    <a:pt x="27" y="20"/>
                    <a:pt x="23" y="26"/>
                    <a:pt x="19" y="31"/>
                  </a:cubicBezTo>
                  <a:cubicBezTo>
                    <a:pt x="17" y="38"/>
                    <a:pt x="17" y="45"/>
                    <a:pt x="19" y="5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" name="Freeform 30"/>
            <p:cNvSpPr>
              <a:spLocks noEditPoints="1"/>
            </p:cNvSpPr>
            <p:nvPr/>
          </p:nvSpPr>
          <p:spPr bwMode="auto">
            <a:xfrm>
              <a:off x="5103813" y="3198813"/>
              <a:ext cx="117475" cy="141287"/>
            </a:xfrm>
            <a:custGeom>
              <a:avLst/>
              <a:gdLst>
                <a:gd name="T0" fmla="*/ 59 w 65"/>
                <a:gd name="T1" fmla="*/ 64 h 78"/>
                <a:gd name="T2" fmla="*/ 13 w 65"/>
                <a:gd name="T3" fmla="*/ 76 h 78"/>
                <a:gd name="T4" fmla="*/ 0 w 65"/>
                <a:gd name="T5" fmla="*/ 60 h 78"/>
                <a:gd name="T6" fmla="*/ 3 w 65"/>
                <a:gd name="T7" fmla="*/ 29 h 78"/>
                <a:gd name="T8" fmla="*/ 18 w 65"/>
                <a:gd name="T9" fmla="*/ 7 h 78"/>
                <a:gd name="T10" fmla="*/ 32 w 65"/>
                <a:gd name="T11" fmla="*/ 1 h 78"/>
                <a:gd name="T12" fmla="*/ 62 w 65"/>
                <a:gd name="T13" fmla="*/ 13 h 78"/>
                <a:gd name="T14" fmla="*/ 56 w 65"/>
                <a:gd name="T15" fmla="*/ 33 h 78"/>
                <a:gd name="T16" fmla="*/ 37 w 65"/>
                <a:gd name="T17" fmla="*/ 49 h 78"/>
                <a:gd name="T18" fmla="*/ 25 w 65"/>
                <a:gd name="T19" fmla="*/ 58 h 78"/>
                <a:gd name="T20" fmla="*/ 40 w 65"/>
                <a:gd name="T21" fmla="*/ 58 h 78"/>
                <a:gd name="T22" fmla="*/ 55 w 65"/>
                <a:gd name="T23" fmla="*/ 56 h 78"/>
                <a:gd name="T24" fmla="*/ 59 w 65"/>
                <a:gd name="T25" fmla="*/ 64 h 78"/>
                <a:gd name="T26" fmla="*/ 31 w 65"/>
                <a:gd name="T27" fmla="*/ 16 h 78"/>
                <a:gd name="T28" fmla="*/ 19 w 65"/>
                <a:gd name="T29" fmla="*/ 40 h 78"/>
                <a:gd name="T30" fmla="*/ 45 w 65"/>
                <a:gd name="T31" fmla="*/ 26 h 78"/>
                <a:gd name="T32" fmla="*/ 45 w 65"/>
                <a:gd name="T33" fmla="*/ 16 h 78"/>
                <a:gd name="T34" fmla="*/ 31 w 65"/>
                <a:gd name="T35" fmla="*/ 16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5" h="78">
                  <a:moveTo>
                    <a:pt x="59" y="64"/>
                  </a:moveTo>
                  <a:cubicBezTo>
                    <a:pt x="44" y="76"/>
                    <a:pt x="35" y="78"/>
                    <a:pt x="13" y="76"/>
                  </a:cubicBezTo>
                  <a:cubicBezTo>
                    <a:pt x="7" y="74"/>
                    <a:pt x="3" y="67"/>
                    <a:pt x="0" y="60"/>
                  </a:cubicBezTo>
                  <a:cubicBezTo>
                    <a:pt x="0" y="50"/>
                    <a:pt x="0" y="40"/>
                    <a:pt x="3" y="29"/>
                  </a:cubicBezTo>
                  <a:cubicBezTo>
                    <a:pt x="6" y="18"/>
                    <a:pt x="9" y="13"/>
                    <a:pt x="18" y="7"/>
                  </a:cubicBezTo>
                  <a:cubicBezTo>
                    <a:pt x="22" y="4"/>
                    <a:pt x="29" y="2"/>
                    <a:pt x="32" y="1"/>
                  </a:cubicBezTo>
                  <a:cubicBezTo>
                    <a:pt x="45" y="0"/>
                    <a:pt x="52" y="0"/>
                    <a:pt x="62" y="13"/>
                  </a:cubicBezTo>
                  <a:cubicBezTo>
                    <a:pt x="65" y="21"/>
                    <a:pt x="61" y="28"/>
                    <a:pt x="56" y="33"/>
                  </a:cubicBezTo>
                  <a:cubicBezTo>
                    <a:pt x="50" y="41"/>
                    <a:pt x="46" y="44"/>
                    <a:pt x="37" y="49"/>
                  </a:cubicBezTo>
                  <a:cubicBezTo>
                    <a:pt x="34" y="50"/>
                    <a:pt x="27" y="54"/>
                    <a:pt x="25" y="58"/>
                  </a:cubicBezTo>
                  <a:cubicBezTo>
                    <a:pt x="30" y="60"/>
                    <a:pt x="35" y="60"/>
                    <a:pt x="40" y="58"/>
                  </a:cubicBezTo>
                  <a:cubicBezTo>
                    <a:pt x="46" y="56"/>
                    <a:pt x="49" y="56"/>
                    <a:pt x="55" y="56"/>
                  </a:cubicBezTo>
                  <a:cubicBezTo>
                    <a:pt x="55" y="56"/>
                    <a:pt x="60" y="60"/>
                    <a:pt x="59" y="64"/>
                  </a:cubicBezTo>
                  <a:close/>
                  <a:moveTo>
                    <a:pt x="31" y="16"/>
                  </a:moveTo>
                  <a:cubicBezTo>
                    <a:pt x="22" y="24"/>
                    <a:pt x="22" y="26"/>
                    <a:pt x="19" y="40"/>
                  </a:cubicBezTo>
                  <a:cubicBezTo>
                    <a:pt x="28" y="38"/>
                    <a:pt x="39" y="32"/>
                    <a:pt x="45" y="26"/>
                  </a:cubicBezTo>
                  <a:cubicBezTo>
                    <a:pt x="46" y="22"/>
                    <a:pt x="47" y="18"/>
                    <a:pt x="45" y="16"/>
                  </a:cubicBezTo>
                  <a:cubicBezTo>
                    <a:pt x="42" y="14"/>
                    <a:pt x="34" y="15"/>
                    <a:pt x="31" y="1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6" name="Freeform 31"/>
            <p:cNvSpPr>
              <a:spLocks/>
            </p:cNvSpPr>
            <p:nvPr/>
          </p:nvSpPr>
          <p:spPr bwMode="auto">
            <a:xfrm>
              <a:off x="4879975" y="3232150"/>
              <a:ext cx="53975" cy="123825"/>
            </a:xfrm>
            <a:custGeom>
              <a:avLst/>
              <a:gdLst>
                <a:gd name="T0" fmla="*/ 3 w 30"/>
                <a:gd name="T1" fmla="*/ 0 h 68"/>
                <a:gd name="T2" fmla="*/ 14 w 30"/>
                <a:gd name="T3" fmla="*/ 6 h 68"/>
                <a:gd name="T4" fmla="*/ 22 w 30"/>
                <a:gd name="T5" fmla="*/ 23 h 68"/>
                <a:gd name="T6" fmla="*/ 27 w 30"/>
                <a:gd name="T7" fmla="*/ 62 h 68"/>
                <a:gd name="T8" fmla="*/ 19 w 30"/>
                <a:gd name="T9" fmla="*/ 68 h 68"/>
                <a:gd name="T10" fmla="*/ 11 w 30"/>
                <a:gd name="T11" fmla="*/ 63 h 68"/>
                <a:gd name="T12" fmla="*/ 11 w 30"/>
                <a:gd name="T13" fmla="*/ 57 h 68"/>
                <a:gd name="T14" fmla="*/ 3 w 30"/>
                <a:gd name="T15" fmla="*/ 19 h 68"/>
                <a:gd name="T16" fmla="*/ 3 w 30"/>
                <a:gd name="T17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" h="68">
                  <a:moveTo>
                    <a:pt x="3" y="0"/>
                  </a:moveTo>
                  <a:cubicBezTo>
                    <a:pt x="9" y="0"/>
                    <a:pt x="12" y="2"/>
                    <a:pt x="14" y="6"/>
                  </a:cubicBezTo>
                  <a:cubicBezTo>
                    <a:pt x="15" y="8"/>
                    <a:pt x="21" y="18"/>
                    <a:pt x="22" y="23"/>
                  </a:cubicBezTo>
                  <a:cubicBezTo>
                    <a:pt x="25" y="36"/>
                    <a:pt x="30" y="48"/>
                    <a:pt x="27" y="62"/>
                  </a:cubicBezTo>
                  <a:cubicBezTo>
                    <a:pt x="26" y="66"/>
                    <a:pt x="23" y="68"/>
                    <a:pt x="19" y="68"/>
                  </a:cubicBezTo>
                  <a:cubicBezTo>
                    <a:pt x="15" y="68"/>
                    <a:pt x="13" y="65"/>
                    <a:pt x="11" y="63"/>
                  </a:cubicBezTo>
                  <a:cubicBezTo>
                    <a:pt x="11" y="60"/>
                    <a:pt x="11" y="58"/>
                    <a:pt x="11" y="57"/>
                  </a:cubicBezTo>
                  <a:cubicBezTo>
                    <a:pt x="12" y="43"/>
                    <a:pt x="9" y="31"/>
                    <a:pt x="3" y="19"/>
                  </a:cubicBezTo>
                  <a:cubicBezTo>
                    <a:pt x="0" y="13"/>
                    <a:pt x="0" y="8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" name="Freeform 32"/>
            <p:cNvSpPr>
              <a:spLocks/>
            </p:cNvSpPr>
            <p:nvPr/>
          </p:nvSpPr>
          <p:spPr bwMode="auto">
            <a:xfrm>
              <a:off x="4865688" y="3181350"/>
              <a:ext cx="30163" cy="31750"/>
            </a:xfrm>
            <a:custGeom>
              <a:avLst/>
              <a:gdLst>
                <a:gd name="T0" fmla="*/ 5 w 17"/>
                <a:gd name="T1" fmla="*/ 17 h 17"/>
                <a:gd name="T2" fmla="*/ 0 w 17"/>
                <a:gd name="T3" fmla="*/ 10 h 17"/>
                <a:gd name="T4" fmla="*/ 7 w 17"/>
                <a:gd name="T5" fmla="*/ 0 h 17"/>
                <a:gd name="T6" fmla="*/ 17 w 17"/>
                <a:gd name="T7" fmla="*/ 4 h 17"/>
                <a:gd name="T8" fmla="*/ 5 w 17"/>
                <a:gd name="T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7">
                  <a:moveTo>
                    <a:pt x="5" y="17"/>
                  </a:moveTo>
                  <a:cubicBezTo>
                    <a:pt x="2" y="15"/>
                    <a:pt x="0" y="13"/>
                    <a:pt x="0" y="10"/>
                  </a:cubicBezTo>
                  <a:cubicBezTo>
                    <a:pt x="0" y="6"/>
                    <a:pt x="1" y="2"/>
                    <a:pt x="7" y="0"/>
                  </a:cubicBezTo>
                  <a:cubicBezTo>
                    <a:pt x="14" y="0"/>
                    <a:pt x="14" y="3"/>
                    <a:pt x="17" y="4"/>
                  </a:cubicBezTo>
                  <a:cubicBezTo>
                    <a:pt x="17" y="15"/>
                    <a:pt x="16" y="16"/>
                    <a:pt x="5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48" name="Group 47"/>
          <p:cNvGrpSpPr/>
          <p:nvPr/>
        </p:nvGrpSpPr>
        <p:grpSpPr>
          <a:xfrm>
            <a:off x="5797408" y="2255671"/>
            <a:ext cx="657093" cy="640009"/>
            <a:chOff x="1374776" y="3114676"/>
            <a:chExt cx="793750" cy="77311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49" name="Freeform 5"/>
            <p:cNvSpPr>
              <a:spLocks noEditPoints="1"/>
            </p:cNvSpPr>
            <p:nvPr/>
          </p:nvSpPr>
          <p:spPr bwMode="auto">
            <a:xfrm>
              <a:off x="1374776" y="3114676"/>
              <a:ext cx="677863" cy="773113"/>
            </a:xfrm>
            <a:custGeom>
              <a:avLst/>
              <a:gdLst>
                <a:gd name="T0" fmla="*/ 274 w 472"/>
                <a:gd name="T1" fmla="*/ 253 h 538"/>
                <a:gd name="T2" fmla="*/ 405 w 472"/>
                <a:gd name="T3" fmla="*/ 145 h 538"/>
                <a:gd name="T4" fmla="*/ 410 w 472"/>
                <a:gd name="T5" fmla="*/ 56 h 538"/>
                <a:gd name="T6" fmla="*/ 246 w 472"/>
                <a:gd name="T7" fmla="*/ 2 h 538"/>
                <a:gd name="T8" fmla="*/ 63 w 472"/>
                <a:gd name="T9" fmla="*/ 93 h 538"/>
                <a:gd name="T10" fmla="*/ 3 w 472"/>
                <a:gd name="T11" fmla="*/ 251 h 538"/>
                <a:gd name="T12" fmla="*/ 116 w 472"/>
                <a:gd name="T13" fmla="*/ 478 h 538"/>
                <a:gd name="T14" fmla="*/ 327 w 472"/>
                <a:gd name="T15" fmla="*/ 529 h 538"/>
                <a:gd name="T16" fmla="*/ 472 w 472"/>
                <a:gd name="T17" fmla="*/ 399 h 538"/>
                <a:gd name="T18" fmla="*/ 417 w 472"/>
                <a:gd name="T19" fmla="*/ 120 h 538"/>
                <a:gd name="T20" fmla="*/ 400 w 472"/>
                <a:gd name="T21" fmla="*/ 89 h 538"/>
                <a:gd name="T22" fmla="*/ 393 w 472"/>
                <a:gd name="T23" fmla="*/ 87 h 538"/>
                <a:gd name="T24" fmla="*/ 367 w 472"/>
                <a:gd name="T25" fmla="*/ 43 h 538"/>
                <a:gd name="T26" fmla="*/ 387 w 472"/>
                <a:gd name="T27" fmla="*/ 118 h 538"/>
                <a:gd name="T28" fmla="*/ 372 w 472"/>
                <a:gd name="T29" fmla="*/ 84 h 538"/>
                <a:gd name="T30" fmla="*/ 355 w 472"/>
                <a:gd name="T31" fmla="*/ 68 h 538"/>
                <a:gd name="T32" fmla="*/ 362 w 472"/>
                <a:gd name="T33" fmla="*/ 121 h 538"/>
                <a:gd name="T34" fmla="*/ 336 w 472"/>
                <a:gd name="T35" fmla="*/ 100 h 538"/>
                <a:gd name="T36" fmla="*/ 355 w 472"/>
                <a:gd name="T37" fmla="*/ 171 h 538"/>
                <a:gd name="T38" fmla="*/ 336 w 472"/>
                <a:gd name="T39" fmla="*/ 100 h 538"/>
                <a:gd name="T40" fmla="*/ 338 w 472"/>
                <a:gd name="T41" fmla="*/ 183 h 538"/>
                <a:gd name="T42" fmla="*/ 329 w 472"/>
                <a:gd name="T43" fmla="*/ 112 h 538"/>
                <a:gd name="T44" fmla="*/ 320 w 472"/>
                <a:gd name="T45" fmla="*/ 199 h 538"/>
                <a:gd name="T46" fmla="*/ 304 w 472"/>
                <a:gd name="T47" fmla="*/ 172 h 538"/>
                <a:gd name="T48" fmla="*/ 299 w 472"/>
                <a:gd name="T49" fmla="*/ 191 h 538"/>
                <a:gd name="T50" fmla="*/ 294 w 472"/>
                <a:gd name="T51" fmla="*/ 207 h 538"/>
                <a:gd name="T52" fmla="*/ 43 w 472"/>
                <a:gd name="T53" fmla="*/ 148 h 538"/>
                <a:gd name="T54" fmla="*/ 165 w 472"/>
                <a:gd name="T55" fmla="*/ 35 h 538"/>
                <a:gd name="T56" fmla="*/ 230 w 472"/>
                <a:gd name="T57" fmla="*/ 66 h 538"/>
                <a:gd name="T58" fmla="*/ 200 w 472"/>
                <a:gd name="T59" fmla="*/ 243 h 538"/>
                <a:gd name="T60" fmla="*/ 25 w 472"/>
                <a:gd name="T61" fmla="*/ 191 h 538"/>
                <a:gd name="T62" fmla="*/ 247 w 472"/>
                <a:gd name="T63" fmla="*/ 258 h 538"/>
                <a:gd name="T64" fmla="*/ 213 w 472"/>
                <a:gd name="T65" fmla="*/ 311 h 538"/>
                <a:gd name="T66" fmla="*/ 179 w 472"/>
                <a:gd name="T67" fmla="*/ 356 h 538"/>
                <a:gd name="T68" fmla="*/ 159 w 472"/>
                <a:gd name="T69" fmla="*/ 404 h 538"/>
                <a:gd name="T70" fmla="*/ 158 w 472"/>
                <a:gd name="T71" fmla="*/ 302 h 538"/>
                <a:gd name="T72" fmla="*/ 179 w 472"/>
                <a:gd name="T73" fmla="*/ 305 h 538"/>
                <a:gd name="T74" fmla="*/ 22 w 472"/>
                <a:gd name="T75" fmla="*/ 317 h 538"/>
                <a:gd name="T76" fmla="*/ 28 w 472"/>
                <a:gd name="T77" fmla="*/ 262 h 538"/>
                <a:gd name="T78" fmla="*/ 30 w 472"/>
                <a:gd name="T79" fmla="*/ 333 h 538"/>
                <a:gd name="T80" fmla="*/ 65 w 472"/>
                <a:gd name="T81" fmla="*/ 238 h 538"/>
                <a:gd name="T82" fmla="*/ 58 w 472"/>
                <a:gd name="T83" fmla="*/ 399 h 538"/>
                <a:gd name="T84" fmla="*/ 76 w 472"/>
                <a:gd name="T85" fmla="*/ 240 h 538"/>
                <a:gd name="T86" fmla="*/ 94 w 472"/>
                <a:gd name="T87" fmla="*/ 309 h 538"/>
                <a:gd name="T88" fmla="*/ 97 w 472"/>
                <a:gd name="T89" fmla="*/ 404 h 538"/>
                <a:gd name="T90" fmla="*/ 147 w 472"/>
                <a:gd name="T91" fmla="*/ 250 h 538"/>
                <a:gd name="T92" fmla="*/ 130 w 472"/>
                <a:gd name="T93" fmla="*/ 414 h 538"/>
                <a:gd name="T94" fmla="*/ 447 w 472"/>
                <a:gd name="T95" fmla="*/ 416 h 538"/>
                <a:gd name="T96" fmla="*/ 260 w 472"/>
                <a:gd name="T97" fmla="*/ 524 h 538"/>
                <a:gd name="T98" fmla="*/ 132 w 472"/>
                <a:gd name="T99" fmla="*/ 470 h 538"/>
                <a:gd name="T100" fmla="*/ 235 w 472"/>
                <a:gd name="T101" fmla="*/ 307 h 538"/>
                <a:gd name="T102" fmla="*/ 392 w 472"/>
                <a:gd name="T103" fmla="*/ 351 h 5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472" h="538">
                  <a:moveTo>
                    <a:pt x="426" y="359"/>
                  </a:moveTo>
                  <a:cubicBezTo>
                    <a:pt x="418" y="353"/>
                    <a:pt x="367" y="314"/>
                    <a:pt x="347" y="305"/>
                  </a:cubicBezTo>
                  <a:cubicBezTo>
                    <a:pt x="345" y="304"/>
                    <a:pt x="315" y="283"/>
                    <a:pt x="300" y="274"/>
                  </a:cubicBezTo>
                  <a:cubicBezTo>
                    <a:pt x="296" y="271"/>
                    <a:pt x="275" y="260"/>
                    <a:pt x="274" y="253"/>
                  </a:cubicBezTo>
                  <a:cubicBezTo>
                    <a:pt x="277" y="250"/>
                    <a:pt x="286" y="247"/>
                    <a:pt x="290" y="243"/>
                  </a:cubicBezTo>
                  <a:cubicBezTo>
                    <a:pt x="290" y="243"/>
                    <a:pt x="314" y="223"/>
                    <a:pt x="314" y="223"/>
                  </a:cubicBezTo>
                  <a:cubicBezTo>
                    <a:pt x="334" y="207"/>
                    <a:pt x="355" y="192"/>
                    <a:pt x="373" y="173"/>
                  </a:cubicBezTo>
                  <a:cubicBezTo>
                    <a:pt x="383" y="163"/>
                    <a:pt x="395" y="155"/>
                    <a:pt x="405" y="145"/>
                  </a:cubicBezTo>
                  <a:cubicBezTo>
                    <a:pt x="406" y="144"/>
                    <a:pt x="424" y="133"/>
                    <a:pt x="430" y="126"/>
                  </a:cubicBezTo>
                  <a:cubicBezTo>
                    <a:pt x="434" y="123"/>
                    <a:pt x="448" y="112"/>
                    <a:pt x="447" y="107"/>
                  </a:cubicBezTo>
                  <a:cubicBezTo>
                    <a:pt x="444" y="101"/>
                    <a:pt x="441" y="94"/>
                    <a:pt x="438" y="88"/>
                  </a:cubicBezTo>
                  <a:cubicBezTo>
                    <a:pt x="434" y="81"/>
                    <a:pt x="415" y="61"/>
                    <a:pt x="410" y="56"/>
                  </a:cubicBezTo>
                  <a:cubicBezTo>
                    <a:pt x="401" y="47"/>
                    <a:pt x="372" y="30"/>
                    <a:pt x="368" y="28"/>
                  </a:cubicBezTo>
                  <a:cubicBezTo>
                    <a:pt x="360" y="25"/>
                    <a:pt x="330" y="11"/>
                    <a:pt x="327" y="9"/>
                  </a:cubicBezTo>
                  <a:cubicBezTo>
                    <a:pt x="316" y="7"/>
                    <a:pt x="309" y="7"/>
                    <a:pt x="303" y="4"/>
                  </a:cubicBezTo>
                  <a:cubicBezTo>
                    <a:pt x="294" y="0"/>
                    <a:pt x="248" y="2"/>
                    <a:pt x="246" y="2"/>
                  </a:cubicBezTo>
                  <a:cubicBezTo>
                    <a:pt x="233" y="6"/>
                    <a:pt x="219" y="2"/>
                    <a:pt x="207" y="8"/>
                  </a:cubicBezTo>
                  <a:cubicBezTo>
                    <a:pt x="191" y="8"/>
                    <a:pt x="148" y="28"/>
                    <a:pt x="139" y="31"/>
                  </a:cubicBezTo>
                  <a:cubicBezTo>
                    <a:pt x="129" y="34"/>
                    <a:pt x="103" y="53"/>
                    <a:pt x="99" y="57"/>
                  </a:cubicBezTo>
                  <a:cubicBezTo>
                    <a:pt x="87" y="69"/>
                    <a:pt x="75" y="81"/>
                    <a:pt x="63" y="93"/>
                  </a:cubicBezTo>
                  <a:cubicBezTo>
                    <a:pt x="57" y="100"/>
                    <a:pt x="51" y="108"/>
                    <a:pt x="45" y="115"/>
                  </a:cubicBezTo>
                  <a:cubicBezTo>
                    <a:pt x="42" y="121"/>
                    <a:pt x="28" y="146"/>
                    <a:pt x="26" y="152"/>
                  </a:cubicBezTo>
                  <a:cubicBezTo>
                    <a:pt x="14" y="180"/>
                    <a:pt x="11" y="189"/>
                    <a:pt x="4" y="221"/>
                  </a:cubicBezTo>
                  <a:cubicBezTo>
                    <a:pt x="1" y="230"/>
                    <a:pt x="3" y="241"/>
                    <a:pt x="3" y="251"/>
                  </a:cubicBezTo>
                  <a:cubicBezTo>
                    <a:pt x="1" y="291"/>
                    <a:pt x="5" y="309"/>
                    <a:pt x="5" y="306"/>
                  </a:cubicBezTo>
                  <a:cubicBezTo>
                    <a:pt x="0" y="285"/>
                    <a:pt x="15" y="348"/>
                    <a:pt x="24" y="368"/>
                  </a:cubicBezTo>
                  <a:cubicBezTo>
                    <a:pt x="34" y="392"/>
                    <a:pt x="47" y="414"/>
                    <a:pt x="65" y="433"/>
                  </a:cubicBezTo>
                  <a:cubicBezTo>
                    <a:pt x="69" y="436"/>
                    <a:pt x="100" y="468"/>
                    <a:pt x="116" y="478"/>
                  </a:cubicBezTo>
                  <a:cubicBezTo>
                    <a:pt x="135" y="490"/>
                    <a:pt x="154" y="504"/>
                    <a:pt x="175" y="513"/>
                  </a:cubicBezTo>
                  <a:cubicBezTo>
                    <a:pt x="186" y="518"/>
                    <a:pt x="202" y="524"/>
                    <a:pt x="214" y="529"/>
                  </a:cubicBezTo>
                  <a:cubicBezTo>
                    <a:pt x="222" y="532"/>
                    <a:pt x="257" y="536"/>
                    <a:pt x="265" y="537"/>
                  </a:cubicBezTo>
                  <a:cubicBezTo>
                    <a:pt x="275" y="538"/>
                    <a:pt x="314" y="531"/>
                    <a:pt x="327" y="529"/>
                  </a:cubicBezTo>
                  <a:cubicBezTo>
                    <a:pt x="347" y="523"/>
                    <a:pt x="387" y="499"/>
                    <a:pt x="395" y="492"/>
                  </a:cubicBezTo>
                  <a:cubicBezTo>
                    <a:pt x="411" y="476"/>
                    <a:pt x="427" y="466"/>
                    <a:pt x="439" y="447"/>
                  </a:cubicBezTo>
                  <a:cubicBezTo>
                    <a:pt x="443" y="442"/>
                    <a:pt x="447" y="436"/>
                    <a:pt x="452" y="431"/>
                  </a:cubicBezTo>
                  <a:cubicBezTo>
                    <a:pt x="460" y="421"/>
                    <a:pt x="467" y="411"/>
                    <a:pt x="472" y="399"/>
                  </a:cubicBezTo>
                  <a:cubicBezTo>
                    <a:pt x="472" y="398"/>
                    <a:pt x="472" y="397"/>
                    <a:pt x="472" y="395"/>
                  </a:cubicBezTo>
                  <a:cubicBezTo>
                    <a:pt x="456" y="387"/>
                    <a:pt x="438" y="369"/>
                    <a:pt x="426" y="359"/>
                  </a:cubicBezTo>
                  <a:close/>
                  <a:moveTo>
                    <a:pt x="432" y="107"/>
                  </a:moveTo>
                  <a:cubicBezTo>
                    <a:pt x="428" y="112"/>
                    <a:pt x="422" y="117"/>
                    <a:pt x="417" y="120"/>
                  </a:cubicBezTo>
                  <a:cubicBezTo>
                    <a:pt x="414" y="109"/>
                    <a:pt x="411" y="89"/>
                    <a:pt x="408" y="76"/>
                  </a:cubicBezTo>
                  <a:cubicBezTo>
                    <a:pt x="418" y="83"/>
                    <a:pt x="427" y="101"/>
                    <a:pt x="432" y="107"/>
                  </a:cubicBezTo>
                  <a:close/>
                  <a:moveTo>
                    <a:pt x="395" y="63"/>
                  </a:moveTo>
                  <a:cubicBezTo>
                    <a:pt x="397" y="68"/>
                    <a:pt x="398" y="83"/>
                    <a:pt x="400" y="89"/>
                  </a:cubicBezTo>
                  <a:cubicBezTo>
                    <a:pt x="402" y="97"/>
                    <a:pt x="404" y="105"/>
                    <a:pt x="405" y="114"/>
                  </a:cubicBezTo>
                  <a:cubicBezTo>
                    <a:pt x="405" y="115"/>
                    <a:pt x="408" y="126"/>
                    <a:pt x="408" y="127"/>
                  </a:cubicBezTo>
                  <a:cubicBezTo>
                    <a:pt x="406" y="129"/>
                    <a:pt x="403" y="130"/>
                    <a:pt x="402" y="133"/>
                  </a:cubicBezTo>
                  <a:cubicBezTo>
                    <a:pt x="399" y="125"/>
                    <a:pt x="395" y="93"/>
                    <a:pt x="393" y="87"/>
                  </a:cubicBezTo>
                  <a:cubicBezTo>
                    <a:pt x="390" y="80"/>
                    <a:pt x="386" y="65"/>
                    <a:pt x="386" y="65"/>
                  </a:cubicBezTo>
                  <a:cubicBezTo>
                    <a:pt x="386" y="63"/>
                    <a:pt x="383" y="55"/>
                    <a:pt x="382" y="52"/>
                  </a:cubicBezTo>
                  <a:cubicBezTo>
                    <a:pt x="386" y="54"/>
                    <a:pt x="390" y="57"/>
                    <a:pt x="395" y="63"/>
                  </a:cubicBezTo>
                  <a:close/>
                  <a:moveTo>
                    <a:pt x="367" y="43"/>
                  </a:moveTo>
                  <a:cubicBezTo>
                    <a:pt x="367" y="43"/>
                    <a:pt x="370" y="49"/>
                    <a:pt x="370" y="50"/>
                  </a:cubicBezTo>
                  <a:cubicBezTo>
                    <a:pt x="372" y="59"/>
                    <a:pt x="373" y="60"/>
                    <a:pt x="375" y="68"/>
                  </a:cubicBezTo>
                  <a:cubicBezTo>
                    <a:pt x="376" y="71"/>
                    <a:pt x="381" y="86"/>
                    <a:pt x="381" y="89"/>
                  </a:cubicBezTo>
                  <a:cubicBezTo>
                    <a:pt x="381" y="90"/>
                    <a:pt x="385" y="108"/>
                    <a:pt x="387" y="118"/>
                  </a:cubicBezTo>
                  <a:cubicBezTo>
                    <a:pt x="388" y="121"/>
                    <a:pt x="392" y="136"/>
                    <a:pt x="392" y="139"/>
                  </a:cubicBezTo>
                  <a:cubicBezTo>
                    <a:pt x="390" y="141"/>
                    <a:pt x="387" y="144"/>
                    <a:pt x="385" y="145"/>
                  </a:cubicBezTo>
                  <a:cubicBezTo>
                    <a:pt x="382" y="136"/>
                    <a:pt x="380" y="118"/>
                    <a:pt x="377" y="109"/>
                  </a:cubicBezTo>
                  <a:cubicBezTo>
                    <a:pt x="375" y="100"/>
                    <a:pt x="372" y="87"/>
                    <a:pt x="372" y="84"/>
                  </a:cubicBezTo>
                  <a:cubicBezTo>
                    <a:pt x="369" y="74"/>
                    <a:pt x="362" y="54"/>
                    <a:pt x="362" y="53"/>
                  </a:cubicBezTo>
                  <a:cubicBezTo>
                    <a:pt x="363" y="50"/>
                    <a:pt x="366" y="44"/>
                    <a:pt x="367" y="43"/>
                  </a:cubicBezTo>
                  <a:close/>
                  <a:moveTo>
                    <a:pt x="353" y="64"/>
                  </a:moveTo>
                  <a:cubicBezTo>
                    <a:pt x="354" y="64"/>
                    <a:pt x="355" y="67"/>
                    <a:pt x="355" y="68"/>
                  </a:cubicBezTo>
                  <a:cubicBezTo>
                    <a:pt x="358" y="77"/>
                    <a:pt x="363" y="86"/>
                    <a:pt x="365" y="96"/>
                  </a:cubicBezTo>
                  <a:cubicBezTo>
                    <a:pt x="368" y="110"/>
                    <a:pt x="376" y="135"/>
                    <a:pt x="378" y="150"/>
                  </a:cubicBezTo>
                  <a:cubicBezTo>
                    <a:pt x="377" y="151"/>
                    <a:pt x="374" y="155"/>
                    <a:pt x="372" y="157"/>
                  </a:cubicBezTo>
                  <a:cubicBezTo>
                    <a:pt x="368" y="145"/>
                    <a:pt x="364" y="133"/>
                    <a:pt x="362" y="121"/>
                  </a:cubicBezTo>
                  <a:cubicBezTo>
                    <a:pt x="360" y="111"/>
                    <a:pt x="356" y="102"/>
                    <a:pt x="353" y="92"/>
                  </a:cubicBezTo>
                  <a:cubicBezTo>
                    <a:pt x="353" y="88"/>
                    <a:pt x="349" y="80"/>
                    <a:pt x="348" y="77"/>
                  </a:cubicBezTo>
                  <a:cubicBezTo>
                    <a:pt x="349" y="75"/>
                    <a:pt x="352" y="66"/>
                    <a:pt x="353" y="64"/>
                  </a:cubicBezTo>
                  <a:close/>
                  <a:moveTo>
                    <a:pt x="336" y="100"/>
                  </a:moveTo>
                  <a:cubicBezTo>
                    <a:pt x="337" y="97"/>
                    <a:pt x="340" y="90"/>
                    <a:pt x="341" y="90"/>
                  </a:cubicBezTo>
                  <a:cubicBezTo>
                    <a:pt x="344" y="100"/>
                    <a:pt x="350" y="115"/>
                    <a:pt x="352" y="126"/>
                  </a:cubicBezTo>
                  <a:cubicBezTo>
                    <a:pt x="354" y="137"/>
                    <a:pt x="360" y="152"/>
                    <a:pt x="363" y="165"/>
                  </a:cubicBezTo>
                  <a:cubicBezTo>
                    <a:pt x="360" y="166"/>
                    <a:pt x="357" y="170"/>
                    <a:pt x="355" y="171"/>
                  </a:cubicBezTo>
                  <a:cubicBezTo>
                    <a:pt x="354" y="168"/>
                    <a:pt x="350" y="154"/>
                    <a:pt x="349" y="153"/>
                  </a:cubicBezTo>
                  <a:cubicBezTo>
                    <a:pt x="345" y="144"/>
                    <a:pt x="345" y="134"/>
                    <a:pt x="344" y="130"/>
                  </a:cubicBezTo>
                  <a:cubicBezTo>
                    <a:pt x="342" y="120"/>
                    <a:pt x="343" y="122"/>
                    <a:pt x="339" y="113"/>
                  </a:cubicBezTo>
                  <a:cubicBezTo>
                    <a:pt x="338" y="110"/>
                    <a:pt x="336" y="104"/>
                    <a:pt x="336" y="100"/>
                  </a:cubicBezTo>
                  <a:close/>
                  <a:moveTo>
                    <a:pt x="329" y="112"/>
                  </a:moveTo>
                  <a:cubicBezTo>
                    <a:pt x="329" y="115"/>
                    <a:pt x="336" y="134"/>
                    <a:pt x="336" y="138"/>
                  </a:cubicBezTo>
                  <a:cubicBezTo>
                    <a:pt x="337" y="147"/>
                    <a:pt x="344" y="168"/>
                    <a:pt x="346" y="177"/>
                  </a:cubicBezTo>
                  <a:cubicBezTo>
                    <a:pt x="344" y="179"/>
                    <a:pt x="340" y="181"/>
                    <a:pt x="338" y="183"/>
                  </a:cubicBezTo>
                  <a:cubicBezTo>
                    <a:pt x="336" y="177"/>
                    <a:pt x="334" y="167"/>
                    <a:pt x="333" y="162"/>
                  </a:cubicBezTo>
                  <a:cubicBezTo>
                    <a:pt x="332" y="160"/>
                    <a:pt x="330" y="149"/>
                    <a:pt x="329" y="148"/>
                  </a:cubicBezTo>
                  <a:cubicBezTo>
                    <a:pt x="327" y="140"/>
                    <a:pt x="324" y="125"/>
                    <a:pt x="323" y="124"/>
                  </a:cubicBezTo>
                  <a:cubicBezTo>
                    <a:pt x="324" y="122"/>
                    <a:pt x="328" y="114"/>
                    <a:pt x="329" y="112"/>
                  </a:cubicBezTo>
                  <a:close/>
                  <a:moveTo>
                    <a:pt x="316" y="139"/>
                  </a:moveTo>
                  <a:cubicBezTo>
                    <a:pt x="316" y="147"/>
                    <a:pt x="320" y="162"/>
                    <a:pt x="324" y="176"/>
                  </a:cubicBezTo>
                  <a:cubicBezTo>
                    <a:pt x="326" y="182"/>
                    <a:pt x="326" y="188"/>
                    <a:pt x="327" y="192"/>
                  </a:cubicBezTo>
                  <a:cubicBezTo>
                    <a:pt x="325" y="194"/>
                    <a:pt x="323" y="197"/>
                    <a:pt x="320" y="199"/>
                  </a:cubicBezTo>
                  <a:cubicBezTo>
                    <a:pt x="320" y="199"/>
                    <a:pt x="315" y="178"/>
                    <a:pt x="315" y="177"/>
                  </a:cubicBezTo>
                  <a:cubicBezTo>
                    <a:pt x="315" y="177"/>
                    <a:pt x="312" y="162"/>
                    <a:pt x="310" y="154"/>
                  </a:cubicBezTo>
                  <a:cubicBezTo>
                    <a:pt x="312" y="147"/>
                    <a:pt x="313" y="144"/>
                    <a:pt x="316" y="139"/>
                  </a:cubicBezTo>
                  <a:close/>
                  <a:moveTo>
                    <a:pt x="304" y="172"/>
                  </a:moveTo>
                  <a:cubicBezTo>
                    <a:pt x="304" y="177"/>
                    <a:pt x="311" y="200"/>
                    <a:pt x="312" y="206"/>
                  </a:cubicBezTo>
                  <a:cubicBezTo>
                    <a:pt x="312" y="208"/>
                    <a:pt x="305" y="212"/>
                    <a:pt x="305" y="213"/>
                  </a:cubicBezTo>
                  <a:cubicBezTo>
                    <a:pt x="305" y="212"/>
                    <a:pt x="302" y="204"/>
                    <a:pt x="302" y="203"/>
                  </a:cubicBezTo>
                  <a:cubicBezTo>
                    <a:pt x="301" y="202"/>
                    <a:pt x="300" y="196"/>
                    <a:pt x="299" y="191"/>
                  </a:cubicBezTo>
                  <a:cubicBezTo>
                    <a:pt x="300" y="186"/>
                    <a:pt x="302" y="177"/>
                    <a:pt x="304" y="172"/>
                  </a:cubicBezTo>
                  <a:close/>
                  <a:moveTo>
                    <a:pt x="293" y="224"/>
                  </a:moveTo>
                  <a:cubicBezTo>
                    <a:pt x="290" y="227"/>
                    <a:pt x="285" y="231"/>
                    <a:pt x="284" y="232"/>
                  </a:cubicBezTo>
                  <a:cubicBezTo>
                    <a:pt x="283" y="229"/>
                    <a:pt x="292" y="211"/>
                    <a:pt x="294" y="207"/>
                  </a:cubicBezTo>
                  <a:cubicBezTo>
                    <a:pt x="295" y="211"/>
                    <a:pt x="298" y="214"/>
                    <a:pt x="298" y="218"/>
                  </a:cubicBezTo>
                  <a:cubicBezTo>
                    <a:pt x="297" y="221"/>
                    <a:pt x="295" y="222"/>
                    <a:pt x="293" y="224"/>
                  </a:cubicBezTo>
                  <a:close/>
                  <a:moveTo>
                    <a:pt x="25" y="191"/>
                  </a:moveTo>
                  <a:cubicBezTo>
                    <a:pt x="32" y="176"/>
                    <a:pt x="35" y="162"/>
                    <a:pt x="43" y="148"/>
                  </a:cubicBezTo>
                  <a:cubicBezTo>
                    <a:pt x="50" y="134"/>
                    <a:pt x="59" y="120"/>
                    <a:pt x="70" y="107"/>
                  </a:cubicBezTo>
                  <a:cubicBezTo>
                    <a:pt x="79" y="97"/>
                    <a:pt x="83" y="92"/>
                    <a:pt x="93" y="81"/>
                  </a:cubicBezTo>
                  <a:cubicBezTo>
                    <a:pt x="96" y="77"/>
                    <a:pt x="119" y="60"/>
                    <a:pt x="124" y="58"/>
                  </a:cubicBezTo>
                  <a:cubicBezTo>
                    <a:pt x="141" y="48"/>
                    <a:pt x="147" y="42"/>
                    <a:pt x="165" y="35"/>
                  </a:cubicBezTo>
                  <a:cubicBezTo>
                    <a:pt x="177" y="30"/>
                    <a:pt x="191" y="23"/>
                    <a:pt x="204" y="20"/>
                  </a:cubicBezTo>
                  <a:cubicBezTo>
                    <a:pt x="208" y="19"/>
                    <a:pt x="217" y="17"/>
                    <a:pt x="222" y="16"/>
                  </a:cubicBezTo>
                  <a:cubicBezTo>
                    <a:pt x="222" y="16"/>
                    <a:pt x="225" y="35"/>
                    <a:pt x="226" y="37"/>
                  </a:cubicBezTo>
                  <a:cubicBezTo>
                    <a:pt x="226" y="38"/>
                    <a:pt x="229" y="65"/>
                    <a:pt x="230" y="66"/>
                  </a:cubicBezTo>
                  <a:cubicBezTo>
                    <a:pt x="235" y="86"/>
                    <a:pt x="239" y="130"/>
                    <a:pt x="239" y="131"/>
                  </a:cubicBezTo>
                  <a:cubicBezTo>
                    <a:pt x="241" y="144"/>
                    <a:pt x="247" y="194"/>
                    <a:pt x="247" y="196"/>
                  </a:cubicBezTo>
                  <a:cubicBezTo>
                    <a:pt x="247" y="210"/>
                    <a:pt x="250" y="230"/>
                    <a:pt x="250" y="245"/>
                  </a:cubicBezTo>
                  <a:cubicBezTo>
                    <a:pt x="240" y="246"/>
                    <a:pt x="217" y="245"/>
                    <a:pt x="200" y="243"/>
                  </a:cubicBezTo>
                  <a:cubicBezTo>
                    <a:pt x="195" y="242"/>
                    <a:pt x="159" y="236"/>
                    <a:pt x="149" y="236"/>
                  </a:cubicBezTo>
                  <a:cubicBezTo>
                    <a:pt x="139" y="236"/>
                    <a:pt x="103" y="230"/>
                    <a:pt x="86" y="228"/>
                  </a:cubicBezTo>
                  <a:cubicBezTo>
                    <a:pt x="61" y="225"/>
                    <a:pt x="44" y="223"/>
                    <a:pt x="18" y="216"/>
                  </a:cubicBezTo>
                  <a:cubicBezTo>
                    <a:pt x="20" y="208"/>
                    <a:pt x="22" y="197"/>
                    <a:pt x="25" y="191"/>
                  </a:cubicBezTo>
                  <a:close/>
                  <a:moveTo>
                    <a:pt x="247" y="258"/>
                  </a:moveTo>
                  <a:cubicBezTo>
                    <a:pt x="244" y="266"/>
                    <a:pt x="234" y="283"/>
                    <a:pt x="227" y="288"/>
                  </a:cubicBezTo>
                  <a:cubicBezTo>
                    <a:pt x="224" y="280"/>
                    <a:pt x="227" y="264"/>
                    <a:pt x="227" y="257"/>
                  </a:cubicBezTo>
                  <a:cubicBezTo>
                    <a:pt x="230" y="257"/>
                    <a:pt x="244" y="258"/>
                    <a:pt x="247" y="258"/>
                  </a:cubicBezTo>
                  <a:close/>
                  <a:moveTo>
                    <a:pt x="197" y="254"/>
                  </a:moveTo>
                  <a:cubicBezTo>
                    <a:pt x="213" y="256"/>
                    <a:pt x="213" y="256"/>
                    <a:pt x="213" y="256"/>
                  </a:cubicBezTo>
                  <a:cubicBezTo>
                    <a:pt x="214" y="258"/>
                    <a:pt x="213" y="273"/>
                    <a:pt x="213" y="274"/>
                  </a:cubicBezTo>
                  <a:cubicBezTo>
                    <a:pt x="213" y="290"/>
                    <a:pt x="213" y="293"/>
                    <a:pt x="213" y="311"/>
                  </a:cubicBezTo>
                  <a:cubicBezTo>
                    <a:pt x="206" y="320"/>
                    <a:pt x="200" y="337"/>
                    <a:pt x="193" y="347"/>
                  </a:cubicBezTo>
                  <a:cubicBezTo>
                    <a:pt x="192" y="334"/>
                    <a:pt x="191" y="327"/>
                    <a:pt x="194" y="310"/>
                  </a:cubicBezTo>
                  <a:cubicBezTo>
                    <a:pt x="194" y="307"/>
                    <a:pt x="195" y="268"/>
                    <a:pt x="197" y="254"/>
                  </a:cubicBezTo>
                  <a:close/>
                  <a:moveTo>
                    <a:pt x="179" y="356"/>
                  </a:moveTo>
                  <a:cubicBezTo>
                    <a:pt x="179" y="358"/>
                    <a:pt x="177" y="371"/>
                    <a:pt x="179" y="374"/>
                  </a:cubicBezTo>
                  <a:cubicBezTo>
                    <a:pt x="176" y="377"/>
                    <a:pt x="174" y="382"/>
                    <a:pt x="171" y="386"/>
                  </a:cubicBezTo>
                  <a:cubicBezTo>
                    <a:pt x="169" y="389"/>
                    <a:pt x="167" y="392"/>
                    <a:pt x="164" y="396"/>
                  </a:cubicBezTo>
                  <a:cubicBezTo>
                    <a:pt x="162" y="399"/>
                    <a:pt x="160" y="401"/>
                    <a:pt x="159" y="404"/>
                  </a:cubicBezTo>
                  <a:cubicBezTo>
                    <a:pt x="156" y="408"/>
                    <a:pt x="150" y="417"/>
                    <a:pt x="148" y="422"/>
                  </a:cubicBezTo>
                  <a:cubicBezTo>
                    <a:pt x="145" y="415"/>
                    <a:pt x="149" y="404"/>
                    <a:pt x="150" y="390"/>
                  </a:cubicBezTo>
                  <a:cubicBezTo>
                    <a:pt x="151" y="384"/>
                    <a:pt x="153" y="344"/>
                    <a:pt x="154" y="339"/>
                  </a:cubicBezTo>
                  <a:cubicBezTo>
                    <a:pt x="156" y="323"/>
                    <a:pt x="155" y="318"/>
                    <a:pt x="158" y="302"/>
                  </a:cubicBezTo>
                  <a:cubicBezTo>
                    <a:pt x="160" y="286"/>
                    <a:pt x="159" y="269"/>
                    <a:pt x="163" y="251"/>
                  </a:cubicBezTo>
                  <a:cubicBezTo>
                    <a:pt x="184" y="253"/>
                    <a:pt x="184" y="253"/>
                    <a:pt x="184" y="253"/>
                  </a:cubicBezTo>
                  <a:cubicBezTo>
                    <a:pt x="185" y="255"/>
                    <a:pt x="182" y="272"/>
                    <a:pt x="181" y="279"/>
                  </a:cubicBezTo>
                  <a:cubicBezTo>
                    <a:pt x="181" y="290"/>
                    <a:pt x="182" y="295"/>
                    <a:pt x="179" y="305"/>
                  </a:cubicBezTo>
                  <a:cubicBezTo>
                    <a:pt x="177" y="317"/>
                    <a:pt x="179" y="351"/>
                    <a:pt x="179" y="356"/>
                  </a:cubicBezTo>
                  <a:close/>
                  <a:moveTo>
                    <a:pt x="28" y="262"/>
                  </a:moveTo>
                  <a:cubicBezTo>
                    <a:pt x="29" y="272"/>
                    <a:pt x="23" y="282"/>
                    <a:pt x="24" y="294"/>
                  </a:cubicBezTo>
                  <a:cubicBezTo>
                    <a:pt x="25" y="298"/>
                    <a:pt x="22" y="317"/>
                    <a:pt x="22" y="317"/>
                  </a:cubicBezTo>
                  <a:cubicBezTo>
                    <a:pt x="13" y="296"/>
                    <a:pt x="15" y="266"/>
                    <a:pt x="15" y="247"/>
                  </a:cubicBezTo>
                  <a:cubicBezTo>
                    <a:pt x="15" y="243"/>
                    <a:pt x="15" y="234"/>
                    <a:pt x="17" y="230"/>
                  </a:cubicBezTo>
                  <a:cubicBezTo>
                    <a:pt x="21" y="230"/>
                    <a:pt x="29" y="233"/>
                    <a:pt x="31" y="233"/>
                  </a:cubicBezTo>
                  <a:cubicBezTo>
                    <a:pt x="31" y="240"/>
                    <a:pt x="27" y="259"/>
                    <a:pt x="28" y="262"/>
                  </a:cubicBezTo>
                  <a:close/>
                  <a:moveTo>
                    <a:pt x="57" y="300"/>
                  </a:moveTo>
                  <a:cubicBezTo>
                    <a:pt x="56" y="307"/>
                    <a:pt x="53" y="334"/>
                    <a:pt x="53" y="337"/>
                  </a:cubicBezTo>
                  <a:cubicBezTo>
                    <a:pt x="54" y="351"/>
                    <a:pt x="49" y="371"/>
                    <a:pt x="47" y="385"/>
                  </a:cubicBezTo>
                  <a:cubicBezTo>
                    <a:pt x="36" y="372"/>
                    <a:pt x="28" y="335"/>
                    <a:pt x="30" y="333"/>
                  </a:cubicBezTo>
                  <a:cubicBezTo>
                    <a:pt x="30" y="329"/>
                    <a:pt x="32" y="319"/>
                    <a:pt x="33" y="314"/>
                  </a:cubicBezTo>
                  <a:cubicBezTo>
                    <a:pt x="34" y="307"/>
                    <a:pt x="37" y="289"/>
                    <a:pt x="38" y="275"/>
                  </a:cubicBezTo>
                  <a:cubicBezTo>
                    <a:pt x="38" y="272"/>
                    <a:pt x="41" y="249"/>
                    <a:pt x="42" y="234"/>
                  </a:cubicBezTo>
                  <a:cubicBezTo>
                    <a:pt x="48" y="235"/>
                    <a:pt x="60" y="237"/>
                    <a:pt x="65" y="238"/>
                  </a:cubicBezTo>
                  <a:cubicBezTo>
                    <a:pt x="64" y="249"/>
                    <a:pt x="57" y="290"/>
                    <a:pt x="57" y="300"/>
                  </a:cubicBezTo>
                  <a:close/>
                  <a:moveTo>
                    <a:pt x="85" y="394"/>
                  </a:moveTo>
                  <a:cubicBezTo>
                    <a:pt x="84" y="402"/>
                    <a:pt x="83" y="421"/>
                    <a:pt x="81" y="426"/>
                  </a:cubicBezTo>
                  <a:cubicBezTo>
                    <a:pt x="73" y="420"/>
                    <a:pt x="62" y="408"/>
                    <a:pt x="58" y="399"/>
                  </a:cubicBezTo>
                  <a:cubicBezTo>
                    <a:pt x="59" y="389"/>
                    <a:pt x="61" y="379"/>
                    <a:pt x="62" y="365"/>
                  </a:cubicBezTo>
                  <a:cubicBezTo>
                    <a:pt x="62" y="358"/>
                    <a:pt x="66" y="335"/>
                    <a:pt x="67" y="319"/>
                  </a:cubicBezTo>
                  <a:cubicBezTo>
                    <a:pt x="68" y="312"/>
                    <a:pt x="70" y="294"/>
                    <a:pt x="70" y="279"/>
                  </a:cubicBezTo>
                  <a:cubicBezTo>
                    <a:pt x="70" y="277"/>
                    <a:pt x="73" y="248"/>
                    <a:pt x="76" y="240"/>
                  </a:cubicBezTo>
                  <a:cubicBezTo>
                    <a:pt x="82" y="239"/>
                    <a:pt x="85" y="242"/>
                    <a:pt x="91" y="243"/>
                  </a:cubicBezTo>
                  <a:cubicBezTo>
                    <a:pt x="94" y="243"/>
                    <a:pt x="99" y="242"/>
                    <a:pt x="99" y="245"/>
                  </a:cubicBezTo>
                  <a:cubicBezTo>
                    <a:pt x="99" y="256"/>
                    <a:pt x="96" y="276"/>
                    <a:pt x="96" y="286"/>
                  </a:cubicBezTo>
                  <a:cubicBezTo>
                    <a:pt x="96" y="291"/>
                    <a:pt x="96" y="299"/>
                    <a:pt x="94" y="309"/>
                  </a:cubicBezTo>
                  <a:cubicBezTo>
                    <a:pt x="92" y="324"/>
                    <a:pt x="91" y="337"/>
                    <a:pt x="88" y="352"/>
                  </a:cubicBezTo>
                  <a:cubicBezTo>
                    <a:pt x="86" y="366"/>
                    <a:pt x="86" y="380"/>
                    <a:pt x="85" y="394"/>
                  </a:cubicBezTo>
                  <a:close/>
                  <a:moveTo>
                    <a:pt x="93" y="437"/>
                  </a:moveTo>
                  <a:cubicBezTo>
                    <a:pt x="94" y="431"/>
                    <a:pt x="96" y="410"/>
                    <a:pt x="97" y="404"/>
                  </a:cubicBezTo>
                  <a:cubicBezTo>
                    <a:pt x="98" y="394"/>
                    <a:pt x="101" y="369"/>
                    <a:pt x="102" y="350"/>
                  </a:cubicBezTo>
                  <a:cubicBezTo>
                    <a:pt x="102" y="347"/>
                    <a:pt x="105" y="323"/>
                    <a:pt x="105" y="314"/>
                  </a:cubicBezTo>
                  <a:cubicBezTo>
                    <a:pt x="106" y="295"/>
                    <a:pt x="113" y="250"/>
                    <a:pt x="112" y="245"/>
                  </a:cubicBezTo>
                  <a:cubicBezTo>
                    <a:pt x="124" y="245"/>
                    <a:pt x="137" y="248"/>
                    <a:pt x="147" y="250"/>
                  </a:cubicBezTo>
                  <a:cubicBezTo>
                    <a:pt x="148" y="255"/>
                    <a:pt x="144" y="281"/>
                    <a:pt x="143" y="287"/>
                  </a:cubicBezTo>
                  <a:cubicBezTo>
                    <a:pt x="142" y="300"/>
                    <a:pt x="140" y="312"/>
                    <a:pt x="140" y="320"/>
                  </a:cubicBezTo>
                  <a:cubicBezTo>
                    <a:pt x="140" y="329"/>
                    <a:pt x="134" y="361"/>
                    <a:pt x="134" y="368"/>
                  </a:cubicBezTo>
                  <a:cubicBezTo>
                    <a:pt x="133" y="374"/>
                    <a:pt x="133" y="406"/>
                    <a:pt x="130" y="414"/>
                  </a:cubicBezTo>
                  <a:cubicBezTo>
                    <a:pt x="131" y="416"/>
                    <a:pt x="128" y="436"/>
                    <a:pt x="128" y="438"/>
                  </a:cubicBezTo>
                  <a:cubicBezTo>
                    <a:pt x="128" y="439"/>
                    <a:pt x="120" y="452"/>
                    <a:pt x="115" y="460"/>
                  </a:cubicBezTo>
                  <a:cubicBezTo>
                    <a:pt x="105" y="457"/>
                    <a:pt x="99" y="445"/>
                    <a:pt x="93" y="437"/>
                  </a:cubicBezTo>
                  <a:close/>
                  <a:moveTo>
                    <a:pt x="447" y="416"/>
                  </a:moveTo>
                  <a:cubicBezTo>
                    <a:pt x="436" y="428"/>
                    <a:pt x="427" y="442"/>
                    <a:pt x="417" y="454"/>
                  </a:cubicBezTo>
                  <a:cubicBezTo>
                    <a:pt x="406" y="465"/>
                    <a:pt x="377" y="488"/>
                    <a:pt x="373" y="491"/>
                  </a:cubicBezTo>
                  <a:cubicBezTo>
                    <a:pt x="356" y="504"/>
                    <a:pt x="333" y="513"/>
                    <a:pt x="312" y="518"/>
                  </a:cubicBezTo>
                  <a:cubicBezTo>
                    <a:pt x="303" y="520"/>
                    <a:pt x="268" y="525"/>
                    <a:pt x="260" y="524"/>
                  </a:cubicBezTo>
                  <a:cubicBezTo>
                    <a:pt x="254" y="522"/>
                    <a:pt x="229" y="519"/>
                    <a:pt x="224" y="518"/>
                  </a:cubicBezTo>
                  <a:cubicBezTo>
                    <a:pt x="209" y="513"/>
                    <a:pt x="194" y="507"/>
                    <a:pt x="181" y="499"/>
                  </a:cubicBezTo>
                  <a:cubicBezTo>
                    <a:pt x="180" y="498"/>
                    <a:pt x="159" y="489"/>
                    <a:pt x="150" y="483"/>
                  </a:cubicBezTo>
                  <a:cubicBezTo>
                    <a:pt x="145" y="479"/>
                    <a:pt x="137" y="473"/>
                    <a:pt x="132" y="470"/>
                  </a:cubicBezTo>
                  <a:cubicBezTo>
                    <a:pt x="137" y="463"/>
                    <a:pt x="144" y="447"/>
                    <a:pt x="148" y="444"/>
                  </a:cubicBezTo>
                  <a:cubicBezTo>
                    <a:pt x="156" y="435"/>
                    <a:pt x="161" y="425"/>
                    <a:pt x="168" y="415"/>
                  </a:cubicBezTo>
                  <a:cubicBezTo>
                    <a:pt x="183" y="395"/>
                    <a:pt x="196" y="371"/>
                    <a:pt x="208" y="350"/>
                  </a:cubicBezTo>
                  <a:cubicBezTo>
                    <a:pt x="216" y="334"/>
                    <a:pt x="225" y="322"/>
                    <a:pt x="235" y="307"/>
                  </a:cubicBezTo>
                  <a:cubicBezTo>
                    <a:pt x="243" y="294"/>
                    <a:pt x="251" y="277"/>
                    <a:pt x="262" y="266"/>
                  </a:cubicBezTo>
                  <a:cubicBezTo>
                    <a:pt x="275" y="270"/>
                    <a:pt x="285" y="280"/>
                    <a:pt x="295" y="287"/>
                  </a:cubicBezTo>
                  <a:cubicBezTo>
                    <a:pt x="307" y="294"/>
                    <a:pt x="333" y="312"/>
                    <a:pt x="334" y="313"/>
                  </a:cubicBezTo>
                  <a:cubicBezTo>
                    <a:pt x="355" y="323"/>
                    <a:pt x="374" y="336"/>
                    <a:pt x="392" y="351"/>
                  </a:cubicBezTo>
                  <a:cubicBezTo>
                    <a:pt x="395" y="354"/>
                    <a:pt x="440" y="387"/>
                    <a:pt x="456" y="401"/>
                  </a:cubicBezTo>
                  <a:cubicBezTo>
                    <a:pt x="455" y="407"/>
                    <a:pt x="451" y="410"/>
                    <a:pt x="447" y="4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0" name="Freeform 6"/>
            <p:cNvSpPr>
              <a:spLocks noEditPoints="1"/>
            </p:cNvSpPr>
            <p:nvPr/>
          </p:nvSpPr>
          <p:spPr bwMode="auto">
            <a:xfrm>
              <a:off x="1787526" y="3279776"/>
              <a:ext cx="381000" cy="379413"/>
            </a:xfrm>
            <a:custGeom>
              <a:avLst/>
              <a:gdLst>
                <a:gd name="T0" fmla="*/ 253 w 265"/>
                <a:gd name="T1" fmla="*/ 39 h 264"/>
                <a:gd name="T2" fmla="*/ 177 w 265"/>
                <a:gd name="T3" fmla="*/ 33 h 264"/>
                <a:gd name="T4" fmla="*/ 68 w 265"/>
                <a:gd name="T5" fmla="*/ 92 h 264"/>
                <a:gd name="T6" fmla="*/ 14 w 265"/>
                <a:gd name="T7" fmla="*/ 145 h 264"/>
                <a:gd name="T8" fmla="*/ 59 w 265"/>
                <a:gd name="T9" fmla="*/ 173 h 264"/>
                <a:gd name="T10" fmla="*/ 145 w 265"/>
                <a:gd name="T11" fmla="*/ 224 h 264"/>
                <a:gd name="T12" fmla="*/ 214 w 265"/>
                <a:gd name="T13" fmla="*/ 264 h 264"/>
                <a:gd name="T14" fmla="*/ 246 w 265"/>
                <a:gd name="T15" fmla="*/ 212 h 264"/>
                <a:gd name="T16" fmla="*/ 265 w 265"/>
                <a:gd name="T17" fmla="*/ 123 h 264"/>
                <a:gd name="T18" fmla="*/ 56 w 265"/>
                <a:gd name="T19" fmla="*/ 146 h 264"/>
                <a:gd name="T20" fmla="*/ 47 w 265"/>
                <a:gd name="T21" fmla="*/ 128 h 264"/>
                <a:gd name="T22" fmla="*/ 60 w 265"/>
                <a:gd name="T23" fmla="*/ 117 h 264"/>
                <a:gd name="T24" fmla="*/ 102 w 265"/>
                <a:gd name="T25" fmla="*/ 168 h 264"/>
                <a:gd name="T26" fmla="*/ 68 w 265"/>
                <a:gd name="T27" fmla="*/ 160 h 264"/>
                <a:gd name="T28" fmla="*/ 105 w 265"/>
                <a:gd name="T29" fmla="*/ 152 h 264"/>
                <a:gd name="T30" fmla="*/ 73 w 265"/>
                <a:gd name="T31" fmla="*/ 127 h 264"/>
                <a:gd name="T32" fmla="*/ 102 w 265"/>
                <a:gd name="T33" fmla="*/ 121 h 264"/>
                <a:gd name="T34" fmla="*/ 116 w 265"/>
                <a:gd name="T35" fmla="*/ 188 h 264"/>
                <a:gd name="T36" fmla="*/ 155 w 265"/>
                <a:gd name="T37" fmla="*/ 167 h 264"/>
                <a:gd name="T38" fmla="*/ 155 w 265"/>
                <a:gd name="T39" fmla="*/ 147 h 264"/>
                <a:gd name="T40" fmla="*/ 117 w 265"/>
                <a:gd name="T41" fmla="*/ 127 h 264"/>
                <a:gd name="T42" fmla="*/ 155 w 265"/>
                <a:gd name="T43" fmla="*/ 128 h 264"/>
                <a:gd name="T44" fmla="*/ 140 w 265"/>
                <a:gd name="T45" fmla="*/ 68 h 264"/>
                <a:gd name="T46" fmla="*/ 136 w 265"/>
                <a:gd name="T47" fmla="*/ 87 h 264"/>
                <a:gd name="T48" fmla="*/ 192 w 265"/>
                <a:gd name="T49" fmla="*/ 188 h 264"/>
                <a:gd name="T50" fmla="*/ 171 w 265"/>
                <a:gd name="T51" fmla="*/ 203 h 264"/>
                <a:gd name="T52" fmla="*/ 182 w 265"/>
                <a:gd name="T53" fmla="*/ 142 h 264"/>
                <a:gd name="T54" fmla="*/ 194 w 265"/>
                <a:gd name="T55" fmla="*/ 169 h 264"/>
                <a:gd name="T56" fmla="*/ 171 w 265"/>
                <a:gd name="T57" fmla="*/ 147 h 264"/>
                <a:gd name="T58" fmla="*/ 188 w 265"/>
                <a:gd name="T59" fmla="*/ 220 h 264"/>
                <a:gd name="T60" fmla="*/ 200 w 265"/>
                <a:gd name="T61" fmla="*/ 126 h 264"/>
                <a:gd name="T62" fmla="*/ 184 w 265"/>
                <a:gd name="T63" fmla="*/ 101 h 264"/>
                <a:gd name="T64" fmla="*/ 200 w 265"/>
                <a:gd name="T65" fmla="*/ 86 h 264"/>
                <a:gd name="T66" fmla="*/ 168 w 265"/>
                <a:gd name="T67" fmla="*/ 67 h 264"/>
                <a:gd name="T68" fmla="*/ 202 w 265"/>
                <a:gd name="T69" fmla="*/ 51 h 264"/>
                <a:gd name="T70" fmla="*/ 202 w 265"/>
                <a:gd name="T71" fmla="*/ 51 h 264"/>
                <a:gd name="T72" fmla="*/ 216 w 265"/>
                <a:gd name="T73" fmla="*/ 86 h 264"/>
                <a:gd name="T74" fmla="*/ 244 w 265"/>
                <a:gd name="T75" fmla="*/ 66 h 264"/>
                <a:gd name="T76" fmla="*/ 243 w 265"/>
                <a:gd name="T77" fmla="*/ 50 h 264"/>
                <a:gd name="T78" fmla="*/ 216 w 265"/>
                <a:gd name="T79" fmla="*/ 27 h 264"/>
                <a:gd name="T80" fmla="*/ 218 w 265"/>
                <a:gd name="T81" fmla="*/ 224 h 264"/>
                <a:gd name="T82" fmla="*/ 232 w 265"/>
                <a:gd name="T83" fmla="*/ 204 h 264"/>
                <a:gd name="T84" fmla="*/ 226 w 265"/>
                <a:gd name="T85" fmla="*/ 184 h 264"/>
                <a:gd name="T86" fmla="*/ 247 w 265"/>
                <a:gd name="T87" fmla="*/ 168 h 264"/>
                <a:gd name="T88" fmla="*/ 214 w 265"/>
                <a:gd name="T89" fmla="*/ 169 h 264"/>
                <a:gd name="T90" fmla="*/ 250 w 265"/>
                <a:gd name="T91" fmla="*/ 145 h 264"/>
                <a:gd name="T92" fmla="*/ 215 w 265"/>
                <a:gd name="T93" fmla="*/ 126 h 264"/>
                <a:gd name="T94" fmla="*/ 249 w 265"/>
                <a:gd name="T95" fmla="*/ 100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65" h="264">
                  <a:moveTo>
                    <a:pt x="265" y="123"/>
                  </a:moveTo>
                  <a:cubicBezTo>
                    <a:pt x="265" y="111"/>
                    <a:pt x="263" y="93"/>
                    <a:pt x="262" y="89"/>
                  </a:cubicBezTo>
                  <a:cubicBezTo>
                    <a:pt x="258" y="73"/>
                    <a:pt x="259" y="57"/>
                    <a:pt x="253" y="39"/>
                  </a:cubicBezTo>
                  <a:cubicBezTo>
                    <a:pt x="247" y="28"/>
                    <a:pt x="248" y="11"/>
                    <a:pt x="236" y="0"/>
                  </a:cubicBezTo>
                  <a:cubicBezTo>
                    <a:pt x="225" y="0"/>
                    <a:pt x="225" y="0"/>
                    <a:pt x="225" y="0"/>
                  </a:cubicBezTo>
                  <a:cubicBezTo>
                    <a:pt x="211" y="13"/>
                    <a:pt x="195" y="24"/>
                    <a:pt x="177" y="33"/>
                  </a:cubicBezTo>
                  <a:cubicBezTo>
                    <a:pt x="160" y="42"/>
                    <a:pt x="142" y="51"/>
                    <a:pt x="125" y="61"/>
                  </a:cubicBezTo>
                  <a:cubicBezTo>
                    <a:pt x="112" y="68"/>
                    <a:pt x="100" y="77"/>
                    <a:pt x="86" y="82"/>
                  </a:cubicBezTo>
                  <a:cubicBezTo>
                    <a:pt x="80" y="85"/>
                    <a:pt x="75" y="89"/>
                    <a:pt x="68" y="92"/>
                  </a:cubicBezTo>
                  <a:cubicBezTo>
                    <a:pt x="62" y="94"/>
                    <a:pt x="57" y="98"/>
                    <a:pt x="51" y="101"/>
                  </a:cubicBezTo>
                  <a:cubicBezTo>
                    <a:pt x="42" y="107"/>
                    <a:pt x="34" y="113"/>
                    <a:pt x="25" y="119"/>
                  </a:cubicBezTo>
                  <a:cubicBezTo>
                    <a:pt x="18" y="125"/>
                    <a:pt x="0" y="133"/>
                    <a:pt x="14" y="145"/>
                  </a:cubicBezTo>
                  <a:cubicBezTo>
                    <a:pt x="20" y="149"/>
                    <a:pt x="26" y="152"/>
                    <a:pt x="31" y="157"/>
                  </a:cubicBezTo>
                  <a:cubicBezTo>
                    <a:pt x="31" y="157"/>
                    <a:pt x="31" y="157"/>
                    <a:pt x="32" y="157"/>
                  </a:cubicBezTo>
                  <a:cubicBezTo>
                    <a:pt x="41" y="163"/>
                    <a:pt x="50" y="168"/>
                    <a:pt x="59" y="173"/>
                  </a:cubicBezTo>
                  <a:cubicBezTo>
                    <a:pt x="74" y="180"/>
                    <a:pt x="88" y="189"/>
                    <a:pt x="102" y="198"/>
                  </a:cubicBezTo>
                  <a:cubicBezTo>
                    <a:pt x="109" y="202"/>
                    <a:pt x="117" y="206"/>
                    <a:pt x="124" y="211"/>
                  </a:cubicBezTo>
                  <a:cubicBezTo>
                    <a:pt x="132" y="215"/>
                    <a:pt x="139" y="218"/>
                    <a:pt x="145" y="224"/>
                  </a:cubicBezTo>
                  <a:cubicBezTo>
                    <a:pt x="150" y="229"/>
                    <a:pt x="157" y="232"/>
                    <a:pt x="163" y="235"/>
                  </a:cubicBezTo>
                  <a:cubicBezTo>
                    <a:pt x="178" y="244"/>
                    <a:pt x="194" y="250"/>
                    <a:pt x="207" y="261"/>
                  </a:cubicBezTo>
                  <a:cubicBezTo>
                    <a:pt x="209" y="263"/>
                    <a:pt x="212" y="263"/>
                    <a:pt x="214" y="264"/>
                  </a:cubicBezTo>
                  <a:cubicBezTo>
                    <a:pt x="217" y="263"/>
                    <a:pt x="219" y="262"/>
                    <a:pt x="222" y="261"/>
                  </a:cubicBezTo>
                  <a:cubicBezTo>
                    <a:pt x="223" y="258"/>
                    <a:pt x="223" y="255"/>
                    <a:pt x="224" y="253"/>
                  </a:cubicBezTo>
                  <a:cubicBezTo>
                    <a:pt x="234" y="240"/>
                    <a:pt x="240" y="226"/>
                    <a:pt x="246" y="212"/>
                  </a:cubicBezTo>
                  <a:cubicBezTo>
                    <a:pt x="252" y="201"/>
                    <a:pt x="257" y="189"/>
                    <a:pt x="259" y="176"/>
                  </a:cubicBezTo>
                  <a:cubicBezTo>
                    <a:pt x="263" y="164"/>
                    <a:pt x="263" y="160"/>
                    <a:pt x="264" y="152"/>
                  </a:cubicBezTo>
                  <a:cubicBezTo>
                    <a:pt x="265" y="140"/>
                    <a:pt x="265" y="132"/>
                    <a:pt x="265" y="123"/>
                  </a:cubicBezTo>
                  <a:close/>
                  <a:moveTo>
                    <a:pt x="56" y="154"/>
                  </a:moveTo>
                  <a:cubicBezTo>
                    <a:pt x="51" y="151"/>
                    <a:pt x="48" y="149"/>
                    <a:pt x="43" y="146"/>
                  </a:cubicBezTo>
                  <a:cubicBezTo>
                    <a:pt x="56" y="146"/>
                    <a:pt x="56" y="146"/>
                    <a:pt x="56" y="146"/>
                  </a:cubicBezTo>
                  <a:lnTo>
                    <a:pt x="56" y="154"/>
                  </a:lnTo>
                  <a:close/>
                  <a:moveTo>
                    <a:pt x="59" y="127"/>
                  </a:moveTo>
                  <a:cubicBezTo>
                    <a:pt x="53" y="130"/>
                    <a:pt x="50" y="131"/>
                    <a:pt x="47" y="128"/>
                  </a:cubicBezTo>
                  <a:cubicBezTo>
                    <a:pt x="47" y="126"/>
                    <a:pt x="47" y="125"/>
                    <a:pt x="47" y="124"/>
                  </a:cubicBezTo>
                  <a:cubicBezTo>
                    <a:pt x="48" y="123"/>
                    <a:pt x="50" y="122"/>
                    <a:pt x="51" y="121"/>
                  </a:cubicBezTo>
                  <a:cubicBezTo>
                    <a:pt x="54" y="120"/>
                    <a:pt x="56" y="119"/>
                    <a:pt x="60" y="117"/>
                  </a:cubicBezTo>
                  <a:cubicBezTo>
                    <a:pt x="59" y="121"/>
                    <a:pt x="59" y="124"/>
                    <a:pt x="59" y="127"/>
                  </a:cubicBezTo>
                  <a:close/>
                  <a:moveTo>
                    <a:pt x="105" y="152"/>
                  </a:moveTo>
                  <a:cubicBezTo>
                    <a:pt x="103" y="157"/>
                    <a:pt x="103" y="162"/>
                    <a:pt x="102" y="168"/>
                  </a:cubicBezTo>
                  <a:cubicBezTo>
                    <a:pt x="99" y="169"/>
                    <a:pt x="96" y="171"/>
                    <a:pt x="93" y="173"/>
                  </a:cubicBezTo>
                  <a:cubicBezTo>
                    <a:pt x="89" y="171"/>
                    <a:pt x="85" y="169"/>
                    <a:pt x="81" y="167"/>
                  </a:cubicBezTo>
                  <a:cubicBezTo>
                    <a:pt x="77" y="165"/>
                    <a:pt x="73" y="162"/>
                    <a:pt x="68" y="160"/>
                  </a:cubicBezTo>
                  <a:cubicBezTo>
                    <a:pt x="69" y="155"/>
                    <a:pt x="71" y="150"/>
                    <a:pt x="72" y="145"/>
                  </a:cubicBezTo>
                  <a:cubicBezTo>
                    <a:pt x="83" y="144"/>
                    <a:pt x="93" y="145"/>
                    <a:pt x="103" y="145"/>
                  </a:cubicBezTo>
                  <a:cubicBezTo>
                    <a:pt x="106" y="147"/>
                    <a:pt x="105" y="149"/>
                    <a:pt x="105" y="152"/>
                  </a:cubicBezTo>
                  <a:close/>
                  <a:moveTo>
                    <a:pt x="102" y="121"/>
                  </a:moveTo>
                  <a:cubicBezTo>
                    <a:pt x="99" y="125"/>
                    <a:pt x="100" y="127"/>
                    <a:pt x="97" y="127"/>
                  </a:cubicBezTo>
                  <a:cubicBezTo>
                    <a:pt x="89" y="127"/>
                    <a:pt x="81" y="127"/>
                    <a:pt x="73" y="127"/>
                  </a:cubicBezTo>
                  <a:cubicBezTo>
                    <a:pt x="70" y="115"/>
                    <a:pt x="70" y="115"/>
                    <a:pt x="76" y="107"/>
                  </a:cubicBezTo>
                  <a:cubicBezTo>
                    <a:pt x="85" y="106"/>
                    <a:pt x="91" y="106"/>
                    <a:pt x="102" y="106"/>
                  </a:cubicBezTo>
                  <a:cubicBezTo>
                    <a:pt x="102" y="109"/>
                    <a:pt x="102" y="118"/>
                    <a:pt x="102" y="121"/>
                  </a:cubicBezTo>
                  <a:close/>
                  <a:moveTo>
                    <a:pt x="152" y="200"/>
                  </a:moveTo>
                  <a:cubicBezTo>
                    <a:pt x="150" y="202"/>
                    <a:pt x="147" y="204"/>
                    <a:pt x="144" y="206"/>
                  </a:cubicBezTo>
                  <a:cubicBezTo>
                    <a:pt x="135" y="200"/>
                    <a:pt x="127" y="195"/>
                    <a:pt x="116" y="188"/>
                  </a:cubicBezTo>
                  <a:cubicBezTo>
                    <a:pt x="149" y="188"/>
                    <a:pt x="149" y="188"/>
                    <a:pt x="149" y="188"/>
                  </a:cubicBezTo>
                  <a:cubicBezTo>
                    <a:pt x="152" y="193"/>
                    <a:pt x="152" y="193"/>
                    <a:pt x="152" y="200"/>
                  </a:cubicBezTo>
                  <a:close/>
                  <a:moveTo>
                    <a:pt x="155" y="167"/>
                  </a:moveTo>
                  <a:cubicBezTo>
                    <a:pt x="145" y="170"/>
                    <a:pt x="138" y="170"/>
                    <a:pt x="122" y="168"/>
                  </a:cubicBezTo>
                  <a:cubicBezTo>
                    <a:pt x="121" y="156"/>
                    <a:pt x="121" y="156"/>
                    <a:pt x="125" y="146"/>
                  </a:cubicBezTo>
                  <a:cubicBezTo>
                    <a:pt x="135" y="140"/>
                    <a:pt x="146" y="139"/>
                    <a:pt x="155" y="147"/>
                  </a:cubicBezTo>
                  <a:lnTo>
                    <a:pt x="155" y="167"/>
                  </a:lnTo>
                  <a:close/>
                  <a:moveTo>
                    <a:pt x="155" y="128"/>
                  </a:moveTo>
                  <a:cubicBezTo>
                    <a:pt x="148" y="128"/>
                    <a:pt x="124" y="130"/>
                    <a:pt x="117" y="127"/>
                  </a:cubicBezTo>
                  <a:cubicBezTo>
                    <a:pt x="114" y="122"/>
                    <a:pt x="117" y="113"/>
                    <a:pt x="117" y="107"/>
                  </a:cubicBezTo>
                  <a:cubicBezTo>
                    <a:pt x="126" y="102"/>
                    <a:pt x="144" y="105"/>
                    <a:pt x="155" y="105"/>
                  </a:cubicBezTo>
                  <a:cubicBezTo>
                    <a:pt x="154" y="112"/>
                    <a:pt x="154" y="121"/>
                    <a:pt x="155" y="128"/>
                  </a:cubicBezTo>
                  <a:close/>
                  <a:moveTo>
                    <a:pt x="136" y="87"/>
                  </a:moveTo>
                  <a:cubicBezTo>
                    <a:pt x="134" y="86"/>
                    <a:pt x="114" y="85"/>
                    <a:pt x="116" y="84"/>
                  </a:cubicBezTo>
                  <a:cubicBezTo>
                    <a:pt x="120" y="78"/>
                    <a:pt x="136" y="73"/>
                    <a:pt x="140" y="68"/>
                  </a:cubicBezTo>
                  <a:cubicBezTo>
                    <a:pt x="157" y="68"/>
                    <a:pt x="157" y="68"/>
                    <a:pt x="157" y="68"/>
                  </a:cubicBezTo>
                  <a:cubicBezTo>
                    <a:pt x="158" y="73"/>
                    <a:pt x="155" y="81"/>
                    <a:pt x="156" y="87"/>
                  </a:cubicBezTo>
                  <a:lnTo>
                    <a:pt x="136" y="87"/>
                  </a:lnTo>
                  <a:close/>
                  <a:moveTo>
                    <a:pt x="170" y="198"/>
                  </a:moveTo>
                  <a:cubicBezTo>
                    <a:pt x="170" y="195"/>
                    <a:pt x="170" y="193"/>
                    <a:pt x="170" y="188"/>
                  </a:cubicBezTo>
                  <a:cubicBezTo>
                    <a:pt x="192" y="188"/>
                    <a:pt x="192" y="188"/>
                    <a:pt x="192" y="188"/>
                  </a:cubicBezTo>
                  <a:cubicBezTo>
                    <a:pt x="196" y="192"/>
                    <a:pt x="195" y="195"/>
                    <a:pt x="194" y="199"/>
                  </a:cubicBezTo>
                  <a:cubicBezTo>
                    <a:pt x="194" y="199"/>
                    <a:pt x="193" y="201"/>
                    <a:pt x="192" y="201"/>
                  </a:cubicBezTo>
                  <a:cubicBezTo>
                    <a:pt x="185" y="202"/>
                    <a:pt x="179" y="207"/>
                    <a:pt x="171" y="203"/>
                  </a:cubicBezTo>
                  <a:cubicBezTo>
                    <a:pt x="171" y="202"/>
                    <a:pt x="170" y="200"/>
                    <a:pt x="170" y="198"/>
                  </a:cubicBezTo>
                  <a:close/>
                  <a:moveTo>
                    <a:pt x="171" y="147"/>
                  </a:moveTo>
                  <a:cubicBezTo>
                    <a:pt x="174" y="142"/>
                    <a:pt x="178" y="141"/>
                    <a:pt x="182" y="142"/>
                  </a:cubicBezTo>
                  <a:cubicBezTo>
                    <a:pt x="187" y="143"/>
                    <a:pt x="192" y="145"/>
                    <a:pt x="197" y="146"/>
                  </a:cubicBezTo>
                  <a:cubicBezTo>
                    <a:pt x="199" y="150"/>
                    <a:pt x="194" y="154"/>
                    <a:pt x="195" y="158"/>
                  </a:cubicBezTo>
                  <a:cubicBezTo>
                    <a:pt x="195" y="161"/>
                    <a:pt x="194" y="164"/>
                    <a:pt x="194" y="169"/>
                  </a:cubicBezTo>
                  <a:cubicBezTo>
                    <a:pt x="172" y="169"/>
                    <a:pt x="172" y="169"/>
                    <a:pt x="172" y="169"/>
                  </a:cubicBezTo>
                  <a:cubicBezTo>
                    <a:pt x="171" y="166"/>
                    <a:pt x="171" y="164"/>
                    <a:pt x="171" y="161"/>
                  </a:cubicBezTo>
                  <a:cubicBezTo>
                    <a:pt x="171" y="156"/>
                    <a:pt x="174" y="151"/>
                    <a:pt x="171" y="147"/>
                  </a:cubicBezTo>
                  <a:close/>
                  <a:moveTo>
                    <a:pt x="197" y="236"/>
                  </a:moveTo>
                  <a:cubicBezTo>
                    <a:pt x="190" y="231"/>
                    <a:pt x="181" y="231"/>
                    <a:pt x="174" y="224"/>
                  </a:cubicBezTo>
                  <a:cubicBezTo>
                    <a:pt x="179" y="223"/>
                    <a:pt x="183" y="221"/>
                    <a:pt x="188" y="220"/>
                  </a:cubicBezTo>
                  <a:cubicBezTo>
                    <a:pt x="191" y="221"/>
                    <a:pt x="194" y="222"/>
                    <a:pt x="197" y="224"/>
                  </a:cubicBezTo>
                  <a:lnTo>
                    <a:pt x="197" y="236"/>
                  </a:lnTo>
                  <a:close/>
                  <a:moveTo>
                    <a:pt x="200" y="126"/>
                  </a:moveTo>
                  <a:cubicBezTo>
                    <a:pt x="191" y="130"/>
                    <a:pt x="178" y="126"/>
                    <a:pt x="169" y="127"/>
                  </a:cubicBezTo>
                  <a:cubicBezTo>
                    <a:pt x="167" y="119"/>
                    <a:pt x="168" y="111"/>
                    <a:pt x="169" y="105"/>
                  </a:cubicBezTo>
                  <a:cubicBezTo>
                    <a:pt x="172" y="99"/>
                    <a:pt x="179" y="102"/>
                    <a:pt x="184" y="101"/>
                  </a:cubicBezTo>
                  <a:cubicBezTo>
                    <a:pt x="188" y="100"/>
                    <a:pt x="195" y="100"/>
                    <a:pt x="201" y="103"/>
                  </a:cubicBezTo>
                  <a:lnTo>
                    <a:pt x="200" y="126"/>
                  </a:lnTo>
                  <a:close/>
                  <a:moveTo>
                    <a:pt x="200" y="86"/>
                  </a:moveTo>
                  <a:cubicBezTo>
                    <a:pt x="197" y="87"/>
                    <a:pt x="190" y="87"/>
                    <a:pt x="188" y="87"/>
                  </a:cubicBezTo>
                  <a:cubicBezTo>
                    <a:pt x="179" y="87"/>
                    <a:pt x="177" y="87"/>
                    <a:pt x="168" y="87"/>
                  </a:cubicBezTo>
                  <a:cubicBezTo>
                    <a:pt x="168" y="79"/>
                    <a:pt x="168" y="73"/>
                    <a:pt x="168" y="67"/>
                  </a:cubicBezTo>
                  <a:cubicBezTo>
                    <a:pt x="180" y="64"/>
                    <a:pt x="190" y="67"/>
                    <a:pt x="200" y="66"/>
                  </a:cubicBezTo>
                  <a:cubicBezTo>
                    <a:pt x="202" y="72"/>
                    <a:pt x="201" y="81"/>
                    <a:pt x="200" y="86"/>
                  </a:cubicBezTo>
                  <a:close/>
                  <a:moveTo>
                    <a:pt x="202" y="51"/>
                  </a:moveTo>
                  <a:cubicBezTo>
                    <a:pt x="171" y="52"/>
                    <a:pt x="171" y="52"/>
                    <a:pt x="171" y="52"/>
                  </a:cubicBezTo>
                  <a:cubicBezTo>
                    <a:pt x="175" y="48"/>
                    <a:pt x="198" y="37"/>
                    <a:pt x="203" y="35"/>
                  </a:cubicBezTo>
                  <a:cubicBezTo>
                    <a:pt x="202" y="37"/>
                    <a:pt x="203" y="49"/>
                    <a:pt x="202" y="51"/>
                  </a:cubicBezTo>
                  <a:close/>
                  <a:moveTo>
                    <a:pt x="247" y="86"/>
                  </a:moveTo>
                  <a:cubicBezTo>
                    <a:pt x="242" y="85"/>
                    <a:pt x="236" y="85"/>
                    <a:pt x="232" y="86"/>
                  </a:cubicBezTo>
                  <a:cubicBezTo>
                    <a:pt x="228" y="87"/>
                    <a:pt x="221" y="86"/>
                    <a:pt x="216" y="86"/>
                  </a:cubicBezTo>
                  <a:cubicBezTo>
                    <a:pt x="216" y="67"/>
                    <a:pt x="216" y="67"/>
                    <a:pt x="216" y="67"/>
                  </a:cubicBezTo>
                  <a:cubicBezTo>
                    <a:pt x="219" y="66"/>
                    <a:pt x="224" y="65"/>
                    <a:pt x="226" y="65"/>
                  </a:cubicBezTo>
                  <a:cubicBezTo>
                    <a:pt x="232" y="65"/>
                    <a:pt x="238" y="66"/>
                    <a:pt x="244" y="66"/>
                  </a:cubicBezTo>
                  <a:cubicBezTo>
                    <a:pt x="244" y="70"/>
                    <a:pt x="248" y="82"/>
                    <a:pt x="247" y="86"/>
                  </a:cubicBezTo>
                  <a:close/>
                  <a:moveTo>
                    <a:pt x="231" y="16"/>
                  </a:moveTo>
                  <a:cubicBezTo>
                    <a:pt x="239" y="23"/>
                    <a:pt x="243" y="38"/>
                    <a:pt x="243" y="50"/>
                  </a:cubicBezTo>
                  <a:cubicBezTo>
                    <a:pt x="239" y="52"/>
                    <a:pt x="236" y="51"/>
                    <a:pt x="231" y="51"/>
                  </a:cubicBezTo>
                  <a:cubicBezTo>
                    <a:pt x="228" y="51"/>
                    <a:pt x="219" y="51"/>
                    <a:pt x="217" y="51"/>
                  </a:cubicBezTo>
                  <a:cubicBezTo>
                    <a:pt x="216" y="43"/>
                    <a:pt x="216" y="30"/>
                    <a:pt x="216" y="27"/>
                  </a:cubicBezTo>
                  <a:cubicBezTo>
                    <a:pt x="219" y="23"/>
                    <a:pt x="227" y="18"/>
                    <a:pt x="231" y="16"/>
                  </a:cubicBezTo>
                  <a:close/>
                  <a:moveTo>
                    <a:pt x="219" y="231"/>
                  </a:moveTo>
                  <a:cubicBezTo>
                    <a:pt x="217" y="228"/>
                    <a:pt x="217" y="228"/>
                    <a:pt x="218" y="224"/>
                  </a:cubicBezTo>
                  <a:cubicBezTo>
                    <a:pt x="219" y="224"/>
                    <a:pt x="220" y="224"/>
                    <a:pt x="222" y="224"/>
                  </a:cubicBezTo>
                  <a:cubicBezTo>
                    <a:pt x="221" y="226"/>
                    <a:pt x="220" y="229"/>
                    <a:pt x="219" y="231"/>
                  </a:cubicBezTo>
                  <a:close/>
                  <a:moveTo>
                    <a:pt x="232" y="204"/>
                  </a:moveTo>
                  <a:cubicBezTo>
                    <a:pt x="226" y="206"/>
                    <a:pt x="222" y="201"/>
                    <a:pt x="217" y="200"/>
                  </a:cubicBezTo>
                  <a:cubicBezTo>
                    <a:pt x="216" y="197"/>
                    <a:pt x="214" y="193"/>
                    <a:pt x="213" y="190"/>
                  </a:cubicBezTo>
                  <a:cubicBezTo>
                    <a:pt x="217" y="188"/>
                    <a:pt x="222" y="186"/>
                    <a:pt x="226" y="184"/>
                  </a:cubicBezTo>
                  <a:cubicBezTo>
                    <a:pt x="230" y="186"/>
                    <a:pt x="235" y="187"/>
                    <a:pt x="240" y="188"/>
                  </a:cubicBezTo>
                  <a:cubicBezTo>
                    <a:pt x="237" y="194"/>
                    <a:pt x="235" y="199"/>
                    <a:pt x="232" y="204"/>
                  </a:cubicBezTo>
                  <a:close/>
                  <a:moveTo>
                    <a:pt x="247" y="168"/>
                  </a:moveTo>
                  <a:cubicBezTo>
                    <a:pt x="243" y="171"/>
                    <a:pt x="240" y="170"/>
                    <a:pt x="237" y="170"/>
                  </a:cubicBezTo>
                  <a:cubicBezTo>
                    <a:pt x="232" y="170"/>
                    <a:pt x="228" y="167"/>
                    <a:pt x="224" y="168"/>
                  </a:cubicBezTo>
                  <a:cubicBezTo>
                    <a:pt x="221" y="169"/>
                    <a:pt x="218" y="169"/>
                    <a:pt x="214" y="169"/>
                  </a:cubicBezTo>
                  <a:cubicBezTo>
                    <a:pt x="212" y="161"/>
                    <a:pt x="215" y="150"/>
                    <a:pt x="214" y="144"/>
                  </a:cubicBezTo>
                  <a:cubicBezTo>
                    <a:pt x="216" y="139"/>
                    <a:pt x="226" y="144"/>
                    <a:pt x="230" y="143"/>
                  </a:cubicBezTo>
                  <a:cubicBezTo>
                    <a:pt x="232" y="143"/>
                    <a:pt x="244" y="143"/>
                    <a:pt x="250" y="145"/>
                  </a:cubicBezTo>
                  <a:cubicBezTo>
                    <a:pt x="253" y="151"/>
                    <a:pt x="252" y="162"/>
                    <a:pt x="247" y="168"/>
                  </a:cubicBezTo>
                  <a:close/>
                  <a:moveTo>
                    <a:pt x="235" y="127"/>
                  </a:moveTo>
                  <a:cubicBezTo>
                    <a:pt x="228" y="127"/>
                    <a:pt x="221" y="127"/>
                    <a:pt x="215" y="126"/>
                  </a:cubicBezTo>
                  <a:cubicBezTo>
                    <a:pt x="213" y="118"/>
                    <a:pt x="215" y="111"/>
                    <a:pt x="215" y="102"/>
                  </a:cubicBezTo>
                  <a:cubicBezTo>
                    <a:pt x="218" y="100"/>
                    <a:pt x="226" y="101"/>
                    <a:pt x="229" y="100"/>
                  </a:cubicBezTo>
                  <a:cubicBezTo>
                    <a:pt x="236" y="101"/>
                    <a:pt x="241" y="99"/>
                    <a:pt x="249" y="100"/>
                  </a:cubicBezTo>
                  <a:cubicBezTo>
                    <a:pt x="251" y="108"/>
                    <a:pt x="249" y="117"/>
                    <a:pt x="249" y="127"/>
                  </a:cubicBezTo>
                  <a:cubicBezTo>
                    <a:pt x="243" y="125"/>
                    <a:pt x="241" y="126"/>
                    <a:pt x="235" y="1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1" name="Freeform 7"/>
            <p:cNvSpPr>
              <a:spLocks/>
            </p:cNvSpPr>
            <p:nvPr/>
          </p:nvSpPr>
          <p:spPr bwMode="auto">
            <a:xfrm>
              <a:off x="1614488" y="3405188"/>
              <a:ext cx="39688" cy="38100"/>
            </a:xfrm>
            <a:custGeom>
              <a:avLst/>
              <a:gdLst>
                <a:gd name="T0" fmla="*/ 25 w 28"/>
                <a:gd name="T1" fmla="*/ 18 h 27"/>
                <a:gd name="T2" fmla="*/ 28 w 28"/>
                <a:gd name="T3" fmla="*/ 9 h 27"/>
                <a:gd name="T4" fmla="*/ 19 w 28"/>
                <a:gd name="T5" fmla="*/ 0 h 27"/>
                <a:gd name="T6" fmla="*/ 9 w 28"/>
                <a:gd name="T7" fmla="*/ 0 h 27"/>
                <a:gd name="T8" fmla="*/ 0 w 28"/>
                <a:gd name="T9" fmla="*/ 12 h 27"/>
                <a:gd name="T10" fmla="*/ 0 w 28"/>
                <a:gd name="T11" fmla="*/ 18 h 27"/>
                <a:gd name="T12" fmla="*/ 2 w 28"/>
                <a:gd name="T13" fmla="*/ 21 h 27"/>
                <a:gd name="T14" fmla="*/ 6 w 28"/>
                <a:gd name="T15" fmla="*/ 25 h 27"/>
                <a:gd name="T16" fmla="*/ 15 w 28"/>
                <a:gd name="T17" fmla="*/ 27 h 27"/>
                <a:gd name="T18" fmla="*/ 25 w 28"/>
                <a:gd name="T19" fmla="*/ 18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" h="27">
                  <a:moveTo>
                    <a:pt x="25" y="18"/>
                  </a:moveTo>
                  <a:cubicBezTo>
                    <a:pt x="26" y="15"/>
                    <a:pt x="27" y="12"/>
                    <a:pt x="28" y="9"/>
                  </a:cubicBezTo>
                  <a:cubicBezTo>
                    <a:pt x="26" y="5"/>
                    <a:pt x="23" y="1"/>
                    <a:pt x="1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5" y="2"/>
                    <a:pt x="2" y="7"/>
                    <a:pt x="0" y="12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1" y="19"/>
                    <a:pt x="1" y="20"/>
                    <a:pt x="2" y="21"/>
                  </a:cubicBezTo>
                  <a:cubicBezTo>
                    <a:pt x="3" y="22"/>
                    <a:pt x="5" y="23"/>
                    <a:pt x="6" y="25"/>
                  </a:cubicBezTo>
                  <a:cubicBezTo>
                    <a:pt x="9" y="26"/>
                    <a:pt x="12" y="27"/>
                    <a:pt x="15" y="27"/>
                  </a:cubicBezTo>
                  <a:cubicBezTo>
                    <a:pt x="20" y="26"/>
                    <a:pt x="22" y="22"/>
                    <a:pt x="25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2" name="Freeform 8"/>
            <p:cNvSpPr>
              <a:spLocks/>
            </p:cNvSpPr>
            <p:nvPr/>
          </p:nvSpPr>
          <p:spPr bwMode="auto">
            <a:xfrm>
              <a:off x="1617663" y="3287713"/>
              <a:ext cx="36513" cy="41275"/>
            </a:xfrm>
            <a:custGeom>
              <a:avLst/>
              <a:gdLst>
                <a:gd name="T0" fmla="*/ 25 w 26"/>
                <a:gd name="T1" fmla="*/ 7 h 29"/>
                <a:gd name="T2" fmla="*/ 22 w 26"/>
                <a:gd name="T3" fmla="*/ 2 h 29"/>
                <a:gd name="T4" fmla="*/ 14 w 26"/>
                <a:gd name="T5" fmla="*/ 1 h 29"/>
                <a:gd name="T6" fmla="*/ 9 w 26"/>
                <a:gd name="T7" fmla="*/ 3 h 29"/>
                <a:gd name="T8" fmla="*/ 2 w 26"/>
                <a:gd name="T9" fmla="*/ 10 h 29"/>
                <a:gd name="T10" fmla="*/ 0 w 26"/>
                <a:gd name="T11" fmla="*/ 16 h 29"/>
                <a:gd name="T12" fmla="*/ 0 w 26"/>
                <a:gd name="T13" fmla="*/ 17 h 29"/>
                <a:gd name="T14" fmla="*/ 2 w 26"/>
                <a:gd name="T15" fmla="*/ 24 h 29"/>
                <a:gd name="T16" fmla="*/ 4 w 26"/>
                <a:gd name="T17" fmla="*/ 26 h 29"/>
                <a:gd name="T18" fmla="*/ 11 w 26"/>
                <a:gd name="T19" fmla="*/ 29 h 29"/>
                <a:gd name="T20" fmla="*/ 17 w 26"/>
                <a:gd name="T21" fmla="*/ 29 h 29"/>
                <a:gd name="T22" fmla="*/ 21 w 26"/>
                <a:gd name="T23" fmla="*/ 26 h 29"/>
                <a:gd name="T24" fmla="*/ 26 w 26"/>
                <a:gd name="T25" fmla="*/ 10 h 29"/>
                <a:gd name="T26" fmla="*/ 25 w 26"/>
                <a:gd name="T27" fmla="*/ 7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6" h="29">
                  <a:moveTo>
                    <a:pt x="25" y="7"/>
                  </a:moveTo>
                  <a:cubicBezTo>
                    <a:pt x="24" y="5"/>
                    <a:pt x="23" y="4"/>
                    <a:pt x="22" y="2"/>
                  </a:cubicBezTo>
                  <a:cubicBezTo>
                    <a:pt x="19" y="1"/>
                    <a:pt x="17" y="0"/>
                    <a:pt x="14" y="1"/>
                  </a:cubicBezTo>
                  <a:cubicBezTo>
                    <a:pt x="12" y="1"/>
                    <a:pt x="11" y="2"/>
                    <a:pt x="9" y="3"/>
                  </a:cubicBezTo>
                  <a:cubicBezTo>
                    <a:pt x="7" y="5"/>
                    <a:pt x="5" y="8"/>
                    <a:pt x="2" y="10"/>
                  </a:cubicBezTo>
                  <a:cubicBezTo>
                    <a:pt x="2" y="12"/>
                    <a:pt x="1" y="14"/>
                    <a:pt x="0" y="16"/>
                  </a:cubicBezTo>
                  <a:cubicBezTo>
                    <a:pt x="0" y="16"/>
                    <a:pt x="0" y="17"/>
                    <a:pt x="0" y="17"/>
                  </a:cubicBezTo>
                  <a:cubicBezTo>
                    <a:pt x="1" y="19"/>
                    <a:pt x="2" y="22"/>
                    <a:pt x="2" y="24"/>
                  </a:cubicBezTo>
                  <a:cubicBezTo>
                    <a:pt x="3" y="25"/>
                    <a:pt x="3" y="25"/>
                    <a:pt x="4" y="26"/>
                  </a:cubicBezTo>
                  <a:cubicBezTo>
                    <a:pt x="6" y="27"/>
                    <a:pt x="8" y="28"/>
                    <a:pt x="11" y="29"/>
                  </a:cubicBezTo>
                  <a:cubicBezTo>
                    <a:pt x="13" y="29"/>
                    <a:pt x="15" y="29"/>
                    <a:pt x="17" y="29"/>
                  </a:cubicBezTo>
                  <a:cubicBezTo>
                    <a:pt x="18" y="28"/>
                    <a:pt x="20" y="27"/>
                    <a:pt x="21" y="26"/>
                  </a:cubicBezTo>
                  <a:cubicBezTo>
                    <a:pt x="23" y="21"/>
                    <a:pt x="24" y="15"/>
                    <a:pt x="26" y="10"/>
                  </a:cubicBezTo>
                  <a:cubicBezTo>
                    <a:pt x="26" y="9"/>
                    <a:pt x="25" y="8"/>
                    <a:pt x="25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3" name="Freeform 9"/>
            <p:cNvSpPr>
              <a:spLocks/>
            </p:cNvSpPr>
            <p:nvPr/>
          </p:nvSpPr>
          <p:spPr bwMode="auto">
            <a:xfrm>
              <a:off x="1538288" y="3298826"/>
              <a:ext cx="34925" cy="36513"/>
            </a:xfrm>
            <a:custGeom>
              <a:avLst/>
              <a:gdLst>
                <a:gd name="T0" fmla="*/ 21 w 24"/>
                <a:gd name="T1" fmla="*/ 3 h 26"/>
                <a:gd name="T2" fmla="*/ 15 w 24"/>
                <a:gd name="T3" fmla="*/ 1 h 26"/>
                <a:gd name="T4" fmla="*/ 10 w 24"/>
                <a:gd name="T5" fmla="*/ 1 h 26"/>
                <a:gd name="T6" fmla="*/ 0 w 24"/>
                <a:gd name="T7" fmla="*/ 10 h 26"/>
                <a:gd name="T8" fmla="*/ 0 w 24"/>
                <a:gd name="T9" fmla="*/ 16 h 26"/>
                <a:gd name="T10" fmla="*/ 0 w 24"/>
                <a:gd name="T11" fmla="*/ 16 h 26"/>
                <a:gd name="T12" fmla="*/ 5 w 24"/>
                <a:gd name="T13" fmla="*/ 24 h 26"/>
                <a:gd name="T14" fmla="*/ 7 w 24"/>
                <a:gd name="T15" fmla="*/ 25 h 26"/>
                <a:gd name="T16" fmla="*/ 7 w 24"/>
                <a:gd name="T17" fmla="*/ 25 h 26"/>
                <a:gd name="T18" fmla="*/ 17 w 24"/>
                <a:gd name="T19" fmla="*/ 25 h 26"/>
                <a:gd name="T20" fmla="*/ 24 w 24"/>
                <a:gd name="T21" fmla="*/ 11 h 26"/>
                <a:gd name="T22" fmla="*/ 21 w 24"/>
                <a:gd name="T23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4" h="26">
                  <a:moveTo>
                    <a:pt x="21" y="3"/>
                  </a:moveTo>
                  <a:cubicBezTo>
                    <a:pt x="19" y="2"/>
                    <a:pt x="17" y="1"/>
                    <a:pt x="15" y="1"/>
                  </a:cubicBezTo>
                  <a:cubicBezTo>
                    <a:pt x="14" y="0"/>
                    <a:pt x="12" y="0"/>
                    <a:pt x="10" y="1"/>
                  </a:cubicBezTo>
                  <a:cubicBezTo>
                    <a:pt x="6" y="3"/>
                    <a:pt x="3" y="7"/>
                    <a:pt x="0" y="10"/>
                  </a:cubicBezTo>
                  <a:cubicBezTo>
                    <a:pt x="0" y="12"/>
                    <a:pt x="0" y="14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1" y="19"/>
                    <a:pt x="2" y="22"/>
                    <a:pt x="5" y="24"/>
                  </a:cubicBezTo>
                  <a:cubicBezTo>
                    <a:pt x="6" y="24"/>
                    <a:pt x="6" y="24"/>
                    <a:pt x="7" y="25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10" y="25"/>
                    <a:pt x="14" y="26"/>
                    <a:pt x="17" y="25"/>
                  </a:cubicBezTo>
                  <a:cubicBezTo>
                    <a:pt x="20" y="21"/>
                    <a:pt x="22" y="16"/>
                    <a:pt x="24" y="11"/>
                  </a:cubicBezTo>
                  <a:cubicBezTo>
                    <a:pt x="24" y="8"/>
                    <a:pt x="24" y="5"/>
                    <a:pt x="2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4" name="Freeform 10"/>
            <p:cNvSpPr>
              <a:spLocks/>
            </p:cNvSpPr>
            <p:nvPr/>
          </p:nvSpPr>
          <p:spPr bwMode="auto">
            <a:xfrm>
              <a:off x="1641476" y="3170238"/>
              <a:ext cx="33338" cy="38100"/>
            </a:xfrm>
            <a:custGeom>
              <a:avLst/>
              <a:gdLst>
                <a:gd name="T0" fmla="*/ 23 w 23"/>
                <a:gd name="T1" fmla="*/ 9 h 26"/>
                <a:gd name="T2" fmla="*/ 6 w 23"/>
                <a:gd name="T3" fmla="*/ 3 h 26"/>
                <a:gd name="T4" fmla="*/ 0 w 23"/>
                <a:gd name="T5" fmla="*/ 9 h 26"/>
                <a:gd name="T6" fmla="*/ 3 w 23"/>
                <a:gd name="T7" fmla="*/ 20 h 26"/>
                <a:gd name="T8" fmla="*/ 13 w 23"/>
                <a:gd name="T9" fmla="*/ 26 h 26"/>
                <a:gd name="T10" fmla="*/ 20 w 23"/>
                <a:gd name="T11" fmla="*/ 22 h 26"/>
                <a:gd name="T12" fmla="*/ 23 w 23"/>
                <a:gd name="T13" fmla="*/ 18 h 26"/>
                <a:gd name="T14" fmla="*/ 23 w 23"/>
                <a:gd name="T15" fmla="*/ 11 h 26"/>
                <a:gd name="T16" fmla="*/ 23 w 23"/>
                <a:gd name="T17" fmla="*/ 9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26">
                  <a:moveTo>
                    <a:pt x="23" y="9"/>
                  </a:moveTo>
                  <a:cubicBezTo>
                    <a:pt x="21" y="1"/>
                    <a:pt x="12" y="0"/>
                    <a:pt x="6" y="3"/>
                  </a:cubicBezTo>
                  <a:cubicBezTo>
                    <a:pt x="4" y="5"/>
                    <a:pt x="2" y="7"/>
                    <a:pt x="0" y="9"/>
                  </a:cubicBezTo>
                  <a:cubicBezTo>
                    <a:pt x="0" y="13"/>
                    <a:pt x="1" y="18"/>
                    <a:pt x="3" y="20"/>
                  </a:cubicBezTo>
                  <a:cubicBezTo>
                    <a:pt x="5" y="24"/>
                    <a:pt x="9" y="26"/>
                    <a:pt x="13" y="26"/>
                  </a:cubicBezTo>
                  <a:cubicBezTo>
                    <a:pt x="16" y="25"/>
                    <a:pt x="18" y="23"/>
                    <a:pt x="20" y="22"/>
                  </a:cubicBezTo>
                  <a:cubicBezTo>
                    <a:pt x="21" y="21"/>
                    <a:pt x="22" y="20"/>
                    <a:pt x="23" y="18"/>
                  </a:cubicBezTo>
                  <a:cubicBezTo>
                    <a:pt x="23" y="11"/>
                    <a:pt x="23" y="11"/>
                    <a:pt x="23" y="11"/>
                  </a:cubicBezTo>
                  <a:cubicBezTo>
                    <a:pt x="23" y="10"/>
                    <a:pt x="23" y="10"/>
                    <a:pt x="23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5" name="Freeform 11"/>
            <p:cNvSpPr>
              <a:spLocks/>
            </p:cNvSpPr>
            <p:nvPr/>
          </p:nvSpPr>
          <p:spPr bwMode="auto">
            <a:xfrm>
              <a:off x="1592263" y="3348038"/>
              <a:ext cx="39688" cy="33338"/>
            </a:xfrm>
            <a:custGeom>
              <a:avLst/>
              <a:gdLst>
                <a:gd name="T0" fmla="*/ 10 w 28"/>
                <a:gd name="T1" fmla="*/ 24 h 24"/>
                <a:gd name="T2" fmla="*/ 14 w 28"/>
                <a:gd name="T3" fmla="*/ 23 h 24"/>
                <a:gd name="T4" fmla="*/ 16 w 28"/>
                <a:gd name="T5" fmla="*/ 22 h 24"/>
                <a:gd name="T6" fmla="*/ 19 w 28"/>
                <a:gd name="T7" fmla="*/ 0 h 24"/>
                <a:gd name="T8" fmla="*/ 8 w 28"/>
                <a:gd name="T9" fmla="*/ 0 h 24"/>
                <a:gd name="T10" fmla="*/ 3 w 28"/>
                <a:gd name="T11" fmla="*/ 4 h 24"/>
                <a:gd name="T12" fmla="*/ 0 w 28"/>
                <a:gd name="T13" fmla="*/ 12 h 24"/>
                <a:gd name="T14" fmla="*/ 0 w 28"/>
                <a:gd name="T15" fmla="*/ 13 h 24"/>
                <a:gd name="T16" fmla="*/ 10 w 28"/>
                <a:gd name="T17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8" h="24">
                  <a:moveTo>
                    <a:pt x="10" y="24"/>
                  </a:moveTo>
                  <a:cubicBezTo>
                    <a:pt x="12" y="24"/>
                    <a:pt x="13" y="24"/>
                    <a:pt x="14" y="23"/>
                  </a:cubicBezTo>
                  <a:cubicBezTo>
                    <a:pt x="15" y="23"/>
                    <a:pt x="16" y="23"/>
                    <a:pt x="16" y="22"/>
                  </a:cubicBezTo>
                  <a:cubicBezTo>
                    <a:pt x="24" y="17"/>
                    <a:pt x="28" y="7"/>
                    <a:pt x="19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6" y="1"/>
                    <a:pt x="5" y="2"/>
                    <a:pt x="3" y="4"/>
                  </a:cubicBezTo>
                  <a:cubicBezTo>
                    <a:pt x="2" y="7"/>
                    <a:pt x="0" y="9"/>
                    <a:pt x="0" y="12"/>
                  </a:cubicBezTo>
                  <a:cubicBezTo>
                    <a:pt x="0" y="12"/>
                    <a:pt x="0" y="12"/>
                    <a:pt x="0" y="13"/>
                  </a:cubicBezTo>
                  <a:cubicBezTo>
                    <a:pt x="2" y="17"/>
                    <a:pt x="4" y="22"/>
                    <a:pt x="10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6" name="Freeform 12"/>
            <p:cNvSpPr>
              <a:spLocks/>
            </p:cNvSpPr>
            <p:nvPr/>
          </p:nvSpPr>
          <p:spPr bwMode="auto">
            <a:xfrm>
              <a:off x="1579563" y="3194051"/>
              <a:ext cx="38100" cy="39688"/>
            </a:xfrm>
            <a:custGeom>
              <a:avLst/>
              <a:gdLst>
                <a:gd name="T0" fmla="*/ 3 w 26"/>
                <a:gd name="T1" fmla="*/ 7 h 28"/>
                <a:gd name="T2" fmla="*/ 1 w 26"/>
                <a:gd name="T3" fmla="*/ 11 h 28"/>
                <a:gd name="T4" fmla="*/ 0 w 26"/>
                <a:gd name="T5" fmla="*/ 13 h 28"/>
                <a:gd name="T6" fmla="*/ 1 w 26"/>
                <a:gd name="T7" fmla="*/ 16 h 28"/>
                <a:gd name="T8" fmla="*/ 4 w 26"/>
                <a:gd name="T9" fmla="*/ 23 h 28"/>
                <a:gd name="T10" fmla="*/ 7 w 26"/>
                <a:gd name="T11" fmla="*/ 25 h 28"/>
                <a:gd name="T12" fmla="*/ 19 w 26"/>
                <a:gd name="T13" fmla="*/ 25 h 28"/>
                <a:gd name="T14" fmla="*/ 23 w 26"/>
                <a:gd name="T15" fmla="*/ 6 h 28"/>
                <a:gd name="T16" fmla="*/ 17 w 26"/>
                <a:gd name="T17" fmla="*/ 1 h 28"/>
                <a:gd name="T18" fmla="*/ 11 w 26"/>
                <a:gd name="T19" fmla="*/ 0 h 28"/>
                <a:gd name="T20" fmla="*/ 5 w 26"/>
                <a:gd name="T21" fmla="*/ 4 h 28"/>
                <a:gd name="T22" fmla="*/ 3 w 26"/>
                <a:gd name="T23" fmla="*/ 7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6" h="28">
                  <a:moveTo>
                    <a:pt x="3" y="7"/>
                  </a:moveTo>
                  <a:cubicBezTo>
                    <a:pt x="2" y="8"/>
                    <a:pt x="1" y="10"/>
                    <a:pt x="1" y="11"/>
                  </a:cubicBezTo>
                  <a:cubicBezTo>
                    <a:pt x="0" y="12"/>
                    <a:pt x="0" y="12"/>
                    <a:pt x="0" y="13"/>
                  </a:cubicBezTo>
                  <a:cubicBezTo>
                    <a:pt x="0" y="14"/>
                    <a:pt x="1" y="15"/>
                    <a:pt x="1" y="16"/>
                  </a:cubicBezTo>
                  <a:cubicBezTo>
                    <a:pt x="2" y="19"/>
                    <a:pt x="3" y="21"/>
                    <a:pt x="4" y="23"/>
                  </a:cubicBezTo>
                  <a:cubicBezTo>
                    <a:pt x="5" y="24"/>
                    <a:pt x="6" y="25"/>
                    <a:pt x="7" y="25"/>
                  </a:cubicBezTo>
                  <a:cubicBezTo>
                    <a:pt x="10" y="28"/>
                    <a:pt x="15" y="27"/>
                    <a:pt x="19" y="25"/>
                  </a:cubicBezTo>
                  <a:cubicBezTo>
                    <a:pt x="24" y="19"/>
                    <a:pt x="26" y="14"/>
                    <a:pt x="23" y="6"/>
                  </a:cubicBezTo>
                  <a:cubicBezTo>
                    <a:pt x="21" y="5"/>
                    <a:pt x="19" y="3"/>
                    <a:pt x="17" y="1"/>
                  </a:cubicBezTo>
                  <a:cubicBezTo>
                    <a:pt x="15" y="0"/>
                    <a:pt x="13" y="0"/>
                    <a:pt x="11" y="0"/>
                  </a:cubicBezTo>
                  <a:cubicBezTo>
                    <a:pt x="9" y="1"/>
                    <a:pt x="7" y="3"/>
                    <a:pt x="5" y="4"/>
                  </a:cubicBezTo>
                  <a:cubicBezTo>
                    <a:pt x="4" y="5"/>
                    <a:pt x="3" y="5"/>
                    <a:pt x="3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7" name="Freeform 13"/>
            <p:cNvSpPr>
              <a:spLocks/>
            </p:cNvSpPr>
            <p:nvPr/>
          </p:nvSpPr>
          <p:spPr bwMode="auto">
            <a:xfrm>
              <a:off x="1684338" y="3395663"/>
              <a:ext cx="31750" cy="42863"/>
            </a:xfrm>
            <a:custGeom>
              <a:avLst/>
              <a:gdLst>
                <a:gd name="T0" fmla="*/ 8 w 23"/>
                <a:gd name="T1" fmla="*/ 29 h 30"/>
                <a:gd name="T2" fmla="*/ 2 w 23"/>
                <a:gd name="T3" fmla="*/ 10 h 30"/>
                <a:gd name="T4" fmla="*/ 10 w 23"/>
                <a:gd name="T5" fmla="*/ 1 h 30"/>
                <a:gd name="T6" fmla="*/ 23 w 23"/>
                <a:gd name="T7" fmla="*/ 7 h 30"/>
                <a:gd name="T8" fmla="*/ 23 w 23"/>
                <a:gd name="T9" fmla="*/ 20 h 30"/>
                <a:gd name="T10" fmla="*/ 8 w 23"/>
                <a:gd name="T11" fmla="*/ 29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" h="30">
                  <a:moveTo>
                    <a:pt x="8" y="29"/>
                  </a:moveTo>
                  <a:cubicBezTo>
                    <a:pt x="3" y="24"/>
                    <a:pt x="0" y="18"/>
                    <a:pt x="2" y="10"/>
                  </a:cubicBezTo>
                  <a:cubicBezTo>
                    <a:pt x="5" y="7"/>
                    <a:pt x="8" y="4"/>
                    <a:pt x="10" y="1"/>
                  </a:cubicBezTo>
                  <a:cubicBezTo>
                    <a:pt x="16" y="0"/>
                    <a:pt x="20" y="2"/>
                    <a:pt x="23" y="7"/>
                  </a:cubicBezTo>
                  <a:cubicBezTo>
                    <a:pt x="23" y="10"/>
                    <a:pt x="23" y="15"/>
                    <a:pt x="23" y="20"/>
                  </a:cubicBezTo>
                  <a:cubicBezTo>
                    <a:pt x="19" y="25"/>
                    <a:pt x="16" y="30"/>
                    <a:pt x="8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8" name="Freeform 14"/>
            <p:cNvSpPr>
              <a:spLocks/>
            </p:cNvSpPr>
            <p:nvPr/>
          </p:nvSpPr>
          <p:spPr bwMode="auto">
            <a:xfrm>
              <a:off x="1519238" y="3243263"/>
              <a:ext cx="36513" cy="31750"/>
            </a:xfrm>
            <a:custGeom>
              <a:avLst/>
              <a:gdLst>
                <a:gd name="T0" fmla="*/ 13 w 26"/>
                <a:gd name="T1" fmla="*/ 23 h 23"/>
                <a:gd name="T2" fmla="*/ 16 w 26"/>
                <a:gd name="T3" fmla="*/ 23 h 23"/>
                <a:gd name="T4" fmla="*/ 18 w 26"/>
                <a:gd name="T5" fmla="*/ 22 h 23"/>
                <a:gd name="T6" fmla="*/ 19 w 26"/>
                <a:gd name="T7" fmla="*/ 22 h 23"/>
                <a:gd name="T8" fmla="*/ 23 w 26"/>
                <a:gd name="T9" fmla="*/ 20 h 23"/>
                <a:gd name="T10" fmla="*/ 26 w 26"/>
                <a:gd name="T11" fmla="*/ 7 h 23"/>
                <a:gd name="T12" fmla="*/ 12 w 26"/>
                <a:gd name="T13" fmla="*/ 0 h 23"/>
                <a:gd name="T14" fmla="*/ 5 w 26"/>
                <a:gd name="T15" fmla="*/ 3 h 23"/>
                <a:gd name="T16" fmla="*/ 2 w 26"/>
                <a:gd name="T17" fmla="*/ 14 h 23"/>
                <a:gd name="T18" fmla="*/ 9 w 26"/>
                <a:gd name="T19" fmla="*/ 22 h 23"/>
                <a:gd name="T20" fmla="*/ 13 w 26"/>
                <a:gd name="T21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6" h="23">
                  <a:moveTo>
                    <a:pt x="13" y="23"/>
                  </a:moveTo>
                  <a:cubicBezTo>
                    <a:pt x="14" y="23"/>
                    <a:pt x="15" y="23"/>
                    <a:pt x="16" y="23"/>
                  </a:cubicBezTo>
                  <a:cubicBezTo>
                    <a:pt x="17" y="23"/>
                    <a:pt x="18" y="22"/>
                    <a:pt x="18" y="22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21" y="21"/>
                    <a:pt x="22" y="20"/>
                    <a:pt x="23" y="20"/>
                  </a:cubicBezTo>
                  <a:cubicBezTo>
                    <a:pt x="26" y="16"/>
                    <a:pt x="26" y="11"/>
                    <a:pt x="26" y="7"/>
                  </a:cubicBezTo>
                  <a:cubicBezTo>
                    <a:pt x="22" y="2"/>
                    <a:pt x="17" y="1"/>
                    <a:pt x="12" y="0"/>
                  </a:cubicBezTo>
                  <a:cubicBezTo>
                    <a:pt x="10" y="1"/>
                    <a:pt x="7" y="2"/>
                    <a:pt x="5" y="3"/>
                  </a:cubicBezTo>
                  <a:cubicBezTo>
                    <a:pt x="1" y="5"/>
                    <a:pt x="0" y="9"/>
                    <a:pt x="2" y="14"/>
                  </a:cubicBezTo>
                  <a:cubicBezTo>
                    <a:pt x="4" y="16"/>
                    <a:pt x="7" y="19"/>
                    <a:pt x="9" y="22"/>
                  </a:cubicBezTo>
                  <a:cubicBezTo>
                    <a:pt x="11" y="22"/>
                    <a:pt x="12" y="23"/>
                    <a:pt x="13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9" name="Freeform 15"/>
            <p:cNvSpPr>
              <a:spLocks/>
            </p:cNvSpPr>
            <p:nvPr/>
          </p:nvSpPr>
          <p:spPr bwMode="auto">
            <a:xfrm>
              <a:off x="1654176" y="3238501"/>
              <a:ext cx="36513" cy="36513"/>
            </a:xfrm>
            <a:custGeom>
              <a:avLst/>
              <a:gdLst>
                <a:gd name="T0" fmla="*/ 3 w 25"/>
                <a:gd name="T1" fmla="*/ 3 h 25"/>
                <a:gd name="T2" fmla="*/ 0 w 25"/>
                <a:gd name="T3" fmla="*/ 6 h 25"/>
                <a:gd name="T4" fmla="*/ 1 w 25"/>
                <a:gd name="T5" fmla="*/ 13 h 25"/>
                <a:gd name="T6" fmla="*/ 2 w 25"/>
                <a:gd name="T7" fmla="*/ 15 h 25"/>
                <a:gd name="T8" fmla="*/ 8 w 25"/>
                <a:gd name="T9" fmla="*/ 22 h 25"/>
                <a:gd name="T10" fmla="*/ 11 w 25"/>
                <a:gd name="T11" fmla="*/ 24 h 25"/>
                <a:gd name="T12" fmla="*/ 15 w 25"/>
                <a:gd name="T13" fmla="*/ 25 h 25"/>
                <a:gd name="T14" fmla="*/ 15 w 25"/>
                <a:gd name="T15" fmla="*/ 24 h 25"/>
                <a:gd name="T16" fmla="*/ 24 w 25"/>
                <a:gd name="T17" fmla="*/ 16 h 25"/>
                <a:gd name="T18" fmla="*/ 14 w 25"/>
                <a:gd name="T19" fmla="*/ 0 h 25"/>
                <a:gd name="T20" fmla="*/ 5 w 25"/>
                <a:gd name="T21" fmla="*/ 1 h 25"/>
                <a:gd name="T22" fmla="*/ 3 w 25"/>
                <a:gd name="T23" fmla="*/ 3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" h="25">
                  <a:moveTo>
                    <a:pt x="3" y="3"/>
                  </a:moveTo>
                  <a:cubicBezTo>
                    <a:pt x="2" y="4"/>
                    <a:pt x="1" y="5"/>
                    <a:pt x="0" y="6"/>
                  </a:cubicBezTo>
                  <a:cubicBezTo>
                    <a:pt x="0" y="9"/>
                    <a:pt x="0" y="11"/>
                    <a:pt x="1" y="13"/>
                  </a:cubicBezTo>
                  <a:cubicBezTo>
                    <a:pt x="1" y="14"/>
                    <a:pt x="1" y="15"/>
                    <a:pt x="2" y="15"/>
                  </a:cubicBezTo>
                  <a:cubicBezTo>
                    <a:pt x="3" y="18"/>
                    <a:pt x="5" y="21"/>
                    <a:pt x="8" y="22"/>
                  </a:cubicBezTo>
                  <a:cubicBezTo>
                    <a:pt x="9" y="23"/>
                    <a:pt x="10" y="23"/>
                    <a:pt x="11" y="24"/>
                  </a:cubicBezTo>
                  <a:cubicBezTo>
                    <a:pt x="12" y="24"/>
                    <a:pt x="13" y="25"/>
                    <a:pt x="15" y="25"/>
                  </a:cubicBezTo>
                  <a:cubicBezTo>
                    <a:pt x="15" y="25"/>
                    <a:pt x="15" y="25"/>
                    <a:pt x="15" y="24"/>
                  </a:cubicBezTo>
                  <a:cubicBezTo>
                    <a:pt x="18" y="22"/>
                    <a:pt x="21" y="19"/>
                    <a:pt x="24" y="16"/>
                  </a:cubicBezTo>
                  <a:cubicBezTo>
                    <a:pt x="25" y="8"/>
                    <a:pt x="20" y="4"/>
                    <a:pt x="14" y="0"/>
                  </a:cubicBezTo>
                  <a:cubicBezTo>
                    <a:pt x="11" y="0"/>
                    <a:pt x="8" y="1"/>
                    <a:pt x="5" y="1"/>
                  </a:cubicBezTo>
                  <a:cubicBezTo>
                    <a:pt x="4" y="1"/>
                    <a:pt x="3" y="2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0" name="Freeform 16"/>
            <p:cNvSpPr>
              <a:spLocks/>
            </p:cNvSpPr>
            <p:nvPr/>
          </p:nvSpPr>
          <p:spPr bwMode="auto">
            <a:xfrm>
              <a:off x="1520826" y="3352801"/>
              <a:ext cx="34925" cy="34925"/>
            </a:xfrm>
            <a:custGeom>
              <a:avLst/>
              <a:gdLst>
                <a:gd name="T0" fmla="*/ 3 w 25"/>
                <a:gd name="T1" fmla="*/ 2 h 24"/>
                <a:gd name="T2" fmla="*/ 1 w 25"/>
                <a:gd name="T3" fmla="*/ 6 h 24"/>
                <a:gd name="T4" fmla="*/ 1 w 25"/>
                <a:gd name="T5" fmla="*/ 13 h 24"/>
                <a:gd name="T6" fmla="*/ 2 w 25"/>
                <a:gd name="T7" fmla="*/ 15 h 24"/>
                <a:gd name="T8" fmla="*/ 9 w 25"/>
                <a:gd name="T9" fmla="*/ 22 h 24"/>
                <a:gd name="T10" fmla="*/ 11 w 25"/>
                <a:gd name="T11" fmla="*/ 24 h 24"/>
                <a:gd name="T12" fmla="*/ 15 w 25"/>
                <a:gd name="T13" fmla="*/ 24 h 24"/>
                <a:gd name="T14" fmla="*/ 16 w 25"/>
                <a:gd name="T15" fmla="*/ 24 h 24"/>
                <a:gd name="T16" fmla="*/ 24 w 25"/>
                <a:gd name="T17" fmla="*/ 16 h 24"/>
                <a:gd name="T18" fmla="*/ 15 w 25"/>
                <a:gd name="T19" fmla="*/ 0 h 24"/>
                <a:gd name="T20" fmla="*/ 5 w 25"/>
                <a:gd name="T21" fmla="*/ 1 h 24"/>
                <a:gd name="T22" fmla="*/ 3 w 25"/>
                <a:gd name="T23" fmla="*/ 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" h="24">
                  <a:moveTo>
                    <a:pt x="3" y="2"/>
                  </a:moveTo>
                  <a:cubicBezTo>
                    <a:pt x="2" y="4"/>
                    <a:pt x="2" y="5"/>
                    <a:pt x="1" y="6"/>
                  </a:cubicBezTo>
                  <a:cubicBezTo>
                    <a:pt x="0" y="8"/>
                    <a:pt x="1" y="11"/>
                    <a:pt x="1" y="13"/>
                  </a:cubicBezTo>
                  <a:cubicBezTo>
                    <a:pt x="2" y="14"/>
                    <a:pt x="2" y="14"/>
                    <a:pt x="2" y="15"/>
                  </a:cubicBezTo>
                  <a:cubicBezTo>
                    <a:pt x="4" y="18"/>
                    <a:pt x="6" y="21"/>
                    <a:pt x="9" y="22"/>
                  </a:cubicBezTo>
                  <a:cubicBezTo>
                    <a:pt x="10" y="23"/>
                    <a:pt x="11" y="23"/>
                    <a:pt x="11" y="24"/>
                  </a:cubicBezTo>
                  <a:cubicBezTo>
                    <a:pt x="13" y="24"/>
                    <a:pt x="14" y="24"/>
                    <a:pt x="15" y="24"/>
                  </a:cubicBezTo>
                  <a:cubicBezTo>
                    <a:pt x="15" y="24"/>
                    <a:pt x="16" y="24"/>
                    <a:pt x="16" y="24"/>
                  </a:cubicBezTo>
                  <a:cubicBezTo>
                    <a:pt x="19" y="21"/>
                    <a:pt x="22" y="19"/>
                    <a:pt x="24" y="16"/>
                  </a:cubicBezTo>
                  <a:cubicBezTo>
                    <a:pt x="25" y="7"/>
                    <a:pt x="20" y="4"/>
                    <a:pt x="15" y="0"/>
                  </a:cubicBezTo>
                  <a:cubicBezTo>
                    <a:pt x="12" y="0"/>
                    <a:pt x="9" y="0"/>
                    <a:pt x="5" y="1"/>
                  </a:cubicBezTo>
                  <a:cubicBezTo>
                    <a:pt x="5" y="1"/>
                    <a:pt x="4" y="2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1" name="Freeform 17"/>
            <p:cNvSpPr>
              <a:spLocks/>
            </p:cNvSpPr>
            <p:nvPr/>
          </p:nvSpPr>
          <p:spPr bwMode="auto">
            <a:xfrm>
              <a:off x="1670051" y="3335338"/>
              <a:ext cx="28575" cy="36513"/>
            </a:xfrm>
            <a:custGeom>
              <a:avLst/>
              <a:gdLst>
                <a:gd name="T0" fmla="*/ 6 w 21"/>
                <a:gd name="T1" fmla="*/ 0 h 25"/>
                <a:gd name="T2" fmla="*/ 5 w 21"/>
                <a:gd name="T3" fmla="*/ 1 h 25"/>
                <a:gd name="T4" fmla="*/ 1 w 21"/>
                <a:gd name="T5" fmla="*/ 8 h 25"/>
                <a:gd name="T6" fmla="*/ 0 w 21"/>
                <a:gd name="T7" fmla="*/ 12 h 25"/>
                <a:gd name="T8" fmla="*/ 0 w 21"/>
                <a:gd name="T9" fmla="*/ 17 h 25"/>
                <a:gd name="T10" fmla="*/ 0 w 21"/>
                <a:gd name="T11" fmla="*/ 19 h 25"/>
                <a:gd name="T12" fmla="*/ 4 w 21"/>
                <a:gd name="T13" fmla="*/ 23 h 25"/>
                <a:gd name="T14" fmla="*/ 5 w 21"/>
                <a:gd name="T15" fmla="*/ 24 h 25"/>
                <a:gd name="T16" fmla="*/ 16 w 21"/>
                <a:gd name="T17" fmla="*/ 23 h 25"/>
                <a:gd name="T18" fmla="*/ 17 w 21"/>
                <a:gd name="T19" fmla="*/ 22 h 25"/>
                <a:gd name="T20" fmla="*/ 21 w 21"/>
                <a:gd name="T21" fmla="*/ 12 h 25"/>
                <a:gd name="T22" fmla="*/ 21 w 21"/>
                <a:gd name="T23" fmla="*/ 11 h 25"/>
                <a:gd name="T24" fmla="*/ 21 w 21"/>
                <a:gd name="T25" fmla="*/ 10 h 25"/>
                <a:gd name="T26" fmla="*/ 12 w 21"/>
                <a:gd name="T27" fmla="*/ 0 h 25"/>
                <a:gd name="T28" fmla="*/ 6 w 21"/>
                <a:gd name="T2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1" h="25">
                  <a:moveTo>
                    <a:pt x="6" y="0"/>
                  </a:moveTo>
                  <a:cubicBezTo>
                    <a:pt x="6" y="0"/>
                    <a:pt x="5" y="0"/>
                    <a:pt x="5" y="1"/>
                  </a:cubicBezTo>
                  <a:cubicBezTo>
                    <a:pt x="3" y="3"/>
                    <a:pt x="2" y="6"/>
                    <a:pt x="1" y="8"/>
                  </a:cubicBezTo>
                  <a:cubicBezTo>
                    <a:pt x="1" y="9"/>
                    <a:pt x="1" y="11"/>
                    <a:pt x="0" y="12"/>
                  </a:cubicBezTo>
                  <a:cubicBezTo>
                    <a:pt x="0" y="14"/>
                    <a:pt x="0" y="15"/>
                    <a:pt x="0" y="17"/>
                  </a:cubicBezTo>
                  <a:cubicBezTo>
                    <a:pt x="0" y="17"/>
                    <a:pt x="0" y="18"/>
                    <a:pt x="0" y="19"/>
                  </a:cubicBezTo>
                  <a:cubicBezTo>
                    <a:pt x="1" y="20"/>
                    <a:pt x="3" y="22"/>
                    <a:pt x="4" y="23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9" y="24"/>
                    <a:pt x="13" y="25"/>
                    <a:pt x="16" y="23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9" y="18"/>
                    <a:pt x="20" y="15"/>
                    <a:pt x="21" y="12"/>
                  </a:cubicBezTo>
                  <a:cubicBezTo>
                    <a:pt x="21" y="11"/>
                    <a:pt x="21" y="11"/>
                    <a:pt x="21" y="11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19" y="5"/>
                    <a:pt x="16" y="2"/>
                    <a:pt x="12" y="0"/>
                  </a:cubicBezTo>
                  <a:cubicBezTo>
                    <a:pt x="10" y="0"/>
                    <a:pt x="8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2" name="Freeform 18"/>
            <p:cNvSpPr>
              <a:spLocks/>
            </p:cNvSpPr>
            <p:nvPr/>
          </p:nvSpPr>
          <p:spPr bwMode="auto">
            <a:xfrm>
              <a:off x="1582738" y="3255963"/>
              <a:ext cx="30163" cy="34925"/>
            </a:xfrm>
            <a:custGeom>
              <a:avLst/>
              <a:gdLst>
                <a:gd name="T0" fmla="*/ 6 w 21"/>
                <a:gd name="T1" fmla="*/ 1 h 25"/>
                <a:gd name="T2" fmla="*/ 4 w 21"/>
                <a:gd name="T3" fmla="*/ 1 h 25"/>
                <a:gd name="T4" fmla="*/ 0 w 21"/>
                <a:gd name="T5" fmla="*/ 9 h 25"/>
                <a:gd name="T6" fmla="*/ 0 w 21"/>
                <a:gd name="T7" fmla="*/ 13 h 25"/>
                <a:gd name="T8" fmla="*/ 0 w 21"/>
                <a:gd name="T9" fmla="*/ 17 h 25"/>
                <a:gd name="T10" fmla="*/ 0 w 21"/>
                <a:gd name="T11" fmla="*/ 19 h 25"/>
                <a:gd name="T12" fmla="*/ 4 w 21"/>
                <a:gd name="T13" fmla="*/ 24 h 25"/>
                <a:gd name="T14" fmla="*/ 5 w 21"/>
                <a:gd name="T15" fmla="*/ 25 h 25"/>
                <a:gd name="T16" fmla="*/ 16 w 21"/>
                <a:gd name="T17" fmla="*/ 23 h 25"/>
                <a:gd name="T18" fmla="*/ 17 w 21"/>
                <a:gd name="T19" fmla="*/ 23 h 25"/>
                <a:gd name="T20" fmla="*/ 21 w 21"/>
                <a:gd name="T21" fmla="*/ 13 h 25"/>
                <a:gd name="T22" fmla="*/ 21 w 21"/>
                <a:gd name="T23" fmla="*/ 11 h 25"/>
                <a:gd name="T24" fmla="*/ 21 w 21"/>
                <a:gd name="T25" fmla="*/ 10 h 25"/>
                <a:gd name="T26" fmla="*/ 12 w 21"/>
                <a:gd name="T27" fmla="*/ 1 h 25"/>
                <a:gd name="T28" fmla="*/ 6 w 21"/>
                <a:gd name="T29" fmla="*/ 1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1" h="25">
                  <a:moveTo>
                    <a:pt x="6" y="1"/>
                  </a:moveTo>
                  <a:cubicBezTo>
                    <a:pt x="6" y="1"/>
                    <a:pt x="5" y="1"/>
                    <a:pt x="4" y="1"/>
                  </a:cubicBezTo>
                  <a:cubicBezTo>
                    <a:pt x="3" y="4"/>
                    <a:pt x="2" y="6"/>
                    <a:pt x="0" y="9"/>
                  </a:cubicBezTo>
                  <a:cubicBezTo>
                    <a:pt x="1" y="10"/>
                    <a:pt x="0" y="11"/>
                    <a:pt x="0" y="13"/>
                  </a:cubicBezTo>
                  <a:cubicBezTo>
                    <a:pt x="0" y="14"/>
                    <a:pt x="0" y="16"/>
                    <a:pt x="0" y="17"/>
                  </a:cubicBezTo>
                  <a:cubicBezTo>
                    <a:pt x="0" y="18"/>
                    <a:pt x="0" y="19"/>
                    <a:pt x="0" y="19"/>
                  </a:cubicBezTo>
                  <a:cubicBezTo>
                    <a:pt x="1" y="21"/>
                    <a:pt x="3" y="22"/>
                    <a:pt x="4" y="24"/>
                  </a:cubicBezTo>
                  <a:cubicBezTo>
                    <a:pt x="4" y="24"/>
                    <a:pt x="5" y="24"/>
                    <a:pt x="5" y="25"/>
                  </a:cubicBezTo>
                  <a:cubicBezTo>
                    <a:pt x="8" y="24"/>
                    <a:pt x="13" y="25"/>
                    <a:pt x="16" y="23"/>
                  </a:cubicBezTo>
                  <a:cubicBezTo>
                    <a:pt x="16" y="23"/>
                    <a:pt x="17" y="23"/>
                    <a:pt x="17" y="23"/>
                  </a:cubicBezTo>
                  <a:cubicBezTo>
                    <a:pt x="18" y="19"/>
                    <a:pt x="20" y="15"/>
                    <a:pt x="21" y="13"/>
                  </a:cubicBezTo>
                  <a:cubicBezTo>
                    <a:pt x="21" y="12"/>
                    <a:pt x="21" y="12"/>
                    <a:pt x="21" y="11"/>
                  </a:cubicBezTo>
                  <a:cubicBezTo>
                    <a:pt x="20" y="11"/>
                    <a:pt x="20" y="11"/>
                    <a:pt x="21" y="10"/>
                  </a:cubicBezTo>
                  <a:cubicBezTo>
                    <a:pt x="19" y="6"/>
                    <a:pt x="16" y="3"/>
                    <a:pt x="12" y="1"/>
                  </a:cubicBezTo>
                  <a:cubicBezTo>
                    <a:pt x="10" y="0"/>
                    <a:pt x="8" y="1"/>
                    <a:pt x="6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3" name="Freeform 19"/>
            <p:cNvSpPr>
              <a:spLocks/>
            </p:cNvSpPr>
            <p:nvPr/>
          </p:nvSpPr>
          <p:spPr bwMode="auto">
            <a:xfrm>
              <a:off x="1555751" y="3398838"/>
              <a:ext cx="30163" cy="36513"/>
            </a:xfrm>
            <a:custGeom>
              <a:avLst/>
              <a:gdLst>
                <a:gd name="T0" fmla="*/ 7 w 21"/>
                <a:gd name="T1" fmla="*/ 0 h 25"/>
                <a:gd name="T2" fmla="*/ 5 w 21"/>
                <a:gd name="T3" fmla="*/ 1 h 25"/>
                <a:gd name="T4" fmla="*/ 1 w 21"/>
                <a:gd name="T5" fmla="*/ 8 h 25"/>
                <a:gd name="T6" fmla="*/ 1 w 21"/>
                <a:gd name="T7" fmla="*/ 12 h 25"/>
                <a:gd name="T8" fmla="*/ 0 w 21"/>
                <a:gd name="T9" fmla="*/ 17 h 25"/>
                <a:gd name="T10" fmla="*/ 0 w 21"/>
                <a:gd name="T11" fmla="*/ 19 h 25"/>
                <a:gd name="T12" fmla="*/ 5 w 21"/>
                <a:gd name="T13" fmla="*/ 24 h 25"/>
                <a:gd name="T14" fmla="*/ 5 w 21"/>
                <a:gd name="T15" fmla="*/ 24 h 25"/>
                <a:gd name="T16" fmla="*/ 17 w 21"/>
                <a:gd name="T17" fmla="*/ 23 h 25"/>
                <a:gd name="T18" fmla="*/ 17 w 21"/>
                <a:gd name="T19" fmla="*/ 22 h 25"/>
                <a:gd name="T20" fmla="*/ 21 w 21"/>
                <a:gd name="T21" fmla="*/ 12 h 25"/>
                <a:gd name="T22" fmla="*/ 21 w 21"/>
                <a:gd name="T23" fmla="*/ 11 h 25"/>
                <a:gd name="T24" fmla="*/ 21 w 21"/>
                <a:gd name="T25" fmla="*/ 10 h 25"/>
                <a:gd name="T26" fmla="*/ 12 w 21"/>
                <a:gd name="T27" fmla="*/ 0 h 25"/>
                <a:gd name="T28" fmla="*/ 7 w 21"/>
                <a:gd name="T2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1" h="25">
                  <a:moveTo>
                    <a:pt x="7" y="0"/>
                  </a:moveTo>
                  <a:cubicBezTo>
                    <a:pt x="6" y="1"/>
                    <a:pt x="5" y="1"/>
                    <a:pt x="5" y="1"/>
                  </a:cubicBezTo>
                  <a:cubicBezTo>
                    <a:pt x="3" y="4"/>
                    <a:pt x="2" y="6"/>
                    <a:pt x="1" y="8"/>
                  </a:cubicBezTo>
                  <a:cubicBezTo>
                    <a:pt x="1" y="10"/>
                    <a:pt x="1" y="11"/>
                    <a:pt x="1" y="12"/>
                  </a:cubicBezTo>
                  <a:cubicBezTo>
                    <a:pt x="1" y="14"/>
                    <a:pt x="0" y="15"/>
                    <a:pt x="0" y="17"/>
                  </a:cubicBezTo>
                  <a:cubicBezTo>
                    <a:pt x="0" y="18"/>
                    <a:pt x="0" y="18"/>
                    <a:pt x="0" y="19"/>
                  </a:cubicBezTo>
                  <a:cubicBezTo>
                    <a:pt x="2" y="20"/>
                    <a:pt x="3" y="22"/>
                    <a:pt x="5" y="24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9" y="24"/>
                    <a:pt x="14" y="25"/>
                    <a:pt x="17" y="23"/>
                  </a:cubicBezTo>
                  <a:cubicBezTo>
                    <a:pt x="17" y="23"/>
                    <a:pt x="17" y="23"/>
                    <a:pt x="17" y="22"/>
                  </a:cubicBezTo>
                  <a:cubicBezTo>
                    <a:pt x="19" y="18"/>
                    <a:pt x="20" y="15"/>
                    <a:pt x="21" y="12"/>
                  </a:cubicBezTo>
                  <a:cubicBezTo>
                    <a:pt x="21" y="12"/>
                    <a:pt x="21" y="11"/>
                    <a:pt x="21" y="11"/>
                  </a:cubicBezTo>
                  <a:cubicBezTo>
                    <a:pt x="21" y="11"/>
                    <a:pt x="21" y="10"/>
                    <a:pt x="21" y="10"/>
                  </a:cubicBezTo>
                  <a:cubicBezTo>
                    <a:pt x="19" y="5"/>
                    <a:pt x="16" y="2"/>
                    <a:pt x="12" y="0"/>
                  </a:cubicBezTo>
                  <a:cubicBezTo>
                    <a:pt x="11" y="0"/>
                    <a:pt x="9" y="0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4" name="Freeform 20"/>
            <p:cNvSpPr>
              <a:spLocks/>
            </p:cNvSpPr>
            <p:nvPr/>
          </p:nvSpPr>
          <p:spPr bwMode="auto">
            <a:xfrm>
              <a:off x="1479551" y="3392488"/>
              <a:ext cx="31750" cy="33338"/>
            </a:xfrm>
            <a:custGeom>
              <a:avLst/>
              <a:gdLst>
                <a:gd name="T0" fmla="*/ 22 w 22"/>
                <a:gd name="T1" fmla="*/ 12 h 23"/>
                <a:gd name="T2" fmla="*/ 20 w 22"/>
                <a:gd name="T3" fmla="*/ 3 h 23"/>
                <a:gd name="T4" fmla="*/ 13 w 22"/>
                <a:gd name="T5" fmla="*/ 0 h 23"/>
                <a:gd name="T6" fmla="*/ 9 w 22"/>
                <a:gd name="T7" fmla="*/ 0 h 23"/>
                <a:gd name="T8" fmla="*/ 2 w 22"/>
                <a:gd name="T9" fmla="*/ 5 h 23"/>
                <a:gd name="T10" fmla="*/ 4 w 22"/>
                <a:gd name="T11" fmla="*/ 22 h 23"/>
                <a:gd name="T12" fmla="*/ 19 w 22"/>
                <a:gd name="T13" fmla="*/ 20 h 23"/>
                <a:gd name="T14" fmla="*/ 22 w 22"/>
                <a:gd name="T15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" h="23">
                  <a:moveTo>
                    <a:pt x="22" y="12"/>
                  </a:moveTo>
                  <a:cubicBezTo>
                    <a:pt x="21" y="9"/>
                    <a:pt x="20" y="6"/>
                    <a:pt x="20" y="3"/>
                  </a:cubicBezTo>
                  <a:cubicBezTo>
                    <a:pt x="18" y="2"/>
                    <a:pt x="15" y="1"/>
                    <a:pt x="13" y="0"/>
                  </a:cubicBezTo>
                  <a:cubicBezTo>
                    <a:pt x="12" y="0"/>
                    <a:pt x="11" y="0"/>
                    <a:pt x="9" y="0"/>
                  </a:cubicBezTo>
                  <a:cubicBezTo>
                    <a:pt x="7" y="1"/>
                    <a:pt x="5" y="3"/>
                    <a:pt x="2" y="5"/>
                  </a:cubicBezTo>
                  <a:cubicBezTo>
                    <a:pt x="1" y="11"/>
                    <a:pt x="0" y="16"/>
                    <a:pt x="4" y="22"/>
                  </a:cubicBezTo>
                  <a:cubicBezTo>
                    <a:pt x="9" y="22"/>
                    <a:pt x="14" y="23"/>
                    <a:pt x="19" y="20"/>
                  </a:cubicBezTo>
                  <a:cubicBezTo>
                    <a:pt x="21" y="18"/>
                    <a:pt x="22" y="15"/>
                    <a:pt x="22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5" name="Freeform 21"/>
            <p:cNvSpPr>
              <a:spLocks/>
            </p:cNvSpPr>
            <p:nvPr/>
          </p:nvSpPr>
          <p:spPr bwMode="auto">
            <a:xfrm>
              <a:off x="1468438" y="3297238"/>
              <a:ext cx="34925" cy="31750"/>
            </a:xfrm>
            <a:custGeom>
              <a:avLst/>
              <a:gdLst>
                <a:gd name="T0" fmla="*/ 7 w 24"/>
                <a:gd name="T1" fmla="*/ 21 h 22"/>
                <a:gd name="T2" fmla="*/ 14 w 24"/>
                <a:gd name="T3" fmla="*/ 22 h 22"/>
                <a:gd name="T4" fmla="*/ 24 w 24"/>
                <a:gd name="T5" fmla="*/ 14 h 22"/>
                <a:gd name="T6" fmla="*/ 21 w 24"/>
                <a:gd name="T7" fmla="*/ 5 h 22"/>
                <a:gd name="T8" fmla="*/ 9 w 24"/>
                <a:gd name="T9" fmla="*/ 2 h 22"/>
                <a:gd name="T10" fmla="*/ 0 w 24"/>
                <a:gd name="T11" fmla="*/ 14 h 22"/>
                <a:gd name="T12" fmla="*/ 7 w 24"/>
                <a:gd name="T13" fmla="*/ 2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22">
                  <a:moveTo>
                    <a:pt x="7" y="21"/>
                  </a:moveTo>
                  <a:cubicBezTo>
                    <a:pt x="9" y="22"/>
                    <a:pt x="12" y="22"/>
                    <a:pt x="14" y="22"/>
                  </a:cubicBezTo>
                  <a:cubicBezTo>
                    <a:pt x="19" y="22"/>
                    <a:pt x="21" y="18"/>
                    <a:pt x="24" y="14"/>
                  </a:cubicBezTo>
                  <a:cubicBezTo>
                    <a:pt x="23" y="11"/>
                    <a:pt x="22" y="8"/>
                    <a:pt x="21" y="5"/>
                  </a:cubicBezTo>
                  <a:cubicBezTo>
                    <a:pt x="17" y="3"/>
                    <a:pt x="14" y="0"/>
                    <a:pt x="9" y="2"/>
                  </a:cubicBezTo>
                  <a:cubicBezTo>
                    <a:pt x="5" y="5"/>
                    <a:pt x="0" y="7"/>
                    <a:pt x="0" y="14"/>
                  </a:cubicBezTo>
                  <a:cubicBezTo>
                    <a:pt x="2" y="17"/>
                    <a:pt x="5" y="19"/>
                    <a:pt x="7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6" name="Freeform 22"/>
            <p:cNvSpPr>
              <a:spLocks/>
            </p:cNvSpPr>
            <p:nvPr/>
          </p:nvSpPr>
          <p:spPr bwMode="auto">
            <a:xfrm>
              <a:off x="1438276" y="3355976"/>
              <a:ext cx="34925" cy="34925"/>
            </a:xfrm>
            <a:custGeom>
              <a:avLst/>
              <a:gdLst>
                <a:gd name="T0" fmla="*/ 7 w 24"/>
                <a:gd name="T1" fmla="*/ 1 h 24"/>
                <a:gd name="T2" fmla="*/ 22 w 24"/>
                <a:gd name="T3" fmla="*/ 7 h 24"/>
                <a:gd name="T4" fmla="*/ 14 w 24"/>
                <a:gd name="T5" fmla="*/ 22 h 24"/>
                <a:gd name="T6" fmla="*/ 2 w 24"/>
                <a:gd name="T7" fmla="*/ 16 h 24"/>
                <a:gd name="T8" fmla="*/ 7 w 24"/>
                <a:gd name="T9" fmla="*/ 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24">
                  <a:moveTo>
                    <a:pt x="7" y="1"/>
                  </a:moveTo>
                  <a:cubicBezTo>
                    <a:pt x="13" y="0"/>
                    <a:pt x="19" y="1"/>
                    <a:pt x="22" y="7"/>
                  </a:cubicBezTo>
                  <a:cubicBezTo>
                    <a:pt x="24" y="15"/>
                    <a:pt x="18" y="18"/>
                    <a:pt x="14" y="22"/>
                  </a:cubicBezTo>
                  <a:cubicBezTo>
                    <a:pt x="8" y="24"/>
                    <a:pt x="4" y="21"/>
                    <a:pt x="2" y="16"/>
                  </a:cubicBezTo>
                  <a:cubicBezTo>
                    <a:pt x="0" y="10"/>
                    <a:pt x="1" y="5"/>
                    <a:pt x="7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67" name="Freeform 36"/>
          <p:cNvSpPr>
            <a:spLocks noEditPoints="1"/>
          </p:cNvSpPr>
          <p:nvPr/>
        </p:nvSpPr>
        <p:spPr bwMode="auto">
          <a:xfrm>
            <a:off x="7223006" y="5041502"/>
            <a:ext cx="723899" cy="558800"/>
          </a:xfrm>
          <a:custGeom>
            <a:avLst/>
            <a:gdLst>
              <a:gd name="T0" fmla="*/ 7 w 598"/>
              <a:gd name="T1" fmla="*/ 123 h 462"/>
              <a:gd name="T2" fmla="*/ 109 w 598"/>
              <a:gd name="T3" fmla="*/ 45 h 462"/>
              <a:gd name="T4" fmla="*/ 212 w 598"/>
              <a:gd name="T5" fmla="*/ 16 h 462"/>
              <a:gd name="T6" fmla="*/ 417 w 598"/>
              <a:gd name="T7" fmla="*/ 11 h 462"/>
              <a:gd name="T8" fmla="*/ 585 w 598"/>
              <a:gd name="T9" fmla="*/ 124 h 462"/>
              <a:gd name="T10" fmla="*/ 594 w 598"/>
              <a:gd name="T11" fmla="*/ 265 h 462"/>
              <a:gd name="T12" fmla="*/ 477 w 598"/>
              <a:gd name="T13" fmla="*/ 323 h 462"/>
              <a:gd name="T14" fmla="*/ 305 w 598"/>
              <a:gd name="T15" fmla="*/ 352 h 462"/>
              <a:gd name="T16" fmla="*/ 220 w 598"/>
              <a:gd name="T17" fmla="*/ 394 h 462"/>
              <a:gd name="T18" fmla="*/ 113 w 598"/>
              <a:gd name="T19" fmla="*/ 453 h 462"/>
              <a:gd name="T20" fmla="*/ 41 w 598"/>
              <a:gd name="T21" fmla="*/ 376 h 462"/>
              <a:gd name="T22" fmla="*/ 77 w 598"/>
              <a:gd name="T23" fmla="*/ 304 h 462"/>
              <a:gd name="T24" fmla="*/ 4 w 598"/>
              <a:gd name="T25" fmla="*/ 261 h 462"/>
              <a:gd name="T26" fmla="*/ 24 w 598"/>
              <a:gd name="T27" fmla="*/ 135 h 462"/>
              <a:gd name="T28" fmla="*/ 172 w 598"/>
              <a:gd name="T29" fmla="*/ 192 h 462"/>
              <a:gd name="T30" fmla="*/ 280 w 598"/>
              <a:gd name="T31" fmla="*/ 136 h 462"/>
              <a:gd name="T32" fmla="*/ 273 w 598"/>
              <a:gd name="T33" fmla="*/ 105 h 462"/>
              <a:gd name="T34" fmla="*/ 137 w 598"/>
              <a:gd name="T35" fmla="*/ 63 h 462"/>
              <a:gd name="T36" fmla="*/ 364 w 598"/>
              <a:gd name="T37" fmla="*/ 111 h 462"/>
              <a:gd name="T38" fmla="*/ 480 w 598"/>
              <a:gd name="T39" fmla="*/ 163 h 462"/>
              <a:gd name="T40" fmla="*/ 573 w 598"/>
              <a:gd name="T41" fmla="*/ 152 h 462"/>
              <a:gd name="T42" fmla="*/ 505 w 598"/>
              <a:gd name="T43" fmla="*/ 64 h 462"/>
              <a:gd name="T44" fmla="*/ 391 w 598"/>
              <a:gd name="T45" fmla="*/ 22 h 462"/>
              <a:gd name="T46" fmla="*/ 512 w 598"/>
              <a:gd name="T47" fmla="*/ 238 h 462"/>
              <a:gd name="T48" fmla="*/ 364 w 598"/>
              <a:gd name="T49" fmla="*/ 276 h 462"/>
              <a:gd name="T50" fmla="*/ 349 w 598"/>
              <a:gd name="T51" fmla="*/ 328 h 462"/>
              <a:gd name="T52" fmla="*/ 531 w 598"/>
              <a:gd name="T53" fmla="*/ 284 h 462"/>
              <a:gd name="T54" fmla="*/ 561 w 598"/>
              <a:gd name="T55" fmla="*/ 204 h 462"/>
              <a:gd name="T56" fmla="*/ 299 w 598"/>
              <a:gd name="T57" fmla="*/ 255 h 462"/>
              <a:gd name="T58" fmla="*/ 442 w 598"/>
              <a:gd name="T59" fmla="*/ 245 h 462"/>
              <a:gd name="T60" fmla="*/ 416 w 598"/>
              <a:gd name="T61" fmla="*/ 154 h 462"/>
              <a:gd name="T62" fmla="*/ 328 w 598"/>
              <a:gd name="T63" fmla="*/ 177 h 462"/>
              <a:gd name="T64" fmla="*/ 250 w 598"/>
              <a:gd name="T65" fmla="*/ 235 h 462"/>
              <a:gd name="T66" fmla="*/ 171 w 598"/>
              <a:gd name="T67" fmla="*/ 267 h 462"/>
              <a:gd name="T68" fmla="*/ 62 w 598"/>
              <a:gd name="T69" fmla="*/ 331 h 462"/>
              <a:gd name="T70" fmla="*/ 180 w 598"/>
              <a:gd name="T71" fmla="*/ 321 h 462"/>
              <a:gd name="T72" fmla="*/ 184 w 598"/>
              <a:gd name="T73" fmla="*/ 416 h 462"/>
              <a:gd name="T74" fmla="*/ 279 w 598"/>
              <a:gd name="T75" fmla="*/ 290 h 462"/>
              <a:gd name="T76" fmla="*/ 283 w 598"/>
              <a:gd name="T77" fmla="*/ 217 h 462"/>
              <a:gd name="T78" fmla="*/ 192 w 598"/>
              <a:gd name="T79" fmla="*/ 338 h 462"/>
              <a:gd name="T80" fmla="*/ 290 w 598"/>
              <a:gd name="T81" fmla="*/ 195 h 462"/>
              <a:gd name="T82" fmla="*/ 301 w 598"/>
              <a:gd name="T83" fmla="*/ 147 h 462"/>
              <a:gd name="T84" fmla="*/ 197 w 598"/>
              <a:gd name="T85" fmla="*/ 204 h 462"/>
              <a:gd name="T86" fmla="*/ 105 w 598"/>
              <a:gd name="T87" fmla="*/ 266 h 462"/>
              <a:gd name="T88" fmla="*/ 186 w 598"/>
              <a:gd name="T89" fmla="*/ 242 h 462"/>
              <a:gd name="T90" fmla="*/ 241 w 598"/>
              <a:gd name="T91" fmla="*/ 211 h 462"/>
              <a:gd name="T92" fmla="*/ 214 w 598"/>
              <a:gd name="T93" fmla="*/ 33 h 462"/>
              <a:gd name="T94" fmla="*/ 254 w 598"/>
              <a:gd name="T95" fmla="*/ 79 h 462"/>
              <a:gd name="T96" fmla="*/ 278 w 598"/>
              <a:gd name="T97" fmla="*/ 45 h 462"/>
              <a:gd name="T98" fmla="*/ 148 w 598"/>
              <a:gd name="T99" fmla="*/ 417 h 462"/>
              <a:gd name="T100" fmla="*/ 93 w 598"/>
              <a:gd name="T101" fmla="*/ 371 h 462"/>
              <a:gd name="T102" fmla="*/ 60 w 598"/>
              <a:gd name="T103" fmla="*/ 409 h 462"/>
              <a:gd name="T104" fmla="*/ 148 w 598"/>
              <a:gd name="T105" fmla="*/ 417 h 462"/>
              <a:gd name="T106" fmla="*/ 92 w 598"/>
              <a:gd name="T107" fmla="*/ 241 h 462"/>
              <a:gd name="T108" fmla="*/ 22 w 598"/>
              <a:gd name="T109" fmla="*/ 251 h 462"/>
              <a:gd name="T110" fmla="*/ 90 w 598"/>
              <a:gd name="T111" fmla="*/ 282 h 462"/>
              <a:gd name="T112" fmla="*/ 355 w 598"/>
              <a:gd name="T113" fmla="*/ 74 h 462"/>
              <a:gd name="T114" fmla="*/ 328 w 598"/>
              <a:gd name="T115" fmla="*/ 18 h 4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598" h="462">
                <a:moveTo>
                  <a:pt x="4" y="261"/>
                </a:moveTo>
                <a:cubicBezTo>
                  <a:pt x="4" y="253"/>
                  <a:pt x="0" y="184"/>
                  <a:pt x="0" y="176"/>
                </a:cubicBezTo>
                <a:cubicBezTo>
                  <a:pt x="1" y="164"/>
                  <a:pt x="1" y="134"/>
                  <a:pt x="7" y="123"/>
                </a:cubicBezTo>
                <a:cubicBezTo>
                  <a:pt x="13" y="113"/>
                  <a:pt x="26" y="103"/>
                  <a:pt x="32" y="93"/>
                </a:cubicBezTo>
                <a:cubicBezTo>
                  <a:pt x="37" y="85"/>
                  <a:pt x="64" y="71"/>
                  <a:pt x="67" y="69"/>
                </a:cubicBezTo>
                <a:cubicBezTo>
                  <a:pt x="75" y="60"/>
                  <a:pt x="104" y="48"/>
                  <a:pt x="109" y="45"/>
                </a:cubicBezTo>
                <a:cubicBezTo>
                  <a:pt x="122" y="39"/>
                  <a:pt x="136" y="34"/>
                  <a:pt x="150" y="30"/>
                </a:cubicBezTo>
                <a:cubicBezTo>
                  <a:pt x="168" y="24"/>
                  <a:pt x="187" y="18"/>
                  <a:pt x="206" y="17"/>
                </a:cubicBezTo>
                <a:cubicBezTo>
                  <a:pt x="208" y="17"/>
                  <a:pt x="211" y="17"/>
                  <a:pt x="212" y="16"/>
                </a:cubicBezTo>
                <a:cubicBezTo>
                  <a:pt x="220" y="10"/>
                  <a:pt x="229" y="11"/>
                  <a:pt x="237" y="10"/>
                </a:cubicBezTo>
                <a:cubicBezTo>
                  <a:pt x="247" y="9"/>
                  <a:pt x="312" y="0"/>
                  <a:pt x="325" y="2"/>
                </a:cubicBezTo>
                <a:cubicBezTo>
                  <a:pt x="334" y="4"/>
                  <a:pt x="397" y="7"/>
                  <a:pt x="417" y="11"/>
                </a:cubicBezTo>
                <a:cubicBezTo>
                  <a:pt x="444" y="17"/>
                  <a:pt x="470" y="26"/>
                  <a:pt x="495" y="37"/>
                </a:cubicBezTo>
                <a:cubicBezTo>
                  <a:pt x="506" y="42"/>
                  <a:pt x="530" y="62"/>
                  <a:pt x="534" y="64"/>
                </a:cubicBezTo>
                <a:cubicBezTo>
                  <a:pt x="557" y="79"/>
                  <a:pt x="574" y="99"/>
                  <a:pt x="585" y="124"/>
                </a:cubicBezTo>
                <a:cubicBezTo>
                  <a:pt x="591" y="126"/>
                  <a:pt x="590" y="145"/>
                  <a:pt x="593" y="152"/>
                </a:cubicBezTo>
                <a:cubicBezTo>
                  <a:pt x="595" y="173"/>
                  <a:pt x="596" y="196"/>
                  <a:pt x="598" y="217"/>
                </a:cubicBezTo>
                <a:cubicBezTo>
                  <a:pt x="597" y="237"/>
                  <a:pt x="594" y="249"/>
                  <a:pt x="594" y="265"/>
                </a:cubicBezTo>
                <a:cubicBezTo>
                  <a:pt x="590" y="272"/>
                  <a:pt x="576" y="282"/>
                  <a:pt x="567" y="288"/>
                </a:cubicBezTo>
                <a:cubicBezTo>
                  <a:pt x="557" y="289"/>
                  <a:pt x="536" y="303"/>
                  <a:pt x="531" y="304"/>
                </a:cubicBezTo>
                <a:cubicBezTo>
                  <a:pt x="522" y="306"/>
                  <a:pt x="486" y="321"/>
                  <a:pt x="477" y="323"/>
                </a:cubicBezTo>
                <a:cubicBezTo>
                  <a:pt x="457" y="328"/>
                  <a:pt x="406" y="340"/>
                  <a:pt x="400" y="341"/>
                </a:cubicBezTo>
                <a:cubicBezTo>
                  <a:pt x="385" y="344"/>
                  <a:pt x="335" y="351"/>
                  <a:pt x="325" y="352"/>
                </a:cubicBezTo>
                <a:cubicBezTo>
                  <a:pt x="319" y="352"/>
                  <a:pt x="312" y="354"/>
                  <a:pt x="305" y="352"/>
                </a:cubicBezTo>
                <a:cubicBezTo>
                  <a:pt x="298" y="353"/>
                  <a:pt x="287" y="354"/>
                  <a:pt x="277" y="348"/>
                </a:cubicBezTo>
                <a:cubicBezTo>
                  <a:pt x="277" y="342"/>
                  <a:pt x="281" y="326"/>
                  <a:pt x="279" y="317"/>
                </a:cubicBezTo>
                <a:cubicBezTo>
                  <a:pt x="262" y="340"/>
                  <a:pt x="233" y="369"/>
                  <a:pt x="220" y="394"/>
                </a:cubicBezTo>
                <a:cubicBezTo>
                  <a:pt x="210" y="403"/>
                  <a:pt x="203" y="415"/>
                  <a:pt x="197" y="427"/>
                </a:cubicBezTo>
                <a:cubicBezTo>
                  <a:pt x="190" y="439"/>
                  <a:pt x="177" y="451"/>
                  <a:pt x="163" y="462"/>
                </a:cubicBezTo>
                <a:cubicBezTo>
                  <a:pt x="144" y="462"/>
                  <a:pt x="130" y="457"/>
                  <a:pt x="113" y="453"/>
                </a:cubicBezTo>
                <a:cubicBezTo>
                  <a:pt x="92" y="449"/>
                  <a:pt x="73" y="439"/>
                  <a:pt x="53" y="431"/>
                </a:cubicBezTo>
                <a:cubicBezTo>
                  <a:pt x="52" y="431"/>
                  <a:pt x="45" y="428"/>
                  <a:pt x="43" y="426"/>
                </a:cubicBezTo>
                <a:cubicBezTo>
                  <a:pt x="41" y="423"/>
                  <a:pt x="39" y="384"/>
                  <a:pt x="41" y="376"/>
                </a:cubicBezTo>
                <a:cubicBezTo>
                  <a:pt x="43" y="365"/>
                  <a:pt x="41" y="355"/>
                  <a:pt x="42" y="344"/>
                </a:cubicBezTo>
                <a:cubicBezTo>
                  <a:pt x="44" y="334"/>
                  <a:pt x="42" y="321"/>
                  <a:pt x="50" y="314"/>
                </a:cubicBezTo>
                <a:cubicBezTo>
                  <a:pt x="59" y="310"/>
                  <a:pt x="66" y="308"/>
                  <a:pt x="77" y="304"/>
                </a:cubicBezTo>
                <a:cubicBezTo>
                  <a:pt x="71" y="303"/>
                  <a:pt x="68" y="303"/>
                  <a:pt x="66" y="302"/>
                </a:cubicBezTo>
                <a:cubicBezTo>
                  <a:pt x="53" y="296"/>
                  <a:pt x="41" y="285"/>
                  <a:pt x="28" y="279"/>
                </a:cubicBezTo>
                <a:cubicBezTo>
                  <a:pt x="26" y="278"/>
                  <a:pt x="8" y="262"/>
                  <a:pt x="4" y="261"/>
                </a:cubicBezTo>
                <a:close/>
                <a:moveTo>
                  <a:pt x="110" y="65"/>
                </a:moveTo>
                <a:cubicBezTo>
                  <a:pt x="86" y="73"/>
                  <a:pt x="56" y="97"/>
                  <a:pt x="45" y="106"/>
                </a:cubicBezTo>
                <a:cubicBezTo>
                  <a:pt x="35" y="113"/>
                  <a:pt x="26" y="126"/>
                  <a:pt x="24" y="135"/>
                </a:cubicBezTo>
                <a:cubicBezTo>
                  <a:pt x="20" y="152"/>
                  <a:pt x="54" y="195"/>
                  <a:pt x="63" y="201"/>
                </a:cubicBezTo>
                <a:cubicBezTo>
                  <a:pt x="71" y="206"/>
                  <a:pt x="98" y="230"/>
                  <a:pt x="101" y="228"/>
                </a:cubicBezTo>
                <a:cubicBezTo>
                  <a:pt x="107" y="226"/>
                  <a:pt x="152" y="199"/>
                  <a:pt x="172" y="192"/>
                </a:cubicBezTo>
                <a:cubicBezTo>
                  <a:pt x="185" y="188"/>
                  <a:pt x="197" y="183"/>
                  <a:pt x="208" y="176"/>
                </a:cubicBezTo>
                <a:cubicBezTo>
                  <a:pt x="227" y="164"/>
                  <a:pt x="246" y="155"/>
                  <a:pt x="265" y="145"/>
                </a:cubicBezTo>
                <a:cubicBezTo>
                  <a:pt x="270" y="143"/>
                  <a:pt x="275" y="139"/>
                  <a:pt x="280" y="136"/>
                </a:cubicBezTo>
                <a:cubicBezTo>
                  <a:pt x="289" y="131"/>
                  <a:pt x="297" y="127"/>
                  <a:pt x="307" y="124"/>
                </a:cubicBezTo>
                <a:cubicBezTo>
                  <a:pt x="310" y="124"/>
                  <a:pt x="312" y="122"/>
                  <a:pt x="314" y="120"/>
                </a:cubicBezTo>
                <a:cubicBezTo>
                  <a:pt x="302" y="112"/>
                  <a:pt x="287" y="110"/>
                  <a:pt x="273" y="105"/>
                </a:cubicBezTo>
                <a:cubicBezTo>
                  <a:pt x="261" y="101"/>
                  <a:pt x="248" y="97"/>
                  <a:pt x="236" y="93"/>
                </a:cubicBezTo>
                <a:cubicBezTo>
                  <a:pt x="214" y="85"/>
                  <a:pt x="192" y="77"/>
                  <a:pt x="169" y="71"/>
                </a:cubicBezTo>
                <a:cubicBezTo>
                  <a:pt x="159" y="68"/>
                  <a:pt x="147" y="66"/>
                  <a:pt x="137" y="63"/>
                </a:cubicBezTo>
                <a:cubicBezTo>
                  <a:pt x="133" y="62"/>
                  <a:pt x="129" y="61"/>
                  <a:pt x="124" y="60"/>
                </a:cubicBezTo>
                <a:cubicBezTo>
                  <a:pt x="119" y="62"/>
                  <a:pt x="115" y="64"/>
                  <a:pt x="110" y="65"/>
                </a:cubicBezTo>
                <a:close/>
                <a:moveTo>
                  <a:pt x="364" y="111"/>
                </a:moveTo>
                <a:cubicBezTo>
                  <a:pt x="368" y="116"/>
                  <a:pt x="372" y="120"/>
                  <a:pt x="379" y="121"/>
                </a:cubicBezTo>
                <a:cubicBezTo>
                  <a:pt x="383" y="121"/>
                  <a:pt x="387" y="123"/>
                  <a:pt x="390" y="125"/>
                </a:cubicBezTo>
                <a:cubicBezTo>
                  <a:pt x="419" y="140"/>
                  <a:pt x="450" y="150"/>
                  <a:pt x="480" y="163"/>
                </a:cubicBezTo>
                <a:cubicBezTo>
                  <a:pt x="496" y="166"/>
                  <a:pt x="510" y="176"/>
                  <a:pt x="525" y="180"/>
                </a:cubicBezTo>
                <a:cubicBezTo>
                  <a:pt x="531" y="181"/>
                  <a:pt x="539" y="193"/>
                  <a:pt x="545" y="196"/>
                </a:cubicBezTo>
                <a:cubicBezTo>
                  <a:pt x="557" y="189"/>
                  <a:pt x="568" y="165"/>
                  <a:pt x="573" y="152"/>
                </a:cubicBezTo>
                <a:cubicBezTo>
                  <a:pt x="578" y="138"/>
                  <a:pt x="568" y="126"/>
                  <a:pt x="563" y="119"/>
                </a:cubicBezTo>
                <a:cubicBezTo>
                  <a:pt x="556" y="106"/>
                  <a:pt x="543" y="94"/>
                  <a:pt x="533" y="84"/>
                </a:cubicBezTo>
                <a:cubicBezTo>
                  <a:pt x="523" y="76"/>
                  <a:pt x="515" y="72"/>
                  <a:pt x="505" y="64"/>
                </a:cubicBezTo>
                <a:cubicBezTo>
                  <a:pt x="497" y="56"/>
                  <a:pt x="476" y="45"/>
                  <a:pt x="465" y="43"/>
                </a:cubicBezTo>
                <a:cubicBezTo>
                  <a:pt x="461" y="42"/>
                  <a:pt x="451" y="37"/>
                  <a:pt x="426" y="29"/>
                </a:cubicBezTo>
                <a:cubicBezTo>
                  <a:pt x="423" y="28"/>
                  <a:pt x="395" y="22"/>
                  <a:pt x="391" y="22"/>
                </a:cubicBezTo>
                <a:cubicBezTo>
                  <a:pt x="378" y="50"/>
                  <a:pt x="370" y="83"/>
                  <a:pt x="364" y="111"/>
                </a:cubicBezTo>
                <a:close/>
                <a:moveTo>
                  <a:pt x="561" y="204"/>
                </a:moveTo>
                <a:cubicBezTo>
                  <a:pt x="550" y="212"/>
                  <a:pt x="524" y="232"/>
                  <a:pt x="512" y="238"/>
                </a:cubicBezTo>
                <a:cubicBezTo>
                  <a:pt x="493" y="246"/>
                  <a:pt x="474" y="255"/>
                  <a:pt x="455" y="261"/>
                </a:cubicBezTo>
                <a:cubicBezTo>
                  <a:pt x="444" y="264"/>
                  <a:pt x="416" y="271"/>
                  <a:pt x="412" y="272"/>
                </a:cubicBezTo>
                <a:cubicBezTo>
                  <a:pt x="402" y="274"/>
                  <a:pt x="369" y="276"/>
                  <a:pt x="364" y="276"/>
                </a:cubicBezTo>
                <a:cubicBezTo>
                  <a:pt x="343" y="278"/>
                  <a:pt x="295" y="273"/>
                  <a:pt x="295" y="274"/>
                </a:cubicBezTo>
                <a:cubicBezTo>
                  <a:pt x="297" y="287"/>
                  <a:pt x="293" y="317"/>
                  <a:pt x="297" y="331"/>
                </a:cubicBezTo>
                <a:cubicBezTo>
                  <a:pt x="299" y="332"/>
                  <a:pt x="346" y="328"/>
                  <a:pt x="349" y="328"/>
                </a:cubicBezTo>
                <a:cubicBezTo>
                  <a:pt x="365" y="329"/>
                  <a:pt x="390" y="323"/>
                  <a:pt x="408" y="322"/>
                </a:cubicBezTo>
                <a:cubicBezTo>
                  <a:pt x="433" y="319"/>
                  <a:pt x="462" y="310"/>
                  <a:pt x="485" y="301"/>
                </a:cubicBezTo>
                <a:cubicBezTo>
                  <a:pt x="501" y="295"/>
                  <a:pt x="515" y="290"/>
                  <a:pt x="531" y="284"/>
                </a:cubicBezTo>
                <a:cubicBezTo>
                  <a:pt x="540" y="280"/>
                  <a:pt x="574" y="261"/>
                  <a:pt x="582" y="254"/>
                </a:cubicBezTo>
                <a:cubicBezTo>
                  <a:pt x="580" y="229"/>
                  <a:pt x="587" y="198"/>
                  <a:pt x="581" y="170"/>
                </a:cubicBezTo>
                <a:cubicBezTo>
                  <a:pt x="578" y="174"/>
                  <a:pt x="572" y="196"/>
                  <a:pt x="561" y="204"/>
                </a:cubicBezTo>
                <a:close/>
                <a:moveTo>
                  <a:pt x="328" y="177"/>
                </a:moveTo>
                <a:cubicBezTo>
                  <a:pt x="325" y="191"/>
                  <a:pt x="319" y="204"/>
                  <a:pt x="314" y="218"/>
                </a:cubicBezTo>
                <a:cubicBezTo>
                  <a:pt x="310" y="228"/>
                  <a:pt x="299" y="252"/>
                  <a:pt x="299" y="255"/>
                </a:cubicBezTo>
                <a:cubicBezTo>
                  <a:pt x="302" y="256"/>
                  <a:pt x="307" y="255"/>
                  <a:pt x="309" y="255"/>
                </a:cubicBezTo>
                <a:cubicBezTo>
                  <a:pt x="315" y="257"/>
                  <a:pt x="361" y="260"/>
                  <a:pt x="368" y="259"/>
                </a:cubicBezTo>
                <a:cubicBezTo>
                  <a:pt x="377" y="258"/>
                  <a:pt x="428" y="248"/>
                  <a:pt x="442" y="245"/>
                </a:cubicBezTo>
                <a:cubicBezTo>
                  <a:pt x="448" y="244"/>
                  <a:pt x="473" y="234"/>
                  <a:pt x="478" y="234"/>
                </a:cubicBezTo>
                <a:cubicBezTo>
                  <a:pt x="488" y="229"/>
                  <a:pt x="522" y="215"/>
                  <a:pt x="528" y="208"/>
                </a:cubicBezTo>
                <a:cubicBezTo>
                  <a:pt x="528" y="207"/>
                  <a:pt x="436" y="163"/>
                  <a:pt x="416" y="154"/>
                </a:cubicBezTo>
                <a:cubicBezTo>
                  <a:pt x="396" y="145"/>
                  <a:pt x="375" y="137"/>
                  <a:pt x="354" y="128"/>
                </a:cubicBezTo>
                <a:cubicBezTo>
                  <a:pt x="351" y="127"/>
                  <a:pt x="347" y="128"/>
                  <a:pt x="343" y="128"/>
                </a:cubicBezTo>
                <a:cubicBezTo>
                  <a:pt x="336" y="145"/>
                  <a:pt x="331" y="160"/>
                  <a:pt x="328" y="177"/>
                </a:cubicBezTo>
                <a:close/>
                <a:moveTo>
                  <a:pt x="216" y="277"/>
                </a:moveTo>
                <a:cubicBezTo>
                  <a:pt x="219" y="272"/>
                  <a:pt x="223" y="268"/>
                  <a:pt x="227" y="263"/>
                </a:cubicBezTo>
                <a:cubicBezTo>
                  <a:pt x="235" y="254"/>
                  <a:pt x="242" y="244"/>
                  <a:pt x="250" y="235"/>
                </a:cubicBezTo>
                <a:cubicBezTo>
                  <a:pt x="251" y="234"/>
                  <a:pt x="268" y="215"/>
                  <a:pt x="268" y="214"/>
                </a:cubicBezTo>
                <a:cubicBezTo>
                  <a:pt x="266" y="214"/>
                  <a:pt x="247" y="229"/>
                  <a:pt x="246" y="229"/>
                </a:cubicBezTo>
                <a:cubicBezTo>
                  <a:pt x="222" y="244"/>
                  <a:pt x="196" y="255"/>
                  <a:pt x="171" y="267"/>
                </a:cubicBezTo>
                <a:cubicBezTo>
                  <a:pt x="154" y="276"/>
                  <a:pt x="137" y="286"/>
                  <a:pt x="121" y="296"/>
                </a:cubicBezTo>
                <a:cubicBezTo>
                  <a:pt x="108" y="304"/>
                  <a:pt x="96" y="314"/>
                  <a:pt x="82" y="320"/>
                </a:cubicBezTo>
                <a:cubicBezTo>
                  <a:pt x="77" y="322"/>
                  <a:pt x="64" y="325"/>
                  <a:pt x="62" y="331"/>
                </a:cubicBezTo>
                <a:cubicBezTo>
                  <a:pt x="70" y="341"/>
                  <a:pt x="99" y="356"/>
                  <a:pt x="106" y="356"/>
                </a:cubicBezTo>
                <a:cubicBezTo>
                  <a:pt x="120" y="357"/>
                  <a:pt x="134" y="365"/>
                  <a:pt x="150" y="360"/>
                </a:cubicBezTo>
                <a:cubicBezTo>
                  <a:pt x="159" y="350"/>
                  <a:pt x="176" y="335"/>
                  <a:pt x="180" y="321"/>
                </a:cubicBezTo>
                <a:cubicBezTo>
                  <a:pt x="188" y="310"/>
                  <a:pt x="214" y="280"/>
                  <a:pt x="216" y="277"/>
                </a:cubicBezTo>
                <a:close/>
                <a:moveTo>
                  <a:pt x="165" y="439"/>
                </a:moveTo>
                <a:cubicBezTo>
                  <a:pt x="167" y="438"/>
                  <a:pt x="182" y="421"/>
                  <a:pt x="184" y="416"/>
                </a:cubicBezTo>
                <a:cubicBezTo>
                  <a:pt x="191" y="403"/>
                  <a:pt x="200" y="392"/>
                  <a:pt x="208" y="380"/>
                </a:cubicBezTo>
                <a:cubicBezTo>
                  <a:pt x="218" y="367"/>
                  <a:pt x="227" y="354"/>
                  <a:pt x="238" y="342"/>
                </a:cubicBezTo>
                <a:cubicBezTo>
                  <a:pt x="253" y="327"/>
                  <a:pt x="276" y="294"/>
                  <a:pt x="279" y="290"/>
                </a:cubicBezTo>
                <a:cubicBezTo>
                  <a:pt x="278" y="283"/>
                  <a:pt x="278" y="268"/>
                  <a:pt x="277" y="260"/>
                </a:cubicBezTo>
                <a:cubicBezTo>
                  <a:pt x="281" y="250"/>
                  <a:pt x="282" y="247"/>
                  <a:pt x="286" y="237"/>
                </a:cubicBezTo>
                <a:cubicBezTo>
                  <a:pt x="285" y="230"/>
                  <a:pt x="286" y="224"/>
                  <a:pt x="283" y="217"/>
                </a:cubicBezTo>
                <a:cubicBezTo>
                  <a:pt x="278" y="221"/>
                  <a:pt x="263" y="247"/>
                  <a:pt x="260" y="250"/>
                </a:cubicBezTo>
                <a:cubicBezTo>
                  <a:pt x="249" y="260"/>
                  <a:pt x="241" y="274"/>
                  <a:pt x="231" y="285"/>
                </a:cubicBezTo>
                <a:cubicBezTo>
                  <a:pt x="221" y="297"/>
                  <a:pt x="200" y="330"/>
                  <a:pt x="192" y="338"/>
                </a:cubicBezTo>
                <a:cubicBezTo>
                  <a:pt x="184" y="346"/>
                  <a:pt x="172" y="367"/>
                  <a:pt x="162" y="373"/>
                </a:cubicBezTo>
                <a:cubicBezTo>
                  <a:pt x="165" y="424"/>
                  <a:pt x="161" y="432"/>
                  <a:pt x="165" y="439"/>
                </a:cubicBezTo>
                <a:close/>
                <a:moveTo>
                  <a:pt x="290" y="195"/>
                </a:moveTo>
                <a:cubicBezTo>
                  <a:pt x="292" y="199"/>
                  <a:pt x="293" y="211"/>
                  <a:pt x="295" y="215"/>
                </a:cubicBezTo>
                <a:cubicBezTo>
                  <a:pt x="301" y="201"/>
                  <a:pt x="319" y="148"/>
                  <a:pt x="320" y="140"/>
                </a:cubicBezTo>
                <a:cubicBezTo>
                  <a:pt x="311" y="141"/>
                  <a:pt x="306" y="142"/>
                  <a:pt x="301" y="147"/>
                </a:cubicBezTo>
                <a:cubicBezTo>
                  <a:pt x="297" y="150"/>
                  <a:pt x="292" y="151"/>
                  <a:pt x="288" y="153"/>
                </a:cubicBezTo>
                <a:cubicBezTo>
                  <a:pt x="280" y="157"/>
                  <a:pt x="272" y="162"/>
                  <a:pt x="263" y="166"/>
                </a:cubicBezTo>
                <a:cubicBezTo>
                  <a:pt x="241" y="179"/>
                  <a:pt x="219" y="191"/>
                  <a:pt x="197" y="204"/>
                </a:cubicBezTo>
                <a:cubicBezTo>
                  <a:pt x="194" y="205"/>
                  <a:pt x="192" y="207"/>
                  <a:pt x="188" y="208"/>
                </a:cubicBezTo>
                <a:cubicBezTo>
                  <a:pt x="161" y="217"/>
                  <a:pt x="132" y="230"/>
                  <a:pt x="107" y="243"/>
                </a:cubicBezTo>
                <a:cubicBezTo>
                  <a:pt x="106" y="249"/>
                  <a:pt x="105" y="259"/>
                  <a:pt x="105" y="266"/>
                </a:cubicBezTo>
                <a:cubicBezTo>
                  <a:pt x="104" y="272"/>
                  <a:pt x="104" y="278"/>
                  <a:pt x="103" y="285"/>
                </a:cubicBezTo>
                <a:cubicBezTo>
                  <a:pt x="116" y="283"/>
                  <a:pt x="130" y="272"/>
                  <a:pt x="140" y="266"/>
                </a:cubicBezTo>
                <a:cubicBezTo>
                  <a:pt x="155" y="258"/>
                  <a:pt x="170" y="249"/>
                  <a:pt x="186" y="242"/>
                </a:cubicBezTo>
                <a:cubicBezTo>
                  <a:pt x="191" y="240"/>
                  <a:pt x="196" y="238"/>
                  <a:pt x="200" y="234"/>
                </a:cubicBezTo>
                <a:cubicBezTo>
                  <a:pt x="201" y="232"/>
                  <a:pt x="204" y="231"/>
                  <a:pt x="206" y="230"/>
                </a:cubicBezTo>
                <a:cubicBezTo>
                  <a:pt x="218" y="224"/>
                  <a:pt x="230" y="219"/>
                  <a:pt x="241" y="211"/>
                </a:cubicBezTo>
                <a:cubicBezTo>
                  <a:pt x="252" y="204"/>
                  <a:pt x="263" y="198"/>
                  <a:pt x="274" y="191"/>
                </a:cubicBezTo>
                <a:cubicBezTo>
                  <a:pt x="280" y="192"/>
                  <a:pt x="285" y="193"/>
                  <a:pt x="290" y="195"/>
                </a:cubicBezTo>
                <a:close/>
                <a:moveTo>
                  <a:pt x="214" y="33"/>
                </a:moveTo>
                <a:cubicBezTo>
                  <a:pt x="202" y="36"/>
                  <a:pt x="194" y="32"/>
                  <a:pt x="182" y="38"/>
                </a:cubicBezTo>
                <a:cubicBezTo>
                  <a:pt x="177" y="41"/>
                  <a:pt x="156" y="47"/>
                  <a:pt x="147" y="48"/>
                </a:cubicBezTo>
                <a:cubicBezTo>
                  <a:pt x="181" y="61"/>
                  <a:pt x="222" y="69"/>
                  <a:pt x="254" y="79"/>
                </a:cubicBezTo>
                <a:cubicBezTo>
                  <a:pt x="259" y="81"/>
                  <a:pt x="305" y="95"/>
                  <a:pt x="323" y="100"/>
                </a:cubicBezTo>
                <a:cubicBezTo>
                  <a:pt x="326" y="98"/>
                  <a:pt x="323" y="97"/>
                  <a:pt x="322" y="96"/>
                </a:cubicBezTo>
                <a:cubicBezTo>
                  <a:pt x="304" y="82"/>
                  <a:pt x="290" y="64"/>
                  <a:pt x="278" y="45"/>
                </a:cubicBezTo>
                <a:cubicBezTo>
                  <a:pt x="274" y="39"/>
                  <a:pt x="265" y="30"/>
                  <a:pt x="261" y="25"/>
                </a:cubicBezTo>
                <a:cubicBezTo>
                  <a:pt x="244" y="27"/>
                  <a:pt x="230" y="32"/>
                  <a:pt x="214" y="33"/>
                </a:cubicBezTo>
                <a:close/>
                <a:moveTo>
                  <a:pt x="148" y="417"/>
                </a:moveTo>
                <a:cubicBezTo>
                  <a:pt x="147" y="401"/>
                  <a:pt x="147" y="401"/>
                  <a:pt x="145" y="385"/>
                </a:cubicBezTo>
                <a:cubicBezTo>
                  <a:pt x="143" y="382"/>
                  <a:pt x="139" y="383"/>
                  <a:pt x="136" y="383"/>
                </a:cubicBezTo>
                <a:cubicBezTo>
                  <a:pt x="129" y="383"/>
                  <a:pt x="99" y="371"/>
                  <a:pt x="93" y="371"/>
                </a:cubicBezTo>
                <a:cubicBezTo>
                  <a:pt x="83" y="368"/>
                  <a:pt x="71" y="361"/>
                  <a:pt x="62" y="356"/>
                </a:cubicBezTo>
                <a:cubicBezTo>
                  <a:pt x="61" y="357"/>
                  <a:pt x="60" y="364"/>
                  <a:pt x="60" y="365"/>
                </a:cubicBezTo>
                <a:cubicBezTo>
                  <a:pt x="61" y="377"/>
                  <a:pt x="58" y="404"/>
                  <a:pt x="60" y="409"/>
                </a:cubicBezTo>
                <a:cubicBezTo>
                  <a:pt x="64" y="412"/>
                  <a:pt x="93" y="427"/>
                  <a:pt x="98" y="428"/>
                </a:cubicBezTo>
                <a:cubicBezTo>
                  <a:pt x="113" y="432"/>
                  <a:pt x="131" y="438"/>
                  <a:pt x="146" y="441"/>
                </a:cubicBezTo>
                <a:cubicBezTo>
                  <a:pt x="145" y="430"/>
                  <a:pt x="145" y="419"/>
                  <a:pt x="148" y="417"/>
                </a:cubicBezTo>
                <a:close/>
                <a:moveTo>
                  <a:pt x="90" y="282"/>
                </a:moveTo>
                <a:cubicBezTo>
                  <a:pt x="89" y="275"/>
                  <a:pt x="92" y="268"/>
                  <a:pt x="90" y="259"/>
                </a:cubicBezTo>
                <a:cubicBezTo>
                  <a:pt x="92" y="253"/>
                  <a:pt x="92" y="248"/>
                  <a:pt x="92" y="241"/>
                </a:cubicBezTo>
                <a:cubicBezTo>
                  <a:pt x="79" y="235"/>
                  <a:pt x="49" y="213"/>
                  <a:pt x="37" y="195"/>
                </a:cubicBezTo>
                <a:cubicBezTo>
                  <a:pt x="32" y="186"/>
                  <a:pt x="22" y="180"/>
                  <a:pt x="18" y="170"/>
                </a:cubicBezTo>
                <a:cubicBezTo>
                  <a:pt x="17" y="196"/>
                  <a:pt x="20" y="223"/>
                  <a:pt x="22" y="251"/>
                </a:cubicBezTo>
                <a:cubicBezTo>
                  <a:pt x="30" y="259"/>
                  <a:pt x="38" y="264"/>
                  <a:pt x="47" y="270"/>
                </a:cubicBezTo>
                <a:cubicBezTo>
                  <a:pt x="55" y="275"/>
                  <a:pt x="64" y="281"/>
                  <a:pt x="76" y="285"/>
                </a:cubicBezTo>
                <a:cubicBezTo>
                  <a:pt x="85" y="291"/>
                  <a:pt x="89" y="289"/>
                  <a:pt x="90" y="282"/>
                </a:cubicBezTo>
                <a:close/>
                <a:moveTo>
                  <a:pt x="324" y="76"/>
                </a:moveTo>
                <a:cubicBezTo>
                  <a:pt x="331" y="84"/>
                  <a:pt x="339" y="90"/>
                  <a:pt x="347" y="98"/>
                </a:cubicBezTo>
                <a:cubicBezTo>
                  <a:pt x="352" y="95"/>
                  <a:pt x="353" y="78"/>
                  <a:pt x="355" y="74"/>
                </a:cubicBezTo>
                <a:cubicBezTo>
                  <a:pt x="356" y="70"/>
                  <a:pt x="361" y="55"/>
                  <a:pt x="362" y="51"/>
                </a:cubicBezTo>
                <a:cubicBezTo>
                  <a:pt x="364" y="47"/>
                  <a:pt x="371" y="26"/>
                  <a:pt x="373" y="22"/>
                </a:cubicBezTo>
                <a:cubicBezTo>
                  <a:pt x="370" y="22"/>
                  <a:pt x="349" y="18"/>
                  <a:pt x="328" y="18"/>
                </a:cubicBezTo>
                <a:cubicBezTo>
                  <a:pt x="320" y="16"/>
                  <a:pt x="293" y="18"/>
                  <a:pt x="283" y="21"/>
                </a:cubicBezTo>
                <a:cubicBezTo>
                  <a:pt x="284" y="33"/>
                  <a:pt x="318" y="67"/>
                  <a:pt x="324" y="76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393222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4294967295"/>
          </p:nvPr>
        </p:nvSpPr>
        <p:spPr>
          <a:xfrm>
            <a:off x="669695" y="289768"/>
            <a:ext cx="10815638" cy="513508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en-US" sz="3600" b="1" dirty="0">
                <a:solidFill>
                  <a:schemeClr val="bg1"/>
                </a:solidFill>
              </a:rPr>
              <a:t>FOUR </a:t>
            </a:r>
            <a:r>
              <a:rPr lang="en-US" sz="3600" dirty="0">
                <a:solidFill>
                  <a:schemeClr val="bg1"/>
                </a:solidFill>
              </a:rPr>
              <a:t>COLUMN TEXT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4294967295"/>
          </p:nvPr>
        </p:nvSpPr>
        <p:spPr>
          <a:xfrm>
            <a:off x="810983" y="803276"/>
            <a:ext cx="10533063" cy="317500"/>
          </a:xfrm>
          <a:prstGeom prst="rect">
            <a:avLst/>
          </a:prstGeom>
        </p:spPr>
        <p:txBody>
          <a:bodyPr/>
          <a:lstStyle/>
          <a:p>
            <a:pPr marL="0" indent="0" algn="ctr">
              <a:buNone/>
            </a:pPr>
            <a:r>
              <a:rPr lang="en-US" sz="2000" dirty="0">
                <a:solidFill>
                  <a:schemeClr val="bg1"/>
                </a:solidFill>
              </a:rPr>
              <a:t>Sub title text here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089661" y="1205730"/>
            <a:ext cx="9975708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</a:rPr>
              <a:t>PowerPoint offers word processing, outlining, drawing, graphing, and presentation management tools all designed to be easy to use and learn.</a:t>
            </a:r>
          </a:p>
        </p:txBody>
      </p:sp>
      <p:pic>
        <p:nvPicPr>
          <p:cNvPr id="22" name="Picture 2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20386" y="2442532"/>
            <a:ext cx="1620002" cy="1620000"/>
          </a:xfrm>
          <a:prstGeom prst="ellipse">
            <a:avLst/>
          </a:prstGeom>
          <a:noFill/>
          <a:ln w="22225">
            <a:solidFill>
              <a:srgbClr val="F4B486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8" name="TextBox 7"/>
          <p:cNvSpPr txBox="1"/>
          <p:nvPr/>
        </p:nvSpPr>
        <p:spPr>
          <a:xfrm>
            <a:off x="1920129" y="4312397"/>
            <a:ext cx="24029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dirty="0">
                <a:solidFill>
                  <a:srgbClr val="F4B486"/>
                </a:solidFill>
                <a:ea typeface="Tahoma" panose="020B0604030504040204" pitchFamily="34" charset="0"/>
                <a:cs typeface="Tahoma" panose="020B0604030504040204" pitchFamily="34" charset="0"/>
              </a:rPr>
              <a:t>Eye-catching visual</a:t>
            </a:r>
          </a:p>
        </p:txBody>
      </p:sp>
      <p:pic>
        <p:nvPicPr>
          <p:cNvPr id="23" name="Picture 2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2981129" y="4045769"/>
            <a:ext cx="3348000" cy="33525"/>
          </a:xfrm>
          <a:prstGeom prst="rect">
            <a:avLst/>
          </a:prstGeom>
        </p:spPr>
      </p:pic>
      <p:sp>
        <p:nvSpPr>
          <p:cNvPr id="24" name="Rectangle 3"/>
          <p:cNvSpPr txBox="1">
            <a:spLocks noChangeArrowheads="1"/>
          </p:cNvSpPr>
          <p:nvPr/>
        </p:nvSpPr>
        <p:spPr bwMode="auto">
          <a:xfrm>
            <a:off x="5101331" y="2448163"/>
            <a:ext cx="5519679" cy="3323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t" anchorCtr="0">
            <a:spAutoFit/>
            <a:scene3d>
              <a:camera prst="orthographicFront"/>
              <a:lightRig rig="threePt" dir="t"/>
            </a:scene3d>
            <a:sp3d/>
          </a:bodyPr>
          <a:lstStyle>
            <a:defPPr>
              <a:defRPr lang="ko-KR"/>
            </a:defPPr>
            <a:lvl1pPr fontAlgn="auto">
              <a:spcBef>
                <a:spcPts val="0"/>
              </a:spcBef>
              <a:spcAft>
                <a:spcPts val="0"/>
              </a:spcAft>
              <a:buFont typeface="Arial" charset="0"/>
              <a:buNone/>
              <a:defRPr kumimoji="0" sz="1200">
                <a:solidFill>
                  <a:schemeClr val="tx1">
                    <a:lumMod val="95000"/>
                    <a:lumOff val="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defRPr>
            </a:lvl1pPr>
          </a:lstStyle>
          <a:p>
            <a:pPr latinLnBrk="0"/>
            <a:r>
              <a:rPr lang="en-US" dirty="0">
                <a:solidFill>
                  <a:schemeClr val="bg1"/>
                </a:solidFill>
                <a:latin typeface="+mn-lt"/>
              </a:rPr>
              <a:t>Lorem Ipsum is simply dummy text of the printing and typesetting industry. Lorem Ipsum has been the industry's standard dummy text ever since the 1500s, when an unknown printer took a galley of type and scrambled it to make a type specimen book. It has survived not only five centuries, but also the leap into electronic typesetting, remaining essentially unchanged. It was popularized in the 1960s with the release of </a:t>
            </a:r>
            <a:r>
              <a:rPr lang="en-US" dirty="0" err="1">
                <a:solidFill>
                  <a:schemeClr val="bg1"/>
                </a:solidFill>
                <a:latin typeface="+mn-lt"/>
              </a:rPr>
              <a:t>Letraset</a:t>
            </a:r>
            <a:r>
              <a:rPr lang="en-US" dirty="0">
                <a:solidFill>
                  <a:schemeClr val="bg1"/>
                </a:solidFill>
                <a:latin typeface="+mn-lt"/>
              </a:rPr>
              <a:t> sheets containing Lorem Ipsum passages, and more recently with desktop publishing software like Aldus PageMaker including versions of Lorem </a:t>
            </a:r>
            <a:r>
              <a:rPr lang="en-US" dirty="0" err="1">
                <a:solidFill>
                  <a:schemeClr val="bg1"/>
                </a:solidFill>
                <a:latin typeface="+mn-lt"/>
              </a:rPr>
              <a:t>Ipsum</a:t>
            </a:r>
            <a:r>
              <a:rPr lang="en-US" dirty="0">
                <a:solidFill>
                  <a:schemeClr val="bg1"/>
                </a:solidFill>
                <a:latin typeface="+mn-lt"/>
              </a:rPr>
              <a:t>.</a:t>
            </a:r>
          </a:p>
          <a:p>
            <a:pPr latinLnBrk="0"/>
            <a:endParaRPr lang="en-US" dirty="0">
              <a:solidFill>
                <a:schemeClr val="bg1"/>
              </a:solidFill>
              <a:latin typeface="+mn-lt"/>
            </a:endParaRPr>
          </a:p>
          <a:p>
            <a:r>
              <a:rPr lang="en-US" dirty="0" err="1">
                <a:solidFill>
                  <a:schemeClr val="bg1"/>
                </a:solidFill>
                <a:latin typeface="+mn-lt"/>
              </a:rPr>
              <a:t>Lorem</a:t>
            </a:r>
            <a:r>
              <a:rPr lang="en-US" dirty="0">
                <a:solidFill>
                  <a:schemeClr val="bg1"/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+mn-lt"/>
              </a:rPr>
              <a:t>Ipsum</a:t>
            </a:r>
            <a:r>
              <a:rPr lang="en-US" dirty="0">
                <a:solidFill>
                  <a:schemeClr val="bg1"/>
                </a:solidFill>
                <a:latin typeface="+mn-lt"/>
              </a:rPr>
              <a:t> is simply dummy text of the printing and typesetting industry. </a:t>
            </a:r>
            <a:r>
              <a:rPr lang="en-US" dirty="0" err="1">
                <a:solidFill>
                  <a:schemeClr val="bg1"/>
                </a:solidFill>
                <a:latin typeface="+mn-lt"/>
              </a:rPr>
              <a:t>Lorem</a:t>
            </a:r>
            <a:r>
              <a:rPr lang="en-US" dirty="0">
                <a:solidFill>
                  <a:schemeClr val="bg1"/>
                </a:solidFill>
                <a:latin typeface="+mn-lt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+mn-lt"/>
              </a:rPr>
              <a:t>Ipsum</a:t>
            </a:r>
            <a:r>
              <a:rPr lang="en-US" dirty="0">
                <a:solidFill>
                  <a:schemeClr val="bg1"/>
                </a:solidFill>
                <a:latin typeface="+mn-lt"/>
              </a:rPr>
              <a:t> has been the industry's standard dummy text ever since the 1500s, when an unknown printer took a galley of type and scrambled it to make a type specimen book.</a:t>
            </a:r>
          </a:p>
          <a:p>
            <a:endParaRPr lang="en-US" dirty="0">
              <a:solidFill>
                <a:schemeClr val="bg1"/>
              </a:solidFill>
              <a:latin typeface="+mn-lt"/>
            </a:endParaRPr>
          </a:p>
          <a:p>
            <a:r>
              <a:rPr lang="en-US" altLang="ko-KR" dirty="0">
                <a:solidFill>
                  <a:schemeClr val="bg1"/>
                </a:solidFill>
                <a:latin typeface="+mn-lt"/>
              </a:rPr>
              <a:t>PowerPoint is a complete presentation graphic package it gives you everything you need to produce a professional-looking presentation.</a:t>
            </a:r>
          </a:p>
          <a:p>
            <a:endParaRPr lang="en-US" altLang="ko-KR" dirty="0">
              <a:solidFill>
                <a:schemeClr val="bg1"/>
              </a:solidFill>
              <a:latin typeface="+mn-lt"/>
            </a:endParaRPr>
          </a:p>
          <a:p>
            <a:r>
              <a:rPr lang="en-US" dirty="0">
                <a:solidFill>
                  <a:schemeClr val="bg1"/>
                </a:solidFill>
                <a:latin typeface="+mn-lt"/>
              </a:rPr>
              <a:t>PowerPoint offers word processing, outlining, drawing, graphing, and presentation management tools all designed to be easy to use and learn.</a:t>
            </a:r>
          </a:p>
          <a:p>
            <a:pPr latinLnBrk="0"/>
            <a:endParaRPr lang="en-US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1920129" y="4704858"/>
            <a:ext cx="240295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" dirty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Our easy-to-use and functional search engine helps you locate the right templates quickly, saving you time. </a:t>
            </a:r>
          </a:p>
        </p:txBody>
      </p:sp>
      <p:grpSp>
        <p:nvGrpSpPr>
          <p:cNvPr id="45" name="Group 44"/>
          <p:cNvGrpSpPr/>
          <p:nvPr/>
        </p:nvGrpSpPr>
        <p:grpSpPr>
          <a:xfrm rot="19328949">
            <a:off x="2335510" y="2164741"/>
            <a:ext cx="650069" cy="666269"/>
            <a:chOff x="4587875" y="2830513"/>
            <a:chExt cx="1019176" cy="1044574"/>
          </a:xfrm>
          <a:solidFill>
            <a:schemeClr val="bg1"/>
          </a:solidFill>
        </p:grpSpPr>
        <p:sp>
          <p:nvSpPr>
            <p:cNvPr id="46" name="Freeform 14"/>
            <p:cNvSpPr>
              <a:spLocks noEditPoints="1"/>
            </p:cNvSpPr>
            <p:nvPr/>
          </p:nvSpPr>
          <p:spPr bwMode="auto">
            <a:xfrm>
              <a:off x="4714875" y="2990850"/>
              <a:ext cx="741363" cy="884237"/>
            </a:xfrm>
            <a:custGeom>
              <a:avLst/>
              <a:gdLst>
                <a:gd name="T0" fmla="*/ 340 w 408"/>
                <a:gd name="T1" fmla="*/ 51 h 486"/>
                <a:gd name="T2" fmla="*/ 308 w 408"/>
                <a:gd name="T3" fmla="*/ 29 h 486"/>
                <a:gd name="T4" fmla="*/ 217 w 408"/>
                <a:gd name="T5" fmla="*/ 1 h 486"/>
                <a:gd name="T6" fmla="*/ 147 w 408"/>
                <a:gd name="T7" fmla="*/ 3 h 486"/>
                <a:gd name="T8" fmla="*/ 48 w 408"/>
                <a:gd name="T9" fmla="*/ 56 h 486"/>
                <a:gd name="T10" fmla="*/ 17 w 408"/>
                <a:gd name="T11" fmla="*/ 93 h 486"/>
                <a:gd name="T12" fmla="*/ 5 w 408"/>
                <a:gd name="T13" fmla="*/ 200 h 486"/>
                <a:gd name="T14" fmla="*/ 42 w 408"/>
                <a:gd name="T15" fmla="*/ 266 h 486"/>
                <a:gd name="T16" fmla="*/ 128 w 408"/>
                <a:gd name="T17" fmla="*/ 307 h 486"/>
                <a:gd name="T18" fmla="*/ 138 w 408"/>
                <a:gd name="T19" fmla="*/ 364 h 486"/>
                <a:gd name="T20" fmla="*/ 149 w 408"/>
                <a:gd name="T21" fmla="*/ 422 h 486"/>
                <a:gd name="T22" fmla="*/ 173 w 408"/>
                <a:gd name="T23" fmla="*/ 459 h 486"/>
                <a:gd name="T24" fmla="*/ 204 w 408"/>
                <a:gd name="T25" fmla="*/ 486 h 486"/>
                <a:gd name="T26" fmla="*/ 239 w 408"/>
                <a:gd name="T27" fmla="*/ 451 h 486"/>
                <a:gd name="T28" fmla="*/ 251 w 408"/>
                <a:gd name="T29" fmla="*/ 428 h 486"/>
                <a:gd name="T30" fmla="*/ 275 w 408"/>
                <a:gd name="T31" fmla="*/ 385 h 486"/>
                <a:gd name="T32" fmla="*/ 266 w 408"/>
                <a:gd name="T33" fmla="*/ 326 h 486"/>
                <a:gd name="T34" fmla="*/ 352 w 408"/>
                <a:gd name="T35" fmla="*/ 271 h 486"/>
                <a:gd name="T36" fmla="*/ 399 w 408"/>
                <a:gd name="T37" fmla="*/ 204 h 486"/>
                <a:gd name="T38" fmla="*/ 404 w 408"/>
                <a:gd name="T39" fmla="*/ 131 h 486"/>
                <a:gd name="T40" fmla="*/ 209 w 408"/>
                <a:gd name="T41" fmla="*/ 469 h 486"/>
                <a:gd name="T42" fmla="*/ 183 w 408"/>
                <a:gd name="T43" fmla="*/ 452 h 486"/>
                <a:gd name="T44" fmla="*/ 224 w 408"/>
                <a:gd name="T45" fmla="*/ 442 h 486"/>
                <a:gd name="T46" fmla="*/ 168 w 408"/>
                <a:gd name="T47" fmla="*/ 422 h 486"/>
                <a:gd name="T48" fmla="*/ 204 w 408"/>
                <a:gd name="T49" fmla="*/ 410 h 486"/>
                <a:gd name="T50" fmla="*/ 254 w 408"/>
                <a:gd name="T51" fmla="*/ 389 h 486"/>
                <a:gd name="T52" fmla="*/ 151 w 408"/>
                <a:gd name="T53" fmla="*/ 388 h 486"/>
                <a:gd name="T54" fmla="*/ 181 w 408"/>
                <a:gd name="T55" fmla="*/ 378 h 486"/>
                <a:gd name="T56" fmla="*/ 252 w 408"/>
                <a:gd name="T57" fmla="*/ 374 h 486"/>
                <a:gd name="T58" fmla="*/ 189 w 408"/>
                <a:gd name="T59" fmla="*/ 346 h 486"/>
                <a:gd name="T60" fmla="*/ 254 w 408"/>
                <a:gd name="T61" fmla="*/ 345 h 486"/>
                <a:gd name="T62" fmla="*/ 210 w 408"/>
                <a:gd name="T63" fmla="*/ 360 h 486"/>
                <a:gd name="T64" fmla="*/ 152 w 408"/>
                <a:gd name="T65" fmla="*/ 347 h 486"/>
                <a:gd name="T66" fmla="*/ 181 w 408"/>
                <a:gd name="T67" fmla="*/ 299 h 486"/>
                <a:gd name="T68" fmla="*/ 167 w 408"/>
                <a:gd name="T69" fmla="*/ 245 h 486"/>
                <a:gd name="T70" fmla="*/ 185 w 408"/>
                <a:gd name="T71" fmla="*/ 265 h 486"/>
                <a:gd name="T72" fmla="*/ 210 w 408"/>
                <a:gd name="T73" fmla="*/ 243 h 486"/>
                <a:gd name="T74" fmla="*/ 230 w 408"/>
                <a:gd name="T75" fmla="*/ 256 h 486"/>
                <a:gd name="T76" fmla="*/ 245 w 408"/>
                <a:gd name="T77" fmla="*/ 248 h 486"/>
                <a:gd name="T78" fmla="*/ 217 w 408"/>
                <a:gd name="T79" fmla="*/ 330 h 486"/>
                <a:gd name="T80" fmla="*/ 391 w 408"/>
                <a:gd name="T81" fmla="*/ 183 h 486"/>
                <a:gd name="T82" fmla="*/ 292 w 408"/>
                <a:gd name="T83" fmla="*/ 291 h 486"/>
                <a:gd name="T84" fmla="*/ 232 w 408"/>
                <a:gd name="T85" fmla="*/ 329 h 486"/>
                <a:gd name="T86" fmla="*/ 257 w 408"/>
                <a:gd name="T87" fmla="*/ 230 h 486"/>
                <a:gd name="T88" fmla="*/ 222 w 408"/>
                <a:gd name="T89" fmla="*/ 229 h 486"/>
                <a:gd name="T90" fmla="*/ 173 w 408"/>
                <a:gd name="T91" fmla="*/ 223 h 486"/>
                <a:gd name="T92" fmla="*/ 179 w 408"/>
                <a:gd name="T93" fmla="*/ 327 h 486"/>
                <a:gd name="T94" fmla="*/ 137 w 408"/>
                <a:gd name="T95" fmla="*/ 294 h 486"/>
                <a:gd name="T96" fmla="*/ 48 w 408"/>
                <a:gd name="T97" fmla="*/ 245 h 486"/>
                <a:gd name="T98" fmla="*/ 25 w 408"/>
                <a:gd name="T99" fmla="*/ 182 h 486"/>
                <a:gd name="T100" fmla="*/ 44 w 408"/>
                <a:gd name="T101" fmla="*/ 87 h 486"/>
                <a:gd name="T102" fmla="*/ 100 w 408"/>
                <a:gd name="T103" fmla="*/ 40 h 486"/>
                <a:gd name="T104" fmla="*/ 166 w 408"/>
                <a:gd name="T105" fmla="*/ 19 h 486"/>
                <a:gd name="T106" fmla="*/ 280 w 408"/>
                <a:gd name="T107" fmla="*/ 37 h 486"/>
                <a:gd name="T108" fmla="*/ 386 w 408"/>
                <a:gd name="T109" fmla="*/ 129 h 4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408" h="486">
                  <a:moveTo>
                    <a:pt x="404" y="131"/>
                  </a:moveTo>
                  <a:cubicBezTo>
                    <a:pt x="400" y="122"/>
                    <a:pt x="394" y="114"/>
                    <a:pt x="392" y="105"/>
                  </a:cubicBezTo>
                  <a:cubicBezTo>
                    <a:pt x="377" y="84"/>
                    <a:pt x="364" y="62"/>
                    <a:pt x="340" y="51"/>
                  </a:cubicBezTo>
                  <a:cubicBezTo>
                    <a:pt x="339" y="50"/>
                    <a:pt x="338" y="48"/>
                    <a:pt x="337" y="47"/>
                  </a:cubicBezTo>
                  <a:cubicBezTo>
                    <a:pt x="330" y="44"/>
                    <a:pt x="325" y="40"/>
                    <a:pt x="317" y="36"/>
                  </a:cubicBezTo>
                  <a:cubicBezTo>
                    <a:pt x="314" y="35"/>
                    <a:pt x="313" y="32"/>
                    <a:pt x="308" y="29"/>
                  </a:cubicBezTo>
                  <a:cubicBezTo>
                    <a:pt x="308" y="28"/>
                    <a:pt x="273" y="11"/>
                    <a:pt x="269" y="10"/>
                  </a:cubicBezTo>
                  <a:cubicBezTo>
                    <a:pt x="261" y="9"/>
                    <a:pt x="253" y="4"/>
                    <a:pt x="244" y="5"/>
                  </a:cubicBezTo>
                  <a:cubicBezTo>
                    <a:pt x="235" y="6"/>
                    <a:pt x="226" y="2"/>
                    <a:pt x="217" y="1"/>
                  </a:cubicBezTo>
                  <a:cubicBezTo>
                    <a:pt x="202" y="1"/>
                    <a:pt x="186" y="1"/>
                    <a:pt x="170" y="0"/>
                  </a:cubicBezTo>
                  <a:cubicBezTo>
                    <a:pt x="168" y="0"/>
                    <a:pt x="164" y="0"/>
                    <a:pt x="162" y="1"/>
                  </a:cubicBezTo>
                  <a:cubicBezTo>
                    <a:pt x="157" y="4"/>
                    <a:pt x="152" y="3"/>
                    <a:pt x="147" y="3"/>
                  </a:cubicBezTo>
                  <a:cubicBezTo>
                    <a:pt x="140" y="3"/>
                    <a:pt x="126" y="9"/>
                    <a:pt x="119" y="9"/>
                  </a:cubicBezTo>
                  <a:cubicBezTo>
                    <a:pt x="109" y="14"/>
                    <a:pt x="94" y="22"/>
                    <a:pt x="85" y="28"/>
                  </a:cubicBezTo>
                  <a:cubicBezTo>
                    <a:pt x="68" y="40"/>
                    <a:pt x="62" y="41"/>
                    <a:pt x="48" y="56"/>
                  </a:cubicBezTo>
                  <a:cubicBezTo>
                    <a:pt x="41" y="63"/>
                    <a:pt x="34" y="69"/>
                    <a:pt x="25" y="77"/>
                  </a:cubicBezTo>
                  <a:cubicBezTo>
                    <a:pt x="24" y="79"/>
                    <a:pt x="22" y="82"/>
                    <a:pt x="21" y="85"/>
                  </a:cubicBezTo>
                  <a:cubicBezTo>
                    <a:pt x="19" y="88"/>
                    <a:pt x="18" y="90"/>
                    <a:pt x="17" y="93"/>
                  </a:cubicBezTo>
                  <a:cubicBezTo>
                    <a:pt x="11" y="108"/>
                    <a:pt x="10" y="110"/>
                    <a:pt x="5" y="125"/>
                  </a:cubicBezTo>
                  <a:cubicBezTo>
                    <a:pt x="2" y="135"/>
                    <a:pt x="0" y="153"/>
                    <a:pt x="0" y="166"/>
                  </a:cubicBezTo>
                  <a:cubicBezTo>
                    <a:pt x="0" y="167"/>
                    <a:pt x="1" y="190"/>
                    <a:pt x="5" y="200"/>
                  </a:cubicBezTo>
                  <a:cubicBezTo>
                    <a:pt x="8" y="204"/>
                    <a:pt x="11" y="213"/>
                    <a:pt x="12" y="221"/>
                  </a:cubicBezTo>
                  <a:cubicBezTo>
                    <a:pt x="18" y="226"/>
                    <a:pt x="17" y="234"/>
                    <a:pt x="21" y="239"/>
                  </a:cubicBezTo>
                  <a:cubicBezTo>
                    <a:pt x="28" y="248"/>
                    <a:pt x="35" y="257"/>
                    <a:pt x="42" y="266"/>
                  </a:cubicBezTo>
                  <a:cubicBezTo>
                    <a:pt x="43" y="268"/>
                    <a:pt x="45" y="270"/>
                    <a:pt x="47" y="271"/>
                  </a:cubicBezTo>
                  <a:cubicBezTo>
                    <a:pt x="56" y="274"/>
                    <a:pt x="64" y="280"/>
                    <a:pt x="73" y="283"/>
                  </a:cubicBezTo>
                  <a:cubicBezTo>
                    <a:pt x="93" y="288"/>
                    <a:pt x="111" y="297"/>
                    <a:pt x="128" y="307"/>
                  </a:cubicBezTo>
                  <a:cubicBezTo>
                    <a:pt x="135" y="310"/>
                    <a:pt x="140" y="315"/>
                    <a:pt x="144" y="322"/>
                  </a:cubicBezTo>
                  <a:cubicBezTo>
                    <a:pt x="139" y="328"/>
                    <a:pt x="133" y="329"/>
                    <a:pt x="130" y="338"/>
                  </a:cubicBezTo>
                  <a:cubicBezTo>
                    <a:pt x="129" y="350"/>
                    <a:pt x="133" y="360"/>
                    <a:pt x="138" y="364"/>
                  </a:cubicBezTo>
                  <a:cubicBezTo>
                    <a:pt x="133" y="372"/>
                    <a:pt x="133" y="376"/>
                    <a:pt x="131" y="386"/>
                  </a:cubicBezTo>
                  <a:cubicBezTo>
                    <a:pt x="132" y="398"/>
                    <a:pt x="143" y="400"/>
                    <a:pt x="149" y="407"/>
                  </a:cubicBezTo>
                  <a:cubicBezTo>
                    <a:pt x="149" y="412"/>
                    <a:pt x="149" y="417"/>
                    <a:pt x="149" y="422"/>
                  </a:cubicBezTo>
                  <a:cubicBezTo>
                    <a:pt x="151" y="426"/>
                    <a:pt x="152" y="429"/>
                    <a:pt x="153" y="431"/>
                  </a:cubicBezTo>
                  <a:cubicBezTo>
                    <a:pt x="158" y="434"/>
                    <a:pt x="162" y="436"/>
                    <a:pt x="165" y="439"/>
                  </a:cubicBezTo>
                  <a:cubicBezTo>
                    <a:pt x="166" y="446"/>
                    <a:pt x="167" y="454"/>
                    <a:pt x="173" y="459"/>
                  </a:cubicBezTo>
                  <a:cubicBezTo>
                    <a:pt x="178" y="462"/>
                    <a:pt x="182" y="461"/>
                    <a:pt x="187" y="464"/>
                  </a:cubicBezTo>
                  <a:cubicBezTo>
                    <a:pt x="188" y="468"/>
                    <a:pt x="188" y="475"/>
                    <a:pt x="189" y="478"/>
                  </a:cubicBezTo>
                  <a:cubicBezTo>
                    <a:pt x="189" y="484"/>
                    <a:pt x="197" y="486"/>
                    <a:pt x="204" y="486"/>
                  </a:cubicBezTo>
                  <a:cubicBezTo>
                    <a:pt x="209" y="486"/>
                    <a:pt x="214" y="485"/>
                    <a:pt x="218" y="483"/>
                  </a:cubicBezTo>
                  <a:cubicBezTo>
                    <a:pt x="225" y="477"/>
                    <a:pt x="222" y="471"/>
                    <a:pt x="223" y="463"/>
                  </a:cubicBezTo>
                  <a:cubicBezTo>
                    <a:pt x="228" y="459"/>
                    <a:pt x="235" y="459"/>
                    <a:pt x="239" y="451"/>
                  </a:cubicBezTo>
                  <a:cubicBezTo>
                    <a:pt x="239" y="447"/>
                    <a:pt x="239" y="442"/>
                    <a:pt x="239" y="436"/>
                  </a:cubicBezTo>
                  <a:cubicBezTo>
                    <a:pt x="242" y="435"/>
                    <a:pt x="245" y="434"/>
                    <a:pt x="248" y="434"/>
                  </a:cubicBezTo>
                  <a:cubicBezTo>
                    <a:pt x="249" y="432"/>
                    <a:pt x="250" y="430"/>
                    <a:pt x="251" y="428"/>
                  </a:cubicBezTo>
                  <a:cubicBezTo>
                    <a:pt x="253" y="426"/>
                    <a:pt x="255" y="424"/>
                    <a:pt x="257" y="421"/>
                  </a:cubicBezTo>
                  <a:cubicBezTo>
                    <a:pt x="257" y="416"/>
                    <a:pt x="257" y="409"/>
                    <a:pt x="257" y="403"/>
                  </a:cubicBezTo>
                  <a:cubicBezTo>
                    <a:pt x="267" y="400"/>
                    <a:pt x="272" y="394"/>
                    <a:pt x="275" y="385"/>
                  </a:cubicBezTo>
                  <a:cubicBezTo>
                    <a:pt x="274" y="379"/>
                    <a:pt x="277" y="372"/>
                    <a:pt x="271" y="368"/>
                  </a:cubicBezTo>
                  <a:cubicBezTo>
                    <a:pt x="276" y="364"/>
                    <a:pt x="278" y="354"/>
                    <a:pt x="278" y="343"/>
                  </a:cubicBezTo>
                  <a:cubicBezTo>
                    <a:pt x="277" y="333"/>
                    <a:pt x="266" y="337"/>
                    <a:pt x="266" y="326"/>
                  </a:cubicBezTo>
                  <a:cubicBezTo>
                    <a:pt x="274" y="322"/>
                    <a:pt x="281" y="313"/>
                    <a:pt x="288" y="309"/>
                  </a:cubicBezTo>
                  <a:cubicBezTo>
                    <a:pt x="300" y="302"/>
                    <a:pt x="315" y="294"/>
                    <a:pt x="324" y="289"/>
                  </a:cubicBezTo>
                  <a:cubicBezTo>
                    <a:pt x="337" y="282"/>
                    <a:pt x="340" y="281"/>
                    <a:pt x="352" y="271"/>
                  </a:cubicBezTo>
                  <a:cubicBezTo>
                    <a:pt x="361" y="262"/>
                    <a:pt x="369" y="252"/>
                    <a:pt x="377" y="243"/>
                  </a:cubicBezTo>
                  <a:cubicBezTo>
                    <a:pt x="381" y="238"/>
                    <a:pt x="385" y="233"/>
                    <a:pt x="388" y="227"/>
                  </a:cubicBezTo>
                  <a:cubicBezTo>
                    <a:pt x="392" y="219"/>
                    <a:pt x="395" y="212"/>
                    <a:pt x="399" y="204"/>
                  </a:cubicBezTo>
                  <a:cubicBezTo>
                    <a:pt x="401" y="197"/>
                    <a:pt x="404" y="191"/>
                    <a:pt x="406" y="185"/>
                  </a:cubicBezTo>
                  <a:cubicBezTo>
                    <a:pt x="407" y="177"/>
                    <a:pt x="408" y="151"/>
                    <a:pt x="408" y="146"/>
                  </a:cubicBezTo>
                  <a:cubicBezTo>
                    <a:pt x="408" y="140"/>
                    <a:pt x="406" y="136"/>
                    <a:pt x="404" y="131"/>
                  </a:cubicBezTo>
                  <a:close/>
                  <a:moveTo>
                    <a:pt x="211" y="475"/>
                  </a:moveTo>
                  <a:cubicBezTo>
                    <a:pt x="203" y="480"/>
                    <a:pt x="197" y="477"/>
                    <a:pt x="200" y="470"/>
                  </a:cubicBezTo>
                  <a:cubicBezTo>
                    <a:pt x="201" y="466"/>
                    <a:pt x="209" y="465"/>
                    <a:pt x="209" y="469"/>
                  </a:cubicBezTo>
                  <a:cubicBezTo>
                    <a:pt x="212" y="467"/>
                    <a:pt x="213" y="472"/>
                    <a:pt x="211" y="475"/>
                  </a:cubicBezTo>
                  <a:close/>
                  <a:moveTo>
                    <a:pt x="218" y="452"/>
                  </a:moveTo>
                  <a:cubicBezTo>
                    <a:pt x="210" y="452"/>
                    <a:pt x="190" y="454"/>
                    <a:pt x="183" y="452"/>
                  </a:cubicBezTo>
                  <a:cubicBezTo>
                    <a:pt x="181" y="450"/>
                    <a:pt x="177" y="443"/>
                    <a:pt x="181" y="440"/>
                  </a:cubicBezTo>
                  <a:cubicBezTo>
                    <a:pt x="186" y="439"/>
                    <a:pt x="195" y="442"/>
                    <a:pt x="200" y="440"/>
                  </a:cubicBezTo>
                  <a:cubicBezTo>
                    <a:pt x="204" y="439"/>
                    <a:pt x="219" y="440"/>
                    <a:pt x="224" y="442"/>
                  </a:cubicBezTo>
                  <a:cubicBezTo>
                    <a:pt x="224" y="447"/>
                    <a:pt x="226" y="450"/>
                    <a:pt x="218" y="452"/>
                  </a:cubicBezTo>
                  <a:close/>
                  <a:moveTo>
                    <a:pt x="232" y="424"/>
                  </a:moveTo>
                  <a:cubicBezTo>
                    <a:pt x="212" y="425"/>
                    <a:pt x="180" y="424"/>
                    <a:pt x="168" y="422"/>
                  </a:cubicBezTo>
                  <a:cubicBezTo>
                    <a:pt x="168" y="421"/>
                    <a:pt x="164" y="418"/>
                    <a:pt x="163" y="415"/>
                  </a:cubicBezTo>
                  <a:cubicBezTo>
                    <a:pt x="159" y="412"/>
                    <a:pt x="165" y="409"/>
                    <a:pt x="166" y="407"/>
                  </a:cubicBezTo>
                  <a:cubicBezTo>
                    <a:pt x="179" y="409"/>
                    <a:pt x="191" y="408"/>
                    <a:pt x="204" y="410"/>
                  </a:cubicBezTo>
                  <a:cubicBezTo>
                    <a:pt x="211" y="407"/>
                    <a:pt x="231" y="410"/>
                    <a:pt x="243" y="412"/>
                  </a:cubicBezTo>
                  <a:cubicBezTo>
                    <a:pt x="244" y="420"/>
                    <a:pt x="241" y="421"/>
                    <a:pt x="232" y="424"/>
                  </a:cubicBezTo>
                  <a:close/>
                  <a:moveTo>
                    <a:pt x="254" y="389"/>
                  </a:moveTo>
                  <a:cubicBezTo>
                    <a:pt x="243" y="397"/>
                    <a:pt x="228" y="394"/>
                    <a:pt x="215" y="393"/>
                  </a:cubicBezTo>
                  <a:cubicBezTo>
                    <a:pt x="207" y="392"/>
                    <a:pt x="196" y="396"/>
                    <a:pt x="189" y="393"/>
                  </a:cubicBezTo>
                  <a:cubicBezTo>
                    <a:pt x="178" y="390"/>
                    <a:pt x="162" y="393"/>
                    <a:pt x="151" y="388"/>
                  </a:cubicBezTo>
                  <a:cubicBezTo>
                    <a:pt x="149" y="384"/>
                    <a:pt x="149" y="381"/>
                    <a:pt x="148" y="379"/>
                  </a:cubicBezTo>
                  <a:cubicBezTo>
                    <a:pt x="149" y="376"/>
                    <a:pt x="155" y="376"/>
                    <a:pt x="157" y="376"/>
                  </a:cubicBezTo>
                  <a:cubicBezTo>
                    <a:pt x="165" y="375"/>
                    <a:pt x="173" y="378"/>
                    <a:pt x="181" y="378"/>
                  </a:cubicBezTo>
                  <a:cubicBezTo>
                    <a:pt x="190" y="378"/>
                    <a:pt x="199" y="378"/>
                    <a:pt x="207" y="379"/>
                  </a:cubicBezTo>
                  <a:cubicBezTo>
                    <a:pt x="219" y="380"/>
                    <a:pt x="229" y="380"/>
                    <a:pt x="240" y="376"/>
                  </a:cubicBezTo>
                  <a:cubicBezTo>
                    <a:pt x="242" y="376"/>
                    <a:pt x="250" y="375"/>
                    <a:pt x="252" y="374"/>
                  </a:cubicBezTo>
                  <a:cubicBezTo>
                    <a:pt x="259" y="375"/>
                    <a:pt x="257" y="379"/>
                    <a:pt x="259" y="381"/>
                  </a:cubicBezTo>
                  <a:cubicBezTo>
                    <a:pt x="260" y="385"/>
                    <a:pt x="257" y="390"/>
                    <a:pt x="254" y="389"/>
                  </a:cubicBezTo>
                  <a:close/>
                  <a:moveTo>
                    <a:pt x="189" y="346"/>
                  </a:moveTo>
                  <a:cubicBezTo>
                    <a:pt x="202" y="346"/>
                    <a:pt x="210" y="348"/>
                    <a:pt x="217" y="348"/>
                  </a:cubicBezTo>
                  <a:cubicBezTo>
                    <a:pt x="223" y="347"/>
                    <a:pt x="227" y="348"/>
                    <a:pt x="233" y="346"/>
                  </a:cubicBezTo>
                  <a:cubicBezTo>
                    <a:pt x="239" y="344"/>
                    <a:pt x="245" y="345"/>
                    <a:pt x="254" y="345"/>
                  </a:cubicBezTo>
                  <a:cubicBezTo>
                    <a:pt x="259" y="347"/>
                    <a:pt x="261" y="352"/>
                    <a:pt x="256" y="354"/>
                  </a:cubicBezTo>
                  <a:cubicBezTo>
                    <a:pt x="252" y="357"/>
                    <a:pt x="241" y="357"/>
                    <a:pt x="240" y="357"/>
                  </a:cubicBezTo>
                  <a:cubicBezTo>
                    <a:pt x="226" y="358"/>
                    <a:pt x="222" y="360"/>
                    <a:pt x="210" y="360"/>
                  </a:cubicBezTo>
                  <a:cubicBezTo>
                    <a:pt x="208" y="361"/>
                    <a:pt x="195" y="361"/>
                    <a:pt x="193" y="360"/>
                  </a:cubicBezTo>
                  <a:cubicBezTo>
                    <a:pt x="183" y="359"/>
                    <a:pt x="178" y="360"/>
                    <a:pt x="166" y="358"/>
                  </a:cubicBezTo>
                  <a:cubicBezTo>
                    <a:pt x="162" y="356"/>
                    <a:pt x="151" y="356"/>
                    <a:pt x="152" y="347"/>
                  </a:cubicBezTo>
                  <a:cubicBezTo>
                    <a:pt x="165" y="347"/>
                    <a:pt x="166" y="346"/>
                    <a:pt x="174" y="347"/>
                  </a:cubicBezTo>
                  <a:cubicBezTo>
                    <a:pt x="177" y="348"/>
                    <a:pt x="181" y="348"/>
                    <a:pt x="189" y="346"/>
                  </a:cubicBezTo>
                  <a:close/>
                  <a:moveTo>
                    <a:pt x="181" y="299"/>
                  </a:moveTo>
                  <a:cubicBezTo>
                    <a:pt x="177" y="288"/>
                    <a:pt x="173" y="276"/>
                    <a:pt x="169" y="265"/>
                  </a:cubicBezTo>
                  <a:cubicBezTo>
                    <a:pt x="168" y="262"/>
                    <a:pt x="167" y="260"/>
                    <a:pt x="166" y="257"/>
                  </a:cubicBezTo>
                  <a:cubicBezTo>
                    <a:pt x="166" y="253"/>
                    <a:pt x="167" y="249"/>
                    <a:pt x="167" y="245"/>
                  </a:cubicBezTo>
                  <a:cubicBezTo>
                    <a:pt x="170" y="243"/>
                    <a:pt x="175" y="244"/>
                    <a:pt x="176" y="246"/>
                  </a:cubicBezTo>
                  <a:cubicBezTo>
                    <a:pt x="178" y="249"/>
                    <a:pt x="178" y="256"/>
                    <a:pt x="180" y="259"/>
                  </a:cubicBezTo>
                  <a:cubicBezTo>
                    <a:pt x="182" y="262"/>
                    <a:pt x="182" y="263"/>
                    <a:pt x="185" y="265"/>
                  </a:cubicBezTo>
                  <a:cubicBezTo>
                    <a:pt x="188" y="263"/>
                    <a:pt x="191" y="262"/>
                    <a:pt x="192" y="260"/>
                  </a:cubicBezTo>
                  <a:cubicBezTo>
                    <a:pt x="195" y="256"/>
                    <a:pt x="194" y="249"/>
                    <a:pt x="196" y="246"/>
                  </a:cubicBezTo>
                  <a:cubicBezTo>
                    <a:pt x="198" y="244"/>
                    <a:pt x="208" y="244"/>
                    <a:pt x="210" y="243"/>
                  </a:cubicBezTo>
                  <a:cubicBezTo>
                    <a:pt x="213" y="244"/>
                    <a:pt x="214" y="247"/>
                    <a:pt x="214" y="256"/>
                  </a:cubicBezTo>
                  <a:cubicBezTo>
                    <a:pt x="217" y="258"/>
                    <a:pt x="216" y="262"/>
                    <a:pt x="221" y="264"/>
                  </a:cubicBezTo>
                  <a:cubicBezTo>
                    <a:pt x="224" y="262"/>
                    <a:pt x="227" y="259"/>
                    <a:pt x="230" y="256"/>
                  </a:cubicBezTo>
                  <a:cubicBezTo>
                    <a:pt x="231" y="252"/>
                    <a:pt x="232" y="247"/>
                    <a:pt x="233" y="242"/>
                  </a:cubicBezTo>
                  <a:cubicBezTo>
                    <a:pt x="236" y="241"/>
                    <a:pt x="238" y="241"/>
                    <a:pt x="241" y="241"/>
                  </a:cubicBezTo>
                  <a:cubicBezTo>
                    <a:pt x="246" y="241"/>
                    <a:pt x="245" y="246"/>
                    <a:pt x="245" y="248"/>
                  </a:cubicBezTo>
                  <a:cubicBezTo>
                    <a:pt x="243" y="256"/>
                    <a:pt x="240" y="265"/>
                    <a:pt x="238" y="272"/>
                  </a:cubicBezTo>
                  <a:cubicBezTo>
                    <a:pt x="235" y="287"/>
                    <a:pt x="229" y="299"/>
                    <a:pt x="224" y="313"/>
                  </a:cubicBezTo>
                  <a:cubicBezTo>
                    <a:pt x="222" y="319"/>
                    <a:pt x="219" y="323"/>
                    <a:pt x="217" y="330"/>
                  </a:cubicBezTo>
                  <a:cubicBezTo>
                    <a:pt x="211" y="332"/>
                    <a:pt x="202" y="329"/>
                    <a:pt x="196" y="330"/>
                  </a:cubicBezTo>
                  <a:cubicBezTo>
                    <a:pt x="191" y="319"/>
                    <a:pt x="186" y="309"/>
                    <a:pt x="181" y="299"/>
                  </a:cubicBezTo>
                  <a:close/>
                  <a:moveTo>
                    <a:pt x="391" y="183"/>
                  </a:moveTo>
                  <a:cubicBezTo>
                    <a:pt x="388" y="191"/>
                    <a:pt x="372" y="227"/>
                    <a:pt x="360" y="240"/>
                  </a:cubicBezTo>
                  <a:cubicBezTo>
                    <a:pt x="349" y="251"/>
                    <a:pt x="338" y="263"/>
                    <a:pt x="325" y="272"/>
                  </a:cubicBezTo>
                  <a:cubicBezTo>
                    <a:pt x="320" y="275"/>
                    <a:pt x="297" y="287"/>
                    <a:pt x="292" y="291"/>
                  </a:cubicBezTo>
                  <a:cubicBezTo>
                    <a:pt x="279" y="293"/>
                    <a:pt x="276" y="302"/>
                    <a:pt x="265" y="312"/>
                  </a:cubicBezTo>
                  <a:cubicBezTo>
                    <a:pt x="261" y="314"/>
                    <a:pt x="253" y="326"/>
                    <a:pt x="249" y="328"/>
                  </a:cubicBezTo>
                  <a:cubicBezTo>
                    <a:pt x="249" y="325"/>
                    <a:pt x="232" y="329"/>
                    <a:pt x="232" y="329"/>
                  </a:cubicBezTo>
                  <a:cubicBezTo>
                    <a:pt x="243" y="310"/>
                    <a:pt x="242" y="307"/>
                    <a:pt x="249" y="285"/>
                  </a:cubicBezTo>
                  <a:cubicBezTo>
                    <a:pt x="251" y="280"/>
                    <a:pt x="263" y="252"/>
                    <a:pt x="263" y="243"/>
                  </a:cubicBezTo>
                  <a:cubicBezTo>
                    <a:pt x="262" y="238"/>
                    <a:pt x="259" y="235"/>
                    <a:pt x="257" y="230"/>
                  </a:cubicBezTo>
                  <a:cubicBezTo>
                    <a:pt x="255" y="227"/>
                    <a:pt x="253" y="223"/>
                    <a:pt x="248" y="222"/>
                  </a:cubicBezTo>
                  <a:cubicBezTo>
                    <a:pt x="242" y="220"/>
                    <a:pt x="244" y="220"/>
                    <a:pt x="237" y="220"/>
                  </a:cubicBezTo>
                  <a:cubicBezTo>
                    <a:pt x="231" y="221"/>
                    <a:pt x="228" y="223"/>
                    <a:pt x="222" y="229"/>
                  </a:cubicBezTo>
                  <a:cubicBezTo>
                    <a:pt x="218" y="226"/>
                    <a:pt x="214" y="225"/>
                    <a:pt x="203" y="225"/>
                  </a:cubicBezTo>
                  <a:cubicBezTo>
                    <a:pt x="196" y="226"/>
                    <a:pt x="191" y="229"/>
                    <a:pt x="186" y="231"/>
                  </a:cubicBezTo>
                  <a:cubicBezTo>
                    <a:pt x="181" y="226"/>
                    <a:pt x="177" y="225"/>
                    <a:pt x="173" y="223"/>
                  </a:cubicBezTo>
                  <a:cubicBezTo>
                    <a:pt x="169" y="221"/>
                    <a:pt x="154" y="222"/>
                    <a:pt x="151" y="229"/>
                  </a:cubicBezTo>
                  <a:cubicBezTo>
                    <a:pt x="149" y="233"/>
                    <a:pt x="148" y="238"/>
                    <a:pt x="146" y="243"/>
                  </a:cubicBezTo>
                  <a:cubicBezTo>
                    <a:pt x="151" y="273"/>
                    <a:pt x="163" y="301"/>
                    <a:pt x="179" y="327"/>
                  </a:cubicBezTo>
                  <a:cubicBezTo>
                    <a:pt x="170" y="329"/>
                    <a:pt x="158" y="328"/>
                    <a:pt x="156" y="321"/>
                  </a:cubicBezTo>
                  <a:cubicBezTo>
                    <a:pt x="154" y="316"/>
                    <a:pt x="151" y="311"/>
                    <a:pt x="149" y="306"/>
                  </a:cubicBezTo>
                  <a:cubicBezTo>
                    <a:pt x="146" y="300"/>
                    <a:pt x="142" y="296"/>
                    <a:pt x="137" y="294"/>
                  </a:cubicBezTo>
                  <a:cubicBezTo>
                    <a:pt x="121" y="285"/>
                    <a:pt x="106" y="276"/>
                    <a:pt x="89" y="271"/>
                  </a:cubicBezTo>
                  <a:cubicBezTo>
                    <a:pt x="80" y="268"/>
                    <a:pt x="71" y="263"/>
                    <a:pt x="62" y="261"/>
                  </a:cubicBezTo>
                  <a:cubicBezTo>
                    <a:pt x="57" y="255"/>
                    <a:pt x="53" y="250"/>
                    <a:pt x="48" y="245"/>
                  </a:cubicBezTo>
                  <a:cubicBezTo>
                    <a:pt x="44" y="241"/>
                    <a:pt x="40" y="236"/>
                    <a:pt x="39" y="231"/>
                  </a:cubicBezTo>
                  <a:cubicBezTo>
                    <a:pt x="38" y="222"/>
                    <a:pt x="32" y="215"/>
                    <a:pt x="30" y="208"/>
                  </a:cubicBezTo>
                  <a:cubicBezTo>
                    <a:pt x="28" y="197"/>
                    <a:pt x="28" y="189"/>
                    <a:pt x="25" y="182"/>
                  </a:cubicBezTo>
                  <a:cubicBezTo>
                    <a:pt x="23" y="174"/>
                    <a:pt x="23" y="167"/>
                    <a:pt x="23" y="160"/>
                  </a:cubicBezTo>
                  <a:cubicBezTo>
                    <a:pt x="23" y="155"/>
                    <a:pt x="23" y="151"/>
                    <a:pt x="23" y="147"/>
                  </a:cubicBezTo>
                  <a:cubicBezTo>
                    <a:pt x="24" y="125"/>
                    <a:pt x="30" y="105"/>
                    <a:pt x="44" y="87"/>
                  </a:cubicBezTo>
                  <a:cubicBezTo>
                    <a:pt x="47" y="82"/>
                    <a:pt x="53" y="73"/>
                    <a:pt x="59" y="70"/>
                  </a:cubicBezTo>
                  <a:cubicBezTo>
                    <a:pt x="63" y="68"/>
                    <a:pt x="74" y="54"/>
                    <a:pt x="81" y="51"/>
                  </a:cubicBezTo>
                  <a:cubicBezTo>
                    <a:pt x="86" y="48"/>
                    <a:pt x="94" y="42"/>
                    <a:pt x="100" y="40"/>
                  </a:cubicBezTo>
                  <a:cubicBezTo>
                    <a:pt x="105" y="39"/>
                    <a:pt x="114" y="34"/>
                    <a:pt x="118" y="31"/>
                  </a:cubicBezTo>
                  <a:cubicBezTo>
                    <a:pt x="131" y="24"/>
                    <a:pt x="138" y="26"/>
                    <a:pt x="149" y="21"/>
                  </a:cubicBezTo>
                  <a:cubicBezTo>
                    <a:pt x="154" y="20"/>
                    <a:pt x="161" y="20"/>
                    <a:pt x="166" y="19"/>
                  </a:cubicBezTo>
                  <a:cubicBezTo>
                    <a:pt x="170" y="19"/>
                    <a:pt x="189" y="19"/>
                    <a:pt x="192" y="19"/>
                  </a:cubicBezTo>
                  <a:cubicBezTo>
                    <a:pt x="211" y="20"/>
                    <a:pt x="213" y="21"/>
                    <a:pt x="231" y="23"/>
                  </a:cubicBezTo>
                  <a:cubicBezTo>
                    <a:pt x="248" y="25"/>
                    <a:pt x="265" y="28"/>
                    <a:pt x="280" y="37"/>
                  </a:cubicBezTo>
                  <a:cubicBezTo>
                    <a:pt x="290" y="43"/>
                    <a:pt x="301" y="48"/>
                    <a:pt x="312" y="54"/>
                  </a:cubicBezTo>
                  <a:cubicBezTo>
                    <a:pt x="329" y="61"/>
                    <a:pt x="341" y="74"/>
                    <a:pt x="355" y="85"/>
                  </a:cubicBezTo>
                  <a:cubicBezTo>
                    <a:pt x="368" y="102"/>
                    <a:pt x="380" y="107"/>
                    <a:pt x="386" y="129"/>
                  </a:cubicBezTo>
                  <a:cubicBezTo>
                    <a:pt x="387" y="134"/>
                    <a:pt x="392" y="146"/>
                    <a:pt x="392" y="151"/>
                  </a:cubicBezTo>
                  <a:cubicBezTo>
                    <a:pt x="392" y="158"/>
                    <a:pt x="391" y="176"/>
                    <a:pt x="391" y="18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" name="Freeform 15"/>
            <p:cNvSpPr>
              <a:spLocks/>
            </p:cNvSpPr>
            <p:nvPr/>
          </p:nvSpPr>
          <p:spPr bwMode="auto">
            <a:xfrm>
              <a:off x="5354638" y="2916238"/>
              <a:ext cx="87313" cy="125412"/>
            </a:xfrm>
            <a:custGeom>
              <a:avLst/>
              <a:gdLst>
                <a:gd name="T0" fmla="*/ 0 w 48"/>
                <a:gd name="T1" fmla="*/ 66 h 69"/>
                <a:gd name="T2" fmla="*/ 0 w 48"/>
                <a:gd name="T3" fmla="*/ 53 h 69"/>
                <a:gd name="T4" fmla="*/ 18 w 48"/>
                <a:gd name="T5" fmla="*/ 22 h 69"/>
                <a:gd name="T6" fmla="*/ 33 w 48"/>
                <a:gd name="T7" fmla="*/ 0 h 69"/>
                <a:gd name="T8" fmla="*/ 48 w 48"/>
                <a:gd name="T9" fmla="*/ 8 h 69"/>
                <a:gd name="T10" fmla="*/ 45 w 48"/>
                <a:gd name="T11" fmla="*/ 15 h 69"/>
                <a:gd name="T12" fmla="*/ 13 w 48"/>
                <a:gd name="T13" fmla="*/ 62 h 69"/>
                <a:gd name="T14" fmla="*/ 0 w 48"/>
                <a:gd name="T15" fmla="*/ 66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8" h="69">
                  <a:moveTo>
                    <a:pt x="0" y="66"/>
                  </a:moveTo>
                  <a:cubicBezTo>
                    <a:pt x="0" y="62"/>
                    <a:pt x="0" y="58"/>
                    <a:pt x="0" y="53"/>
                  </a:cubicBezTo>
                  <a:cubicBezTo>
                    <a:pt x="6" y="43"/>
                    <a:pt x="12" y="32"/>
                    <a:pt x="18" y="22"/>
                  </a:cubicBezTo>
                  <a:cubicBezTo>
                    <a:pt x="23" y="14"/>
                    <a:pt x="28" y="7"/>
                    <a:pt x="33" y="0"/>
                  </a:cubicBezTo>
                  <a:cubicBezTo>
                    <a:pt x="42" y="0"/>
                    <a:pt x="42" y="0"/>
                    <a:pt x="48" y="8"/>
                  </a:cubicBezTo>
                  <a:cubicBezTo>
                    <a:pt x="47" y="10"/>
                    <a:pt x="47" y="13"/>
                    <a:pt x="45" y="15"/>
                  </a:cubicBezTo>
                  <a:cubicBezTo>
                    <a:pt x="27" y="32"/>
                    <a:pt x="25" y="36"/>
                    <a:pt x="13" y="62"/>
                  </a:cubicBezTo>
                  <a:cubicBezTo>
                    <a:pt x="11" y="67"/>
                    <a:pt x="7" y="69"/>
                    <a:pt x="0" y="6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8" name="Freeform 16"/>
            <p:cNvSpPr>
              <a:spLocks/>
            </p:cNvSpPr>
            <p:nvPr/>
          </p:nvSpPr>
          <p:spPr bwMode="auto">
            <a:xfrm>
              <a:off x="5416550" y="3036888"/>
              <a:ext cx="120650" cy="93662"/>
            </a:xfrm>
            <a:custGeom>
              <a:avLst/>
              <a:gdLst>
                <a:gd name="T0" fmla="*/ 5 w 66"/>
                <a:gd name="T1" fmla="*/ 52 h 52"/>
                <a:gd name="T2" fmla="*/ 0 w 66"/>
                <a:gd name="T3" fmla="*/ 38 h 52"/>
                <a:gd name="T4" fmla="*/ 29 w 66"/>
                <a:gd name="T5" fmla="*/ 15 h 52"/>
                <a:gd name="T6" fmla="*/ 62 w 66"/>
                <a:gd name="T7" fmla="*/ 0 h 52"/>
                <a:gd name="T8" fmla="*/ 66 w 66"/>
                <a:gd name="T9" fmla="*/ 5 h 52"/>
                <a:gd name="T10" fmla="*/ 61 w 66"/>
                <a:gd name="T11" fmla="*/ 12 h 52"/>
                <a:gd name="T12" fmla="*/ 45 w 66"/>
                <a:gd name="T13" fmla="*/ 21 h 52"/>
                <a:gd name="T14" fmla="*/ 11 w 66"/>
                <a:gd name="T15" fmla="*/ 47 h 52"/>
                <a:gd name="T16" fmla="*/ 5 w 66"/>
                <a:gd name="T17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6" h="52">
                  <a:moveTo>
                    <a:pt x="5" y="52"/>
                  </a:moveTo>
                  <a:cubicBezTo>
                    <a:pt x="1" y="46"/>
                    <a:pt x="1" y="46"/>
                    <a:pt x="0" y="38"/>
                  </a:cubicBezTo>
                  <a:cubicBezTo>
                    <a:pt x="7" y="28"/>
                    <a:pt x="20" y="23"/>
                    <a:pt x="29" y="15"/>
                  </a:cubicBezTo>
                  <a:cubicBezTo>
                    <a:pt x="39" y="7"/>
                    <a:pt x="50" y="3"/>
                    <a:pt x="62" y="0"/>
                  </a:cubicBezTo>
                  <a:cubicBezTo>
                    <a:pt x="64" y="0"/>
                    <a:pt x="66" y="2"/>
                    <a:pt x="66" y="5"/>
                  </a:cubicBezTo>
                  <a:cubicBezTo>
                    <a:pt x="66" y="8"/>
                    <a:pt x="64" y="10"/>
                    <a:pt x="61" y="12"/>
                  </a:cubicBezTo>
                  <a:cubicBezTo>
                    <a:pt x="56" y="15"/>
                    <a:pt x="50" y="18"/>
                    <a:pt x="45" y="21"/>
                  </a:cubicBezTo>
                  <a:cubicBezTo>
                    <a:pt x="32" y="28"/>
                    <a:pt x="21" y="37"/>
                    <a:pt x="11" y="47"/>
                  </a:cubicBezTo>
                  <a:cubicBezTo>
                    <a:pt x="10" y="49"/>
                    <a:pt x="8" y="50"/>
                    <a:pt x="5" y="5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9" name="Freeform 17"/>
            <p:cNvSpPr>
              <a:spLocks/>
            </p:cNvSpPr>
            <p:nvPr/>
          </p:nvSpPr>
          <p:spPr bwMode="auto">
            <a:xfrm>
              <a:off x="5462588" y="3367088"/>
              <a:ext cx="128588" cy="73025"/>
            </a:xfrm>
            <a:custGeom>
              <a:avLst/>
              <a:gdLst>
                <a:gd name="T0" fmla="*/ 71 w 71"/>
                <a:gd name="T1" fmla="*/ 35 h 40"/>
                <a:gd name="T2" fmla="*/ 66 w 71"/>
                <a:gd name="T3" fmla="*/ 40 h 40"/>
                <a:gd name="T4" fmla="*/ 45 w 71"/>
                <a:gd name="T5" fmla="*/ 28 h 40"/>
                <a:gd name="T6" fmla="*/ 23 w 71"/>
                <a:gd name="T7" fmla="*/ 19 h 40"/>
                <a:gd name="T8" fmla="*/ 3 w 71"/>
                <a:gd name="T9" fmla="*/ 18 h 40"/>
                <a:gd name="T10" fmla="*/ 0 w 71"/>
                <a:gd name="T11" fmla="*/ 14 h 40"/>
                <a:gd name="T12" fmla="*/ 0 w 71"/>
                <a:gd name="T13" fmla="*/ 3 h 40"/>
                <a:gd name="T14" fmla="*/ 3 w 71"/>
                <a:gd name="T15" fmla="*/ 1 h 40"/>
                <a:gd name="T16" fmla="*/ 13 w 71"/>
                <a:gd name="T17" fmla="*/ 2 h 40"/>
                <a:gd name="T18" fmla="*/ 46 w 71"/>
                <a:gd name="T19" fmla="*/ 15 h 40"/>
                <a:gd name="T20" fmla="*/ 71 w 71"/>
                <a:gd name="T21" fmla="*/ 35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1" h="40">
                  <a:moveTo>
                    <a:pt x="71" y="35"/>
                  </a:moveTo>
                  <a:cubicBezTo>
                    <a:pt x="69" y="37"/>
                    <a:pt x="67" y="39"/>
                    <a:pt x="66" y="40"/>
                  </a:cubicBezTo>
                  <a:cubicBezTo>
                    <a:pt x="59" y="36"/>
                    <a:pt x="52" y="32"/>
                    <a:pt x="45" y="28"/>
                  </a:cubicBezTo>
                  <a:cubicBezTo>
                    <a:pt x="38" y="25"/>
                    <a:pt x="31" y="23"/>
                    <a:pt x="23" y="19"/>
                  </a:cubicBezTo>
                  <a:cubicBezTo>
                    <a:pt x="18" y="19"/>
                    <a:pt x="11" y="18"/>
                    <a:pt x="3" y="18"/>
                  </a:cubicBezTo>
                  <a:cubicBezTo>
                    <a:pt x="2" y="16"/>
                    <a:pt x="1" y="15"/>
                    <a:pt x="0" y="14"/>
                  </a:cubicBezTo>
                  <a:cubicBezTo>
                    <a:pt x="0" y="9"/>
                    <a:pt x="0" y="6"/>
                    <a:pt x="0" y="3"/>
                  </a:cubicBezTo>
                  <a:cubicBezTo>
                    <a:pt x="1" y="2"/>
                    <a:pt x="2" y="1"/>
                    <a:pt x="3" y="1"/>
                  </a:cubicBezTo>
                  <a:cubicBezTo>
                    <a:pt x="7" y="1"/>
                    <a:pt x="11" y="0"/>
                    <a:pt x="13" y="2"/>
                  </a:cubicBezTo>
                  <a:cubicBezTo>
                    <a:pt x="24" y="7"/>
                    <a:pt x="36" y="8"/>
                    <a:pt x="46" y="15"/>
                  </a:cubicBezTo>
                  <a:cubicBezTo>
                    <a:pt x="55" y="21"/>
                    <a:pt x="64" y="26"/>
                    <a:pt x="71" y="3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0" name="Freeform 18"/>
            <p:cNvSpPr>
              <a:spLocks/>
            </p:cNvSpPr>
            <p:nvPr/>
          </p:nvSpPr>
          <p:spPr bwMode="auto">
            <a:xfrm>
              <a:off x="5468938" y="3189288"/>
              <a:ext cx="138113" cy="49212"/>
            </a:xfrm>
            <a:custGeom>
              <a:avLst/>
              <a:gdLst>
                <a:gd name="T0" fmla="*/ 11 w 76"/>
                <a:gd name="T1" fmla="*/ 27 h 27"/>
                <a:gd name="T2" fmla="*/ 6 w 76"/>
                <a:gd name="T3" fmla="*/ 24 h 27"/>
                <a:gd name="T4" fmla="*/ 0 w 76"/>
                <a:gd name="T5" fmla="*/ 17 h 27"/>
                <a:gd name="T6" fmla="*/ 5 w 76"/>
                <a:gd name="T7" fmla="*/ 9 h 27"/>
                <a:gd name="T8" fmla="*/ 57 w 76"/>
                <a:gd name="T9" fmla="*/ 2 h 27"/>
                <a:gd name="T10" fmla="*/ 76 w 76"/>
                <a:gd name="T11" fmla="*/ 14 h 27"/>
                <a:gd name="T12" fmla="*/ 11 w 76"/>
                <a:gd name="T13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6" h="27">
                  <a:moveTo>
                    <a:pt x="11" y="27"/>
                  </a:moveTo>
                  <a:cubicBezTo>
                    <a:pt x="9" y="26"/>
                    <a:pt x="8" y="25"/>
                    <a:pt x="6" y="24"/>
                  </a:cubicBezTo>
                  <a:cubicBezTo>
                    <a:pt x="4" y="22"/>
                    <a:pt x="3" y="19"/>
                    <a:pt x="0" y="17"/>
                  </a:cubicBezTo>
                  <a:cubicBezTo>
                    <a:pt x="2" y="14"/>
                    <a:pt x="3" y="12"/>
                    <a:pt x="5" y="9"/>
                  </a:cubicBezTo>
                  <a:cubicBezTo>
                    <a:pt x="23" y="10"/>
                    <a:pt x="39" y="0"/>
                    <a:pt x="57" y="2"/>
                  </a:cubicBezTo>
                  <a:cubicBezTo>
                    <a:pt x="64" y="4"/>
                    <a:pt x="73" y="3"/>
                    <a:pt x="76" y="14"/>
                  </a:cubicBezTo>
                  <a:cubicBezTo>
                    <a:pt x="53" y="13"/>
                    <a:pt x="33" y="19"/>
                    <a:pt x="11" y="2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" name="Freeform 19"/>
            <p:cNvSpPr>
              <a:spLocks/>
            </p:cNvSpPr>
            <p:nvPr/>
          </p:nvSpPr>
          <p:spPr bwMode="auto">
            <a:xfrm>
              <a:off x="5216525" y="2840038"/>
              <a:ext cx="50800" cy="131762"/>
            </a:xfrm>
            <a:custGeom>
              <a:avLst/>
              <a:gdLst>
                <a:gd name="T0" fmla="*/ 6 w 28"/>
                <a:gd name="T1" fmla="*/ 73 h 73"/>
                <a:gd name="T2" fmla="*/ 1 w 28"/>
                <a:gd name="T3" fmla="*/ 63 h 73"/>
                <a:gd name="T4" fmla="*/ 3 w 28"/>
                <a:gd name="T5" fmla="*/ 55 h 73"/>
                <a:gd name="T6" fmla="*/ 12 w 28"/>
                <a:gd name="T7" fmla="*/ 6 h 73"/>
                <a:gd name="T8" fmla="*/ 17 w 28"/>
                <a:gd name="T9" fmla="*/ 0 h 73"/>
                <a:gd name="T10" fmla="*/ 28 w 28"/>
                <a:gd name="T11" fmla="*/ 14 h 73"/>
                <a:gd name="T12" fmla="*/ 12 w 28"/>
                <a:gd name="T13" fmla="*/ 67 h 73"/>
                <a:gd name="T14" fmla="*/ 6 w 28"/>
                <a:gd name="T15" fmla="*/ 7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" h="73">
                  <a:moveTo>
                    <a:pt x="6" y="73"/>
                  </a:moveTo>
                  <a:cubicBezTo>
                    <a:pt x="1" y="70"/>
                    <a:pt x="0" y="67"/>
                    <a:pt x="1" y="63"/>
                  </a:cubicBezTo>
                  <a:cubicBezTo>
                    <a:pt x="1" y="60"/>
                    <a:pt x="2" y="58"/>
                    <a:pt x="3" y="55"/>
                  </a:cubicBezTo>
                  <a:cubicBezTo>
                    <a:pt x="8" y="39"/>
                    <a:pt x="13" y="24"/>
                    <a:pt x="12" y="6"/>
                  </a:cubicBezTo>
                  <a:cubicBezTo>
                    <a:pt x="13" y="4"/>
                    <a:pt x="15" y="3"/>
                    <a:pt x="17" y="0"/>
                  </a:cubicBezTo>
                  <a:cubicBezTo>
                    <a:pt x="22" y="5"/>
                    <a:pt x="25" y="9"/>
                    <a:pt x="28" y="14"/>
                  </a:cubicBezTo>
                  <a:cubicBezTo>
                    <a:pt x="25" y="32"/>
                    <a:pt x="20" y="50"/>
                    <a:pt x="12" y="67"/>
                  </a:cubicBezTo>
                  <a:cubicBezTo>
                    <a:pt x="11" y="69"/>
                    <a:pt x="8" y="71"/>
                    <a:pt x="6" y="7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" name="Freeform 20"/>
            <p:cNvSpPr>
              <a:spLocks/>
            </p:cNvSpPr>
            <p:nvPr/>
          </p:nvSpPr>
          <p:spPr bwMode="auto">
            <a:xfrm>
              <a:off x="4870450" y="2844800"/>
              <a:ext cx="58738" cy="106362"/>
            </a:xfrm>
            <a:custGeom>
              <a:avLst/>
              <a:gdLst>
                <a:gd name="T0" fmla="*/ 32 w 32"/>
                <a:gd name="T1" fmla="*/ 52 h 58"/>
                <a:gd name="T2" fmla="*/ 27 w 32"/>
                <a:gd name="T3" fmla="*/ 58 h 58"/>
                <a:gd name="T4" fmla="*/ 25 w 32"/>
                <a:gd name="T5" fmla="*/ 57 h 58"/>
                <a:gd name="T6" fmla="*/ 10 w 32"/>
                <a:gd name="T7" fmla="*/ 25 h 58"/>
                <a:gd name="T8" fmla="*/ 1 w 32"/>
                <a:gd name="T9" fmla="*/ 9 h 58"/>
                <a:gd name="T10" fmla="*/ 8 w 32"/>
                <a:gd name="T11" fmla="*/ 0 h 58"/>
                <a:gd name="T12" fmla="*/ 15 w 32"/>
                <a:gd name="T13" fmla="*/ 6 h 58"/>
                <a:gd name="T14" fmla="*/ 32 w 32"/>
                <a:gd name="T15" fmla="*/ 52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2" h="58">
                  <a:moveTo>
                    <a:pt x="32" y="52"/>
                  </a:moveTo>
                  <a:cubicBezTo>
                    <a:pt x="30" y="54"/>
                    <a:pt x="31" y="58"/>
                    <a:pt x="27" y="58"/>
                  </a:cubicBezTo>
                  <a:cubicBezTo>
                    <a:pt x="26" y="58"/>
                    <a:pt x="25" y="58"/>
                    <a:pt x="25" y="57"/>
                  </a:cubicBezTo>
                  <a:cubicBezTo>
                    <a:pt x="20" y="47"/>
                    <a:pt x="14" y="36"/>
                    <a:pt x="10" y="25"/>
                  </a:cubicBezTo>
                  <a:cubicBezTo>
                    <a:pt x="8" y="19"/>
                    <a:pt x="5" y="13"/>
                    <a:pt x="1" y="9"/>
                  </a:cubicBezTo>
                  <a:cubicBezTo>
                    <a:pt x="0" y="4"/>
                    <a:pt x="2" y="1"/>
                    <a:pt x="8" y="0"/>
                  </a:cubicBezTo>
                  <a:cubicBezTo>
                    <a:pt x="10" y="1"/>
                    <a:pt x="12" y="4"/>
                    <a:pt x="15" y="6"/>
                  </a:cubicBezTo>
                  <a:cubicBezTo>
                    <a:pt x="19" y="22"/>
                    <a:pt x="27" y="36"/>
                    <a:pt x="32" y="5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3" name="Freeform 21"/>
            <p:cNvSpPr>
              <a:spLocks/>
            </p:cNvSpPr>
            <p:nvPr/>
          </p:nvSpPr>
          <p:spPr bwMode="auto">
            <a:xfrm>
              <a:off x="4695825" y="2933700"/>
              <a:ext cx="100013" cy="100012"/>
            </a:xfrm>
            <a:custGeom>
              <a:avLst/>
              <a:gdLst>
                <a:gd name="T0" fmla="*/ 0 w 55"/>
                <a:gd name="T1" fmla="*/ 7 h 55"/>
                <a:gd name="T2" fmla="*/ 12 w 55"/>
                <a:gd name="T3" fmla="*/ 2 h 55"/>
                <a:gd name="T4" fmla="*/ 51 w 55"/>
                <a:gd name="T5" fmla="*/ 47 h 55"/>
                <a:gd name="T6" fmla="*/ 50 w 55"/>
                <a:gd name="T7" fmla="*/ 55 h 55"/>
                <a:gd name="T8" fmla="*/ 39 w 55"/>
                <a:gd name="T9" fmla="*/ 47 h 55"/>
                <a:gd name="T10" fmla="*/ 28 w 55"/>
                <a:gd name="T11" fmla="*/ 38 h 55"/>
                <a:gd name="T12" fmla="*/ 18 w 55"/>
                <a:gd name="T13" fmla="*/ 29 h 55"/>
                <a:gd name="T14" fmla="*/ 0 w 55"/>
                <a:gd name="T15" fmla="*/ 7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5" h="55">
                  <a:moveTo>
                    <a:pt x="0" y="7"/>
                  </a:moveTo>
                  <a:cubicBezTo>
                    <a:pt x="2" y="1"/>
                    <a:pt x="6" y="0"/>
                    <a:pt x="12" y="2"/>
                  </a:cubicBezTo>
                  <a:cubicBezTo>
                    <a:pt x="23" y="20"/>
                    <a:pt x="36" y="32"/>
                    <a:pt x="51" y="47"/>
                  </a:cubicBezTo>
                  <a:cubicBezTo>
                    <a:pt x="51" y="51"/>
                    <a:pt x="55" y="54"/>
                    <a:pt x="50" y="55"/>
                  </a:cubicBezTo>
                  <a:cubicBezTo>
                    <a:pt x="48" y="52"/>
                    <a:pt x="43" y="50"/>
                    <a:pt x="39" y="47"/>
                  </a:cubicBezTo>
                  <a:cubicBezTo>
                    <a:pt x="35" y="44"/>
                    <a:pt x="33" y="41"/>
                    <a:pt x="28" y="38"/>
                  </a:cubicBezTo>
                  <a:cubicBezTo>
                    <a:pt x="25" y="35"/>
                    <a:pt x="22" y="31"/>
                    <a:pt x="18" y="29"/>
                  </a:cubicBezTo>
                  <a:cubicBezTo>
                    <a:pt x="14" y="26"/>
                    <a:pt x="2" y="11"/>
                    <a:pt x="0" y="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" name="Freeform 22"/>
            <p:cNvSpPr>
              <a:spLocks/>
            </p:cNvSpPr>
            <p:nvPr/>
          </p:nvSpPr>
          <p:spPr bwMode="auto">
            <a:xfrm>
              <a:off x="5037138" y="2830513"/>
              <a:ext cx="42863" cy="114300"/>
            </a:xfrm>
            <a:custGeom>
              <a:avLst/>
              <a:gdLst>
                <a:gd name="T0" fmla="*/ 17 w 24"/>
                <a:gd name="T1" fmla="*/ 8 h 63"/>
                <a:gd name="T2" fmla="*/ 24 w 24"/>
                <a:gd name="T3" fmla="*/ 48 h 63"/>
                <a:gd name="T4" fmla="*/ 24 w 24"/>
                <a:gd name="T5" fmla="*/ 57 h 63"/>
                <a:gd name="T6" fmla="*/ 18 w 24"/>
                <a:gd name="T7" fmla="*/ 63 h 63"/>
                <a:gd name="T8" fmla="*/ 14 w 24"/>
                <a:gd name="T9" fmla="*/ 62 h 63"/>
                <a:gd name="T10" fmla="*/ 10 w 24"/>
                <a:gd name="T11" fmla="*/ 44 h 63"/>
                <a:gd name="T12" fmla="*/ 2 w 24"/>
                <a:gd name="T13" fmla="*/ 15 h 63"/>
                <a:gd name="T14" fmla="*/ 0 w 24"/>
                <a:gd name="T15" fmla="*/ 8 h 63"/>
                <a:gd name="T16" fmla="*/ 1 w 24"/>
                <a:gd name="T17" fmla="*/ 2 h 63"/>
                <a:gd name="T18" fmla="*/ 7 w 24"/>
                <a:gd name="T19" fmla="*/ 0 h 63"/>
                <a:gd name="T20" fmla="*/ 17 w 24"/>
                <a:gd name="T21" fmla="*/ 8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4" h="63">
                  <a:moveTo>
                    <a:pt x="17" y="8"/>
                  </a:moveTo>
                  <a:cubicBezTo>
                    <a:pt x="19" y="22"/>
                    <a:pt x="22" y="35"/>
                    <a:pt x="24" y="48"/>
                  </a:cubicBezTo>
                  <a:cubicBezTo>
                    <a:pt x="24" y="51"/>
                    <a:pt x="24" y="54"/>
                    <a:pt x="24" y="57"/>
                  </a:cubicBezTo>
                  <a:cubicBezTo>
                    <a:pt x="22" y="59"/>
                    <a:pt x="20" y="61"/>
                    <a:pt x="18" y="63"/>
                  </a:cubicBezTo>
                  <a:cubicBezTo>
                    <a:pt x="17" y="63"/>
                    <a:pt x="16" y="62"/>
                    <a:pt x="14" y="62"/>
                  </a:cubicBezTo>
                  <a:cubicBezTo>
                    <a:pt x="13" y="56"/>
                    <a:pt x="11" y="50"/>
                    <a:pt x="10" y="44"/>
                  </a:cubicBezTo>
                  <a:cubicBezTo>
                    <a:pt x="9" y="34"/>
                    <a:pt x="6" y="24"/>
                    <a:pt x="2" y="15"/>
                  </a:cubicBezTo>
                  <a:cubicBezTo>
                    <a:pt x="1" y="13"/>
                    <a:pt x="1" y="10"/>
                    <a:pt x="0" y="8"/>
                  </a:cubicBezTo>
                  <a:cubicBezTo>
                    <a:pt x="0" y="7"/>
                    <a:pt x="1" y="5"/>
                    <a:pt x="1" y="2"/>
                  </a:cubicBezTo>
                  <a:cubicBezTo>
                    <a:pt x="3" y="2"/>
                    <a:pt x="5" y="1"/>
                    <a:pt x="7" y="0"/>
                  </a:cubicBezTo>
                  <a:cubicBezTo>
                    <a:pt x="10" y="3"/>
                    <a:pt x="13" y="5"/>
                    <a:pt x="17" y="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" name="Freeform 23"/>
            <p:cNvSpPr>
              <a:spLocks/>
            </p:cNvSpPr>
            <p:nvPr/>
          </p:nvSpPr>
          <p:spPr bwMode="auto">
            <a:xfrm>
              <a:off x="4598988" y="3092450"/>
              <a:ext cx="107950" cy="57150"/>
            </a:xfrm>
            <a:custGeom>
              <a:avLst/>
              <a:gdLst>
                <a:gd name="T0" fmla="*/ 3 w 60"/>
                <a:gd name="T1" fmla="*/ 0 h 31"/>
                <a:gd name="T2" fmla="*/ 8 w 60"/>
                <a:gd name="T3" fmla="*/ 2 h 31"/>
                <a:gd name="T4" fmla="*/ 39 w 60"/>
                <a:gd name="T5" fmla="*/ 14 h 31"/>
                <a:gd name="T6" fmla="*/ 59 w 60"/>
                <a:gd name="T7" fmla="*/ 24 h 31"/>
                <a:gd name="T8" fmla="*/ 60 w 60"/>
                <a:gd name="T9" fmla="*/ 30 h 31"/>
                <a:gd name="T10" fmla="*/ 56 w 60"/>
                <a:gd name="T11" fmla="*/ 31 h 31"/>
                <a:gd name="T12" fmla="*/ 25 w 60"/>
                <a:gd name="T13" fmla="*/ 21 h 31"/>
                <a:gd name="T14" fmla="*/ 1 w 60"/>
                <a:gd name="T15" fmla="*/ 13 h 31"/>
                <a:gd name="T16" fmla="*/ 3 w 60"/>
                <a:gd name="T17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0" h="31">
                  <a:moveTo>
                    <a:pt x="3" y="0"/>
                  </a:moveTo>
                  <a:cubicBezTo>
                    <a:pt x="5" y="1"/>
                    <a:pt x="7" y="1"/>
                    <a:pt x="8" y="2"/>
                  </a:cubicBezTo>
                  <a:cubicBezTo>
                    <a:pt x="20" y="9"/>
                    <a:pt x="26" y="11"/>
                    <a:pt x="39" y="14"/>
                  </a:cubicBezTo>
                  <a:cubicBezTo>
                    <a:pt x="44" y="16"/>
                    <a:pt x="55" y="19"/>
                    <a:pt x="59" y="24"/>
                  </a:cubicBezTo>
                  <a:cubicBezTo>
                    <a:pt x="59" y="26"/>
                    <a:pt x="60" y="28"/>
                    <a:pt x="60" y="30"/>
                  </a:cubicBezTo>
                  <a:cubicBezTo>
                    <a:pt x="58" y="30"/>
                    <a:pt x="57" y="31"/>
                    <a:pt x="56" y="31"/>
                  </a:cubicBezTo>
                  <a:cubicBezTo>
                    <a:pt x="41" y="26"/>
                    <a:pt x="35" y="25"/>
                    <a:pt x="25" y="21"/>
                  </a:cubicBezTo>
                  <a:cubicBezTo>
                    <a:pt x="16" y="21"/>
                    <a:pt x="8" y="17"/>
                    <a:pt x="1" y="13"/>
                  </a:cubicBezTo>
                  <a:cubicBezTo>
                    <a:pt x="0" y="6"/>
                    <a:pt x="0" y="6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" name="Freeform 24"/>
            <p:cNvSpPr>
              <a:spLocks/>
            </p:cNvSpPr>
            <p:nvPr/>
          </p:nvSpPr>
          <p:spPr bwMode="auto">
            <a:xfrm>
              <a:off x="4624388" y="3419475"/>
              <a:ext cx="93663" cy="53975"/>
            </a:xfrm>
            <a:custGeom>
              <a:avLst/>
              <a:gdLst>
                <a:gd name="T0" fmla="*/ 8 w 52"/>
                <a:gd name="T1" fmla="*/ 29 h 29"/>
                <a:gd name="T2" fmla="*/ 0 w 52"/>
                <a:gd name="T3" fmla="*/ 21 h 29"/>
                <a:gd name="T4" fmla="*/ 10 w 52"/>
                <a:gd name="T5" fmla="*/ 12 h 29"/>
                <a:gd name="T6" fmla="*/ 48 w 52"/>
                <a:gd name="T7" fmla="*/ 0 h 29"/>
                <a:gd name="T8" fmla="*/ 52 w 52"/>
                <a:gd name="T9" fmla="*/ 5 h 29"/>
                <a:gd name="T10" fmla="*/ 47 w 52"/>
                <a:gd name="T11" fmla="*/ 14 h 29"/>
                <a:gd name="T12" fmla="*/ 8 w 52"/>
                <a:gd name="T13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" h="29">
                  <a:moveTo>
                    <a:pt x="8" y="29"/>
                  </a:moveTo>
                  <a:cubicBezTo>
                    <a:pt x="3" y="25"/>
                    <a:pt x="0" y="25"/>
                    <a:pt x="0" y="21"/>
                  </a:cubicBezTo>
                  <a:cubicBezTo>
                    <a:pt x="2" y="16"/>
                    <a:pt x="6" y="13"/>
                    <a:pt x="10" y="12"/>
                  </a:cubicBezTo>
                  <a:cubicBezTo>
                    <a:pt x="23" y="8"/>
                    <a:pt x="35" y="4"/>
                    <a:pt x="48" y="0"/>
                  </a:cubicBezTo>
                  <a:cubicBezTo>
                    <a:pt x="49" y="1"/>
                    <a:pt x="52" y="0"/>
                    <a:pt x="52" y="5"/>
                  </a:cubicBezTo>
                  <a:cubicBezTo>
                    <a:pt x="52" y="9"/>
                    <a:pt x="48" y="11"/>
                    <a:pt x="47" y="14"/>
                  </a:cubicBezTo>
                  <a:cubicBezTo>
                    <a:pt x="34" y="19"/>
                    <a:pt x="21" y="24"/>
                    <a:pt x="8" y="2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" name="Freeform 25"/>
            <p:cNvSpPr>
              <a:spLocks/>
            </p:cNvSpPr>
            <p:nvPr/>
          </p:nvSpPr>
          <p:spPr bwMode="auto">
            <a:xfrm>
              <a:off x="5364163" y="3514725"/>
              <a:ext cx="88900" cy="80962"/>
            </a:xfrm>
            <a:custGeom>
              <a:avLst/>
              <a:gdLst>
                <a:gd name="T0" fmla="*/ 4 w 49"/>
                <a:gd name="T1" fmla="*/ 3 h 44"/>
                <a:gd name="T2" fmla="*/ 15 w 49"/>
                <a:gd name="T3" fmla="*/ 6 h 44"/>
                <a:gd name="T4" fmla="*/ 47 w 49"/>
                <a:gd name="T5" fmla="*/ 36 h 44"/>
                <a:gd name="T6" fmla="*/ 45 w 49"/>
                <a:gd name="T7" fmla="*/ 44 h 44"/>
                <a:gd name="T8" fmla="*/ 44 w 49"/>
                <a:gd name="T9" fmla="*/ 44 h 44"/>
                <a:gd name="T10" fmla="*/ 42 w 49"/>
                <a:gd name="T11" fmla="*/ 43 h 44"/>
                <a:gd name="T12" fmla="*/ 4 w 49"/>
                <a:gd name="T13" fmla="*/ 14 h 44"/>
                <a:gd name="T14" fmla="*/ 4 w 49"/>
                <a:gd name="T15" fmla="*/ 3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9" h="44">
                  <a:moveTo>
                    <a:pt x="4" y="3"/>
                  </a:moveTo>
                  <a:cubicBezTo>
                    <a:pt x="9" y="0"/>
                    <a:pt x="12" y="5"/>
                    <a:pt x="15" y="6"/>
                  </a:cubicBezTo>
                  <a:cubicBezTo>
                    <a:pt x="26" y="16"/>
                    <a:pt x="39" y="24"/>
                    <a:pt x="47" y="36"/>
                  </a:cubicBezTo>
                  <a:cubicBezTo>
                    <a:pt x="48" y="39"/>
                    <a:pt x="49" y="42"/>
                    <a:pt x="45" y="44"/>
                  </a:cubicBezTo>
                  <a:cubicBezTo>
                    <a:pt x="45" y="44"/>
                    <a:pt x="44" y="44"/>
                    <a:pt x="44" y="44"/>
                  </a:cubicBezTo>
                  <a:cubicBezTo>
                    <a:pt x="43" y="44"/>
                    <a:pt x="42" y="44"/>
                    <a:pt x="42" y="43"/>
                  </a:cubicBezTo>
                  <a:cubicBezTo>
                    <a:pt x="29" y="34"/>
                    <a:pt x="17" y="24"/>
                    <a:pt x="4" y="14"/>
                  </a:cubicBezTo>
                  <a:cubicBezTo>
                    <a:pt x="4" y="11"/>
                    <a:pt x="0" y="7"/>
                    <a:pt x="4" y="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8" name="Freeform 26"/>
            <p:cNvSpPr>
              <a:spLocks/>
            </p:cNvSpPr>
            <p:nvPr/>
          </p:nvSpPr>
          <p:spPr bwMode="auto">
            <a:xfrm>
              <a:off x="4587875" y="3281363"/>
              <a:ext cx="100013" cy="23812"/>
            </a:xfrm>
            <a:custGeom>
              <a:avLst/>
              <a:gdLst>
                <a:gd name="T0" fmla="*/ 5 w 55"/>
                <a:gd name="T1" fmla="*/ 10 h 13"/>
                <a:gd name="T2" fmla="*/ 4 w 55"/>
                <a:gd name="T3" fmla="*/ 2 h 13"/>
                <a:gd name="T4" fmla="*/ 10 w 55"/>
                <a:gd name="T5" fmla="*/ 0 h 13"/>
                <a:gd name="T6" fmla="*/ 42 w 55"/>
                <a:gd name="T7" fmla="*/ 1 h 13"/>
                <a:gd name="T8" fmla="*/ 55 w 55"/>
                <a:gd name="T9" fmla="*/ 3 h 13"/>
                <a:gd name="T10" fmla="*/ 55 w 55"/>
                <a:gd name="T11" fmla="*/ 11 h 13"/>
                <a:gd name="T12" fmla="*/ 29 w 55"/>
                <a:gd name="T13" fmla="*/ 11 h 13"/>
                <a:gd name="T14" fmla="*/ 5 w 55"/>
                <a:gd name="T15" fmla="*/ 1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5" h="13">
                  <a:moveTo>
                    <a:pt x="5" y="10"/>
                  </a:moveTo>
                  <a:cubicBezTo>
                    <a:pt x="0" y="5"/>
                    <a:pt x="2" y="3"/>
                    <a:pt x="4" y="2"/>
                  </a:cubicBezTo>
                  <a:cubicBezTo>
                    <a:pt x="5" y="2"/>
                    <a:pt x="8" y="1"/>
                    <a:pt x="10" y="0"/>
                  </a:cubicBezTo>
                  <a:cubicBezTo>
                    <a:pt x="16" y="0"/>
                    <a:pt x="38" y="0"/>
                    <a:pt x="42" y="1"/>
                  </a:cubicBezTo>
                  <a:cubicBezTo>
                    <a:pt x="47" y="2"/>
                    <a:pt x="49" y="1"/>
                    <a:pt x="55" y="3"/>
                  </a:cubicBezTo>
                  <a:cubicBezTo>
                    <a:pt x="55" y="6"/>
                    <a:pt x="55" y="8"/>
                    <a:pt x="55" y="11"/>
                  </a:cubicBezTo>
                  <a:cubicBezTo>
                    <a:pt x="46" y="13"/>
                    <a:pt x="38" y="11"/>
                    <a:pt x="29" y="11"/>
                  </a:cubicBezTo>
                  <a:cubicBezTo>
                    <a:pt x="19" y="13"/>
                    <a:pt x="13" y="12"/>
                    <a:pt x="5" y="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9" name="Freeform 27"/>
            <p:cNvSpPr>
              <a:spLocks/>
            </p:cNvSpPr>
            <p:nvPr/>
          </p:nvSpPr>
          <p:spPr bwMode="auto">
            <a:xfrm>
              <a:off x="4699000" y="3508375"/>
              <a:ext cx="90488" cy="84137"/>
            </a:xfrm>
            <a:custGeom>
              <a:avLst/>
              <a:gdLst>
                <a:gd name="T0" fmla="*/ 9 w 50"/>
                <a:gd name="T1" fmla="*/ 47 h 47"/>
                <a:gd name="T2" fmla="*/ 0 w 50"/>
                <a:gd name="T3" fmla="*/ 43 h 47"/>
                <a:gd name="T4" fmla="*/ 37 w 50"/>
                <a:gd name="T5" fmla="*/ 7 h 47"/>
                <a:gd name="T6" fmla="*/ 50 w 50"/>
                <a:gd name="T7" fmla="*/ 7 h 47"/>
                <a:gd name="T8" fmla="*/ 9 w 50"/>
                <a:gd name="T9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47">
                  <a:moveTo>
                    <a:pt x="9" y="47"/>
                  </a:moveTo>
                  <a:cubicBezTo>
                    <a:pt x="3" y="46"/>
                    <a:pt x="3" y="46"/>
                    <a:pt x="0" y="43"/>
                  </a:cubicBezTo>
                  <a:cubicBezTo>
                    <a:pt x="15" y="30"/>
                    <a:pt x="22" y="20"/>
                    <a:pt x="37" y="7"/>
                  </a:cubicBezTo>
                  <a:cubicBezTo>
                    <a:pt x="47" y="0"/>
                    <a:pt x="49" y="6"/>
                    <a:pt x="50" y="7"/>
                  </a:cubicBezTo>
                  <a:cubicBezTo>
                    <a:pt x="49" y="11"/>
                    <a:pt x="26" y="34"/>
                    <a:pt x="9" y="4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0" name="Freeform 28"/>
            <p:cNvSpPr>
              <a:spLocks noEditPoints="1"/>
            </p:cNvSpPr>
            <p:nvPr/>
          </p:nvSpPr>
          <p:spPr bwMode="auto">
            <a:xfrm>
              <a:off x="4949825" y="3167063"/>
              <a:ext cx="133350" cy="168275"/>
            </a:xfrm>
            <a:custGeom>
              <a:avLst/>
              <a:gdLst>
                <a:gd name="T0" fmla="*/ 51 w 74"/>
                <a:gd name="T1" fmla="*/ 40 h 92"/>
                <a:gd name="T2" fmla="*/ 48 w 74"/>
                <a:gd name="T3" fmla="*/ 9 h 92"/>
                <a:gd name="T4" fmla="*/ 56 w 74"/>
                <a:gd name="T5" fmla="*/ 0 h 92"/>
                <a:gd name="T6" fmla="*/ 63 w 74"/>
                <a:gd name="T7" fmla="*/ 3 h 92"/>
                <a:gd name="T8" fmla="*/ 66 w 74"/>
                <a:gd name="T9" fmla="*/ 14 h 92"/>
                <a:gd name="T10" fmla="*/ 67 w 74"/>
                <a:gd name="T11" fmla="*/ 35 h 92"/>
                <a:gd name="T12" fmla="*/ 68 w 74"/>
                <a:gd name="T13" fmla="*/ 58 h 92"/>
                <a:gd name="T14" fmla="*/ 74 w 74"/>
                <a:gd name="T15" fmla="*/ 84 h 92"/>
                <a:gd name="T16" fmla="*/ 66 w 74"/>
                <a:gd name="T17" fmla="*/ 92 h 92"/>
                <a:gd name="T18" fmla="*/ 59 w 74"/>
                <a:gd name="T19" fmla="*/ 88 h 92"/>
                <a:gd name="T20" fmla="*/ 54 w 74"/>
                <a:gd name="T21" fmla="*/ 78 h 92"/>
                <a:gd name="T22" fmla="*/ 20 w 74"/>
                <a:gd name="T23" fmla="*/ 89 h 92"/>
                <a:gd name="T24" fmla="*/ 2 w 74"/>
                <a:gd name="T25" fmla="*/ 75 h 92"/>
                <a:gd name="T26" fmla="*/ 3 w 74"/>
                <a:gd name="T27" fmla="*/ 52 h 92"/>
                <a:gd name="T28" fmla="*/ 12 w 74"/>
                <a:gd name="T29" fmla="*/ 42 h 92"/>
                <a:gd name="T30" fmla="*/ 51 w 74"/>
                <a:gd name="T31" fmla="*/ 40 h 92"/>
                <a:gd name="T32" fmla="*/ 36 w 74"/>
                <a:gd name="T33" fmla="*/ 51 h 92"/>
                <a:gd name="T34" fmla="*/ 26 w 74"/>
                <a:gd name="T35" fmla="*/ 53 h 92"/>
                <a:gd name="T36" fmla="*/ 20 w 74"/>
                <a:gd name="T37" fmla="*/ 62 h 92"/>
                <a:gd name="T38" fmla="*/ 24 w 74"/>
                <a:gd name="T39" fmla="*/ 70 h 92"/>
                <a:gd name="T40" fmla="*/ 43 w 74"/>
                <a:gd name="T41" fmla="*/ 65 h 92"/>
                <a:gd name="T42" fmla="*/ 42 w 74"/>
                <a:gd name="T43" fmla="*/ 55 h 92"/>
                <a:gd name="T44" fmla="*/ 36 w 74"/>
                <a:gd name="T45" fmla="*/ 51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74" h="92">
                  <a:moveTo>
                    <a:pt x="51" y="40"/>
                  </a:moveTo>
                  <a:cubicBezTo>
                    <a:pt x="47" y="29"/>
                    <a:pt x="47" y="19"/>
                    <a:pt x="48" y="9"/>
                  </a:cubicBezTo>
                  <a:cubicBezTo>
                    <a:pt x="48" y="5"/>
                    <a:pt x="51" y="0"/>
                    <a:pt x="56" y="0"/>
                  </a:cubicBezTo>
                  <a:cubicBezTo>
                    <a:pt x="60" y="0"/>
                    <a:pt x="61" y="0"/>
                    <a:pt x="63" y="3"/>
                  </a:cubicBezTo>
                  <a:cubicBezTo>
                    <a:pt x="64" y="5"/>
                    <a:pt x="65" y="9"/>
                    <a:pt x="66" y="14"/>
                  </a:cubicBezTo>
                  <a:cubicBezTo>
                    <a:pt x="65" y="19"/>
                    <a:pt x="67" y="26"/>
                    <a:pt x="67" y="35"/>
                  </a:cubicBezTo>
                  <a:cubicBezTo>
                    <a:pt x="67" y="42"/>
                    <a:pt x="67" y="50"/>
                    <a:pt x="68" y="58"/>
                  </a:cubicBezTo>
                  <a:cubicBezTo>
                    <a:pt x="69" y="67"/>
                    <a:pt x="72" y="75"/>
                    <a:pt x="74" y="84"/>
                  </a:cubicBezTo>
                  <a:cubicBezTo>
                    <a:pt x="73" y="88"/>
                    <a:pt x="71" y="90"/>
                    <a:pt x="66" y="92"/>
                  </a:cubicBezTo>
                  <a:cubicBezTo>
                    <a:pt x="62" y="92"/>
                    <a:pt x="61" y="90"/>
                    <a:pt x="59" y="88"/>
                  </a:cubicBezTo>
                  <a:cubicBezTo>
                    <a:pt x="57" y="85"/>
                    <a:pt x="56" y="82"/>
                    <a:pt x="54" y="78"/>
                  </a:cubicBezTo>
                  <a:cubicBezTo>
                    <a:pt x="44" y="86"/>
                    <a:pt x="33" y="90"/>
                    <a:pt x="20" y="89"/>
                  </a:cubicBezTo>
                  <a:cubicBezTo>
                    <a:pt x="13" y="86"/>
                    <a:pt x="7" y="83"/>
                    <a:pt x="2" y="75"/>
                  </a:cubicBezTo>
                  <a:cubicBezTo>
                    <a:pt x="0" y="69"/>
                    <a:pt x="0" y="62"/>
                    <a:pt x="3" y="52"/>
                  </a:cubicBezTo>
                  <a:cubicBezTo>
                    <a:pt x="5" y="48"/>
                    <a:pt x="9" y="44"/>
                    <a:pt x="12" y="42"/>
                  </a:cubicBezTo>
                  <a:cubicBezTo>
                    <a:pt x="25" y="37"/>
                    <a:pt x="37" y="33"/>
                    <a:pt x="51" y="40"/>
                  </a:cubicBezTo>
                  <a:close/>
                  <a:moveTo>
                    <a:pt x="36" y="51"/>
                  </a:moveTo>
                  <a:cubicBezTo>
                    <a:pt x="31" y="49"/>
                    <a:pt x="29" y="52"/>
                    <a:pt x="26" y="53"/>
                  </a:cubicBezTo>
                  <a:cubicBezTo>
                    <a:pt x="22" y="54"/>
                    <a:pt x="20" y="57"/>
                    <a:pt x="20" y="62"/>
                  </a:cubicBezTo>
                  <a:cubicBezTo>
                    <a:pt x="20" y="65"/>
                    <a:pt x="21" y="68"/>
                    <a:pt x="24" y="70"/>
                  </a:cubicBezTo>
                  <a:cubicBezTo>
                    <a:pt x="32" y="73"/>
                    <a:pt x="38" y="70"/>
                    <a:pt x="43" y="65"/>
                  </a:cubicBezTo>
                  <a:cubicBezTo>
                    <a:pt x="46" y="62"/>
                    <a:pt x="44" y="56"/>
                    <a:pt x="42" y="55"/>
                  </a:cubicBezTo>
                  <a:cubicBezTo>
                    <a:pt x="40" y="53"/>
                    <a:pt x="39" y="52"/>
                    <a:pt x="36" y="5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1" name="Freeform 29"/>
            <p:cNvSpPr>
              <a:spLocks noEditPoints="1"/>
            </p:cNvSpPr>
            <p:nvPr/>
          </p:nvSpPr>
          <p:spPr bwMode="auto">
            <a:xfrm>
              <a:off x="5214938" y="3213100"/>
              <a:ext cx="155575" cy="128587"/>
            </a:xfrm>
            <a:custGeom>
              <a:avLst/>
              <a:gdLst>
                <a:gd name="T0" fmla="*/ 2 w 86"/>
                <a:gd name="T1" fmla="*/ 39 h 71"/>
                <a:gd name="T2" fmla="*/ 9 w 86"/>
                <a:gd name="T3" fmla="*/ 17 h 71"/>
                <a:gd name="T4" fmla="*/ 21 w 86"/>
                <a:gd name="T5" fmla="*/ 5 h 71"/>
                <a:gd name="T6" fmla="*/ 54 w 86"/>
                <a:gd name="T7" fmla="*/ 6 h 71"/>
                <a:gd name="T8" fmla="*/ 60 w 86"/>
                <a:gd name="T9" fmla="*/ 18 h 71"/>
                <a:gd name="T10" fmla="*/ 58 w 86"/>
                <a:gd name="T11" fmla="*/ 38 h 71"/>
                <a:gd name="T12" fmla="*/ 59 w 86"/>
                <a:gd name="T13" fmla="*/ 49 h 71"/>
                <a:gd name="T14" fmla="*/ 70 w 86"/>
                <a:gd name="T15" fmla="*/ 50 h 71"/>
                <a:gd name="T16" fmla="*/ 82 w 86"/>
                <a:gd name="T17" fmla="*/ 47 h 71"/>
                <a:gd name="T18" fmla="*/ 84 w 86"/>
                <a:gd name="T19" fmla="*/ 58 h 71"/>
                <a:gd name="T20" fmla="*/ 71 w 86"/>
                <a:gd name="T21" fmla="*/ 67 h 71"/>
                <a:gd name="T22" fmla="*/ 46 w 86"/>
                <a:gd name="T23" fmla="*/ 63 h 71"/>
                <a:gd name="T24" fmla="*/ 21 w 86"/>
                <a:gd name="T25" fmla="*/ 71 h 71"/>
                <a:gd name="T26" fmla="*/ 2 w 86"/>
                <a:gd name="T27" fmla="*/ 58 h 71"/>
                <a:gd name="T28" fmla="*/ 2 w 86"/>
                <a:gd name="T29" fmla="*/ 39 h 71"/>
                <a:gd name="T30" fmla="*/ 19 w 86"/>
                <a:gd name="T31" fmla="*/ 51 h 71"/>
                <a:gd name="T32" fmla="*/ 35 w 86"/>
                <a:gd name="T33" fmla="*/ 47 h 71"/>
                <a:gd name="T34" fmla="*/ 35 w 86"/>
                <a:gd name="T35" fmla="*/ 23 h 71"/>
                <a:gd name="T36" fmla="*/ 19 w 86"/>
                <a:gd name="T37" fmla="*/ 31 h 71"/>
                <a:gd name="T38" fmla="*/ 19 w 86"/>
                <a:gd name="T39" fmla="*/ 51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6" h="71">
                  <a:moveTo>
                    <a:pt x="2" y="39"/>
                  </a:moveTo>
                  <a:cubicBezTo>
                    <a:pt x="2" y="30"/>
                    <a:pt x="6" y="23"/>
                    <a:pt x="9" y="17"/>
                  </a:cubicBezTo>
                  <a:cubicBezTo>
                    <a:pt x="12" y="12"/>
                    <a:pt x="15" y="10"/>
                    <a:pt x="21" y="5"/>
                  </a:cubicBezTo>
                  <a:cubicBezTo>
                    <a:pt x="37" y="0"/>
                    <a:pt x="37" y="0"/>
                    <a:pt x="54" y="6"/>
                  </a:cubicBezTo>
                  <a:cubicBezTo>
                    <a:pt x="59" y="10"/>
                    <a:pt x="61" y="14"/>
                    <a:pt x="60" y="18"/>
                  </a:cubicBezTo>
                  <a:cubicBezTo>
                    <a:pt x="60" y="25"/>
                    <a:pt x="61" y="32"/>
                    <a:pt x="58" y="38"/>
                  </a:cubicBezTo>
                  <a:cubicBezTo>
                    <a:pt x="56" y="41"/>
                    <a:pt x="55" y="48"/>
                    <a:pt x="59" y="49"/>
                  </a:cubicBezTo>
                  <a:cubicBezTo>
                    <a:pt x="62" y="49"/>
                    <a:pt x="66" y="50"/>
                    <a:pt x="70" y="50"/>
                  </a:cubicBezTo>
                  <a:cubicBezTo>
                    <a:pt x="74" y="49"/>
                    <a:pt x="78" y="48"/>
                    <a:pt x="82" y="47"/>
                  </a:cubicBezTo>
                  <a:cubicBezTo>
                    <a:pt x="86" y="50"/>
                    <a:pt x="85" y="54"/>
                    <a:pt x="84" y="58"/>
                  </a:cubicBezTo>
                  <a:cubicBezTo>
                    <a:pt x="81" y="63"/>
                    <a:pt x="75" y="64"/>
                    <a:pt x="71" y="67"/>
                  </a:cubicBezTo>
                  <a:cubicBezTo>
                    <a:pt x="62" y="69"/>
                    <a:pt x="53" y="66"/>
                    <a:pt x="46" y="63"/>
                  </a:cubicBezTo>
                  <a:cubicBezTo>
                    <a:pt x="36" y="66"/>
                    <a:pt x="30" y="70"/>
                    <a:pt x="21" y="71"/>
                  </a:cubicBezTo>
                  <a:cubicBezTo>
                    <a:pt x="15" y="71"/>
                    <a:pt x="5" y="66"/>
                    <a:pt x="2" y="58"/>
                  </a:cubicBezTo>
                  <a:cubicBezTo>
                    <a:pt x="0" y="53"/>
                    <a:pt x="2" y="39"/>
                    <a:pt x="2" y="39"/>
                  </a:cubicBezTo>
                  <a:close/>
                  <a:moveTo>
                    <a:pt x="19" y="51"/>
                  </a:moveTo>
                  <a:cubicBezTo>
                    <a:pt x="24" y="56"/>
                    <a:pt x="31" y="53"/>
                    <a:pt x="35" y="47"/>
                  </a:cubicBezTo>
                  <a:cubicBezTo>
                    <a:pt x="38" y="39"/>
                    <a:pt x="41" y="31"/>
                    <a:pt x="35" y="23"/>
                  </a:cubicBezTo>
                  <a:cubicBezTo>
                    <a:pt x="27" y="20"/>
                    <a:pt x="23" y="26"/>
                    <a:pt x="19" y="31"/>
                  </a:cubicBezTo>
                  <a:cubicBezTo>
                    <a:pt x="17" y="38"/>
                    <a:pt x="17" y="45"/>
                    <a:pt x="19" y="5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" name="Freeform 30"/>
            <p:cNvSpPr>
              <a:spLocks noEditPoints="1"/>
            </p:cNvSpPr>
            <p:nvPr/>
          </p:nvSpPr>
          <p:spPr bwMode="auto">
            <a:xfrm>
              <a:off x="5103813" y="3198813"/>
              <a:ext cx="117475" cy="141287"/>
            </a:xfrm>
            <a:custGeom>
              <a:avLst/>
              <a:gdLst>
                <a:gd name="T0" fmla="*/ 59 w 65"/>
                <a:gd name="T1" fmla="*/ 64 h 78"/>
                <a:gd name="T2" fmla="*/ 13 w 65"/>
                <a:gd name="T3" fmla="*/ 76 h 78"/>
                <a:gd name="T4" fmla="*/ 0 w 65"/>
                <a:gd name="T5" fmla="*/ 60 h 78"/>
                <a:gd name="T6" fmla="*/ 3 w 65"/>
                <a:gd name="T7" fmla="*/ 29 h 78"/>
                <a:gd name="T8" fmla="*/ 18 w 65"/>
                <a:gd name="T9" fmla="*/ 7 h 78"/>
                <a:gd name="T10" fmla="*/ 32 w 65"/>
                <a:gd name="T11" fmla="*/ 1 h 78"/>
                <a:gd name="T12" fmla="*/ 62 w 65"/>
                <a:gd name="T13" fmla="*/ 13 h 78"/>
                <a:gd name="T14" fmla="*/ 56 w 65"/>
                <a:gd name="T15" fmla="*/ 33 h 78"/>
                <a:gd name="T16" fmla="*/ 37 w 65"/>
                <a:gd name="T17" fmla="*/ 49 h 78"/>
                <a:gd name="T18" fmla="*/ 25 w 65"/>
                <a:gd name="T19" fmla="*/ 58 h 78"/>
                <a:gd name="T20" fmla="*/ 40 w 65"/>
                <a:gd name="T21" fmla="*/ 58 h 78"/>
                <a:gd name="T22" fmla="*/ 55 w 65"/>
                <a:gd name="T23" fmla="*/ 56 h 78"/>
                <a:gd name="T24" fmla="*/ 59 w 65"/>
                <a:gd name="T25" fmla="*/ 64 h 78"/>
                <a:gd name="T26" fmla="*/ 31 w 65"/>
                <a:gd name="T27" fmla="*/ 16 h 78"/>
                <a:gd name="T28" fmla="*/ 19 w 65"/>
                <a:gd name="T29" fmla="*/ 40 h 78"/>
                <a:gd name="T30" fmla="*/ 45 w 65"/>
                <a:gd name="T31" fmla="*/ 26 h 78"/>
                <a:gd name="T32" fmla="*/ 45 w 65"/>
                <a:gd name="T33" fmla="*/ 16 h 78"/>
                <a:gd name="T34" fmla="*/ 31 w 65"/>
                <a:gd name="T35" fmla="*/ 16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5" h="78">
                  <a:moveTo>
                    <a:pt x="59" y="64"/>
                  </a:moveTo>
                  <a:cubicBezTo>
                    <a:pt x="44" y="76"/>
                    <a:pt x="35" y="78"/>
                    <a:pt x="13" y="76"/>
                  </a:cubicBezTo>
                  <a:cubicBezTo>
                    <a:pt x="7" y="74"/>
                    <a:pt x="3" y="67"/>
                    <a:pt x="0" y="60"/>
                  </a:cubicBezTo>
                  <a:cubicBezTo>
                    <a:pt x="0" y="50"/>
                    <a:pt x="0" y="40"/>
                    <a:pt x="3" y="29"/>
                  </a:cubicBezTo>
                  <a:cubicBezTo>
                    <a:pt x="6" y="18"/>
                    <a:pt x="9" y="13"/>
                    <a:pt x="18" y="7"/>
                  </a:cubicBezTo>
                  <a:cubicBezTo>
                    <a:pt x="22" y="4"/>
                    <a:pt x="29" y="2"/>
                    <a:pt x="32" y="1"/>
                  </a:cubicBezTo>
                  <a:cubicBezTo>
                    <a:pt x="45" y="0"/>
                    <a:pt x="52" y="0"/>
                    <a:pt x="62" y="13"/>
                  </a:cubicBezTo>
                  <a:cubicBezTo>
                    <a:pt x="65" y="21"/>
                    <a:pt x="61" y="28"/>
                    <a:pt x="56" y="33"/>
                  </a:cubicBezTo>
                  <a:cubicBezTo>
                    <a:pt x="50" y="41"/>
                    <a:pt x="46" y="44"/>
                    <a:pt x="37" y="49"/>
                  </a:cubicBezTo>
                  <a:cubicBezTo>
                    <a:pt x="34" y="50"/>
                    <a:pt x="27" y="54"/>
                    <a:pt x="25" y="58"/>
                  </a:cubicBezTo>
                  <a:cubicBezTo>
                    <a:pt x="30" y="60"/>
                    <a:pt x="35" y="60"/>
                    <a:pt x="40" y="58"/>
                  </a:cubicBezTo>
                  <a:cubicBezTo>
                    <a:pt x="46" y="56"/>
                    <a:pt x="49" y="56"/>
                    <a:pt x="55" y="56"/>
                  </a:cubicBezTo>
                  <a:cubicBezTo>
                    <a:pt x="55" y="56"/>
                    <a:pt x="60" y="60"/>
                    <a:pt x="59" y="64"/>
                  </a:cubicBezTo>
                  <a:close/>
                  <a:moveTo>
                    <a:pt x="31" y="16"/>
                  </a:moveTo>
                  <a:cubicBezTo>
                    <a:pt x="22" y="24"/>
                    <a:pt x="22" y="26"/>
                    <a:pt x="19" y="40"/>
                  </a:cubicBezTo>
                  <a:cubicBezTo>
                    <a:pt x="28" y="38"/>
                    <a:pt x="39" y="32"/>
                    <a:pt x="45" y="26"/>
                  </a:cubicBezTo>
                  <a:cubicBezTo>
                    <a:pt x="46" y="22"/>
                    <a:pt x="47" y="18"/>
                    <a:pt x="45" y="16"/>
                  </a:cubicBezTo>
                  <a:cubicBezTo>
                    <a:pt x="42" y="14"/>
                    <a:pt x="34" y="15"/>
                    <a:pt x="31" y="1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3" name="Freeform 31"/>
            <p:cNvSpPr>
              <a:spLocks/>
            </p:cNvSpPr>
            <p:nvPr/>
          </p:nvSpPr>
          <p:spPr bwMode="auto">
            <a:xfrm>
              <a:off x="4879975" y="3232150"/>
              <a:ext cx="53975" cy="123825"/>
            </a:xfrm>
            <a:custGeom>
              <a:avLst/>
              <a:gdLst>
                <a:gd name="T0" fmla="*/ 3 w 30"/>
                <a:gd name="T1" fmla="*/ 0 h 68"/>
                <a:gd name="T2" fmla="*/ 14 w 30"/>
                <a:gd name="T3" fmla="*/ 6 h 68"/>
                <a:gd name="T4" fmla="*/ 22 w 30"/>
                <a:gd name="T5" fmla="*/ 23 h 68"/>
                <a:gd name="T6" fmla="*/ 27 w 30"/>
                <a:gd name="T7" fmla="*/ 62 h 68"/>
                <a:gd name="T8" fmla="*/ 19 w 30"/>
                <a:gd name="T9" fmla="*/ 68 h 68"/>
                <a:gd name="T10" fmla="*/ 11 w 30"/>
                <a:gd name="T11" fmla="*/ 63 h 68"/>
                <a:gd name="T12" fmla="*/ 11 w 30"/>
                <a:gd name="T13" fmla="*/ 57 h 68"/>
                <a:gd name="T14" fmla="*/ 3 w 30"/>
                <a:gd name="T15" fmla="*/ 19 h 68"/>
                <a:gd name="T16" fmla="*/ 3 w 30"/>
                <a:gd name="T17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" h="68">
                  <a:moveTo>
                    <a:pt x="3" y="0"/>
                  </a:moveTo>
                  <a:cubicBezTo>
                    <a:pt x="9" y="0"/>
                    <a:pt x="12" y="2"/>
                    <a:pt x="14" y="6"/>
                  </a:cubicBezTo>
                  <a:cubicBezTo>
                    <a:pt x="15" y="8"/>
                    <a:pt x="21" y="18"/>
                    <a:pt x="22" y="23"/>
                  </a:cubicBezTo>
                  <a:cubicBezTo>
                    <a:pt x="25" y="36"/>
                    <a:pt x="30" y="48"/>
                    <a:pt x="27" y="62"/>
                  </a:cubicBezTo>
                  <a:cubicBezTo>
                    <a:pt x="26" y="66"/>
                    <a:pt x="23" y="68"/>
                    <a:pt x="19" y="68"/>
                  </a:cubicBezTo>
                  <a:cubicBezTo>
                    <a:pt x="15" y="68"/>
                    <a:pt x="13" y="65"/>
                    <a:pt x="11" y="63"/>
                  </a:cubicBezTo>
                  <a:cubicBezTo>
                    <a:pt x="11" y="60"/>
                    <a:pt x="11" y="58"/>
                    <a:pt x="11" y="57"/>
                  </a:cubicBezTo>
                  <a:cubicBezTo>
                    <a:pt x="12" y="43"/>
                    <a:pt x="9" y="31"/>
                    <a:pt x="3" y="19"/>
                  </a:cubicBezTo>
                  <a:cubicBezTo>
                    <a:pt x="0" y="13"/>
                    <a:pt x="0" y="8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4" name="Freeform 32"/>
            <p:cNvSpPr>
              <a:spLocks/>
            </p:cNvSpPr>
            <p:nvPr/>
          </p:nvSpPr>
          <p:spPr bwMode="auto">
            <a:xfrm>
              <a:off x="4865688" y="3181350"/>
              <a:ext cx="30163" cy="31750"/>
            </a:xfrm>
            <a:custGeom>
              <a:avLst/>
              <a:gdLst>
                <a:gd name="T0" fmla="*/ 5 w 17"/>
                <a:gd name="T1" fmla="*/ 17 h 17"/>
                <a:gd name="T2" fmla="*/ 0 w 17"/>
                <a:gd name="T3" fmla="*/ 10 h 17"/>
                <a:gd name="T4" fmla="*/ 7 w 17"/>
                <a:gd name="T5" fmla="*/ 0 h 17"/>
                <a:gd name="T6" fmla="*/ 17 w 17"/>
                <a:gd name="T7" fmla="*/ 4 h 17"/>
                <a:gd name="T8" fmla="*/ 5 w 17"/>
                <a:gd name="T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7">
                  <a:moveTo>
                    <a:pt x="5" y="17"/>
                  </a:moveTo>
                  <a:cubicBezTo>
                    <a:pt x="2" y="15"/>
                    <a:pt x="0" y="13"/>
                    <a:pt x="0" y="10"/>
                  </a:cubicBezTo>
                  <a:cubicBezTo>
                    <a:pt x="0" y="6"/>
                    <a:pt x="1" y="2"/>
                    <a:pt x="7" y="0"/>
                  </a:cubicBezTo>
                  <a:cubicBezTo>
                    <a:pt x="14" y="0"/>
                    <a:pt x="14" y="3"/>
                    <a:pt x="17" y="4"/>
                  </a:cubicBezTo>
                  <a:cubicBezTo>
                    <a:pt x="17" y="15"/>
                    <a:pt x="16" y="16"/>
                    <a:pt x="5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7438213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b="1" dirty="0"/>
              <a:t>DOUGHNUT</a:t>
            </a:r>
            <a:r>
              <a:rPr lang="en-US" dirty="0"/>
              <a:t> CHART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Sub title text here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13603" y="916147"/>
            <a:ext cx="11544415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</a:rPr>
              <a:t>PowerPoint offers word processing, outlining, drawing, graphing, and presentation management tools all designed to be easy to use and learn.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29A7DA-48D8-4CCA-90C3-58ECD964762F}" type="slidenum">
              <a:rPr lang="en-US" smtClean="0"/>
              <a:pPr/>
              <a:t>23</a:t>
            </a:fld>
            <a:endParaRPr lang="en-US"/>
          </a:p>
        </p:txBody>
      </p:sp>
      <p:graphicFrame>
        <p:nvGraphicFramePr>
          <p:cNvPr id="71" name="차트 6"/>
          <p:cNvGraphicFramePr/>
          <p:nvPr>
            <p:extLst>
              <p:ext uri="{D42A27DB-BD31-4B8C-83A1-F6EECF244321}">
                <p14:modId xmlns:p14="http://schemas.microsoft.com/office/powerpoint/2010/main" val="2443970914"/>
              </p:ext>
            </p:extLst>
          </p:nvPr>
        </p:nvGraphicFramePr>
        <p:xfrm>
          <a:off x="3361317" y="1867431"/>
          <a:ext cx="6682306" cy="445487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73" name="그룹 11"/>
          <p:cNvGrpSpPr/>
          <p:nvPr/>
        </p:nvGrpSpPr>
        <p:grpSpPr>
          <a:xfrm>
            <a:off x="7066348" y="2225217"/>
            <a:ext cx="3282753" cy="790062"/>
            <a:chOff x="5076056" y="2348880"/>
            <a:chExt cx="3282753" cy="790062"/>
          </a:xfrm>
        </p:grpSpPr>
        <p:cxnSp>
          <p:nvCxnSpPr>
            <p:cNvPr id="76" name="직선 연결선 8"/>
            <p:cNvCxnSpPr/>
            <p:nvPr/>
          </p:nvCxnSpPr>
          <p:spPr>
            <a:xfrm flipV="1">
              <a:off x="5076056" y="2348880"/>
              <a:ext cx="676617" cy="790062"/>
            </a:xfrm>
            <a:prstGeom prst="line">
              <a:avLst/>
            </a:prstGeom>
            <a:ln>
              <a:solidFill>
                <a:schemeClr val="bg1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직선 연결선 10"/>
            <p:cNvCxnSpPr/>
            <p:nvPr/>
          </p:nvCxnSpPr>
          <p:spPr>
            <a:xfrm>
              <a:off x="5752673" y="2348880"/>
              <a:ext cx="2606136" cy="0"/>
            </a:xfrm>
            <a:prstGeom prst="line">
              <a:avLst/>
            </a:prstGeom>
            <a:ln>
              <a:solidFill>
                <a:schemeClr val="bg1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4" name="Rectangle 3"/>
          <p:cNvSpPr txBox="1">
            <a:spLocks noChangeArrowheads="1"/>
          </p:cNvSpPr>
          <p:nvPr/>
        </p:nvSpPr>
        <p:spPr bwMode="auto">
          <a:xfrm>
            <a:off x="7884196" y="2264622"/>
            <a:ext cx="2464905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t" anchorCtr="0">
            <a:spAutoFit/>
            <a:scene3d>
              <a:camera prst="orthographicFront"/>
              <a:lightRig rig="threePt" dir="t"/>
            </a:scene3d>
            <a:sp3d>
              <a:bevelT w="0" h="0"/>
            </a:sp3d>
          </a:bodyPr>
          <a:lstStyle>
            <a:defPPr>
              <a:defRPr lang="ko-KR"/>
            </a:defPPr>
            <a:lvl1pPr algn="just" fontAlgn="auto">
              <a:spcBef>
                <a:spcPts val="0"/>
              </a:spcBef>
              <a:spcAft>
                <a:spcPts val="0"/>
              </a:spcAft>
              <a:buFont typeface="Arial" charset="0"/>
              <a:buNone/>
              <a:defRPr kumimoji="0" sz="1400">
                <a:solidFill>
                  <a:prstClr val="black">
                    <a:lumMod val="85000"/>
                    <a:lumOff val="15000"/>
                  </a:prstClr>
                </a:solidFill>
                <a:latin typeface="Microsoft Sans Serif" pitchFamily="34" charset="0"/>
                <a:ea typeface="Yoon 윤고딕 550_TT" pitchFamily="18" charset="-127"/>
                <a:cs typeface="Microsoft Sans Serif" pitchFamily="34" charset="0"/>
              </a:defRPr>
            </a:lvl1pPr>
          </a:lstStyle>
          <a:p>
            <a:pPr algn="l">
              <a:defRPr/>
            </a:pPr>
            <a:r>
              <a:rPr lang="en-US" altLang="ko-KR" sz="120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Stylish templates can </a:t>
            </a:r>
          </a:p>
          <a:p>
            <a:pPr algn="l">
              <a:defRPr/>
            </a:pPr>
            <a:r>
              <a:rPr lang="en-US" altLang="ko-KR" sz="120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be a valuable aid to creative professionals.  </a:t>
            </a:r>
          </a:p>
        </p:txBody>
      </p:sp>
      <p:sp>
        <p:nvSpPr>
          <p:cNvPr id="75" name="speed"/>
          <p:cNvSpPr txBox="1">
            <a:spLocks noChangeArrowheads="1"/>
          </p:cNvSpPr>
          <p:nvPr/>
        </p:nvSpPr>
        <p:spPr bwMode="auto">
          <a:xfrm>
            <a:off x="7884196" y="1893865"/>
            <a:ext cx="2464905" cy="307777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  <a:sp3d prstMaterial="matte">
            <a:bevelT w="1270" h="1270"/>
          </a:sp3d>
        </p:spPr>
        <p:txBody>
          <a:bodyPr wrap="square" lIns="0" tIns="0" rIns="0" bIns="0">
            <a:spAutoFit/>
            <a:sp3d>
              <a:bevelT w="0" h="0"/>
            </a:sp3d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pPr>
              <a:buClr>
                <a:prstClr val="white"/>
              </a:buClr>
              <a:defRPr/>
            </a:pPr>
            <a:r>
              <a:rPr lang="en-US" altLang="ko-KR" sz="2000" b="1">
                <a:solidFill>
                  <a:schemeClr val="bg1"/>
                </a:solidFill>
                <a:latin typeface="Calibri" panose="020F0502020204030204" pitchFamily="34" charset="0"/>
                <a:ea typeface="Tahoma" pitchFamily="34" charset="0"/>
                <a:cs typeface="Tahoma" pitchFamily="34" charset="0"/>
              </a:rPr>
              <a:t>Contemporary colors</a:t>
            </a:r>
          </a:p>
        </p:txBody>
      </p:sp>
      <p:sp>
        <p:nvSpPr>
          <p:cNvPr id="78" name="speed"/>
          <p:cNvSpPr txBox="1">
            <a:spLocks noChangeArrowheads="1"/>
          </p:cNvSpPr>
          <p:nvPr/>
        </p:nvSpPr>
        <p:spPr bwMode="auto">
          <a:xfrm>
            <a:off x="6997876" y="4184666"/>
            <a:ext cx="941755" cy="369332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  <a:sp3d prstMaterial="matte">
            <a:bevelT w="1270" h="1270"/>
          </a:sp3d>
        </p:spPr>
        <p:txBody>
          <a:bodyPr wrap="square" lIns="0" tIns="0" rIns="0" bIns="0">
            <a:spAutoFit/>
            <a:sp3d>
              <a:bevelT w="0" h="0"/>
            </a:sp3d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pPr algn="ctr">
              <a:buClr>
                <a:prstClr val="white"/>
              </a:buClr>
              <a:defRPr/>
            </a:pPr>
            <a:r>
              <a:rPr lang="en-US" altLang="ko-KR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Tahoma" pitchFamily="34" charset="0"/>
                <a:cs typeface="Tahoma" pitchFamily="34" charset="0"/>
              </a:rPr>
              <a:t>60</a:t>
            </a:r>
            <a:r>
              <a:rPr lang="en-US" altLang="ko-KR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Tahoma" pitchFamily="34" charset="0"/>
                <a:cs typeface="Tahoma" pitchFamily="34" charset="0"/>
              </a:rPr>
              <a:t>%</a:t>
            </a:r>
          </a:p>
        </p:txBody>
      </p:sp>
      <p:sp>
        <p:nvSpPr>
          <p:cNvPr id="79" name="speed"/>
          <p:cNvSpPr txBox="1">
            <a:spLocks noChangeArrowheads="1"/>
          </p:cNvSpPr>
          <p:nvPr/>
        </p:nvSpPr>
        <p:spPr bwMode="auto">
          <a:xfrm>
            <a:off x="4244737" y="4403327"/>
            <a:ext cx="941755" cy="369332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  <a:sp3d prstMaterial="matte">
            <a:bevelT w="1270" h="1270"/>
          </a:sp3d>
        </p:spPr>
        <p:txBody>
          <a:bodyPr wrap="square" lIns="0" tIns="0" rIns="0" bIns="0">
            <a:spAutoFit/>
            <a:sp3d>
              <a:bevelT w="0" h="0"/>
            </a:sp3d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pPr algn="ctr">
              <a:buClr>
                <a:prstClr val="white"/>
              </a:buClr>
              <a:defRPr/>
            </a:pPr>
            <a:r>
              <a:rPr lang="en-US" altLang="ko-KR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Tahoma" pitchFamily="34" charset="0"/>
                <a:cs typeface="Tahoma" pitchFamily="34" charset="0"/>
              </a:rPr>
              <a:t>25</a:t>
            </a:r>
            <a:r>
              <a:rPr lang="en-US" altLang="ko-KR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Tahoma" pitchFamily="34" charset="0"/>
                <a:cs typeface="Tahoma" pitchFamily="34" charset="0"/>
              </a:rPr>
              <a:t>%</a:t>
            </a:r>
          </a:p>
        </p:txBody>
      </p:sp>
      <p:sp>
        <p:nvSpPr>
          <p:cNvPr id="80" name="speed"/>
          <p:cNvSpPr txBox="1">
            <a:spLocks noChangeArrowheads="1"/>
          </p:cNvSpPr>
          <p:nvPr/>
        </p:nvSpPr>
        <p:spPr bwMode="auto">
          <a:xfrm>
            <a:off x="4532972" y="2932336"/>
            <a:ext cx="941755" cy="369332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  <a:sp3d prstMaterial="matte">
            <a:bevelT w="1270" h="1270"/>
          </a:sp3d>
        </p:spPr>
        <p:txBody>
          <a:bodyPr wrap="square" lIns="0" tIns="0" rIns="0" bIns="0">
            <a:spAutoFit/>
            <a:sp3d>
              <a:bevelT w="0" h="0"/>
            </a:sp3d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pPr algn="ctr">
              <a:buClr>
                <a:prstClr val="white"/>
              </a:buClr>
              <a:defRPr/>
            </a:pPr>
            <a:r>
              <a:rPr lang="en-US" altLang="ko-KR" sz="2400" b="1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Tahoma" pitchFamily="34" charset="0"/>
                <a:cs typeface="Tahoma" pitchFamily="34" charset="0"/>
              </a:rPr>
              <a:t>13</a:t>
            </a:r>
            <a:r>
              <a:rPr lang="en-US" altLang="ko-KR" sz="2000" b="1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Tahoma" pitchFamily="34" charset="0"/>
                <a:cs typeface="Tahoma" pitchFamily="34" charset="0"/>
              </a:rPr>
              <a:t>%</a:t>
            </a:r>
          </a:p>
        </p:txBody>
      </p:sp>
      <p:sp>
        <p:nvSpPr>
          <p:cNvPr id="81" name="speed"/>
          <p:cNvSpPr txBox="1">
            <a:spLocks noChangeArrowheads="1"/>
          </p:cNvSpPr>
          <p:nvPr/>
        </p:nvSpPr>
        <p:spPr bwMode="auto">
          <a:xfrm>
            <a:off x="5433233" y="2485075"/>
            <a:ext cx="711616" cy="369332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  <a:sp3d prstMaterial="matte">
            <a:bevelT w="1270" h="1270"/>
          </a:sp3d>
        </p:spPr>
        <p:txBody>
          <a:bodyPr wrap="square" lIns="0" tIns="0" rIns="0" bIns="0">
            <a:spAutoFit/>
            <a:sp3d>
              <a:bevelT w="0" h="0"/>
            </a:sp3d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pPr algn="ctr">
              <a:buClr>
                <a:prstClr val="white"/>
              </a:buClr>
              <a:defRPr/>
            </a:pPr>
            <a:r>
              <a:rPr lang="en-US" altLang="ko-KR" sz="2400" b="1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Tahoma" pitchFamily="34" charset="0"/>
                <a:cs typeface="Tahoma" pitchFamily="34" charset="0"/>
              </a:rPr>
              <a:t>7</a:t>
            </a:r>
            <a:r>
              <a:rPr lang="en-US" altLang="ko-KR" sz="2000" b="1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Tahoma" pitchFamily="34" charset="0"/>
                <a:cs typeface="Tahoma" pitchFamily="34" charset="0"/>
              </a:rPr>
              <a:t>%</a:t>
            </a:r>
          </a:p>
        </p:txBody>
      </p:sp>
      <p:grpSp>
        <p:nvGrpSpPr>
          <p:cNvPr id="83" name="그룹 22"/>
          <p:cNvGrpSpPr/>
          <p:nvPr/>
        </p:nvGrpSpPr>
        <p:grpSpPr>
          <a:xfrm flipH="1">
            <a:off x="2735727" y="2084764"/>
            <a:ext cx="2955167" cy="255494"/>
            <a:chOff x="5533865" y="2348880"/>
            <a:chExt cx="2955167" cy="255494"/>
          </a:xfrm>
        </p:grpSpPr>
        <p:cxnSp>
          <p:nvCxnSpPr>
            <p:cNvPr id="86" name="직선 연결선 25"/>
            <p:cNvCxnSpPr/>
            <p:nvPr/>
          </p:nvCxnSpPr>
          <p:spPr>
            <a:xfrm flipV="1">
              <a:off x="5533865" y="2348880"/>
              <a:ext cx="218807" cy="255494"/>
            </a:xfrm>
            <a:prstGeom prst="line">
              <a:avLst/>
            </a:prstGeom>
            <a:ln>
              <a:solidFill>
                <a:schemeClr val="bg1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직선 연결선 26"/>
            <p:cNvCxnSpPr/>
            <p:nvPr/>
          </p:nvCxnSpPr>
          <p:spPr>
            <a:xfrm>
              <a:off x="5752673" y="2348880"/>
              <a:ext cx="2736359" cy="0"/>
            </a:xfrm>
            <a:prstGeom prst="line">
              <a:avLst/>
            </a:prstGeom>
            <a:ln>
              <a:solidFill>
                <a:schemeClr val="bg1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4" name="Rectangle 3"/>
          <p:cNvSpPr txBox="1">
            <a:spLocks noChangeArrowheads="1"/>
          </p:cNvSpPr>
          <p:nvPr/>
        </p:nvSpPr>
        <p:spPr bwMode="auto">
          <a:xfrm flipH="1">
            <a:off x="2810574" y="2124169"/>
            <a:ext cx="2464905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t" anchorCtr="0">
            <a:spAutoFit/>
            <a:scene3d>
              <a:camera prst="orthographicFront"/>
              <a:lightRig rig="threePt" dir="t"/>
            </a:scene3d>
            <a:sp3d>
              <a:bevelT w="0" h="0"/>
            </a:sp3d>
          </a:bodyPr>
          <a:lstStyle>
            <a:defPPr>
              <a:defRPr lang="ko-KR"/>
            </a:defPPr>
            <a:lvl1pPr algn="just" fontAlgn="auto">
              <a:spcBef>
                <a:spcPts val="0"/>
              </a:spcBef>
              <a:spcAft>
                <a:spcPts val="0"/>
              </a:spcAft>
              <a:buFont typeface="Arial" charset="0"/>
              <a:buNone/>
              <a:defRPr kumimoji="0" sz="1400">
                <a:solidFill>
                  <a:prstClr val="black">
                    <a:lumMod val="85000"/>
                    <a:lumOff val="15000"/>
                  </a:prstClr>
                </a:solidFill>
                <a:latin typeface="Microsoft Sans Serif" pitchFamily="34" charset="0"/>
                <a:ea typeface="Yoon 윤고딕 550_TT" pitchFamily="18" charset="-127"/>
                <a:cs typeface="Microsoft Sans Serif" pitchFamily="34" charset="0"/>
              </a:defRPr>
            </a:lvl1pPr>
          </a:lstStyle>
          <a:p>
            <a:pPr algn="r">
              <a:defRPr/>
            </a:pPr>
            <a:r>
              <a:rPr lang="en-US" altLang="ko-KR" sz="1200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Stylish templates can be a valuable aid to creative professionals.  </a:t>
            </a:r>
          </a:p>
        </p:txBody>
      </p:sp>
      <p:sp>
        <p:nvSpPr>
          <p:cNvPr id="85" name="speed"/>
          <p:cNvSpPr txBox="1">
            <a:spLocks noChangeArrowheads="1"/>
          </p:cNvSpPr>
          <p:nvPr/>
        </p:nvSpPr>
        <p:spPr bwMode="auto">
          <a:xfrm flipH="1">
            <a:off x="2810574" y="1753412"/>
            <a:ext cx="2464905" cy="307777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  <a:sp3d prstMaterial="matte">
            <a:bevelT w="1270" h="1270"/>
          </a:sp3d>
        </p:spPr>
        <p:txBody>
          <a:bodyPr wrap="square" lIns="0" tIns="0" rIns="0" bIns="0">
            <a:spAutoFit/>
            <a:sp3d>
              <a:bevelT w="0" h="0"/>
            </a:sp3d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pPr algn="r">
              <a:buClr>
                <a:prstClr val="white"/>
              </a:buClr>
              <a:defRPr/>
            </a:pPr>
            <a:r>
              <a:rPr lang="en-US" altLang="ko-KR" sz="2000" b="1">
                <a:solidFill>
                  <a:schemeClr val="bg1"/>
                </a:solidFill>
                <a:latin typeface="Calibri" panose="020F0502020204030204" pitchFamily="34" charset="0"/>
                <a:ea typeface="Tahoma" pitchFamily="34" charset="0"/>
                <a:cs typeface="Tahoma" pitchFamily="34" charset="0"/>
              </a:rPr>
              <a:t>Eye-catching visual</a:t>
            </a:r>
          </a:p>
        </p:txBody>
      </p:sp>
      <p:grpSp>
        <p:nvGrpSpPr>
          <p:cNvPr id="89" name="그룹 30"/>
          <p:cNvGrpSpPr/>
          <p:nvPr/>
        </p:nvGrpSpPr>
        <p:grpSpPr>
          <a:xfrm flipH="1">
            <a:off x="1988263" y="3108494"/>
            <a:ext cx="2698779" cy="255494"/>
            <a:chOff x="5533865" y="2348880"/>
            <a:chExt cx="2698779" cy="255494"/>
          </a:xfrm>
        </p:grpSpPr>
        <p:cxnSp>
          <p:nvCxnSpPr>
            <p:cNvPr id="92" name="직선 연결선 33"/>
            <p:cNvCxnSpPr/>
            <p:nvPr/>
          </p:nvCxnSpPr>
          <p:spPr>
            <a:xfrm flipV="1">
              <a:off x="5533865" y="2348880"/>
              <a:ext cx="218807" cy="255494"/>
            </a:xfrm>
            <a:prstGeom prst="line">
              <a:avLst/>
            </a:prstGeom>
            <a:ln>
              <a:solidFill>
                <a:schemeClr val="bg1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3" name="직선 연결선 34"/>
            <p:cNvCxnSpPr/>
            <p:nvPr/>
          </p:nvCxnSpPr>
          <p:spPr>
            <a:xfrm>
              <a:off x="5752672" y="2348880"/>
              <a:ext cx="2479972" cy="0"/>
            </a:xfrm>
            <a:prstGeom prst="line">
              <a:avLst/>
            </a:prstGeom>
            <a:ln>
              <a:solidFill>
                <a:schemeClr val="bg1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0" name="Rectangle 3"/>
          <p:cNvSpPr txBox="1">
            <a:spLocks noChangeArrowheads="1"/>
          </p:cNvSpPr>
          <p:nvPr/>
        </p:nvSpPr>
        <p:spPr bwMode="auto">
          <a:xfrm flipH="1">
            <a:off x="1856417" y="3147899"/>
            <a:ext cx="2464905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t" anchorCtr="0">
            <a:spAutoFit/>
            <a:scene3d>
              <a:camera prst="orthographicFront"/>
              <a:lightRig rig="threePt" dir="t"/>
            </a:scene3d>
            <a:sp3d>
              <a:bevelT w="0" h="0"/>
            </a:sp3d>
          </a:bodyPr>
          <a:lstStyle>
            <a:defPPr>
              <a:defRPr lang="ko-KR"/>
            </a:defPPr>
            <a:lvl1pPr algn="just" fontAlgn="auto">
              <a:spcBef>
                <a:spcPts val="0"/>
              </a:spcBef>
              <a:spcAft>
                <a:spcPts val="0"/>
              </a:spcAft>
              <a:buFont typeface="Arial" charset="0"/>
              <a:buNone/>
              <a:defRPr kumimoji="0" sz="1400">
                <a:solidFill>
                  <a:prstClr val="black">
                    <a:lumMod val="85000"/>
                    <a:lumOff val="15000"/>
                  </a:prstClr>
                </a:solidFill>
                <a:latin typeface="Microsoft Sans Serif" pitchFamily="34" charset="0"/>
                <a:ea typeface="Yoon 윤고딕 550_TT" pitchFamily="18" charset="-127"/>
                <a:cs typeface="Microsoft Sans Serif" pitchFamily="34" charset="0"/>
              </a:defRPr>
            </a:lvl1pPr>
          </a:lstStyle>
          <a:p>
            <a:pPr algn="r">
              <a:defRPr/>
            </a:pPr>
            <a:r>
              <a:rPr lang="en-US" altLang="ko-KR" sz="1200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Stylish templates can be a valuable aid to creative professionals.  </a:t>
            </a:r>
          </a:p>
        </p:txBody>
      </p:sp>
      <p:sp>
        <p:nvSpPr>
          <p:cNvPr id="91" name="speed"/>
          <p:cNvSpPr txBox="1">
            <a:spLocks noChangeArrowheads="1"/>
          </p:cNvSpPr>
          <p:nvPr/>
        </p:nvSpPr>
        <p:spPr bwMode="auto">
          <a:xfrm flipH="1">
            <a:off x="1856417" y="2777142"/>
            <a:ext cx="2464905" cy="307777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  <a:sp3d prstMaterial="matte">
            <a:bevelT w="1270" h="1270"/>
          </a:sp3d>
        </p:spPr>
        <p:txBody>
          <a:bodyPr wrap="square" lIns="0" tIns="0" rIns="0" bIns="0">
            <a:spAutoFit/>
            <a:sp3d>
              <a:bevelT w="0" h="0"/>
            </a:sp3d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pPr algn="r">
              <a:buClr>
                <a:prstClr val="white"/>
              </a:buClr>
              <a:defRPr/>
            </a:pPr>
            <a:r>
              <a:rPr lang="en-US" altLang="ko-KR" sz="2000" b="1">
                <a:solidFill>
                  <a:schemeClr val="bg1"/>
                </a:solidFill>
                <a:latin typeface="Calibri" panose="020F0502020204030204" pitchFamily="34" charset="0"/>
                <a:ea typeface="Tahoma" pitchFamily="34" charset="0"/>
                <a:cs typeface="Tahoma" pitchFamily="34" charset="0"/>
              </a:rPr>
              <a:t>Stylish design</a:t>
            </a:r>
          </a:p>
        </p:txBody>
      </p:sp>
      <p:grpSp>
        <p:nvGrpSpPr>
          <p:cNvPr id="95" name="그룹 37"/>
          <p:cNvGrpSpPr/>
          <p:nvPr/>
        </p:nvGrpSpPr>
        <p:grpSpPr>
          <a:xfrm flipH="1" flipV="1">
            <a:off x="1988263" y="5110968"/>
            <a:ext cx="2888230" cy="255494"/>
            <a:chOff x="5533865" y="2348880"/>
            <a:chExt cx="2888230" cy="255494"/>
          </a:xfrm>
        </p:grpSpPr>
        <p:cxnSp>
          <p:nvCxnSpPr>
            <p:cNvPr id="98" name="직선 연결선 40"/>
            <p:cNvCxnSpPr/>
            <p:nvPr/>
          </p:nvCxnSpPr>
          <p:spPr>
            <a:xfrm flipV="1">
              <a:off x="5533865" y="2348880"/>
              <a:ext cx="218807" cy="255494"/>
            </a:xfrm>
            <a:prstGeom prst="line">
              <a:avLst/>
            </a:prstGeom>
            <a:ln>
              <a:solidFill>
                <a:schemeClr val="bg1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직선 연결선 41"/>
            <p:cNvCxnSpPr/>
            <p:nvPr/>
          </p:nvCxnSpPr>
          <p:spPr>
            <a:xfrm flipV="1">
              <a:off x="5752672" y="2348880"/>
              <a:ext cx="2669423" cy="0"/>
            </a:xfrm>
            <a:prstGeom prst="line">
              <a:avLst/>
            </a:prstGeom>
            <a:ln>
              <a:solidFill>
                <a:schemeClr val="bg1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6" name="Rectangle 3"/>
          <p:cNvSpPr txBox="1">
            <a:spLocks noChangeArrowheads="1"/>
          </p:cNvSpPr>
          <p:nvPr/>
        </p:nvSpPr>
        <p:spPr bwMode="auto">
          <a:xfrm flipH="1">
            <a:off x="2045867" y="5404155"/>
            <a:ext cx="2437117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t" anchorCtr="0">
            <a:spAutoFit/>
            <a:scene3d>
              <a:camera prst="orthographicFront"/>
              <a:lightRig rig="threePt" dir="t"/>
            </a:scene3d>
            <a:sp3d>
              <a:bevelT w="0" h="0"/>
            </a:sp3d>
          </a:bodyPr>
          <a:lstStyle>
            <a:defPPr>
              <a:defRPr lang="ko-KR"/>
            </a:defPPr>
            <a:lvl1pPr algn="just" fontAlgn="auto">
              <a:spcBef>
                <a:spcPts val="0"/>
              </a:spcBef>
              <a:spcAft>
                <a:spcPts val="0"/>
              </a:spcAft>
              <a:buFont typeface="Arial" charset="0"/>
              <a:buNone/>
              <a:defRPr kumimoji="0" sz="1400">
                <a:solidFill>
                  <a:prstClr val="black">
                    <a:lumMod val="85000"/>
                    <a:lumOff val="15000"/>
                  </a:prstClr>
                </a:solidFill>
                <a:latin typeface="Microsoft Sans Serif" pitchFamily="34" charset="0"/>
                <a:ea typeface="Yoon 윤고딕 550_TT" pitchFamily="18" charset="-127"/>
                <a:cs typeface="Microsoft Sans Serif" pitchFamily="34" charset="0"/>
              </a:defRPr>
            </a:lvl1pPr>
          </a:lstStyle>
          <a:p>
            <a:pPr algn="r">
              <a:defRPr/>
            </a:pPr>
            <a:r>
              <a:rPr lang="en-US" altLang="ko-KR" sz="1200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Stylish templates can be a valuable aid to creative professionals.  </a:t>
            </a:r>
          </a:p>
        </p:txBody>
      </p:sp>
      <p:sp>
        <p:nvSpPr>
          <p:cNvPr id="97" name="speed"/>
          <p:cNvSpPr txBox="1">
            <a:spLocks noChangeArrowheads="1"/>
          </p:cNvSpPr>
          <p:nvPr/>
        </p:nvSpPr>
        <p:spPr bwMode="auto">
          <a:xfrm flipH="1">
            <a:off x="2045867" y="5033398"/>
            <a:ext cx="2437117" cy="307777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  <a:sp3d prstMaterial="matte">
            <a:bevelT w="1270" h="1270"/>
          </a:sp3d>
        </p:spPr>
        <p:txBody>
          <a:bodyPr wrap="square" lIns="0" tIns="0" rIns="0" bIns="0">
            <a:spAutoFit/>
            <a:sp3d>
              <a:bevelT w="0" h="0"/>
            </a:sp3d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pPr algn="r">
              <a:buClr>
                <a:prstClr val="white"/>
              </a:buClr>
              <a:defRPr/>
            </a:pPr>
            <a:r>
              <a:rPr lang="en-US" altLang="ko-KR" sz="2000" b="1">
                <a:solidFill>
                  <a:schemeClr val="bg1"/>
                </a:solidFill>
                <a:latin typeface="Calibri" panose="020F0502020204030204" pitchFamily="34" charset="0"/>
                <a:ea typeface="Tahoma" pitchFamily="34" charset="0"/>
                <a:cs typeface="Tahoma" pitchFamily="34" charset="0"/>
              </a:rPr>
              <a:t>Stylish design</a:t>
            </a:r>
          </a:p>
        </p:txBody>
      </p:sp>
      <p:sp>
        <p:nvSpPr>
          <p:cNvPr id="100" name="도넛 50"/>
          <p:cNvSpPr/>
          <p:nvPr/>
        </p:nvSpPr>
        <p:spPr>
          <a:xfrm>
            <a:off x="5022467" y="3041133"/>
            <a:ext cx="2097574" cy="2097574"/>
          </a:xfrm>
          <a:prstGeom prst="donut">
            <a:avLst>
              <a:gd name="adj" fmla="val 6911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bg1"/>
              </a:solidFill>
            </a:endParaRPr>
          </a:p>
        </p:txBody>
      </p:sp>
      <p:sp>
        <p:nvSpPr>
          <p:cNvPr id="103" name="speed"/>
          <p:cNvSpPr txBox="1">
            <a:spLocks noChangeArrowheads="1"/>
          </p:cNvSpPr>
          <p:nvPr/>
        </p:nvSpPr>
        <p:spPr bwMode="auto">
          <a:xfrm flipH="1">
            <a:off x="5354439" y="4235026"/>
            <a:ext cx="1410544" cy="492443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  <a:sp3d prstMaterial="matte">
            <a:bevelT w="1270" h="1270"/>
          </a:sp3d>
        </p:spPr>
        <p:txBody>
          <a:bodyPr wrap="square" lIns="0" tIns="0" rIns="0" bIns="0">
            <a:spAutoFit/>
            <a:sp3d>
              <a:bevelT w="0" h="0"/>
            </a:sp3d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pPr algn="ctr">
              <a:lnSpc>
                <a:spcPct val="80000"/>
              </a:lnSpc>
              <a:buClr>
                <a:prstClr val="white"/>
              </a:buClr>
              <a:defRPr/>
            </a:pPr>
            <a:r>
              <a:rPr lang="en-US" altLang="ko-KR" sz="2000" b="1" dirty="0">
                <a:solidFill>
                  <a:schemeClr val="bg1"/>
                </a:solidFill>
                <a:latin typeface="Calibri" panose="020F0502020204030204" pitchFamily="34" charset="0"/>
                <a:ea typeface="Tahoma" pitchFamily="34" charset="0"/>
                <a:cs typeface="Tahoma" pitchFamily="34" charset="0"/>
              </a:rPr>
              <a:t>Stylish design</a:t>
            </a:r>
          </a:p>
        </p:txBody>
      </p:sp>
      <p:grpSp>
        <p:nvGrpSpPr>
          <p:cNvPr id="109" name="Group 108"/>
          <p:cNvGrpSpPr/>
          <p:nvPr/>
        </p:nvGrpSpPr>
        <p:grpSpPr>
          <a:xfrm rot="21336500">
            <a:off x="5734676" y="3435214"/>
            <a:ext cx="650069" cy="666269"/>
            <a:chOff x="4587875" y="2830513"/>
            <a:chExt cx="1019176" cy="1044574"/>
          </a:xfrm>
          <a:solidFill>
            <a:schemeClr val="bg1"/>
          </a:solidFill>
        </p:grpSpPr>
        <p:sp>
          <p:nvSpPr>
            <p:cNvPr id="110" name="Freeform 14"/>
            <p:cNvSpPr>
              <a:spLocks noEditPoints="1"/>
            </p:cNvSpPr>
            <p:nvPr/>
          </p:nvSpPr>
          <p:spPr bwMode="auto">
            <a:xfrm>
              <a:off x="4714875" y="2990850"/>
              <a:ext cx="741363" cy="884237"/>
            </a:xfrm>
            <a:custGeom>
              <a:avLst/>
              <a:gdLst>
                <a:gd name="T0" fmla="*/ 340 w 408"/>
                <a:gd name="T1" fmla="*/ 51 h 486"/>
                <a:gd name="T2" fmla="*/ 308 w 408"/>
                <a:gd name="T3" fmla="*/ 29 h 486"/>
                <a:gd name="T4" fmla="*/ 217 w 408"/>
                <a:gd name="T5" fmla="*/ 1 h 486"/>
                <a:gd name="T6" fmla="*/ 147 w 408"/>
                <a:gd name="T7" fmla="*/ 3 h 486"/>
                <a:gd name="T8" fmla="*/ 48 w 408"/>
                <a:gd name="T9" fmla="*/ 56 h 486"/>
                <a:gd name="T10" fmla="*/ 17 w 408"/>
                <a:gd name="T11" fmla="*/ 93 h 486"/>
                <a:gd name="T12" fmla="*/ 5 w 408"/>
                <a:gd name="T13" fmla="*/ 200 h 486"/>
                <a:gd name="T14" fmla="*/ 42 w 408"/>
                <a:gd name="T15" fmla="*/ 266 h 486"/>
                <a:gd name="T16" fmla="*/ 128 w 408"/>
                <a:gd name="T17" fmla="*/ 307 h 486"/>
                <a:gd name="T18" fmla="*/ 138 w 408"/>
                <a:gd name="T19" fmla="*/ 364 h 486"/>
                <a:gd name="T20" fmla="*/ 149 w 408"/>
                <a:gd name="T21" fmla="*/ 422 h 486"/>
                <a:gd name="T22" fmla="*/ 173 w 408"/>
                <a:gd name="T23" fmla="*/ 459 h 486"/>
                <a:gd name="T24" fmla="*/ 204 w 408"/>
                <a:gd name="T25" fmla="*/ 486 h 486"/>
                <a:gd name="T26" fmla="*/ 239 w 408"/>
                <a:gd name="T27" fmla="*/ 451 h 486"/>
                <a:gd name="T28" fmla="*/ 251 w 408"/>
                <a:gd name="T29" fmla="*/ 428 h 486"/>
                <a:gd name="T30" fmla="*/ 275 w 408"/>
                <a:gd name="T31" fmla="*/ 385 h 486"/>
                <a:gd name="T32" fmla="*/ 266 w 408"/>
                <a:gd name="T33" fmla="*/ 326 h 486"/>
                <a:gd name="T34" fmla="*/ 352 w 408"/>
                <a:gd name="T35" fmla="*/ 271 h 486"/>
                <a:gd name="T36" fmla="*/ 399 w 408"/>
                <a:gd name="T37" fmla="*/ 204 h 486"/>
                <a:gd name="T38" fmla="*/ 404 w 408"/>
                <a:gd name="T39" fmla="*/ 131 h 486"/>
                <a:gd name="T40" fmla="*/ 209 w 408"/>
                <a:gd name="T41" fmla="*/ 469 h 486"/>
                <a:gd name="T42" fmla="*/ 183 w 408"/>
                <a:gd name="T43" fmla="*/ 452 h 486"/>
                <a:gd name="T44" fmla="*/ 224 w 408"/>
                <a:gd name="T45" fmla="*/ 442 h 486"/>
                <a:gd name="T46" fmla="*/ 168 w 408"/>
                <a:gd name="T47" fmla="*/ 422 h 486"/>
                <a:gd name="T48" fmla="*/ 204 w 408"/>
                <a:gd name="T49" fmla="*/ 410 h 486"/>
                <a:gd name="T50" fmla="*/ 254 w 408"/>
                <a:gd name="T51" fmla="*/ 389 h 486"/>
                <a:gd name="T52" fmla="*/ 151 w 408"/>
                <a:gd name="T53" fmla="*/ 388 h 486"/>
                <a:gd name="T54" fmla="*/ 181 w 408"/>
                <a:gd name="T55" fmla="*/ 378 h 486"/>
                <a:gd name="T56" fmla="*/ 252 w 408"/>
                <a:gd name="T57" fmla="*/ 374 h 486"/>
                <a:gd name="T58" fmla="*/ 189 w 408"/>
                <a:gd name="T59" fmla="*/ 346 h 486"/>
                <a:gd name="T60" fmla="*/ 254 w 408"/>
                <a:gd name="T61" fmla="*/ 345 h 486"/>
                <a:gd name="T62" fmla="*/ 210 w 408"/>
                <a:gd name="T63" fmla="*/ 360 h 486"/>
                <a:gd name="T64" fmla="*/ 152 w 408"/>
                <a:gd name="T65" fmla="*/ 347 h 486"/>
                <a:gd name="T66" fmla="*/ 181 w 408"/>
                <a:gd name="T67" fmla="*/ 299 h 486"/>
                <a:gd name="T68" fmla="*/ 167 w 408"/>
                <a:gd name="T69" fmla="*/ 245 h 486"/>
                <a:gd name="T70" fmla="*/ 185 w 408"/>
                <a:gd name="T71" fmla="*/ 265 h 486"/>
                <a:gd name="T72" fmla="*/ 210 w 408"/>
                <a:gd name="T73" fmla="*/ 243 h 486"/>
                <a:gd name="T74" fmla="*/ 230 w 408"/>
                <a:gd name="T75" fmla="*/ 256 h 486"/>
                <a:gd name="T76" fmla="*/ 245 w 408"/>
                <a:gd name="T77" fmla="*/ 248 h 486"/>
                <a:gd name="T78" fmla="*/ 217 w 408"/>
                <a:gd name="T79" fmla="*/ 330 h 486"/>
                <a:gd name="T80" fmla="*/ 391 w 408"/>
                <a:gd name="T81" fmla="*/ 183 h 486"/>
                <a:gd name="T82" fmla="*/ 292 w 408"/>
                <a:gd name="T83" fmla="*/ 291 h 486"/>
                <a:gd name="T84" fmla="*/ 232 w 408"/>
                <a:gd name="T85" fmla="*/ 329 h 486"/>
                <a:gd name="T86" fmla="*/ 257 w 408"/>
                <a:gd name="T87" fmla="*/ 230 h 486"/>
                <a:gd name="T88" fmla="*/ 222 w 408"/>
                <a:gd name="T89" fmla="*/ 229 h 486"/>
                <a:gd name="T90" fmla="*/ 173 w 408"/>
                <a:gd name="T91" fmla="*/ 223 h 486"/>
                <a:gd name="T92" fmla="*/ 179 w 408"/>
                <a:gd name="T93" fmla="*/ 327 h 486"/>
                <a:gd name="T94" fmla="*/ 137 w 408"/>
                <a:gd name="T95" fmla="*/ 294 h 486"/>
                <a:gd name="T96" fmla="*/ 48 w 408"/>
                <a:gd name="T97" fmla="*/ 245 h 486"/>
                <a:gd name="T98" fmla="*/ 25 w 408"/>
                <a:gd name="T99" fmla="*/ 182 h 486"/>
                <a:gd name="T100" fmla="*/ 44 w 408"/>
                <a:gd name="T101" fmla="*/ 87 h 486"/>
                <a:gd name="T102" fmla="*/ 100 w 408"/>
                <a:gd name="T103" fmla="*/ 40 h 486"/>
                <a:gd name="T104" fmla="*/ 166 w 408"/>
                <a:gd name="T105" fmla="*/ 19 h 486"/>
                <a:gd name="T106" fmla="*/ 280 w 408"/>
                <a:gd name="T107" fmla="*/ 37 h 486"/>
                <a:gd name="T108" fmla="*/ 386 w 408"/>
                <a:gd name="T109" fmla="*/ 129 h 4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408" h="486">
                  <a:moveTo>
                    <a:pt x="404" y="131"/>
                  </a:moveTo>
                  <a:cubicBezTo>
                    <a:pt x="400" y="122"/>
                    <a:pt x="394" y="114"/>
                    <a:pt x="392" y="105"/>
                  </a:cubicBezTo>
                  <a:cubicBezTo>
                    <a:pt x="377" y="84"/>
                    <a:pt x="364" y="62"/>
                    <a:pt x="340" y="51"/>
                  </a:cubicBezTo>
                  <a:cubicBezTo>
                    <a:pt x="339" y="50"/>
                    <a:pt x="338" y="48"/>
                    <a:pt x="337" y="47"/>
                  </a:cubicBezTo>
                  <a:cubicBezTo>
                    <a:pt x="330" y="44"/>
                    <a:pt x="325" y="40"/>
                    <a:pt x="317" y="36"/>
                  </a:cubicBezTo>
                  <a:cubicBezTo>
                    <a:pt x="314" y="35"/>
                    <a:pt x="313" y="32"/>
                    <a:pt x="308" y="29"/>
                  </a:cubicBezTo>
                  <a:cubicBezTo>
                    <a:pt x="308" y="28"/>
                    <a:pt x="273" y="11"/>
                    <a:pt x="269" y="10"/>
                  </a:cubicBezTo>
                  <a:cubicBezTo>
                    <a:pt x="261" y="9"/>
                    <a:pt x="253" y="4"/>
                    <a:pt x="244" y="5"/>
                  </a:cubicBezTo>
                  <a:cubicBezTo>
                    <a:pt x="235" y="6"/>
                    <a:pt x="226" y="2"/>
                    <a:pt x="217" y="1"/>
                  </a:cubicBezTo>
                  <a:cubicBezTo>
                    <a:pt x="202" y="1"/>
                    <a:pt x="186" y="1"/>
                    <a:pt x="170" y="0"/>
                  </a:cubicBezTo>
                  <a:cubicBezTo>
                    <a:pt x="168" y="0"/>
                    <a:pt x="164" y="0"/>
                    <a:pt x="162" y="1"/>
                  </a:cubicBezTo>
                  <a:cubicBezTo>
                    <a:pt x="157" y="4"/>
                    <a:pt x="152" y="3"/>
                    <a:pt x="147" y="3"/>
                  </a:cubicBezTo>
                  <a:cubicBezTo>
                    <a:pt x="140" y="3"/>
                    <a:pt x="126" y="9"/>
                    <a:pt x="119" y="9"/>
                  </a:cubicBezTo>
                  <a:cubicBezTo>
                    <a:pt x="109" y="14"/>
                    <a:pt x="94" y="22"/>
                    <a:pt x="85" y="28"/>
                  </a:cubicBezTo>
                  <a:cubicBezTo>
                    <a:pt x="68" y="40"/>
                    <a:pt x="62" y="41"/>
                    <a:pt x="48" y="56"/>
                  </a:cubicBezTo>
                  <a:cubicBezTo>
                    <a:pt x="41" y="63"/>
                    <a:pt x="34" y="69"/>
                    <a:pt x="25" y="77"/>
                  </a:cubicBezTo>
                  <a:cubicBezTo>
                    <a:pt x="24" y="79"/>
                    <a:pt x="22" y="82"/>
                    <a:pt x="21" y="85"/>
                  </a:cubicBezTo>
                  <a:cubicBezTo>
                    <a:pt x="19" y="88"/>
                    <a:pt x="18" y="90"/>
                    <a:pt x="17" y="93"/>
                  </a:cubicBezTo>
                  <a:cubicBezTo>
                    <a:pt x="11" y="108"/>
                    <a:pt x="10" y="110"/>
                    <a:pt x="5" y="125"/>
                  </a:cubicBezTo>
                  <a:cubicBezTo>
                    <a:pt x="2" y="135"/>
                    <a:pt x="0" y="153"/>
                    <a:pt x="0" y="166"/>
                  </a:cubicBezTo>
                  <a:cubicBezTo>
                    <a:pt x="0" y="167"/>
                    <a:pt x="1" y="190"/>
                    <a:pt x="5" y="200"/>
                  </a:cubicBezTo>
                  <a:cubicBezTo>
                    <a:pt x="8" y="204"/>
                    <a:pt x="11" y="213"/>
                    <a:pt x="12" y="221"/>
                  </a:cubicBezTo>
                  <a:cubicBezTo>
                    <a:pt x="18" y="226"/>
                    <a:pt x="17" y="234"/>
                    <a:pt x="21" y="239"/>
                  </a:cubicBezTo>
                  <a:cubicBezTo>
                    <a:pt x="28" y="248"/>
                    <a:pt x="35" y="257"/>
                    <a:pt x="42" y="266"/>
                  </a:cubicBezTo>
                  <a:cubicBezTo>
                    <a:pt x="43" y="268"/>
                    <a:pt x="45" y="270"/>
                    <a:pt x="47" y="271"/>
                  </a:cubicBezTo>
                  <a:cubicBezTo>
                    <a:pt x="56" y="274"/>
                    <a:pt x="64" y="280"/>
                    <a:pt x="73" y="283"/>
                  </a:cubicBezTo>
                  <a:cubicBezTo>
                    <a:pt x="93" y="288"/>
                    <a:pt x="111" y="297"/>
                    <a:pt x="128" y="307"/>
                  </a:cubicBezTo>
                  <a:cubicBezTo>
                    <a:pt x="135" y="310"/>
                    <a:pt x="140" y="315"/>
                    <a:pt x="144" y="322"/>
                  </a:cubicBezTo>
                  <a:cubicBezTo>
                    <a:pt x="139" y="328"/>
                    <a:pt x="133" y="329"/>
                    <a:pt x="130" y="338"/>
                  </a:cubicBezTo>
                  <a:cubicBezTo>
                    <a:pt x="129" y="350"/>
                    <a:pt x="133" y="360"/>
                    <a:pt x="138" y="364"/>
                  </a:cubicBezTo>
                  <a:cubicBezTo>
                    <a:pt x="133" y="372"/>
                    <a:pt x="133" y="376"/>
                    <a:pt x="131" y="386"/>
                  </a:cubicBezTo>
                  <a:cubicBezTo>
                    <a:pt x="132" y="398"/>
                    <a:pt x="143" y="400"/>
                    <a:pt x="149" y="407"/>
                  </a:cubicBezTo>
                  <a:cubicBezTo>
                    <a:pt x="149" y="412"/>
                    <a:pt x="149" y="417"/>
                    <a:pt x="149" y="422"/>
                  </a:cubicBezTo>
                  <a:cubicBezTo>
                    <a:pt x="151" y="426"/>
                    <a:pt x="152" y="429"/>
                    <a:pt x="153" y="431"/>
                  </a:cubicBezTo>
                  <a:cubicBezTo>
                    <a:pt x="158" y="434"/>
                    <a:pt x="162" y="436"/>
                    <a:pt x="165" y="439"/>
                  </a:cubicBezTo>
                  <a:cubicBezTo>
                    <a:pt x="166" y="446"/>
                    <a:pt x="167" y="454"/>
                    <a:pt x="173" y="459"/>
                  </a:cubicBezTo>
                  <a:cubicBezTo>
                    <a:pt x="178" y="462"/>
                    <a:pt x="182" y="461"/>
                    <a:pt x="187" y="464"/>
                  </a:cubicBezTo>
                  <a:cubicBezTo>
                    <a:pt x="188" y="468"/>
                    <a:pt x="188" y="475"/>
                    <a:pt x="189" y="478"/>
                  </a:cubicBezTo>
                  <a:cubicBezTo>
                    <a:pt x="189" y="484"/>
                    <a:pt x="197" y="486"/>
                    <a:pt x="204" y="486"/>
                  </a:cubicBezTo>
                  <a:cubicBezTo>
                    <a:pt x="209" y="486"/>
                    <a:pt x="214" y="485"/>
                    <a:pt x="218" y="483"/>
                  </a:cubicBezTo>
                  <a:cubicBezTo>
                    <a:pt x="225" y="477"/>
                    <a:pt x="222" y="471"/>
                    <a:pt x="223" y="463"/>
                  </a:cubicBezTo>
                  <a:cubicBezTo>
                    <a:pt x="228" y="459"/>
                    <a:pt x="235" y="459"/>
                    <a:pt x="239" y="451"/>
                  </a:cubicBezTo>
                  <a:cubicBezTo>
                    <a:pt x="239" y="447"/>
                    <a:pt x="239" y="442"/>
                    <a:pt x="239" y="436"/>
                  </a:cubicBezTo>
                  <a:cubicBezTo>
                    <a:pt x="242" y="435"/>
                    <a:pt x="245" y="434"/>
                    <a:pt x="248" y="434"/>
                  </a:cubicBezTo>
                  <a:cubicBezTo>
                    <a:pt x="249" y="432"/>
                    <a:pt x="250" y="430"/>
                    <a:pt x="251" y="428"/>
                  </a:cubicBezTo>
                  <a:cubicBezTo>
                    <a:pt x="253" y="426"/>
                    <a:pt x="255" y="424"/>
                    <a:pt x="257" y="421"/>
                  </a:cubicBezTo>
                  <a:cubicBezTo>
                    <a:pt x="257" y="416"/>
                    <a:pt x="257" y="409"/>
                    <a:pt x="257" y="403"/>
                  </a:cubicBezTo>
                  <a:cubicBezTo>
                    <a:pt x="267" y="400"/>
                    <a:pt x="272" y="394"/>
                    <a:pt x="275" y="385"/>
                  </a:cubicBezTo>
                  <a:cubicBezTo>
                    <a:pt x="274" y="379"/>
                    <a:pt x="277" y="372"/>
                    <a:pt x="271" y="368"/>
                  </a:cubicBezTo>
                  <a:cubicBezTo>
                    <a:pt x="276" y="364"/>
                    <a:pt x="278" y="354"/>
                    <a:pt x="278" y="343"/>
                  </a:cubicBezTo>
                  <a:cubicBezTo>
                    <a:pt x="277" y="333"/>
                    <a:pt x="266" y="337"/>
                    <a:pt x="266" y="326"/>
                  </a:cubicBezTo>
                  <a:cubicBezTo>
                    <a:pt x="274" y="322"/>
                    <a:pt x="281" y="313"/>
                    <a:pt x="288" y="309"/>
                  </a:cubicBezTo>
                  <a:cubicBezTo>
                    <a:pt x="300" y="302"/>
                    <a:pt x="315" y="294"/>
                    <a:pt x="324" y="289"/>
                  </a:cubicBezTo>
                  <a:cubicBezTo>
                    <a:pt x="337" y="282"/>
                    <a:pt x="340" y="281"/>
                    <a:pt x="352" y="271"/>
                  </a:cubicBezTo>
                  <a:cubicBezTo>
                    <a:pt x="361" y="262"/>
                    <a:pt x="369" y="252"/>
                    <a:pt x="377" y="243"/>
                  </a:cubicBezTo>
                  <a:cubicBezTo>
                    <a:pt x="381" y="238"/>
                    <a:pt x="385" y="233"/>
                    <a:pt x="388" y="227"/>
                  </a:cubicBezTo>
                  <a:cubicBezTo>
                    <a:pt x="392" y="219"/>
                    <a:pt x="395" y="212"/>
                    <a:pt x="399" y="204"/>
                  </a:cubicBezTo>
                  <a:cubicBezTo>
                    <a:pt x="401" y="197"/>
                    <a:pt x="404" y="191"/>
                    <a:pt x="406" y="185"/>
                  </a:cubicBezTo>
                  <a:cubicBezTo>
                    <a:pt x="407" y="177"/>
                    <a:pt x="408" y="151"/>
                    <a:pt x="408" y="146"/>
                  </a:cubicBezTo>
                  <a:cubicBezTo>
                    <a:pt x="408" y="140"/>
                    <a:pt x="406" y="136"/>
                    <a:pt x="404" y="131"/>
                  </a:cubicBezTo>
                  <a:close/>
                  <a:moveTo>
                    <a:pt x="211" y="475"/>
                  </a:moveTo>
                  <a:cubicBezTo>
                    <a:pt x="203" y="480"/>
                    <a:pt x="197" y="477"/>
                    <a:pt x="200" y="470"/>
                  </a:cubicBezTo>
                  <a:cubicBezTo>
                    <a:pt x="201" y="466"/>
                    <a:pt x="209" y="465"/>
                    <a:pt x="209" y="469"/>
                  </a:cubicBezTo>
                  <a:cubicBezTo>
                    <a:pt x="212" y="467"/>
                    <a:pt x="213" y="472"/>
                    <a:pt x="211" y="475"/>
                  </a:cubicBezTo>
                  <a:close/>
                  <a:moveTo>
                    <a:pt x="218" y="452"/>
                  </a:moveTo>
                  <a:cubicBezTo>
                    <a:pt x="210" y="452"/>
                    <a:pt x="190" y="454"/>
                    <a:pt x="183" y="452"/>
                  </a:cubicBezTo>
                  <a:cubicBezTo>
                    <a:pt x="181" y="450"/>
                    <a:pt x="177" y="443"/>
                    <a:pt x="181" y="440"/>
                  </a:cubicBezTo>
                  <a:cubicBezTo>
                    <a:pt x="186" y="439"/>
                    <a:pt x="195" y="442"/>
                    <a:pt x="200" y="440"/>
                  </a:cubicBezTo>
                  <a:cubicBezTo>
                    <a:pt x="204" y="439"/>
                    <a:pt x="219" y="440"/>
                    <a:pt x="224" y="442"/>
                  </a:cubicBezTo>
                  <a:cubicBezTo>
                    <a:pt x="224" y="447"/>
                    <a:pt x="226" y="450"/>
                    <a:pt x="218" y="452"/>
                  </a:cubicBezTo>
                  <a:close/>
                  <a:moveTo>
                    <a:pt x="232" y="424"/>
                  </a:moveTo>
                  <a:cubicBezTo>
                    <a:pt x="212" y="425"/>
                    <a:pt x="180" y="424"/>
                    <a:pt x="168" y="422"/>
                  </a:cubicBezTo>
                  <a:cubicBezTo>
                    <a:pt x="168" y="421"/>
                    <a:pt x="164" y="418"/>
                    <a:pt x="163" y="415"/>
                  </a:cubicBezTo>
                  <a:cubicBezTo>
                    <a:pt x="159" y="412"/>
                    <a:pt x="165" y="409"/>
                    <a:pt x="166" y="407"/>
                  </a:cubicBezTo>
                  <a:cubicBezTo>
                    <a:pt x="179" y="409"/>
                    <a:pt x="191" y="408"/>
                    <a:pt x="204" y="410"/>
                  </a:cubicBezTo>
                  <a:cubicBezTo>
                    <a:pt x="211" y="407"/>
                    <a:pt x="231" y="410"/>
                    <a:pt x="243" y="412"/>
                  </a:cubicBezTo>
                  <a:cubicBezTo>
                    <a:pt x="244" y="420"/>
                    <a:pt x="241" y="421"/>
                    <a:pt x="232" y="424"/>
                  </a:cubicBezTo>
                  <a:close/>
                  <a:moveTo>
                    <a:pt x="254" y="389"/>
                  </a:moveTo>
                  <a:cubicBezTo>
                    <a:pt x="243" y="397"/>
                    <a:pt x="228" y="394"/>
                    <a:pt x="215" y="393"/>
                  </a:cubicBezTo>
                  <a:cubicBezTo>
                    <a:pt x="207" y="392"/>
                    <a:pt x="196" y="396"/>
                    <a:pt x="189" y="393"/>
                  </a:cubicBezTo>
                  <a:cubicBezTo>
                    <a:pt x="178" y="390"/>
                    <a:pt x="162" y="393"/>
                    <a:pt x="151" y="388"/>
                  </a:cubicBezTo>
                  <a:cubicBezTo>
                    <a:pt x="149" y="384"/>
                    <a:pt x="149" y="381"/>
                    <a:pt x="148" y="379"/>
                  </a:cubicBezTo>
                  <a:cubicBezTo>
                    <a:pt x="149" y="376"/>
                    <a:pt x="155" y="376"/>
                    <a:pt x="157" y="376"/>
                  </a:cubicBezTo>
                  <a:cubicBezTo>
                    <a:pt x="165" y="375"/>
                    <a:pt x="173" y="378"/>
                    <a:pt x="181" y="378"/>
                  </a:cubicBezTo>
                  <a:cubicBezTo>
                    <a:pt x="190" y="378"/>
                    <a:pt x="199" y="378"/>
                    <a:pt x="207" y="379"/>
                  </a:cubicBezTo>
                  <a:cubicBezTo>
                    <a:pt x="219" y="380"/>
                    <a:pt x="229" y="380"/>
                    <a:pt x="240" y="376"/>
                  </a:cubicBezTo>
                  <a:cubicBezTo>
                    <a:pt x="242" y="376"/>
                    <a:pt x="250" y="375"/>
                    <a:pt x="252" y="374"/>
                  </a:cubicBezTo>
                  <a:cubicBezTo>
                    <a:pt x="259" y="375"/>
                    <a:pt x="257" y="379"/>
                    <a:pt x="259" y="381"/>
                  </a:cubicBezTo>
                  <a:cubicBezTo>
                    <a:pt x="260" y="385"/>
                    <a:pt x="257" y="390"/>
                    <a:pt x="254" y="389"/>
                  </a:cubicBezTo>
                  <a:close/>
                  <a:moveTo>
                    <a:pt x="189" y="346"/>
                  </a:moveTo>
                  <a:cubicBezTo>
                    <a:pt x="202" y="346"/>
                    <a:pt x="210" y="348"/>
                    <a:pt x="217" y="348"/>
                  </a:cubicBezTo>
                  <a:cubicBezTo>
                    <a:pt x="223" y="347"/>
                    <a:pt x="227" y="348"/>
                    <a:pt x="233" y="346"/>
                  </a:cubicBezTo>
                  <a:cubicBezTo>
                    <a:pt x="239" y="344"/>
                    <a:pt x="245" y="345"/>
                    <a:pt x="254" y="345"/>
                  </a:cubicBezTo>
                  <a:cubicBezTo>
                    <a:pt x="259" y="347"/>
                    <a:pt x="261" y="352"/>
                    <a:pt x="256" y="354"/>
                  </a:cubicBezTo>
                  <a:cubicBezTo>
                    <a:pt x="252" y="357"/>
                    <a:pt x="241" y="357"/>
                    <a:pt x="240" y="357"/>
                  </a:cubicBezTo>
                  <a:cubicBezTo>
                    <a:pt x="226" y="358"/>
                    <a:pt x="222" y="360"/>
                    <a:pt x="210" y="360"/>
                  </a:cubicBezTo>
                  <a:cubicBezTo>
                    <a:pt x="208" y="361"/>
                    <a:pt x="195" y="361"/>
                    <a:pt x="193" y="360"/>
                  </a:cubicBezTo>
                  <a:cubicBezTo>
                    <a:pt x="183" y="359"/>
                    <a:pt x="178" y="360"/>
                    <a:pt x="166" y="358"/>
                  </a:cubicBezTo>
                  <a:cubicBezTo>
                    <a:pt x="162" y="356"/>
                    <a:pt x="151" y="356"/>
                    <a:pt x="152" y="347"/>
                  </a:cubicBezTo>
                  <a:cubicBezTo>
                    <a:pt x="165" y="347"/>
                    <a:pt x="166" y="346"/>
                    <a:pt x="174" y="347"/>
                  </a:cubicBezTo>
                  <a:cubicBezTo>
                    <a:pt x="177" y="348"/>
                    <a:pt x="181" y="348"/>
                    <a:pt x="189" y="346"/>
                  </a:cubicBezTo>
                  <a:close/>
                  <a:moveTo>
                    <a:pt x="181" y="299"/>
                  </a:moveTo>
                  <a:cubicBezTo>
                    <a:pt x="177" y="288"/>
                    <a:pt x="173" y="276"/>
                    <a:pt x="169" y="265"/>
                  </a:cubicBezTo>
                  <a:cubicBezTo>
                    <a:pt x="168" y="262"/>
                    <a:pt x="167" y="260"/>
                    <a:pt x="166" y="257"/>
                  </a:cubicBezTo>
                  <a:cubicBezTo>
                    <a:pt x="166" y="253"/>
                    <a:pt x="167" y="249"/>
                    <a:pt x="167" y="245"/>
                  </a:cubicBezTo>
                  <a:cubicBezTo>
                    <a:pt x="170" y="243"/>
                    <a:pt x="175" y="244"/>
                    <a:pt x="176" y="246"/>
                  </a:cubicBezTo>
                  <a:cubicBezTo>
                    <a:pt x="178" y="249"/>
                    <a:pt x="178" y="256"/>
                    <a:pt x="180" y="259"/>
                  </a:cubicBezTo>
                  <a:cubicBezTo>
                    <a:pt x="182" y="262"/>
                    <a:pt x="182" y="263"/>
                    <a:pt x="185" y="265"/>
                  </a:cubicBezTo>
                  <a:cubicBezTo>
                    <a:pt x="188" y="263"/>
                    <a:pt x="191" y="262"/>
                    <a:pt x="192" y="260"/>
                  </a:cubicBezTo>
                  <a:cubicBezTo>
                    <a:pt x="195" y="256"/>
                    <a:pt x="194" y="249"/>
                    <a:pt x="196" y="246"/>
                  </a:cubicBezTo>
                  <a:cubicBezTo>
                    <a:pt x="198" y="244"/>
                    <a:pt x="208" y="244"/>
                    <a:pt x="210" y="243"/>
                  </a:cubicBezTo>
                  <a:cubicBezTo>
                    <a:pt x="213" y="244"/>
                    <a:pt x="214" y="247"/>
                    <a:pt x="214" y="256"/>
                  </a:cubicBezTo>
                  <a:cubicBezTo>
                    <a:pt x="217" y="258"/>
                    <a:pt x="216" y="262"/>
                    <a:pt x="221" y="264"/>
                  </a:cubicBezTo>
                  <a:cubicBezTo>
                    <a:pt x="224" y="262"/>
                    <a:pt x="227" y="259"/>
                    <a:pt x="230" y="256"/>
                  </a:cubicBezTo>
                  <a:cubicBezTo>
                    <a:pt x="231" y="252"/>
                    <a:pt x="232" y="247"/>
                    <a:pt x="233" y="242"/>
                  </a:cubicBezTo>
                  <a:cubicBezTo>
                    <a:pt x="236" y="241"/>
                    <a:pt x="238" y="241"/>
                    <a:pt x="241" y="241"/>
                  </a:cubicBezTo>
                  <a:cubicBezTo>
                    <a:pt x="246" y="241"/>
                    <a:pt x="245" y="246"/>
                    <a:pt x="245" y="248"/>
                  </a:cubicBezTo>
                  <a:cubicBezTo>
                    <a:pt x="243" y="256"/>
                    <a:pt x="240" y="265"/>
                    <a:pt x="238" y="272"/>
                  </a:cubicBezTo>
                  <a:cubicBezTo>
                    <a:pt x="235" y="287"/>
                    <a:pt x="229" y="299"/>
                    <a:pt x="224" y="313"/>
                  </a:cubicBezTo>
                  <a:cubicBezTo>
                    <a:pt x="222" y="319"/>
                    <a:pt x="219" y="323"/>
                    <a:pt x="217" y="330"/>
                  </a:cubicBezTo>
                  <a:cubicBezTo>
                    <a:pt x="211" y="332"/>
                    <a:pt x="202" y="329"/>
                    <a:pt x="196" y="330"/>
                  </a:cubicBezTo>
                  <a:cubicBezTo>
                    <a:pt x="191" y="319"/>
                    <a:pt x="186" y="309"/>
                    <a:pt x="181" y="299"/>
                  </a:cubicBezTo>
                  <a:close/>
                  <a:moveTo>
                    <a:pt x="391" y="183"/>
                  </a:moveTo>
                  <a:cubicBezTo>
                    <a:pt x="388" y="191"/>
                    <a:pt x="372" y="227"/>
                    <a:pt x="360" y="240"/>
                  </a:cubicBezTo>
                  <a:cubicBezTo>
                    <a:pt x="349" y="251"/>
                    <a:pt x="338" y="263"/>
                    <a:pt x="325" y="272"/>
                  </a:cubicBezTo>
                  <a:cubicBezTo>
                    <a:pt x="320" y="275"/>
                    <a:pt x="297" y="287"/>
                    <a:pt x="292" y="291"/>
                  </a:cubicBezTo>
                  <a:cubicBezTo>
                    <a:pt x="279" y="293"/>
                    <a:pt x="276" y="302"/>
                    <a:pt x="265" y="312"/>
                  </a:cubicBezTo>
                  <a:cubicBezTo>
                    <a:pt x="261" y="314"/>
                    <a:pt x="253" y="326"/>
                    <a:pt x="249" y="328"/>
                  </a:cubicBezTo>
                  <a:cubicBezTo>
                    <a:pt x="249" y="325"/>
                    <a:pt x="232" y="329"/>
                    <a:pt x="232" y="329"/>
                  </a:cubicBezTo>
                  <a:cubicBezTo>
                    <a:pt x="243" y="310"/>
                    <a:pt x="242" y="307"/>
                    <a:pt x="249" y="285"/>
                  </a:cubicBezTo>
                  <a:cubicBezTo>
                    <a:pt x="251" y="280"/>
                    <a:pt x="263" y="252"/>
                    <a:pt x="263" y="243"/>
                  </a:cubicBezTo>
                  <a:cubicBezTo>
                    <a:pt x="262" y="238"/>
                    <a:pt x="259" y="235"/>
                    <a:pt x="257" y="230"/>
                  </a:cubicBezTo>
                  <a:cubicBezTo>
                    <a:pt x="255" y="227"/>
                    <a:pt x="253" y="223"/>
                    <a:pt x="248" y="222"/>
                  </a:cubicBezTo>
                  <a:cubicBezTo>
                    <a:pt x="242" y="220"/>
                    <a:pt x="244" y="220"/>
                    <a:pt x="237" y="220"/>
                  </a:cubicBezTo>
                  <a:cubicBezTo>
                    <a:pt x="231" y="221"/>
                    <a:pt x="228" y="223"/>
                    <a:pt x="222" y="229"/>
                  </a:cubicBezTo>
                  <a:cubicBezTo>
                    <a:pt x="218" y="226"/>
                    <a:pt x="214" y="225"/>
                    <a:pt x="203" y="225"/>
                  </a:cubicBezTo>
                  <a:cubicBezTo>
                    <a:pt x="196" y="226"/>
                    <a:pt x="191" y="229"/>
                    <a:pt x="186" y="231"/>
                  </a:cubicBezTo>
                  <a:cubicBezTo>
                    <a:pt x="181" y="226"/>
                    <a:pt x="177" y="225"/>
                    <a:pt x="173" y="223"/>
                  </a:cubicBezTo>
                  <a:cubicBezTo>
                    <a:pt x="169" y="221"/>
                    <a:pt x="154" y="222"/>
                    <a:pt x="151" y="229"/>
                  </a:cubicBezTo>
                  <a:cubicBezTo>
                    <a:pt x="149" y="233"/>
                    <a:pt x="148" y="238"/>
                    <a:pt x="146" y="243"/>
                  </a:cubicBezTo>
                  <a:cubicBezTo>
                    <a:pt x="151" y="273"/>
                    <a:pt x="163" y="301"/>
                    <a:pt x="179" y="327"/>
                  </a:cubicBezTo>
                  <a:cubicBezTo>
                    <a:pt x="170" y="329"/>
                    <a:pt x="158" y="328"/>
                    <a:pt x="156" y="321"/>
                  </a:cubicBezTo>
                  <a:cubicBezTo>
                    <a:pt x="154" y="316"/>
                    <a:pt x="151" y="311"/>
                    <a:pt x="149" y="306"/>
                  </a:cubicBezTo>
                  <a:cubicBezTo>
                    <a:pt x="146" y="300"/>
                    <a:pt x="142" y="296"/>
                    <a:pt x="137" y="294"/>
                  </a:cubicBezTo>
                  <a:cubicBezTo>
                    <a:pt x="121" y="285"/>
                    <a:pt x="106" y="276"/>
                    <a:pt x="89" y="271"/>
                  </a:cubicBezTo>
                  <a:cubicBezTo>
                    <a:pt x="80" y="268"/>
                    <a:pt x="71" y="263"/>
                    <a:pt x="62" y="261"/>
                  </a:cubicBezTo>
                  <a:cubicBezTo>
                    <a:pt x="57" y="255"/>
                    <a:pt x="53" y="250"/>
                    <a:pt x="48" y="245"/>
                  </a:cubicBezTo>
                  <a:cubicBezTo>
                    <a:pt x="44" y="241"/>
                    <a:pt x="40" y="236"/>
                    <a:pt x="39" y="231"/>
                  </a:cubicBezTo>
                  <a:cubicBezTo>
                    <a:pt x="38" y="222"/>
                    <a:pt x="32" y="215"/>
                    <a:pt x="30" y="208"/>
                  </a:cubicBezTo>
                  <a:cubicBezTo>
                    <a:pt x="28" y="197"/>
                    <a:pt x="28" y="189"/>
                    <a:pt x="25" y="182"/>
                  </a:cubicBezTo>
                  <a:cubicBezTo>
                    <a:pt x="23" y="174"/>
                    <a:pt x="23" y="167"/>
                    <a:pt x="23" y="160"/>
                  </a:cubicBezTo>
                  <a:cubicBezTo>
                    <a:pt x="23" y="155"/>
                    <a:pt x="23" y="151"/>
                    <a:pt x="23" y="147"/>
                  </a:cubicBezTo>
                  <a:cubicBezTo>
                    <a:pt x="24" y="125"/>
                    <a:pt x="30" y="105"/>
                    <a:pt x="44" y="87"/>
                  </a:cubicBezTo>
                  <a:cubicBezTo>
                    <a:pt x="47" y="82"/>
                    <a:pt x="53" y="73"/>
                    <a:pt x="59" y="70"/>
                  </a:cubicBezTo>
                  <a:cubicBezTo>
                    <a:pt x="63" y="68"/>
                    <a:pt x="74" y="54"/>
                    <a:pt x="81" y="51"/>
                  </a:cubicBezTo>
                  <a:cubicBezTo>
                    <a:pt x="86" y="48"/>
                    <a:pt x="94" y="42"/>
                    <a:pt x="100" y="40"/>
                  </a:cubicBezTo>
                  <a:cubicBezTo>
                    <a:pt x="105" y="39"/>
                    <a:pt x="114" y="34"/>
                    <a:pt x="118" y="31"/>
                  </a:cubicBezTo>
                  <a:cubicBezTo>
                    <a:pt x="131" y="24"/>
                    <a:pt x="138" y="26"/>
                    <a:pt x="149" y="21"/>
                  </a:cubicBezTo>
                  <a:cubicBezTo>
                    <a:pt x="154" y="20"/>
                    <a:pt x="161" y="20"/>
                    <a:pt x="166" y="19"/>
                  </a:cubicBezTo>
                  <a:cubicBezTo>
                    <a:pt x="170" y="19"/>
                    <a:pt x="189" y="19"/>
                    <a:pt x="192" y="19"/>
                  </a:cubicBezTo>
                  <a:cubicBezTo>
                    <a:pt x="211" y="20"/>
                    <a:pt x="213" y="21"/>
                    <a:pt x="231" y="23"/>
                  </a:cubicBezTo>
                  <a:cubicBezTo>
                    <a:pt x="248" y="25"/>
                    <a:pt x="265" y="28"/>
                    <a:pt x="280" y="37"/>
                  </a:cubicBezTo>
                  <a:cubicBezTo>
                    <a:pt x="290" y="43"/>
                    <a:pt x="301" y="48"/>
                    <a:pt x="312" y="54"/>
                  </a:cubicBezTo>
                  <a:cubicBezTo>
                    <a:pt x="329" y="61"/>
                    <a:pt x="341" y="74"/>
                    <a:pt x="355" y="85"/>
                  </a:cubicBezTo>
                  <a:cubicBezTo>
                    <a:pt x="368" y="102"/>
                    <a:pt x="380" y="107"/>
                    <a:pt x="386" y="129"/>
                  </a:cubicBezTo>
                  <a:cubicBezTo>
                    <a:pt x="387" y="134"/>
                    <a:pt x="392" y="146"/>
                    <a:pt x="392" y="151"/>
                  </a:cubicBezTo>
                  <a:cubicBezTo>
                    <a:pt x="392" y="158"/>
                    <a:pt x="391" y="176"/>
                    <a:pt x="391" y="18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1" name="Freeform 15"/>
            <p:cNvSpPr>
              <a:spLocks/>
            </p:cNvSpPr>
            <p:nvPr/>
          </p:nvSpPr>
          <p:spPr bwMode="auto">
            <a:xfrm>
              <a:off x="5354638" y="2916238"/>
              <a:ext cx="87313" cy="125412"/>
            </a:xfrm>
            <a:custGeom>
              <a:avLst/>
              <a:gdLst>
                <a:gd name="T0" fmla="*/ 0 w 48"/>
                <a:gd name="T1" fmla="*/ 66 h 69"/>
                <a:gd name="T2" fmla="*/ 0 w 48"/>
                <a:gd name="T3" fmla="*/ 53 h 69"/>
                <a:gd name="T4" fmla="*/ 18 w 48"/>
                <a:gd name="T5" fmla="*/ 22 h 69"/>
                <a:gd name="T6" fmla="*/ 33 w 48"/>
                <a:gd name="T7" fmla="*/ 0 h 69"/>
                <a:gd name="T8" fmla="*/ 48 w 48"/>
                <a:gd name="T9" fmla="*/ 8 h 69"/>
                <a:gd name="T10" fmla="*/ 45 w 48"/>
                <a:gd name="T11" fmla="*/ 15 h 69"/>
                <a:gd name="T12" fmla="*/ 13 w 48"/>
                <a:gd name="T13" fmla="*/ 62 h 69"/>
                <a:gd name="T14" fmla="*/ 0 w 48"/>
                <a:gd name="T15" fmla="*/ 66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8" h="69">
                  <a:moveTo>
                    <a:pt x="0" y="66"/>
                  </a:moveTo>
                  <a:cubicBezTo>
                    <a:pt x="0" y="62"/>
                    <a:pt x="0" y="58"/>
                    <a:pt x="0" y="53"/>
                  </a:cubicBezTo>
                  <a:cubicBezTo>
                    <a:pt x="6" y="43"/>
                    <a:pt x="12" y="32"/>
                    <a:pt x="18" y="22"/>
                  </a:cubicBezTo>
                  <a:cubicBezTo>
                    <a:pt x="23" y="14"/>
                    <a:pt x="28" y="7"/>
                    <a:pt x="33" y="0"/>
                  </a:cubicBezTo>
                  <a:cubicBezTo>
                    <a:pt x="42" y="0"/>
                    <a:pt x="42" y="0"/>
                    <a:pt x="48" y="8"/>
                  </a:cubicBezTo>
                  <a:cubicBezTo>
                    <a:pt x="47" y="10"/>
                    <a:pt x="47" y="13"/>
                    <a:pt x="45" y="15"/>
                  </a:cubicBezTo>
                  <a:cubicBezTo>
                    <a:pt x="27" y="32"/>
                    <a:pt x="25" y="36"/>
                    <a:pt x="13" y="62"/>
                  </a:cubicBezTo>
                  <a:cubicBezTo>
                    <a:pt x="11" y="67"/>
                    <a:pt x="7" y="69"/>
                    <a:pt x="0" y="6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2" name="Freeform 16"/>
            <p:cNvSpPr>
              <a:spLocks/>
            </p:cNvSpPr>
            <p:nvPr/>
          </p:nvSpPr>
          <p:spPr bwMode="auto">
            <a:xfrm>
              <a:off x="5416550" y="3036888"/>
              <a:ext cx="120650" cy="93662"/>
            </a:xfrm>
            <a:custGeom>
              <a:avLst/>
              <a:gdLst>
                <a:gd name="T0" fmla="*/ 5 w 66"/>
                <a:gd name="T1" fmla="*/ 52 h 52"/>
                <a:gd name="T2" fmla="*/ 0 w 66"/>
                <a:gd name="T3" fmla="*/ 38 h 52"/>
                <a:gd name="T4" fmla="*/ 29 w 66"/>
                <a:gd name="T5" fmla="*/ 15 h 52"/>
                <a:gd name="T6" fmla="*/ 62 w 66"/>
                <a:gd name="T7" fmla="*/ 0 h 52"/>
                <a:gd name="T8" fmla="*/ 66 w 66"/>
                <a:gd name="T9" fmla="*/ 5 h 52"/>
                <a:gd name="T10" fmla="*/ 61 w 66"/>
                <a:gd name="T11" fmla="*/ 12 h 52"/>
                <a:gd name="T12" fmla="*/ 45 w 66"/>
                <a:gd name="T13" fmla="*/ 21 h 52"/>
                <a:gd name="T14" fmla="*/ 11 w 66"/>
                <a:gd name="T15" fmla="*/ 47 h 52"/>
                <a:gd name="T16" fmla="*/ 5 w 66"/>
                <a:gd name="T17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6" h="52">
                  <a:moveTo>
                    <a:pt x="5" y="52"/>
                  </a:moveTo>
                  <a:cubicBezTo>
                    <a:pt x="1" y="46"/>
                    <a:pt x="1" y="46"/>
                    <a:pt x="0" y="38"/>
                  </a:cubicBezTo>
                  <a:cubicBezTo>
                    <a:pt x="7" y="28"/>
                    <a:pt x="20" y="23"/>
                    <a:pt x="29" y="15"/>
                  </a:cubicBezTo>
                  <a:cubicBezTo>
                    <a:pt x="39" y="7"/>
                    <a:pt x="50" y="3"/>
                    <a:pt x="62" y="0"/>
                  </a:cubicBezTo>
                  <a:cubicBezTo>
                    <a:pt x="64" y="0"/>
                    <a:pt x="66" y="2"/>
                    <a:pt x="66" y="5"/>
                  </a:cubicBezTo>
                  <a:cubicBezTo>
                    <a:pt x="66" y="8"/>
                    <a:pt x="64" y="10"/>
                    <a:pt x="61" y="12"/>
                  </a:cubicBezTo>
                  <a:cubicBezTo>
                    <a:pt x="56" y="15"/>
                    <a:pt x="50" y="18"/>
                    <a:pt x="45" y="21"/>
                  </a:cubicBezTo>
                  <a:cubicBezTo>
                    <a:pt x="32" y="28"/>
                    <a:pt x="21" y="37"/>
                    <a:pt x="11" y="47"/>
                  </a:cubicBezTo>
                  <a:cubicBezTo>
                    <a:pt x="10" y="49"/>
                    <a:pt x="8" y="50"/>
                    <a:pt x="5" y="5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3" name="Freeform 17"/>
            <p:cNvSpPr>
              <a:spLocks/>
            </p:cNvSpPr>
            <p:nvPr/>
          </p:nvSpPr>
          <p:spPr bwMode="auto">
            <a:xfrm>
              <a:off x="5462588" y="3367088"/>
              <a:ext cx="128588" cy="73025"/>
            </a:xfrm>
            <a:custGeom>
              <a:avLst/>
              <a:gdLst>
                <a:gd name="T0" fmla="*/ 71 w 71"/>
                <a:gd name="T1" fmla="*/ 35 h 40"/>
                <a:gd name="T2" fmla="*/ 66 w 71"/>
                <a:gd name="T3" fmla="*/ 40 h 40"/>
                <a:gd name="T4" fmla="*/ 45 w 71"/>
                <a:gd name="T5" fmla="*/ 28 h 40"/>
                <a:gd name="T6" fmla="*/ 23 w 71"/>
                <a:gd name="T7" fmla="*/ 19 h 40"/>
                <a:gd name="T8" fmla="*/ 3 w 71"/>
                <a:gd name="T9" fmla="*/ 18 h 40"/>
                <a:gd name="T10" fmla="*/ 0 w 71"/>
                <a:gd name="T11" fmla="*/ 14 h 40"/>
                <a:gd name="T12" fmla="*/ 0 w 71"/>
                <a:gd name="T13" fmla="*/ 3 h 40"/>
                <a:gd name="T14" fmla="*/ 3 w 71"/>
                <a:gd name="T15" fmla="*/ 1 h 40"/>
                <a:gd name="T16" fmla="*/ 13 w 71"/>
                <a:gd name="T17" fmla="*/ 2 h 40"/>
                <a:gd name="T18" fmla="*/ 46 w 71"/>
                <a:gd name="T19" fmla="*/ 15 h 40"/>
                <a:gd name="T20" fmla="*/ 71 w 71"/>
                <a:gd name="T21" fmla="*/ 35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1" h="40">
                  <a:moveTo>
                    <a:pt x="71" y="35"/>
                  </a:moveTo>
                  <a:cubicBezTo>
                    <a:pt x="69" y="37"/>
                    <a:pt x="67" y="39"/>
                    <a:pt x="66" y="40"/>
                  </a:cubicBezTo>
                  <a:cubicBezTo>
                    <a:pt x="59" y="36"/>
                    <a:pt x="52" y="32"/>
                    <a:pt x="45" y="28"/>
                  </a:cubicBezTo>
                  <a:cubicBezTo>
                    <a:pt x="38" y="25"/>
                    <a:pt x="31" y="23"/>
                    <a:pt x="23" y="19"/>
                  </a:cubicBezTo>
                  <a:cubicBezTo>
                    <a:pt x="18" y="19"/>
                    <a:pt x="11" y="18"/>
                    <a:pt x="3" y="18"/>
                  </a:cubicBezTo>
                  <a:cubicBezTo>
                    <a:pt x="2" y="16"/>
                    <a:pt x="1" y="15"/>
                    <a:pt x="0" y="14"/>
                  </a:cubicBezTo>
                  <a:cubicBezTo>
                    <a:pt x="0" y="9"/>
                    <a:pt x="0" y="6"/>
                    <a:pt x="0" y="3"/>
                  </a:cubicBezTo>
                  <a:cubicBezTo>
                    <a:pt x="1" y="2"/>
                    <a:pt x="2" y="1"/>
                    <a:pt x="3" y="1"/>
                  </a:cubicBezTo>
                  <a:cubicBezTo>
                    <a:pt x="7" y="1"/>
                    <a:pt x="11" y="0"/>
                    <a:pt x="13" y="2"/>
                  </a:cubicBezTo>
                  <a:cubicBezTo>
                    <a:pt x="24" y="7"/>
                    <a:pt x="36" y="8"/>
                    <a:pt x="46" y="15"/>
                  </a:cubicBezTo>
                  <a:cubicBezTo>
                    <a:pt x="55" y="21"/>
                    <a:pt x="64" y="26"/>
                    <a:pt x="71" y="3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4" name="Freeform 18"/>
            <p:cNvSpPr>
              <a:spLocks/>
            </p:cNvSpPr>
            <p:nvPr/>
          </p:nvSpPr>
          <p:spPr bwMode="auto">
            <a:xfrm>
              <a:off x="5468938" y="3189288"/>
              <a:ext cx="138113" cy="49212"/>
            </a:xfrm>
            <a:custGeom>
              <a:avLst/>
              <a:gdLst>
                <a:gd name="T0" fmla="*/ 11 w 76"/>
                <a:gd name="T1" fmla="*/ 27 h 27"/>
                <a:gd name="T2" fmla="*/ 6 w 76"/>
                <a:gd name="T3" fmla="*/ 24 h 27"/>
                <a:gd name="T4" fmla="*/ 0 w 76"/>
                <a:gd name="T5" fmla="*/ 17 h 27"/>
                <a:gd name="T6" fmla="*/ 5 w 76"/>
                <a:gd name="T7" fmla="*/ 9 h 27"/>
                <a:gd name="T8" fmla="*/ 57 w 76"/>
                <a:gd name="T9" fmla="*/ 2 h 27"/>
                <a:gd name="T10" fmla="*/ 76 w 76"/>
                <a:gd name="T11" fmla="*/ 14 h 27"/>
                <a:gd name="T12" fmla="*/ 11 w 76"/>
                <a:gd name="T13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6" h="27">
                  <a:moveTo>
                    <a:pt x="11" y="27"/>
                  </a:moveTo>
                  <a:cubicBezTo>
                    <a:pt x="9" y="26"/>
                    <a:pt x="8" y="25"/>
                    <a:pt x="6" y="24"/>
                  </a:cubicBezTo>
                  <a:cubicBezTo>
                    <a:pt x="4" y="22"/>
                    <a:pt x="3" y="19"/>
                    <a:pt x="0" y="17"/>
                  </a:cubicBezTo>
                  <a:cubicBezTo>
                    <a:pt x="2" y="14"/>
                    <a:pt x="3" y="12"/>
                    <a:pt x="5" y="9"/>
                  </a:cubicBezTo>
                  <a:cubicBezTo>
                    <a:pt x="23" y="10"/>
                    <a:pt x="39" y="0"/>
                    <a:pt x="57" y="2"/>
                  </a:cubicBezTo>
                  <a:cubicBezTo>
                    <a:pt x="64" y="4"/>
                    <a:pt x="73" y="3"/>
                    <a:pt x="76" y="14"/>
                  </a:cubicBezTo>
                  <a:cubicBezTo>
                    <a:pt x="53" y="13"/>
                    <a:pt x="33" y="19"/>
                    <a:pt x="11" y="2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5" name="Freeform 19"/>
            <p:cNvSpPr>
              <a:spLocks/>
            </p:cNvSpPr>
            <p:nvPr/>
          </p:nvSpPr>
          <p:spPr bwMode="auto">
            <a:xfrm>
              <a:off x="5216525" y="2840038"/>
              <a:ext cx="50800" cy="131762"/>
            </a:xfrm>
            <a:custGeom>
              <a:avLst/>
              <a:gdLst>
                <a:gd name="T0" fmla="*/ 6 w 28"/>
                <a:gd name="T1" fmla="*/ 73 h 73"/>
                <a:gd name="T2" fmla="*/ 1 w 28"/>
                <a:gd name="T3" fmla="*/ 63 h 73"/>
                <a:gd name="T4" fmla="*/ 3 w 28"/>
                <a:gd name="T5" fmla="*/ 55 h 73"/>
                <a:gd name="T6" fmla="*/ 12 w 28"/>
                <a:gd name="T7" fmla="*/ 6 h 73"/>
                <a:gd name="T8" fmla="*/ 17 w 28"/>
                <a:gd name="T9" fmla="*/ 0 h 73"/>
                <a:gd name="T10" fmla="*/ 28 w 28"/>
                <a:gd name="T11" fmla="*/ 14 h 73"/>
                <a:gd name="T12" fmla="*/ 12 w 28"/>
                <a:gd name="T13" fmla="*/ 67 h 73"/>
                <a:gd name="T14" fmla="*/ 6 w 28"/>
                <a:gd name="T15" fmla="*/ 7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" h="73">
                  <a:moveTo>
                    <a:pt x="6" y="73"/>
                  </a:moveTo>
                  <a:cubicBezTo>
                    <a:pt x="1" y="70"/>
                    <a:pt x="0" y="67"/>
                    <a:pt x="1" y="63"/>
                  </a:cubicBezTo>
                  <a:cubicBezTo>
                    <a:pt x="1" y="60"/>
                    <a:pt x="2" y="58"/>
                    <a:pt x="3" y="55"/>
                  </a:cubicBezTo>
                  <a:cubicBezTo>
                    <a:pt x="8" y="39"/>
                    <a:pt x="13" y="24"/>
                    <a:pt x="12" y="6"/>
                  </a:cubicBezTo>
                  <a:cubicBezTo>
                    <a:pt x="13" y="4"/>
                    <a:pt x="15" y="3"/>
                    <a:pt x="17" y="0"/>
                  </a:cubicBezTo>
                  <a:cubicBezTo>
                    <a:pt x="22" y="5"/>
                    <a:pt x="25" y="9"/>
                    <a:pt x="28" y="14"/>
                  </a:cubicBezTo>
                  <a:cubicBezTo>
                    <a:pt x="25" y="32"/>
                    <a:pt x="20" y="50"/>
                    <a:pt x="12" y="67"/>
                  </a:cubicBezTo>
                  <a:cubicBezTo>
                    <a:pt x="11" y="69"/>
                    <a:pt x="8" y="71"/>
                    <a:pt x="6" y="7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6" name="Freeform 20"/>
            <p:cNvSpPr>
              <a:spLocks/>
            </p:cNvSpPr>
            <p:nvPr/>
          </p:nvSpPr>
          <p:spPr bwMode="auto">
            <a:xfrm>
              <a:off x="4870450" y="2844800"/>
              <a:ext cx="58738" cy="106362"/>
            </a:xfrm>
            <a:custGeom>
              <a:avLst/>
              <a:gdLst>
                <a:gd name="T0" fmla="*/ 32 w 32"/>
                <a:gd name="T1" fmla="*/ 52 h 58"/>
                <a:gd name="T2" fmla="*/ 27 w 32"/>
                <a:gd name="T3" fmla="*/ 58 h 58"/>
                <a:gd name="T4" fmla="*/ 25 w 32"/>
                <a:gd name="T5" fmla="*/ 57 h 58"/>
                <a:gd name="T6" fmla="*/ 10 w 32"/>
                <a:gd name="T7" fmla="*/ 25 h 58"/>
                <a:gd name="T8" fmla="*/ 1 w 32"/>
                <a:gd name="T9" fmla="*/ 9 h 58"/>
                <a:gd name="T10" fmla="*/ 8 w 32"/>
                <a:gd name="T11" fmla="*/ 0 h 58"/>
                <a:gd name="T12" fmla="*/ 15 w 32"/>
                <a:gd name="T13" fmla="*/ 6 h 58"/>
                <a:gd name="T14" fmla="*/ 32 w 32"/>
                <a:gd name="T15" fmla="*/ 52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2" h="58">
                  <a:moveTo>
                    <a:pt x="32" y="52"/>
                  </a:moveTo>
                  <a:cubicBezTo>
                    <a:pt x="30" y="54"/>
                    <a:pt x="31" y="58"/>
                    <a:pt x="27" y="58"/>
                  </a:cubicBezTo>
                  <a:cubicBezTo>
                    <a:pt x="26" y="58"/>
                    <a:pt x="25" y="58"/>
                    <a:pt x="25" y="57"/>
                  </a:cubicBezTo>
                  <a:cubicBezTo>
                    <a:pt x="20" y="47"/>
                    <a:pt x="14" y="36"/>
                    <a:pt x="10" y="25"/>
                  </a:cubicBezTo>
                  <a:cubicBezTo>
                    <a:pt x="8" y="19"/>
                    <a:pt x="5" y="13"/>
                    <a:pt x="1" y="9"/>
                  </a:cubicBezTo>
                  <a:cubicBezTo>
                    <a:pt x="0" y="4"/>
                    <a:pt x="2" y="1"/>
                    <a:pt x="8" y="0"/>
                  </a:cubicBezTo>
                  <a:cubicBezTo>
                    <a:pt x="10" y="1"/>
                    <a:pt x="12" y="4"/>
                    <a:pt x="15" y="6"/>
                  </a:cubicBezTo>
                  <a:cubicBezTo>
                    <a:pt x="19" y="22"/>
                    <a:pt x="27" y="36"/>
                    <a:pt x="32" y="5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7" name="Freeform 21"/>
            <p:cNvSpPr>
              <a:spLocks/>
            </p:cNvSpPr>
            <p:nvPr/>
          </p:nvSpPr>
          <p:spPr bwMode="auto">
            <a:xfrm>
              <a:off x="4695825" y="2933700"/>
              <a:ext cx="100013" cy="100012"/>
            </a:xfrm>
            <a:custGeom>
              <a:avLst/>
              <a:gdLst>
                <a:gd name="T0" fmla="*/ 0 w 55"/>
                <a:gd name="T1" fmla="*/ 7 h 55"/>
                <a:gd name="T2" fmla="*/ 12 w 55"/>
                <a:gd name="T3" fmla="*/ 2 h 55"/>
                <a:gd name="T4" fmla="*/ 51 w 55"/>
                <a:gd name="T5" fmla="*/ 47 h 55"/>
                <a:gd name="T6" fmla="*/ 50 w 55"/>
                <a:gd name="T7" fmla="*/ 55 h 55"/>
                <a:gd name="T8" fmla="*/ 39 w 55"/>
                <a:gd name="T9" fmla="*/ 47 h 55"/>
                <a:gd name="T10" fmla="*/ 28 w 55"/>
                <a:gd name="T11" fmla="*/ 38 h 55"/>
                <a:gd name="T12" fmla="*/ 18 w 55"/>
                <a:gd name="T13" fmla="*/ 29 h 55"/>
                <a:gd name="T14" fmla="*/ 0 w 55"/>
                <a:gd name="T15" fmla="*/ 7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5" h="55">
                  <a:moveTo>
                    <a:pt x="0" y="7"/>
                  </a:moveTo>
                  <a:cubicBezTo>
                    <a:pt x="2" y="1"/>
                    <a:pt x="6" y="0"/>
                    <a:pt x="12" y="2"/>
                  </a:cubicBezTo>
                  <a:cubicBezTo>
                    <a:pt x="23" y="20"/>
                    <a:pt x="36" y="32"/>
                    <a:pt x="51" y="47"/>
                  </a:cubicBezTo>
                  <a:cubicBezTo>
                    <a:pt x="51" y="51"/>
                    <a:pt x="55" y="54"/>
                    <a:pt x="50" y="55"/>
                  </a:cubicBezTo>
                  <a:cubicBezTo>
                    <a:pt x="48" y="52"/>
                    <a:pt x="43" y="50"/>
                    <a:pt x="39" y="47"/>
                  </a:cubicBezTo>
                  <a:cubicBezTo>
                    <a:pt x="35" y="44"/>
                    <a:pt x="33" y="41"/>
                    <a:pt x="28" y="38"/>
                  </a:cubicBezTo>
                  <a:cubicBezTo>
                    <a:pt x="25" y="35"/>
                    <a:pt x="22" y="31"/>
                    <a:pt x="18" y="29"/>
                  </a:cubicBezTo>
                  <a:cubicBezTo>
                    <a:pt x="14" y="26"/>
                    <a:pt x="2" y="11"/>
                    <a:pt x="0" y="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8" name="Freeform 22"/>
            <p:cNvSpPr>
              <a:spLocks/>
            </p:cNvSpPr>
            <p:nvPr/>
          </p:nvSpPr>
          <p:spPr bwMode="auto">
            <a:xfrm>
              <a:off x="5037138" y="2830513"/>
              <a:ext cx="42863" cy="114300"/>
            </a:xfrm>
            <a:custGeom>
              <a:avLst/>
              <a:gdLst>
                <a:gd name="T0" fmla="*/ 17 w 24"/>
                <a:gd name="T1" fmla="*/ 8 h 63"/>
                <a:gd name="T2" fmla="*/ 24 w 24"/>
                <a:gd name="T3" fmla="*/ 48 h 63"/>
                <a:gd name="T4" fmla="*/ 24 w 24"/>
                <a:gd name="T5" fmla="*/ 57 h 63"/>
                <a:gd name="T6" fmla="*/ 18 w 24"/>
                <a:gd name="T7" fmla="*/ 63 h 63"/>
                <a:gd name="T8" fmla="*/ 14 w 24"/>
                <a:gd name="T9" fmla="*/ 62 h 63"/>
                <a:gd name="T10" fmla="*/ 10 w 24"/>
                <a:gd name="T11" fmla="*/ 44 h 63"/>
                <a:gd name="T12" fmla="*/ 2 w 24"/>
                <a:gd name="T13" fmla="*/ 15 h 63"/>
                <a:gd name="T14" fmla="*/ 0 w 24"/>
                <a:gd name="T15" fmla="*/ 8 h 63"/>
                <a:gd name="T16" fmla="*/ 1 w 24"/>
                <a:gd name="T17" fmla="*/ 2 h 63"/>
                <a:gd name="T18" fmla="*/ 7 w 24"/>
                <a:gd name="T19" fmla="*/ 0 h 63"/>
                <a:gd name="T20" fmla="*/ 17 w 24"/>
                <a:gd name="T21" fmla="*/ 8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4" h="63">
                  <a:moveTo>
                    <a:pt x="17" y="8"/>
                  </a:moveTo>
                  <a:cubicBezTo>
                    <a:pt x="19" y="22"/>
                    <a:pt x="22" y="35"/>
                    <a:pt x="24" y="48"/>
                  </a:cubicBezTo>
                  <a:cubicBezTo>
                    <a:pt x="24" y="51"/>
                    <a:pt x="24" y="54"/>
                    <a:pt x="24" y="57"/>
                  </a:cubicBezTo>
                  <a:cubicBezTo>
                    <a:pt x="22" y="59"/>
                    <a:pt x="20" y="61"/>
                    <a:pt x="18" y="63"/>
                  </a:cubicBezTo>
                  <a:cubicBezTo>
                    <a:pt x="17" y="63"/>
                    <a:pt x="16" y="62"/>
                    <a:pt x="14" y="62"/>
                  </a:cubicBezTo>
                  <a:cubicBezTo>
                    <a:pt x="13" y="56"/>
                    <a:pt x="11" y="50"/>
                    <a:pt x="10" y="44"/>
                  </a:cubicBezTo>
                  <a:cubicBezTo>
                    <a:pt x="9" y="34"/>
                    <a:pt x="6" y="24"/>
                    <a:pt x="2" y="15"/>
                  </a:cubicBezTo>
                  <a:cubicBezTo>
                    <a:pt x="1" y="13"/>
                    <a:pt x="1" y="10"/>
                    <a:pt x="0" y="8"/>
                  </a:cubicBezTo>
                  <a:cubicBezTo>
                    <a:pt x="0" y="7"/>
                    <a:pt x="1" y="5"/>
                    <a:pt x="1" y="2"/>
                  </a:cubicBezTo>
                  <a:cubicBezTo>
                    <a:pt x="3" y="2"/>
                    <a:pt x="5" y="1"/>
                    <a:pt x="7" y="0"/>
                  </a:cubicBezTo>
                  <a:cubicBezTo>
                    <a:pt x="10" y="3"/>
                    <a:pt x="13" y="5"/>
                    <a:pt x="17" y="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9" name="Freeform 23"/>
            <p:cNvSpPr>
              <a:spLocks/>
            </p:cNvSpPr>
            <p:nvPr/>
          </p:nvSpPr>
          <p:spPr bwMode="auto">
            <a:xfrm>
              <a:off x="4598988" y="3092450"/>
              <a:ext cx="107950" cy="57150"/>
            </a:xfrm>
            <a:custGeom>
              <a:avLst/>
              <a:gdLst>
                <a:gd name="T0" fmla="*/ 3 w 60"/>
                <a:gd name="T1" fmla="*/ 0 h 31"/>
                <a:gd name="T2" fmla="*/ 8 w 60"/>
                <a:gd name="T3" fmla="*/ 2 h 31"/>
                <a:gd name="T4" fmla="*/ 39 w 60"/>
                <a:gd name="T5" fmla="*/ 14 h 31"/>
                <a:gd name="T6" fmla="*/ 59 w 60"/>
                <a:gd name="T7" fmla="*/ 24 h 31"/>
                <a:gd name="T8" fmla="*/ 60 w 60"/>
                <a:gd name="T9" fmla="*/ 30 h 31"/>
                <a:gd name="T10" fmla="*/ 56 w 60"/>
                <a:gd name="T11" fmla="*/ 31 h 31"/>
                <a:gd name="T12" fmla="*/ 25 w 60"/>
                <a:gd name="T13" fmla="*/ 21 h 31"/>
                <a:gd name="T14" fmla="*/ 1 w 60"/>
                <a:gd name="T15" fmla="*/ 13 h 31"/>
                <a:gd name="T16" fmla="*/ 3 w 60"/>
                <a:gd name="T17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0" h="31">
                  <a:moveTo>
                    <a:pt x="3" y="0"/>
                  </a:moveTo>
                  <a:cubicBezTo>
                    <a:pt x="5" y="1"/>
                    <a:pt x="7" y="1"/>
                    <a:pt x="8" y="2"/>
                  </a:cubicBezTo>
                  <a:cubicBezTo>
                    <a:pt x="20" y="9"/>
                    <a:pt x="26" y="11"/>
                    <a:pt x="39" y="14"/>
                  </a:cubicBezTo>
                  <a:cubicBezTo>
                    <a:pt x="44" y="16"/>
                    <a:pt x="55" y="19"/>
                    <a:pt x="59" y="24"/>
                  </a:cubicBezTo>
                  <a:cubicBezTo>
                    <a:pt x="59" y="26"/>
                    <a:pt x="60" y="28"/>
                    <a:pt x="60" y="30"/>
                  </a:cubicBezTo>
                  <a:cubicBezTo>
                    <a:pt x="58" y="30"/>
                    <a:pt x="57" y="31"/>
                    <a:pt x="56" y="31"/>
                  </a:cubicBezTo>
                  <a:cubicBezTo>
                    <a:pt x="41" y="26"/>
                    <a:pt x="35" y="25"/>
                    <a:pt x="25" y="21"/>
                  </a:cubicBezTo>
                  <a:cubicBezTo>
                    <a:pt x="16" y="21"/>
                    <a:pt x="8" y="17"/>
                    <a:pt x="1" y="13"/>
                  </a:cubicBezTo>
                  <a:cubicBezTo>
                    <a:pt x="0" y="6"/>
                    <a:pt x="0" y="6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0" name="Freeform 24"/>
            <p:cNvSpPr>
              <a:spLocks/>
            </p:cNvSpPr>
            <p:nvPr/>
          </p:nvSpPr>
          <p:spPr bwMode="auto">
            <a:xfrm>
              <a:off x="4624388" y="3419475"/>
              <a:ext cx="93663" cy="53975"/>
            </a:xfrm>
            <a:custGeom>
              <a:avLst/>
              <a:gdLst>
                <a:gd name="T0" fmla="*/ 8 w 52"/>
                <a:gd name="T1" fmla="*/ 29 h 29"/>
                <a:gd name="T2" fmla="*/ 0 w 52"/>
                <a:gd name="T3" fmla="*/ 21 h 29"/>
                <a:gd name="T4" fmla="*/ 10 w 52"/>
                <a:gd name="T5" fmla="*/ 12 h 29"/>
                <a:gd name="T6" fmla="*/ 48 w 52"/>
                <a:gd name="T7" fmla="*/ 0 h 29"/>
                <a:gd name="T8" fmla="*/ 52 w 52"/>
                <a:gd name="T9" fmla="*/ 5 h 29"/>
                <a:gd name="T10" fmla="*/ 47 w 52"/>
                <a:gd name="T11" fmla="*/ 14 h 29"/>
                <a:gd name="T12" fmla="*/ 8 w 52"/>
                <a:gd name="T13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" h="29">
                  <a:moveTo>
                    <a:pt x="8" y="29"/>
                  </a:moveTo>
                  <a:cubicBezTo>
                    <a:pt x="3" y="25"/>
                    <a:pt x="0" y="25"/>
                    <a:pt x="0" y="21"/>
                  </a:cubicBezTo>
                  <a:cubicBezTo>
                    <a:pt x="2" y="16"/>
                    <a:pt x="6" y="13"/>
                    <a:pt x="10" y="12"/>
                  </a:cubicBezTo>
                  <a:cubicBezTo>
                    <a:pt x="23" y="8"/>
                    <a:pt x="35" y="4"/>
                    <a:pt x="48" y="0"/>
                  </a:cubicBezTo>
                  <a:cubicBezTo>
                    <a:pt x="49" y="1"/>
                    <a:pt x="52" y="0"/>
                    <a:pt x="52" y="5"/>
                  </a:cubicBezTo>
                  <a:cubicBezTo>
                    <a:pt x="52" y="9"/>
                    <a:pt x="48" y="11"/>
                    <a:pt x="47" y="14"/>
                  </a:cubicBezTo>
                  <a:cubicBezTo>
                    <a:pt x="34" y="19"/>
                    <a:pt x="21" y="24"/>
                    <a:pt x="8" y="2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1" name="Freeform 25"/>
            <p:cNvSpPr>
              <a:spLocks/>
            </p:cNvSpPr>
            <p:nvPr/>
          </p:nvSpPr>
          <p:spPr bwMode="auto">
            <a:xfrm>
              <a:off x="5364163" y="3514725"/>
              <a:ext cx="88900" cy="80962"/>
            </a:xfrm>
            <a:custGeom>
              <a:avLst/>
              <a:gdLst>
                <a:gd name="T0" fmla="*/ 4 w 49"/>
                <a:gd name="T1" fmla="*/ 3 h 44"/>
                <a:gd name="T2" fmla="*/ 15 w 49"/>
                <a:gd name="T3" fmla="*/ 6 h 44"/>
                <a:gd name="T4" fmla="*/ 47 w 49"/>
                <a:gd name="T5" fmla="*/ 36 h 44"/>
                <a:gd name="T6" fmla="*/ 45 w 49"/>
                <a:gd name="T7" fmla="*/ 44 h 44"/>
                <a:gd name="T8" fmla="*/ 44 w 49"/>
                <a:gd name="T9" fmla="*/ 44 h 44"/>
                <a:gd name="T10" fmla="*/ 42 w 49"/>
                <a:gd name="T11" fmla="*/ 43 h 44"/>
                <a:gd name="T12" fmla="*/ 4 w 49"/>
                <a:gd name="T13" fmla="*/ 14 h 44"/>
                <a:gd name="T14" fmla="*/ 4 w 49"/>
                <a:gd name="T15" fmla="*/ 3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9" h="44">
                  <a:moveTo>
                    <a:pt x="4" y="3"/>
                  </a:moveTo>
                  <a:cubicBezTo>
                    <a:pt x="9" y="0"/>
                    <a:pt x="12" y="5"/>
                    <a:pt x="15" y="6"/>
                  </a:cubicBezTo>
                  <a:cubicBezTo>
                    <a:pt x="26" y="16"/>
                    <a:pt x="39" y="24"/>
                    <a:pt x="47" y="36"/>
                  </a:cubicBezTo>
                  <a:cubicBezTo>
                    <a:pt x="48" y="39"/>
                    <a:pt x="49" y="42"/>
                    <a:pt x="45" y="44"/>
                  </a:cubicBezTo>
                  <a:cubicBezTo>
                    <a:pt x="45" y="44"/>
                    <a:pt x="44" y="44"/>
                    <a:pt x="44" y="44"/>
                  </a:cubicBezTo>
                  <a:cubicBezTo>
                    <a:pt x="43" y="44"/>
                    <a:pt x="42" y="44"/>
                    <a:pt x="42" y="43"/>
                  </a:cubicBezTo>
                  <a:cubicBezTo>
                    <a:pt x="29" y="34"/>
                    <a:pt x="17" y="24"/>
                    <a:pt x="4" y="14"/>
                  </a:cubicBezTo>
                  <a:cubicBezTo>
                    <a:pt x="4" y="11"/>
                    <a:pt x="0" y="7"/>
                    <a:pt x="4" y="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2" name="Freeform 26"/>
            <p:cNvSpPr>
              <a:spLocks/>
            </p:cNvSpPr>
            <p:nvPr/>
          </p:nvSpPr>
          <p:spPr bwMode="auto">
            <a:xfrm>
              <a:off x="4587875" y="3281363"/>
              <a:ext cx="100013" cy="23812"/>
            </a:xfrm>
            <a:custGeom>
              <a:avLst/>
              <a:gdLst>
                <a:gd name="T0" fmla="*/ 5 w 55"/>
                <a:gd name="T1" fmla="*/ 10 h 13"/>
                <a:gd name="T2" fmla="*/ 4 w 55"/>
                <a:gd name="T3" fmla="*/ 2 h 13"/>
                <a:gd name="T4" fmla="*/ 10 w 55"/>
                <a:gd name="T5" fmla="*/ 0 h 13"/>
                <a:gd name="T6" fmla="*/ 42 w 55"/>
                <a:gd name="T7" fmla="*/ 1 h 13"/>
                <a:gd name="T8" fmla="*/ 55 w 55"/>
                <a:gd name="T9" fmla="*/ 3 h 13"/>
                <a:gd name="T10" fmla="*/ 55 w 55"/>
                <a:gd name="T11" fmla="*/ 11 h 13"/>
                <a:gd name="T12" fmla="*/ 29 w 55"/>
                <a:gd name="T13" fmla="*/ 11 h 13"/>
                <a:gd name="T14" fmla="*/ 5 w 55"/>
                <a:gd name="T15" fmla="*/ 1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5" h="13">
                  <a:moveTo>
                    <a:pt x="5" y="10"/>
                  </a:moveTo>
                  <a:cubicBezTo>
                    <a:pt x="0" y="5"/>
                    <a:pt x="2" y="3"/>
                    <a:pt x="4" y="2"/>
                  </a:cubicBezTo>
                  <a:cubicBezTo>
                    <a:pt x="5" y="2"/>
                    <a:pt x="8" y="1"/>
                    <a:pt x="10" y="0"/>
                  </a:cubicBezTo>
                  <a:cubicBezTo>
                    <a:pt x="16" y="0"/>
                    <a:pt x="38" y="0"/>
                    <a:pt x="42" y="1"/>
                  </a:cubicBezTo>
                  <a:cubicBezTo>
                    <a:pt x="47" y="2"/>
                    <a:pt x="49" y="1"/>
                    <a:pt x="55" y="3"/>
                  </a:cubicBezTo>
                  <a:cubicBezTo>
                    <a:pt x="55" y="6"/>
                    <a:pt x="55" y="8"/>
                    <a:pt x="55" y="11"/>
                  </a:cubicBezTo>
                  <a:cubicBezTo>
                    <a:pt x="46" y="13"/>
                    <a:pt x="38" y="11"/>
                    <a:pt x="29" y="11"/>
                  </a:cubicBezTo>
                  <a:cubicBezTo>
                    <a:pt x="19" y="13"/>
                    <a:pt x="13" y="12"/>
                    <a:pt x="5" y="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3" name="Freeform 27"/>
            <p:cNvSpPr>
              <a:spLocks/>
            </p:cNvSpPr>
            <p:nvPr/>
          </p:nvSpPr>
          <p:spPr bwMode="auto">
            <a:xfrm>
              <a:off x="4699000" y="3508375"/>
              <a:ext cx="90488" cy="84137"/>
            </a:xfrm>
            <a:custGeom>
              <a:avLst/>
              <a:gdLst>
                <a:gd name="T0" fmla="*/ 9 w 50"/>
                <a:gd name="T1" fmla="*/ 47 h 47"/>
                <a:gd name="T2" fmla="*/ 0 w 50"/>
                <a:gd name="T3" fmla="*/ 43 h 47"/>
                <a:gd name="T4" fmla="*/ 37 w 50"/>
                <a:gd name="T5" fmla="*/ 7 h 47"/>
                <a:gd name="T6" fmla="*/ 50 w 50"/>
                <a:gd name="T7" fmla="*/ 7 h 47"/>
                <a:gd name="T8" fmla="*/ 9 w 50"/>
                <a:gd name="T9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47">
                  <a:moveTo>
                    <a:pt x="9" y="47"/>
                  </a:moveTo>
                  <a:cubicBezTo>
                    <a:pt x="3" y="46"/>
                    <a:pt x="3" y="46"/>
                    <a:pt x="0" y="43"/>
                  </a:cubicBezTo>
                  <a:cubicBezTo>
                    <a:pt x="15" y="30"/>
                    <a:pt x="22" y="20"/>
                    <a:pt x="37" y="7"/>
                  </a:cubicBezTo>
                  <a:cubicBezTo>
                    <a:pt x="47" y="0"/>
                    <a:pt x="49" y="6"/>
                    <a:pt x="50" y="7"/>
                  </a:cubicBezTo>
                  <a:cubicBezTo>
                    <a:pt x="49" y="11"/>
                    <a:pt x="26" y="34"/>
                    <a:pt x="9" y="4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4" name="Freeform 28"/>
            <p:cNvSpPr>
              <a:spLocks noEditPoints="1"/>
            </p:cNvSpPr>
            <p:nvPr/>
          </p:nvSpPr>
          <p:spPr bwMode="auto">
            <a:xfrm>
              <a:off x="4949825" y="3167063"/>
              <a:ext cx="133350" cy="168275"/>
            </a:xfrm>
            <a:custGeom>
              <a:avLst/>
              <a:gdLst>
                <a:gd name="T0" fmla="*/ 51 w 74"/>
                <a:gd name="T1" fmla="*/ 40 h 92"/>
                <a:gd name="T2" fmla="*/ 48 w 74"/>
                <a:gd name="T3" fmla="*/ 9 h 92"/>
                <a:gd name="T4" fmla="*/ 56 w 74"/>
                <a:gd name="T5" fmla="*/ 0 h 92"/>
                <a:gd name="T6" fmla="*/ 63 w 74"/>
                <a:gd name="T7" fmla="*/ 3 h 92"/>
                <a:gd name="T8" fmla="*/ 66 w 74"/>
                <a:gd name="T9" fmla="*/ 14 h 92"/>
                <a:gd name="T10" fmla="*/ 67 w 74"/>
                <a:gd name="T11" fmla="*/ 35 h 92"/>
                <a:gd name="T12" fmla="*/ 68 w 74"/>
                <a:gd name="T13" fmla="*/ 58 h 92"/>
                <a:gd name="T14" fmla="*/ 74 w 74"/>
                <a:gd name="T15" fmla="*/ 84 h 92"/>
                <a:gd name="T16" fmla="*/ 66 w 74"/>
                <a:gd name="T17" fmla="*/ 92 h 92"/>
                <a:gd name="T18" fmla="*/ 59 w 74"/>
                <a:gd name="T19" fmla="*/ 88 h 92"/>
                <a:gd name="T20" fmla="*/ 54 w 74"/>
                <a:gd name="T21" fmla="*/ 78 h 92"/>
                <a:gd name="T22" fmla="*/ 20 w 74"/>
                <a:gd name="T23" fmla="*/ 89 h 92"/>
                <a:gd name="T24" fmla="*/ 2 w 74"/>
                <a:gd name="T25" fmla="*/ 75 h 92"/>
                <a:gd name="T26" fmla="*/ 3 w 74"/>
                <a:gd name="T27" fmla="*/ 52 h 92"/>
                <a:gd name="T28" fmla="*/ 12 w 74"/>
                <a:gd name="T29" fmla="*/ 42 h 92"/>
                <a:gd name="T30" fmla="*/ 51 w 74"/>
                <a:gd name="T31" fmla="*/ 40 h 92"/>
                <a:gd name="T32" fmla="*/ 36 w 74"/>
                <a:gd name="T33" fmla="*/ 51 h 92"/>
                <a:gd name="T34" fmla="*/ 26 w 74"/>
                <a:gd name="T35" fmla="*/ 53 h 92"/>
                <a:gd name="T36" fmla="*/ 20 w 74"/>
                <a:gd name="T37" fmla="*/ 62 h 92"/>
                <a:gd name="T38" fmla="*/ 24 w 74"/>
                <a:gd name="T39" fmla="*/ 70 h 92"/>
                <a:gd name="T40" fmla="*/ 43 w 74"/>
                <a:gd name="T41" fmla="*/ 65 h 92"/>
                <a:gd name="T42" fmla="*/ 42 w 74"/>
                <a:gd name="T43" fmla="*/ 55 h 92"/>
                <a:gd name="T44" fmla="*/ 36 w 74"/>
                <a:gd name="T45" fmla="*/ 51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74" h="92">
                  <a:moveTo>
                    <a:pt x="51" y="40"/>
                  </a:moveTo>
                  <a:cubicBezTo>
                    <a:pt x="47" y="29"/>
                    <a:pt x="47" y="19"/>
                    <a:pt x="48" y="9"/>
                  </a:cubicBezTo>
                  <a:cubicBezTo>
                    <a:pt x="48" y="5"/>
                    <a:pt x="51" y="0"/>
                    <a:pt x="56" y="0"/>
                  </a:cubicBezTo>
                  <a:cubicBezTo>
                    <a:pt x="60" y="0"/>
                    <a:pt x="61" y="0"/>
                    <a:pt x="63" y="3"/>
                  </a:cubicBezTo>
                  <a:cubicBezTo>
                    <a:pt x="64" y="5"/>
                    <a:pt x="65" y="9"/>
                    <a:pt x="66" y="14"/>
                  </a:cubicBezTo>
                  <a:cubicBezTo>
                    <a:pt x="65" y="19"/>
                    <a:pt x="67" y="26"/>
                    <a:pt x="67" y="35"/>
                  </a:cubicBezTo>
                  <a:cubicBezTo>
                    <a:pt x="67" y="42"/>
                    <a:pt x="67" y="50"/>
                    <a:pt x="68" y="58"/>
                  </a:cubicBezTo>
                  <a:cubicBezTo>
                    <a:pt x="69" y="67"/>
                    <a:pt x="72" y="75"/>
                    <a:pt x="74" y="84"/>
                  </a:cubicBezTo>
                  <a:cubicBezTo>
                    <a:pt x="73" y="88"/>
                    <a:pt x="71" y="90"/>
                    <a:pt x="66" y="92"/>
                  </a:cubicBezTo>
                  <a:cubicBezTo>
                    <a:pt x="62" y="92"/>
                    <a:pt x="61" y="90"/>
                    <a:pt x="59" y="88"/>
                  </a:cubicBezTo>
                  <a:cubicBezTo>
                    <a:pt x="57" y="85"/>
                    <a:pt x="56" y="82"/>
                    <a:pt x="54" y="78"/>
                  </a:cubicBezTo>
                  <a:cubicBezTo>
                    <a:pt x="44" y="86"/>
                    <a:pt x="33" y="90"/>
                    <a:pt x="20" y="89"/>
                  </a:cubicBezTo>
                  <a:cubicBezTo>
                    <a:pt x="13" y="86"/>
                    <a:pt x="7" y="83"/>
                    <a:pt x="2" y="75"/>
                  </a:cubicBezTo>
                  <a:cubicBezTo>
                    <a:pt x="0" y="69"/>
                    <a:pt x="0" y="62"/>
                    <a:pt x="3" y="52"/>
                  </a:cubicBezTo>
                  <a:cubicBezTo>
                    <a:pt x="5" y="48"/>
                    <a:pt x="9" y="44"/>
                    <a:pt x="12" y="42"/>
                  </a:cubicBezTo>
                  <a:cubicBezTo>
                    <a:pt x="25" y="37"/>
                    <a:pt x="37" y="33"/>
                    <a:pt x="51" y="40"/>
                  </a:cubicBezTo>
                  <a:close/>
                  <a:moveTo>
                    <a:pt x="36" y="51"/>
                  </a:moveTo>
                  <a:cubicBezTo>
                    <a:pt x="31" y="49"/>
                    <a:pt x="29" y="52"/>
                    <a:pt x="26" y="53"/>
                  </a:cubicBezTo>
                  <a:cubicBezTo>
                    <a:pt x="22" y="54"/>
                    <a:pt x="20" y="57"/>
                    <a:pt x="20" y="62"/>
                  </a:cubicBezTo>
                  <a:cubicBezTo>
                    <a:pt x="20" y="65"/>
                    <a:pt x="21" y="68"/>
                    <a:pt x="24" y="70"/>
                  </a:cubicBezTo>
                  <a:cubicBezTo>
                    <a:pt x="32" y="73"/>
                    <a:pt x="38" y="70"/>
                    <a:pt x="43" y="65"/>
                  </a:cubicBezTo>
                  <a:cubicBezTo>
                    <a:pt x="46" y="62"/>
                    <a:pt x="44" y="56"/>
                    <a:pt x="42" y="55"/>
                  </a:cubicBezTo>
                  <a:cubicBezTo>
                    <a:pt x="40" y="53"/>
                    <a:pt x="39" y="52"/>
                    <a:pt x="36" y="5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5" name="Freeform 29"/>
            <p:cNvSpPr>
              <a:spLocks noEditPoints="1"/>
            </p:cNvSpPr>
            <p:nvPr/>
          </p:nvSpPr>
          <p:spPr bwMode="auto">
            <a:xfrm>
              <a:off x="5214938" y="3213100"/>
              <a:ext cx="155575" cy="128587"/>
            </a:xfrm>
            <a:custGeom>
              <a:avLst/>
              <a:gdLst>
                <a:gd name="T0" fmla="*/ 2 w 86"/>
                <a:gd name="T1" fmla="*/ 39 h 71"/>
                <a:gd name="T2" fmla="*/ 9 w 86"/>
                <a:gd name="T3" fmla="*/ 17 h 71"/>
                <a:gd name="T4" fmla="*/ 21 w 86"/>
                <a:gd name="T5" fmla="*/ 5 h 71"/>
                <a:gd name="T6" fmla="*/ 54 w 86"/>
                <a:gd name="T7" fmla="*/ 6 h 71"/>
                <a:gd name="T8" fmla="*/ 60 w 86"/>
                <a:gd name="T9" fmla="*/ 18 h 71"/>
                <a:gd name="T10" fmla="*/ 58 w 86"/>
                <a:gd name="T11" fmla="*/ 38 h 71"/>
                <a:gd name="T12" fmla="*/ 59 w 86"/>
                <a:gd name="T13" fmla="*/ 49 h 71"/>
                <a:gd name="T14" fmla="*/ 70 w 86"/>
                <a:gd name="T15" fmla="*/ 50 h 71"/>
                <a:gd name="T16" fmla="*/ 82 w 86"/>
                <a:gd name="T17" fmla="*/ 47 h 71"/>
                <a:gd name="T18" fmla="*/ 84 w 86"/>
                <a:gd name="T19" fmla="*/ 58 h 71"/>
                <a:gd name="T20" fmla="*/ 71 w 86"/>
                <a:gd name="T21" fmla="*/ 67 h 71"/>
                <a:gd name="T22" fmla="*/ 46 w 86"/>
                <a:gd name="T23" fmla="*/ 63 h 71"/>
                <a:gd name="T24" fmla="*/ 21 w 86"/>
                <a:gd name="T25" fmla="*/ 71 h 71"/>
                <a:gd name="T26" fmla="*/ 2 w 86"/>
                <a:gd name="T27" fmla="*/ 58 h 71"/>
                <a:gd name="T28" fmla="*/ 2 w 86"/>
                <a:gd name="T29" fmla="*/ 39 h 71"/>
                <a:gd name="T30" fmla="*/ 19 w 86"/>
                <a:gd name="T31" fmla="*/ 51 h 71"/>
                <a:gd name="T32" fmla="*/ 35 w 86"/>
                <a:gd name="T33" fmla="*/ 47 h 71"/>
                <a:gd name="T34" fmla="*/ 35 w 86"/>
                <a:gd name="T35" fmla="*/ 23 h 71"/>
                <a:gd name="T36" fmla="*/ 19 w 86"/>
                <a:gd name="T37" fmla="*/ 31 h 71"/>
                <a:gd name="T38" fmla="*/ 19 w 86"/>
                <a:gd name="T39" fmla="*/ 51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6" h="71">
                  <a:moveTo>
                    <a:pt x="2" y="39"/>
                  </a:moveTo>
                  <a:cubicBezTo>
                    <a:pt x="2" y="30"/>
                    <a:pt x="6" y="23"/>
                    <a:pt x="9" y="17"/>
                  </a:cubicBezTo>
                  <a:cubicBezTo>
                    <a:pt x="12" y="12"/>
                    <a:pt x="15" y="10"/>
                    <a:pt x="21" y="5"/>
                  </a:cubicBezTo>
                  <a:cubicBezTo>
                    <a:pt x="37" y="0"/>
                    <a:pt x="37" y="0"/>
                    <a:pt x="54" y="6"/>
                  </a:cubicBezTo>
                  <a:cubicBezTo>
                    <a:pt x="59" y="10"/>
                    <a:pt x="61" y="14"/>
                    <a:pt x="60" y="18"/>
                  </a:cubicBezTo>
                  <a:cubicBezTo>
                    <a:pt x="60" y="25"/>
                    <a:pt x="61" y="32"/>
                    <a:pt x="58" y="38"/>
                  </a:cubicBezTo>
                  <a:cubicBezTo>
                    <a:pt x="56" y="41"/>
                    <a:pt x="55" y="48"/>
                    <a:pt x="59" y="49"/>
                  </a:cubicBezTo>
                  <a:cubicBezTo>
                    <a:pt x="62" y="49"/>
                    <a:pt x="66" y="50"/>
                    <a:pt x="70" y="50"/>
                  </a:cubicBezTo>
                  <a:cubicBezTo>
                    <a:pt x="74" y="49"/>
                    <a:pt x="78" y="48"/>
                    <a:pt x="82" y="47"/>
                  </a:cubicBezTo>
                  <a:cubicBezTo>
                    <a:pt x="86" y="50"/>
                    <a:pt x="85" y="54"/>
                    <a:pt x="84" y="58"/>
                  </a:cubicBezTo>
                  <a:cubicBezTo>
                    <a:pt x="81" y="63"/>
                    <a:pt x="75" y="64"/>
                    <a:pt x="71" y="67"/>
                  </a:cubicBezTo>
                  <a:cubicBezTo>
                    <a:pt x="62" y="69"/>
                    <a:pt x="53" y="66"/>
                    <a:pt x="46" y="63"/>
                  </a:cubicBezTo>
                  <a:cubicBezTo>
                    <a:pt x="36" y="66"/>
                    <a:pt x="30" y="70"/>
                    <a:pt x="21" y="71"/>
                  </a:cubicBezTo>
                  <a:cubicBezTo>
                    <a:pt x="15" y="71"/>
                    <a:pt x="5" y="66"/>
                    <a:pt x="2" y="58"/>
                  </a:cubicBezTo>
                  <a:cubicBezTo>
                    <a:pt x="0" y="53"/>
                    <a:pt x="2" y="39"/>
                    <a:pt x="2" y="39"/>
                  </a:cubicBezTo>
                  <a:close/>
                  <a:moveTo>
                    <a:pt x="19" y="51"/>
                  </a:moveTo>
                  <a:cubicBezTo>
                    <a:pt x="24" y="56"/>
                    <a:pt x="31" y="53"/>
                    <a:pt x="35" y="47"/>
                  </a:cubicBezTo>
                  <a:cubicBezTo>
                    <a:pt x="38" y="39"/>
                    <a:pt x="41" y="31"/>
                    <a:pt x="35" y="23"/>
                  </a:cubicBezTo>
                  <a:cubicBezTo>
                    <a:pt x="27" y="20"/>
                    <a:pt x="23" y="26"/>
                    <a:pt x="19" y="31"/>
                  </a:cubicBezTo>
                  <a:cubicBezTo>
                    <a:pt x="17" y="38"/>
                    <a:pt x="17" y="45"/>
                    <a:pt x="19" y="5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6" name="Freeform 30"/>
            <p:cNvSpPr>
              <a:spLocks noEditPoints="1"/>
            </p:cNvSpPr>
            <p:nvPr/>
          </p:nvSpPr>
          <p:spPr bwMode="auto">
            <a:xfrm>
              <a:off x="5103813" y="3198813"/>
              <a:ext cx="117475" cy="141287"/>
            </a:xfrm>
            <a:custGeom>
              <a:avLst/>
              <a:gdLst>
                <a:gd name="T0" fmla="*/ 59 w 65"/>
                <a:gd name="T1" fmla="*/ 64 h 78"/>
                <a:gd name="T2" fmla="*/ 13 w 65"/>
                <a:gd name="T3" fmla="*/ 76 h 78"/>
                <a:gd name="T4" fmla="*/ 0 w 65"/>
                <a:gd name="T5" fmla="*/ 60 h 78"/>
                <a:gd name="T6" fmla="*/ 3 w 65"/>
                <a:gd name="T7" fmla="*/ 29 h 78"/>
                <a:gd name="T8" fmla="*/ 18 w 65"/>
                <a:gd name="T9" fmla="*/ 7 h 78"/>
                <a:gd name="T10" fmla="*/ 32 w 65"/>
                <a:gd name="T11" fmla="*/ 1 h 78"/>
                <a:gd name="T12" fmla="*/ 62 w 65"/>
                <a:gd name="T13" fmla="*/ 13 h 78"/>
                <a:gd name="T14" fmla="*/ 56 w 65"/>
                <a:gd name="T15" fmla="*/ 33 h 78"/>
                <a:gd name="T16" fmla="*/ 37 w 65"/>
                <a:gd name="T17" fmla="*/ 49 h 78"/>
                <a:gd name="T18" fmla="*/ 25 w 65"/>
                <a:gd name="T19" fmla="*/ 58 h 78"/>
                <a:gd name="T20" fmla="*/ 40 w 65"/>
                <a:gd name="T21" fmla="*/ 58 h 78"/>
                <a:gd name="T22" fmla="*/ 55 w 65"/>
                <a:gd name="T23" fmla="*/ 56 h 78"/>
                <a:gd name="T24" fmla="*/ 59 w 65"/>
                <a:gd name="T25" fmla="*/ 64 h 78"/>
                <a:gd name="T26" fmla="*/ 31 w 65"/>
                <a:gd name="T27" fmla="*/ 16 h 78"/>
                <a:gd name="T28" fmla="*/ 19 w 65"/>
                <a:gd name="T29" fmla="*/ 40 h 78"/>
                <a:gd name="T30" fmla="*/ 45 w 65"/>
                <a:gd name="T31" fmla="*/ 26 h 78"/>
                <a:gd name="T32" fmla="*/ 45 w 65"/>
                <a:gd name="T33" fmla="*/ 16 h 78"/>
                <a:gd name="T34" fmla="*/ 31 w 65"/>
                <a:gd name="T35" fmla="*/ 16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5" h="78">
                  <a:moveTo>
                    <a:pt x="59" y="64"/>
                  </a:moveTo>
                  <a:cubicBezTo>
                    <a:pt x="44" y="76"/>
                    <a:pt x="35" y="78"/>
                    <a:pt x="13" y="76"/>
                  </a:cubicBezTo>
                  <a:cubicBezTo>
                    <a:pt x="7" y="74"/>
                    <a:pt x="3" y="67"/>
                    <a:pt x="0" y="60"/>
                  </a:cubicBezTo>
                  <a:cubicBezTo>
                    <a:pt x="0" y="50"/>
                    <a:pt x="0" y="40"/>
                    <a:pt x="3" y="29"/>
                  </a:cubicBezTo>
                  <a:cubicBezTo>
                    <a:pt x="6" y="18"/>
                    <a:pt x="9" y="13"/>
                    <a:pt x="18" y="7"/>
                  </a:cubicBezTo>
                  <a:cubicBezTo>
                    <a:pt x="22" y="4"/>
                    <a:pt x="29" y="2"/>
                    <a:pt x="32" y="1"/>
                  </a:cubicBezTo>
                  <a:cubicBezTo>
                    <a:pt x="45" y="0"/>
                    <a:pt x="52" y="0"/>
                    <a:pt x="62" y="13"/>
                  </a:cubicBezTo>
                  <a:cubicBezTo>
                    <a:pt x="65" y="21"/>
                    <a:pt x="61" y="28"/>
                    <a:pt x="56" y="33"/>
                  </a:cubicBezTo>
                  <a:cubicBezTo>
                    <a:pt x="50" y="41"/>
                    <a:pt x="46" y="44"/>
                    <a:pt x="37" y="49"/>
                  </a:cubicBezTo>
                  <a:cubicBezTo>
                    <a:pt x="34" y="50"/>
                    <a:pt x="27" y="54"/>
                    <a:pt x="25" y="58"/>
                  </a:cubicBezTo>
                  <a:cubicBezTo>
                    <a:pt x="30" y="60"/>
                    <a:pt x="35" y="60"/>
                    <a:pt x="40" y="58"/>
                  </a:cubicBezTo>
                  <a:cubicBezTo>
                    <a:pt x="46" y="56"/>
                    <a:pt x="49" y="56"/>
                    <a:pt x="55" y="56"/>
                  </a:cubicBezTo>
                  <a:cubicBezTo>
                    <a:pt x="55" y="56"/>
                    <a:pt x="60" y="60"/>
                    <a:pt x="59" y="64"/>
                  </a:cubicBezTo>
                  <a:close/>
                  <a:moveTo>
                    <a:pt x="31" y="16"/>
                  </a:moveTo>
                  <a:cubicBezTo>
                    <a:pt x="22" y="24"/>
                    <a:pt x="22" y="26"/>
                    <a:pt x="19" y="40"/>
                  </a:cubicBezTo>
                  <a:cubicBezTo>
                    <a:pt x="28" y="38"/>
                    <a:pt x="39" y="32"/>
                    <a:pt x="45" y="26"/>
                  </a:cubicBezTo>
                  <a:cubicBezTo>
                    <a:pt x="46" y="22"/>
                    <a:pt x="47" y="18"/>
                    <a:pt x="45" y="16"/>
                  </a:cubicBezTo>
                  <a:cubicBezTo>
                    <a:pt x="42" y="14"/>
                    <a:pt x="34" y="15"/>
                    <a:pt x="31" y="1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7" name="Freeform 31"/>
            <p:cNvSpPr>
              <a:spLocks/>
            </p:cNvSpPr>
            <p:nvPr/>
          </p:nvSpPr>
          <p:spPr bwMode="auto">
            <a:xfrm>
              <a:off x="4879975" y="3232150"/>
              <a:ext cx="53975" cy="123825"/>
            </a:xfrm>
            <a:custGeom>
              <a:avLst/>
              <a:gdLst>
                <a:gd name="T0" fmla="*/ 3 w 30"/>
                <a:gd name="T1" fmla="*/ 0 h 68"/>
                <a:gd name="T2" fmla="*/ 14 w 30"/>
                <a:gd name="T3" fmla="*/ 6 h 68"/>
                <a:gd name="T4" fmla="*/ 22 w 30"/>
                <a:gd name="T5" fmla="*/ 23 h 68"/>
                <a:gd name="T6" fmla="*/ 27 w 30"/>
                <a:gd name="T7" fmla="*/ 62 h 68"/>
                <a:gd name="T8" fmla="*/ 19 w 30"/>
                <a:gd name="T9" fmla="*/ 68 h 68"/>
                <a:gd name="T10" fmla="*/ 11 w 30"/>
                <a:gd name="T11" fmla="*/ 63 h 68"/>
                <a:gd name="T12" fmla="*/ 11 w 30"/>
                <a:gd name="T13" fmla="*/ 57 h 68"/>
                <a:gd name="T14" fmla="*/ 3 w 30"/>
                <a:gd name="T15" fmla="*/ 19 h 68"/>
                <a:gd name="T16" fmla="*/ 3 w 30"/>
                <a:gd name="T17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" h="68">
                  <a:moveTo>
                    <a:pt x="3" y="0"/>
                  </a:moveTo>
                  <a:cubicBezTo>
                    <a:pt x="9" y="0"/>
                    <a:pt x="12" y="2"/>
                    <a:pt x="14" y="6"/>
                  </a:cubicBezTo>
                  <a:cubicBezTo>
                    <a:pt x="15" y="8"/>
                    <a:pt x="21" y="18"/>
                    <a:pt x="22" y="23"/>
                  </a:cubicBezTo>
                  <a:cubicBezTo>
                    <a:pt x="25" y="36"/>
                    <a:pt x="30" y="48"/>
                    <a:pt x="27" y="62"/>
                  </a:cubicBezTo>
                  <a:cubicBezTo>
                    <a:pt x="26" y="66"/>
                    <a:pt x="23" y="68"/>
                    <a:pt x="19" y="68"/>
                  </a:cubicBezTo>
                  <a:cubicBezTo>
                    <a:pt x="15" y="68"/>
                    <a:pt x="13" y="65"/>
                    <a:pt x="11" y="63"/>
                  </a:cubicBezTo>
                  <a:cubicBezTo>
                    <a:pt x="11" y="60"/>
                    <a:pt x="11" y="58"/>
                    <a:pt x="11" y="57"/>
                  </a:cubicBezTo>
                  <a:cubicBezTo>
                    <a:pt x="12" y="43"/>
                    <a:pt x="9" y="31"/>
                    <a:pt x="3" y="19"/>
                  </a:cubicBezTo>
                  <a:cubicBezTo>
                    <a:pt x="0" y="13"/>
                    <a:pt x="0" y="8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8" name="Freeform 32"/>
            <p:cNvSpPr>
              <a:spLocks/>
            </p:cNvSpPr>
            <p:nvPr/>
          </p:nvSpPr>
          <p:spPr bwMode="auto">
            <a:xfrm>
              <a:off x="4865688" y="3181350"/>
              <a:ext cx="30163" cy="31750"/>
            </a:xfrm>
            <a:custGeom>
              <a:avLst/>
              <a:gdLst>
                <a:gd name="T0" fmla="*/ 5 w 17"/>
                <a:gd name="T1" fmla="*/ 17 h 17"/>
                <a:gd name="T2" fmla="*/ 0 w 17"/>
                <a:gd name="T3" fmla="*/ 10 h 17"/>
                <a:gd name="T4" fmla="*/ 7 w 17"/>
                <a:gd name="T5" fmla="*/ 0 h 17"/>
                <a:gd name="T6" fmla="*/ 17 w 17"/>
                <a:gd name="T7" fmla="*/ 4 h 17"/>
                <a:gd name="T8" fmla="*/ 5 w 17"/>
                <a:gd name="T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7">
                  <a:moveTo>
                    <a:pt x="5" y="17"/>
                  </a:moveTo>
                  <a:cubicBezTo>
                    <a:pt x="2" y="15"/>
                    <a:pt x="0" y="13"/>
                    <a:pt x="0" y="10"/>
                  </a:cubicBezTo>
                  <a:cubicBezTo>
                    <a:pt x="0" y="6"/>
                    <a:pt x="1" y="2"/>
                    <a:pt x="7" y="0"/>
                  </a:cubicBezTo>
                  <a:cubicBezTo>
                    <a:pt x="14" y="0"/>
                    <a:pt x="14" y="3"/>
                    <a:pt x="17" y="4"/>
                  </a:cubicBezTo>
                  <a:cubicBezTo>
                    <a:pt x="17" y="15"/>
                    <a:pt x="16" y="16"/>
                    <a:pt x="5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744882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71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000"/>
                                        <p:tgtEl>
                                          <p:spTgt spid="71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4000"/>
                            </p:stCondLst>
                            <p:childTnLst>
                              <p:par>
                                <p:cTn id="1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4500"/>
                            </p:stCondLst>
                            <p:childTnLst>
                              <p:par>
                                <p:cTn id="2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0"/>
                            </p:stCondLst>
                            <p:childTnLst>
                              <p:par>
                                <p:cTn id="3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71" grpId="0">
        <p:bldSub>
          <a:bldChart bld="series"/>
        </p:bldSub>
      </p:bldGraphic>
      <p:bldP spid="78" grpId="0"/>
      <p:bldP spid="79" grpId="0"/>
      <p:bldP spid="80" grpId="0"/>
      <p:bldP spid="81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b="1" dirty="0"/>
              <a:t>PICTURE </a:t>
            </a:r>
            <a:r>
              <a:rPr lang="en-US" dirty="0"/>
              <a:t>&amp;</a:t>
            </a:r>
            <a:r>
              <a:rPr lang="en-US" b="1" dirty="0"/>
              <a:t> TEXT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Sub title text here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13603" y="916147"/>
            <a:ext cx="11544415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</a:rPr>
              <a:t>PowerPoint offers word processing, outlining, drawing, graphing, and presentation management tools all designed to be easy to use and learn.</a:t>
            </a:r>
          </a:p>
        </p:txBody>
      </p:sp>
      <p:grpSp>
        <p:nvGrpSpPr>
          <p:cNvPr id="5" name="그룹 5"/>
          <p:cNvGrpSpPr/>
          <p:nvPr/>
        </p:nvGrpSpPr>
        <p:grpSpPr>
          <a:xfrm>
            <a:off x="985569" y="4832178"/>
            <a:ext cx="2340894" cy="625340"/>
            <a:chOff x="1487487" y="2668384"/>
            <a:chExt cx="2340894" cy="625340"/>
          </a:xfrm>
        </p:grpSpPr>
        <p:sp>
          <p:nvSpPr>
            <p:cNvPr id="6" name="speed"/>
            <p:cNvSpPr txBox="1">
              <a:spLocks noChangeArrowheads="1"/>
            </p:cNvSpPr>
            <p:nvPr/>
          </p:nvSpPr>
          <p:spPr bwMode="auto">
            <a:xfrm>
              <a:off x="1487487" y="2668384"/>
              <a:ext cx="2340893" cy="221599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square" lIns="0" tIns="0" rIns="0" bIns="0" anchor="t" anchorCtr="0">
              <a:spAutoFit/>
              <a:sp3d/>
            </a:bodyPr>
            <a:lstStyle>
              <a:defPPr>
                <a:defRPr lang="ko-KR"/>
              </a:defPPr>
              <a:lvl1pPr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>
                  <a:prstClr val="white"/>
                </a:buClr>
                <a:defRPr kumimoji="1" sz="14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굴림" pitchFamily="50" charset="-127"/>
                  <a:ea typeface="굴림" pitchFamily="50" charset="-127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굴림" pitchFamily="50" charset="-127"/>
                  <a:ea typeface="굴림" pitchFamily="50" charset="-127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굴림" pitchFamily="50" charset="-127"/>
                  <a:ea typeface="굴림" pitchFamily="50" charset="-127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굴림" pitchFamily="50" charset="-127"/>
                  <a:ea typeface="굴림" pitchFamily="50" charset="-127"/>
                </a:defRPr>
              </a:lvl5pPr>
              <a:lvl6pPr>
                <a:defRPr kumimoji="1">
                  <a:latin typeface="굴림" pitchFamily="50" charset="-127"/>
                  <a:ea typeface="굴림" pitchFamily="50" charset="-127"/>
                </a:defRPr>
              </a:lvl6pPr>
              <a:lvl7pPr>
                <a:defRPr kumimoji="1">
                  <a:latin typeface="굴림" pitchFamily="50" charset="-127"/>
                  <a:ea typeface="굴림" pitchFamily="50" charset="-127"/>
                </a:defRPr>
              </a:lvl7pPr>
              <a:lvl8pPr>
                <a:defRPr kumimoji="1">
                  <a:latin typeface="굴림" pitchFamily="50" charset="-127"/>
                  <a:ea typeface="굴림" pitchFamily="50" charset="-127"/>
                </a:defRPr>
              </a:lvl8pPr>
              <a:lvl9pPr>
                <a:defRPr kumimoji="1">
                  <a:latin typeface="굴림" pitchFamily="50" charset="-127"/>
                  <a:ea typeface="굴림" pitchFamily="50" charset="-127"/>
                </a:defRPr>
              </a:lvl9pPr>
            </a:lstStyle>
            <a:p>
              <a:r>
                <a:rPr lang="en-US" altLang="ko-KR" sz="1600" dirty="0">
                  <a:solidFill>
                    <a:schemeClr val="bg1"/>
                  </a:solidFill>
                  <a:latin typeface="+mn-lt"/>
                </a:rPr>
                <a:t>Eye-catching visual</a:t>
              </a:r>
            </a:p>
          </p:txBody>
        </p:sp>
        <p:sp>
          <p:nvSpPr>
            <p:cNvPr id="7" name="Rectangle 3"/>
            <p:cNvSpPr txBox="1">
              <a:spLocks noChangeArrowheads="1"/>
            </p:cNvSpPr>
            <p:nvPr/>
          </p:nvSpPr>
          <p:spPr bwMode="auto">
            <a:xfrm>
              <a:off x="1487488" y="2924392"/>
              <a:ext cx="2340893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0" bIns="0" anchor="t" anchorCtr="0">
              <a:spAutoFit/>
              <a:scene3d>
                <a:camera prst="orthographicFront"/>
                <a:lightRig rig="threePt" dir="t"/>
              </a:scene3d>
              <a:sp3d/>
            </a:bodyPr>
            <a:lstStyle>
              <a:defPPr>
                <a:defRPr lang="ko-KR"/>
              </a:defPPr>
              <a:lvl1pPr fontAlgn="auto">
                <a:spcBef>
                  <a:spcPts val="0"/>
                </a:spcBef>
                <a:spcAft>
                  <a:spcPts val="0"/>
                </a:spcAft>
                <a:buFont typeface="Arial" charset="0"/>
                <a:buNone/>
                <a:defRPr kumimoji="0" sz="1200">
                  <a:solidFill>
                    <a:schemeClr val="tx1">
                      <a:lumMod val="95000"/>
                      <a:lumOff val="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defRPr>
              </a:lvl1pPr>
            </a:lstStyle>
            <a:p>
              <a:r>
                <a:rPr lang="en-US" dirty="0">
                  <a:solidFill>
                    <a:schemeClr val="bg1"/>
                  </a:solidFill>
                  <a:latin typeface="+mn-lt"/>
                </a:rPr>
                <a:t>Lorem Ipsum is simply dummy text of the printing and typesetting industry. </a:t>
              </a:r>
            </a:p>
          </p:txBody>
        </p:sp>
      </p:grpSp>
      <p:grpSp>
        <p:nvGrpSpPr>
          <p:cNvPr id="8" name="그룹 8"/>
          <p:cNvGrpSpPr/>
          <p:nvPr/>
        </p:nvGrpSpPr>
        <p:grpSpPr>
          <a:xfrm>
            <a:off x="6238881" y="4832178"/>
            <a:ext cx="2340894" cy="625340"/>
            <a:chOff x="1487487" y="2668384"/>
            <a:chExt cx="2340894" cy="625340"/>
          </a:xfrm>
        </p:grpSpPr>
        <p:sp>
          <p:nvSpPr>
            <p:cNvPr id="9" name="speed"/>
            <p:cNvSpPr txBox="1">
              <a:spLocks noChangeArrowheads="1"/>
            </p:cNvSpPr>
            <p:nvPr/>
          </p:nvSpPr>
          <p:spPr bwMode="auto">
            <a:xfrm>
              <a:off x="1487487" y="2668384"/>
              <a:ext cx="2340893" cy="221599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square" lIns="0" tIns="0" rIns="0" bIns="0" anchor="t" anchorCtr="0">
              <a:spAutoFit/>
              <a:sp3d/>
            </a:bodyPr>
            <a:lstStyle>
              <a:defPPr>
                <a:defRPr lang="ko-KR"/>
              </a:defPPr>
              <a:lvl1pPr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>
                  <a:prstClr val="white"/>
                </a:buClr>
                <a:defRPr kumimoji="1" sz="14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굴림" pitchFamily="50" charset="-127"/>
                  <a:ea typeface="굴림" pitchFamily="50" charset="-127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굴림" pitchFamily="50" charset="-127"/>
                  <a:ea typeface="굴림" pitchFamily="50" charset="-127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굴림" pitchFamily="50" charset="-127"/>
                  <a:ea typeface="굴림" pitchFamily="50" charset="-127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굴림" pitchFamily="50" charset="-127"/>
                  <a:ea typeface="굴림" pitchFamily="50" charset="-127"/>
                </a:defRPr>
              </a:lvl5pPr>
              <a:lvl6pPr>
                <a:defRPr kumimoji="1">
                  <a:latin typeface="굴림" pitchFamily="50" charset="-127"/>
                  <a:ea typeface="굴림" pitchFamily="50" charset="-127"/>
                </a:defRPr>
              </a:lvl6pPr>
              <a:lvl7pPr>
                <a:defRPr kumimoji="1">
                  <a:latin typeface="굴림" pitchFamily="50" charset="-127"/>
                  <a:ea typeface="굴림" pitchFamily="50" charset="-127"/>
                </a:defRPr>
              </a:lvl7pPr>
              <a:lvl8pPr>
                <a:defRPr kumimoji="1">
                  <a:latin typeface="굴림" pitchFamily="50" charset="-127"/>
                  <a:ea typeface="굴림" pitchFamily="50" charset="-127"/>
                </a:defRPr>
              </a:lvl8pPr>
              <a:lvl9pPr>
                <a:defRPr kumimoji="1">
                  <a:latin typeface="굴림" pitchFamily="50" charset="-127"/>
                  <a:ea typeface="굴림" pitchFamily="50" charset="-127"/>
                </a:defRPr>
              </a:lvl9pPr>
            </a:lstStyle>
            <a:p>
              <a:r>
                <a:rPr lang="en-US" altLang="ko-KR" sz="1600" dirty="0">
                  <a:solidFill>
                    <a:schemeClr val="bg1"/>
                  </a:solidFill>
                  <a:latin typeface="+mn-lt"/>
                </a:rPr>
                <a:t>Eye-catching visual</a:t>
              </a:r>
            </a:p>
          </p:txBody>
        </p:sp>
        <p:sp>
          <p:nvSpPr>
            <p:cNvPr id="10" name="Rectangle 3"/>
            <p:cNvSpPr txBox="1">
              <a:spLocks noChangeArrowheads="1"/>
            </p:cNvSpPr>
            <p:nvPr/>
          </p:nvSpPr>
          <p:spPr bwMode="auto">
            <a:xfrm>
              <a:off x="1487488" y="2924392"/>
              <a:ext cx="2340893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0" bIns="0" anchor="t" anchorCtr="0">
              <a:spAutoFit/>
              <a:scene3d>
                <a:camera prst="orthographicFront"/>
                <a:lightRig rig="threePt" dir="t"/>
              </a:scene3d>
              <a:sp3d/>
            </a:bodyPr>
            <a:lstStyle>
              <a:defPPr>
                <a:defRPr lang="ko-KR"/>
              </a:defPPr>
              <a:lvl1pPr fontAlgn="auto">
                <a:spcBef>
                  <a:spcPts val="0"/>
                </a:spcBef>
                <a:spcAft>
                  <a:spcPts val="0"/>
                </a:spcAft>
                <a:buFont typeface="Arial" charset="0"/>
                <a:buNone/>
                <a:defRPr kumimoji="0" sz="1200">
                  <a:solidFill>
                    <a:schemeClr val="tx1">
                      <a:lumMod val="95000"/>
                      <a:lumOff val="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defRPr>
              </a:lvl1pPr>
            </a:lstStyle>
            <a:p>
              <a:r>
                <a:rPr lang="en-US" dirty="0">
                  <a:solidFill>
                    <a:schemeClr val="bg1"/>
                  </a:solidFill>
                  <a:latin typeface="+mn-lt"/>
                </a:rPr>
                <a:t>Lorem Ipsum is simply dummy text of the printing and typesetting industry. </a:t>
              </a:r>
            </a:p>
          </p:txBody>
        </p:sp>
      </p:grpSp>
      <p:grpSp>
        <p:nvGrpSpPr>
          <p:cNvPr id="11" name="그룹 11"/>
          <p:cNvGrpSpPr/>
          <p:nvPr/>
        </p:nvGrpSpPr>
        <p:grpSpPr>
          <a:xfrm>
            <a:off x="3612225" y="4832178"/>
            <a:ext cx="2340894" cy="625340"/>
            <a:chOff x="1487487" y="2668384"/>
            <a:chExt cx="2340894" cy="625340"/>
          </a:xfrm>
        </p:grpSpPr>
        <p:sp>
          <p:nvSpPr>
            <p:cNvPr id="12" name="speed"/>
            <p:cNvSpPr txBox="1">
              <a:spLocks noChangeArrowheads="1"/>
            </p:cNvSpPr>
            <p:nvPr/>
          </p:nvSpPr>
          <p:spPr bwMode="auto">
            <a:xfrm>
              <a:off x="1487487" y="2668384"/>
              <a:ext cx="2340893" cy="221599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square" lIns="0" tIns="0" rIns="0" bIns="0" anchor="t" anchorCtr="0">
              <a:spAutoFit/>
              <a:sp3d/>
            </a:bodyPr>
            <a:lstStyle>
              <a:defPPr>
                <a:defRPr lang="ko-KR"/>
              </a:defPPr>
              <a:lvl1pPr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>
                  <a:prstClr val="white"/>
                </a:buClr>
                <a:defRPr kumimoji="1" sz="14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굴림" pitchFamily="50" charset="-127"/>
                  <a:ea typeface="굴림" pitchFamily="50" charset="-127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굴림" pitchFamily="50" charset="-127"/>
                  <a:ea typeface="굴림" pitchFamily="50" charset="-127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굴림" pitchFamily="50" charset="-127"/>
                  <a:ea typeface="굴림" pitchFamily="50" charset="-127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굴림" pitchFamily="50" charset="-127"/>
                  <a:ea typeface="굴림" pitchFamily="50" charset="-127"/>
                </a:defRPr>
              </a:lvl5pPr>
              <a:lvl6pPr>
                <a:defRPr kumimoji="1">
                  <a:latin typeface="굴림" pitchFamily="50" charset="-127"/>
                  <a:ea typeface="굴림" pitchFamily="50" charset="-127"/>
                </a:defRPr>
              </a:lvl6pPr>
              <a:lvl7pPr>
                <a:defRPr kumimoji="1">
                  <a:latin typeface="굴림" pitchFamily="50" charset="-127"/>
                  <a:ea typeface="굴림" pitchFamily="50" charset="-127"/>
                </a:defRPr>
              </a:lvl7pPr>
              <a:lvl8pPr>
                <a:defRPr kumimoji="1">
                  <a:latin typeface="굴림" pitchFamily="50" charset="-127"/>
                  <a:ea typeface="굴림" pitchFamily="50" charset="-127"/>
                </a:defRPr>
              </a:lvl8pPr>
              <a:lvl9pPr>
                <a:defRPr kumimoji="1">
                  <a:latin typeface="굴림" pitchFamily="50" charset="-127"/>
                  <a:ea typeface="굴림" pitchFamily="50" charset="-127"/>
                </a:defRPr>
              </a:lvl9pPr>
            </a:lstStyle>
            <a:p>
              <a:r>
                <a:rPr lang="en-US" altLang="ko-KR" sz="1600" dirty="0">
                  <a:solidFill>
                    <a:schemeClr val="bg1"/>
                  </a:solidFill>
                  <a:latin typeface="+mn-lt"/>
                </a:rPr>
                <a:t>Eye-catching visual</a:t>
              </a:r>
            </a:p>
          </p:txBody>
        </p:sp>
        <p:sp>
          <p:nvSpPr>
            <p:cNvPr id="13" name="Rectangle 3"/>
            <p:cNvSpPr txBox="1">
              <a:spLocks noChangeArrowheads="1"/>
            </p:cNvSpPr>
            <p:nvPr/>
          </p:nvSpPr>
          <p:spPr bwMode="auto">
            <a:xfrm>
              <a:off x="1487488" y="2924392"/>
              <a:ext cx="2340893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0" bIns="0" anchor="t" anchorCtr="0">
              <a:spAutoFit/>
              <a:scene3d>
                <a:camera prst="orthographicFront"/>
                <a:lightRig rig="threePt" dir="t"/>
              </a:scene3d>
              <a:sp3d/>
            </a:bodyPr>
            <a:lstStyle>
              <a:defPPr>
                <a:defRPr lang="ko-KR"/>
              </a:defPPr>
              <a:lvl1pPr fontAlgn="auto">
                <a:spcBef>
                  <a:spcPts val="0"/>
                </a:spcBef>
                <a:spcAft>
                  <a:spcPts val="0"/>
                </a:spcAft>
                <a:buFont typeface="Arial" charset="0"/>
                <a:buNone/>
                <a:defRPr kumimoji="0" sz="1200">
                  <a:solidFill>
                    <a:schemeClr val="tx1">
                      <a:lumMod val="95000"/>
                      <a:lumOff val="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defRPr>
              </a:lvl1pPr>
            </a:lstStyle>
            <a:p>
              <a:r>
                <a:rPr lang="en-US" dirty="0">
                  <a:solidFill>
                    <a:schemeClr val="bg1"/>
                  </a:solidFill>
                  <a:latin typeface="+mn-lt"/>
                </a:rPr>
                <a:t>Lorem Ipsum is simply dummy text of the printing and typesetting industry. </a:t>
              </a:r>
            </a:p>
          </p:txBody>
        </p:sp>
      </p:grpSp>
      <p:grpSp>
        <p:nvGrpSpPr>
          <p:cNvPr id="14" name="그룹 14"/>
          <p:cNvGrpSpPr/>
          <p:nvPr/>
        </p:nvGrpSpPr>
        <p:grpSpPr>
          <a:xfrm>
            <a:off x="8865537" y="4832178"/>
            <a:ext cx="2340894" cy="625340"/>
            <a:chOff x="1487487" y="2668384"/>
            <a:chExt cx="2340894" cy="625340"/>
          </a:xfrm>
        </p:grpSpPr>
        <p:sp>
          <p:nvSpPr>
            <p:cNvPr id="15" name="speed"/>
            <p:cNvSpPr txBox="1">
              <a:spLocks noChangeArrowheads="1"/>
            </p:cNvSpPr>
            <p:nvPr/>
          </p:nvSpPr>
          <p:spPr bwMode="auto">
            <a:xfrm>
              <a:off x="1487487" y="2668384"/>
              <a:ext cx="2340893" cy="221599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square" lIns="0" tIns="0" rIns="0" bIns="0" anchor="t" anchorCtr="0">
              <a:spAutoFit/>
              <a:sp3d/>
            </a:bodyPr>
            <a:lstStyle>
              <a:defPPr>
                <a:defRPr lang="ko-KR"/>
              </a:defPPr>
              <a:lvl1pPr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>
                  <a:prstClr val="white"/>
                </a:buClr>
                <a:defRPr kumimoji="1" sz="14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굴림" pitchFamily="50" charset="-127"/>
                  <a:ea typeface="굴림" pitchFamily="50" charset="-127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굴림" pitchFamily="50" charset="-127"/>
                  <a:ea typeface="굴림" pitchFamily="50" charset="-127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굴림" pitchFamily="50" charset="-127"/>
                  <a:ea typeface="굴림" pitchFamily="50" charset="-127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굴림" pitchFamily="50" charset="-127"/>
                  <a:ea typeface="굴림" pitchFamily="50" charset="-127"/>
                </a:defRPr>
              </a:lvl5pPr>
              <a:lvl6pPr>
                <a:defRPr kumimoji="1">
                  <a:latin typeface="굴림" pitchFamily="50" charset="-127"/>
                  <a:ea typeface="굴림" pitchFamily="50" charset="-127"/>
                </a:defRPr>
              </a:lvl6pPr>
              <a:lvl7pPr>
                <a:defRPr kumimoji="1">
                  <a:latin typeface="굴림" pitchFamily="50" charset="-127"/>
                  <a:ea typeface="굴림" pitchFamily="50" charset="-127"/>
                </a:defRPr>
              </a:lvl7pPr>
              <a:lvl8pPr>
                <a:defRPr kumimoji="1">
                  <a:latin typeface="굴림" pitchFamily="50" charset="-127"/>
                  <a:ea typeface="굴림" pitchFamily="50" charset="-127"/>
                </a:defRPr>
              </a:lvl8pPr>
              <a:lvl9pPr>
                <a:defRPr kumimoji="1">
                  <a:latin typeface="굴림" pitchFamily="50" charset="-127"/>
                  <a:ea typeface="굴림" pitchFamily="50" charset="-127"/>
                </a:defRPr>
              </a:lvl9pPr>
            </a:lstStyle>
            <a:p>
              <a:r>
                <a:rPr lang="en-US" altLang="ko-KR" sz="1600" dirty="0">
                  <a:solidFill>
                    <a:schemeClr val="bg1"/>
                  </a:solidFill>
                  <a:latin typeface="+mn-lt"/>
                </a:rPr>
                <a:t>Eye-catching visual</a:t>
              </a:r>
            </a:p>
          </p:txBody>
        </p:sp>
        <p:sp>
          <p:nvSpPr>
            <p:cNvPr id="16" name="Rectangle 3"/>
            <p:cNvSpPr txBox="1">
              <a:spLocks noChangeArrowheads="1"/>
            </p:cNvSpPr>
            <p:nvPr/>
          </p:nvSpPr>
          <p:spPr bwMode="auto">
            <a:xfrm>
              <a:off x="1487488" y="2924392"/>
              <a:ext cx="2340893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0" bIns="0" anchor="t" anchorCtr="0">
              <a:spAutoFit/>
              <a:scene3d>
                <a:camera prst="orthographicFront"/>
                <a:lightRig rig="threePt" dir="t"/>
              </a:scene3d>
              <a:sp3d/>
            </a:bodyPr>
            <a:lstStyle>
              <a:defPPr>
                <a:defRPr lang="ko-KR"/>
              </a:defPPr>
              <a:lvl1pPr fontAlgn="auto">
                <a:spcBef>
                  <a:spcPts val="0"/>
                </a:spcBef>
                <a:spcAft>
                  <a:spcPts val="0"/>
                </a:spcAft>
                <a:buFont typeface="Arial" charset="0"/>
                <a:buNone/>
                <a:defRPr kumimoji="0" sz="1200">
                  <a:solidFill>
                    <a:schemeClr val="tx1">
                      <a:lumMod val="95000"/>
                      <a:lumOff val="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defRPr>
              </a:lvl1pPr>
            </a:lstStyle>
            <a:p>
              <a:r>
                <a:rPr lang="en-US" dirty="0">
                  <a:solidFill>
                    <a:schemeClr val="bg1"/>
                  </a:solidFill>
                  <a:latin typeface="+mn-lt"/>
                </a:rPr>
                <a:t>Lorem Ipsum is simply dummy text of the printing and typesetting industry. </a:t>
              </a:r>
            </a:p>
          </p:txBody>
        </p:sp>
      </p:grpSp>
      <p:sp>
        <p:nvSpPr>
          <p:cNvPr id="21" name="speed"/>
          <p:cNvSpPr txBox="1">
            <a:spLocks noChangeArrowheads="1"/>
          </p:cNvSpPr>
          <p:nvPr/>
        </p:nvSpPr>
        <p:spPr bwMode="auto">
          <a:xfrm>
            <a:off x="4930175" y="1567893"/>
            <a:ext cx="2548920" cy="276999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  <a:sp3d prstMaterial="matte">
            <a:bevelT w="1270" h="1270"/>
          </a:sp3d>
        </p:spPr>
        <p:txBody>
          <a:bodyPr wrap="square" lIns="0" tIns="0" rIns="0" bIns="0" anchor="t" anchorCtr="0">
            <a:spAutoFit/>
            <a:sp3d/>
          </a:bodyPr>
          <a:lstStyle>
            <a:defPPr>
              <a:defRPr lang="ko-KR"/>
            </a:defPPr>
            <a:lvl1pPr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prstClr val="white"/>
              </a:buClr>
              <a:defRPr kumimoji="1" sz="1400" b="1">
                <a:solidFill>
                  <a:schemeClr val="tx1">
                    <a:lumMod val="95000"/>
                    <a:lumOff val="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 kumimoji="1">
                <a:latin typeface="굴림" pitchFamily="50" charset="-127"/>
                <a:ea typeface="굴림" pitchFamily="50" charset="-127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 kumimoji="1">
                <a:latin typeface="굴림" pitchFamily="50" charset="-127"/>
                <a:ea typeface="굴림" pitchFamily="50" charset="-127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 kumimoji="1">
                <a:latin typeface="굴림" pitchFamily="50" charset="-127"/>
                <a:ea typeface="굴림" pitchFamily="50" charset="-127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 kumimoji="1">
                <a:latin typeface="굴림" pitchFamily="50" charset="-127"/>
                <a:ea typeface="굴림" pitchFamily="50" charset="-127"/>
              </a:defRPr>
            </a:lvl5pPr>
            <a:lvl6pPr>
              <a:defRPr kumimoji="1">
                <a:latin typeface="굴림" pitchFamily="50" charset="-127"/>
                <a:ea typeface="굴림" pitchFamily="50" charset="-127"/>
              </a:defRPr>
            </a:lvl6pPr>
            <a:lvl7pPr>
              <a:defRPr kumimoji="1">
                <a:latin typeface="굴림" pitchFamily="50" charset="-127"/>
                <a:ea typeface="굴림" pitchFamily="50" charset="-127"/>
              </a:defRPr>
            </a:lvl7pPr>
            <a:lvl8pPr>
              <a:defRPr kumimoji="1">
                <a:latin typeface="굴림" pitchFamily="50" charset="-127"/>
                <a:ea typeface="굴림" pitchFamily="50" charset="-127"/>
              </a:defRPr>
            </a:lvl8pPr>
            <a:lvl9pPr>
              <a:defRPr kumimoji="1">
                <a:latin typeface="굴림" pitchFamily="50" charset="-127"/>
                <a:ea typeface="굴림" pitchFamily="50" charset="-127"/>
              </a:defRPr>
            </a:lvl9pPr>
          </a:lstStyle>
          <a:p>
            <a:pPr algn="ctr"/>
            <a:r>
              <a:rPr lang="en-US" altLang="ko-KR" sz="2000" dirty="0">
                <a:solidFill>
                  <a:schemeClr val="bg1"/>
                </a:solidFill>
                <a:latin typeface="+mn-lt"/>
              </a:rPr>
              <a:t>Contemporary Colors</a:t>
            </a:r>
          </a:p>
        </p:txBody>
      </p:sp>
      <p:sp>
        <p:nvSpPr>
          <p:cNvPr id="22" name="Rectangle 3"/>
          <p:cNvSpPr txBox="1">
            <a:spLocks noChangeArrowheads="1"/>
          </p:cNvSpPr>
          <p:nvPr/>
        </p:nvSpPr>
        <p:spPr bwMode="auto">
          <a:xfrm>
            <a:off x="1722137" y="1922495"/>
            <a:ext cx="8964996" cy="369332"/>
          </a:xfrm>
          <a:prstGeom prst="rect">
            <a:avLst/>
          </a:prstGeom>
        </p:spPr>
        <p:txBody>
          <a:bodyPr wrap="square" lIns="0" tIns="0" rIns="0" bIns="0" anchor="t" anchorCtr="0">
            <a:spAutoFit/>
            <a:scene3d>
              <a:camera prst="orthographicFront"/>
              <a:lightRig rig="threePt" dir="t"/>
            </a:scene3d>
            <a:sp3d/>
          </a:bodyPr>
          <a:lstStyle>
            <a:lvl1pPr marL="342900" indent="-342900" eaLnBrk="0" hangingPunct="0">
              <a:spcBef>
                <a:spcPct val="20000"/>
              </a:spcBef>
              <a:buFont typeface="Arial" charset="0"/>
              <a:buNone/>
              <a:defRPr lang="en-US" altLang="ko-KR" sz="2000" dirty="0" smtClean="0">
                <a:latin typeface="Microsoft Sans Serif" pitchFamily="34" charset="0"/>
                <a:ea typeface="+mj-ea"/>
                <a:cs typeface="Microsoft Sans Serif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latin typeface="+mn-lt"/>
                <a:ea typeface="+mn-ea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latin typeface="+mn-lt"/>
                <a:ea typeface="+mn-ea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latin typeface="+mn-lt"/>
                <a:ea typeface="+mn-ea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latin typeface="+mn-lt"/>
                <a:ea typeface="+mn-ea"/>
              </a:defRPr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9pPr>
          </a:lstStyle>
          <a:p>
            <a:pPr marL="0" indent="0" algn="ctr">
              <a:defRPr/>
            </a:pPr>
            <a:r>
              <a:rPr lang="en-US" sz="1200" dirty="0">
                <a:solidFill>
                  <a:schemeClr val="bg1"/>
                </a:solidFill>
                <a:latin typeface="+mj-lt"/>
                <a:ea typeface="Tahoma" pitchFamily="34" charset="0"/>
                <a:cs typeface="Tahoma" pitchFamily="34" charset="0"/>
              </a:rPr>
              <a:t>Lorem Ipsum is simply dummy text of the printing and typesetting industry. Lorem Ipsum has been the industry's standard dummy text ever since the 1500s, when an unknown printer took a galley of type and scrambled it to make a type specimen book.</a:t>
            </a:r>
          </a:p>
        </p:txBody>
      </p:sp>
      <p:grpSp>
        <p:nvGrpSpPr>
          <p:cNvPr id="23" name="그룹 1"/>
          <p:cNvGrpSpPr/>
          <p:nvPr/>
        </p:nvGrpSpPr>
        <p:grpSpPr>
          <a:xfrm>
            <a:off x="3469344" y="2980185"/>
            <a:ext cx="5253312" cy="2607815"/>
            <a:chOff x="3469344" y="3870036"/>
            <a:chExt cx="5253312" cy="1427299"/>
          </a:xfrm>
        </p:grpSpPr>
        <p:cxnSp>
          <p:nvCxnSpPr>
            <p:cNvPr id="24" name="직선 연결선 27"/>
            <p:cNvCxnSpPr/>
            <p:nvPr/>
          </p:nvCxnSpPr>
          <p:spPr>
            <a:xfrm>
              <a:off x="3469344" y="3870036"/>
              <a:ext cx="0" cy="1427299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직선 연결선 31"/>
            <p:cNvCxnSpPr/>
            <p:nvPr/>
          </p:nvCxnSpPr>
          <p:spPr>
            <a:xfrm>
              <a:off x="6096000" y="3870036"/>
              <a:ext cx="0" cy="1427299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직선 연결선 32"/>
            <p:cNvCxnSpPr/>
            <p:nvPr/>
          </p:nvCxnSpPr>
          <p:spPr>
            <a:xfrm>
              <a:off x="8722656" y="3870036"/>
              <a:ext cx="0" cy="1427299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29A7DA-48D8-4CCA-90C3-58ECD964762F}" type="slidenum">
              <a:rPr lang="en-US" smtClean="0"/>
              <a:pPr/>
              <a:t>24</a:t>
            </a:fld>
            <a:endParaRPr lang="en-US"/>
          </a:p>
        </p:txBody>
      </p:sp>
      <p:sp>
        <p:nvSpPr>
          <p:cNvPr id="35" name="직사각형 14"/>
          <p:cNvSpPr/>
          <p:nvPr/>
        </p:nvSpPr>
        <p:spPr>
          <a:xfrm>
            <a:off x="985569" y="3097022"/>
            <a:ext cx="2286000" cy="1508970"/>
          </a:xfrm>
          <a:prstGeom prst="rect">
            <a:avLst/>
          </a:prstGeom>
          <a:blipFill>
            <a:blip r:embed="rId2" cstate="screen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aturation sat="66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6" name="직사각형 15"/>
          <p:cNvSpPr/>
          <p:nvPr/>
        </p:nvSpPr>
        <p:spPr>
          <a:xfrm>
            <a:off x="3619561" y="3097022"/>
            <a:ext cx="2286000" cy="1508970"/>
          </a:xfrm>
          <a:prstGeom prst="rect">
            <a:avLst/>
          </a:prstGeom>
          <a:blipFill>
            <a:blip r:embed="rId4" cstate="screen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66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7" name="직사각형 16"/>
          <p:cNvSpPr/>
          <p:nvPr/>
        </p:nvSpPr>
        <p:spPr>
          <a:xfrm>
            <a:off x="6243550" y="3097022"/>
            <a:ext cx="2286000" cy="1508970"/>
          </a:xfrm>
          <a:prstGeom prst="rect">
            <a:avLst/>
          </a:prstGeom>
          <a:blipFill>
            <a:blip r:embed="rId6" cstate="screen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saturation sat="66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8" name="직사각형 17"/>
          <p:cNvSpPr/>
          <p:nvPr/>
        </p:nvSpPr>
        <p:spPr>
          <a:xfrm>
            <a:off x="8865537" y="3097022"/>
            <a:ext cx="2286000" cy="1508970"/>
          </a:xfrm>
          <a:prstGeom prst="rect">
            <a:avLst/>
          </a:prstGeom>
          <a:blipFill>
            <a:blip r:embed="rId8" cstate="screen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saturation sat="66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976050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36" grpId="0" animBg="1"/>
      <p:bldP spid="37" grpId="0" animBg="1"/>
      <p:bldP spid="38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b="1" dirty="0"/>
              <a:t>DOUGHNUT</a:t>
            </a:r>
            <a:r>
              <a:rPr lang="en-US" dirty="0"/>
              <a:t> CHART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Sub title text here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13603" y="916147"/>
            <a:ext cx="11544415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</a:rPr>
              <a:t>PowerPoint offers word processing, outlining, drawing, graphing, and presentation management tools all designed to be easy to use and learn.</a:t>
            </a:r>
          </a:p>
        </p:txBody>
      </p:sp>
      <p:graphicFrame>
        <p:nvGraphicFramePr>
          <p:cNvPr id="12" name="차트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16484945"/>
              </p:ext>
            </p:extLst>
          </p:nvPr>
        </p:nvGraphicFramePr>
        <p:xfrm>
          <a:off x="6296025" y="4211249"/>
          <a:ext cx="2008046" cy="198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3" name="차트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77821475"/>
              </p:ext>
            </p:extLst>
          </p:nvPr>
        </p:nvGraphicFramePr>
        <p:xfrm>
          <a:off x="6296025" y="2076956"/>
          <a:ext cx="2008045" cy="198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5" name="Rectangle 3"/>
          <p:cNvSpPr txBox="1">
            <a:spLocks noChangeArrowheads="1"/>
          </p:cNvSpPr>
          <p:nvPr/>
        </p:nvSpPr>
        <p:spPr bwMode="auto">
          <a:xfrm>
            <a:off x="8415003" y="2457706"/>
            <a:ext cx="2913904" cy="16619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t" anchorCtr="0">
            <a:spAutoFit/>
            <a:scene3d>
              <a:camera prst="orthographicFront"/>
              <a:lightRig rig="threePt" dir="t"/>
            </a:scene3d>
            <a:sp3d/>
          </a:bodyPr>
          <a:lstStyle>
            <a:defPPr>
              <a:defRPr lang="ko-KR"/>
            </a:defPPr>
            <a:lvl1pPr fontAlgn="auto">
              <a:spcBef>
                <a:spcPts val="0"/>
              </a:spcBef>
              <a:spcAft>
                <a:spcPts val="0"/>
              </a:spcAft>
              <a:buFont typeface="Arial" charset="0"/>
              <a:buNone/>
              <a:defRPr kumimoji="0" sz="1200">
                <a:solidFill>
                  <a:schemeClr val="tx1">
                    <a:lumMod val="95000"/>
                    <a:lumOff val="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defRPr>
            </a:lvl1pPr>
          </a:lstStyle>
          <a:p>
            <a:r>
              <a:rPr lang="en-US" dirty="0">
                <a:solidFill>
                  <a:schemeClr val="bg1"/>
                </a:solidFill>
                <a:latin typeface="+mn-lt"/>
              </a:rPr>
              <a:t>PowerPoint offers word processing, outlining, drawing, graphing, and presentation management tools all designed to be easy to use and learn</a:t>
            </a:r>
          </a:p>
          <a:p>
            <a:r>
              <a:rPr lang="en-US" dirty="0">
                <a:solidFill>
                  <a:schemeClr val="bg1"/>
                </a:solidFill>
                <a:latin typeface="+mn-lt"/>
              </a:rPr>
              <a:t>PowerPoint offers word processing, outlining, drawing, graphing, and presentation management tools all designed to be easy to use and learn</a:t>
            </a:r>
          </a:p>
          <a:p>
            <a:endParaRPr lang="en-US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16" name="speed"/>
          <p:cNvSpPr txBox="1">
            <a:spLocks noChangeArrowheads="1"/>
          </p:cNvSpPr>
          <p:nvPr/>
        </p:nvSpPr>
        <p:spPr bwMode="auto">
          <a:xfrm>
            <a:off x="8415003" y="2204316"/>
            <a:ext cx="2243916" cy="193899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  <a:sp3d prstMaterial="matte">
            <a:bevelT w="1270" h="1270"/>
          </a:sp3d>
        </p:spPr>
        <p:txBody>
          <a:bodyPr wrap="square" lIns="0" tIns="0" rIns="0" bIns="0" anchor="t" anchorCtr="0">
            <a:spAutoFit/>
            <a:sp3d/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pPr>
              <a:lnSpc>
                <a:spcPct val="90000"/>
              </a:lnSpc>
              <a:buClr>
                <a:prstClr val="white"/>
              </a:buClr>
              <a:defRPr/>
            </a:pPr>
            <a:r>
              <a:rPr lang="en-US" altLang="ko-KR" sz="1400" b="1" dirty="0">
                <a:solidFill>
                  <a:schemeClr val="bg1"/>
                </a:solidFill>
                <a:latin typeface="+mn-lt"/>
                <a:ea typeface="Tahoma" pitchFamily="34" charset="0"/>
                <a:cs typeface="Arial" panose="020B0604020202020204" pitchFamily="34" charset="0"/>
              </a:rPr>
              <a:t>Stylish design</a:t>
            </a:r>
          </a:p>
        </p:txBody>
      </p:sp>
      <p:sp>
        <p:nvSpPr>
          <p:cNvPr id="17" name="Rectangle 3"/>
          <p:cNvSpPr txBox="1">
            <a:spLocks noChangeArrowheads="1"/>
          </p:cNvSpPr>
          <p:nvPr/>
        </p:nvSpPr>
        <p:spPr bwMode="auto">
          <a:xfrm>
            <a:off x="8415003" y="4586310"/>
            <a:ext cx="2913904" cy="1477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t" anchorCtr="0">
            <a:spAutoFit/>
            <a:scene3d>
              <a:camera prst="orthographicFront"/>
              <a:lightRig rig="threePt" dir="t"/>
            </a:scene3d>
            <a:sp3d/>
          </a:bodyPr>
          <a:lstStyle>
            <a:defPPr>
              <a:defRPr lang="ko-KR"/>
            </a:defPPr>
            <a:lvl1pPr fontAlgn="auto">
              <a:spcBef>
                <a:spcPts val="0"/>
              </a:spcBef>
              <a:spcAft>
                <a:spcPts val="0"/>
              </a:spcAft>
              <a:buFont typeface="Arial" charset="0"/>
              <a:buNone/>
              <a:defRPr kumimoji="0" sz="1200">
                <a:solidFill>
                  <a:schemeClr val="tx1">
                    <a:lumMod val="95000"/>
                    <a:lumOff val="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defRPr>
            </a:lvl1pPr>
          </a:lstStyle>
          <a:p>
            <a:r>
              <a:rPr lang="en-US" dirty="0">
                <a:solidFill>
                  <a:schemeClr val="bg1"/>
                </a:solidFill>
                <a:latin typeface="+mn-lt"/>
              </a:rPr>
              <a:t>PowerPoint offers word processing, outlining, drawing, graphing, and presentation management tools all designed to be easy to use and learn</a:t>
            </a:r>
          </a:p>
          <a:p>
            <a:r>
              <a:rPr lang="en-US" dirty="0">
                <a:solidFill>
                  <a:schemeClr val="bg1"/>
                </a:solidFill>
                <a:latin typeface="+mn-lt"/>
              </a:rPr>
              <a:t>PowerPoint offers word processing, outlining, drawing, graphing, and presentation management tools all designed to be easy to use and learn</a:t>
            </a:r>
          </a:p>
        </p:txBody>
      </p:sp>
      <p:sp>
        <p:nvSpPr>
          <p:cNvPr id="18" name="speed"/>
          <p:cNvSpPr txBox="1">
            <a:spLocks noChangeArrowheads="1"/>
          </p:cNvSpPr>
          <p:nvPr/>
        </p:nvSpPr>
        <p:spPr bwMode="auto">
          <a:xfrm>
            <a:off x="8415003" y="4332920"/>
            <a:ext cx="2243916" cy="193899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  <a:sp3d prstMaterial="matte">
            <a:bevelT w="1270" h="1270"/>
          </a:sp3d>
        </p:spPr>
        <p:txBody>
          <a:bodyPr wrap="square" lIns="0" tIns="0" rIns="0" bIns="0" anchor="t" anchorCtr="0">
            <a:spAutoFit/>
            <a:sp3d/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pPr>
              <a:lnSpc>
                <a:spcPct val="90000"/>
              </a:lnSpc>
              <a:buClr>
                <a:prstClr val="white"/>
              </a:buClr>
              <a:defRPr/>
            </a:pPr>
            <a:r>
              <a:rPr lang="en-US" altLang="ko-KR" sz="1400" b="1" dirty="0">
                <a:solidFill>
                  <a:schemeClr val="bg1"/>
                </a:solidFill>
                <a:latin typeface="+mn-lt"/>
                <a:ea typeface="Tahoma" pitchFamily="34" charset="0"/>
                <a:cs typeface="Arial" panose="020B0604020202020204" pitchFamily="34" charset="0"/>
              </a:rPr>
              <a:t>Contemporary Colors</a:t>
            </a:r>
          </a:p>
        </p:txBody>
      </p:sp>
      <p:sp>
        <p:nvSpPr>
          <p:cNvPr id="21" name="Rectangle 3"/>
          <p:cNvSpPr txBox="1">
            <a:spLocks noChangeArrowheads="1"/>
          </p:cNvSpPr>
          <p:nvPr/>
        </p:nvSpPr>
        <p:spPr bwMode="auto">
          <a:xfrm>
            <a:off x="814387" y="1987252"/>
            <a:ext cx="502443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t" anchorCtr="0">
            <a:spAutoFit/>
            <a:scene3d>
              <a:camera prst="orthographicFront"/>
              <a:lightRig rig="threePt" dir="t"/>
            </a:scene3d>
            <a:sp3d/>
          </a:bodyPr>
          <a:lstStyle>
            <a:defPPr>
              <a:defRPr lang="ko-KR"/>
            </a:defPPr>
            <a:lvl1pPr fontAlgn="auto">
              <a:spcBef>
                <a:spcPts val="0"/>
              </a:spcBef>
              <a:spcAft>
                <a:spcPts val="0"/>
              </a:spcAft>
              <a:buFont typeface="Arial" charset="0"/>
              <a:buNone/>
              <a:defRPr kumimoji="0" sz="1200">
                <a:solidFill>
                  <a:schemeClr val="tx1">
                    <a:lumMod val="95000"/>
                    <a:lumOff val="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defRPr>
            </a:lvl1pPr>
          </a:lstStyle>
          <a:p>
            <a:r>
              <a:rPr lang="en-US" dirty="0">
                <a:solidFill>
                  <a:schemeClr val="bg1"/>
                </a:solidFill>
                <a:latin typeface="+mn-lt"/>
              </a:rPr>
              <a:t>PowerPoint offers word processing, outlining, drawing, graphing, and presentation management tools all designed to be easy to use and learn</a:t>
            </a:r>
          </a:p>
        </p:txBody>
      </p:sp>
      <p:sp>
        <p:nvSpPr>
          <p:cNvPr id="22" name="speed"/>
          <p:cNvSpPr txBox="1">
            <a:spLocks noChangeArrowheads="1"/>
          </p:cNvSpPr>
          <p:nvPr/>
        </p:nvSpPr>
        <p:spPr bwMode="auto">
          <a:xfrm>
            <a:off x="814387" y="1724337"/>
            <a:ext cx="2243916" cy="193899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  <a:sp3d prstMaterial="matte">
            <a:bevelT w="1270" h="1270"/>
          </a:sp3d>
        </p:spPr>
        <p:txBody>
          <a:bodyPr wrap="square" lIns="0" tIns="0" rIns="0" bIns="0" anchor="t" anchorCtr="0">
            <a:spAutoFit/>
            <a:sp3d/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pPr>
              <a:lnSpc>
                <a:spcPct val="90000"/>
              </a:lnSpc>
              <a:buClr>
                <a:prstClr val="white"/>
              </a:buClr>
              <a:defRPr/>
            </a:pPr>
            <a:r>
              <a:rPr lang="en-US" altLang="ko-KR" sz="1400" b="1" dirty="0">
                <a:solidFill>
                  <a:schemeClr val="bg1"/>
                </a:solidFill>
                <a:latin typeface="+mn-lt"/>
                <a:ea typeface="Tahoma" pitchFamily="34" charset="0"/>
                <a:cs typeface="Arial" panose="020B0604020202020204" pitchFamily="34" charset="0"/>
              </a:rPr>
              <a:t>Contemporary Colors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6931273" y="2737584"/>
            <a:ext cx="729687" cy="58477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sz="3200" dirty="0">
                <a:solidFill>
                  <a:schemeClr val="bg1"/>
                </a:solidFill>
              </a:rPr>
              <a:t>70</a:t>
            </a:r>
            <a:r>
              <a:rPr lang="en-US" sz="1400" dirty="0">
                <a:solidFill>
                  <a:schemeClr val="bg1"/>
                </a:solidFill>
              </a:rPr>
              <a:t>%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6931273" y="4871877"/>
            <a:ext cx="729687" cy="58477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sz="3200" dirty="0">
                <a:solidFill>
                  <a:schemeClr val="bg1"/>
                </a:solidFill>
              </a:rPr>
              <a:t>45</a:t>
            </a:r>
            <a:r>
              <a:rPr lang="en-US" sz="1400" dirty="0">
                <a:solidFill>
                  <a:schemeClr val="bg1"/>
                </a:solidFill>
              </a:rPr>
              <a:t>%</a:t>
            </a:r>
            <a:endParaRPr lang="en-US" dirty="0">
              <a:solidFill>
                <a:schemeClr val="bg1"/>
              </a:solidFill>
            </a:endParaRPr>
          </a:p>
        </p:txBody>
      </p:sp>
      <p:graphicFrame>
        <p:nvGraphicFramePr>
          <p:cNvPr id="26" name="표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88834711"/>
              </p:ext>
            </p:extLst>
          </p:nvPr>
        </p:nvGraphicFramePr>
        <p:xfrm>
          <a:off x="814387" y="2577771"/>
          <a:ext cx="4995864" cy="14210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764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81285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03285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103285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</a:tblGrid>
              <a:tr h="284205">
                <a:tc>
                  <a:txBody>
                    <a:bodyPr/>
                    <a:lstStyle/>
                    <a:p>
                      <a:pPr algn="l" latinLnBrk="1"/>
                      <a:endParaRPr lang="en-US" altLang="ko-KR" sz="12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70618" marR="70618" marT="35309" marB="35309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200" b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Tahoma" pitchFamily="34" charset="0"/>
                        </a:rPr>
                        <a:t>Number</a:t>
                      </a:r>
                    </a:p>
                  </a:txBody>
                  <a:tcPr marL="70618" marR="70618" marT="35309" marB="3530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200" b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Tahoma" pitchFamily="34" charset="0"/>
                        </a:rPr>
                        <a:t>Text title</a:t>
                      </a:r>
                    </a:p>
                  </a:txBody>
                  <a:tcPr marL="70618" marR="70618" marT="35309" marB="3530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b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Tahoma" pitchFamily="34" charset="0"/>
                        </a:rPr>
                        <a:t>Text title</a:t>
                      </a:r>
                    </a:p>
                  </a:txBody>
                  <a:tcPr marL="70618" marR="70618" marT="35309" marB="3530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8420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b="1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Tahoma" pitchFamily="34" charset="0"/>
                        </a:rPr>
                        <a:t>Visual trends</a:t>
                      </a:r>
                    </a:p>
                  </a:txBody>
                  <a:tcPr marL="70618" marR="70618" marT="35309" marB="3530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2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Tahoma" pitchFamily="34" charset="0"/>
                      </a:endParaRPr>
                    </a:p>
                  </a:txBody>
                  <a:tcPr marL="70618" marR="70618" marT="35309" marB="3530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latinLnBrk="1"/>
                      <a:endParaRPr lang="en-US" altLang="ko-KR" sz="12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70618" marR="70618" marT="35309" marB="3530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latinLnBrk="1"/>
                      <a:endParaRPr lang="en-US" altLang="ko-KR" sz="12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70618" marR="70618" marT="35309" marB="3530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8420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b="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Tahoma" pitchFamily="34" charset="0"/>
                        </a:rPr>
                        <a:t>Tremendous visual appeal</a:t>
                      </a:r>
                    </a:p>
                  </a:txBody>
                  <a:tcPr marL="70618" marR="70618" marT="35309" marB="3530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>
                        <a:alpha val="3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b="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cs typeface="Tahoma" pitchFamily="34" charset="0"/>
                        </a:rPr>
                        <a:t>0.00</a:t>
                      </a:r>
                      <a:endParaRPr lang="ko-KR" altLang="en-US" sz="1200" b="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cs typeface="Tahoma" pitchFamily="34" charset="0"/>
                      </a:endParaRPr>
                    </a:p>
                  </a:txBody>
                  <a:tcPr marL="70618" marR="70618" marT="35309" marB="3530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>
                        <a:alpha val="3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200" b="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Tahoma" pitchFamily="34" charset="0"/>
                        </a:rPr>
                        <a:t>Text</a:t>
                      </a:r>
                    </a:p>
                  </a:txBody>
                  <a:tcPr marL="70618" marR="70618" marT="35309" marB="3530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>
                        <a:alpha val="3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200" b="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Tahoma" pitchFamily="34" charset="0"/>
                        </a:rPr>
                        <a:t>Text</a:t>
                      </a:r>
                    </a:p>
                  </a:txBody>
                  <a:tcPr marL="70618" marR="70618" marT="35309" marB="3530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>
                        <a:alpha val="30196"/>
                      </a:srgb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8420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b="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Tahoma" pitchFamily="34" charset="0"/>
                        </a:rPr>
                        <a:t>Top quality</a:t>
                      </a:r>
                      <a:r>
                        <a:rPr lang="en-US" altLang="ko-KR" sz="1200" b="0" baseline="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en-US" altLang="ko-KR" sz="1200" b="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Tahoma" pitchFamily="34" charset="0"/>
                        </a:rPr>
                        <a:t>design</a:t>
                      </a:r>
                    </a:p>
                  </a:txBody>
                  <a:tcPr marL="70618" marR="70618" marT="35309" marB="3530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>
                        <a:alpha val="3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200" b="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cs typeface="Tahoma" pitchFamily="34" charset="0"/>
                        </a:rPr>
                        <a:t>0.00</a:t>
                      </a:r>
                      <a:endParaRPr lang="ko-KR" altLang="en-US" sz="1200" b="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cs typeface="Tahoma" pitchFamily="34" charset="0"/>
                      </a:endParaRPr>
                    </a:p>
                  </a:txBody>
                  <a:tcPr marL="70618" marR="70618" marT="35309" marB="3530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>
                        <a:alpha val="3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200" b="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Tahoma" pitchFamily="34" charset="0"/>
                        </a:rPr>
                        <a:t>Text</a:t>
                      </a:r>
                    </a:p>
                  </a:txBody>
                  <a:tcPr marL="70618" marR="70618" marT="35309" marB="3530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>
                        <a:alpha val="3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200" b="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Tahoma" pitchFamily="34" charset="0"/>
                        </a:rPr>
                        <a:t>Text</a:t>
                      </a:r>
                    </a:p>
                  </a:txBody>
                  <a:tcPr marL="70618" marR="70618" marT="35309" marB="3530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>
                        <a:alpha val="30196"/>
                      </a:srgb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8420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b="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Tahoma" pitchFamily="34" charset="0"/>
                        </a:rPr>
                        <a:t>Contemporary</a:t>
                      </a:r>
                      <a:r>
                        <a:rPr lang="en-US" altLang="ko-KR" sz="1200" b="0" baseline="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en-US" altLang="ko-KR" sz="1200" b="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Tahoma" pitchFamily="34" charset="0"/>
                        </a:rPr>
                        <a:t>colors</a:t>
                      </a:r>
                    </a:p>
                  </a:txBody>
                  <a:tcPr marL="70618" marR="70618" marT="35309" marB="3530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>
                        <a:alpha val="3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200" b="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cs typeface="Tahoma" pitchFamily="34" charset="0"/>
                        </a:rPr>
                        <a:t>0.00</a:t>
                      </a:r>
                      <a:endParaRPr lang="ko-KR" altLang="en-US" sz="1200" b="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cs typeface="Tahoma" pitchFamily="34" charset="0"/>
                      </a:endParaRPr>
                    </a:p>
                  </a:txBody>
                  <a:tcPr marL="70618" marR="70618" marT="35309" marB="3530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>
                        <a:alpha val="3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200" b="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Tahoma" pitchFamily="34" charset="0"/>
                        </a:rPr>
                        <a:t>Text</a:t>
                      </a:r>
                    </a:p>
                  </a:txBody>
                  <a:tcPr marL="70618" marR="70618" marT="35309" marB="3530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>
                        <a:alpha val="3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200" b="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Tahoma" pitchFamily="34" charset="0"/>
                        </a:rPr>
                        <a:t>Text</a:t>
                      </a:r>
                    </a:p>
                  </a:txBody>
                  <a:tcPr marL="70618" marR="70618" marT="35309" marB="3530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>
                        <a:alpha val="30196"/>
                      </a:srgb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8" name="Rectangle 3"/>
          <p:cNvSpPr txBox="1">
            <a:spLocks noChangeArrowheads="1"/>
          </p:cNvSpPr>
          <p:nvPr/>
        </p:nvSpPr>
        <p:spPr bwMode="auto">
          <a:xfrm>
            <a:off x="3326605" y="4679219"/>
            <a:ext cx="2512220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t" anchorCtr="0">
            <a:spAutoFit/>
            <a:scene3d>
              <a:camera prst="orthographicFront"/>
              <a:lightRig rig="threePt" dir="t"/>
            </a:scene3d>
            <a:sp3d/>
          </a:bodyPr>
          <a:lstStyle>
            <a:defPPr>
              <a:defRPr lang="ko-KR"/>
            </a:defPPr>
            <a:lvl1pPr fontAlgn="auto">
              <a:spcBef>
                <a:spcPts val="0"/>
              </a:spcBef>
              <a:spcAft>
                <a:spcPts val="0"/>
              </a:spcAft>
              <a:buFont typeface="Arial" charset="0"/>
              <a:buNone/>
              <a:defRPr kumimoji="0" sz="1200">
                <a:solidFill>
                  <a:schemeClr val="tx1">
                    <a:lumMod val="95000"/>
                    <a:lumOff val="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defRPr>
            </a:lvl1pPr>
          </a:lstStyle>
          <a:p>
            <a:r>
              <a:rPr lang="en-US" dirty="0">
                <a:solidFill>
                  <a:schemeClr val="bg1"/>
                </a:solidFill>
                <a:latin typeface="+mn-lt"/>
              </a:rPr>
              <a:t>PowerPoint offers word processing, outlining, drawing, graphing, and presentation management tools all designed to be easy to use and learn</a:t>
            </a:r>
          </a:p>
        </p:txBody>
      </p:sp>
      <p:sp>
        <p:nvSpPr>
          <p:cNvPr id="29" name="speed"/>
          <p:cNvSpPr txBox="1">
            <a:spLocks noChangeArrowheads="1"/>
          </p:cNvSpPr>
          <p:nvPr/>
        </p:nvSpPr>
        <p:spPr bwMode="auto">
          <a:xfrm>
            <a:off x="3326606" y="4378970"/>
            <a:ext cx="2048128" cy="193899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  <a:sp3d prstMaterial="matte">
            <a:bevelT w="1270" h="1270"/>
          </a:sp3d>
        </p:spPr>
        <p:txBody>
          <a:bodyPr wrap="square" lIns="0" tIns="0" rIns="0" bIns="0" anchor="t" anchorCtr="0">
            <a:spAutoFit/>
            <a:sp3d/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pPr>
              <a:lnSpc>
                <a:spcPct val="90000"/>
              </a:lnSpc>
              <a:buClr>
                <a:prstClr val="white"/>
              </a:buClr>
              <a:defRPr/>
            </a:pPr>
            <a:r>
              <a:rPr lang="en-US" altLang="ko-KR" sz="1400" b="1" dirty="0">
                <a:solidFill>
                  <a:schemeClr val="bg1"/>
                </a:solidFill>
                <a:latin typeface="+mn-lt"/>
                <a:ea typeface="Tahoma" pitchFamily="34" charset="0"/>
                <a:cs typeface="Arial" panose="020B0604020202020204" pitchFamily="34" charset="0"/>
              </a:rPr>
              <a:t>Contemporary Colors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29A7DA-48D8-4CCA-90C3-58ECD964762F}" type="slidenum">
              <a:rPr lang="en-US" smtClean="0"/>
              <a:pPr/>
              <a:t>25</a:t>
            </a:fld>
            <a:endParaRPr lang="en-US"/>
          </a:p>
        </p:txBody>
      </p:sp>
      <p:sp>
        <p:nvSpPr>
          <p:cNvPr id="25" name="직사각형 14"/>
          <p:cNvSpPr/>
          <p:nvPr/>
        </p:nvSpPr>
        <p:spPr>
          <a:xfrm>
            <a:off x="818823" y="4378970"/>
            <a:ext cx="2286000" cy="1148373"/>
          </a:xfrm>
          <a:prstGeom prst="rect">
            <a:avLst/>
          </a:prstGeom>
          <a:blipFill>
            <a:blip r:embed="rId4" cstate="screen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66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 b="-31401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52613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b="1" dirty="0"/>
              <a:t>COLUMN</a:t>
            </a:r>
            <a:r>
              <a:rPr lang="en-US" dirty="0"/>
              <a:t> CHART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Sub title text here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13603" y="916147"/>
            <a:ext cx="11544415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</a:rPr>
              <a:t>PowerPoint offers word processing, outlining, drawing, graphing, and presentation management tools all designed to be easy to use and learn.</a:t>
            </a:r>
          </a:p>
        </p:txBody>
      </p:sp>
      <p:graphicFrame>
        <p:nvGraphicFramePr>
          <p:cNvPr id="5" name="Chart 4"/>
          <p:cNvGraphicFramePr/>
          <p:nvPr>
            <p:extLst>
              <p:ext uri="{D42A27DB-BD31-4B8C-83A1-F6EECF244321}">
                <p14:modId xmlns:p14="http://schemas.microsoft.com/office/powerpoint/2010/main" val="2505124862"/>
              </p:ext>
            </p:extLst>
          </p:nvPr>
        </p:nvGraphicFramePr>
        <p:xfrm>
          <a:off x="2419350" y="1504951"/>
          <a:ext cx="7105650" cy="354329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9" name="Rectangle 8"/>
          <p:cNvSpPr/>
          <p:nvPr/>
        </p:nvSpPr>
        <p:spPr>
          <a:xfrm>
            <a:off x="3600450" y="5630328"/>
            <a:ext cx="2737904" cy="73866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US" sz="1200" dirty="0">
                <a:solidFill>
                  <a:schemeClr val="bg1"/>
                </a:solidFill>
              </a:rPr>
              <a:t>PowerPoint offers word processing, outlining, drawing, graphing, and presentation management tools all designed to be easy to use and learn.</a:t>
            </a:r>
          </a:p>
        </p:txBody>
      </p:sp>
      <p:sp>
        <p:nvSpPr>
          <p:cNvPr id="10" name="Rectangle 9"/>
          <p:cNvSpPr/>
          <p:nvPr/>
        </p:nvSpPr>
        <p:spPr>
          <a:xfrm>
            <a:off x="3600450" y="5361649"/>
            <a:ext cx="1761060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US" altLang="ko-KR" sz="1400" b="1" dirty="0">
                <a:solidFill>
                  <a:schemeClr val="bg1"/>
                </a:solidFill>
              </a:rPr>
              <a:t>Eye-catching visual</a:t>
            </a:r>
          </a:p>
        </p:txBody>
      </p:sp>
      <p:sp>
        <p:nvSpPr>
          <p:cNvPr id="11" name="Rectangle 10"/>
          <p:cNvSpPr/>
          <p:nvPr/>
        </p:nvSpPr>
        <p:spPr>
          <a:xfrm>
            <a:off x="7205203" y="5653501"/>
            <a:ext cx="2737904" cy="73866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US" sz="1200" dirty="0">
                <a:solidFill>
                  <a:schemeClr val="bg1"/>
                </a:solidFill>
              </a:rPr>
              <a:t>PowerPoint offers word processing, outlining, drawing, graphing, and presentation management tools all designed to be easy to use and learn.</a:t>
            </a:r>
          </a:p>
        </p:txBody>
      </p:sp>
      <p:sp>
        <p:nvSpPr>
          <p:cNvPr id="14" name="Rectangle 13"/>
          <p:cNvSpPr/>
          <p:nvPr/>
        </p:nvSpPr>
        <p:spPr>
          <a:xfrm>
            <a:off x="7205203" y="5384822"/>
            <a:ext cx="1761060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US" altLang="ko-KR" sz="1400" b="1" dirty="0">
                <a:solidFill>
                  <a:schemeClr val="bg1"/>
                </a:solidFill>
              </a:rPr>
              <a:t>Eye-catching visual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29A7DA-48D8-4CCA-90C3-58ECD964762F}" type="slidenum">
              <a:rPr lang="en-US" smtClean="0"/>
              <a:pPr/>
              <a:t>26</a:t>
            </a:fld>
            <a:endParaRPr lang="en-US"/>
          </a:p>
        </p:txBody>
      </p:sp>
      <p:grpSp>
        <p:nvGrpSpPr>
          <p:cNvPr id="12" name="Group 11"/>
          <p:cNvGrpSpPr/>
          <p:nvPr/>
        </p:nvGrpSpPr>
        <p:grpSpPr>
          <a:xfrm>
            <a:off x="2395711" y="5517950"/>
            <a:ext cx="988963" cy="851042"/>
            <a:chOff x="2486025" y="2882900"/>
            <a:chExt cx="1001713" cy="862013"/>
          </a:xfrm>
          <a:solidFill>
            <a:srgbClr val="F4B486"/>
          </a:solidFill>
        </p:grpSpPr>
        <p:sp>
          <p:nvSpPr>
            <p:cNvPr id="13" name="Freeform 5"/>
            <p:cNvSpPr>
              <a:spLocks noEditPoints="1"/>
            </p:cNvSpPr>
            <p:nvPr/>
          </p:nvSpPr>
          <p:spPr bwMode="auto">
            <a:xfrm>
              <a:off x="2486025" y="2882900"/>
              <a:ext cx="573088" cy="584200"/>
            </a:xfrm>
            <a:custGeom>
              <a:avLst/>
              <a:gdLst>
                <a:gd name="T0" fmla="*/ 263 w 307"/>
                <a:gd name="T1" fmla="*/ 43 h 313"/>
                <a:gd name="T2" fmla="*/ 301 w 307"/>
                <a:gd name="T3" fmla="*/ 96 h 313"/>
                <a:gd name="T4" fmla="*/ 274 w 307"/>
                <a:gd name="T5" fmla="*/ 116 h 313"/>
                <a:gd name="T6" fmla="*/ 277 w 307"/>
                <a:gd name="T7" fmla="*/ 133 h 313"/>
                <a:gd name="T8" fmla="*/ 307 w 307"/>
                <a:gd name="T9" fmla="*/ 157 h 313"/>
                <a:gd name="T10" fmla="*/ 303 w 307"/>
                <a:gd name="T11" fmla="*/ 200 h 313"/>
                <a:gd name="T12" fmla="*/ 252 w 307"/>
                <a:gd name="T13" fmla="*/ 226 h 313"/>
                <a:gd name="T14" fmla="*/ 259 w 307"/>
                <a:gd name="T15" fmla="*/ 264 h 313"/>
                <a:gd name="T16" fmla="*/ 235 w 307"/>
                <a:gd name="T17" fmla="*/ 287 h 313"/>
                <a:gd name="T18" fmla="*/ 215 w 307"/>
                <a:gd name="T19" fmla="*/ 289 h 313"/>
                <a:gd name="T20" fmla="*/ 167 w 307"/>
                <a:gd name="T21" fmla="*/ 279 h 313"/>
                <a:gd name="T22" fmla="*/ 153 w 307"/>
                <a:gd name="T23" fmla="*/ 310 h 313"/>
                <a:gd name="T24" fmla="*/ 97 w 307"/>
                <a:gd name="T25" fmla="*/ 295 h 313"/>
                <a:gd name="T26" fmla="*/ 89 w 307"/>
                <a:gd name="T27" fmla="*/ 265 h 313"/>
                <a:gd name="T28" fmla="*/ 41 w 307"/>
                <a:gd name="T29" fmla="*/ 256 h 313"/>
                <a:gd name="T30" fmla="*/ 23 w 307"/>
                <a:gd name="T31" fmla="*/ 235 h 313"/>
                <a:gd name="T32" fmla="*/ 6 w 307"/>
                <a:gd name="T33" fmla="*/ 201 h 313"/>
                <a:gd name="T34" fmla="*/ 30 w 307"/>
                <a:gd name="T35" fmla="*/ 180 h 313"/>
                <a:gd name="T36" fmla="*/ 24 w 307"/>
                <a:gd name="T37" fmla="*/ 142 h 313"/>
                <a:gd name="T38" fmla="*/ 1 w 307"/>
                <a:gd name="T39" fmla="*/ 122 h 313"/>
                <a:gd name="T40" fmla="*/ 24 w 307"/>
                <a:gd name="T41" fmla="*/ 73 h 313"/>
                <a:gd name="T42" fmla="*/ 63 w 307"/>
                <a:gd name="T43" fmla="*/ 56 h 313"/>
                <a:gd name="T44" fmla="*/ 96 w 307"/>
                <a:gd name="T45" fmla="*/ 6 h 313"/>
                <a:gd name="T46" fmla="*/ 141 w 307"/>
                <a:gd name="T47" fmla="*/ 28 h 313"/>
                <a:gd name="T48" fmla="*/ 155 w 307"/>
                <a:gd name="T49" fmla="*/ 2 h 313"/>
                <a:gd name="T50" fmla="*/ 208 w 307"/>
                <a:gd name="T51" fmla="*/ 7 h 313"/>
                <a:gd name="T52" fmla="*/ 214 w 307"/>
                <a:gd name="T53" fmla="*/ 32 h 313"/>
                <a:gd name="T54" fmla="*/ 242 w 307"/>
                <a:gd name="T55" fmla="*/ 51 h 313"/>
                <a:gd name="T56" fmla="*/ 155 w 307"/>
                <a:gd name="T57" fmla="*/ 39 h 313"/>
                <a:gd name="T58" fmla="*/ 109 w 307"/>
                <a:gd name="T59" fmla="*/ 48 h 313"/>
                <a:gd name="T60" fmla="*/ 74 w 307"/>
                <a:gd name="T61" fmla="*/ 37 h 313"/>
                <a:gd name="T62" fmla="*/ 59 w 307"/>
                <a:gd name="T63" fmla="*/ 98 h 313"/>
                <a:gd name="T64" fmla="*/ 32 w 307"/>
                <a:gd name="T65" fmla="*/ 91 h 313"/>
                <a:gd name="T66" fmla="*/ 35 w 307"/>
                <a:gd name="T67" fmla="*/ 124 h 313"/>
                <a:gd name="T68" fmla="*/ 43 w 307"/>
                <a:gd name="T69" fmla="*/ 167 h 313"/>
                <a:gd name="T70" fmla="*/ 26 w 307"/>
                <a:gd name="T71" fmla="*/ 202 h 313"/>
                <a:gd name="T72" fmla="*/ 48 w 307"/>
                <a:gd name="T73" fmla="*/ 234 h 313"/>
                <a:gd name="T74" fmla="*/ 95 w 307"/>
                <a:gd name="T75" fmla="*/ 245 h 313"/>
                <a:gd name="T76" fmla="*/ 107 w 307"/>
                <a:gd name="T77" fmla="*/ 282 h 313"/>
                <a:gd name="T78" fmla="*/ 154 w 307"/>
                <a:gd name="T79" fmla="*/ 265 h 313"/>
                <a:gd name="T80" fmla="*/ 207 w 307"/>
                <a:gd name="T81" fmla="*/ 250 h 313"/>
                <a:gd name="T82" fmla="*/ 247 w 307"/>
                <a:gd name="T83" fmla="*/ 254 h 313"/>
                <a:gd name="T84" fmla="*/ 241 w 307"/>
                <a:gd name="T85" fmla="*/ 217 h 313"/>
                <a:gd name="T86" fmla="*/ 261 w 307"/>
                <a:gd name="T87" fmla="*/ 188 h 313"/>
                <a:gd name="T88" fmla="*/ 288 w 307"/>
                <a:gd name="T89" fmla="*/ 152 h 313"/>
                <a:gd name="T90" fmla="*/ 261 w 307"/>
                <a:gd name="T91" fmla="*/ 146 h 313"/>
                <a:gd name="T92" fmla="*/ 261 w 307"/>
                <a:gd name="T93" fmla="*/ 103 h 313"/>
                <a:gd name="T94" fmla="*/ 273 w 307"/>
                <a:gd name="T95" fmla="*/ 79 h 313"/>
                <a:gd name="T96" fmla="*/ 249 w 307"/>
                <a:gd name="T97" fmla="*/ 67 h 313"/>
                <a:gd name="T98" fmla="*/ 203 w 307"/>
                <a:gd name="T99" fmla="*/ 51 h 313"/>
                <a:gd name="T100" fmla="*/ 198 w 307"/>
                <a:gd name="T101" fmla="*/ 24 h 313"/>
                <a:gd name="T102" fmla="*/ 158 w 307"/>
                <a:gd name="T103" fmla="*/ 19 h 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07" h="313">
                  <a:moveTo>
                    <a:pt x="254" y="39"/>
                  </a:moveTo>
                  <a:cubicBezTo>
                    <a:pt x="257" y="41"/>
                    <a:pt x="261" y="42"/>
                    <a:pt x="263" y="43"/>
                  </a:cubicBezTo>
                  <a:cubicBezTo>
                    <a:pt x="276" y="59"/>
                    <a:pt x="288" y="75"/>
                    <a:pt x="301" y="91"/>
                  </a:cubicBezTo>
                  <a:cubicBezTo>
                    <a:pt x="301" y="92"/>
                    <a:pt x="301" y="94"/>
                    <a:pt x="301" y="96"/>
                  </a:cubicBezTo>
                  <a:cubicBezTo>
                    <a:pt x="298" y="101"/>
                    <a:pt x="294" y="103"/>
                    <a:pt x="288" y="105"/>
                  </a:cubicBezTo>
                  <a:cubicBezTo>
                    <a:pt x="283" y="107"/>
                    <a:pt x="279" y="112"/>
                    <a:pt x="274" y="116"/>
                  </a:cubicBezTo>
                  <a:cubicBezTo>
                    <a:pt x="274" y="118"/>
                    <a:pt x="274" y="121"/>
                    <a:pt x="275" y="123"/>
                  </a:cubicBezTo>
                  <a:cubicBezTo>
                    <a:pt x="277" y="128"/>
                    <a:pt x="275" y="130"/>
                    <a:pt x="277" y="133"/>
                  </a:cubicBezTo>
                  <a:cubicBezTo>
                    <a:pt x="284" y="139"/>
                    <a:pt x="297" y="135"/>
                    <a:pt x="304" y="140"/>
                  </a:cubicBezTo>
                  <a:cubicBezTo>
                    <a:pt x="305" y="144"/>
                    <a:pt x="306" y="152"/>
                    <a:pt x="307" y="157"/>
                  </a:cubicBezTo>
                  <a:cubicBezTo>
                    <a:pt x="303" y="170"/>
                    <a:pt x="304" y="183"/>
                    <a:pt x="306" y="197"/>
                  </a:cubicBezTo>
                  <a:cubicBezTo>
                    <a:pt x="305" y="198"/>
                    <a:pt x="305" y="199"/>
                    <a:pt x="303" y="200"/>
                  </a:cubicBezTo>
                  <a:cubicBezTo>
                    <a:pt x="292" y="203"/>
                    <a:pt x="282" y="198"/>
                    <a:pt x="270" y="201"/>
                  </a:cubicBezTo>
                  <a:cubicBezTo>
                    <a:pt x="268" y="203"/>
                    <a:pt x="254" y="223"/>
                    <a:pt x="252" y="226"/>
                  </a:cubicBezTo>
                  <a:cubicBezTo>
                    <a:pt x="253" y="234"/>
                    <a:pt x="268" y="246"/>
                    <a:pt x="270" y="254"/>
                  </a:cubicBezTo>
                  <a:cubicBezTo>
                    <a:pt x="268" y="258"/>
                    <a:pt x="264" y="261"/>
                    <a:pt x="259" y="264"/>
                  </a:cubicBezTo>
                  <a:cubicBezTo>
                    <a:pt x="255" y="266"/>
                    <a:pt x="253" y="271"/>
                    <a:pt x="249" y="275"/>
                  </a:cubicBezTo>
                  <a:cubicBezTo>
                    <a:pt x="245" y="280"/>
                    <a:pt x="237" y="282"/>
                    <a:pt x="235" y="287"/>
                  </a:cubicBezTo>
                  <a:cubicBezTo>
                    <a:pt x="231" y="291"/>
                    <a:pt x="226" y="293"/>
                    <a:pt x="220" y="294"/>
                  </a:cubicBezTo>
                  <a:cubicBezTo>
                    <a:pt x="218" y="293"/>
                    <a:pt x="216" y="291"/>
                    <a:pt x="215" y="289"/>
                  </a:cubicBezTo>
                  <a:cubicBezTo>
                    <a:pt x="212" y="283"/>
                    <a:pt x="204" y="274"/>
                    <a:pt x="199" y="270"/>
                  </a:cubicBezTo>
                  <a:cubicBezTo>
                    <a:pt x="188" y="271"/>
                    <a:pt x="178" y="277"/>
                    <a:pt x="167" y="279"/>
                  </a:cubicBezTo>
                  <a:cubicBezTo>
                    <a:pt x="164" y="283"/>
                    <a:pt x="159" y="286"/>
                    <a:pt x="158" y="292"/>
                  </a:cubicBezTo>
                  <a:cubicBezTo>
                    <a:pt x="157" y="298"/>
                    <a:pt x="157" y="302"/>
                    <a:pt x="153" y="310"/>
                  </a:cubicBezTo>
                  <a:cubicBezTo>
                    <a:pt x="142" y="313"/>
                    <a:pt x="133" y="309"/>
                    <a:pt x="123" y="306"/>
                  </a:cubicBezTo>
                  <a:cubicBezTo>
                    <a:pt x="119" y="306"/>
                    <a:pt x="101" y="297"/>
                    <a:pt x="97" y="295"/>
                  </a:cubicBezTo>
                  <a:cubicBezTo>
                    <a:pt x="96" y="296"/>
                    <a:pt x="85" y="288"/>
                    <a:pt x="83" y="285"/>
                  </a:cubicBezTo>
                  <a:cubicBezTo>
                    <a:pt x="86" y="274"/>
                    <a:pt x="90" y="274"/>
                    <a:pt x="89" y="265"/>
                  </a:cubicBezTo>
                  <a:cubicBezTo>
                    <a:pt x="82" y="257"/>
                    <a:pt x="74" y="249"/>
                    <a:pt x="62" y="246"/>
                  </a:cubicBezTo>
                  <a:cubicBezTo>
                    <a:pt x="59" y="249"/>
                    <a:pt x="45" y="256"/>
                    <a:pt x="41" y="256"/>
                  </a:cubicBezTo>
                  <a:cubicBezTo>
                    <a:pt x="39" y="254"/>
                    <a:pt x="34" y="252"/>
                    <a:pt x="32" y="250"/>
                  </a:cubicBezTo>
                  <a:cubicBezTo>
                    <a:pt x="31" y="248"/>
                    <a:pt x="26" y="238"/>
                    <a:pt x="23" y="235"/>
                  </a:cubicBezTo>
                  <a:cubicBezTo>
                    <a:pt x="18" y="231"/>
                    <a:pt x="15" y="222"/>
                    <a:pt x="12" y="217"/>
                  </a:cubicBezTo>
                  <a:cubicBezTo>
                    <a:pt x="9" y="212"/>
                    <a:pt x="8" y="207"/>
                    <a:pt x="6" y="201"/>
                  </a:cubicBezTo>
                  <a:cubicBezTo>
                    <a:pt x="7" y="197"/>
                    <a:pt x="10" y="194"/>
                    <a:pt x="14" y="192"/>
                  </a:cubicBezTo>
                  <a:cubicBezTo>
                    <a:pt x="19" y="188"/>
                    <a:pt x="25" y="185"/>
                    <a:pt x="30" y="180"/>
                  </a:cubicBezTo>
                  <a:cubicBezTo>
                    <a:pt x="29" y="172"/>
                    <a:pt x="28" y="168"/>
                    <a:pt x="27" y="159"/>
                  </a:cubicBezTo>
                  <a:cubicBezTo>
                    <a:pt x="28" y="155"/>
                    <a:pt x="28" y="147"/>
                    <a:pt x="24" y="142"/>
                  </a:cubicBezTo>
                  <a:cubicBezTo>
                    <a:pt x="17" y="138"/>
                    <a:pt x="9" y="135"/>
                    <a:pt x="3" y="132"/>
                  </a:cubicBezTo>
                  <a:cubicBezTo>
                    <a:pt x="0" y="128"/>
                    <a:pt x="1" y="125"/>
                    <a:pt x="1" y="122"/>
                  </a:cubicBezTo>
                  <a:cubicBezTo>
                    <a:pt x="3" y="115"/>
                    <a:pt x="7" y="105"/>
                    <a:pt x="8" y="98"/>
                  </a:cubicBezTo>
                  <a:cubicBezTo>
                    <a:pt x="10" y="88"/>
                    <a:pt x="15" y="78"/>
                    <a:pt x="24" y="73"/>
                  </a:cubicBezTo>
                  <a:cubicBezTo>
                    <a:pt x="31" y="76"/>
                    <a:pt x="39" y="81"/>
                    <a:pt x="48" y="79"/>
                  </a:cubicBezTo>
                  <a:cubicBezTo>
                    <a:pt x="53" y="72"/>
                    <a:pt x="61" y="66"/>
                    <a:pt x="63" y="56"/>
                  </a:cubicBezTo>
                  <a:cubicBezTo>
                    <a:pt x="57" y="47"/>
                    <a:pt x="51" y="39"/>
                    <a:pt x="58" y="29"/>
                  </a:cubicBezTo>
                  <a:cubicBezTo>
                    <a:pt x="69" y="22"/>
                    <a:pt x="84" y="13"/>
                    <a:pt x="96" y="6"/>
                  </a:cubicBezTo>
                  <a:cubicBezTo>
                    <a:pt x="101" y="4"/>
                    <a:pt x="114" y="25"/>
                    <a:pt x="120" y="32"/>
                  </a:cubicBezTo>
                  <a:cubicBezTo>
                    <a:pt x="127" y="32"/>
                    <a:pt x="138" y="28"/>
                    <a:pt x="141" y="28"/>
                  </a:cubicBezTo>
                  <a:cubicBezTo>
                    <a:pt x="144" y="19"/>
                    <a:pt x="143" y="15"/>
                    <a:pt x="143" y="8"/>
                  </a:cubicBezTo>
                  <a:cubicBezTo>
                    <a:pt x="146" y="2"/>
                    <a:pt x="151" y="0"/>
                    <a:pt x="155" y="2"/>
                  </a:cubicBezTo>
                  <a:cubicBezTo>
                    <a:pt x="164" y="6"/>
                    <a:pt x="173" y="5"/>
                    <a:pt x="182" y="7"/>
                  </a:cubicBezTo>
                  <a:cubicBezTo>
                    <a:pt x="190" y="9"/>
                    <a:pt x="200" y="7"/>
                    <a:pt x="208" y="7"/>
                  </a:cubicBezTo>
                  <a:cubicBezTo>
                    <a:pt x="210" y="9"/>
                    <a:pt x="212" y="10"/>
                    <a:pt x="214" y="12"/>
                  </a:cubicBezTo>
                  <a:cubicBezTo>
                    <a:pt x="214" y="19"/>
                    <a:pt x="214" y="26"/>
                    <a:pt x="214" y="32"/>
                  </a:cubicBezTo>
                  <a:cubicBezTo>
                    <a:pt x="216" y="36"/>
                    <a:pt x="217" y="38"/>
                    <a:pt x="218" y="40"/>
                  </a:cubicBezTo>
                  <a:cubicBezTo>
                    <a:pt x="226" y="44"/>
                    <a:pt x="234" y="47"/>
                    <a:pt x="242" y="51"/>
                  </a:cubicBezTo>
                  <a:cubicBezTo>
                    <a:pt x="248" y="50"/>
                    <a:pt x="250" y="43"/>
                    <a:pt x="254" y="39"/>
                  </a:cubicBezTo>
                  <a:close/>
                  <a:moveTo>
                    <a:pt x="155" y="39"/>
                  </a:moveTo>
                  <a:cubicBezTo>
                    <a:pt x="147" y="46"/>
                    <a:pt x="124" y="47"/>
                    <a:pt x="119" y="49"/>
                  </a:cubicBezTo>
                  <a:cubicBezTo>
                    <a:pt x="115" y="48"/>
                    <a:pt x="112" y="48"/>
                    <a:pt x="109" y="48"/>
                  </a:cubicBezTo>
                  <a:cubicBezTo>
                    <a:pt x="102" y="41"/>
                    <a:pt x="102" y="31"/>
                    <a:pt x="95" y="24"/>
                  </a:cubicBezTo>
                  <a:cubicBezTo>
                    <a:pt x="88" y="28"/>
                    <a:pt x="80" y="33"/>
                    <a:pt x="74" y="37"/>
                  </a:cubicBezTo>
                  <a:cubicBezTo>
                    <a:pt x="72" y="47"/>
                    <a:pt x="84" y="50"/>
                    <a:pt x="85" y="61"/>
                  </a:cubicBezTo>
                  <a:cubicBezTo>
                    <a:pt x="80" y="65"/>
                    <a:pt x="63" y="90"/>
                    <a:pt x="59" y="98"/>
                  </a:cubicBezTo>
                  <a:cubicBezTo>
                    <a:pt x="56" y="99"/>
                    <a:pt x="51" y="94"/>
                    <a:pt x="47" y="96"/>
                  </a:cubicBezTo>
                  <a:cubicBezTo>
                    <a:pt x="38" y="96"/>
                    <a:pt x="38" y="91"/>
                    <a:pt x="32" y="91"/>
                  </a:cubicBezTo>
                  <a:cubicBezTo>
                    <a:pt x="25" y="95"/>
                    <a:pt x="23" y="115"/>
                    <a:pt x="20" y="120"/>
                  </a:cubicBezTo>
                  <a:cubicBezTo>
                    <a:pt x="25" y="125"/>
                    <a:pt x="29" y="122"/>
                    <a:pt x="35" y="124"/>
                  </a:cubicBezTo>
                  <a:cubicBezTo>
                    <a:pt x="37" y="127"/>
                    <a:pt x="40" y="130"/>
                    <a:pt x="42" y="132"/>
                  </a:cubicBezTo>
                  <a:cubicBezTo>
                    <a:pt x="42" y="146"/>
                    <a:pt x="43" y="157"/>
                    <a:pt x="43" y="167"/>
                  </a:cubicBezTo>
                  <a:cubicBezTo>
                    <a:pt x="45" y="175"/>
                    <a:pt x="45" y="182"/>
                    <a:pt x="44" y="186"/>
                  </a:cubicBezTo>
                  <a:cubicBezTo>
                    <a:pt x="40" y="198"/>
                    <a:pt x="34" y="198"/>
                    <a:pt x="26" y="202"/>
                  </a:cubicBezTo>
                  <a:cubicBezTo>
                    <a:pt x="26" y="205"/>
                    <a:pt x="28" y="207"/>
                    <a:pt x="28" y="209"/>
                  </a:cubicBezTo>
                  <a:cubicBezTo>
                    <a:pt x="33" y="219"/>
                    <a:pt x="38" y="228"/>
                    <a:pt x="48" y="234"/>
                  </a:cubicBezTo>
                  <a:cubicBezTo>
                    <a:pt x="53" y="231"/>
                    <a:pt x="62" y="228"/>
                    <a:pt x="67" y="226"/>
                  </a:cubicBezTo>
                  <a:cubicBezTo>
                    <a:pt x="71" y="226"/>
                    <a:pt x="89" y="243"/>
                    <a:pt x="95" y="245"/>
                  </a:cubicBezTo>
                  <a:cubicBezTo>
                    <a:pt x="98" y="247"/>
                    <a:pt x="106" y="254"/>
                    <a:pt x="109" y="257"/>
                  </a:cubicBezTo>
                  <a:cubicBezTo>
                    <a:pt x="108" y="261"/>
                    <a:pt x="104" y="277"/>
                    <a:pt x="107" y="282"/>
                  </a:cubicBezTo>
                  <a:cubicBezTo>
                    <a:pt x="108" y="282"/>
                    <a:pt x="134" y="291"/>
                    <a:pt x="143" y="294"/>
                  </a:cubicBezTo>
                  <a:cubicBezTo>
                    <a:pt x="149" y="287"/>
                    <a:pt x="146" y="271"/>
                    <a:pt x="154" y="265"/>
                  </a:cubicBezTo>
                  <a:cubicBezTo>
                    <a:pt x="159" y="266"/>
                    <a:pt x="174" y="262"/>
                    <a:pt x="183" y="257"/>
                  </a:cubicBezTo>
                  <a:cubicBezTo>
                    <a:pt x="188" y="257"/>
                    <a:pt x="202" y="250"/>
                    <a:pt x="207" y="250"/>
                  </a:cubicBezTo>
                  <a:cubicBezTo>
                    <a:pt x="210" y="254"/>
                    <a:pt x="221" y="264"/>
                    <a:pt x="223" y="268"/>
                  </a:cubicBezTo>
                  <a:cubicBezTo>
                    <a:pt x="230" y="267"/>
                    <a:pt x="241" y="258"/>
                    <a:pt x="247" y="254"/>
                  </a:cubicBezTo>
                  <a:cubicBezTo>
                    <a:pt x="247" y="251"/>
                    <a:pt x="233" y="231"/>
                    <a:pt x="233" y="228"/>
                  </a:cubicBezTo>
                  <a:cubicBezTo>
                    <a:pt x="235" y="225"/>
                    <a:pt x="238" y="221"/>
                    <a:pt x="241" y="217"/>
                  </a:cubicBezTo>
                  <a:cubicBezTo>
                    <a:pt x="243" y="217"/>
                    <a:pt x="255" y="196"/>
                    <a:pt x="255" y="193"/>
                  </a:cubicBezTo>
                  <a:cubicBezTo>
                    <a:pt x="258" y="191"/>
                    <a:pt x="258" y="190"/>
                    <a:pt x="261" y="188"/>
                  </a:cubicBezTo>
                  <a:cubicBezTo>
                    <a:pt x="269" y="187"/>
                    <a:pt x="281" y="188"/>
                    <a:pt x="289" y="186"/>
                  </a:cubicBezTo>
                  <a:cubicBezTo>
                    <a:pt x="290" y="184"/>
                    <a:pt x="288" y="154"/>
                    <a:pt x="288" y="152"/>
                  </a:cubicBezTo>
                  <a:cubicBezTo>
                    <a:pt x="281" y="150"/>
                    <a:pt x="276" y="151"/>
                    <a:pt x="270" y="150"/>
                  </a:cubicBezTo>
                  <a:cubicBezTo>
                    <a:pt x="268" y="147"/>
                    <a:pt x="263" y="148"/>
                    <a:pt x="261" y="146"/>
                  </a:cubicBezTo>
                  <a:cubicBezTo>
                    <a:pt x="261" y="138"/>
                    <a:pt x="257" y="117"/>
                    <a:pt x="254" y="113"/>
                  </a:cubicBezTo>
                  <a:cubicBezTo>
                    <a:pt x="254" y="109"/>
                    <a:pt x="260" y="106"/>
                    <a:pt x="261" y="103"/>
                  </a:cubicBezTo>
                  <a:cubicBezTo>
                    <a:pt x="267" y="97"/>
                    <a:pt x="275" y="100"/>
                    <a:pt x="280" y="93"/>
                  </a:cubicBezTo>
                  <a:cubicBezTo>
                    <a:pt x="279" y="87"/>
                    <a:pt x="276" y="83"/>
                    <a:pt x="273" y="79"/>
                  </a:cubicBezTo>
                  <a:cubicBezTo>
                    <a:pt x="268" y="73"/>
                    <a:pt x="266" y="64"/>
                    <a:pt x="256" y="61"/>
                  </a:cubicBezTo>
                  <a:cubicBezTo>
                    <a:pt x="254" y="64"/>
                    <a:pt x="251" y="64"/>
                    <a:pt x="249" y="67"/>
                  </a:cubicBezTo>
                  <a:cubicBezTo>
                    <a:pt x="248" y="68"/>
                    <a:pt x="241" y="73"/>
                    <a:pt x="239" y="73"/>
                  </a:cubicBezTo>
                  <a:cubicBezTo>
                    <a:pt x="237" y="73"/>
                    <a:pt x="206" y="51"/>
                    <a:pt x="203" y="51"/>
                  </a:cubicBezTo>
                  <a:cubicBezTo>
                    <a:pt x="195" y="47"/>
                    <a:pt x="199" y="47"/>
                    <a:pt x="197" y="42"/>
                  </a:cubicBezTo>
                  <a:cubicBezTo>
                    <a:pt x="198" y="38"/>
                    <a:pt x="198" y="24"/>
                    <a:pt x="198" y="24"/>
                  </a:cubicBezTo>
                  <a:cubicBezTo>
                    <a:pt x="187" y="18"/>
                    <a:pt x="173" y="22"/>
                    <a:pt x="162" y="18"/>
                  </a:cubicBezTo>
                  <a:cubicBezTo>
                    <a:pt x="161" y="18"/>
                    <a:pt x="160" y="19"/>
                    <a:pt x="158" y="19"/>
                  </a:cubicBezTo>
                  <a:cubicBezTo>
                    <a:pt x="158" y="24"/>
                    <a:pt x="155" y="39"/>
                    <a:pt x="155" y="3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" name="Freeform 6"/>
            <p:cNvSpPr>
              <a:spLocks noEditPoints="1"/>
            </p:cNvSpPr>
            <p:nvPr/>
          </p:nvSpPr>
          <p:spPr bwMode="auto">
            <a:xfrm>
              <a:off x="3060700" y="2890838"/>
              <a:ext cx="427038" cy="414338"/>
            </a:xfrm>
            <a:custGeom>
              <a:avLst/>
              <a:gdLst>
                <a:gd name="T0" fmla="*/ 198 w 229"/>
                <a:gd name="T1" fmla="*/ 72 h 222"/>
                <a:gd name="T2" fmla="*/ 229 w 229"/>
                <a:gd name="T3" fmla="*/ 131 h 222"/>
                <a:gd name="T4" fmla="*/ 195 w 229"/>
                <a:gd name="T5" fmla="*/ 142 h 222"/>
                <a:gd name="T6" fmla="*/ 186 w 229"/>
                <a:gd name="T7" fmla="*/ 177 h 222"/>
                <a:gd name="T8" fmla="*/ 134 w 229"/>
                <a:gd name="T9" fmla="*/ 221 h 222"/>
                <a:gd name="T10" fmla="*/ 99 w 229"/>
                <a:gd name="T11" fmla="*/ 195 h 222"/>
                <a:gd name="T12" fmla="*/ 59 w 229"/>
                <a:gd name="T13" fmla="*/ 204 h 222"/>
                <a:gd name="T14" fmla="*/ 46 w 229"/>
                <a:gd name="T15" fmla="*/ 162 h 222"/>
                <a:gd name="T16" fmla="*/ 12 w 229"/>
                <a:gd name="T17" fmla="*/ 140 h 222"/>
                <a:gd name="T18" fmla="*/ 2 w 229"/>
                <a:gd name="T19" fmla="*/ 105 h 222"/>
                <a:gd name="T20" fmla="*/ 23 w 229"/>
                <a:gd name="T21" fmla="*/ 80 h 222"/>
                <a:gd name="T22" fmla="*/ 33 w 229"/>
                <a:gd name="T23" fmla="*/ 42 h 222"/>
                <a:gd name="T24" fmla="*/ 60 w 229"/>
                <a:gd name="T25" fmla="*/ 15 h 222"/>
                <a:gd name="T26" fmla="*/ 91 w 229"/>
                <a:gd name="T27" fmla="*/ 22 h 222"/>
                <a:gd name="T28" fmla="*/ 122 w 229"/>
                <a:gd name="T29" fmla="*/ 22 h 222"/>
                <a:gd name="T30" fmla="*/ 168 w 229"/>
                <a:gd name="T31" fmla="*/ 6 h 222"/>
                <a:gd name="T32" fmla="*/ 185 w 229"/>
                <a:gd name="T33" fmla="*/ 42 h 222"/>
                <a:gd name="T34" fmla="*/ 75 w 229"/>
                <a:gd name="T35" fmla="*/ 24 h 222"/>
                <a:gd name="T36" fmla="*/ 49 w 229"/>
                <a:gd name="T37" fmla="*/ 38 h 222"/>
                <a:gd name="T38" fmla="*/ 45 w 229"/>
                <a:gd name="T39" fmla="*/ 76 h 222"/>
                <a:gd name="T40" fmla="*/ 17 w 229"/>
                <a:gd name="T41" fmla="*/ 98 h 222"/>
                <a:gd name="T42" fmla="*/ 40 w 229"/>
                <a:gd name="T43" fmla="*/ 119 h 222"/>
                <a:gd name="T44" fmla="*/ 61 w 229"/>
                <a:gd name="T45" fmla="*/ 153 h 222"/>
                <a:gd name="T46" fmla="*/ 54 w 229"/>
                <a:gd name="T47" fmla="*/ 181 h 222"/>
                <a:gd name="T48" fmla="*/ 79 w 229"/>
                <a:gd name="T49" fmla="*/ 196 h 222"/>
                <a:gd name="T50" fmla="*/ 106 w 229"/>
                <a:gd name="T51" fmla="*/ 178 h 222"/>
                <a:gd name="T52" fmla="*/ 144 w 229"/>
                <a:gd name="T53" fmla="*/ 200 h 222"/>
                <a:gd name="T54" fmla="*/ 166 w 229"/>
                <a:gd name="T55" fmla="*/ 179 h 222"/>
                <a:gd name="T56" fmla="*/ 172 w 229"/>
                <a:gd name="T57" fmla="*/ 146 h 222"/>
                <a:gd name="T58" fmla="*/ 212 w 229"/>
                <a:gd name="T59" fmla="*/ 125 h 222"/>
                <a:gd name="T60" fmla="*/ 215 w 229"/>
                <a:gd name="T61" fmla="*/ 95 h 222"/>
                <a:gd name="T62" fmla="*/ 174 w 229"/>
                <a:gd name="T63" fmla="*/ 58 h 222"/>
                <a:gd name="T64" fmla="*/ 176 w 229"/>
                <a:gd name="T65" fmla="*/ 27 h 222"/>
                <a:gd name="T66" fmla="*/ 134 w 229"/>
                <a:gd name="T67" fmla="*/ 37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29" h="222">
                  <a:moveTo>
                    <a:pt x="185" y="42"/>
                  </a:moveTo>
                  <a:cubicBezTo>
                    <a:pt x="187" y="51"/>
                    <a:pt x="193" y="64"/>
                    <a:pt x="198" y="72"/>
                  </a:cubicBezTo>
                  <a:cubicBezTo>
                    <a:pt x="209" y="76"/>
                    <a:pt x="226" y="78"/>
                    <a:pt x="229" y="81"/>
                  </a:cubicBezTo>
                  <a:cubicBezTo>
                    <a:pt x="229" y="97"/>
                    <a:pt x="229" y="116"/>
                    <a:pt x="229" y="131"/>
                  </a:cubicBezTo>
                  <a:cubicBezTo>
                    <a:pt x="227" y="134"/>
                    <a:pt x="226" y="137"/>
                    <a:pt x="225" y="139"/>
                  </a:cubicBezTo>
                  <a:cubicBezTo>
                    <a:pt x="221" y="143"/>
                    <a:pt x="211" y="142"/>
                    <a:pt x="195" y="142"/>
                  </a:cubicBezTo>
                  <a:cubicBezTo>
                    <a:pt x="189" y="148"/>
                    <a:pt x="182" y="155"/>
                    <a:pt x="180" y="164"/>
                  </a:cubicBezTo>
                  <a:cubicBezTo>
                    <a:pt x="181" y="168"/>
                    <a:pt x="185" y="173"/>
                    <a:pt x="186" y="177"/>
                  </a:cubicBezTo>
                  <a:cubicBezTo>
                    <a:pt x="189" y="186"/>
                    <a:pt x="189" y="186"/>
                    <a:pt x="185" y="195"/>
                  </a:cubicBezTo>
                  <a:cubicBezTo>
                    <a:pt x="172" y="206"/>
                    <a:pt x="137" y="222"/>
                    <a:pt x="134" y="221"/>
                  </a:cubicBezTo>
                  <a:cubicBezTo>
                    <a:pt x="130" y="215"/>
                    <a:pt x="126" y="202"/>
                    <a:pt x="122" y="195"/>
                  </a:cubicBezTo>
                  <a:cubicBezTo>
                    <a:pt x="120" y="194"/>
                    <a:pt x="104" y="195"/>
                    <a:pt x="99" y="195"/>
                  </a:cubicBezTo>
                  <a:cubicBezTo>
                    <a:pt x="94" y="201"/>
                    <a:pt x="91" y="211"/>
                    <a:pt x="83" y="215"/>
                  </a:cubicBezTo>
                  <a:cubicBezTo>
                    <a:pt x="80" y="215"/>
                    <a:pt x="64" y="208"/>
                    <a:pt x="59" y="204"/>
                  </a:cubicBezTo>
                  <a:cubicBezTo>
                    <a:pt x="49" y="202"/>
                    <a:pt x="40" y="190"/>
                    <a:pt x="34" y="181"/>
                  </a:cubicBezTo>
                  <a:cubicBezTo>
                    <a:pt x="37" y="173"/>
                    <a:pt x="44" y="167"/>
                    <a:pt x="46" y="162"/>
                  </a:cubicBezTo>
                  <a:cubicBezTo>
                    <a:pt x="45" y="155"/>
                    <a:pt x="39" y="148"/>
                    <a:pt x="33" y="138"/>
                  </a:cubicBezTo>
                  <a:cubicBezTo>
                    <a:pt x="29" y="140"/>
                    <a:pt x="15" y="139"/>
                    <a:pt x="12" y="140"/>
                  </a:cubicBezTo>
                  <a:cubicBezTo>
                    <a:pt x="8" y="137"/>
                    <a:pt x="8" y="137"/>
                    <a:pt x="5" y="133"/>
                  </a:cubicBezTo>
                  <a:cubicBezTo>
                    <a:pt x="4" y="123"/>
                    <a:pt x="4" y="114"/>
                    <a:pt x="2" y="105"/>
                  </a:cubicBezTo>
                  <a:cubicBezTo>
                    <a:pt x="0" y="97"/>
                    <a:pt x="1" y="88"/>
                    <a:pt x="1" y="80"/>
                  </a:cubicBezTo>
                  <a:cubicBezTo>
                    <a:pt x="3" y="78"/>
                    <a:pt x="20" y="81"/>
                    <a:pt x="23" y="80"/>
                  </a:cubicBezTo>
                  <a:cubicBezTo>
                    <a:pt x="29" y="73"/>
                    <a:pt x="36" y="61"/>
                    <a:pt x="42" y="53"/>
                  </a:cubicBezTo>
                  <a:cubicBezTo>
                    <a:pt x="39" y="50"/>
                    <a:pt x="36" y="46"/>
                    <a:pt x="33" y="42"/>
                  </a:cubicBezTo>
                  <a:cubicBezTo>
                    <a:pt x="33" y="39"/>
                    <a:pt x="30" y="39"/>
                    <a:pt x="30" y="35"/>
                  </a:cubicBezTo>
                  <a:cubicBezTo>
                    <a:pt x="32" y="31"/>
                    <a:pt x="54" y="17"/>
                    <a:pt x="60" y="15"/>
                  </a:cubicBezTo>
                  <a:cubicBezTo>
                    <a:pt x="62" y="13"/>
                    <a:pt x="83" y="6"/>
                    <a:pt x="85" y="8"/>
                  </a:cubicBezTo>
                  <a:cubicBezTo>
                    <a:pt x="89" y="12"/>
                    <a:pt x="87" y="18"/>
                    <a:pt x="91" y="22"/>
                  </a:cubicBezTo>
                  <a:cubicBezTo>
                    <a:pt x="98" y="22"/>
                    <a:pt x="101" y="22"/>
                    <a:pt x="106" y="22"/>
                  </a:cubicBezTo>
                  <a:cubicBezTo>
                    <a:pt x="111" y="22"/>
                    <a:pt x="116" y="22"/>
                    <a:pt x="122" y="22"/>
                  </a:cubicBezTo>
                  <a:cubicBezTo>
                    <a:pt x="128" y="12"/>
                    <a:pt x="130" y="7"/>
                    <a:pt x="139" y="0"/>
                  </a:cubicBezTo>
                  <a:cubicBezTo>
                    <a:pt x="141" y="0"/>
                    <a:pt x="161" y="5"/>
                    <a:pt x="168" y="6"/>
                  </a:cubicBezTo>
                  <a:cubicBezTo>
                    <a:pt x="176" y="8"/>
                    <a:pt x="194" y="20"/>
                    <a:pt x="196" y="24"/>
                  </a:cubicBezTo>
                  <a:cubicBezTo>
                    <a:pt x="193" y="29"/>
                    <a:pt x="188" y="36"/>
                    <a:pt x="185" y="42"/>
                  </a:cubicBezTo>
                  <a:close/>
                  <a:moveTo>
                    <a:pt x="91" y="38"/>
                  </a:moveTo>
                  <a:cubicBezTo>
                    <a:pt x="86" y="40"/>
                    <a:pt x="80" y="27"/>
                    <a:pt x="75" y="24"/>
                  </a:cubicBezTo>
                  <a:cubicBezTo>
                    <a:pt x="68" y="27"/>
                    <a:pt x="59" y="32"/>
                    <a:pt x="53" y="36"/>
                  </a:cubicBezTo>
                  <a:cubicBezTo>
                    <a:pt x="53" y="36"/>
                    <a:pt x="49" y="38"/>
                    <a:pt x="49" y="38"/>
                  </a:cubicBezTo>
                  <a:cubicBezTo>
                    <a:pt x="49" y="42"/>
                    <a:pt x="57" y="55"/>
                    <a:pt x="60" y="58"/>
                  </a:cubicBezTo>
                  <a:cubicBezTo>
                    <a:pt x="55" y="64"/>
                    <a:pt x="49" y="70"/>
                    <a:pt x="45" y="76"/>
                  </a:cubicBezTo>
                  <a:cubicBezTo>
                    <a:pt x="41" y="82"/>
                    <a:pt x="38" y="90"/>
                    <a:pt x="35" y="96"/>
                  </a:cubicBezTo>
                  <a:cubicBezTo>
                    <a:pt x="30" y="99"/>
                    <a:pt x="21" y="93"/>
                    <a:pt x="17" y="98"/>
                  </a:cubicBezTo>
                  <a:cubicBezTo>
                    <a:pt x="16" y="105"/>
                    <a:pt x="19" y="113"/>
                    <a:pt x="20" y="123"/>
                  </a:cubicBezTo>
                  <a:cubicBezTo>
                    <a:pt x="23" y="121"/>
                    <a:pt x="36" y="120"/>
                    <a:pt x="40" y="119"/>
                  </a:cubicBezTo>
                  <a:cubicBezTo>
                    <a:pt x="46" y="122"/>
                    <a:pt x="45" y="125"/>
                    <a:pt x="48" y="131"/>
                  </a:cubicBezTo>
                  <a:cubicBezTo>
                    <a:pt x="52" y="139"/>
                    <a:pt x="55" y="147"/>
                    <a:pt x="61" y="153"/>
                  </a:cubicBezTo>
                  <a:cubicBezTo>
                    <a:pt x="64" y="157"/>
                    <a:pt x="66" y="155"/>
                    <a:pt x="65" y="161"/>
                  </a:cubicBezTo>
                  <a:cubicBezTo>
                    <a:pt x="62" y="165"/>
                    <a:pt x="54" y="174"/>
                    <a:pt x="54" y="181"/>
                  </a:cubicBezTo>
                  <a:cubicBezTo>
                    <a:pt x="55" y="183"/>
                    <a:pt x="62" y="187"/>
                    <a:pt x="64" y="189"/>
                  </a:cubicBezTo>
                  <a:cubicBezTo>
                    <a:pt x="68" y="190"/>
                    <a:pt x="75" y="195"/>
                    <a:pt x="79" y="196"/>
                  </a:cubicBezTo>
                  <a:cubicBezTo>
                    <a:pt x="82" y="193"/>
                    <a:pt x="92" y="179"/>
                    <a:pt x="94" y="176"/>
                  </a:cubicBezTo>
                  <a:cubicBezTo>
                    <a:pt x="100" y="177"/>
                    <a:pt x="100" y="177"/>
                    <a:pt x="106" y="178"/>
                  </a:cubicBezTo>
                  <a:cubicBezTo>
                    <a:pt x="113" y="179"/>
                    <a:pt x="123" y="180"/>
                    <a:pt x="130" y="180"/>
                  </a:cubicBezTo>
                  <a:cubicBezTo>
                    <a:pt x="134" y="183"/>
                    <a:pt x="142" y="199"/>
                    <a:pt x="144" y="200"/>
                  </a:cubicBezTo>
                  <a:cubicBezTo>
                    <a:pt x="152" y="197"/>
                    <a:pt x="163" y="191"/>
                    <a:pt x="171" y="186"/>
                  </a:cubicBezTo>
                  <a:cubicBezTo>
                    <a:pt x="171" y="182"/>
                    <a:pt x="166" y="180"/>
                    <a:pt x="166" y="179"/>
                  </a:cubicBezTo>
                  <a:cubicBezTo>
                    <a:pt x="162" y="173"/>
                    <a:pt x="163" y="169"/>
                    <a:pt x="160" y="164"/>
                  </a:cubicBezTo>
                  <a:cubicBezTo>
                    <a:pt x="163" y="156"/>
                    <a:pt x="164" y="149"/>
                    <a:pt x="172" y="146"/>
                  </a:cubicBezTo>
                  <a:cubicBezTo>
                    <a:pt x="175" y="144"/>
                    <a:pt x="185" y="130"/>
                    <a:pt x="187" y="128"/>
                  </a:cubicBezTo>
                  <a:cubicBezTo>
                    <a:pt x="195" y="129"/>
                    <a:pt x="203" y="129"/>
                    <a:pt x="212" y="125"/>
                  </a:cubicBezTo>
                  <a:cubicBezTo>
                    <a:pt x="213" y="123"/>
                    <a:pt x="211" y="119"/>
                    <a:pt x="213" y="117"/>
                  </a:cubicBezTo>
                  <a:cubicBezTo>
                    <a:pt x="213" y="110"/>
                    <a:pt x="215" y="102"/>
                    <a:pt x="215" y="95"/>
                  </a:cubicBezTo>
                  <a:cubicBezTo>
                    <a:pt x="207" y="90"/>
                    <a:pt x="199" y="89"/>
                    <a:pt x="189" y="88"/>
                  </a:cubicBezTo>
                  <a:cubicBezTo>
                    <a:pt x="186" y="77"/>
                    <a:pt x="180" y="66"/>
                    <a:pt x="174" y="58"/>
                  </a:cubicBezTo>
                  <a:cubicBezTo>
                    <a:pt x="170" y="56"/>
                    <a:pt x="165" y="50"/>
                    <a:pt x="165" y="46"/>
                  </a:cubicBezTo>
                  <a:cubicBezTo>
                    <a:pt x="169" y="42"/>
                    <a:pt x="176" y="28"/>
                    <a:pt x="176" y="27"/>
                  </a:cubicBezTo>
                  <a:cubicBezTo>
                    <a:pt x="168" y="24"/>
                    <a:pt x="159" y="16"/>
                    <a:pt x="146" y="17"/>
                  </a:cubicBezTo>
                  <a:cubicBezTo>
                    <a:pt x="141" y="21"/>
                    <a:pt x="137" y="30"/>
                    <a:pt x="134" y="37"/>
                  </a:cubicBezTo>
                  <a:cubicBezTo>
                    <a:pt x="131" y="39"/>
                    <a:pt x="101" y="35"/>
                    <a:pt x="91" y="3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" name="Freeform 7"/>
            <p:cNvSpPr>
              <a:spLocks noEditPoints="1"/>
            </p:cNvSpPr>
            <p:nvPr/>
          </p:nvSpPr>
          <p:spPr bwMode="auto">
            <a:xfrm>
              <a:off x="2962275" y="3327400"/>
              <a:ext cx="439738" cy="417513"/>
            </a:xfrm>
            <a:custGeom>
              <a:avLst/>
              <a:gdLst>
                <a:gd name="T0" fmla="*/ 177 w 236"/>
                <a:gd name="T1" fmla="*/ 59 h 224"/>
                <a:gd name="T2" fmla="*/ 159 w 236"/>
                <a:gd name="T3" fmla="*/ 16 h 224"/>
                <a:gd name="T4" fmla="*/ 128 w 236"/>
                <a:gd name="T5" fmla="*/ 39 h 224"/>
                <a:gd name="T6" fmla="*/ 83 w 236"/>
                <a:gd name="T7" fmla="*/ 16 h 224"/>
                <a:gd name="T8" fmla="*/ 64 w 236"/>
                <a:gd name="T9" fmla="*/ 60 h 224"/>
                <a:gd name="T10" fmla="*/ 33 w 236"/>
                <a:gd name="T11" fmla="*/ 91 h 224"/>
                <a:gd name="T12" fmla="*/ 18 w 236"/>
                <a:gd name="T13" fmla="*/ 130 h 224"/>
                <a:gd name="T14" fmla="*/ 62 w 236"/>
                <a:gd name="T15" fmla="*/ 164 h 224"/>
                <a:gd name="T16" fmla="*/ 64 w 236"/>
                <a:gd name="T17" fmla="*/ 193 h 224"/>
                <a:gd name="T18" fmla="*/ 88 w 236"/>
                <a:gd name="T19" fmla="*/ 200 h 224"/>
                <a:gd name="T20" fmla="*/ 116 w 236"/>
                <a:gd name="T21" fmla="*/ 181 h 224"/>
                <a:gd name="T22" fmla="*/ 164 w 236"/>
                <a:gd name="T23" fmla="*/ 191 h 224"/>
                <a:gd name="T24" fmla="*/ 191 w 236"/>
                <a:gd name="T25" fmla="*/ 170 h 224"/>
                <a:gd name="T26" fmla="*/ 181 w 236"/>
                <a:gd name="T27" fmla="*/ 141 h 224"/>
                <a:gd name="T28" fmla="*/ 218 w 236"/>
                <a:gd name="T29" fmla="*/ 115 h 224"/>
                <a:gd name="T30" fmla="*/ 213 w 236"/>
                <a:gd name="T31" fmla="*/ 86 h 224"/>
                <a:gd name="T32" fmla="*/ 51 w 236"/>
                <a:gd name="T33" fmla="*/ 56 h 224"/>
                <a:gd name="T34" fmla="*/ 39 w 236"/>
                <a:gd name="T35" fmla="*/ 23 h 224"/>
                <a:gd name="T36" fmla="*/ 69 w 236"/>
                <a:gd name="T37" fmla="*/ 3 h 224"/>
                <a:gd name="T38" fmla="*/ 107 w 236"/>
                <a:gd name="T39" fmla="*/ 25 h 224"/>
                <a:gd name="T40" fmla="*/ 155 w 236"/>
                <a:gd name="T41" fmla="*/ 0 h 224"/>
                <a:gd name="T42" fmla="*/ 193 w 236"/>
                <a:gd name="T43" fmla="*/ 21 h 224"/>
                <a:gd name="T44" fmla="*/ 193 w 236"/>
                <a:gd name="T45" fmla="*/ 55 h 224"/>
                <a:gd name="T46" fmla="*/ 231 w 236"/>
                <a:gd name="T47" fmla="*/ 73 h 224"/>
                <a:gd name="T48" fmla="*/ 232 w 236"/>
                <a:gd name="T49" fmla="*/ 130 h 224"/>
                <a:gd name="T50" fmla="*/ 202 w 236"/>
                <a:gd name="T51" fmla="*/ 129 h 224"/>
                <a:gd name="T52" fmla="*/ 207 w 236"/>
                <a:gd name="T53" fmla="*/ 162 h 224"/>
                <a:gd name="T54" fmla="*/ 197 w 236"/>
                <a:gd name="T55" fmla="*/ 188 h 224"/>
                <a:gd name="T56" fmla="*/ 167 w 236"/>
                <a:gd name="T57" fmla="*/ 211 h 224"/>
                <a:gd name="T58" fmla="*/ 142 w 236"/>
                <a:gd name="T59" fmla="*/ 192 h 224"/>
                <a:gd name="T60" fmla="*/ 104 w 236"/>
                <a:gd name="T61" fmla="*/ 210 h 224"/>
                <a:gd name="T62" fmla="*/ 74 w 236"/>
                <a:gd name="T63" fmla="*/ 215 h 224"/>
                <a:gd name="T64" fmla="*/ 62 w 236"/>
                <a:gd name="T65" fmla="*/ 211 h 224"/>
                <a:gd name="T66" fmla="*/ 42 w 236"/>
                <a:gd name="T67" fmla="*/ 168 h 224"/>
                <a:gd name="T68" fmla="*/ 3 w 236"/>
                <a:gd name="T69" fmla="*/ 141 h 224"/>
                <a:gd name="T70" fmla="*/ 4 w 236"/>
                <a:gd name="T71" fmla="*/ 73 h 224"/>
                <a:gd name="T72" fmla="*/ 51 w 236"/>
                <a:gd name="T73" fmla="*/ 56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36" h="224">
                  <a:moveTo>
                    <a:pt x="195" y="88"/>
                  </a:moveTo>
                  <a:cubicBezTo>
                    <a:pt x="191" y="81"/>
                    <a:pt x="180" y="61"/>
                    <a:pt x="177" y="59"/>
                  </a:cubicBezTo>
                  <a:cubicBezTo>
                    <a:pt x="178" y="52"/>
                    <a:pt x="186" y="38"/>
                    <a:pt x="186" y="33"/>
                  </a:cubicBezTo>
                  <a:cubicBezTo>
                    <a:pt x="179" y="29"/>
                    <a:pt x="166" y="18"/>
                    <a:pt x="159" y="16"/>
                  </a:cubicBezTo>
                  <a:cubicBezTo>
                    <a:pt x="152" y="19"/>
                    <a:pt x="148" y="34"/>
                    <a:pt x="144" y="38"/>
                  </a:cubicBezTo>
                  <a:cubicBezTo>
                    <a:pt x="141" y="39"/>
                    <a:pt x="132" y="39"/>
                    <a:pt x="128" y="39"/>
                  </a:cubicBezTo>
                  <a:cubicBezTo>
                    <a:pt x="122" y="38"/>
                    <a:pt x="103" y="39"/>
                    <a:pt x="98" y="40"/>
                  </a:cubicBezTo>
                  <a:cubicBezTo>
                    <a:pt x="93" y="32"/>
                    <a:pt x="92" y="22"/>
                    <a:pt x="83" y="16"/>
                  </a:cubicBezTo>
                  <a:cubicBezTo>
                    <a:pt x="71" y="19"/>
                    <a:pt x="60" y="22"/>
                    <a:pt x="52" y="31"/>
                  </a:cubicBezTo>
                  <a:cubicBezTo>
                    <a:pt x="56" y="37"/>
                    <a:pt x="60" y="53"/>
                    <a:pt x="64" y="60"/>
                  </a:cubicBezTo>
                  <a:cubicBezTo>
                    <a:pt x="61" y="62"/>
                    <a:pt x="50" y="77"/>
                    <a:pt x="47" y="81"/>
                  </a:cubicBezTo>
                  <a:cubicBezTo>
                    <a:pt x="40" y="89"/>
                    <a:pt x="44" y="85"/>
                    <a:pt x="33" y="91"/>
                  </a:cubicBezTo>
                  <a:cubicBezTo>
                    <a:pt x="31" y="91"/>
                    <a:pt x="20" y="87"/>
                    <a:pt x="18" y="89"/>
                  </a:cubicBezTo>
                  <a:cubicBezTo>
                    <a:pt x="18" y="99"/>
                    <a:pt x="14" y="120"/>
                    <a:pt x="18" y="130"/>
                  </a:cubicBezTo>
                  <a:cubicBezTo>
                    <a:pt x="23" y="128"/>
                    <a:pt x="34" y="129"/>
                    <a:pt x="36" y="130"/>
                  </a:cubicBezTo>
                  <a:cubicBezTo>
                    <a:pt x="43" y="142"/>
                    <a:pt x="47" y="154"/>
                    <a:pt x="62" y="164"/>
                  </a:cubicBezTo>
                  <a:cubicBezTo>
                    <a:pt x="63" y="167"/>
                    <a:pt x="53" y="182"/>
                    <a:pt x="52" y="185"/>
                  </a:cubicBezTo>
                  <a:cubicBezTo>
                    <a:pt x="50" y="188"/>
                    <a:pt x="62" y="192"/>
                    <a:pt x="64" y="193"/>
                  </a:cubicBezTo>
                  <a:cubicBezTo>
                    <a:pt x="68" y="195"/>
                    <a:pt x="73" y="197"/>
                    <a:pt x="77" y="198"/>
                  </a:cubicBezTo>
                  <a:cubicBezTo>
                    <a:pt x="79" y="199"/>
                    <a:pt x="86" y="203"/>
                    <a:pt x="88" y="200"/>
                  </a:cubicBezTo>
                  <a:cubicBezTo>
                    <a:pt x="90" y="195"/>
                    <a:pt x="98" y="188"/>
                    <a:pt x="99" y="181"/>
                  </a:cubicBezTo>
                  <a:cubicBezTo>
                    <a:pt x="106" y="181"/>
                    <a:pt x="107" y="180"/>
                    <a:pt x="116" y="181"/>
                  </a:cubicBezTo>
                  <a:cubicBezTo>
                    <a:pt x="126" y="181"/>
                    <a:pt x="136" y="179"/>
                    <a:pt x="146" y="176"/>
                  </a:cubicBezTo>
                  <a:cubicBezTo>
                    <a:pt x="149" y="175"/>
                    <a:pt x="160" y="187"/>
                    <a:pt x="164" y="191"/>
                  </a:cubicBezTo>
                  <a:cubicBezTo>
                    <a:pt x="171" y="192"/>
                    <a:pt x="178" y="185"/>
                    <a:pt x="183" y="182"/>
                  </a:cubicBezTo>
                  <a:cubicBezTo>
                    <a:pt x="187" y="181"/>
                    <a:pt x="190" y="178"/>
                    <a:pt x="191" y="170"/>
                  </a:cubicBezTo>
                  <a:cubicBezTo>
                    <a:pt x="186" y="165"/>
                    <a:pt x="183" y="158"/>
                    <a:pt x="178" y="153"/>
                  </a:cubicBezTo>
                  <a:cubicBezTo>
                    <a:pt x="178" y="150"/>
                    <a:pt x="179" y="142"/>
                    <a:pt x="181" y="141"/>
                  </a:cubicBezTo>
                  <a:cubicBezTo>
                    <a:pt x="183" y="135"/>
                    <a:pt x="194" y="117"/>
                    <a:pt x="195" y="116"/>
                  </a:cubicBezTo>
                  <a:cubicBezTo>
                    <a:pt x="199" y="114"/>
                    <a:pt x="215" y="116"/>
                    <a:pt x="218" y="115"/>
                  </a:cubicBezTo>
                  <a:cubicBezTo>
                    <a:pt x="218" y="110"/>
                    <a:pt x="216" y="100"/>
                    <a:pt x="216" y="95"/>
                  </a:cubicBezTo>
                  <a:cubicBezTo>
                    <a:pt x="216" y="92"/>
                    <a:pt x="217" y="87"/>
                    <a:pt x="213" y="86"/>
                  </a:cubicBezTo>
                  <a:cubicBezTo>
                    <a:pt x="209" y="86"/>
                    <a:pt x="200" y="88"/>
                    <a:pt x="195" y="88"/>
                  </a:cubicBezTo>
                  <a:close/>
                  <a:moveTo>
                    <a:pt x="51" y="56"/>
                  </a:moveTo>
                  <a:cubicBezTo>
                    <a:pt x="48" y="50"/>
                    <a:pt x="45" y="39"/>
                    <a:pt x="40" y="34"/>
                  </a:cubicBezTo>
                  <a:cubicBezTo>
                    <a:pt x="38" y="31"/>
                    <a:pt x="38" y="27"/>
                    <a:pt x="39" y="23"/>
                  </a:cubicBezTo>
                  <a:cubicBezTo>
                    <a:pt x="43" y="19"/>
                    <a:pt x="48" y="15"/>
                    <a:pt x="52" y="11"/>
                  </a:cubicBezTo>
                  <a:cubicBezTo>
                    <a:pt x="59" y="11"/>
                    <a:pt x="63" y="4"/>
                    <a:pt x="69" y="3"/>
                  </a:cubicBezTo>
                  <a:cubicBezTo>
                    <a:pt x="73" y="2"/>
                    <a:pt x="81" y="2"/>
                    <a:pt x="86" y="0"/>
                  </a:cubicBezTo>
                  <a:cubicBezTo>
                    <a:pt x="88" y="0"/>
                    <a:pt x="103" y="18"/>
                    <a:pt x="107" y="25"/>
                  </a:cubicBezTo>
                  <a:cubicBezTo>
                    <a:pt x="112" y="25"/>
                    <a:pt x="131" y="23"/>
                    <a:pt x="137" y="24"/>
                  </a:cubicBezTo>
                  <a:cubicBezTo>
                    <a:pt x="142" y="15"/>
                    <a:pt x="144" y="3"/>
                    <a:pt x="155" y="0"/>
                  </a:cubicBezTo>
                  <a:cubicBezTo>
                    <a:pt x="158" y="1"/>
                    <a:pt x="162" y="2"/>
                    <a:pt x="164" y="4"/>
                  </a:cubicBezTo>
                  <a:cubicBezTo>
                    <a:pt x="173" y="12"/>
                    <a:pt x="184" y="15"/>
                    <a:pt x="193" y="21"/>
                  </a:cubicBezTo>
                  <a:cubicBezTo>
                    <a:pt x="197" y="24"/>
                    <a:pt x="201" y="26"/>
                    <a:pt x="203" y="31"/>
                  </a:cubicBezTo>
                  <a:cubicBezTo>
                    <a:pt x="202" y="39"/>
                    <a:pt x="193" y="45"/>
                    <a:pt x="193" y="55"/>
                  </a:cubicBezTo>
                  <a:cubicBezTo>
                    <a:pt x="198" y="62"/>
                    <a:pt x="204" y="73"/>
                    <a:pt x="204" y="73"/>
                  </a:cubicBezTo>
                  <a:cubicBezTo>
                    <a:pt x="209" y="74"/>
                    <a:pt x="228" y="69"/>
                    <a:pt x="231" y="73"/>
                  </a:cubicBezTo>
                  <a:cubicBezTo>
                    <a:pt x="234" y="84"/>
                    <a:pt x="231" y="98"/>
                    <a:pt x="235" y="109"/>
                  </a:cubicBezTo>
                  <a:cubicBezTo>
                    <a:pt x="236" y="112"/>
                    <a:pt x="232" y="125"/>
                    <a:pt x="232" y="130"/>
                  </a:cubicBezTo>
                  <a:cubicBezTo>
                    <a:pt x="230" y="132"/>
                    <a:pt x="223" y="128"/>
                    <a:pt x="218" y="128"/>
                  </a:cubicBezTo>
                  <a:cubicBezTo>
                    <a:pt x="215" y="130"/>
                    <a:pt x="205" y="127"/>
                    <a:pt x="202" y="129"/>
                  </a:cubicBezTo>
                  <a:cubicBezTo>
                    <a:pt x="199" y="135"/>
                    <a:pt x="195" y="143"/>
                    <a:pt x="192" y="150"/>
                  </a:cubicBezTo>
                  <a:cubicBezTo>
                    <a:pt x="195" y="152"/>
                    <a:pt x="202" y="158"/>
                    <a:pt x="207" y="162"/>
                  </a:cubicBezTo>
                  <a:cubicBezTo>
                    <a:pt x="208" y="164"/>
                    <a:pt x="210" y="169"/>
                    <a:pt x="212" y="173"/>
                  </a:cubicBezTo>
                  <a:cubicBezTo>
                    <a:pt x="209" y="180"/>
                    <a:pt x="206" y="186"/>
                    <a:pt x="197" y="188"/>
                  </a:cubicBezTo>
                  <a:cubicBezTo>
                    <a:pt x="193" y="189"/>
                    <a:pt x="189" y="193"/>
                    <a:pt x="185" y="196"/>
                  </a:cubicBezTo>
                  <a:cubicBezTo>
                    <a:pt x="181" y="202"/>
                    <a:pt x="177" y="210"/>
                    <a:pt x="167" y="211"/>
                  </a:cubicBezTo>
                  <a:cubicBezTo>
                    <a:pt x="162" y="208"/>
                    <a:pt x="157" y="205"/>
                    <a:pt x="152" y="201"/>
                  </a:cubicBezTo>
                  <a:cubicBezTo>
                    <a:pt x="145" y="196"/>
                    <a:pt x="145" y="196"/>
                    <a:pt x="142" y="192"/>
                  </a:cubicBezTo>
                  <a:cubicBezTo>
                    <a:pt x="136" y="192"/>
                    <a:pt x="118" y="196"/>
                    <a:pt x="113" y="196"/>
                  </a:cubicBezTo>
                  <a:cubicBezTo>
                    <a:pt x="108" y="198"/>
                    <a:pt x="105" y="204"/>
                    <a:pt x="104" y="210"/>
                  </a:cubicBezTo>
                  <a:cubicBezTo>
                    <a:pt x="102" y="213"/>
                    <a:pt x="99" y="222"/>
                    <a:pt x="96" y="224"/>
                  </a:cubicBezTo>
                  <a:cubicBezTo>
                    <a:pt x="93" y="224"/>
                    <a:pt x="78" y="217"/>
                    <a:pt x="74" y="215"/>
                  </a:cubicBezTo>
                  <a:cubicBezTo>
                    <a:pt x="72" y="214"/>
                    <a:pt x="70" y="213"/>
                    <a:pt x="68" y="212"/>
                  </a:cubicBezTo>
                  <a:cubicBezTo>
                    <a:pt x="66" y="212"/>
                    <a:pt x="63" y="212"/>
                    <a:pt x="62" y="211"/>
                  </a:cubicBezTo>
                  <a:cubicBezTo>
                    <a:pt x="56" y="205"/>
                    <a:pt x="35" y="193"/>
                    <a:pt x="34" y="192"/>
                  </a:cubicBezTo>
                  <a:cubicBezTo>
                    <a:pt x="41" y="181"/>
                    <a:pt x="42" y="178"/>
                    <a:pt x="42" y="168"/>
                  </a:cubicBezTo>
                  <a:cubicBezTo>
                    <a:pt x="36" y="160"/>
                    <a:pt x="33" y="150"/>
                    <a:pt x="27" y="142"/>
                  </a:cubicBezTo>
                  <a:cubicBezTo>
                    <a:pt x="22" y="143"/>
                    <a:pt x="5" y="143"/>
                    <a:pt x="3" y="141"/>
                  </a:cubicBezTo>
                  <a:cubicBezTo>
                    <a:pt x="3" y="136"/>
                    <a:pt x="3" y="116"/>
                    <a:pt x="2" y="109"/>
                  </a:cubicBezTo>
                  <a:cubicBezTo>
                    <a:pt x="0" y="100"/>
                    <a:pt x="2" y="75"/>
                    <a:pt x="4" y="73"/>
                  </a:cubicBezTo>
                  <a:cubicBezTo>
                    <a:pt x="13" y="73"/>
                    <a:pt x="22" y="78"/>
                    <a:pt x="30" y="76"/>
                  </a:cubicBezTo>
                  <a:cubicBezTo>
                    <a:pt x="38" y="71"/>
                    <a:pt x="45" y="63"/>
                    <a:pt x="51" y="5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8"/>
            <p:cNvSpPr>
              <a:spLocks noEditPoints="1"/>
            </p:cNvSpPr>
            <p:nvPr/>
          </p:nvSpPr>
          <p:spPr bwMode="auto">
            <a:xfrm>
              <a:off x="2620963" y="3013075"/>
              <a:ext cx="303213" cy="304800"/>
            </a:xfrm>
            <a:custGeom>
              <a:avLst/>
              <a:gdLst>
                <a:gd name="T0" fmla="*/ 13 w 163"/>
                <a:gd name="T1" fmla="*/ 40 h 163"/>
                <a:gd name="T2" fmla="*/ 33 w 163"/>
                <a:gd name="T3" fmla="*/ 14 h 163"/>
                <a:gd name="T4" fmla="*/ 63 w 163"/>
                <a:gd name="T5" fmla="*/ 0 h 163"/>
                <a:gd name="T6" fmla="*/ 84 w 163"/>
                <a:gd name="T7" fmla="*/ 0 h 163"/>
                <a:gd name="T8" fmla="*/ 108 w 163"/>
                <a:gd name="T9" fmla="*/ 6 h 163"/>
                <a:gd name="T10" fmla="*/ 119 w 163"/>
                <a:gd name="T11" fmla="*/ 11 h 163"/>
                <a:gd name="T12" fmla="*/ 147 w 163"/>
                <a:gd name="T13" fmla="*/ 30 h 163"/>
                <a:gd name="T14" fmla="*/ 161 w 163"/>
                <a:gd name="T15" fmla="*/ 63 h 163"/>
                <a:gd name="T16" fmla="*/ 161 w 163"/>
                <a:gd name="T17" fmla="*/ 92 h 163"/>
                <a:gd name="T18" fmla="*/ 153 w 163"/>
                <a:gd name="T19" fmla="*/ 117 h 163"/>
                <a:gd name="T20" fmla="*/ 136 w 163"/>
                <a:gd name="T21" fmla="*/ 143 h 163"/>
                <a:gd name="T22" fmla="*/ 124 w 163"/>
                <a:gd name="T23" fmla="*/ 153 h 163"/>
                <a:gd name="T24" fmla="*/ 49 w 163"/>
                <a:gd name="T25" fmla="*/ 159 h 163"/>
                <a:gd name="T26" fmla="*/ 31 w 163"/>
                <a:gd name="T27" fmla="*/ 149 h 163"/>
                <a:gd name="T28" fmla="*/ 3 w 163"/>
                <a:gd name="T29" fmla="*/ 109 h 163"/>
                <a:gd name="T30" fmla="*/ 1 w 163"/>
                <a:gd name="T31" fmla="*/ 101 h 163"/>
                <a:gd name="T32" fmla="*/ 1 w 163"/>
                <a:gd name="T33" fmla="*/ 88 h 163"/>
                <a:gd name="T34" fmla="*/ 4 w 163"/>
                <a:gd name="T35" fmla="*/ 63 h 163"/>
                <a:gd name="T36" fmla="*/ 7 w 163"/>
                <a:gd name="T37" fmla="*/ 54 h 163"/>
                <a:gd name="T38" fmla="*/ 13 w 163"/>
                <a:gd name="T39" fmla="*/ 40 h 163"/>
                <a:gd name="T40" fmla="*/ 145 w 163"/>
                <a:gd name="T41" fmla="*/ 63 h 163"/>
                <a:gd name="T42" fmla="*/ 128 w 163"/>
                <a:gd name="T43" fmla="*/ 35 h 163"/>
                <a:gd name="T44" fmla="*/ 105 w 163"/>
                <a:gd name="T45" fmla="*/ 20 h 163"/>
                <a:gd name="T46" fmla="*/ 92 w 163"/>
                <a:gd name="T47" fmla="*/ 16 h 163"/>
                <a:gd name="T48" fmla="*/ 56 w 163"/>
                <a:gd name="T49" fmla="*/ 21 h 163"/>
                <a:gd name="T50" fmla="*/ 46 w 163"/>
                <a:gd name="T51" fmla="*/ 24 h 163"/>
                <a:gd name="T52" fmla="*/ 35 w 163"/>
                <a:gd name="T53" fmla="*/ 36 h 163"/>
                <a:gd name="T54" fmla="*/ 18 w 163"/>
                <a:gd name="T55" fmla="*/ 80 h 163"/>
                <a:gd name="T56" fmla="*/ 21 w 163"/>
                <a:gd name="T57" fmla="*/ 111 h 163"/>
                <a:gd name="T58" fmla="*/ 49 w 163"/>
                <a:gd name="T59" fmla="*/ 142 h 163"/>
                <a:gd name="T60" fmla="*/ 99 w 163"/>
                <a:gd name="T61" fmla="*/ 146 h 163"/>
                <a:gd name="T62" fmla="*/ 141 w 163"/>
                <a:gd name="T63" fmla="*/ 107 h 163"/>
                <a:gd name="T64" fmla="*/ 145 w 163"/>
                <a:gd name="T65" fmla="*/ 63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3" h="163">
                  <a:moveTo>
                    <a:pt x="13" y="40"/>
                  </a:moveTo>
                  <a:cubicBezTo>
                    <a:pt x="19" y="32"/>
                    <a:pt x="26" y="23"/>
                    <a:pt x="33" y="14"/>
                  </a:cubicBezTo>
                  <a:cubicBezTo>
                    <a:pt x="44" y="9"/>
                    <a:pt x="53" y="5"/>
                    <a:pt x="63" y="0"/>
                  </a:cubicBezTo>
                  <a:cubicBezTo>
                    <a:pt x="76" y="0"/>
                    <a:pt x="80" y="0"/>
                    <a:pt x="84" y="0"/>
                  </a:cubicBezTo>
                  <a:cubicBezTo>
                    <a:pt x="92" y="2"/>
                    <a:pt x="99" y="6"/>
                    <a:pt x="108" y="6"/>
                  </a:cubicBezTo>
                  <a:cubicBezTo>
                    <a:pt x="112" y="6"/>
                    <a:pt x="116" y="8"/>
                    <a:pt x="119" y="11"/>
                  </a:cubicBezTo>
                  <a:cubicBezTo>
                    <a:pt x="128" y="17"/>
                    <a:pt x="139" y="22"/>
                    <a:pt x="147" y="30"/>
                  </a:cubicBezTo>
                  <a:cubicBezTo>
                    <a:pt x="147" y="30"/>
                    <a:pt x="157" y="40"/>
                    <a:pt x="161" y="63"/>
                  </a:cubicBezTo>
                  <a:cubicBezTo>
                    <a:pt x="162" y="68"/>
                    <a:pt x="163" y="88"/>
                    <a:pt x="161" y="92"/>
                  </a:cubicBezTo>
                  <a:cubicBezTo>
                    <a:pt x="159" y="98"/>
                    <a:pt x="154" y="115"/>
                    <a:pt x="153" y="117"/>
                  </a:cubicBezTo>
                  <a:cubicBezTo>
                    <a:pt x="148" y="129"/>
                    <a:pt x="147" y="135"/>
                    <a:pt x="136" y="143"/>
                  </a:cubicBezTo>
                  <a:cubicBezTo>
                    <a:pt x="131" y="146"/>
                    <a:pt x="128" y="150"/>
                    <a:pt x="124" y="153"/>
                  </a:cubicBezTo>
                  <a:cubicBezTo>
                    <a:pt x="111" y="163"/>
                    <a:pt x="61" y="162"/>
                    <a:pt x="49" y="159"/>
                  </a:cubicBezTo>
                  <a:cubicBezTo>
                    <a:pt x="42" y="157"/>
                    <a:pt x="37" y="153"/>
                    <a:pt x="31" y="149"/>
                  </a:cubicBezTo>
                  <a:cubicBezTo>
                    <a:pt x="18" y="139"/>
                    <a:pt x="7" y="127"/>
                    <a:pt x="3" y="109"/>
                  </a:cubicBezTo>
                  <a:cubicBezTo>
                    <a:pt x="2" y="106"/>
                    <a:pt x="2" y="104"/>
                    <a:pt x="1" y="101"/>
                  </a:cubicBezTo>
                  <a:cubicBezTo>
                    <a:pt x="1" y="96"/>
                    <a:pt x="2" y="92"/>
                    <a:pt x="1" y="88"/>
                  </a:cubicBezTo>
                  <a:cubicBezTo>
                    <a:pt x="0" y="83"/>
                    <a:pt x="3" y="72"/>
                    <a:pt x="4" y="63"/>
                  </a:cubicBezTo>
                  <a:cubicBezTo>
                    <a:pt x="4" y="60"/>
                    <a:pt x="5" y="57"/>
                    <a:pt x="7" y="54"/>
                  </a:cubicBezTo>
                  <a:cubicBezTo>
                    <a:pt x="8" y="51"/>
                    <a:pt x="10" y="47"/>
                    <a:pt x="13" y="40"/>
                  </a:cubicBezTo>
                  <a:close/>
                  <a:moveTo>
                    <a:pt x="145" y="63"/>
                  </a:moveTo>
                  <a:cubicBezTo>
                    <a:pt x="141" y="53"/>
                    <a:pt x="131" y="37"/>
                    <a:pt x="128" y="35"/>
                  </a:cubicBezTo>
                  <a:cubicBezTo>
                    <a:pt x="121" y="30"/>
                    <a:pt x="113" y="24"/>
                    <a:pt x="105" y="20"/>
                  </a:cubicBezTo>
                  <a:cubicBezTo>
                    <a:pt x="102" y="17"/>
                    <a:pt x="97" y="16"/>
                    <a:pt x="92" y="16"/>
                  </a:cubicBezTo>
                  <a:cubicBezTo>
                    <a:pt x="80" y="15"/>
                    <a:pt x="67" y="14"/>
                    <a:pt x="56" y="21"/>
                  </a:cubicBezTo>
                  <a:cubicBezTo>
                    <a:pt x="54" y="22"/>
                    <a:pt x="51" y="22"/>
                    <a:pt x="46" y="24"/>
                  </a:cubicBezTo>
                  <a:cubicBezTo>
                    <a:pt x="44" y="27"/>
                    <a:pt x="39" y="32"/>
                    <a:pt x="35" y="36"/>
                  </a:cubicBezTo>
                  <a:cubicBezTo>
                    <a:pt x="23" y="48"/>
                    <a:pt x="21" y="64"/>
                    <a:pt x="18" y="80"/>
                  </a:cubicBezTo>
                  <a:cubicBezTo>
                    <a:pt x="22" y="89"/>
                    <a:pt x="18" y="99"/>
                    <a:pt x="21" y="111"/>
                  </a:cubicBezTo>
                  <a:cubicBezTo>
                    <a:pt x="27" y="123"/>
                    <a:pt x="39" y="132"/>
                    <a:pt x="49" y="142"/>
                  </a:cubicBezTo>
                  <a:cubicBezTo>
                    <a:pt x="65" y="147"/>
                    <a:pt x="81" y="148"/>
                    <a:pt x="99" y="146"/>
                  </a:cubicBezTo>
                  <a:cubicBezTo>
                    <a:pt x="119" y="139"/>
                    <a:pt x="132" y="128"/>
                    <a:pt x="141" y="107"/>
                  </a:cubicBezTo>
                  <a:cubicBezTo>
                    <a:pt x="144" y="99"/>
                    <a:pt x="147" y="66"/>
                    <a:pt x="145" y="6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9"/>
            <p:cNvSpPr>
              <a:spLocks noEditPoints="1"/>
            </p:cNvSpPr>
            <p:nvPr/>
          </p:nvSpPr>
          <p:spPr bwMode="auto">
            <a:xfrm>
              <a:off x="3165475" y="2981325"/>
              <a:ext cx="217488" cy="214313"/>
            </a:xfrm>
            <a:custGeom>
              <a:avLst/>
              <a:gdLst>
                <a:gd name="T0" fmla="*/ 104 w 117"/>
                <a:gd name="T1" fmla="*/ 91 h 115"/>
                <a:gd name="T2" fmla="*/ 73 w 117"/>
                <a:gd name="T3" fmla="*/ 113 h 115"/>
                <a:gd name="T4" fmla="*/ 58 w 117"/>
                <a:gd name="T5" fmla="*/ 115 h 115"/>
                <a:gd name="T6" fmla="*/ 21 w 117"/>
                <a:gd name="T7" fmla="*/ 97 h 115"/>
                <a:gd name="T8" fmla="*/ 0 w 117"/>
                <a:gd name="T9" fmla="*/ 58 h 115"/>
                <a:gd name="T10" fmla="*/ 1 w 117"/>
                <a:gd name="T11" fmla="*/ 54 h 115"/>
                <a:gd name="T12" fmla="*/ 22 w 117"/>
                <a:gd name="T13" fmla="*/ 18 h 115"/>
                <a:gd name="T14" fmla="*/ 51 w 117"/>
                <a:gd name="T15" fmla="*/ 2 h 115"/>
                <a:gd name="T16" fmla="*/ 84 w 117"/>
                <a:gd name="T17" fmla="*/ 6 h 115"/>
                <a:gd name="T18" fmla="*/ 107 w 117"/>
                <a:gd name="T19" fmla="*/ 27 h 115"/>
                <a:gd name="T20" fmla="*/ 117 w 117"/>
                <a:gd name="T21" fmla="*/ 49 h 115"/>
                <a:gd name="T22" fmla="*/ 104 w 117"/>
                <a:gd name="T23" fmla="*/ 91 h 115"/>
                <a:gd name="T24" fmla="*/ 94 w 117"/>
                <a:gd name="T25" fmla="*/ 36 h 115"/>
                <a:gd name="T26" fmla="*/ 81 w 117"/>
                <a:gd name="T27" fmla="*/ 26 h 115"/>
                <a:gd name="T28" fmla="*/ 47 w 117"/>
                <a:gd name="T29" fmla="*/ 20 h 115"/>
                <a:gd name="T30" fmla="*/ 21 w 117"/>
                <a:gd name="T31" fmla="*/ 43 h 115"/>
                <a:gd name="T32" fmla="*/ 27 w 117"/>
                <a:gd name="T33" fmla="*/ 81 h 115"/>
                <a:gd name="T34" fmla="*/ 62 w 117"/>
                <a:gd name="T35" fmla="*/ 98 h 115"/>
                <a:gd name="T36" fmla="*/ 78 w 117"/>
                <a:gd name="T37" fmla="*/ 94 h 115"/>
                <a:gd name="T38" fmla="*/ 100 w 117"/>
                <a:gd name="T39" fmla="*/ 69 h 115"/>
                <a:gd name="T40" fmla="*/ 94 w 117"/>
                <a:gd name="T41" fmla="*/ 36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7" h="115">
                  <a:moveTo>
                    <a:pt x="104" y="91"/>
                  </a:moveTo>
                  <a:cubicBezTo>
                    <a:pt x="99" y="99"/>
                    <a:pt x="80" y="110"/>
                    <a:pt x="73" y="113"/>
                  </a:cubicBezTo>
                  <a:cubicBezTo>
                    <a:pt x="69" y="114"/>
                    <a:pt x="64" y="114"/>
                    <a:pt x="58" y="115"/>
                  </a:cubicBezTo>
                  <a:cubicBezTo>
                    <a:pt x="45" y="111"/>
                    <a:pt x="31" y="106"/>
                    <a:pt x="21" y="97"/>
                  </a:cubicBezTo>
                  <a:cubicBezTo>
                    <a:pt x="10" y="86"/>
                    <a:pt x="3" y="73"/>
                    <a:pt x="0" y="58"/>
                  </a:cubicBezTo>
                  <a:cubicBezTo>
                    <a:pt x="0" y="58"/>
                    <a:pt x="1" y="56"/>
                    <a:pt x="1" y="54"/>
                  </a:cubicBezTo>
                  <a:cubicBezTo>
                    <a:pt x="1" y="38"/>
                    <a:pt x="10" y="27"/>
                    <a:pt x="22" y="18"/>
                  </a:cubicBezTo>
                  <a:cubicBezTo>
                    <a:pt x="30" y="11"/>
                    <a:pt x="39" y="4"/>
                    <a:pt x="51" y="2"/>
                  </a:cubicBezTo>
                  <a:cubicBezTo>
                    <a:pt x="62" y="0"/>
                    <a:pt x="72" y="2"/>
                    <a:pt x="84" y="6"/>
                  </a:cubicBezTo>
                  <a:cubicBezTo>
                    <a:pt x="91" y="12"/>
                    <a:pt x="99" y="20"/>
                    <a:pt x="107" y="27"/>
                  </a:cubicBezTo>
                  <a:cubicBezTo>
                    <a:pt x="113" y="33"/>
                    <a:pt x="117" y="40"/>
                    <a:pt x="117" y="49"/>
                  </a:cubicBezTo>
                  <a:cubicBezTo>
                    <a:pt x="117" y="52"/>
                    <a:pt x="117" y="79"/>
                    <a:pt x="104" y="91"/>
                  </a:cubicBezTo>
                  <a:close/>
                  <a:moveTo>
                    <a:pt x="94" y="36"/>
                  </a:moveTo>
                  <a:cubicBezTo>
                    <a:pt x="89" y="33"/>
                    <a:pt x="86" y="28"/>
                    <a:pt x="81" y="26"/>
                  </a:cubicBezTo>
                  <a:cubicBezTo>
                    <a:pt x="76" y="23"/>
                    <a:pt x="67" y="17"/>
                    <a:pt x="47" y="20"/>
                  </a:cubicBezTo>
                  <a:cubicBezTo>
                    <a:pt x="36" y="29"/>
                    <a:pt x="29" y="33"/>
                    <a:pt x="21" y="43"/>
                  </a:cubicBezTo>
                  <a:cubicBezTo>
                    <a:pt x="20" y="50"/>
                    <a:pt x="16" y="69"/>
                    <a:pt x="27" y="81"/>
                  </a:cubicBezTo>
                  <a:cubicBezTo>
                    <a:pt x="38" y="91"/>
                    <a:pt x="50" y="95"/>
                    <a:pt x="62" y="98"/>
                  </a:cubicBezTo>
                  <a:cubicBezTo>
                    <a:pt x="67" y="96"/>
                    <a:pt x="73" y="95"/>
                    <a:pt x="78" y="94"/>
                  </a:cubicBezTo>
                  <a:cubicBezTo>
                    <a:pt x="88" y="87"/>
                    <a:pt x="93" y="76"/>
                    <a:pt x="100" y="69"/>
                  </a:cubicBezTo>
                  <a:cubicBezTo>
                    <a:pt x="101" y="62"/>
                    <a:pt x="104" y="44"/>
                    <a:pt x="94" y="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10"/>
            <p:cNvSpPr>
              <a:spLocks noEditPoints="1"/>
            </p:cNvSpPr>
            <p:nvPr/>
          </p:nvSpPr>
          <p:spPr bwMode="auto">
            <a:xfrm>
              <a:off x="3063875" y="3421063"/>
              <a:ext cx="222250" cy="206375"/>
            </a:xfrm>
            <a:custGeom>
              <a:avLst/>
              <a:gdLst>
                <a:gd name="T0" fmla="*/ 35 w 119"/>
                <a:gd name="T1" fmla="*/ 6 h 111"/>
                <a:gd name="T2" fmla="*/ 71 w 119"/>
                <a:gd name="T3" fmla="*/ 3 h 111"/>
                <a:gd name="T4" fmla="*/ 91 w 119"/>
                <a:gd name="T5" fmla="*/ 9 h 111"/>
                <a:gd name="T6" fmla="*/ 115 w 119"/>
                <a:gd name="T7" fmla="*/ 34 h 111"/>
                <a:gd name="T8" fmla="*/ 116 w 119"/>
                <a:gd name="T9" fmla="*/ 74 h 111"/>
                <a:gd name="T10" fmla="*/ 106 w 119"/>
                <a:gd name="T11" fmla="*/ 96 h 111"/>
                <a:gd name="T12" fmla="*/ 95 w 119"/>
                <a:gd name="T13" fmla="*/ 104 h 111"/>
                <a:gd name="T14" fmla="*/ 80 w 119"/>
                <a:gd name="T15" fmla="*/ 108 h 111"/>
                <a:gd name="T16" fmla="*/ 61 w 119"/>
                <a:gd name="T17" fmla="*/ 111 h 111"/>
                <a:gd name="T18" fmla="*/ 31 w 119"/>
                <a:gd name="T19" fmla="*/ 104 h 111"/>
                <a:gd name="T20" fmla="*/ 3 w 119"/>
                <a:gd name="T21" fmla="*/ 67 h 111"/>
                <a:gd name="T22" fmla="*/ 3 w 119"/>
                <a:gd name="T23" fmla="*/ 39 h 111"/>
                <a:gd name="T24" fmla="*/ 13 w 119"/>
                <a:gd name="T25" fmla="*/ 21 h 111"/>
                <a:gd name="T26" fmla="*/ 35 w 119"/>
                <a:gd name="T27" fmla="*/ 6 h 111"/>
                <a:gd name="T28" fmla="*/ 27 w 119"/>
                <a:gd name="T29" fmla="*/ 27 h 111"/>
                <a:gd name="T30" fmla="*/ 16 w 119"/>
                <a:gd name="T31" fmla="*/ 70 h 111"/>
                <a:gd name="T32" fmla="*/ 40 w 119"/>
                <a:gd name="T33" fmla="*/ 93 h 111"/>
                <a:gd name="T34" fmla="*/ 78 w 119"/>
                <a:gd name="T35" fmla="*/ 93 h 111"/>
                <a:gd name="T36" fmla="*/ 90 w 119"/>
                <a:gd name="T37" fmla="*/ 89 h 111"/>
                <a:gd name="T38" fmla="*/ 100 w 119"/>
                <a:gd name="T39" fmla="*/ 78 h 111"/>
                <a:gd name="T40" fmla="*/ 106 w 119"/>
                <a:gd name="T41" fmla="*/ 43 h 111"/>
                <a:gd name="T42" fmla="*/ 101 w 119"/>
                <a:gd name="T43" fmla="*/ 35 h 111"/>
                <a:gd name="T44" fmla="*/ 77 w 119"/>
                <a:gd name="T45" fmla="*/ 19 h 111"/>
                <a:gd name="T46" fmla="*/ 49 w 119"/>
                <a:gd name="T47" fmla="*/ 16 h 111"/>
                <a:gd name="T48" fmla="*/ 27 w 119"/>
                <a:gd name="T49" fmla="*/ 27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9" h="111">
                  <a:moveTo>
                    <a:pt x="35" y="6"/>
                  </a:moveTo>
                  <a:cubicBezTo>
                    <a:pt x="41" y="5"/>
                    <a:pt x="64" y="0"/>
                    <a:pt x="71" y="3"/>
                  </a:cubicBezTo>
                  <a:cubicBezTo>
                    <a:pt x="76" y="6"/>
                    <a:pt x="86" y="7"/>
                    <a:pt x="91" y="9"/>
                  </a:cubicBezTo>
                  <a:cubicBezTo>
                    <a:pt x="103" y="16"/>
                    <a:pt x="110" y="22"/>
                    <a:pt x="115" y="34"/>
                  </a:cubicBezTo>
                  <a:cubicBezTo>
                    <a:pt x="118" y="38"/>
                    <a:pt x="119" y="65"/>
                    <a:pt x="116" y="74"/>
                  </a:cubicBezTo>
                  <a:cubicBezTo>
                    <a:pt x="113" y="82"/>
                    <a:pt x="109" y="89"/>
                    <a:pt x="106" y="96"/>
                  </a:cubicBezTo>
                  <a:cubicBezTo>
                    <a:pt x="101" y="99"/>
                    <a:pt x="99" y="101"/>
                    <a:pt x="95" y="104"/>
                  </a:cubicBezTo>
                  <a:cubicBezTo>
                    <a:pt x="91" y="106"/>
                    <a:pt x="85" y="108"/>
                    <a:pt x="80" y="108"/>
                  </a:cubicBezTo>
                  <a:cubicBezTo>
                    <a:pt x="77" y="108"/>
                    <a:pt x="63" y="110"/>
                    <a:pt x="61" y="111"/>
                  </a:cubicBezTo>
                  <a:cubicBezTo>
                    <a:pt x="59" y="111"/>
                    <a:pt x="40" y="108"/>
                    <a:pt x="31" y="104"/>
                  </a:cubicBezTo>
                  <a:cubicBezTo>
                    <a:pt x="13" y="97"/>
                    <a:pt x="5" y="85"/>
                    <a:pt x="3" y="67"/>
                  </a:cubicBezTo>
                  <a:cubicBezTo>
                    <a:pt x="2" y="64"/>
                    <a:pt x="0" y="46"/>
                    <a:pt x="3" y="39"/>
                  </a:cubicBezTo>
                  <a:cubicBezTo>
                    <a:pt x="7" y="33"/>
                    <a:pt x="10" y="27"/>
                    <a:pt x="13" y="21"/>
                  </a:cubicBezTo>
                  <a:cubicBezTo>
                    <a:pt x="20" y="15"/>
                    <a:pt x="27" y="11"/>
                    <a:pt x="35" y="6"/>
                  </a:cubicBezTo>
                  <a:close/>
                  <a:moveTo>
                    <a:pt x="27" y="27"/>
                  </a:moveTo>
                  <a:cubicBezTo>
                    <a:pt x="20" y="41"/>
                    <a:pt x="13" y="54"/>
                    <a:pt x="16" y="70"/>
                  </a:cubicBezTo>
                  <a:cubicBezTo>
                    <a:pt x="22" y="84"/>
                    <a:pt x="31" y="90"/>
                    <a:pt x="40" y="93"/>
                  </a:cubicBezTo>
                  <a:cubicBezTo>
                    <a:pt x="55" y="97"/>
                    <a:pt x="66" y="98"/>
                    <a:pt x="78" y="93"/>
                  </a:cubicBezTo>
                  <a:cubicBezTo>
                    <a:pt x="82" y="91"/>
                    <a:pt x="86" y="90"/>
                    <a:pt x="90" y="89"/>
                  </a:cubicBezTo>
                  <a:cubicBezTo>
                    <a:pt x="95" y="88"/>
                    <a:pt x="97" y="83"/>
                    <a:pt x="100" y="78"/>
                  </a:cubicBezTo>
                  <a:cubicBezTo>
                    <a:pt x="104" y="73"/>
                    <a:pt x="106" y="50"/>
                    <a:pt x="106" y="43"/>
                  </a:cubicBezTo>
                  <a:cubicBezTo>
                    <a:pt x="104" y="40"/>
                    <a:pt x="102" y="37"/>
                    <a:pt x="101" y="35"/>
                  </a:cubicBezTo>
                  <a:cubicBezTo>
                    <a:pt x="98" y="32"/>
                    <a:pt x="85" y="21"/>
                    <a:pt x="77" y="19"/>
                  </a:cubicBezTo>
                  <a:cubicBezTo>
                    <a:pt x="71" y="18"/>
                    <a:pt x="56" y="17"/>
                    <a:pt x="49" y="16"/>
                  </a:cubicBezTo>
                  <a:cubicBezTo>
                    <a:pt x="40" y="17"/>
                    <a:pt x="33" y="21"/>
                    <a:pt x="27" y="2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59" name="Group 58"/>
          <p:cNvGrpSpPr/>
          <p:nvPr/>
        </p:nvGrpSpPr>
        <p:grpSpPr>
          <a:xfrm>
            <a:off x="6198562" y="5473398"/>
            <a:ext cx="800425" cy="779614"/>
            <a:chOff x="1374776" y="3114676"/>
            <a:chExt cx="793750" cy="773113"/>
          </a:xfrm>
          <a:solidFill>
            <a:srgbClr val="EFECCA"/>
          </a:solidFill>
        </p:grpSpPr>
        <p:sp>
          <p:nvSpPr>
            <p:cNvPr id="60" name="Freeform 5"/>
            <p:cNvSpPr>
              <a:spLocks noEditPoints="1"/>
            </p:cNvSpPr>
            <p:nvPr/>
          </p:nvSpPr>
          <p:spPr bwMode="auto">
            <a:xfrm>
              <a:off x="1374776" y="3114676"/>
              <a:ext cx="677863" cy="773113"/>
            </a:xfrm>
            <a:custGeom>
              <a:avLst/>
              <a:gdLst>
                <a:gd name="T0" fmla="*/ 274 w 472"/>
                <a:gd name="T1" fmla="*/ 253 h 538"/>
                <a:gd name="T2" fmla="*/ 405 w 472"/>
                <a:gd name="T3" fmla="*/ 145 h 538"/>
                <a:gd name="T4" fmla="*/ 410 w 472"/>
                <a:gd name="T5" fmla="*/ 56 h 538"/>
                <a:gd name="T6" fmla="*/ 246 w 472"/>
                <a:gd name="T7" fmla="*/ 2 h 538"/>
                <a:gd name="T8" fmla="*/ 63 w 472"/>
                <a:gd name="T9" fmla="*/ 93 h 538"/>
                <a:gd name="T10" fmla="*/ 3 w 472"/>
                <a:gd name="T11" fmla="*/ 251 h 538"/>
                <a:gd name="T12" fmla="*/ 116 w 472"/>
                <a:gd name="T13" fmla="*/ 478 h 538"/>
                <a:gd name="T14" fmla="*/ 327 w 472"/>
                <a:gd name="T15" fmla="*/ 529 h 538"/>
                <a:gd name="T16" fmla="*/ 472 w 472"/>
                <a:gd name="T17" fmla="*/ 399 h 538"/>
                <a:gd name="T18" fmla="*/ 417 w 472"/>
                <a:gd name="T19" fmla="*/ 120 h 538"/>
                <a:gd name="T20" fmla="*/ 400 w 472"/>
                <a:gd name="T21" fmla="*/ 89 h 538"/>
                <a:gd name="T22" fmla="*/ 393 w 472"/>
                <a:gd name="T23" fmla="*/ 87 h 538"/>
                <a:gd name="T24" fmla="*/ 367 w 472"/>
                <a:gd name="T25" fmla="*/ 43 h 538"/>
                <a:gd name="T26" fmla="*/ 387 w 472"/>
                <a:gd name="T27" fmla="*/ 118 h 538"/>
                <a:gd name="T28" fmla="*/ 372 w 472"/>
                <a:gd name="T29" fmla="*/ 84 h 538"/>
                <a:gd name="T30" fmla="*/ 355 w 472"/>
                <a:gd name="T31" fmla="*/ 68 h 538"/>
                <a:gd name="T32" fmla="*/ 362 w 472"/>
                <a:gd name="T33" fmla="*/ 121 h 538"/>
                <a:gd name="T34" fmla="*/ 336 w 472"/>
                <a:gd name="T35" fmla="*/ 100 h 538"/>
                <a:gd name="T36" fmla="*/ 355 w 472"/>
                <a:gd name="T37" fmla="*/ 171 h 538"/>
                <a:gd name="T38" fmla="*/ 336 w 472"/>
                <a:gd name="T39" fmla="*/ 100 h 538"/>
                <a:gd name="T40" fmla="*/ 338 w 472"/>
                <a:gd name="T41" fmla="*/ 183 h 538"/>
                <a:gd name="T42" fmla="*/ 329 w 472"/>
                <a:gd name="T43" fmla="*/ 112 h 538"/>
                <a:gd name="T44" fmla="*/ 320 w 472"/>
                <a:gd name="T45" fmla="*/ 199 h 538"/>
                <a:gd name="T46" fmla="*/ 304 w 472"/>
                <a:gd name="T47" fmla="*/ 172 h 538"/>
                <a:gd name="T48" fmla="*/ 299 w 472"/>
                <a:gd name="T49" fmla="*/ 191 h 538"/>
                <a:gd name="T50" fmla="*/ 294 w 472"/>
                <a:gd name="T51" fmla="*/ 207 h 538"/>
                <a:gd name="T52" fmla="*/ 43 w 472"/>
                <a:gd name="T53" fmla="*/ 148 h 538"/>
                <a:gd name="T54" fmla="*/ 165 w 472"/>
                <a:gd name="T55" fmla="*/ 35 h 538"/>
                <a:gd name="T56" fmla="*/ 230 w 472"/>
                <a:gd name="T57" fmla="*/ 66 h 538"/>
                <a:gd name="T58" fmla="*/ 200 w 472"/>
                <a:gd name="T59" fmla="*/ 243 h 538"/>
                <a:gd name="T60" fmla="*/ 25 w 472"/>
                <a:gd name="T61" fmla="*/ 191 h 538"/>
                <a:gd name="T62" fmla="*/ 247 w 472"/>
                <a:gd name="T63" fmla="*/ 258 h 538"/>
                <a:gd name="T64" fmla="*/ 213 w 472"/>
                <a:gd name="T65" fmla="*/ 311 h 538"/>
                <a:gd name="T66" fmla="*/ 179 w 472"/>
                <a:gd name="T67" fmla="*/ 356 h 538"/>
                <a:gd name="T68" fmla="*/ 159 w 472"/>
                <a:gd name="T69" fmla="*/ 404 h 538"/>
                <a:gd name="T70" fmla="*/ 158 w 472"/>
                <a:gd name="T71" fmla="*/ 302 h 538"/>
                <a:gd name="T72" fmla="*/ 179 w 472"/>
                <a:gd name="T73" fmla="*/ 305 h 538"/>
                <a:gd name="T74" fmla="*/ 22 w 472"/>
                <a:gd name="T75" fmla="*/ 317 h 538"/>
                <a:gd name="T76" fmla="*/ 28 w 472"/>
                <a:gd name="T77" fmla="*/ 262 h 538"/>
                <a:gd name="T78" fmla="*/ 30 w 472"/>
                <a:gd name="T79" fmla="*/ 333 h 538"/>
                <a:gd name="T80" fmla="*/ 65 w 472"/>
                <a:gd name="T81" fmla="*/ 238 h 538"/>
                <a:gd name="T82" fmla="*/ 58 w 472"/>
                <a:gd name="T83" fmla="*/ 399 h 538"/>
                <a:gd name="T84" fmla="*/ 76 w 472"/>
                <a:gd name="T85" fmla="*/ 240 h 538"/>
                <a:gd name="T86" fmla="*/ 94 w 472"/>
                <a:gd name="T87" fmla="*/ 309 h 538"/>
                <a:gd name="T88" fmla="*/ 97 w 472"/>
                <a:gd name="T89" fmla="*/ 404 h 538"/>
                <a:gd name="T90" fmla="*/ 147 w 472"/>
                <a:gd name="T91" fmla="*/ 250 h 538"/>
                <a:gd name="T92" fmla="*/ 130 w 472"/>
                <a:gd name="T93" fmla="*/ 414 h 538"/>
                <a:gd name="T94" fmla="*/ 447 w 472"/>
                <a:gd name="T95" fmla="*/ 416 h 538"/>
                <a:gd name="T96" fmla="*/ 260 w 472"/>
                <a:gd name="T97" fmla="*/ 524 h 538"/>
                <a:gd name="T98" fmla="*/ 132 w 472"/>
                <a:gd name="T99" fmla="*/ 470 h 538"/>
                <a:gd name="T100" fmla="*/ 235 w 472"/>
                <a:gd name="T101" fmla="*/ 307 h 538"/>
                <a:gd name="T102" fmla="*/ 392 w 472"/>
                <a:gd name="T103" fmla="*/ 351 h 5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472" h="538">
                  <a:moveTo>
                    <a:pt x="426" y="359"/>
                  </a:moveTo>
                  <a:cubicBezTo>
                    <a:pt x="418" y="353"/>
                    <a:pt x="367" y="314"/>
                    <a:pt x="347" y="305"/>
                  </a:cubicBezTo>
                  <a:cubicBezTo>
                    <a:pt x="345" y="304"/>
                    <a:pt x="315" y="283"/>
                    <a:pt x="300" y="274"/>
                  </a:cubicBezTo>
                  <a:cubicBezTo>
                    <a:pt x="296" y="271"/>
                    <a:pt x="275" y="260"/>
                    <a:pt x="274" y="253"/>
                  </a:cubicBezTo>
                  <a:cubicBezTo>
                    <a:pt x="277" y="250"/>
                    <a:pt x="286" y="247"/>
                    <a:pt x="290" y="243"/>
                  </a:cubicBezTo>
                  <a:cubicBezTo>
                    <a:pt x="290" y="243"/>
                    <a:pt x="314" y="223"/>
                    <a:pt x="314" y="223"/>
                  </a:cubicBezTo>
                  <a:cubicBezTo>
                    <a:pt x="334" y="207"/>
                    <a:pt x="355" y="192"/>
                    <a:pt x="373" y="173"/>
                  </a:cubicBezTo>
                  <a:cubicBezTo>
                    <a:pt x="383" y="163"/>
                    <a:pt x="395" y="155"/>
                    <a:pt x="405" y="145"/>
                  </a:cubicBezTo>
                  <a:cubicBezTo>
                    <a:pt x="406" y="144"/>
                    <a:pt x="424" y="133"/>
                    <a:pt x="430" y="126"/>
                  </a:cubicBezTo>
                  <a:cubicBezTo>
                    <a:pt x="434" y="123"/>
                    <a:pt x="448" y="112"/>
                    <a:pt x="447" y="107"/>
                  </a:cubicBezTo>
                  <a:cubicBezTo>
                    <a:pt x="444" y="101"/>
                    <a:pt x="441" y="94"/>
                    <a:pt x="438" y="88"/>
                  </a:cubicBezTo>
                  <a:cubicBezTo>
                    <a:pt x="434" y="81"/>
                    <a:pt x="415" y="61"/>
                    <a:pt x="410" y="56"/>
                  </a:cubicBezTo>
                  <a:cubicBezTo>
                    <a:pt x="401" y="47"/>
                    <a:pt x="372" y="30"/>
                    <a:pt x="368" y="28"/>
                  </a:cubicBezTo>
                  <a:cubicBezTo>
                    <a:pt x="360" y="25"/>
                    <a:pt x="330" y="11"/>
                    <a:pt x="327" y="9"/>
                  </a:cubicBezTo>
                  <a:cubicBezTo>
                    <a:pt x="316" y="7"/>
                    <a:pt x="309" y="7"/>
                    <a:pt x="303" y="4"/>
                  </a:cubicBezTo>
                  <a:cubicBezTo>
                    <a:pt x="294" y="0"/>
                    <a:pt x="248" y="2"/>
                    <a:pt x="246" y="2"/>
                  </a:cubicBezTo>
                  <a:cubicBezTo>
                    <a:pt x="233" y="6"/>
                    <a:pt x="219" y="2"/>
                    <a:pt x="207" y="8"/>
                  </a:cubicBezTo>
                  <a:cubicBezTo>
                    <a:pt x="191" y="8"/>
                    <a:pt x="148" y="28"/>
                    <a:pt x="139" y="31"/>
                  </a:cubicBezTo>
                  <a:cubicBezTo>
                    <a:pt x="129" y="34"/>
                    <a:pt x="103" y="53"/>
                    <a:pt x="99" y="57"/>
                  </a:cubicBezTo>
                  <a:cubicBezTo>
                    <a:pt x="87" y="69"/>
                    <a:pt x="75" y="81"/>
                    <a:pt x="63" y="93"/>
                  </a:cubicBezTo>
                  <a:cubicBezTo>
                    <a:pt x="57" y="100"/>
                    <a:pt x="51" y="108"/>
                    <a:pt x="45" y="115"/>
                  </a:cubicBezTo>
                  <a:cubicBezTo>
                    <a:pt x="42" y="121"/>
                    <a:pt x="28" y="146"/>
                    <a:pt x="26" y="152"/>
                  </a:cubicBezTo>
                  <a:cubicBezTo>
                    <a:pt x="14" y="180"/>
                    <a:pt x="11" y="189"/>
                    <a:pt x="4" y="221"/>
                  </a:cubicBezTo>
                  <a:cubicBezTo>
                    <a:pt x="1" y="230"/>
                    <a:pt x="3" y="241"/>
                    <a:pt x="3" y="251"/>
                  </a:cubicBezTo>
                  <a:cubicBezTo>
                    <a:pt x="1" y="291"/>
                    <a:pt x="5" y="309"/>
                    <a:pt x="5" y="306"/>
                  </a:cubicBezTo>
                  <a:cubicBezTo>
                    <a:pt x="0" y="285"/>
                    <a:pt x="15" y="348"/>
                    <a:pt x="24" y="368"/>
                  </a:cubicBezTo>
                  <a:cubicBezTo>
                    <a:pt x="34" y="392"/>
                    <a:pt x="47" y="414"/>
                    <a:pt x="65" y="433"/>
                  </a:cubicBezTo>
                  <a:cubicBezTo>
                    <a:pt x="69" y="436"/>
                    <a:pt x="100" y="468"/>
                    <a:pt x="116" y="478"/>
                  </a:cubicBezTo>
                  <a:cubicBezTo>
                    <a:pt x="135" y="490"/>
                    <a:pt x="154" y="504"/>
                    <a:pt x="175" y="513"/>
                  </a:cubicBezTo>
                  <a:cubicBezTo>
                    <a:pt x="186" y="518"/>
                    <a:pt x="202" y="524"/>
                    <a:pt x="214" y="529"/>
                  </a:cubicBezTo>
                  <a:cubicBezTo>
                    <a:pt x="222" y="532"/>
                    <a:pt x="257" y="536"/>
                    <a:pt x="265" y="537"/>
                  </a:cubicBezTo>
                  <a:cubicBezTo>
                    <a:pt x="275" y="538"/>
                    <a:pt x="314" y="531"/>
                    <a:pt x="327" y="529"/>
                  </a:cubicBezTo>
                  <a:cubicBezTo>
                    <a:pt x="347" y="523"/>
                    <a:pt x="387" y="499"/>
                    <a:pt x="395" y="492"/>
                  </a:cubicBezTo>
                  <a:cubicBezTo>
                    <a:pt x="411" y="476"/>
                    <a:pt x="427" y="466"/>
                    <a:pt x="439" y="447"/>
                  </a:cubicBezTo>
                  <a:cubicBezTo>
                    <a:pt x="443" y="442"/>
                    <a:pt x="447" y="436"/>
                    <a:pt x="452" y="431"/>
                  </a:cubicBezTo>
                  <a:cubicBezTo>
                    <a:pt x="460" y="421"/>
                    <a:pt x="467" y="411"/>
                    <a:pt x="472" y="399"/>
                  </a:cubicBezTo>
                  <a:cubicBezTo>
                    <a:pt x="472" y="398"/>
                    <a:pt x="472" y="397"/>
                    <a:pt x="472" y="395"/>
                  </a:cubicBezTo>
                  <a:cubicBezTo>
                    <a:pt x="456" y="387"/>
                    <a:pt x="438" y="369"/>
                    <a:pt x="426" y="359"/>
                  </a:cubicBezTo>
                  <a:close/>
                  <a:moveTo>
                    <a:pt x="432" y="107"/>
                  </a:moveTo>
                  <a:cubicBezTo>
                    <a:pt x="428" y="112"/>
                    <a:pt x="422" y="117"/>
                    <a:pt x="417" y="120"/>
                  </a:cubicBezTo>
                  <a:cubicBezTo>
                    <a:pt x="414" y="109"/>
                    <a:pt x="411" y="89"/>
                    <a:pt x="408" y="76"/>
                  </a:cubicBezTo>
                  <a:cubicBezTo>
                    <a:pt x="418" y="83"/>
                    <a:pt x="427" y="101"/>
                    <a:pt x="432" y="107"/>
                  </a:cubicBezTo>
                  <a:close/>
                  <a:moveTo>
                    <a:pt x="395" y="63"/>
                  </a:moveTo>
                  <a:cubicBezTo>
                    <a:pt x="397" y="68"/>
                    <a:pt x="398" y="83"/>
                    <a:pt x="400" y="89"/>
                  </a:cubicBezTo>
                  <a:cubicBezTo>
                    <a:pt x="402" y="97"/>
                    <a:pt x="404" y="105"/>
                    <a:pt x="405" y="114"/>
                  </a:cubicBezTo>
                  <a:cubicBezTo>
                    <a:pt x="405" y="115"/>
                    <a:pt x="408" y="126"/>
                    <a:pt x="408" y="127"/>
                  </a:cubicBezTo>
                  <a:cubicBezTo>
                    <a:pt x="406" y="129"/>
                    <a:pt x="403" y="130"/>
                    <a:pt x="402" y="133"/>
                  </a:cubicBezTo>
                  <a:cubicBezTo>
                    <a:pt x="399" y="125"/>
                    <a:pt x="395" y="93"/>
                    <a:pt x="393" y="87"/>
                  </a:cubicBezTo>
                  <a:cubicBezTo>
                    <a:pt x="390" y="80"/>
                    <a:pt x="386" y="65"/>
                    <a:pt x="386" y="65"/>
                  </a:cubicBezTo>
                  <a:cubicBezTo>
                    <a:pt x="386" y="63"/>
                    <a:pt x="383" y="55"/>
                    <a:pt x="382" y="52"/>
                  </a:cubicBezTo>
                  <a:cubicBezTo>
                    <a:pt x="386" y="54"/>
                    <a:pt x="390" y="57"/>
                    <a:pt x="395" y="63"/>
                  </a:cubicBezTo>
                  <a:close/>
                  <a:moveTo>
                    <a:pt x="367" y="43"/>
                  </a:moveTo>
                  <a:cubicBezTo>
                    <a:pt x="367" y="43"/>
                    <a:pt x="370" y="49"/>
                    <a:pt x="370" y="50"/>
                  </a:cubicBezTo>
                  <a:cubicBezTo>
                    <a:pt x="372" y="59"/>
                    <a:pt x="373" y="60"/>
                    <a:pt x="375" y="68"/>
                  </a:cubicBezTo>
                  <a:cubicBezTo>
                    <a:pt x="376" y="71"/>
                    <a:pt x="381" y="86"/>
                    <a:pt x="381" y="89"/>
                  </a:cubicBezTo>
                  <a:cubicBezTo>
                    <a:pt x="381" y="90"/>
                    <a:pt x="385" y="108"/>
                    <a:pt x="387" y="118"/>
                  </a:cubicBezTo>
                  <a:cubicBezTo>
                    <a:pt x="388" y="121"/>
                    <a:pt x="392" y="136"/>
                    <a:pt x="392" y="139"/>
                  </a:cubicBezTo>
                  <a:cubicBezTo>
                    <a:pt x="390" y="141"/>
                    <a:pt x="387" y="144"/>
                    <a:pt x="385" y="145"/>
                  </a:cubicBezTo>
                  <a:cubicBezTo>
                    <a:pt x="382" y="136"/>
                    <a:pt x="380" y="118"/>
                    <a:pt x="377" y="109"/>
                  </a:cubicBezTo>
                  <a:cubicBezTo>
                    <a:pt x="375" y="100"/>
                    <a:pt x="372" y="87"/>
                    <a:pt x="372" y="84"/>
                  </a:cubicBezTo>
                  <a:cubicBezTo>
                    <a:pt x="369" y="74"/>
                    <a:pt x="362" y="54"/>
                    <a:pt x="362" y="53"/>
                  </a:cubicBezTo>
                  <a:cubicBezTo>
                    <a:pt x="363" y="50"/>
                    <a:pt x="366" y="44"/>
                    <a:pt x="367" y="43"/>
                  </a:cubicBezTo>
                  <a:close/>
                  <a:moveTo>
                    <a:pt x="353" y="64"/>
                  </a:moveTo>
                  <a:cubicBezTo>
                    <a:pt x="354" y="64"/>
                    <a:pt x="355" y="67"/>
                    <a:pt x="355" y="68"/>
                  </a:cubicBezTo>
                  <a:cubicBezTo>
                    <a:pt x="358" y="77"/>
                    <a:pt x="363" y="86"/>
                    <a:pt x="365" y="96"/>
                  </a:cubicBezTo>
                  <a:cubicBezTo>
                    <a:pt x="368" y="110"/>
                    <a:pt x="376" y="135"/>
                    <a:pt x="378" y="150"/>
                  </a:cubicBezTo>
                  <a:cubicBezTo>
                    <a:pt x="377" y="151"/>
                    <a:pt x="374" y="155"/>
                    <a:pt x="372" y="157"/>
                  </a:cubicBezTo>
                  <a:cubicBezTo>
                    <a:pt x="368" y="145"/>
                    <a:pt x="364" y="133"/>
                    <a:pt x="362" y="121"/>
                  </a:cubicBezTo>
                  <a:cubicBezTo>
                    <a:pt x="360" y="111"/>
                    <a:pt x="356" y="102"/>
                    <a:pt x="353" y="92"/>
                  </a:cubicBezTo>
                  <a:cubicBezTo>
                    <a:pt x="353" y="88"/>
                    <a:pt x="349" y="80"/>
                    <a:pt x="348" y="77"/>
                  </a:cubicBezTo>
                  <a:cubicBezTo>
                    <a:pt x="349" y="75"/>
                    <a:pt x="352" y="66"/>
                    <a:pt x="353" y="64"/>
                  </a:cubicBezTo>
                  <a:close/>
                  <a:moveTo>
                    <a:pt x="336" y="100"/>
                  </a:moveTo>
                  <a:cubicBezTo>
                    <a:pt x="337" y="97"/>
                    <a:pt x="340" y="90"/>
                    <a:pt x="341" y="90"/>
                  </a:cubicBezTo>
                  <a:cubicBezTo>
                    <a:pt x="344" y="100"/>
                    <a:pt x="350" y="115"/>
                    <a:pt x="352" y="126"/>
                  </a:cubicBezTo>
                  <a:cubicBezTo>
                    <a:pt x="354" y="137"/>
                    <a:pt x="360" y="152"/>
                    <a:pt x="363" y="165"/>
                  </a:cubicBezTo>
                  <a:cubicBezTo>
                    <a:pt x="360" y="166"/>
                    <a:pt x="357" y="170"/>
                    <a:pt x="355" y="171"/>
                  </a:cubicBezTo>
                  <a:cubicBezTo>
                    <a:pt x="354" y="168"/>
                    <a:pt x="350" y="154"/>
                    <a:pt x="349" y="153"/>
                  </a:cubicBezTo>
                  <a:cubicBezTo>
                    <a:pt x="345" y="144"/>
                    <a:pt x="345" y="134"/>
                    <a:pt x="344" y="130"/>
                  </a:cubicBezTo>
                  <a:cubicBezTo>
                    <a:pt x="342" y="120"/>
                    <a:pt x="343" y="122"/>
                    <a:pt x="339" y="113"/>
                  </a:cubicBezTo>
                  <a:cubicBezTo>
                    <a:pt x="338" y="110"/>
                    <a:pt x="336" y="104"/>
                    <a:pt x="336" y="100"/>
                  </a:cubicBezTo>
                  <a:close/>
                  <a:moveTo>
                    <a:pt x="329" y="112"/>
                  </a:moveTo>
                  <a:cubicBezTo>
                    <a:pt x="329" y="115"/>
                    <a:pt x="336" y="134"/>
                    <a:pt x="336" y="138"/>
                  </a:cubicBezTo>
                  <a:cubicBezTo>
                    <a:pt x="337" y="147"/>
                    <a:pt x="344" y="168"/>
                    <a:pt x="346" y="177"/>
                  </a:cubicBezTo>
                  <a:cubicBezTo>
                    <a:pt x="344" y="179"/>
                    <a:pt x="340" y="181"/>
                    <a:pt x="338" y="183"/>
                  </a:cubicBezTo>
                  <a:cubicBezTo>
                    <a:pt x="336" y="177"/>
                    <a:pt x="334" y="167"/>
                    <a:pt x="333" y="162"/>
                  </a:cubicBezTo>
                  <a:cubicBezTo>
                    <a:pt x="332" y="160"/>
                    <a:pt x="330" y="149"/>
                    <a:pt x="329" y="148"/>
                  </a:cubicBezTo>
                  <a:cubicBezTo>
                    <a:pt x="327" y="140"/>
                    <a:pt x="324" y="125"/>
                    <a:pt x="323" y="124"/>
                  </a:cubicBezTo>
                  <a:cubicBezTo>
                    <a:pt x="324" y="122"/>
                    <a:pt x="328" y="114"/>
                    <a:pt x="329" y="112"/>
                  </a:cubicBezTo>
                  <a:close/>
                  <a:moveTo>
                    <a:pt x="316" y="139"/>
                  </a:moveTo>
                  <a:cubicBezTo>
                    <a:pt x="316" y="147"/>
                    <a:pt x="320" y="162"/>
                    <a:pt x="324" y="176"/>
                  </a:cubicBezTo>
                  <a:cubicBezTo>
                    <a:pt x="326" y="182"/>
                    <a:pt x="326" y="188"/>
                    <a:pt x="327" y="192"/>
                  </a:cubicBezTo>
                  <a:cubicBezTo>
                    <a:pt x="325" y="194"/>
                    <a:pt x="323" y="197"/>
                    <a:pt x="320" y="199"/>
                  </a:cubicBezTo>
                  <a:cubicBezTo>
                    <a:pt x="320" y="199"/>
                    <a:pt x="315" y="178"/>
                    <a:pt x="315" y="177"/>
                  </a:cubicBezTo>
                  <a:cubicBezTo>
                    <a:pt x="315" y="177"/>
                    <a:pt x="312" y="162"/>
                    <a:pt x="310" y="154"/>
                  </a:cubicBezTo>
                  <a:cubicBezTo>
                    <a:pt x="312" y="147"/>
                    <a:pt x="313" y="144"/>
                    <a:pt x="316" y="139"/>
                  </a:cubicBezTo>
                  <a:close/>
                  <a:moveTo>
                    <a:pt x="304" y="172"/>
                  </a:moveTo>
                  <a:cubicBezTo>
                    <a:pt x="304" y="177"/>
                    <a:pt x="311" y="200"/>
                    <a:pt x="312" y="206"/>
                  </a:cubicBezTo>
                  <a:cubicBezTo>
                    <a:pt x="312" y="208"/>
                    <a:pt x="305" y="212"/>
                    <a:pt x="305" y="213"/>
                  </a:cubicBezTo>
                  <a:cubicBezTo>
                    <a:pt x="305" y="212"/>
                    <a:pt x="302" y="204"/>
                    <a:pt x="302" y="203"/>
                  </a:cubicBezTo>
                  <a:cubicBezTo>
                    <a:pt x="301" y="202"/>
                    <a:pt x="300" y="196"/>
                    <a:pt x="299" y="191"/>
                  </a:cubicBezTo>
                  <a:cubicBezTo>
                    <a:pt x="300" y="186"/>
                    <a:pt x="302" y="177"/>
                    <a:pt x="304" y="172"/>
                  </a:cubicBezTo>
                  <a:close/>
                  <a:moveTo>
                    <a:pt x="293" y="224"/>
                  </a:moveTo>
                  <a:cubicBezTo>
                    <a:pt x="290" y="227"/>
                    <a:pt x="285" y="231"/>
                    <a:pt x="284" y="232"/>
                  </a:cubicBezTo>
                  <a:cubicBezTo>
                    <a:pt x="283" y="229"/>
                    <a:pt x="292" y="211"/>
                    <a:pt x="294" y="207"/>
                  </a:cubicBezTo>
                  <a:cubicBezTo>
                    <a:pt x="295" y="211"/>
                    <a:pt x="298" y="214"/>
                    <a:pt x="298" y="218"/>
                  </a:cubicBezTo>
                  <a:cubicBezTo>
                    <a:pt x="297" y="221"/>
                    <a:pt x="295" y="222"/>
                    <a:pt x="293" y="224"/>
                  </a:cubicBezTo>
                  <a:close/>
                  <a:moveTo>
                    <a:pt x="25" y="191"/>
                  </a:moveTo>
                  <a:cubicBezTo>
                    <a:pt x="32" y="176"/>
                    <a:pt x="35" y="162"/>
                    <a:pt x="43" y="148"/>
                  </a:cubicBezTo>
                  <a:cubicBezTo>
                    <a:pt x="50" y="134"/>
                    <a:pt x="59" y="120"/>
                    <a:pt x="70" y="107"/>
                  </a:cubicBezTo>
                  <a:cubicBezTo>
                    <a:pt x="79" y="97"/>
                    <a:pt x="83" y="92"/>
                    <a:pt x="93" y="81"/>
                  </a:cubicBezTo>
                  <a:cubicBezTo>
                    <a:pt x="96" y="77"/>
                    <a:pt x="119" y="60"/>
                    <a:pt x="124" y="58"/>
                  </a:cubicBezTo>
                  <a:cubicBezTo>
                    <a:pt x="141" y="48"/>
                    <a:pt x="147" y="42"/>
                    <a:pt x="165" y="35"/>
                  </a:cubicBezTo>
                  <a:cubicBezTo>
                    <a:pt x="177" y="30"/>
                    <a:pt x="191" y="23"/>
                    <a:pt x="204" y="20"/>
                  </a:cubicBezTo>
                  <a:cubicBezTo>
                    <a:pt x="208" y="19"/>
                    <a:pt x="217" y="17"/>
                    <a:pt x="222" y="16"/>
                  </a:cubicBezTo>
                  <a:cubicBezTo>
                    <a:pt x="222" y="16"/>
                    <a:pt x="225" y="35"/>
                    <a:pt x="226" y="37"/>
                  </a:cubicBezTo>
                  <a:cubicBezTo>
                    <a:pt x="226" y="38"/>
                    <a:pt x="229" y="65"/>
                    <a:pt x="230" y="66"/>
                  </a:cubicBezTo>
                  <a:cubicBezTo>
                    <a:pt x="235" y="86"/>
                    <a:pt x="239" y="130"/>
                    <a:pt x="239" y="131"/>
                  </a:cubicBezTo>
                  <a:cubicBezTo>
                    <a:pt x="241" y="144"/>
                    <a:pt x="247" y="194"/>
                    <a:pt x="247" y="196"/>
                  </a:cubicBezTo>
                  <a:cubicBezTo>
                    <a:pt x="247" y="210"/>
                    <a:pt x="250" y="230"/>
                    <a:pt x="250" y="245"/>
                  </a:cubicBezTo>
                  <a:cubicBezTo>
                    <a:pt x="240" y="246"/>
                    <a:pt x="217" y="245"/>
                    <a:pt x="200" y="243"/>
                  </a:cubicBezTo>
                  <a:cubicBezTo>
                    <a:pt x="195" y="242"/>
                    <a:pt x="159" y="236"/>
                    <a:pt x="149" y="236"/>
                  </a:cubicBezTo>
                  <a:cubicBezTo>
                    <a:pt x="139" y="236"/>
                    <a:pt x="103" y="230"/>
                    <a:pt x="86" y="228"/>
                  </a:cubicBezTo>
                  <a:cubicBezTo>
                    <a:pt x="61" y="225"/>
                    <a:pt x="44" y="223"/>
                    <a:pt x="18" y="216"/>
                  </a:cubicBezTo>
                  <a:cubicBezTo>
                    <a:pt x="20" y="208"/>
                    <a:pt x="22" y="197"/>
                    <a:pt x="25" y="191"/>
                  </a:cubicBezTo>
                  <a:close/>
                  <a:moveTo>
                    <a:pt x="247" y="258"/>
                  </a:moveTo>
                  <a:cubicBezTo>
                    <a:pt x="244" y="266"/>
                    <a:pt x="234" y="283"/>
                    <a:pt x="227" y="288"/>
                  </a:cubicBezTo>
                  <a:cubicBezTo>
                    <a:pt x="224" y="280"/>
                    <a:pt x="227" y="264"/>
                    <a:pt x="227" y="257"/>
                  </a:cubicBezTo>
                  <a:cubicBezTo>
                    <a:pt x="230" y="257"/>
                    <a:pt x="244" y="258"/>
                    <a:pt x="247" y="258"/>
                  </a:cubicBezTo>
                  <a:close/>
                  <a:moveTo>
                    <a:pt x="197" y="254"/>
                  </a:moveTo>
                  <a:cubicBezTo>
                    <a:pt x="213" y="256"/>
                    <a:pt x="213" y="256"/>
                    <a:pt x="213" y="256"/>
                  </a:cubicBezTo>
                  <a:cubicBezTo>
                    <a:pt x="214" y="258"/>
                    <a:pt x="213" y="273"/>
                    <a:pt x="213" y="274"/>
                  </a:cubicBezTo>
                  <a:cubicBezTo>
                    <a:pt x="213" y="290"/>
                    <a:pt x="213" y="293"/>
                    <a:pt x="213" y="311"/>
                  </a:cubicBezTo>
                  <a:cubicBezTo>
                    <a:pt x="206" y="320"/>
                    <a:pt x="200" y="337"/>
                    <a:pt x="193" y="347"/>
                  </a:cubicBezTo>
                  <a:cubicBezTo>
                    <a:pt x="192" y="334"/>
                    <a:pt x="191" y="327"/>
                    <a:pt x="194" y="310"/>
                  </a:cubicBezTo>
                  <a:cubicBezTo>
                    <a:pt x="194" y="307"/>
                    <a:pt x="195" y="268"/>
                    <a:pt x="197" y="254"/>
                  </a:cubicBezTo>
                  <a:close/>
                  <a:moveTo>
                    <a:pt x="179" y="356"/>
                  </a:moveTo>
                  <a:cubicBezTo>
                    <a:pt x="179" y="358"/>
                    <a:pt x="177" y="371"/>
                    <a:pt x="179" y="374"/>
                  </a:cubicBezTo>
                  <a:cubicBezTo>
                    <a:pt x="176" y="377"/>
                    <a:pt x="174" y="382"/>
                    <a:pt x="171" y="386"/>
                  </a:cubicBezTo>
                  <a:cubicBezTo>
                    <a:pt x="169" y="389"/>
                    <a:pt x="167" y="392"/>
                    <a:pt x="164" y="396"/>
                  </a:cubicBezTo>
                  <a:cubicBezTo>
                    <a:pt x="162" y="399"/>
                    <a:pt x="160" y="401"/>
                    <a:pt x="159" y="404"/>
                  </a:cubicBezTo>
                  <a:cubicBezTo>
                    <a:pt x="156" y="408"/>
                    <a:pt x="150" y="417"/>
                    <a:pt x="148" y="422"/>
                  </a:cubicBezTo>
                  <a:cubicBezTo>
                    <a:pt x="145" y="415"/>
                    <a:pt x="149" y="404"/>
                    <a:pt x="150" y="390"/>
                  </a:cubicBezTo>
                  <a:cubicBezTo>
                    <a:pt x="151" y="384"/>
                    <a:pt x="153" y="344"/>
                    <a:pt x="154" y="339"/>
                  </a:cubicBezTo>
                  <a:cubicBezTo>
                    <a:pt x="156" y="323"/>
                    <a:pt x="155" y="318"/>
                    <a:pt x="158" y="302"/>
                  </a:cubicBezTo>
                  <a:cubicBezTo>
                    <a:pt x="160" y="286"/>
                    <a:pt x="159" y="269"/>
                    <a:pt x="163" y="251"/>
                  </a:cubicBezTo>
                  <a:cubicBezTo>
                    <a:pt x="184" y="253"/>
                    <a:pt x="184" y="253"/>
                    <a:pt x="184" y="253"/>
                  </a:cubicBezTo>
                  <a:cubicBezTo>
                    <a:pt x="185" y="255"/>
                    <a:pt x="182" y="272"/>
                    <a:pt x="181" y="279"/>
                  </a:cubicBezTo>
                  <a:cubicBezTo>
                    <a:pt x="181" y="290"/>
                    <a:pt x="182" y="295"/>
                    <a:pt x="179" y="305"/>
                  </a:cubicBezTo>
                  <a:cubicBezTo>
                    <a:pt x="177" y="317"/>
                    <a:pt x="179" y="351"/>
                    <a:pt x="179" y="356"/>
                  </a:cubicBezTo>
                  <a:close/>
                  <a:moveTo>
                    <a:pt x="28" y="262"/>
                  </a:moveTo>
                  <a:cubicBezTo>
                    <a:pt x="29" y="272"/>
                    <a:pt x="23" y="282"/>
                    <a:pt x="24" y="294"/>
                  </a:cubicBezTo>
                  <a:cubicBezTo>
                    <a:pt x="25" y="298"/>
                    <a:pt x="22" y="317"/>
                    <a:pt x="22" y="317"/>
                  </a:cubicBezTo>
                  <a:cubicBezTo>
                    <a:pt x="13" y="296"/>
                    <a:pt x="15" y="266"/>
                    <a:pt x="15" y="247"/>
                  </a:cubicBezTo>
                  <a:cubicBezTo>
                    <a:pt x="15" y="243"/>
                    <a:pt x="15" y="234"/>
                    <a:pt x="17" y="230"/>
                  </a:cubicBezTo>
                  <a:cubicBezTo>
                    <a:pt x="21" y="230"/>
                    <a:pt x="29" y="233"/>
                    <a:pt x="31" y="233"/>
                  </a:cubicBezTo>
                  <a:cubicBezTo>
                    <a:pt x="31" y="240"/>
                    <a:pt x="27" y="259"/>
                    <a:pt x="28" y="262"/>
                  </a:cubicBezTo>
                  <a:close/>
                  <a:moveTo>
                    <a:pt x="57" y="300"/>
                  </a:moveTo>
                  <a:cubicBezTo>
                    <a:pt x="56" y="307"/>
                    <a:pt x="53" y="334"/>
                    <a:pt x="53" y="337"/>
                  </a:cubicBezTo>
                  <a:cubicBezTo>
                    <a:pt x="54" y="351"/>
                    <a:pt x="49" y="371"/>
                    <a:pt x="47" y="385"/>
                  </a:cubicBezTo>
                  <a:cubicBezTo>
                    <a:pt x="36" y="372"/>
                    <a:pt x="28" y="335"/>
                    <a:pt x="30" y="333"/>
                  </a:cubicBezTo>
                  <a:cubicBezTo>
                    <a:pt x="30" y="329"/>
                    <a:pt x="32" y="319"/>
                    <a:pt x="33" y="314"/>
                  </a:cubicBezTo>
                  <a:cubicBezTo>
                    <a:pt x="34" y="307"/>
                    <a:pt x="37" y="289"/>
                    <a:pt x="38" y="275"/>
                  </a:cubicBezTo>
                  <a:cubicBezTo>
                    <a:pt x="38" y="272"/>
                    <a:pt x="41" y="249"/>
                    <a:pt x="42" y="234"/>
                  </a:cubicBezTo>
                  <a:cubicBezTo>
                    <a:pt x="48" y="235"/>
                    <a:pt x="60" y="237"/>
                    <a:pt x="65" y="238"/>
                  </a:cubicBezTo>
                  <a:cubicBezTo>
                    <a:pt x="64" y="249"/>
                    <a:pt x="57" y="290"/>
                    <a:pt x="57" y="300"/>
                  </a:cubicBezTo>
                  <a:close/>
                  <a:moveTo>
                    <a:pt x="85" y="394"/>
                  </a:moveTo>
                  <a:cubicBezTo>
                    <a:pt x="84" y="402"/>
                    <a:pt x="83" y="421"/>
                    <a:pt x="81" y="426"/>
                  </a:cubicBezTo>
                  <a:cubicBezTo>
                    <a:pt x="73" y="420"/>
                    <a:pt x="62" y="408"/>
                    <a:pt x="58" y="399"/>
                  </a:cubicBezTo>
                  <a:cubicBezTo>
                    <a:pt x="59" y="389"/>
                    <a:pt x="61" y="379"/>
                    <a:pt x="62" y="365"/>
                  </a:cubicBezTo>
                  <a:cubicBezTo>
                    <a:pt x="62" y="358"/>
                    <a:pt x="66" y="335"/>
                    <a:pt x="67" y="319"/>
                  </a:cubicBezTo>
                  <a:cubicBezTo>
                    <a:pt x="68" y="312"/>
                    <a:pt x="70" y="294"/>
                    <a:pt x="70" y="279"/>
                  </a:cubicBezTo>
                  <a:cubicBezTo>
                    <a:pt x="70" y="277"/>
                    <a:pt x="73" y="248"/>
                    <a:pt x="76" y="240"/>
                  </a:cubicBezTo>
                  <a:cubicBezTo>
                    <a:pt x="82" y="239"/>
                    <a:pt x="85" y="242"/>
                    <a:pt x="91" y="243"/>
                  </a:cubicBezTo>
                  <a:cubicBezTo>
                    <a:pt x="94" y="243"/>
                    <a:pt x="99" y="242"/>
                    <a:pt x="99" y="245"/>
                  </a:cubicBezTo>
                  <a:cubicBezTo>
                    <a:pt x="99" y="256"/>
                    <a:pt x="96" y="276"/>
                    <a:pt x="96" y="286"/>
                  </a:cubicBezTo>
                  <a:cubicBezTo>
                    <a:pt x="96" y="291"/>
                    <a:pt x="96" y="299"/>
                    <a:pt x="94" y="309"/>
                  </a:cubicBezTo>
                  <a:cubicBezTo>
                    <a:pt x="92" y="324"/>
                    <a:pt x="91" y="337"/>
                    <a:pt x="88" y="352"/>
                  </a:cubicBezTo>
                  <a:cubicBezTo>
                    <a:pt x="86" y="366"/>
                    <a:pt x="86" y="380"/>
                    <a:pt x="85" y="394"/>
                  </a:cubicBezTo>
                  <a:close/>
                  <a:moveTo>
                    <a:pt x="93" y="437"/>
                  </a:moveTo>
                  <a:cubicBezTo>
                    <a:pt x="94" y="431"/>
                    <a:pt x="96" y="410"/>
                    <a:pt x="97" y="404"/>
                  </a:cubicBezTo>
                  <a:cubicBezTo>
                    <a:pt x="98" y="394"/>
                    <a:pt x="101" y="369"/>
                    <a:pt x="102" y="350"/>
                  </a:cubicBezTo>
                  <a:cubicBezTo>
                    <a:pt x="102" y="347"/>
                    <a:pt x="105" y="323"/>
                    <a:pt x="105" y="314"/>
                  </a:cubicBezTo>
                  <a:cubicBezTo>
                    <a:pt x="106" y="295"/>
                    <a:pt x="113" y="250"/>
                    <a:pt x="112" y="245"/>
                  </a:cubicBezTo>
                  <a:cubicBezTo>
                    <a:pt x="124" y="245"/>
                    <a:pt x="137" y="248"/>
                    <a:pt x="147" y="250"/>
                  </a:cubicBezTo>
                  <a:cubicBezTo>
                    <a:pt x="148" y="255"/>
                    <a:pt x="144" y="281"/>
                    <a:pt x="143" y="287"/>
                  </a:cubicBezTo>
                  <a:cubicBezTo>
                    <a:pt x="142" y="300"/>
                    <a:pt x="140" y="312"/>
                    <a:pt x="140" y="320"/>
                  </a:cubicBezTo>
                  <a:cubicBezTo>
                    <a:pt x="140" y="329"/>
                    <a:pt x="134" y="361"/>
                    <a:pt x="134" y="368"/>
                  </a:cubicBezTo>
                  <a:cubicBezTo>
                    <a:pt x="133" y="374"/>
                    <a:pt x="133" y="406"/>
                    <a:pt x="130" y="414"/>
                  </a:cubicBezTo>
                  <a:cubicBezTo>
                    <a:pt x="131" y="416"/>
                    <a:pt x="128" y="436"/>
                    <a:pt x="128" y="438"/>
                  </a:cubicBezTo>
                  <a:cubicBezTo>
                    <a:pt x="128" y="439"/>
                    <a:pt x="120" y="452"/>
                    <a:pt x="115" y="460"/>
                  </a:cubicBezTo>
                  <a:cubicBezTo>
                    <a:pt x="105" y="457"/>
                    <a:pt x="99" y="445"/>
                    <a:pt x="93" y="437"/>
                  </a:cubicBezTo>
                  <a:close/>
                  <a:moveTo>
                    <a:pt x="447" y="416"/>
                  </a:moveTo>
                  <a:cubicBezTo>
                    <a:pt x="436" y="428"/>
                    <a:pt x="427" y="442"/>
                    <a:pt x="417" y="454"/>
                  </a:cubicBezTo>
                  <a:cubicBezTo>
                    <a:pt x="406" y="465"/>
                    <a:pt x="377" y="488"/>
                    <a:pt x="373" y="491"/>
                  </a:cubicBezTo>
                  <a:cubicBezTo>
                    <a:pt x="356" y="504"/>
                    <a:pt x="333" y="513"/>
                    <a:pt x="312" y="518"/>
                  </a:cubicBezTo>
                  <a:cubicBezTo>
                    <a:pt x="303" y="520"/>
                    <a:pt x="268" y="525"/>
                    <a:pt x="260" y="524"/>
                  </a:cubicBezTo>
                  <a:cubicBezTo>
                    <a:pt x="254" y="522"/>
                    <a:pt x="229" y="519"/>
                    <a:pt x="224" y="518"/>
                  </a:cubicBezTo>
                  <a:cubicBezTo>
                    <a:pt x="209" y="513"/>
                    <a:pt x="194" y="507"/>
                    <a:pt x="181" y="499"/>
                  </a:cubicBezTo>
                  <a:cubicBezTo>
                    <a:pt x="180" y="498"/>
                    <a:pt x="159" y="489"/>
                    <a:pt x="150" y="483"/>
                  </a:cubicBezTo>
                  <a:cubicBezTo>
                    <a:pt x="145" y="479"/>
                    <a:pt x="137" y="473"/>
                    <a:pt x="132" y="470"/>
                  </a:cubicBezTo>
                  <a:cubicBezTo>
                    <a:pt x="137" y="463"/>
                    <a:pt x="144" y="447"/>
                    <a:pt x="148" y="444"/>
                  </a:cubicBezTo>
                  <a:cubicBezTo>
                    <a:pt x="156" y="435"/>
                    <a:pt x="161" y="425"/>
                    <a:pt x="168" y="415"/>
                  </a:cubicBezTo>
                  <a:cubicBezTo>
                    <a:pt x="183" y="395"/>
                    <a:pt x="196" y="371"/>
                    <a:pt x="208" y="350"/>
                  </a:cubicBezTo>
                  <a:cubicBezTo>
                    <a:pt x="216" y="334"/>
                    <a:pt x="225" y="322"/>
                    <a:pt x="235" y="307"/>
                  </a:cubicBezTo>
                  <a:cubicBezTo>
                    <a:pt x="243" y="294"/>
                    <a:pt x="251" y="277"/>
                    <a:pt x="262" y="266"/>
                  </a:cubicBezTo>
                  <a:cubicBezTo>
                    <a:pt x="275" y="270"/>
                    <a:pt x="285" y="280"/>
                    <a:pt x="295" y="287"/>
                  </a:cubicBezTo>
                  <a:cubicBezTo>
                    <a:pt x="307" y="294"/>
                    <a:pt x="333" y="312"/>
                    <a:pt x="334" y="313"/>
                  </a:cubicBezTo>
                  <a:cubicBezTo>
                    <a:pt x="355" y="323"/>
                    <a:pt x="374" y="336"/>
                    <a:pt x="392" y="351"/>
                  </a:cubicBezTo>
                  <a:cubicBezTo>
                    <a:pt x="395" y="354"/>
                    <a:pt x="440" y="387"/>
                    <a:pt x="456" y="401"/>
                  </a:cubicBezTo>
                  <a:cubicBezTo>
                    <a:pt x="455" y="407"/>
                    <a:pt x="451" y="410"/>
                    <a:pt x="447" y="4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1" name="Freeform 6"/>
            <p:cNvSpPr>
              <a:spLocks noEditPoints="1"/>
            </p:cNvSpPr>
            <p:nvPr/>
          </p:nvSpPr>
          <p:spPr bwMode="auto">
            <a:xfrm>
              <a:off x="1787526" y="3279776"/>
              <a:ext cx="381000" cy="379413"/>
            </a:xfrm>
            <a:custGeom>
              <a:avLst/>
              <a:gdLst>
                <a:gd name="T0" fmla="*/ 253 w 265"/>
                <a:gd name="T1" fmla="*/ 39 h 264"/>
                <a:gd name="T2" fmla="*/ 177 w 265"/>
                <a:gd name="T3" fmla="*/ 33 h 264"/>
                <a:gd name="T4" fmla="*/ 68 w 265"/>
                <a:gd name="T5" fmla="*/ 92 h 264"/>
                <a:gd name="T6" fmla="*/ 14 w 265"/>
                <a:gd name="T7" fmla="*/ 145 h 264"/>
                <a:gd name="T8" fmla="*/ 59 w 265"/>
                <a:gd name="T9" fmla="*/ 173 h 264"/>
                <a:gd name="T10" fmla="*/ 145 w 265"/>
                <a:gd name="T11" fmla="*/ 224 h 264"/>
                <a:gd name="T12" fmla="*/ 214 w 265"/>
                <a:gd name="T13" fmla="*/ 264 h 264"/>
                <a:gd name="T14" fmla="*/ 246 w 265"/>
                <a:gd name="T15" fmla="*/ 212 h 264"/>
                <a:gd name="T16" fmla="*/ 265 w 265"/>
                <a:gd name="T17" fmla="*/ 123 h 264"/>
                <a:gd name="T18" fmla="*/ 56 w 265"/>
                <a:gd name="T19" fmla="*/ 146 h 264"/>
                <a:gd name="T20" fmla="*/ 47 w 265"/>
                <a:gd name="T21" fmla="*/ 128 h 264"/>
                <a:gd name="T22" fmla="*/ 60 w 265"/>
                <a:gd name="T23" fmla="*/ 117 h 264"/>
                <a:gd name="T24" fmla="*/ 102 w 265"/>
                <a:gd name="T25" fmla="*/ 168 h 264"/>
                <a:gd name="T26" fmla="*/ 68 w 265"/>
                <a:gd name="T27" fmla="*/ 160 h 264"/>
                <a:gd name="T28" fmla="*/ 105 w 265"/>
                <a:gd name="T29" fmla="*/ 152 h 264"/>
                <a:gd name="T30" fmla="*/ 73 w 265"/>
                <a:gd name="T31" fmla="*/ 127 h 264"/>
                <a:gd name="T32" fmla="*/ 102 w 265"/>
                <a:gd name="T33" fmla="*/ 121 h 264"/>
                <a:gd name="T34" fmla="*/ 116 w 265"/>
                <a:gd name="T35" fmla="*/ 188 h 264"/>
                <a:gd name="T36" fmla="*/ 155 w 265"/>
                <a:gd name="T37" fmla="*/ 167 h 264"/>
                <a:gd name="T38" fmla="*/ 155 w 265"/>
                <a:gd name="T39" fmla="*/ 147 h 264"/>
                <a:gd name="T40" fmla="*/ 117 w 265"/>
                <a:gd name="T41" fmla="*/ 127 h 264"/>
                <a:gd name="T42" fmla="*/ 155 w 265"/>
                <a:gd name="T43" fmla="*/ 128 h 264"/>
                <a:gd name="T44" fmla="*/ 140 w 265"/>
                <a:gd name="T45" fmla="*/ 68 h 264"/>
                <a:gd name="T46" fmla="*/ 136 w 265"/>
                <a:gd name="T47" fmla="*/ 87 h 264"/>
                <a:gd name="T48" fmla="*/ 192 w 265"/>
                <a:gd name="T49" fmla="*/ 188 h 264"/>
                <a:gd name="T50" fmla="*/ 171 w 265"/>
                <a:gd name="T51" fmla="*/ 203 h 264"/>
                <a:gd name="T52" fmla="*/ 182 w 265"/>
                <a:gd name="T53" fmla="*/ 142 h 264"/>
                <a:gd name="T54" fmla="*/ 194 w 265"/>
                <a:gd name="T55" fmla="*/ 169 h 264"/>
                <a:gd name="T56" fmla="*/ 171 w 265"/>
                <a:gd name="T57" fmla="*/ 147 h 264"/>
                <a:gd name="T58" fmla="*/ 188 w 265"/>
                <a:gd name="T59" fmla="*/ 220 h 264"/>
                <a:gd name="T60" fmla="*/ 200 w 265"/>
                <a:gd name="T61" fmla="*/ 126 h 264"/>
                <a:gd name="T62" fmla="*/ 184 w 265"/>
                <a:gd name="T63" fmla="*/ 101 h 264"/>
                <a:gd name="T64" fmla="*/ 200 w 265"/>
                <a:gd name="T65" fmla="*/ 86 h 264"/>
                <a:gd name="T66" fmla="*/ 168 w 265"/>
                <a:gd name="T67" fmla="*/ 67 h 264"/>
                <a:gd name="T68" fmla="*/ 202 w 265"/>
                <a:gd name="T69" fmla="*/ 51 h 264"/>
                <a:gd name="T70" fmla="*/ 202 w 265"/>
                <a:gd name="T71" fmla="*/ 51 h 264"/>
                <a:gd name="T72" fmla="*/ 216 w 265"/>
                <a:gd name="T73" fmla="*/ 86 h 264"/>
                <a:gd name="T74" fmla="*/ 244 w 265"/>
                <a:gd name="T75" fmla="*/ 66 h 264"/>
                <a:gd name="T76" fmla="*/ 243 w 265"/>
                <a:gd name="T77" fmla="*/ 50 h 264"/>
                <a:gd name="T78" fmla="*/ 216 w 265"/>
                <a:gd name="T79" fmla="*/ 27 h 264"/>
                <a:gd name="T80" fmla="*/ 218 w 265"/>
                <a:gd name="T81" fmla="*/ 224 h 264"/>
                <a:gd name="T82" fmla="*/ 232 w 265"/>
                <a:gd name="T83" fmla="*/ 204 h 264"/>
                <a:gd name="T84" fmla="*/ 226 w 265"/>
                <a:gd name="T85" fmla="*/ 184 h 264"/>
                <a:gd name="T86" fmla="*/ 247 w 265"/>
                <a:gd name="T87" fmla="*/ 168 h 264"/>
                <a:gd name="T88" fmla="*/ 214 w 265"/>
                <a:gd name="T89" fmla="*/ 169 h 264"/>
                <a:gd name="T90" fmla="*/ 250 w 265"/>
                <a:gd name="T91" fmla="*/ 145 h 264"/>
                <a:gd name="T92" fmla="*/ 215 w 265"/>
                <a:gd name="T93" fmla="*/ 126 h 264"/>
                <a:gd name="T94" fmla="*/ 249 w 265"/>
                <a:gd name="T95" fmla="*/ 100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65" h="264">
                  <a:moveTo>
                    <a:pt x="265" y="123"/>
                  </a:moveTo>
                  <a:cubicBezTo>
                    <a:pt x="265" y="111"/>
                    <a:pt x="263" y="93"/>
                    <a:pt x="262" y="89"/>
                  </a:cubicBezTo>
                  <a:cubicBezTo>
                    <a:pt x="258" y="73"/>
                    <a:pt x="259" y="57"/>
                    <a:pt x="253" y="39"/>
                  </a:cubicBezTo>
                  <a:cubicBezTo>
                    <a:pt x="247" y="28"/>
                    <a:pt x="248" y="11"/>
                    <a:pt x="236" y="0"/>
                  </a:cubicBezTo>
                  <a:cubicBezTo>
                    <a:pt x="225" y="0"/>
                    <a:pt x="225" y="0"/>
                    <a:pt x="225" y="0"/>
                  </a:cubicBezTo>
                  <a:cubicBezTo>
                    <a:pt x="211" y="13"/>
                    <a:pt x="195" y="24"/>
                    <a:pt x="177" y="33"/>
                  </a:cubicBezTo>
                  <a:cubicBezTo>
                    <a:pt x="160" y="42"/>
                    <a:pt x="142" y="51"/>
                    <a:pt x="125" y="61"/>
                  </a:cubicBezTo>
                  <a:cubicBezTo>
                    <a:pt x="112" y="68"/>
                    <a:pt x="100" y="77"/>
                    <a:pt x="86" y="82"/>
                  </a:cubicBezTo>
                  <a:cubicBezTo>
                    <a:pt x="80" y="85"/>
                    <a:pt x="75" y="89"/>
                    <a:pt x="68" y="92"/>
                  </a:cubicBezTo>
                  <a:cubicBezTo>
                    <a:pt x="62" y="94"/>
                    <a:pt x="57" y="98"/>
                    <a:pt x="51" y="101"/>
                  </a:cubicBezTo>
                  <a:cubicBezTo>
                    <a:pt x="42" y="107"/>
                    <a:pt x="34" y="113"/>
                    <a:pt x="25" y="119"/>
                  </a:cubicBezTo>
                  <a:cubicBezTo>
                    <a:pt x="18" y="125"/>
                    <a:pt x="0" y="133"/>
                    <a:pt x="14" y="145"/>
                  </a:cubicBezTo>
                  <a:cubicBezTo>
                    <a:pt x="20" y="149"/>
                    <a:pt x="26" y="152"/>
                    <a:pt x="31" y="157"/>
                  </a:cubicBezTo>
                  <a:cubicBezTo>
                    <a:pt x="31" y="157"/>
                    <a:pt x="31" y="157"/>
                    <a:pt x="32" y="157"/>
                  </a:cubicBezTo>
                  <a:cubicBezTo>
                    <a:pt x="41" y="163"/>
                    <a:pt x="50" y="168"/>
                    <a:pt x="59" y="173"/>
                  </a:cubicBezTo>
                  <a:cubicBezTo>
                    <a:pt x="74" y="180"/>
                    <a:pt x="88" y="189"/>
                    <a:pt x="102" y="198"/>
                  </a:cubicBezTo>
                  <a:cubicBezTo>
                    <a:pt x="109" y="202"/>
                    <a:pt x="117" y="206"/>
                    <a:pt x="124" y="211"/>
                  </a:cubicBezTo>
                  <a:cubicBezTo>
                    <a:pt x="132" y="215"/>
                    <a:pt x="139" y="218"/>
                    <a:pt x="145" y="224"/>
                  </a:cubicBezTo>
                  <a:cubicBezTo>
                    <a:pt x="150" y="229"/>
                    <a:pt x="157" y="232"/>
                    <a:pt x="163" y="235"/>
                  </a:cubicBezTo>
                  <a:cubicBezTo>
                    <a:pt x="178" y="244"/>
                    <a:pt x="194" y="250"/>
                    <a:pt x="207" y="261"/>
                  </a:cubicBezTo>
                  <a:cubicBezTo>
                    <a:pt x="209" y="263"/>
                    <a:pt x="212" y="263"/>
                    <a:pt x="214" y="264"/>
                  </a:cubicBezTo>
                  <a:cubicBezTo>
                    <a:pt x="217" y="263"/>
                    <a:pt x="219" y="262"/>
                    <a:pt x="222" y="261"/>
                  </a:cubicBezTo>
                  <a:cubicBezTo>
                    <a:pt x="223" y="258"/>
                    <a:pt x="223" y="255"/>
                    <a:pt x="224" y="253"/>
                  </a:cubicBezTo>
                  <a:cubicBezTo>
                    <a:pt x="234" y="240"/>
                    <a:pt x="240" y="226"/>
                    <a:pt x="246" y="212"/>
                  </a:cubicBezTo>
                  <a:cubicBezTo>
                    <a:pt x="252" y="201"/>
                    <a:pt x="257" y="189"/>
                    <a:pt x="259" y="176"/>
                  </a:cubicBezTo>
                  <a:cubicBezTo>
                    <a:pt x="263" y="164"/>
                    <a:pt x="263" y="160"/>
                    <a:pt x="264" y="152"/>
                  </a:cubicBezTo>
                  <a:cubicBezTo>
                    <a:pt x="265" y="140"/>
                    <a:pt x="265" y="132"/>
                    <a:pt x="265" y="123"/>
                  </a:cubicBezTo>
                  <a:close/>
                  <a:moveTo>
                    <a:pt x="56" y="154"/>
                  </a:moveTo>
                  <a:cubicBezTo>
                    <a:pt x="51" y="151"/>
                    <a:pt x="48" y="149"/>
                    <a:pt x="43" y="146"/>
                  </a:cubicBezTo>
                  <a:cubicBezTo>
                    <a:pt x="56" y="146"/>
                    <a:pt x="56" y="146"/>
                    <a:pt x="56" y="146"/>
                  </a:cubicBezTo>
                  <a:lnTo>
                    <a:pt x="56" y="154"/>
                  </a:lnTo>
                  <a:close/>
                  <a:moveTo>
                    <a:pt x="59" y="127"/>
                  </a:moveTo>
                  <a:cubicBezTo>
                    <a:pt x="53" y="130"/>
                    <a:pt x="50" y="131"/>
                    <a:pt x="47" y="128"/>
                  </a:cubicBezTo>
                  <a:cubicBezTo>
                    <a:pt x="47" y="126"/>
                    <a:pt x="47" y="125"/>
                    <a:pt x="47" y="124"/>
                  </a:cubicBezTo>
                  <a:cubicBezTo>
                    <a:pt x="48" y="123"/>
                    <a:pt x="50" y="122"/>
                    <a:pt x="51" y="121"/>
                  </a:cubicBezTo>
                  <a:cubicBezTo>
                    <a:pt x="54" y="120"/>
                    <a:pt x="56" y="119"/>
                    <a:pt x="60" y="117"/>
                  </a:cubicBezTo>
                  <a:cubicBezTo>
                    <a:pt x="59" y="121"/>
                    <a:pt x="59" y="124"/>
                    <a:pt x="59" y="127"/>
                  </a:cubicBezTo>
                  <a:close/>
                  <a:moveTo>
                    <a:pt x="105" y="152"/>
                  </a:moveTo>
                  <a:cubicBezTo>
                    <a:pt x="103" y="157"/>
                    <a:pt x="103" y="162"/>
                    <a:pt x="102" y="168"/>
                  </a:cubicBezTo>
                  <a:cubicBezTo>
                    <a:pt x="99" y="169"/>
                    <a:pt x="96" y="171"/>
                    <a:pt x="93" y="173"/>
                  </a:cubicBezTo>
                  <a:cubicBezTo>
                    <a:pt x="89" y="171"/>
                    <a:pt x="85" y="169"/>
                    <a:pt x="81" y="167"/>
                  </a:cubicBezTo>
                  <a:cubicBezTo>
                    <a:pt x="77" y="165"/>
                    <a:pt x="73" y="162"/>
                    <a:pt x="68" y="160"/>
                  </a:cubicBezTo>
                  <a:cubicBezTo>
                    <a:pt x="69" y="155"/>
                    <a:pt x="71" y="150"/>
                    <a:pt x="72" y="145"/>
                  </a:cubicBezTo>
                  <a:cubicBezTo>
                    <a:pt x="83" y="144"/>
                    <a:pt x="93" y="145"/>
                    <a:pt x="103" y="145"/>
                  </a:cubicBezTo>
                  <a:cubicBezTo>
                    <a:pt x="106" y="147"/>
                    <a:pt x="105" y="149"/>
                    <a:pt x="105" y="152"/>
                  </a:cubicBezTo>
                  <a:close/>
                  <a:moveTo>
                    <a:pt x="102" y="121"/>
                  </a:moveTo>
                  <a:cubicBezTo>
                    <a:pt x="99" y="125"/>
                    <a:pt x="100" y="127"/>
                    <a:pt x="97" y="127"/>
                  </a:cubicBezTo>
                  <a:cubicBezTo>
                    <a:pt x="89" y="127"/>
                    <a:pt x="81" y="127"/>
                    <a:pt x="73" y="127"/>
                  </a:cubicBezTo>
                  <a:cubicBezTo>
                    <a:pt x="70" y="115"/>
                    <a:pt x="70" y="115"/>
                    <a:pt x="76" y="107"/>
                  </a:cubicBezTo>
                  <a:cubicBezTo>
                    <a:pt x="85" y="106"/>
                    <a:pt x="91" y="106"/>
                    <a:pt x="102" y="106"/>
                  </a:cubicBezTo>
                  <a:cubicBezTo>
                    <a:pt x="102" y="109"/>
                    <a:pt x="102" y="118"/>
                    <a:pt x="102" y="121"/>
                  </a:cubicBezTo>
                  <a:close/>
                  <a:moveTo>
                    <a:pt x="152" y="200"/>
                  </a:moveTo>
                  <a:cubicBezTo>
                    <a:pt x="150" y="202"/>
                    <a:pt x="147" y="204"/>
                    <a:pt x="144" y="206"/>
                  </a:cubicBezTo>
                  <a:cubicBezTo>
                    <a:pt x="135" y="200"/>
                    <a:pt x="127" y="195"/>
                    <a:pt x="116" y="188"/>
                  </a:cubicBezTo>
                  <a:cubicBezTo>
                    <a:pt x="149" y="188"/>
                    <a:pt x="149" y="188"/>
                    <a:pt x="149" y="188"/>
                  </a:cubicBezTo>
                  <a:cubicBezTo>
                    <a:pt x="152" y="193"/>
                    <a:pt x="152" y="193"/>
                    <a:pt x="152" y="200"/>
                  </a:cubicBezTo>
                  <a:close/>
                  <a:moveTo>
                    <a:pt x="155" y="167"/>
                  </a:moveTo>
                  <a:cubicBezTo>
                    <a:pt x="145" y="170"/>
                    <a:pt x="138" y="170"/>
                    <a:pt x="122" y="168"/>
                  </a:cubicBezTo>
                  <a:cubicBezTo>
                    <a:pt x="121" y="156"/>
                    <a:pt x="121" y="156"/>
                    <a:pt x="125" y="146"/>
                  </a:cubicBezTo>
                  <a:cubicBezTo>
                    <a:pt x="135" y="140"/>
                    <a:pt x="146" y="139"/>
                    <a:pt x="155" y="147"/>
                  </a:cubicBezTo>
                  <a:lnTo>
                    <a:pt x="155" y="167"/>
                  </a:lnTo>
                  <a:close/>
                  <a:moveTo>
                    <a:pt x="155" y="128"/>
                  </a:moveTo>
                  <a:cubicBezTo>
                    <a:pt x="148" y="128"/>
                    <a:pt x="124" y="130"/>
                    <a:pt x="117" y="127"/>
                  </a:cubicBezTo>
                  <a:cubicBezTo>
                    <a:pt x="114" y="122"/>
                    <a:pt x="117" y="113"/>
                    <a:pt x="117" y="107"/>
                  </a:cubicBezTo>
                  <a:cubicBezTo>
                    <a:pt x="126" y="102"/>
                    <a:pt x="144" y="105"/>
                    <a:pt x="155" y="105"/>
                  </a:cubicBezTo>
                  <a:cubicBezTo>
                    <a:pt x="154" y="112"/>
                    <a:pt x="154" y="121"/>
                    <a:pt x="155" y="128"/>
                  </a:cubicBezTo>
                  <a:close/>
                  <a:moveTo>
                    <a:pt x="136" y="87"/>
                  </a:moveTo>
                  <a:cubicBezTo>
                    <a:pt x="134" y="86"/>
                    <a:pt x="114" y="85"/>
                    <a:pt x="116" y="84"/>
                  </a:cubicBezTo>
                  <a:cubicBezTo>
                    <a:pt x="120" y="78"/>
                    <a:pt x="136" y="73"/>
                    <a:pt x="140" y="68"/>
                  </a:cubicBezTo>
                  <a:cubicBezTo>
                    <a:pt x="157" y="68"/>
                    <a:pt x="157" y="68"/>
                    <a:pt x="157" y="68"/>
                  </a:cubicBezTo>
                  <a:cubicBezTo>
                    <a:pt x="158" y="73"/>
                    <a:pt x="155" y="81"/>
                    <a:pt x="156" y="87"/>
                  </a:cubicBezTo>
                  <a:lnTo>
                    <a:pt x="136" y="87"/>
                  </a:lnTo>
                  <a:close/>
                  <a:moveTo>
                    <a:pt x="170" y="198"/>
                  </a:moveTo>
                  <a:cubicBezTo>
                    <a:pt x="170" y="195"/>
                    <a:pt x="170" y="193"/>
                    <a:pt x="170" y="188"/>
                  </a:cubicBezTo>
                  <a:cubicBezTo>
                    <a:pt x="192" y="188"/>
                    <a:pt x="192" y="188"/>
                    <a:pt x="192" y="188"/>
                  </a:cubicBezTo>
                  <a:cubicBezTo>
                    <a:pt x="196" y="192"/>
                    <a:pt x="195" y="195"/>
                    <a:pt x="194" y="199"/>
                  </a:cubicBezTo>
                  <a:cubicBezTo>
                    <a:pt x="194" y="199"/>
                    <a:pt x="193" y="201"/>
                    <a:pt x="192" y="201"/>
                  </a:cubicBezTo>
                  <a:cubicBezTo>
                    <a:pt x="185" y="202"/>
                    <a:pt x="179" y="207"/>
                    <a:pt x="171" y="203"/>
                  </a:cubicBezTo>
                  <a:cubicBezTo>
                    <a:pt x="171" y="202"/>
                    <a:pt x="170" y="200"/>
                    <a:pt x="170" y="198"/>
                  </a:cubicBezTo>
                  <a:close/>
                  <a:moveTo>
                    <a:pt x="171" y="147"/>
                  </a:moveTo>
                  <a:cubicBezTo>
                    <a:pt x="174" y="142"/>
                    <a:pt x="178" y="141"/>
                    <a:pt x="182" y="142"/>
                  </a:cubicBezTo>
                  <a:cubicBezTo>
                    <a:pt x="187" y="143"/>
                    <a:pt x="192" y="145"/>
                    <a:pt x="197" y="146"/>
                  </a:cubicBezTo>
                  <a:cubicBezTo>
                    <a:pt x="199" y="150"/>
                    <a:pt x="194" y="154"/>
                    <a:pt x="195" y="158"/>
                  </a:cubicBezTo>
                  <a:cubicBezTo>
                    <a:pt x="195" y="161"/>
                    <a:pt x="194" y="164"/>
                    <a:pt x="194" y="169"/>
                  </a:cubicBezTo>
                  <a:cubicBezTo>
                    <a:pt x="172" y="169"/>
                    <a:pt x="172" y="169"/>
                    <a:pt x="172" y="169"/>
                  </a:cubicBezTo>
                  <a:cubicBezTo>
                    <a:pt x="171" y="166"/>
                    <a:pt x="171" y="164"/>
                    <a:pt x="171" y="161"/>
                  </a:cubicBezTo>
                  <a:cubicBezTo>
                    <a:pt x="171" y="156"/>
                    <a:pt x="174" y="151"/>
                    <a:pt x="171" y="147"/>
                  </a:cubicBezTo>
                  <a:close/>
                  <a:moveTo>
                    <a:pt x="197" y="236"/>
                  </a:moveTo>
                  <a:cubicBezTo>
                    <a:pt x="190" y="231"/>
                    <a:pt x="181" y="231"/>
                    <a:pt x="174" y="224"/>
                  </a:cubicBezTo>
                  <a:cubicBezTo>
                    <a:pt x="179" y="223"/>
                    <a:pt x="183" y="221"/>
                    <a:pt x="188" y="220"/>
                  </a:cubicBezTo>
                  <a:cubicBezTo>
                    <a:pt x="191" y="221"/>
                    <a:pt x="194" y="222"/>
                    <a:pt x="197" y="224"/>
                  </a:cubicBezTo>
                  <a:lnTo>
                    <a:pt x="197" y="236"/>
                  </a:lnTo>
                  <a:close/>
                  <a:moveTo>
                    <a:pt x="200" y="126"/>
                  </a:moveTo>
                  <a:cubicBezTo>
                    <a:pt x="191" y="130"/>
                    <a:pt x="178" y="126"/>
                    <a:pt x="169" y="127"/>
                  </a:cubicBezTo>
                  <a:cubicBezTo>
                    <a:pt x="167" y="119"/>
                    <a:pt x="168" y="111"/>
                    <a:pt x="169" y="105"/>
                  </a:cubicBezTo>
                  <a:cubicBezTo>
                    <a:pt x="172" y="99"/>
                    <a:pt x="179" y="102"/>
                    <a:pt x="184" y="101"/>
                  </a:cubicBezTo>
                  <a:cubicBezTo>
                    <a:pt x="188" y="100"/>
                    <a:pt x="195" y="100"/>
                    <a:pt x="201" y="103"/>
                  </a:cubicBezTo>
                  <a:lnTo>
                    <a:pt x="200" y="126"/>
                  </a:lnTo>
                  <a:close/>
                  <a:moveTo>
                    <a:pt x="200" y="86"/>
                  </a:moveTo>
                  <a:cubicBezTo>
                    <a:pt x="197" y="87"/>
                    <a:pt x="190" y="87"/>
                    <a:pt x="188" y="87"/>
                  </a:cubicBezTo>
                  <a:cubicBezTo>
                    <a:pt x="179" y="87"/>
                    <a:pt x="177" y="87"/>
                    <a:pt x="168" y="87"/>
                  </a:cubicBezTo>
                  <a:cubicBezTo>
                    <a:pt x="168" y="79"/>
                    <a:pt x="168" y="73"/>
                    <a:pt x="168" y="67"/>
                  </a:cubicBezTo>
                  <a:cubicBezTo>
                    <a:pt x="180" y="64"/>
                    <a:pt x="190" y="67"/>
                    <a:pt x="200" y="66"/>
                  </a:cubicBezTo>
                  <a:cubicBezTo>
                    <a:pt x="202" y="72"/>
                    <a:pt x="201" y="81"/>
                    <a:pt x="200" y="86"/>
                  </a:cubicBezTo>
                  <a:close/>
                  <a:moveTo>
                    <a:pt x="202" y="51"/>
                  </a:moveTo>
                  <a:cubicBezTo>
                    <a:pt x="171" y="52"/>
                    <a:pt x="171" y="52"/>
                    <a:pt x="171" y="52"/>
                  </a:cubicBezTo>
                  <a:cubicBezTo>
                    <a:pt x="175" y="48"/>
                    <a:pt x="198" y="37"/>
                    <a:pt x="203" y="35"/>
                  </a:cubicBezTo>
                  <a:cubicBezTo>
                    <a:pt x="202" y="37"/>
                    <a:pt x="203" y="49"/>
                    <a:pt x="202" y="51"/>
                  </a:cubicBezTo>
                  <a:close/>
                  <a:moveTo>
                    <a:pt x="247" y="86"/>
                  </a:moveTo>
                  <a:cubicBezTo>
                    <a:pt x="242" y="85"/>
                    <a:pt x="236" y="85"/>
                    <a:pt x="232" y="86"/>
                  </a:cubicBezTo>
                  <a:cubicBezTo>
                    <a:pt x="228" y="87"/>
                    <a:pt x="221" y="86"/>
                    <a:pt x="216" y="86"/>
                  </a:cubicBezTo>
                  <a:cubicBezTo>
                    <a:pt x="216" y="67"/>
                    <a:pt x="216" y="67"/>
                    <a:pt x="216" y="67"/>
                  </a:cubicBezTo>
                  <a:cubicBezTo>
                    <a:pt x="219" y="66"/>
                    <a:pt x="224" y="65"/>
                    <a:pt x="226" y="65"/>
                  </a:cubicBezTo>
                  <a:cubicBezTo>
                    <a:pt x="232" y="65"/>
                    <a:pt x="238" y="66"/>
                    <a:pt x="244" y="66"/>
                  </a:cubicBezTo>
                  <a:cubicBezTo>
                    <a:pt x="244" y="70"/>
                    <a:pt x="248" y="82"/>
                    <a:pt x="247" y="86"/>
                  </a:cubicBezTo>
                  <a:close/>
                  <a:moveTo>
                    <a:pt x="231" y="16"/>
                  </a:moveTo>
                  <a:cubicBezTo>
                    <a:pt x="239" y="23"/>
                    <a:pt x="243" y="38"/>
                    <a:pt x="243" y="50"/>
                  </a:cubicBezTo>
                  <a:cubicBezTo>
                    <a:pt x="239" y="52"/>
                    <a:pt x="236" y="51"/>
                    <a:pt x="231" y="51"/>
                  </a:cubicBezTo>
                  <a:cubicBezTo>
                    <a:pt x="228" y="51"/>
                    <a:pt x="219" y="51"/>
                    <a:pt x="217" y="51"/>
                  </a:cubicBezTo>
                  <a:cubicBezTo>
                    <a:pt x="216" y="43"/>
                    <a:pt x="216" y="30"/>
                    <a:pt x="216" y="27"/>
                  </a:cubicBezTo>
                  <a:cubicBezTo>
                    <a:pt x="219" y="23"/>
                    <a:pt x="227" y="18"/>
                    <a:pt x="231" y="16"/>
                  </a:cubicBezTo>
                  <a:close/>
                  <a:moveTo>
                    <a:pt x="219" y="231"/>
                  </a:moveTo>
                  <a:cubicBezTo>
                    <a:pt x="217" y="228"/>
                    <a:pt x="217" y="228"/>
                    <a:pt x="218" y="224"/>
                  </a:cubicBezTo>
                  <a:cubicBezTo>
                    <a:pt x="219" y="224"/>
                    <a:pt x="220" y="224"/>
                    <a:pt x="222" y="224"/>
                  </a:cubicBezTo>
                  <a:cubicBezTo>
                    <a:pt x="221" y="226"/>
                    <a:pt x="220" y="229"/>
                    <a:pt x="219" y="231"/>
                  </a:cubicBezTo>
                  <a:close/>
                  <a:moveTo>
                    <a:pt x="232" y="204"/>
                  </a:moveTo>
                  <a:cubicBezTo>
                    <a:pt x="226" y="206"/>
                    <a:pt x="222" y="201"/>
                    <a:pt x="217" y="200"/>
                  </a:cubicBezTo>
                  <a:cubicBezTo>
                    <a:pt x="216" y="197"/>
                    <a:pt x="214" y="193"/>
                    <a:pt x="213" y="190"/>
                  </a:cubicBezTo>
                  <a:cubicBezTo>
                    <a:pt x="217" y="188"/>
                    <a:pt x="222" y="186"/>
                    <a:pt x="226" y="184"/>
                  </a:cubicBezTo>
                  <a:cubicBezTo>
                    <a:pt x="230" y="186"/>
                    <a:pt x="235" y="187"/>
                    <a:pt x="240" y="188"/>
                  </a:cubicBezTo>
                  <a:cubicBezTo>
                    <a:pt x="237" y="194"/>
                    <a:pt x="235" y="199"/>
                    <a:pt x="232" y="204"/>
                  </a:cubicBezTo>
                  <a:close/>
                  <a:moveTo>
                    <a:pt x="247" y="168"/>
                  </a:moveTo>
                  <a:cubicBezTo>
                    <a:pt x="243" y="171"/>
                    <a:pt x="240" y="170"/>
                    <a:pt x="237" y="170"/>
                  </a:cubicBezTo>
                  <a:cubicBezTo>
                    <a:pt x="232" y="170"/>
                    <a:pt x="228" y="167"/>
                    <a:pt x="224" y="168"/>
                  </a:cubicBezTo>
                  <a:cubicBezTo>
                    <a:pt x="221" y="169"/>
                    <a:pt x="218" y="169"/>
                    <a:pt x="214" y="169"/>
                  </a:cubicBezTo>
                  <a:cubicBezTo>
                    <a:pt x="212" y="161"/>
                    <a:pt x="215" y="150"/>
                    <a:pt x="214" y="144"/>
                  </a:cubicBezTo>
                  <a:cubicBezTo>
                    <a:pt x="216" y="139"/>
                    <a:pt x="226" y="144"/>
                    <a:pt x="230" y="143"/>
                  </a:cubicBezTo>
                  <a:cubicBezTo>
                    <a:pt x="232" y="143"/>
                    <a:pt x="244" y="143"/>
                    <a:pt x="250" y="145"/>
                  </a:cubicBezTo>
                  <a:cubicBezTo>
                    <a:pt x="253" y="151"/>
                    <a:pt x="252" y="162"/>
                    <a:pt x="247" y="168"/>
                  </a:cubicBezTo>
                  <a:close/>
                  <a:moveTo>
                    <a:pt x="235" y="127"/>
                  </a:moveTo>
                  <a:cubicBezTo>
                    <a:pt x="228" y="127"/>
                    <a:pt x="221" y="127"/>
                    <a:pt x="215" y="126"/>
                  </a:cubicBezTo>
                  <a:cubicBezTo>
                    <a:pt x="213" y="118"/>
                    <a:pt x="215" y="111"/>
                    <a:pt x="215" y="102"/>
                  </a:cubicBezTo>
                  <a:cubicBezTo>
                    <a:pt x="218" y="100"/>
                    <a:pt x="226" y="101"/>
                    <a:pt x="229" y="100"/>
                  </a:cubicBezTo>
                  <a:cubicBezTo>
                    <a:pt x="236" y="101"/>
                    <a:pt x="241" y="99"/>
                    <a:pt x="249" y="100"/>
                  </a:cubicBezTo>
                  <a:cubicBezTo>
                    <a:pt x="251" y="108"/>
                    <a:pt x="249" y="117"/>
                    <a:pt x="249" y="127"/>
                  </a:cubicBezTo>
                  <a:cubicBezTo>
                    <a:pt x="243" y="125"/>
                    <a:pt x="241" y="126"/>
                    <a:pt x="235" y="1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2" name="Freeform 7"/>
            <p:cNvSpPr>
              <a:spLocks/>
            </p:cNvSpPr>
            <p:nvPr/>
          </p:nvSpPr>
          <p:spPr bwMode="auto">
            <a:xfrm>
              <a:off x="1614488" y="3405188"/>
              <a:ext cx="39688" cy="38100"/>
            </a:xfrm>
            <a:custGeom>
              <a:avLst/>
              <a:gdLst>
                <a:gd name="T0" fmla="*/ 25 w 28"/>
                <a:gd name="T1" fmla="*/ 18 h 27"/>
                <a:gd name="T2" fmla="*/ 28 w 28"/>
                <a:gd name="T3" fmla="*/ 9 h 27"/>
                <a:gd name="T4" fmla="*/ 19 w 28"/>
                <a:gd name="T5" fmla="*/ 0 h 27"/>
                <a:gd name="T6" fmla="*/ 9 w 28"/>
                <a:gd name="T7" fmla="*/ 0 h 27"/>
                <a:gd name="T8" fmla="*/ 0 w 28"/>
                <a:gd name="T9" fmla="*/ 12 h 27"/>
                <a:gd name="T10" fmla="*/ 0 w 28"/>
                <a:gd name="T11" fmla="*/ 18 h 27"/>
                <a:gd name="T12" fmla="*/ 2 w 28"/>
                <a:gd name="T13" fmla="*/ 21 h 27"/>
                <a:gd name="T14" fmla="*/ 6 w 28"/>
                <a:gd name="T15" fmla="*/ 25 h 27"/>
                <a:gd name="T16" fmla="*/ 15 w 28"/>
                <a:gd name="T17" fmla="*/ 27 h 27"/>
                <a:gd name="T18" fmla="*/ 25 w 28"/>
                <a:gd name="T19" fmla="*/ 18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" h="27">
                  <a:moveTo>
                    <a:pt x="25" y="18"/>
                  </a:moveTo>
                  <a:cubicBezTo>
                    <a:pt x="26" y="15"/>
                    <a:pt x="27" y="12"/>
                    <a:pt x="28" y="9"/>
                  </a:cubicBezTo>
                  <a:cubicBezTo>
                    <a:pt x="26" y="5"/>
                    <a:pt x="23" y="1"/>
                    <a:pt x="1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5" y="2"/>
                    <a:pt x="2" y="7"/>
                    <a:pt x="0" y="12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1" y="19"/>
                    <a:pt x="1" y="20"/>
                    <a:pt x="2" y="21"/>
                  </a:cubicBezTo>
                  <a:cubicBezTo>
                    <a:pt x="3" y="22"/>
                    <a:pt x="5" y="23"/>
                    <a:pt x="6" y="25"/>
                  </a:cubicBezTo>
                  <a:cubicBezTo>
                    <a:pt x="9" y="26"/>
                    <a:pt x="12" y="27"/>
                    <a:pt x="15" y="27"/>
                  </a:cubicBezTo>
                  <a:cubicBezTo>
                    <a:pt x="20" y="26"/>
                    <a:pt x="22" y="22"/>
                    <a:pt x="25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3" name="Freeform 8"/>
            <p:cNvSpPr>
              <a:spLocks/>
            </p:cNvSpPr>
            <p:nvPr/>
          </p:nvSpPr>
          <p:spPr bwMode="auto">
            <a:xfrm>
              <a:off x="1617663" y="3287713"/>
              <a:ext cx="36513" cy="41275"/>
            </a:xfrm>
            <a:custGeom>
              <a:avLst/>
              <a:gdLst>
                <a:gd name="T0" fmla="*/ 25 w 26"/>
                <a:gd name="T1" fmla="*/ 7 h 29"/>
                <a:gd name="T2" fmla="*/ 22 w 26"/>
                <a:gd name="T3" fmla="*/ 2 h 29"/>
                <a:gd name="T4" fmla="*/ 14 w 26"/>
                <a:gd name="T5" fmla="*/ 1 h 29"/>
                <a:gd name="T6" fmla="*/ 9 w 26"/>
                <a:gd name="T7" fmla="*/ 3 h 29"/>
                <a:gd name="T8" fmla="*/ 2 w 26"/>
                <a:gd name="T9" fmla="*/ 10 h 29"/>
                <a:gd name="T10" fmla="*/ 0 w 26"/>
                <a:gd name="T11" fmla="*/ 16 h 29"/>
                <a:gd name="T12" fmla="*/ 0 w 26"/>
                <a:gd name="T13" fmla="*/ 17 h 29"/>
                <a:gd name="T14" fmla="*/ 2 w 26"/>
                <a:gd name="T15" fmla="*/ 24 h 29"/>
                <a:gd name="T16" fmla="*/ 4 w 26"/>
                <a:gd name="T17" fmla="*/ 26 h 29"/>
                <a:gd name="T18" fmla="*/ 11 w 26"/>
                <a:gd name="T19" fmla="*/ 29 h 29"/>
                <a:gd name="T20" fmla="*/ 17 w 26"/>
                <a:gd name="T21" fmla="*/ 29 h 29"/>
                <a:gd name="T22" fmla="*/ 21 w 26"/>
                <a:gd name="T23" fmla="*/ 26 h 29"/>
                <a:gd name="T24" fmla="*/ 26 w 26"/>
                <a:gd name="T25" fmla="*/ 10 h 29"/>
                <a:gd name="T26" fmla="*/ 25 w 26"/>
                <a:gd name="T27" fmla="*/ 7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6" h="29">
                  <a:moveTo>
                    <a:pt x="25" y="7"/>
                  </a:moveTo>
                  <a:cubicBezTo>
                    <a:pt x="24" y="5"/>
                    <a:pt x="23" y="4"/>
                    <a:pt x="22" y="2"/>
                  </a:cubicBezTo>
                  <a:cubicBezTo>
                    <a:pt x="19" y="1"/>
                    <a:pt x="17" y="0"/>
                    <a:pt x="14" y="1"/>
                  </a:cubicBezTo>
                  <a:cubicBezTo>
                    <a:pt x="12" y="1"/>
                    <a:pt x="11" y="2"/>
                    <a:pt x="9" y="3"/>
                  </a:cubicBezTo>
                  <a:cubicBezTo>
                    <a:pt x="7" y="5"/>
                    <a:pt x="5" y="8"/>
                    <a:pt x="2" y="10"/>
                  </a:cubicBezTo>
                  <a:cubicBezTo>
                    <a:pt x="2" y="12"/>
                    <a:pt x="1" y="14"/>
                    <a:pt x="0" y="16"/>
                  </a:cubicBezTo>
                  <a:cubicBezTo>
                    <a:pt x="0" y="16"/>
                    <a:pt x="0" y="17"/>
                    <a:pt x="0" y="17"/>
                  </a:cubicBezTo>
                  <a:cubicBezTo>
                    <a:pt x="1" y="19"/>
                    <a:pt x="2" y="22"/>
                    <a:pt x="2" y="24"/>
                  </a:cubicBezTo>
                  <a:cubicBezTo>
                    <a:pt x="3" y="25"/>
                    <a:pt x="3" y="25"/>
                    <a:pt x="4" y="26"/>
                  </a:cubicBezTo>
                  <a:cubicBezTo>
                    <a:pt x="6" y="27"/>
                    <a:pt x="8" y="28"/>
                    <a:pt x="11" y="29"/>
                  </a:cubicBezTo>
                  <a:cubicBezTo>
                    <a:pt x="13" y="29"/>
                    <a:pt x="15" y="29"/>
                    <a:pt x="17" y="29"/>
                  </a:cubicBezTo>
                  <a:cubicBezTo>
                    <a:pt x="18" y="28"/>
                    <a:pt x="20" y="27"/>
                    <a:pt x="21" y="26"/>
                  </a:cubicBezTo>
                  <a:cubicBezTo>
                    <a:pt x="23" y="21"/>
                    <a:pt x="24" y="15"/>
                    <a:pt x="26" y="10"/>
                  </a:cubicBezTo>
                  <a:cubicBezTo>
                    <a:pt x="26" y="9"/>
                    <a:pt x="25" y="8"/>
                    <a:pt x="25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4" name="Freeform 9"/>
            <p:cNvSpPr>
              <a:spLocks/>
            </p:cNvSpPr>
            <p:nvPr/>
          </p:nvSpPr>
          <p:spPr bwMode="auto">
            <a:xfrm>
              <a:off x="1538288" y="3298826"/>
              <a:ext cx="34925" cy="36513"/>
            </a:xfrm>
            <a:custGeom>
              <a:avLst/>
              <a:gdLst>
                <a:gd name="T0" fmla="*/ 21 w 24"/>
                <a:gd name="T1" fmla="*/ 3 h 26"/>
                <a:gd name="T2" fmla="*/ 15 w 24"/>
                <a:gd name="T3" fmla="*/ 1 h 26"/>
                <a:gd name="T4" fmla="*/ 10 w 24"/>
                <a:gd name="T5" fmla="*/ 1 h 26"/>
                <a:gd name="T6" fmla="*/ 0 w 24"/>
                <a:gd name="T7" fmla="*/ 10 h 26"/>
                <a:gd name="T8" fmla="*/ 0 w 24"/>
                <a:gd name="T9" fmla="*/ 16 h 26"/>
                <a:gd name="T10" fmla="*/ 0 w 24"/>
                <a:gd name="T11" fmla="*/ 16 h 26"/>
                <a:gd name="T12" fmla="*/ 5 w 24"/>
                <a:gd name="T13" fmla="*/ 24 h 26"/>
                <a:gd name="T14" fmla="*/ 7 w 24"/>
                <a:gd name="T15" fmla="*/ 25 h 26"/>
                <a:gd name="T16" fmla="*/ 7 w 24"/>
                <a:gd name="T17" fmla="*/ 25 h 26"/>
                <a:gd name="T18" fmla="*/ 17 w 24"/>
                <a:gd name="T19" fmla="*/ 25 h 26"/>
                <a:gd name="T20" fmla="*/ 24 w 24"/>
                <a:gd name="T21" fmla="*/ 11 h 26"/>
                <a:gd name="T22" fmla="*/ 21 w 24"/>
                <a:gd name="T23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4" h="26">
                  <a:moveTo>
                    <a:pt x="21" y="3"/>
                  </a:moveTo>
                  <a:cubicBezTo>
                    <a:pt x="19" y="2"/>
                    <a:pt x="17" y="1"/>
                    <a:pt x="15" y="1"/>
                  </a:cubicBezTo>
                  <a:cubicBezTo>
                    <a:pt x="14" y="0"/>
                    <a:pt x="12" y="0"/>
                    <a:pt x="10" y="1"/>
                  </a:cubicBezTo>
                  <a:cubicBezTo>
                    <a:pt x="6" y="3"/>
                    <a:pt x="3" y="7"/>
                    <a:pt x="0" y="10"/>
                  </a:cubicBezTo>
                  <a:cubicBezTo>
                    <a:pt x="0" y="12"/>
                    <a:pt x="0" y="14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1" y="19"/>
                    <a:pt x="2" y="22"/>
                    <a:pt x="5" y="24"/>
                  </a:cubicBezTo>
                  <a:cubicBezTo>
                    <a:pt x="6" y="24"/>
                    <a:pt x="6" y="24"/>
                    <a:pt x="7" y="25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10" y="25"/>
                    <a:pt x="14" y="26"/>
                    <a:pt x="17" y="25"/>
                  </a:cubicBezTo>
                  <a:cubicBezTo>
                    <a:pt x="20" y="21"/>
                    <a:pt x="22" y="16"/>
                    <a:pt x="24" y="11"/>
                  </a:cubicBezTo>
                  <a:cubicBezTo>
                    <a:pt x="24" y="8"/>
                    <a:pt x="24" y="5"/>
                    <a:pt x="2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5" name="Freeform 10"/>
            <p:cNvSpPr>
              <a:spLocks/>
            </p:cNvSpPr>
            <p:nvPr/>
          </p:nvSpPr>
          <p:spPr bwMode="auto">
            <a:xfrm>
              <a:off x="1641476" y="3170238"/>
              <a:ext cx="33338" cy="38100"/>
            </a:xfrm>
            <a:custGeom>
              <a:avLst/>
              <a:gdLst>
                <a:gd name="T0" fmla="*/ 23 w 23"/>
                <a:gd name="T1" fmla="*/ 9 h 26"/>
                <a:gd name="T2" fmla="*/ 6 w 23"/>
                <a:gd name="T3" fmla="*/ 3 h 26"/>
                <a:gd name="T4" fmla="*/ 0 w 23"/>
                <a:gd name="T5" fmla="*/ 9 h 26"/>
                <a:gd name="T6" fmla="*/ 3 w 23"/>
                <a:gd name="T7" fmla="*/ 20 h 26"/>
                <a:gd name="T8" fmla="*/ 13 w 23"/>
                <a:gd name="T9" fmla="*/ 26 h 26"/>
                <a:gd name="T10" fmla="*/ 20 w 23"/>
                <a:gd name="T11" fmla="*/ 22 h 26"/>
                <a:gd name="T12" fmla="*/ 23 w 23"/>
                <a:gd name="T13" fmla="*/ 18 h 26"/>
                <a:gd name="T14" fmla="*/ 23 w 23"/>
                <a:gd name="T15" fmla="*/ 11 h 26"/>
                <a:gd name="T16" fmla="*/ 23 w 23"/>
                <a:gd name="T17" fmla="*/ 9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26">
                  <a:moveTo>
                    <a:pt x="23" y="9"/>
                  </a:moveTo>
                  <a:cubicBezTo>
                    <a:pt x="21" y="1"/>
                    <a:pt x="12" y="0"/>
                    <a:pt x="6" y="3"/>
                  </a:cubicBezTo>
                  <a:cubicBezTo>
                    <a:pt x="4" y="5"/>
                    <a:pt x="2" y="7"/>
                    <a:pt x="0" y="9"/>
                  </a:cubicBezTo>
                  <a:cubicBezTo>
                    <a:pt x="0" y="13"/>
                    <a:pt x="1" y="18"/>
                    <a:pt x="3" y="20"/>
                  </a:cubicBezTo>
                  <a:cubicBezTo>
                    <a:pt x="5" y="24"/>
                    <a:pt x="9" y="26"/>
                    <a:pt x="13" y="26"/>
                  </a:cubicBezTo>
                  <a:cubicBezTo>
                    <a:pt x="16" y="25"/>
                    <a:pt x="18" y="23"/>
                    <a:pt x="20" y="22"/>
                  </a:cubicBezTo>
                  <a:cubicBezTo>
                    <a:pt x="21" y="21"/>
                    <a:pt x="22" y="20"/>
                    <a:pt x="23" y="18"/>
                  </a:cubicBezTo>
                  <a:cubicBezTo>
                    <a:pt x="23" y="11"/>
                    <a:pt x="23" y="11"/>
                    <a:pt x="23" y="11"/>
                  </a:cubicBezTo>
                  <a:cubicBezTo>
                    <a:pt x="23" y="10"/>
                    <a:pt x="23" y="10"/>
                    <a:pt x="23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6" name="Freeform 11"/>
            <p:cNvSpPr>
              <a:spLocks/>
            </p:cNvSpPr>
            <p:nvPr/>
          </p:nvSpPr>
          <p:spPr bwMode="auto">
            <a:xfrm>
              <a:off x="1592263" y="3348038"/>
              <a:ext cx="39688" cy="33338"/>
            </a:xfrm>
            <a:custGeom>
              <a:avLst/>
              <a:gdLst>
                <a:gd name="T0" fmla="*/ 10 w 28"/>
                <a:gd name="T1" fmla="*/ 24 h 24"/>
                <a:gd name="T2" fmla="*/ 14 w 28"/>
                <a:gd name="T3" fmla="*/ 23 h 24"/>
                <a:gd name="T4" fmla="*/ 16 w 28"/>
                <a:gd name="T5" fmla="*/ 22 h 24"/>
                <a:gd name="T6" fmla="*/ 19 w 28"/>
                <a:gd name="T7" fmla="*/ 0 h 24"/>
                <a:gd name="T8" fmla="*/ 8 w 28"/>
                <a:gd name="T9" fmla="*/ 0 h 24"/>
                <a:gd name="T10" fmla="*/ 3 w 28"/>
                <a:gd name="T11" fmla="*/ 4 h 24"/>
                <a:gd name="T12" fmla="*/ 0 w 28"/>
                <a:gd name="T13" fmla="*/ 12 h 24"/>
                <a:gd name="T14" fmla="*/ 0 w 28"/>
                <a:gd name="T15" fmla="*/ 13 h 24"/>
                <a:gd name="T16" fmla="*/ 10 w 28"/>
                <a:gd name="T17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8" h="24">
                  <a:moveTo>
                    <a:pt x="10" y="24"/>
                  </a:moveTo>
                  <a:cubicBezTo>
                    <a:pt x="12" y="24"/>
                    <a:pt x="13" y="24"/>
                    <a:pt x="14" y="23"/>
                  </a:cubicBezTo>
                  <a:cubicBezTo>
                    <a:pt x="15" y="23"/>
                    <a:pt x="16" y="23"/>
                    <a:pt x="16" y="22"/>
                  </a:cubicBezTo>
                  <a:cubicBezTo>
                    <a:pt x="24" y="17"/>
                    <a:pt x="28" y="7"/>
                    <a:pt x="19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6" y="1"/>
                    <a:pt x="5" y="2"/>
                    <a:pt x="3" y="4"/>
                  </a:cubicBezTo>
                  <a:cubicBezTo>
                    <a:pt x="2" y="7"/>
                    <a:pt x="0" y="9"/>
                    <a:pt x="0" y="12"/>
                  </a:cubicBezTo>
                  <a:cubicBezTo>
                    <a:pt x="0" y="12"/>
                    <a:pt x="0" y="12"/>
                    <a:pt x="0" y="13"/>
                  </a:cubicBezTo>
                  <a:cubicBezTo>
                    <a:pt x="2" y="17"/>
                    <a:pt x="4" y="22"/>
                    <a:pt x="10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7" name="Freeform 12"/>
            <p:cNvSpPr>
              <a:spLocks/>
            </p:cNvSpPr>
            <p:nvPr/>
          </p:nvSpPr>
          <p:spPr bwMode="auto">
            <a:xfrm>
              <a:off x="1579563" y="3194051"/>
              <a:ext cx="38100" cy="39688"/>
            </a:xfrm>
            <a:custGeom>
              <a:avLst/>
              <a:gdLst>
                <a:gd name="T0" fmla="*/ 3 w 26"/>
                <a:gd name="T1" fmla="*/ 7 h 28"/>
                <a:gd name="T2" fmla="*/ 1 w 26"/>
                <a:gd name="T3" fmla="*/ 11 h 28"/>
                <a:gd name="T4" fmla="*/ 0 w 26"/>
                <a:gd name="T5" fmla="*/ 13 h 28"/>
                <a:gd name="T6" fmla="*/ 1 w 26"/>
                <a:gd name="T7" fmla="*/ 16 h 28"/>
                <a:gd name="T8" fmla="*/ 4 w 26"/>
                <a:gd name="T9" fmla="*/ 23 h 28"/>
                <a:gd name="T10" fmla="*/ 7 w 26"/>
                <a:gd name="T11" fmla="*/ 25 h 28"/>
                <a:gd name="T12" fmla="*/ 19 w 26"/>
                <a:gd name="T13" fmla="*/ 25 h 28"/>
                <a:gd name="T14" fmla="*/ 23 w 26"/>
                <a:gd name="T15" fmla="*/ 6 h 28"/>
                <a:gd name="T16" fmla="*/ 17 w 26"/>
                <a:gd name="T17" fmla="*/ 1 h 28"/>
                <a:gd name="T18" fmla="*/ 11 w 26"/>
                <a:gd name="T19" fmla="*/ 0 h 28"/>
                <a:gd name="T20" fmla="*/ 5 w 26"/>
                <a:gd name="T21" fmla="*/ 4 h 28"/>
                <a:gd name="T22" fmla="*/ 3 w 26"/>
                <a:gd name="T23" fmla="*/ 7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6" h="28">
                  <a:moveTo>
                    <a:pt x="3" y="7"/>
                  </a:moveTo>
                  <a:cubicBezTo>
                    <a:pt x="2" y="8"/>
                    <a:pt x="1" y="10"/>
                    <a:pt x="1" y="11"/>
                  </a:cubicBezTo>
                  <a:cubicBezTo>
                    <a:pt x="0" y="12"/>
                    <a:pt x="0" y="12"/>
                    <a:pt x="0" y="13"/>
                  </a:cubicBezTo>
                  <a:cubicBezTo>
                    <a:pt x="0" y="14"/>
                    <a:pt x="1" y="15"/>
                    <a:pt x="1" y="16"/>
                  </a:cubicBezTo>
                  <a:cubicBezTo>
                    <a:pt x="2" y="19"/>
                    <a:pt x="3" y="21"/>
                    <a:pt x="4" y="23"/>
                  </a:cubicBezTo>
                  <a:cubicBezTo>
                    <a:pt x="5" y="24"/>
                    <a:pt x="6" y="25"/>
                    <a:pt x="7" y="25"/>
                  </a:cubicBezTo>
                  <a:cubicBezTo>
                    <a:pt x="10" y="28"/>
                    <a:pt x="15" y="27"/>
                    <a:pt x="19" y="25"/>
                  </a:cubicBezTo>
                  <a:cubicBezTo>
                    <a:pt x="24" y="19"/>
                    <a:pt x="26" y="14"/>
                    <a:pt x="23" y="6"/>
                  </a:cubicBezTo>
                  <a:cubicBezTo>
                    <a:pt x="21" y="5"/>
                    <a:pt x="19" y="3"/>
                    <a:pt x="17" y="1"/>
                  </a:cubicBezTo>
                  <a:cubicBezTo>
                    <a:pt x="15" y="0"/>
                    <a:pt x="13" y="0"/>
                    <a:pt x="11" y="0"/>
                  </a:cubicBezTo>
                  <a:cubicBezTo>
                    <a:pt x="9" y="1"/>
                    <a:pt x="7" y="3"/>
                    <a:pt x="5" y="4"/>
                  </a:cubicBezTo>
                  <a:cubicBezTo>
                    <a:pt x="4" y="5"/>
                    <a:pt x="3" y="5"/>
                    <a:pt x="3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8" name="Freeform 13"/>
            <p:cNvSpPr>
              <a:spLocks/>
            </p:cNvSpPr>
            <p:nvPr/>
          </p:nvSpPr>
          <p:spPr bwMode="auto">
            <a:xfrm>
              <a:off x="1684338" y="3395663"/>
              <a:ext cx="31750" cy="42863"/>
            </a:xfrm>
            <a:custGeom>
              <a:avLst/>
              <a:gdLst>
                <a:gd name="T0" fmla="*/ 8 w 23"/>
                <a:gd name="T1" fmla="*/ 29 h 30"/>
                <a:gd name="T2" fmla="*/ 2 w 23"/>
                <a:gd name="T3" fmla="*/ 10 h 30"/>
                <a:gd name="T4" fmla="*/ 10 w 23"/>
                <a:gd name="T5" fmla="*/ 1 h 30"/>
                <a:gd name="T6" fmla="*/ 23 w 23"/>
                <a:gd name="T7" fmla="*/ 7 h 30"/>
                <a:gd name="T8" fmla="*/ 23 w 23"/>
                <a:gd name="T9" fmla="*/ 20 h 30"/>
                <a:gd name="T10" fmla="*/ 8 w 23"/>
                <a:gd name="T11" fmla="*/ 29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" h="30">
                  <a:moveTo>
                    <a:pt x="8" y="29"/>
                  </a:moveTo>
                  <a:cubicBezTo>
                    <a:pt x="3" y="24"/>
                    <a:pt x="0" y="18"/>
                    <a:pt x="2" y="10"/>
                  </a:cubicBezTo>
                  <a:cubicBezTo>
                    <a:pt x="5" y="7"/>
                    <a:pt x="8" y="4"/>
                    <a:pt x="10" y="1"/>
                  </a:cubicBezTo>
                  <a:cubicBezTo>
                    <a:pt x="16" y="0"/>
                    <a:pt x="20" y="2"/>
                    <a:pt x="23" y="7"/>
                  </a:cubicBezTo>
                  <a:cubicBezTo>
                    <a:pt x="23" y="10"/>
                    <a:pt x="23" y="15"/>
                    <a:pt x="23" y="20"/>
                  </a:cubicBezTo>
                  <a:cubicBezTo>
                    <a:pt x="19" y="25"/>
                    <a:pt x="16" y="30"/>
                    <a:pt x="8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9" name="Freeform 14"/>
            <p:cNvSpPr>
              <a:spLocks/>
            </p:cNvSpPr>
            <p:nvPr/>
          </p:nvSpPr>
          <p:spPr bwMode="auto">
            <a:xfrm>
              <a:off x="1519238" y="3243263"/>
              <a:ext cx="36513" cy="31750"/>
            </a:xfrm>
            <a:custGeom>
              <a:avLst/>
              <a:gdLst>
                <a:gd name="T0" fmla="*/ 13 w 26"/>
                <a:gd name="T1" fmla="*/ 23 h 23"/>
                <a:gd name="T2" fmla="*/ 16 w 26"/>
                <a:gd name="T3" fmla="*/ 23 h 23"/>
                <a:gd name="T4" fmla="*/ 18 w 26"/>
                <a:gd name="T5" fmla="*/ 22 h 23"/>
                <a:gd name="T6" fmla="*/ 19 w 26"/>
                <a:gd name="T7" fmla="*/ 22 h 23"/>
                <a:gd name="T8" fmla="*/ 23 w 26"/>
                <a:gd name="T9" fmla="*/ 20 h 23"/>
                <a:gd name="T10" fmla="*/ 26 w 26"/>
                <a:gd name="T11" fmla="*/ 7 h 23"/>
                <a:gd name="T12" fmla="*/ 12 w 26"/>
                <a:gd name="T13" fmla="*/ 0 h 23"/>
                <a:gd name="T14" fmla="*/ 5 w 26"/>
                <a:gd name="T15" fmla="*/ 3 h 23"/>
                <a:gd name="T16" fmla="*/ 2 w 26"/>
                <a:gd name="T17" fmla="*/ 14 h 23"/>
                <a:gd name="T18" fmla="*/ 9 w 26"/>
                <a:gd name="T19" fmla="*/ 22 h 23"/>
                <a:gd name="T20" fmla="*/ 13 w 26"/>
                <a:gd name="T21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6" h="23">
                  <a:moveTo>
                    <a:pt x="13" y="23"/>
                  </a:moveTo>
                  <a:cubicBezTo>
                    <a:pt x="14" y="23"/>
                    <a:pt x="15" y="23"/>
                    <a:pt x="16" y="23"/>
                  </a:cubicBezTo>
                  <a:cubicBezTo>
                    <a:pt x="17" y="23"/>
                    <a:pt x="18" y="22"/>
                    <a:pt x="18" y="22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21" y="21"/>
                    <a:pt x="22" y="20"/>
                    <a:pt x="23" y="20"/>
                  </a:cubicBezTo>
                  <a:cubicBezTo>
                    <a:pt x="26" y="16"/>
                    <a:pt x="26" y="11"/>
                    <a:pt x="26" y="7"/>
                  </a:cubicBezTo>
                  <a:cubicBezTo>
                    <a:pt x="22" y="2"/>
                    <a:pt x="17" y="1"/>
                    <a:pt x="12" y="0"/>
                  </a:cubicBezTo>
                  <a:cubicBezTo>
                    <a:pt x="10" y="1"/>
                    <a:pt x="7" y="2"/>
                    <a:pt x="5" y="3"/>
                  </a:cubicBezTo>
                  <a:cubicBezTo>
                    <a:pt x="1" y="5"/>
                    <a:pt x="0" y="9"/>
                    <a:pt x="2" y="14"/>
                  </a:cubicBezTo>
                  <a:cubicBezTo>
                    <a:pt x="4" y="16"/>
                    <a:pt x="7" y="19"/>
                    <a:pt x="9" y="22"/>
                  </a:cubicBezTo>
                  <a:cubicBezTo>
                    <a:pt x="11" y="22"/>
                    <a:pt x="12" y="23"/>
                    <a:pt x="13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0" name="Freeform 15"/>
            <p:cNvSpPr>
              <a:spLocks/>
            </p:cNvSpPr>
            <p:nvPr/>
          </p:nvSpPr>
          <p:spPr bwMode="auto">
            <a:xfrm>
              <a:off x="1654176" y="3238501"/>
              <a:ext cx="36513" cy="36513"/>
            </a:xfrm>
            <a:custGeom>
              <a:avLst/>
              <a:gdLst>
                <a:gd name="T0" fmla="*/ 3 w 25"/>
                <a:gd name="T1" fmla="*/ 3 h 25"/>
                <a:gd name="T2" fmla="*/ 0 w 25"/>
                <a:gd name="T3" fmla="*/ 6 h 25"/>
                <a:gd name="T4" fmla="*/ 1 w 25"/>
                <a:gd name="T5" fmla="*/ 13 h 25"/>
                <a:gd name="T6" fmla="*/ 2 w 25"/>
                <a:gd name="T7" fmla="*/ 15 h 25"/>
                <a:gd name="T8" fmla="*/ 8 w 25"/>
                <a:gd name="T9" fmla="*/ 22 h 25"/>
                <a:gd name="T10" fmla="*/ 11 w 25"/>
                <a:gd name="T11" fmla="*/ 24 h 25"/>
                <a:gd name="T12" fmla="*/ 15 w 25"/>
                <a:gd name="T13" fmla="*/ 25 h 25"/>
                <a:gd name="T14" fmla="*/ 15 w 25"/>
                <a:gd name="T15" fmla="*/ 24 h 25"/>
                <a:gd name="T16" fmla="*/ 24 w 25"/>
                <a:gd name="T17" fmla="*/ 16 h 25"/>
                <a:gd name="T18" fmla="*/ 14 w 25"/>
                <a:gd name="T19" fmla="*/ 0 h 25"/>
                <a:gd name="T20" fmla="*/ 5 w 25"/>
                <a:gd name="T21" fmla="*/ 1 h 25"/>
                <a:gd name="T22" fmla="*/ 3 w 25"/>
                <a:gd name="T23" fmla="*/ 3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" h="25">
                  <a:moveTo>
                    <a:pt x="3" y="3"/>
                  </a:moveTo>
                  <a:cubicBezTo>
                    <a:pt x="2" y="4"/>
                    <a:pt x="1" y="5"/>
                    <a:pt x="0" y="6"/>
                  </a:cubicBezTo>
                  <a:cubicBezTo>
                    <a:pt x="0" y="9"/>
                    <a:pt x="0" y="11"/>
                    <a:pt x="1" y="13"/>
                  </a:cubicBezTo>
                  <a:cubicBezTo>
                    <a:pt x="1" y="14"/>
                    <a:pt x="1" y="15"/>
                    <a:pt x="2" y="15"/>
                  </a:cubicBezTo>
                  <a:cubicBezTo>
                    <a:pt x="3" y="18"/>
                    <a:pt x="5" y="21"/>
                    <a:pt x="8" y="22"/>
                  </a:cubicBezTo>
                  <a:cubicBezTo>
                    <a:pt x="9" y="23"/>
                    <a:pt x="10" y="23"/>
                    <a:pt x="11" y="24"/>
                  </a:cubicBezTo>
                  <a:cubicBezTo>
                    <a:pt x="12" y="24"/>
                    <a:pt x="13" y="25"/>
                    <a:pt x="15" y="25"/>
                  </a:cubicBezTo>
                  <a:cubicBezTo>
                    <a:pt x="15" y="25"/>
                    <a:pt x="15" y="25"/>
                    <a:pt x="15" y="24"/>
                  </a:cubicBezTo>
                  <a:cubicBezTo>
                    <a:pt x="18" y="22"/>
                    <a:pt x="21" y="19"/>
                    <a:pt x="24" y="16"/>
                  </a:cubicBezTo>
                  <a:cubicBezTo>
                    <a:pt x="25" y="8"/>
                    <a:pt x="20" y="4"/>
                    <a:pt x="14" y="0"/>
                  </a:cubicBezTo>
                  <a:cubicBezTo>
                    <a:pt x="11" y="0"/>
                    <a:pt x="8" y="1"/>
                    <a:pt x="5" y="1"/>
                  </a:cubicBezTo>
                  <a:cubicBezTo>
                    <a:pt x="4" y="1"/>
                    <a:pt x="3" y="2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1" name="Freeform 16"/>
            <p:cNvSpPr>
              <a:spLocks/>
            </p:cNvSpPr>
            <p:nvPr/>
          </p:nvSpPr>
          <p:spPr bwMode="auto">
            <a:xfrm>
              <a:off x="1520826" y="3352801"/>
              <a:ext cx="34925" cy="34925"/>
            </a:xfrm>
            <a:custGeom>
              <a:avLst/>
              <a:gdLst>
                <a:gd name="T0" fmla="*/ 3 w 25"/>
                <a:gd name="T1" fmla="*/ 2 h 24"/>
                <a:gd name="T2" fmla="*/ 1 w 25"/>
                <a:gd name="T3" fmla="*/ 6 h 24"/>
                <a:gd name="T4" fmla="*/ 1 w 25"/>
                <a:gd name="T5" fmla="*/ 13 h 24"/>
                <a:gd name="T6" fmla="*/ 2 w 25"/>
                <a:gd name="T7" fmla="*/ 15 h 24"/>
                <a:gd name="T8" fmla="*/ 9 w 25"/>
                <a:gd name="T9" fmla="*/ 22 h 24"/>
                <a:gd name="T10" fmla="*/ 11 w 25"/>
                <a:gd name="T11" fmla="*/ 24 h 24"/>
                <a:gd name="T12" fmla="*/ 15 w 25"/>
                <a:gd name="T13" fmla="*/ 24 h 24"/>
                <a:gd name="T14" fmla="*/ 16 w 25"/>
                <a:gd name="T15" fmla="*/ 24 h 24"/>
                <a:gd name="T16" fmla="*/ 24 w 25"/>
                <a:gd name="T17" fmla="*/ 16 h 24"/>
                <a:gd name="T18" fmla="*/ 15 w 25"/>
                <a:gd name="T19" fmla="*/ 0 h 24"/>
                <a:gd name="T20" fmla="*/ 5 w 25"/>
                <a:gd name="T21" fmla="*/ 1 h 24"/>
                <a:gd name="T22" fmla="*/ 3 w 25"/>
                <a:gd name="T23" fmla="*/ 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" h="24">
                  <a:moveTo>
                    <a:pt x="3" y="2"/>
                  </a:moveTo>
                  <a:cubicBezTo>
                    <a:pt x="2" y="4"/>
                    <a:pt x="2" y="5"/>
                    <a:pt x="1" y="6"/>
                  </a:cubicBezTo>
                  <a:cubicBezTo>
                    <a:pt x="0" y="8"/>
                    <a:pt x="1" y="11"/>
                    <a:pt x="1" y="13"/>
                  </a:cubicBezTo>
                  <a:cubicBezTo>
                    <a:pt x="2" y="14"/>
                    <a:pt x="2" y="14"/>
                    <a:pt x="2" y="15"/>
                  </a:cubicBezTo>
                  <a:cubicBezTo>
                    <a:pt x="4" y="18"/>
                    <a:pt x="6" y="21"/>
                    <a:pt x="9" y="22"/>
                  </a:cubicBezTo>
                  <a:cubicBezTo>
                    <a:pt x="10" y="23"/>
                    <a:pt x="11" y="23"/>
                    <a:pt x="11" y="24"/>
                  </a:cubicBezTo>
                  <a:cubicBezTo>
                    <a:pt x="13" y="24"/>
                    <a:pt x="14" y="24"/>
                    <a:pt x="15" y="24"/>
                  </a:cubicBezTo>
                  <a:cubicBezTo>
                    <a:pt x="15" y="24"/>
                    <a:pt x="16" y="24"/>
                    <a:pt x="16" y="24"/>
                  </a:cubicBezTo>
                  <a:cubicBezTo>
                    <a:pt x="19" y="21"/>
                    <a:pt x="22" y="19"/>
                    <a:pt x="24" y="16"/>
                  </a:cubicBezTo>
                  <a:cubicBezTo>
                    <a:pt x="25" y="7"/>
                    <a:pt x="20" y="4"/>
                    <a:pt x="15" y="0"/>
                  </a:cubicBezTo>
                  <a:cubicBezTo>
                    <a:pt x="12" y="0"/>
                    <a:pt x="9" y="0"/>
                    <a:pt x="5" y="1"/>
                  </a:cubicBezTo>
                  <a:cubicBezTo>
                    <a:pt x="5" y="1"/>
                    <a:pt x="4" y="2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2" name="Freeform 17"/>
            <p:cNvSpPr>
              <a:spLocks/>
            </p:cNvSpPr>
            <p:nvPr/>
          </p:nvSpPr>
          <p:spPr bwMode="auto">
            <a:xfrm>
              <a:off x="1670051" y="3335338"/>
              <a:ext cx="28575" cy="36513"/>
            </a:xfrm>
            <a:custGeom>
              <a:avLst/>
              <a:gdLst>
                <a:gd name="T0" fmla="*/ 6 w 21"/>
                <a:gd name="T1" fmla="*/ 0 h 25"/>
                <a:gd name="T2" fmla="*/ 5 w 21"/>
                <a:gd name="T3" fmla="*/ 1 h 25"/>
                <a:gd name="T4" fmla="*/ 1 w 21"/>
                <a:gd name="T5" fmla="*/ 8 h 25"/>
                <a:gd name="T6" fmla="*/ 0 w 21"/>
                <a:gd name="T7" fmla="*/ 12 h 25"/>
                <a:gd name="T8" fmla="*/ 0 w 21"/>
                <a:gd name="T9" fmla="*/ 17 h 25"/>
                <a:gd name="T10" fmla="*/ 0 w 21"/>
                <a:gd name="T11" fmla="*/ 19 h 25"/>
                <a:gd name="T12" fmla="*/ 4 w 21"/>
                <a:gd name="T13" fmla="*/ 23 h 25"/>
                <a:gd name="T14" fmla="*/ 5 w 21"/>
                <a:gd name="T15" fmla="*/ 24 h 25"/>
                <a:gd name="T16" fmla="*/ 16 w 21"/>
                <a:gd name="T17" fmla="*/ 23 h 25"/>
                <a:gd name="T18" fmla="*/ 17 w 21"/>
                <a:gd name="T19" fmla="*/ 22 h 25"/>
                <a:gd name="T20" fmla="*/ 21 w 21"/>
                <a:gd name="T21" fmla="*/ 12 h 25"/>
                <a:gd name="T22" fmla="*/ 21 w 21"/>
                <a:gd name="T23" fmla="*/ 11 h 25"/>
                <a:gd name="T24" fmla="*/ 21 w 21"/>
                <a:gd name="T25" fmla="*/ 10 h 25"/>
                <a:gd name="T26" fmla="*/ 12 w 21"/>
                <a:gd name="T27" fmla="*/ 0 h 25"/>
                <a:gd name="T28" fmla="*/ 6 w 21"/>
                <a:gd name="T2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1" h="25">
                  <a:moveTo>
                    <a:pt x="6" y="0"/>
                  </a:moveTo>
                  <a:cubicBezTo>
                    <a:pt x="6" y="0"/>
                    <a:pt x="5" y="0"/>
                    <a:pt x="5" y="1"/>
                  </a:cubicBezTo>
                  <a:cubicBezTo>
                    <a:pt x="3" y="3"/>
                    <a:pt x="2" y="6"/>
                    <a:pt x="1" y="8"/>
                  </a:cubicBezTo>
                  <a:cubicBezTo>
                    <a:pt x="1" y="9"/>
                    <a:pt x="1" y="11"/>
                    <a:pt x="0" y="12"/>
                  </a:cubicBezTo>
                  <a:cubicBezTo>
                    <a:pt x="0" y="14"/>
                    <a:pt x="0" y="15"/>
                    <a:pt x="0" y="17"/>
                  </a:cubicBezTo>
                  <a:cubicBezTo>
                    <a:pt x="0" y="17"/>
                    <a:pt x="0" y="18"/>
                    <a:pt x="0" y="19"/>
                  </a:cubicBezTo>
                  <a:cubicBezTo>
                    <a:pt x="1" y="20"/>
                    <a:pt x="3" y="22"/>
                    <a:pt x="4" y="23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9" y="24"/>
                    <a:pt x="13" y="25"/>
                    <a:pt x="16" y="23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9" y="18"/>
                    <a:pt x="20" y="15"/>
                    <a:pt x="21" y="12"/>
                  </a:cubicBezTo>
                  <a:cubicBezTo>
                    <a:pt x="21" y="11"/>
                    <a:pt x="21" y="11"/>
                    <a:pt x="21" y="11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19" y="5"/>
                    <a:pt x="16" y="2"/>
                    <a:pt x="12" y="0"/>
                  </a:cubicBezTo>
                  <a:cubicBezTo>
                    <a:pt x="10" y="0"/>
                    <a:pt x="8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3" name="Freeform 18"/>
            <p:cNvSpPr>
              <a:spLocks/>
            </p:cNvSpPr>
            <p:nvPr/>
          </p:nvSpPr>
          <p:spPr bwMode="auto">
            <a:xfrm>
              <a:off x="1582738" y="3255963"/>
              <a:ext cx="30163" cy="34925"/>
            </a:xfrm>
            <a:custGeom>
              <a:avLst/>
              <a:gdLst>
                <a:gd name="T0" fmla="*/ 6 w 21"/>
                <a:gd name="T1" fmla="*/ 1 h 25"/>
                <a:gd name="T2" fmla="*/ 4 w 21"/>
                <a:gd name="T3" fmla="*/ 1 h 25"/>
                <a:gd name="T4" fmla="*/ 0 w 21"/>
                <a:gd name="T5" fmla="*/ 9 h 25"/>
                <a:gd name="T6" fmla="*/ 0 w 21"/>
                <a:gd name="T7" fmla="*/ 13 h 25"/>
                <a:gd name="T8" fmla="*/ 0 w 21"/>
                <a:gd name="T9" fmla="*/ 17 h 25"/>
                <a:gd name="T10" fmla="*/ 0 w 21"/>
                <a:gd name="T11" fmla="*/ 19 h 25"/>
                <a:gd name="T12" fmla="*/ 4 w 21"/>
                <a:gd name="T13" fmla="*/ 24 h 25"/>
                <a:gd name="T14" fmla="*/ 5 w 21"/>
                <a:gd name="T15" fmla="*/ 25 h 25"/>
                <a:gd name="T16" fmla="*/ 16 w 21"/>
                <a:gd name="T17" fmla="*/ 23 h 25"/>
                <a:gd name="T18" fmla="*/ 17 w 21"/>
                <a:gd name="T19" fmla="*/ 23 h 25"/>
                <a:gd name="T20" fmla="*/ 21 w 21"/>
                <a:gd name="T21" fmla="*/ 13 h 25"/>
                <a:gd name="T22" fmla="*/ 21 w 21"/>
                <a:gd name="T23" fmla="*/ 11 h 25"/>
                <a:gd name="T24" fmla="*/ 21 w 21"/>
                <a:gd name="T25" fmla="*/ 10 h 25"/>
                <a:gd name="T26" fmla="*/ 12 w 21"/>
                <a:gd name="T27" fmla="*/ 1 h 25"/>
                <a:gd name="T28" fmla="*/ 6 w 21"/>
                <a:gd name="T29" fmla="*/ 1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1" h="25">
                  <a:moveTo>
                    <a:pt x="6" y="1"/>
                  </a:moveTo>
                  <a:cubicBezTo>
                    <a:pt x="6" y="1"/>
                    <a:pt x="5" y="1"/>
                    <a:pt x="4" y="1"/>
                  </a:cubicBezTo>
                  <a:cubicBezTo>
                    <a:pt x="3" y="4"/>
                    <a:pt x="2" y="6"/>
                    <a:pt x="0" y="9"/>
                  </a:cubicBezTo>
                  <a:cubicBezTo>
                    <a:pt x="1" y="10"/>
                    <a:pt x="0" y="11"/>
                    <a:pt x="0" y="13"/>
                  </a:cubicBezTo>
                  <a:cubicBezTo>
                    <a:pt x="0" y="14"/>
                    <a:pt x="0" y="16"/>
                    <a:pt x="0" y="17"/>
                  </a:cubicBezTo>
                  <a:cubicBezTo>
                    <a:pt x="0" y="18"/>
                    <a:pt x="0" y="19"/>
                    <a:pt x="0" y="19"/>
                  </a:cubicBezTo>
                  <a:cubicBezTo>
                    <a:pt x="1" y="21"/>
                    <a:pt x="3" y="22"/>
                    <a:pt x="4" y="24"/>
                  </a:cubicBezTo>
                  <a:cubicBezTo>
                    <a:pt x="4" y="24"/>
                    <a:pt x="5" y="24"/>
                    <a:pt x="5" y="25"/>
                  </a:cubicBezTo>
                  <a:cubicBezTo>
                    <a:pt x="8" y="24"/>
                    <a:pt x="13" y="25"/>
                    <a:pt x="16" y="23"/>
                  </a:cubicBezTo>
                  <a:cubicBezTo>
                    <a:pt x="16" y="23"/>
                    <a:pt x="17" y="23"/>
                    <a:pt x="17" y="23"/>
                  </a:cubicBezTo>
                  <a:cubicBezTo>
                    <a:pt x="18" y="19"/>
                    <a:pt x="20" y="15"/>
                    <a:pt x="21" y="13"/>
                  </a:cubicBezTo>
                  <a:cubicBezTo>
                    <a:pt x="21" y="12"/>
                    <a:pt x="21" y="12"/>
                    <a:pt x="21" y="11"/>
                  </a:cubicBezTo>
                  <a:cubicBezTo>
                    <a:pt x="20" y="11"/>
                    <a:pt x="20" y="11"/>
                    <a:pt x="21" y="10"/>
                  </a:cubicBezTo>
                  <a:cubicBezTo>
                    <a:pt x="19" y="6"/>
                    <a:pt x="16" y="3"/>
                    <a:pt x="12" y="1"/>
                  </a:cubicBezTo>
                  <a:cubicBezTo>
                    <a:pt x="10" y="0"/>
                    <a:pt x="8" y="1"/>
                    <a:pt x="6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4" name="Freeform 19"/>
            <p:cNvSpPr>
              <a:spLocks/>
            </p:cNvSpPr>
            <p:nvPr/>
          </p:nvSpPr>
          <p:spPr bwMode="auto">
            <a:xfrm>
              <a:off x="1555751" y="3398838"/>
              <a:ext cx="30163" cy="36513"/>
            </a:xfrm>
            <a:custGeom>
              <a:avLst/>
              <a:gdLst>
                <a:gd name="T0" fmla="*/ 7 w 21"/>
                <a:gd name="T1" fmla="*/ 0 h 25"/>
                <a:gd name="T2" fmla="*/ 5 w 21"/>
                <a:gd name="T3" fmla="*/ 1 h 25"/>
                <a:gd name="T4" fmla="*/ 1 w 21"/>
                <a:gd name="T5" fmla="*/ 8 h 25"/>
                <a:gd name="T6" fmla="*/ 1 w 21"/>
                <a:gd name="T7" fmla="*/ 12 h 25"/>
                <a:gd name="T8" fmla="*/ 0 w 21"/>
                <a:gd name="T9" fmla="*/ 17 h 25"/>
                <a:gd name="T10" fmla="*/ 0 w 21"/>
                <a:gd name="T11" fmla="*/ 19 h 25"/>
                <a:gd name="T12" fmla="*/ 5 w 21"/>
                <a:gd name="T13" fmla="*/ 24 h 25"/>
                <a:gd name="T14" fmla="*/ 5 w 21"/>
                <a:gd name="T15" fmla="*/ 24 h 25"/>
                <a:gd name="T16" fmla="*/ 17 w 21"/>
                <a:gd name="T17" fmla="*/ 23 h 25"/>
                <a:gd name="T18" fmla="*/ 17 w 21"/>
                <a:gd name="T19" fmla="*/ 22 h 25"/>
                <a:gd name="T20" fmla="*/ 21 w 21"/>
                <a:gd name="T21" fmla="*/ 12 h 25"/>
                <a:gd name="T22" fmla="*/ 21 w 21"/>
                <a:gd name="T23" fmla="*/ 11 h 25"/>
                <a:gd name="T24" fmla="*/ 21 w 21"/>
                <a:gd name="T25" fmla="*/ 10 h 25"/>
                <a:gd name="T26" fmla="*/ 12 w 21"/>
                <a:gd name="T27" fmla="*/ 0 h 25"/>
                <a:gd name="T28" fmla="*/ 7 w 21"/>
                <a:gd name="T2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1" h="25">
                  <a:moveTo>
                    <a:pt x="7" y="0"/>
                  </a:moveTo>
                  <a:cubicBezTo>
                    <a:pt x="6" y="1"/>
                    <a:pt x="5" y="1"/>
                    <a:pt x="5" y="1"/>
                  </a:cubicBezTo>
                  <a:cubicBezTo>
                    <a:pt x="3" y="4"/>
                    <a:pt x="2" y="6"/>
                    <a:pt x="1" y="8"/>
                  </a:cubicBezTo>
                  <a:cubicBezTo>
                    <a:pt x="1" y="10"/>
                    <a:pt x="1" y="11"/>
                    <a:pt x="1" y="12"/>
                  </a:cubicBezTo>
                  <a:cubicBezTo>
                    <a:pt x="1" y="14"/>
                    <a:pt x="0" y="15"/>
                    <a:pt x="0" y="17"/>
                  </a:cubicBezTo>
                  <a:cubicBezTo>
                    <a:pt x="0" y="18"/>
                    <a:pt x="0" y="18"/>
                    <a:pt x="0" y="19"/>
                  </a:cubicBezTo>
                  <a:cubicBezTo>
                    <a:pt x="2" y="20"/>
                    <a:pt x="3" y="22"/>
                    <a:pt x="5" y="24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9" y="24"/>
                    <a:pt x="14" y="25"/>
                    <a:pt x="17" y="23"/>
                  </a:cubicBezTo>
                  <a:cubicBezTo>
                    <a:pt x="17" y="23"/>
                    <a:pt x="17" y="23"/>
                    <a:pt x="17" y="22"/>
                  </a:cubicBezTo>
                  <a:cubicBezTo>
                    <a:pt x="19" y="18"/>
                    <a:pt x="20" y="15"/>
                    <a:pt x="21" y="12"/>
                  </a:cubicBezTo>
                  <a:cubicBezTo>
                    <a:pt x="21" y="12"/>
                    <a:pt x="21" y="11"/>
                    <a:pt x="21" y="11"/>
                  </a:cubicBezTo>
                  <a:cubicBezTo>
                    <a:pt x="21" y="11"/>
                    <a:pt x="21" y="10"/>
                    <a:pt x="21" y="10"/>
                  </a:cubicBezTo>
                  <a:cubicBezTo>
                    <a:pt x="19" y="5"/>
                    <a:pt x="16" y="2"/>
                    <a:pt x="12" y="0"/>
                  </a:cubicBezTo>
                  <a:cubicBezTo>
                    <a:pt x="11" y="0"/>
                    <a:pt x="9" y="0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5" name="Freeform 20"/>
            <p:cNvSpPr>
              <a:spLocks/>
            </p:cNvSpPr>
            <p:nvPr/>
          </p:nvSpPr>
          <p:spPr bwMode="auto">
            <a:xfrm>
              <a:off x="1479551" y="3392488"/>
              <a:ext cx="31750" cy="33338"/>
            </a:xfrm>
            <a:custGeom>
              <a:avLst/>
              <a:gdLst>
                <a:gd name="T0" fmla="*/ 22 w 22"/>
                <a:gd name="T1" fmla="*/ 12 h 23"/>
                <a:gd name="T2" fmla="*/ 20 w 22"/>
                <a:gd name="T3" fmla="*/ 3 h 23"/>
                <a:gd name="T4" fmla="*/ 13 w 22"/>
                <a:gd name="T5" fmla="*/ 0 h 23"/>
                <a:gd name="T6" fmla="*/ 9 w 22"/>
                <a:gd name="T7" fmla="*/ 0 h 23"/>
                <a:gd name="T8" fmla="*/ 2 w 22"/>
                <a:gd name="T9" fmla="*/ 5 h 23"/>
                <a:gd name="T10" fmla="*/ 4 w 22"/>
                <a:gd name="T11" fmla="*/ 22 h 23"/>
                <a:gd name="T12" fmla="*/ 19 w 22"/>
                <a:gd name="T13" fmla="*/ 20 h 23"/>
                <a:gd name="T14" fmla="*/ 22 w 22"/>
                <a:gd name="T15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" h="23">
                  <a:moveTo>
                    <a:pt x="22" y="12"/>
                  </a:moveTo>
                  <a:cubicBezTo>
                    <a:pt x="21" y="9"/>
                    <a:pt x="20" y="6"/>
                    <a:pt x="20" y="3"/>
                  </a:cubicBezTo>
                  <a:cubicBezTo>
                    <a:pt x="18" y="2"/>
                    <a:pt x="15" y="1"/>
                    <a:pt x="13" y="0"/>
                  </a:cubicBezTo>
                  <a:cubicBezTo>
                    <a:pt x="12" y="0"/>
                    <a:pt x="11" y="0"/>
                    <a:pt x="9" y="0"/>
                  </a:cubicBezTo>
                  <a:cubicBezTo>
                    <a:pt x="7" y="1"/>
                    <a:pt x="5" y="3"/>
                    <a:pt x="2" y="5"/>
                  </a:cubicBezTo>
                  <a:cubicBezTo>
                    <a:pt x="1" y="11"/>
                    <a:pt x="0" y="16"/>
                    <a:pt x="4" y="22"/>
                  </a:cubicBezTo>
                  <a:cubicBezTo>
                    <a:pt x="9" y="22"/>
                    <a:pt x="14" y="23"/>
                    <a:pt x="19" y="20"/>
                  </a:cubicBezTo>
                  <a:cubicBezTo>
                    <a:pt x="21" y="18"/>
                    <a:pt x="22" y="15"/>
                    <a:pt x="22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6" name="Freeform 21"/>
            <p:cNvSpPr>
              <a:spLocks/>
            </p:cNvSpPr>
            <p:nvPr/>
          </p:nvSpPr>
          <p:spPr bwMode="auto">
            <a:xfrm>
              <a:off x="1468438" y="3297238"/>
              <a:ext cx="34925" cy="31750"/>
            </a:xfrm>
            <a:custGeom>
              <a:avLst/>
              <a:gdLst>
                <a:gd name="T0" fmla="*/ 7 w 24"/>
                <a:gd name="T1" fmla="*/ 21 h 22"/>
                <a:gd name="T2" fmla="*/ 14 w 24"/>
                <a:gd name="T3" fmla="*/ 22 h 22"/>
                <a:gd name="T4" fmla="*/ 24 w 24"/>
                <a:gd name="T5" fmla="*/ 14 h 22"/>
                <a:gd name="T6" fmla="*/ 21 w 24"/>
                <a:gd name="T7" fmla="*/ 5 h 22"/>
                <a:gd name="T8" fmla="*/ 9 w 24"/>
                <a:gd name="T9" fmla="*/ 2 h 22"/>
                <a:gd name="T10" fmla="*/ 0 w 24"/>
                <a:gd name="T11" fmla="*/ 14 h 22"/>
                <a:gd name="T12" fmla="*/ 7 w 24"/>
                <a:gd name="T13" fmla="*/ 2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22">
                  <a:moveTo>
                    <a:pt x="7" y="21"/>
                  </a:moveTo>
                  <a:cubicBezTo>
                    <a:pt x="9" y="22"/>
                    <a:pt x="12" y="22"/>
                    <a:pt x="14" y="22"/>
                  </a:cubicBezTo>
                  <a:cubicBezTo>
                    <a:pt x="19" y="22"/>
                    <a:pt x="21" y="18"/>
                    <a:pt x="24" y="14"/>
                  </a:cubicBezTo>
                  <a:cubicBezTo>
                    <a:pt x="23" y="11"/>
                    <a:pt x="22" y="8"/>
                    <a:pt x="21" y="5"/>
                  </a:cubicBezTo>
                  <a:cubicBezTo>
                    <a:pt x="17" y="3"/>
                    <a:pt x="14" y="0"/>
                    <a:pt x="9" y="2"/>
                  </a:cubicBezTo>
                  <a:cubicBezTo>
                    <a:pt x="5" y="5"/>
                    <a:pt x="0" y="7"/>
                    <a:pt x="0" y="14"/>
                  </a:cubicBezTo>
                  <a:cubicBezTo>
                    <a:pt x="2" y="17"/>
                    <a:pt x="5" y="19"/>
                    <a:pt x="7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7" name="Freeform 22"/>
            <p:cNvSpPr>
              <a:spLocks/>
            </p:cNvSpPr>
            <p:nvPr/>
          </p:nvSpPr>
          <p:spPr bwMode="auto">
            <a:xfrm>
              <a:off x="1438276" y="3355976"/>
              <a:ext cx="34925" cy="34925"/>
            </a:xfrm>
            <a:custGeom>
              <a:avLst/>
              <a:gdLst>
                <a:gd name="T0" fmla="*/ 7 w 24"/>
                <a:gd name="T1" fmla="*/ 1 h 24"/>
                <a:gd name="T2" fmla="*/ 22 w 24"/>
                <a:gd name="T3" fmla="*/ 7 h 24"/>
                <a:gd name="T4" fmla="*/ 14 w 24"/>
                <a:gd name="T5" fmla="*/ 22 h 24"/>
                <a:gd name="T6" fmla="*/ 2 w 24"/>
                <a:gd name="T7" fmla="*/ 16 h 24"/>
                <a:gd name="T8" fmla="*/ 7 w 24"/>
                <a:gd name="T9" fmla="*/ 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24">
                  <a:moveTo>
                    <a:pt x="7" y="1"/>
                  </a:moveTo>
                  <a:cubicBezTo>
                    <a:pt x="13" y="0"/>
                    <a:pt x="19" y="1"/>
                    <a:pt x="22" y="7"/>
                  </a:cubicBezTo>
                  <a:cubicBezTo>
                    <a:pt x="24" y="15"/>
                    <a:pt x="18" y="18"/>
                    <a:pt x="14" y="22"/>
                  </a:cubicBezTo>
                  <a:cubicBezTo>
                    <a:pt x="8" y="24"/>
                    <a:pt x="4" y="21"/>
                    <a:pt x="2" y="16"/>
                  </a:cubicBezTo>
                  <a:cubicBezTo>
                    <a:pt x="0" y="10"/>
                    <a:pt x="1" y="5"/>
                    <a:pt x="7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6377240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b="1" dirty="0"/>
              <a:t>DIAGRAM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Sub title text here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13603" y="916147"/>
            <a:ext cx="11544415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</a:rPr>
              <a:t>PowerPoint offers word processing, outlining, drawing, graphing, and presentation management tools all designed to be easy to use and learn.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29A7DA-48D8-4CCA-90C3-58ECD964762F}" type="slidenum">
              <a:rPr lang="en-US" smtClean="0"/>
              <a:pPr/>
              <a:t>27</a:t>
            </a:fld>
            <a:endParaRPr lang="en-US"/>
          </a:p>
        </p:txBody>
      </p:sp>
      <p:cxnSp>
        <p:nvCxnSpPr>
          <p:cNvPr id="19" name="직선 연결선 5"/>
          <p:cNvCxnSpPr/>
          <p:nvPr/>
        </p:nvCxnSpPr>
        <p:spPr>
          <a:xfrm>
            <a:off x="7328764" y="3981852"/>
            <a:ext cx="2969552" cy="0"/>
          </a:xfrm>
          <a:prstGeom prst="line">
            <a:avLst/>
          </a:prstGeom>
          <a:ln>
            <a:solidFill>
              <a:srgbClr val="C3E1CD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타원 6"/>
          <p:cNvSpPr/>
          <p:nvPr/>
        </p:nvSpPr>
        <p:spPr>
          <a:xfrm>
            <a:off x="5097334" y="2972530"/>
            <a:ext cx="2021449" cy="2021449"/>
          </a:xfrm>
          <a:prstGeom prst="ellipse">
            <a:avLst/>
          </a:prstGeom>
          <a:noFill/>
          <a:ln>
            <a:solidFill>
              <a:schemeClr val="bg1"/>
            </a:solidFill>
            <a:prstDash val="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000">
              <a:latin typeface="Calibri" panose="020F0502020204030204" pitchFamily="34" charset="0"/>
            </a:endParaRPr>
          </a:p>
        </p:txBody>
      </p:sp>
      <p:grpSp>
        <p:nvGrpSpPr>
          <p:cNvPr id="22" name="그룹 7"/>
          <p:cNvGrpSpPr/>
          <p:nvPr/>
        </p:nvGrpSpPr>
        <p:grpSpPr>
          <a:xfrm>
            <a:off x="5311477" y="3712677"/>
            <a:ext cx="1593163" cy="687339"/>
            <a:chOff x="4312819" y="2682056"/>
            <a:chExt cx="1528910" cy="659619"/>
          </a:xfrm>
        </p:grpSpPr>
        <p:sp>
          <p:nvSpPr>
            <p:cNvPr id="23" name="Rectangle 3"/>
            <p:cNvSpPr txBox="1">
              <a:spLocks noChangeArrowheads="1"/>
            </p:cNvSpPr>
            <p:nvPr/>
          </p:nvSpPr>
          <p:spPr bwMode="auto">
            <a:xfrm>
              <a:off x="4312819" y="2682056"/>
              <a:ext cx="1528910" cy="26582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t" anchorCtr="0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charset="-127"/>
                  <a:ea typeface="굴림" charset="-127"/>
                </a:defRPr>
              </a:lvl9pPr>
            </a:lstStyle>
            <a:p>
              <a:pPr lvl="0" algn="ctr" eaLnBrk="1" hangingPunct="1">
                <a:lnSpc>
                  <a:spcPct val="90000"/>
                </a:lnSpc>
                <a:defRPr/>
              </a:pPr>
              <a:r>
                <a:rPr kumimoji="0" lang="en-US" altLang="ko-KR" sz="2000" b="1" dirty="0">
                  <a:solidFill>
                    <a:schemeClr val="bg1"/>
                  </a:solidFill>
                  <a:latin typeface="Calibri" panose="020F0502020204030204" pitchFamily="34" charset="0"/>
                  <a:ea typeface="Tahoma" pitchFamily="34" charset="0"/>
                  <a:cs typeface="Tahoma" pitchFamily="34" charset="0"/>
                </a:rPr>
                <a:t>Stylish Design</a:t>
              </a:r>
            </a:p>
          </p:txBody>
        </p:sp>
        <p:sp>
          <p:nvSpPr>
            <p:cNvPr id="24" name="Rectangle 3"/>
            <p:cNvSpPr txBox="1">
              <a:spLocks noChangeArrowheads="1"/>
            </p:cNvSpPr>
            <p:nvPr/>
          </p:nvSpPr>
          <p:spPr bwMode="auto">
            <a:xfrm>
              <a:off x="4365310" y="2987238"/>
              <a:ext cx="1423928" cy="3544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0" bIns="0" anchor="ctr">
              <a:spAutoFit/>
            </a:bodyPr>
            <a:lstStyle>
              <a:defPPr>
                <a:defRPr lang="ko-KR"/>
              </a:defPPr>
              <a:lvl1pPr algn="just" fontAlgn="auto">
                <a:spcBef>
                  <a:spcPts val="0"/>
                </a:spcBef>
                <a:spcAft>
                  <a:spcPts val="0"/>
                </a:spcAft>
                <a:buFont typeface="Arial" charset="0"/>
                <a:buNone/>
                <a:defRPr kumimoji="0" sz="1400">
                  <a:solidFill>
                    <a:prstClr val="black">
                      <a:lumMod val="85000"/>
                      <a:lumOff val="15000"/>
                    </a:prstClr>
                  </a:solidFill>
                  <a:latin typeface="Microsoft Sans Serif" pitchFamily="34" charset="0"/>
                  <a:ea typeface="Yoon 윤고딕 550_TT" pitchFamily="18" charset="-127"/>
                  <a:cs typeface="Microsoft Sans Serif" pitchFamily="34" charset="0"/>
                </a:defRPr>
              </a:lvl1pPr>
            </a:lstStyle>
            <a:p>
              <a:pPr algn="ctr"/>
              <a:r>
                <a:rPr lang="en-US" altLang="ko-KR" sz="120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Design inspiration </a:t>
              </a:r>
            </a:p>
            <a:p>
              <a:pPr algn="ctr"/>
              <a:r>
                <a:rPr lang="en-US" altLang="ko-KR" sz="120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for presentation</a:t>
              </a:r>
            </a:p>
          </p:txBody>
        </p:sp>
      </p:grpSp>
      <p:grpSp>
        <p:nvGrpSpPr>
          <p:cNvPr id="25" name="Group 24"/>
          <p:cNvGrpSpPr/>
          <p:nvPr/>
        </p:nvGrpSpPr>
        <p:grpSpPr>
          <a:xfrm>
            <a:off x="4506496" y="2381693"/>
            <a:ext cx="3203125" cy="3203124"/>
            <a:chOff x="2969408" y="2381693"/>
            <a:chExt cx="3203125" cy="3203124"/>
          </a:xfrm>
          <a:solidFill>
            <a:srgbClr val="F4B486"/>
          </a:solidFill>
        </p:grpSpPr>
        <p:sp>
          <p:nvSpPr>
            <p:cNvPr id="26" name="막힌 원호 10"/>
            <p:cNvSpPr/>
            <p:nvPr/>
          </p:nvSpPr>
          <p:spPr>
            <a:xfrm flipH="1" flipV="1">
              <a:off x="2969408" y="2381693"/>
              <a:ext cx="3203125" cy="3203124"/>
            </a:xfrm>
            <a:prstGeom prst="blockArc">
              <a:avLst>
                <a:gd name="adj1" fmla="val 21599999"/>
                <a:gd name="adj2" fmla="val 8180671"/>
                <a:gd name="adj3" fmla="val 1191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000">
                <a:solidFill>
                  <a:schemeClr val="tx1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27" name="이등변 삼각형 11"/>
            <p:cNvSpPr/>
            <p:nvPr/>
          </p:nvSpPr>
          <p:spPr>
            <a:xfrm rot="18900000" flipH="1" flipV="1">
              <a:off x="5448150" y="2906800"/>
              <a:ext cx="658106" cy="567333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000">
                <a:latin typeface="Calibri" panose="020F0502020204030204" pitchFamily="34" charset="0"/>
              </a:endParaRPr>
            </a:p>
          </p:txBody>
        </p:sp>
      </p:grpSp>
      <p:grpSp>
        <p:nvGrpSpPr>
          <p:cNvPr id="31" name="그룹 23"/>
          <p:cNvGrpSpPr/>
          <p:nvPr/>
        </p:nvGrpSpPr>
        <p:grpSpPr>
          <a:xfrm>
            <a:off x="4506496" y="2381693"/>
            <a:ext cx="3203125" cy="3203124"/>
            <a:chOff x="3029446" y="2446284"/>
            <a:chExt cx="3073942" cy="3073942"/>
          </a:xfrm>
          <a:solidFill>
            <a:srgbClr val="C3E1CD"/>
          </a:solidFill>
        </p:grpSpPr>
        <p:sp>
          <p:nvSpPr>
            <p:cNvPr id="32" name="막힌 원호 12"/>
            <p:cNvSpPr/>
            <p:nvPr/>
          </p:nvSpPr>
          <p:spPr>
            <a:xfrm>
              <a:off x="3029446" y="2446284"/>
              <a:ext cx="3073942" cy="3073942"/>
            </a:xfrm>
            <a:prstGeom prst="blockArc">
              <a:avLst>
                <a:gd name="adj1" fmla="val 21599999"/>
                <a:gd name="adj2" fmla="val 8180671"/>
                <a:gd name="adj3" fmla="val 1191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000">
                <a:solidFill>
                  <a:schemeClr val="tx1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33" name="이등변 삼각형 13"/>
            <p:cNvSpPr/>
            <p:nvPr/>
          </p:nvSpPr>
          <p:spPr>
            <a:xfrm rot="8100000" flipV="1">
              <a:off x="3100799" y="4487660"/>
              <a:ext cx="631564" cy="544452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000">
                <a:latin typeface="Calibri" panose="020F0502020204030204" pitchFamily="34" charset="0"/>
              </a:endParaRPr>
            </a:p>
          </p:txBody>
        </p:sp>
      </p:grpSp>
      <p:cxnSp>
        <p:nvCxnSpPr>
          <p:cNvPr id="34" name="직선 연결선 14"/>
          <p:cNvCxnSpPr/>
          <p:nvPr/>
        </p:nvCxnSpPr>
        <p:spPr>
          <a:xfrm flipH="1">
            <a:off x="1930493" y="3971219"/>
            <a:ext cx="2947028" cy="0"/>
          </a:xfrm>
          <a:prstGeom prst="line">
            <a:avLst/>
          </a:prstGeom>
          <a:ln>
            <a:solidFill>
              <a:srgbClr val="F4B486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5" name="그룹 15"/>
          <p:cNvGrpSpPr/>
          <p:nvPr/>
        </p:nvGrpSpPr>
        <p:grpSpPr>
          <a:xfrm>
            <a:off x="7854132" y="4086757"/>
            <a:ext cx="2398669" cy="1019661"/>
            <a:chOff x="-1665060" y="4952784"/>
            <a:chExt cx="2301930" cy="978539"/>
          </a:xfrm>
        </p:grpSpPr>
        <p:sp>
          <p:nvSpPr>
            <p:cNvPr id="36" name="Rectangle 3"/>
            <p:cNvSpPr txBox="1">
              <a:spLocks noChangeArrowheads="1"/>
            </p:cNvSpPr>
            <p:nvPr/>
          </p:nvSpPr>
          <p:spPr bwMode="auto">
            <a:xfrm>
              <a:off x="-1665060" y="5281523"/>
              <a:ext cx="2301930" cy="649800"/>
            </a:xfrm>
            <a:prstGeom prst="rect">
              <a:avLst/>
            </a:prstGeom>
          </p:spPr>
          <p:txBody>
            <a:bodyPr wrap="square" lIns="0" tIns="0" rIns="0" bIns="0" anchor="t" anchorCtr="0">
              <a:spAutoFit/>
            </a:bodyPr>
            <a:lstStyle>
              <a:lvl1pPr marL="342900" indent="-342900" eaLnBrk="0" hangingPunct="0">
                <a:spcBef>
                  <a:spcPct val="20000"/>
                </a:spcBef>
                <a:buFont typeface="Arial" charset="0"/>
                <a:buNone/>
                <a:defRPr lang="en-US" altLang="ko-KR" sz="2000" dirty="0" smtClean="0">
                  <a:latin typeface="Microsoft Sans Serif" pitchFamily="34" charset="0"/>
                  <a:ea typeface="+mj-ea"/>
                  <a:cs typeface="Microsoft Sans Serif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latin typeface="+mn-lt"/>
                  <a:ea typeface="+mn-ea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latin typeface="+mn-lt"/>
                  <a:ea typeface="+mn-ea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latin typeface="+mn-lt"/>
                  <a:ea typeface="+mn-ea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latin typeface="+mn-lt"/>
                  <a:ea typeface="+mn-ea"/>
                </a:defRPr>
              </a:lvl5pPr>
              <a:lvl6pPr marL="25146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6pPr>
              <a:lvl7pPr marL="29718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7pPr>
              <a:lvl8pPr marL="34290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8pPr>
              <a:lvl9pPr marL="38862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9pPr>
            </a:lstStyle>
            <a:p>
              <a:pPr marL="0" indent="0">
                <a:defRPr/>
              </a:pPr>
              <a:r>
                <a:rPr lang="en-US" sz="1100" dirty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PowerPoint offers word processing, outlining, drawing, graphing, and presentation management tools- all designed to be easy to use and learn</a:t>
              </a:r>
            </a:p>
          </p:txBody>
        </p:sp>
        <p:sp>
          <p:nvSpPr>
            <p:cNvPr id="37" name="Rectangle 3"/>
            <p:cNvSpPr txBox="1">
              <a:spLocks noChangeArrowheads="1"/>
            </p:cNvSpPr>
            <p:nvPr/>
          </p:nvSpPr>
          <p:spPr>
            <a:xfrm>
              <a:off x="-1665060" y="4952784"/>
              <a:ext cx="1968592" cy="292411"/>
            </a:xfrm>
            <a:prstGeom prst="rect">
              <a:avLst/>
            </a:prstGeom>
            <a:noFill/>
            <a:effectLst/>
          </p:spPr>
          <p:txBody>
            <a:bodyPr wrap="square" lIns="0" tIns="0" rIns="0" bIns="0" anchor="ctr">
              <a:spAutoFit/>
              <a:scene3d>
                <a:camera prst="orthographicFront">
                  <a:rot lat="0" lon="0" rev="0"/>
                </a:camera>
                <a:lightRig rig="glow" dir="t">
                  <a:rot lat="0" lon="0" rev="3600000"/>
                </a:lightRig>
              </a:scene3d>
              <a:sp3d prstMaterial="softEdge">
                <a:contourClr>
                  <a:schemeClr val="accent4">
                    <a:alpha val="95000"/>
                  </a:schemeClr>
                </a:contourClr>
              </a:sp3d>
            </a:bodyPr>
            <a:lstStyle>
              <a:defPPr>
                <a:defRPr lang="ko-KR"/>
              </a:defPPr>
              <a:lvl2pPr marL="0" lvl="1" fontAlgn="auto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defRPr kumimoji="0" sz="1600" b="1">
                  <a:ln>
                    <a:prstDash val="solid"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Microsoft Sans Serif" pitchFamily="34" charset="0"/>
                  <a:ea typeface="Yoon 윤고딕 550_TT" pitchFamily="18" charset="-127"/>
                  <a:cs typeface="Microsoft Sans Serif" pitchFamily="34" charset="0"/>
                </a:defRPr>
              </a:lvl2pPr>
            </a:lstStyle>
            <a:p>
              <a:pPr lvl="1"/>
              <a:r>
                <a:rPr lang="en-US" altLang="ko-KR" sz="1800" dirty="0">
                  <a:solidFill>
                    <a:schemeClr val="bg1"/>
                  </a:solidFill>
                  <a:latin typeface="Calibri" panose="020F0502020204030204" pitchFamily="34" charset="0"/>
                  <a:ea typeface="Tahoma" pitchFamily="34" charset="0"/>
                  <a:cs typeface="Tahoma" pitchFamily="34" charset="0"/>
                </a:rPr>
                <a:t>Stylish design</a:t>
              </a:r>
            </a:p>
          </p:txBody>
        </p:sp>
      </p:grpSp>
      <p:grpSp>
        <p:nvGrpSpPr>
          <p:cNvPr id="38" name="그룹 18"/>
          <p:cNvGrpSpPr/>
          <p:nvPr/>
        </p:nvGrpSpPr>
        <p:grpSpPr>
          <a:xfrm>
            <a:off x="1893684" y="2842230"/>
            <a:ext cx="2398669" cy="1012031"/>
            <a:chOff x="-1665060" y="4960107"/>
            <a:chExt cx="2301930" cy="971216"/>
          </a:xfrm>
        </p:grpSpPr>
        <p:sp>
          <p:nvSpPr>
            <p:cNvPr id="39" name="Rectangle 3"/>
            <p:cNvSpPr txBox="1">
              <a:spLocks noChangeArrowheads="1"/>
            </p:cNvSpPr>
            <p:nvPr/>
          </p:nvSpPr>
          <p:spPr bwMode="auto">
            <a:xfrm>
              <a:off x="-1665060" y="5281523"/>
              <a:ext cx="2301930" cy="649800"/>
            </a:xfrm>
            <a:prstGeom prst="rect">
              <a:avLst/>
            </a:prstGeom>
          </p:spPr>
          <p:txBody>
            <a:bodyPr wrap="square" lIns="0" tIns="0" rIns="0" bIns="0" anchor="t" anchorCtr="0">
              <a:spAutoFit/>
            </a:bodyPr>
            <a:lstStyle>
              <a:lvl1pPr marL="342900" indent="-342900" eaLnBrk="0" hangingPunct="0">
                <a:spcBef>
                  <a:spcPct val="20000"/>
                </a:spcBef>
                <a:buFont typeface="Arial" charset="0"/>
                <a:buNone/>
                <a:defRPr lang="en-US" altLang="ko-KR" sz="2000" dirty="0" smtClean="0">
                  <a:latin typeface="Microsoft Sans Serif" pitchFamily="34" charset="0"/>
                  <a:ea typeface="+mj-ea"/>
                  <a:cs typeface="Microsoft Sans Serif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latin typeface="+mn-lt"/>
                  <a:ea typeface="+mn-ea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latin typeface="+mn-lt"/>
                  <a:ea typeface="+mn-ea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latin typeface="+mn-lt"/>
                  <a:ea typeface="+mn-ea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latin typeface="+mn-lt"/>
                  <a:ea typeface="+mn-ea"/>
                </a:defRPr>
              </a:lvl5pPr>
              <a:lvl6pPr marL="25146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6pPr>
              <a:lvl7pPr marL="29718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7pPr>
              <a:lvl8pPr marL="34290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8pPr>
              <a:lvl9pPr marL="38862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9pPr>
            </a:lstStyle>
            <a:p>
              <a:pPr marL="0" indent="0" algn="r">
                <a:defRPr/>
              </a:pPr>
              <a:r>
                <a:rPr lang="en-US" sz="1100" dirty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PowerPoint offers word processing, outlining, drawing, graphing, and presentation management tools- all designed to be easy to use and learn</a:t>
              </a:r>
            </a:p>
          </p:txBody>
        </p:sp>
        <p:sp>
          <p:nvSpPr>
            <p:cNvPr id="40" name="Rectangle 3"/>
            <p:cNvSpPr txBox="1">
              <a:spLocks noChangeArrowheads="1"/>
            </p:cNvSpPr>
            <p:nvPr/>
          </p:nvSpPr>
          <p:spPr>
            <a:xfrm>
              <a:off x="-1331722" y="4960107"/>
              <a:ext cx="1968592" cy="277765"/>
            </a:xfrm>
            <a:prstGeom prst="rect">
              <a:avLst/>
            </a:prstGeom>
            <a:noFill/>
            <a:effectLst/>
          </p:spPr>
          <p:txBody>
            <a:bodyPr wrap="square" lIns="0" tIns="0" rIns="0" bIns="0" anchor="ctr">
              <a:spAutoFit/>
              <a:scene3d>
                <a:camera prst="orthographicFront">
                  <a:rot lat="0" lon="0" rev="0"/>
                </a:camera>
                <a:lightRig rig="glow" dir="t">
                  <a:rot lat="0" lon="0" rev="3600000"/>
                </a:lightRig>
              </a:scene3d>
              <a:sp3d prstMaterial="softEdge">
                <a:contourClr>
                  <a:schemeClr val="accent4">
                    <a:alpha val="95000"/>
                  </a:schemeClr>
                </a:contourClr>
              </a:sp3d>
            </a:bodyPr>
            <a:lstStyle>
              <a:defPPr>
                <a:defRPr lang="ko-KR"/>
              </a:defPPr>
              <a:lvl2pPr marL="0" lvl="1" fontAlgn="auto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defRPr kumimoji="0" sz="1600" b="1">
                  <a:ln>
                    <a:prstDash val="solid"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latin typeface="Microsoft Sans Serif" pitchFamily="34" charset="0"/>
                  <a:ea typeface="Yoon 윤고딕 550_TT" pitchFamily="18" charset="-127"/>
                  <a:cs typeface="Microsoft Sans Serif" pitchFamily="34" charset="0"/>
                </a:defRPr>
              </a:lvl2pPr>
            </a:lstStyle>
            <a:p>
              <a:pPr lvl="1" algn="r"/>
              <a:r>
                <a:rPr lang="en-US" altLang="ko-KR" sz="1800" dirty="0">
                  <a:solidFill>
                    <a:schemeClr val="bg1"/>
                  </a:solidFill>
                  <a:latin typeface="Calibri" panose="020F0502020204030204" pitchFamily="34" charset="0"/>
                  <a:ea typeface="Tahoma" pitchFamily="34" charset="0"/>
                  <a:cs typeface="Tahoma" pitchFamily="34" charset="0"/>
                </a:rPr>
                <a:t>Stylish design</a:t>
              </a:r>
            </a:p>
          </p:txBody>
        </p:sp>
      </p:grpSp>
      <p:grpSp>
        <p:nvGrpSpPr>
          <p:cNvPr id="47" name="Group 46"/>
          <p:cNvGrpSpPr/>
          <p:nvPr/>
        </p:nvGrpSpPr>
        <p:grpSpPr>
          <a:xfrm>
            <a:off x="9437601" y="3376868"/>
            <a:ext cx="577270" cy="496763"/>
            <a:chOff x="2486025" y="2882900"/>
            <a:chExt cx="1001713" cy="862013"/>
          </a:xfrm>
          <a:solidFill>
            <a:srgbClr val="F4B486"/>
          </a:solidFill>
        </p:grpSpPr>
        <p:sp>
          <p:nvSpPr>
            <p:cNvPr id="48" name="Freeform 5"/>
            <p:cNvSpPr>
              <a:spLocks noEditPoints="1"/>
            </p:cNvSpPr>
            <p:nvPr/>
          </p:nvSpPr>
          <p:spPr bwMode="auto">
            <a:xfrm>
              <a:off x="2486025" y="2882900"/>
              <a:ext cx="573088" cy="584200"/>
            </a:xfrm>
            <a:custGeom>
              <a:avLst/>
              <a:gdLst>
                <a:gd name="T0" fmla="*/ 263 w 307"/>
                <a:gd name="T1" fmla="*/ 43 h 313"/>
                <a:gd name="T2" fmla="*/ 301 w 307"/>
                <a:gd name="T3" fmla="*/ 96 h 313"/>
                <a:gd name="T4" fmla="*/ 274 w 307"/>
                <a:gd name="T5" fmla="*/ 116 h 313"/>
                <a:gd name="T6" fmla="*/ 277 w 307"/>
                <a:gd name="T7" fmla="*/ 133 h 313"/>
                <a:gd name="T8" fmla="*/ 307 w 307"/>
                <a:gd name="T9" fmla="*/ 157 h 313"/>
                <a:gd name="T10" fmla="*/ 303 w 307"/>
                <a:gd name="T11" fmla="*/ 200 h 313"/>
                <a:gd name="T12" fmla="*/ 252 w 307"/>
                <a:gd name="T13" fmla="*/ 226 h 313"/>
                <a:gd name="T14" fmla="*/ 259 w 307"/>
                <a:gd name="T15" fmla="*/ 264 h 313"/>
                <a:gd name="T16" fmla="*/ 235 w 307"/>
                <a:gd name="T17" fmla="*/ 287 h 313"/>
                <a:gd name="T18" fmla="*/ 215 w 307"/>
                <a:gd name="T19" fmla="*/ 289 h 313"/>
                <a:gd name="T20" fmla="*/ 167 w 307"/>
                <a:gd name="T21" fmla="*/ 279 h 313"/>
                <a:gd name="T22" fmla="*/ 153 w 307"/>
                <a:gd name="T23" fmla="*/ 310 h 313"/>
                <a:gd name="T24" fmla="*/ 97 w 307"/>
                <a:gd name="T25" fmla="*/ 295 h 313"/>
                <a:gd name="T26" fmla="*/ 89 w 307"/>
                <a:gd name="T27" fmla="*/ 265 h 313"/>
                <a:gd name="T28" fmla="*/ 41 w 307"/>
                <a:gd name="T29" fmla="*/ 256 h 313"/>
                <a:gd name="T30" fmla="*/ 23 w 307"/>
                <a:gd name="T31" fmla="*/ 235 h 313"/>
                <a:gd name="T32" fmla="*/ 6 w 307"/>
                <a:gd name="T33" fmla="*/ 201 h 313"/>
                <a:gd name="T34" fmla="*/ 30 w 307"/>
                <a:gd name="T35" fmla="*/ 180 h 313"/>
                <a:gd name="T36" fmla="*/ 24 w 307"/>
                <a:gd name="T37" fmla="*/ 142 h 313"/>
                <a:gd name="T38" fmla="*/ 1 w 307"/>
                <a:gd name="T39" fmla="*/ 122 h 313"/>
                <a:gd name="T40" fmla="*/ 24 w 307"/>
                <a:gd name="T41" fmla="*/ 73 h 313"/>
                <a:gd name="T42" fmla="*/ 63 w 307"/>
                <a:gd name="T43" fmla="*/ 56 h 313"/>
                <a:gd name="T44" fmla="*/ 96 w 307"/>
                <a:gd name="T45" fmla="*/ 6 h 313"/>
                <a:gd name="T46" fmla="*/ 141 w 307"/>
                <a:gd name="T47" fmla="*/ 28 h 313"/>
                <a:gd name="T48" fmla="*/ 155 w 307"/>
                <a:gd name="T49" fmla="*/ 2 h 313"/>
                <a:gd name="T50" fmla="*/ 208 w 307"/>
                <a:gd name="T51" fmla="*/ 7 h 313"/>
                <a:gd name="T52" fmla="*/ 214 w 307"/>
                <a:gd name="T53" fmla="*/ 32 h 313"/>
                <a:gd name="T54" fmla="*/ 242 w 307"/>
                <a:gd name="T55" fmla="*/ 51 h 313"/>
                <a:gd name="T56" fmla="*/ 155 w 307"/>
                <a:gd name="T57" fmla="*/ 39 h 313"/>
                <a:gd name="T58" fmla="*/ 109 w 307"/>
                <a:gd name="T59" fmla="*/ 48 h 313"/>
                <a:gd name="T60" fmla="*/ 74 w 307"/>
                <a:gd name="T61" fmla="*/ 37 h 313"/>
                <a:gd name="T62" fmla="*/ 59 w 307"/>
                <a:gd name="T63" fmla="*/ 98 h 313"/>
                <a:gd name="T64" fmla="*/ 32 w 307"/>
                <a:gd name="T65" fmla="*/ 91 h 313"/>
                <a:gd name="T66" fmla="*/ 35 w 307"/>
                <a:gd name="T67" fmla="*/ 124 h 313"/>
                <a:gd name="T68" fmla="*/ 43 w 307"/>
                <a:gd name="T69" fmla="*/ 167 h 313"/>
                <a:gd name="T70" fmla="*/ 26 w 307"/>
                <a:gd name="T71" fmla="*/ 202 h 313"/>
                <a:gd name="T72" fmla="*/ 48 w 307"/>
                <a:gd name="T73" fmla="*/ 234 h 313"/>
                <a:gd name="T74" fmla="*/ 95 w 307"/>
                <a:gd name="T75" fmla="*/ 245 h 313"/>
                <a:gd name="T76" fmla="*/ 107 w 307"/>
                <a:gd name="T77" fmla="*/ 282 h 313"/>
                <a:gd name="T78" fmla="*/ 154 w 307"/>
                <a:gd name="T79" fmla="*/ 265 h 313"/>
                <a:gd name="T80" fmla="*/ 207 w 307"/>
                <a:gd name="T81" fmla="*/ 250 h 313"/>
                <a:gd name="T82" fmla="*/ 247 w 307"/>
                <a:gd name="T83" fmla="*/ 254 h 313"/>
                <a:gd name="T84" fmla="*/ 241 w 307"/>
                <a:gd name="T85" fmla="*/ 217 h 313"/>
                <a:gd name="T86" fmla="*/ 261 w 307"/>
                <a:gd name="T87" fmla="*/ 188 h 313"/>
                <a:gd name="T88" fmla="*/ 288 w 307"/>
                <a:gd name="T89" fmla="*/ 152 h 313"/>
                <a:gd name="T90" fmla="*/ 261 w 307"/>
                <a:gd name="T91" fmla="*/ 146 h 313"/>
                <a:gd name="T92" fmla="*/ 261 w 307"/>
                <a:gd name="T93" fmla="*/ 103 h 313"/>
                <a:gd name="T94" fmla="*/ 273 w 307"/>
                <a:gd name="T95" fmla="*/ 79 h 313"/>
                <a:gd name="T96" fmla="*/ 249 w 307"/>
                <a:gd name="T97" fmla="*/ 67 h 313"/>
                <a:gd name="T98" fmla="*/ 203 w 307"/>
                <a:gd name="T99" fmla="*/ 51 h 313"/>
                <a:gd name="T100" fmla="*/ 198 w 307"/>
                <a:gd name="T101" fmla="*/ 24 h 313"/>
                <a:gd name="T102" fmla="*/ 158 w 307"/>
                <a:gd name="T103" fmla="*/ 19 h 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07" h="313">
                  <a:moveTo>
                    <a:pt x="254" y="39"/>
                  </a:moveTo>
                  <a:cubicBezTo>
                    <a:pt x="257" y="41"/>
                    <a:pt x="261" y="42"/>
                    <a:pt x="263" y="43"/>
                  </a:cubicBezTo>
                  <a:cubicBezTo>
                    <a:pt x="276" y="59"/>
                    <a:pt x="288" y="75"/>
                    <a:pt x="301" y="91"/>
                  </a:cubicBezTo>
                  <a:cubicBezTo>
                    <a:pt x="301" y="92"/>
                    <a:pt x="301" y="94"/>
                    <a:pt x="301" y="96"/>
                  </a:cubicBezTo>
                  <a:cubicBezTo>
                    <a:pt x="298" y="101"/>
                    <a:pt x="294" y="103"/>
                    <a:pt x="288" y="105"/>
                  </a:cubicBezTo>
                  <a:cubicBezTo>
                    <a:pt x="283" y="107"/>
                    <a:pt x="279" y="112"/>
                    <a:pt x="274" y="116"/>
                  </a:cubicBezTo>
                  <a:cubicBezTo>
                    <a:pt x="274" y="118"/>
                    <a:pt x="274" y="121"/>
                    <a:pt x="275" y="123"/>
                  </a:cubicBezTo>
                  <a:cubicBezTo>
                    <a:pt x="277" y="128"/>
                    <a:pt x="275" y="130"/>
                    <a:pt x="277" y="133"/>
                  </a:cubicBezTo>
                  <a:cubicBezTo>
                    <a:pt x="284" y="139"/>
                    <a:pt x="297" y="135"/>
                    <a:pt x="304" y="140"/>
                  </a:cubicBezTo>
                  <a:cubicBezTo>
                    <a:pt x="305" y="144"/>
                    <a:pt x="306" y="152"/>
                    <a:pt x="307" y="157"/>
                  </a:cubicBezTo>
                  <a:cubicBezTo>
                    <a:pt x="303" y="170"/>
                    <a:pt x="304" y="183"/>
                    <a:pt x="306" y="197"/>
                  </a:cubicBezTo>
                  <a:cubicBezTo>
                    <a:pt x="305" y="198"/>
                    <a:pt x="305" y="199"/>
                    <a:pt x="303" y="200"/>
                  </a:cubicBezTo>
                  <a:cubicBezTo>
                    <a:pt x="292" y="203"/>
                    <a:pt x="282" y="198"/>
                    <a:pt x="270" y="201"/>
                  </a:cubicBezTo>
                  <a:cubicBezTo>
                    <a:pt x="268" y="203"/>
                    <a:pt x="254" y="223"/>
                    <a:pt x="252" y="226"/>
                  </a:cubicBezTo>
                  <a:cubicBezTo>
                    <a:pt x="253" y="234"/>
                    <a:pt x="268" y="246"/>
                    <a:pt x="270" y="254"/>
                  </a:cubicBezTo>
                  <a:cubicBezTo>
                    <a:pt x="268" y="258"/>
                    <a:pt x="264" y="261"/>
                    <a:pt x="259" y="264"/>
                  </a:cubicBezTo>
                  <a:cubicBezTo>
                    <a:pt x="255" y="266"/>
                    <a:pt x="253" y="271"/>
                    <a:pt x="249" y="275"/>
                  </a:cubicBezTo>
                  <a:cubicBezTo>
                    <a:pt x="245" y="280"/>
                    <a:pt x="237" y="282"/>
                    <a:pt x="235" y="287"/>
                  </a:cubicBezTo>
                  <a:cubicBezTo>
                    <a:pt x="231" y="291"/>
                    <a:pt x="226" y="293"/>
                    <a:pt x="220" y="294"/>
                  </a:cubicBezTo>
                  <a:cubicBezTo>
                    <a:pt x="218" y="293"/>
                    <a:pt x="216" y="291"/>
                    <a:pt x="215" y="289"/>
                  </a:cubicBezTo>
                  <a:cubicBezTo>
                    <a:pt x="212" y="283"/>
                    <a:pt x="204" y="274"/>
                    <a:pt x="199" y="270"/>
                  </a:cubicBezTo>
                  <a:cubicBezTo>
                    <a:pt x="188" y="271"/>
                    <a:pt x="178" y="277"/>
                    <a:pt x="167" y="279"/>
                  </a:cubicBezTo>
                  <a:cubicBezTo>
                    <a:pt x="164" y="283"/>
                    <a:pt x="159" y="286"/>
                    <a:pt x="158" y="292"/>
                  </a:cubicBezTo>
                  <a:cubicBezTo>
                    <a:pt x="157" y="298"/>
                    <a:pt x="157" y="302"/>
                    <a:pt x="153" y="310"/>
                  </a:cubicBezTo>
                  <a:cubicBezTo>
                    <a:pt x="142" y="313"/>
                    <a:pt x="133" y="309"/>
                    <a:pt x="123" y="306"/>
                  </a:cubicBezTo>
                  <a:cubicBezTo>
                    <a:pt x="119" y="306"/>
                    <a:pt x="101" y="297"/>
                    <a:pt x="97" y="295"/>
                  </a:cubicBezTo>
                  <a:cubicBezTo>
                    <a:pt x="96" y="296"/>
                    <a:pt x="85" y="288"/>
                    <a:pt x="83" y="285"/>
                  </a:cubicBezTo>
                  <a:cubicBezTo>
                    <a:pt x="86" y="274"/>
                    <a:pt x="90" y="274"/>
                    <a:pt x="89" y="265"/>
                  </a:cubicBezTo>
                  <a:cubicBezTo>
                    <a:pt x="82" y="257"/>
                    <a:pt x="74" y="249"/>
                    <a:pt x="62" y="246"/>
                  </a:cubicBezTo>
                  <a:cubicBezTo>
                    <a:pt x="59" y="249"/>
                    <a:pt x="45" y="256"/>
                    <a:pt x="41" y="256"/>
                  </a:cubicBezTo>
                  <a:cubicBezTo>
                    <a:pt x="39" y="254"/>
                    <a:pt x="34" y="252"/>
                    <a:pt x="32" y="250"/>
                  </a:cubicBezTo>
                  <a:cubicBezTo>
                    <a:pt x="31" y="248"/>
                    <a:pt x="26" y="238"/>
                    <a:pt x="23" y="235"/>
                  </a:cubicBezTo>
                  <a:cubicBezTo>
                    <a:pt x="18" y="231"/>
                    <a:pt x="15" y="222"/>
                    <a:pt x="12" y="217"/>
                  </a:cubicBezTo>
                  <a:cubicBezTo>
                    <a:pt x="9" y="212"/>
                    <a:pt x="8" y="207"/>
                    <a:pt x="6" y="201"/>
                  </a:cubicBezTo>
                  <a:cubicBezTo>
                    <a:pt x="7" y="197"/>
                    <a:pt x="10" y="194"/>
                    <a:pt x="14" y="192"/>
                  </a:cubicBezTo>
                  <a:cubicBezTo>
                    <a:pt x="19" y="188"/>
                    <a:pt x="25" y="185"/>
                    <a:pt x="30" y="180"/>
                  </a:cubicBezTo>
                  <a:cubicBezTo>
                    <a:pt x="29" y="172"/>
                    <a:pt x="28" y="168"/>
                    <a:pt x="27" y="159"/>
                  </a:cubicBezTo>
                  <a:cubicBezTo>
                    <a:pt x="28" y="155"/>
                    <a:pt x="28" y="147"/>
                    <a:pt x="24" y="142"/>
                  </a:cubicBezTo>
                  <a:cubicBezTo>
                    <a:pt x="17" y="138"/>
                    <a:pt x="9" y="135"/>
                    <a:pt x="3" y="132"/>
                  </a:cubicBezTo>
                  <a:cubicBezTo>
                    <a:pt x="0" y="128"/>
                    <a:pt x="1" y="125"/>
                    <a:pt x="1" y="122"/>
                  </a:cubicBezTo>
                  <a:cubicBezTo>
                    <a:pt x="3" y="115"/>
                    <a:pt x="7" y="105"/>
                    <a:pt x="8" y="98"/>
                  </a:cubicBezTo>
                  <a:cubicBezTo>
                    <a:pt x="10" y="88"/>
                    <a:pt x="15" y="78"/>
                    <a:pt x="24" y="73"/>
                  </a:cubicBezTo>
                  <a:cubicBezTo>
                    <a:pt x="31" y="76"/>
                    <a:pt x="39" y="81"/>
                    <a:pt x="48" y="79"/>
                  </a:cubicBezTo>
                  <a:cubicBezTo>
                    <a:pt x="53" y="72"/>
                    <a:pt x="61" y="66"/>
                    <a:pt x="63" y="56"/>
                  </a:cubicBezTo>
                  <a:cubicBezTo>
                    <a:pt x="57" y="47"/>
                    <a:pt x="51" y="39"/>
                    <a:pt x="58" y="29"/>
                  </a:cubicBezTo>
                  <a:cubicBezTo>
                    <a:pt x="69" y="22"/>
                    <a:pt x="84" y="13"/>
                    <a:pt x="96" y="6"/>
                  </a:cubicBezTo>
                  <a:cubicBezTo>
                    <a:pt x="101" y="4"/>
                    <a:pt x="114" y="25"/>
                    <a:pt x="120" y="32"/>
                  </a:cubicBezTo>
                  <a:cubicBezTo>
                    <a:pt x="127" y="32"/>
                    <a:pt x="138" y="28"/>
                    <a:pt x="141" y="28"/>
                  </a:cubicBezTo>
                  <a:cubicBezTo>
                    <a:pt x="144" y="19"/>
                    <a:pt x="143" y="15"/>
                    <a:pt x="143" y="8"/>
                  </a:cubicBezTo>
                  <a:cubicBezTo>
                    <a:pt x="146" y="2"/>
                    <a:pt x="151" y="0"/>
                    <a:pt x="155" y="2"/>
                  </a:cubicBezTo>
                  <a:cubicBezTo>
                    <a:pt x="164" y="6"/>
                    <a:pt x="173" y="5"/>
                    <a:pt x="182" y="7"/>
                  </a:cubicBezTo>
                  <a:cubicBezTo>
                    <a:pt x="190" y="9"/>
                    <a:pt x="200" y="7"/>
                    <a:pt x="208" y="7"/>
                  </a:cubicBezTo>
                  <a:cubicBezTo>
                    <a:pt x="210" y="9"/>
                    <a:pt x="212" y="10"/>
                    <a:pt x="214" y="12"/>
                  </a:cubicBezTo>
                  <a:cubicBezTo>
                    <a:pt x="214" y="19"/>
                    <a:pt x="214" y="26"/>
                    <a:pt x="214" y="32"/>
                  </a:cubicBezTo>
                  <a:cubicBezTo>
                    <a:pt x="216" y="36"/>
                    <a:pt x="217" y="38"/>
                    <a:pt x="218" y="40"/>
                  </a:cubicBezTo>
                  <a:cubicBezTo>
                    <a:pt x="226" y="44"/>
                    <a:pt x="234" y="47"/>
                    <a:pt x="242" y="51"/>
                  </a:cubicBezTo>
                  <a:cubicBezTo>
                    <a:pt x="248" y="50"/>
                    <a:pt x="250" y="43"/>
                    <a:pt x="254" y="39"/>
                  </a:cubicBezTo>
                  <a:close/>
                  <a:moveTo>
                    <a:pt x="155" y="39"/>
                  </a:moveTo>
                  <a:cubicBezTo>
                    <a:pt x="147" y="46"/>
                    <a:pt x="124" y="47"/>
                    <a:pt x="119" y="49"/>
                  </a:cubicBezTo>
                  <a:cubicBezTo>
                    <a:pt x="115" y="48"/>
                    <a:pt x="112" y="48"/>
                    <a:pt x="109" y="48"/>
                  </a:cubicBezTo>
                  <a:cubicBezTo>
                    <a:pt x="102" y="41"/>
                    <a:pt x="102" y="31"/>
                    <a:pt x="95" y="24"/>
                  </a:cubicBezTo>
                  <a:cubicBezTo>
                    <a:pt x="88" y="28"/>
                    <a:pt x="80" y="33"/>
                    <a:pt x="74" y="37"/>
                  </a:cubicBezTo>
                  <a:cubicBezTo>
                    <a:pt x="72" y="47"/>
                    <a:pt x="84" y="50"/>
                    <a:pt x="85" y="61"/>
                  </a:cubicBezTo>
                  <a:cubicBezTo>
                    <a:pt x="80" y="65"/>
                    <a:pt x="63" y="90"/>
                    <a:pt x="59" y="98"/>
                  </a:cubicBezTo>
                  <a:cubicBezTo>
                    <a:pt x="56" y="99"/>
                    <a:pt x="51" y="94"/>
                    <a:pt x="47" y="96"/>
                  </a:cubicBezTo>
                  <a:cubicBezTo>
                    <a:pt x="38" y="96"/>
                    <a:pt x="38" y="91"/>
                    <a:pt x="32" y="91"/>
                  </a:cubicBezTo>
                  <a:cubicBezTo>
                    <a:pt x="25" y="95"/>
                    <a:pt x="23" y="115"/>
                    <a:pt x="20" y="120"/>
                  </a:cubicBezTo>
                  <a:cubicBezTo>
                    <a:pt x="25" y="125"/>
                    <a:pt x="29" y="122"/>
                    <a:pt x="35" y="124"/>
                  </a:cubicBezTo>
                  <a:cubicBezTo>
                    <a:pt x="37" y="127"/>
                    <a:pt x="40" y="130"/>
                    <a:pt x="42" y="132"/>
                  </a:cubicBezTo>
                  <a:cubicBezTo>
                    <a:pt x="42" y="146"/>
                    <a:pt x="43" y="157"/>
                    <a:pt x="43" y="167"/>
                  </a:cubicBezTo>
                  <a:cubicBezTo>
                    <a:pt x="45" y="175"/>
                    <a:pt x="45" y="182"/>
                    <a:pt x="44" y="186"/>
                  </a:cubicBezTo>
                  <a:cubicBezTo>
                    <a:pt x="40" y="198"/>
                    <a:pt x="34" y="198"/>
                    <a:pt x="26" y="202"/>
                  </a:cubicBezTo>
                  <a:cubicBezTo>
                    <a:pt x="26" y="205"/>
                    <a:pt x="28" y="207"/>
                    <a:pt x="28" y="209"/>
                  </a:cubicBezTo>
                  <a:cubicBezTo>
                    <a:pt x="33" y="219"/>
                    <a:pt x="38" y="228"/>
                    <a:pt x="48" y="234"/>
                  </a:cubicBezTo>
                  <a:cubicBezTo>
                    <a:pt x="53" y="231"/>
                    <a:pt x="62" y="228"/>
                    <a:pt x="67" y="226"/>
                  </a:cubicBezTo>
                  <a:cubicBezTo>
                    <a:pt x="71" y="226"/>
                    <a:pt x="89" y="243"/>
                    <a:pt x="95" y="245"/>
                  </a:cubicBezTo>
                  <a:cubicBezTo>
                    <a:pt x="98" y="247"/>
                    <a:pt x="106" y="254"/>
                    <a:pt x="109" y="257"/>
                  </a:cubicBezTo>
                  <a:cubicBezTo>
                    <a:pt x="108" y="261"/>
                    <a:pt x="104" y="277"/>
                    <a:pt x="107" y="282"/>
                  </a:cubicBezTo>
                  <a:cubicBezTo>
                    <a:pt x="108" y="282"/>
                    <a:pt x="134" y="291"/>
                    <a:pt x="143" y="294"/>
                  </a:cubicBezTo>
                  <a:cubicBezTo>
                    <a:pt x="149" y="287"/>
                    <a:pt x="146" y="271"/>
                    <a:pt x="154" y="265"/>
                  </a:cubicBezTo>
                  <a:cubicBezTo>
                    <a:pt x="159" y="266"/>
                    <a:pt x="174" y="262"/>
                    <a:pt x="183" y="257"/>
                  </a:cubicBezTo>
                  <a:cubicBezTo>
                    <a:pt x="188" y="257"/>
                    <a:pt x="202" y="250"/>
                    <a:pt x="207" y="250"/>
                  </a:cubicBezTo>
                  <a:cubicBezTo>
                    <a:pt x="210" y="254"/>
                    <a:pt x="221" y="264"/>
                    <a:pt x="223" y="268"/>
                  </a:cubicBezTo>
                  <a:cubicBezTo>
                    <a:pt x="230" y="267"/>
                    <a:pt x="241" y="258"/>
                    <a:pt x="247" y="254"/>
                  </a:cubicBezTo>
                  <a:cubicBezTo>
                    <a:pt x="247" y="251"/>
                    <a:pt x="233" y="231"/>
                    <a:pt x="233" y="228"/>
                  </a:cubicBezTo>
                  <a:cubicBezTo>
                    <a:pt x="235" y="225"/>
                    <a:pt x="238" y="221"/>
                    <a:pt x="241" y="217"/>
                  </a:cubicBezTo>
                  <a:cubicBezTo>
                    <a:pt x="243" y="217"/>
                    <a:pt x="255" y="196"/>
                    <a:pt x="255" y="193"/>
                  </a:cubicBezTo>
                  <a:cubicBezTo>
                    <a:pt x="258" y="191"/>
                    <a:pt x="258" y="190"/>
                    <a:pt x="261" y="188"/>
                  </a:cubicBezTo>
                  <a:cubicBezTo>
                    <a:pt x="269" y="187"/>
                    <a:pt x="281" y="188"/>
                    <a:pt x="289" y="186"/>
                  </a:cubicBezTo>
                  <a:cubicBezTo>
                    <a:pt x="290" y="184"/>
                    <a:pt x="288" y="154"/>
                    <a:pt x="288" y="152"/>
                  </a:cubicBezTo>
                  <a:cubicBezTo>
                    <a:pt x="281" y="150"/>
                    <a:pt x="276" y="151"/>
                    <a:pt x="270" y="150"/>
                  </a:cubicBezTo>
                  <a:cubicBezTo>
                    <a:pt x="268" y="147"/>
                    <a:pt x="263" y="148"/>
                    <a:pt x="261" y="146"/>
                  </a:cubicBezTo>
                  <a:cubicBezTo>
                    <a:pt x="261" y="138"/>
                    <a:pt x="257" y="117"/>
                    <a:pt x="254" y="113"/>
                  </a:cubicBezTo>
                  <a:cubicBezTo>
                    <a:pt x="254" y="109"/>
                    <a:pt x="260" y="106"/>
                    <a:pt x="261" y="103"/>
                  </a:cubicBezTo>
                  <a:cubicBezTo>
                    <a:pt x="267" y="97"/>
                    <a:pt x="275" y="100"/>
                    <a:pt x="280" y="93"/>
                  </a:cubicBezTo>
                  <a:cubicBezTo>
                    <a:pt x="279" y="87"/>
                    <a:pt x="276" y="83"/>
                    <a:pt x="273" y="79"/>
                  </a:cubicBezTo>
                  <a:cubicBezTo>
                    <a:pt x="268" y="73"/>
                    <a:pt x="266" y="64"/>
                    <a:pt x="256" y="61"/>
                  </a:cubicBezTo>
                  <a:cubicBezTo>
                    <a:pt x="254" y="64"/>
                    <a:pt x="251" y="64"/>
                    <a:pt x="249" y="67"/>
                  </a:cubicBezTo>
                  <a:cubicBezTo>
                    <a:pt x="248" y="68"/>
                    <a:pt x="241" y="73"/>
                    <a:pt x="239" y="73"/>
                  </a:cubicBezTo>
                  <a:cubicBezTo>
                    <a:pt x="237" y="73"/>
                    <a:pt x="206" y="51"/>
                    <a:pt x="203" y="51"/>
                  </a:cubicBezTo>
                  <a:cubicBezTo>
                    <a:pt x="195" y="47"/>
                    <a:pt x="199" y="47"/>
                    <a:pt x="197" y="42"/>
                  </a:cubicBezTo>
                  <a:cubicBezTo>
                    <a:pt x="198" y="38"/>
                    <a:pt x="198" y="24"/>
                    <a:pt x="198" y="24"/>
                  </a:cubicBezTo>
                  <a:cubicBezTo>
                    <a:pt x="187" y="18"/>
                    <a:pt x="173" y="22"/>
                    <a:pt x="162" y="18"/>
                  </a:cubicBezTo>
                  <a:cubicBezTo>
                    <a:pt x="161" y="18"/>
                    <a:pt x="160" y="19"/>
                    <a:pt x="158" y="19"/>
                  </a:cubicBezTo>
                  <a:cubicBezTo>
                    <a:pt x="158" y="24"/>
                    <a:pt x="155" y="39"/>
                    <a:pt x="155" y="3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9" name="Freeform 6"/>
            <p:cNvSpPr>
              <a:spLocks noEditPoints="1"/>
            </p:cNvSpPr>
            <p:nvPr/>
          </p:nvSpPr>
          <p:spPr bwMode="auto">
            <a:xfrm>
              <a:off x="3060700" y="2890838"/>
              <a:ext cx="427038" cy="414338"/>
            </a:xfrm>
            <a:custGeom>
              <a:avLst/>
              <a:gdLst>
                <a:gd name="T0" fmla="*/ 198 w 229"/>
                <a:gd name="T1" fmla="*/ 72 h 222"/>
                <a:gd name="T2" fmla="*/ 229 w 229"/>
                <a:gd name="T3" fmla="*/ 131 h 222"/>
                <a:gd name="T4" fmla="*/ 195 w 229"/>
                <a:gd name="T5" fmla="*/ 142 h 222"/>
                <a:gd name="T6" fmla="*/ 186 w 229"/>
                <a:gd name="T7" fmla="*/ 177 h 222"/>
                <a:gd name="T8" fmla="*/ 134 w 229"/>
                <a:gd name="T9" fmla="*/ 221 h 222"/>
                <a:gd name="T10" fmla="*/ 99 w 229"/>
                <a:gd name="T11" fmla="*/ 195 h 222"/>
                <a:gd name="T12" fmla="*/ 59 w 229"/>
                <a:gd name="T13" fmla="*/ 204 h 222"/>
                <a:gd name="T14" fmla="*/ 46 w 229"/>
                <a:gd name="T15" fmla="*/ 162 h 222"/>
                <a:gd name="T16" fmla="*/ 12 w 229"/>
                <a:gd name="T17" fmla="*/ 140 h 222"/>
                <a:gd name="T18" fmla="*/ 2 w 229"/>
                <a:gd name="T19" fmla="*/ 105 h 222"/>
                <a:gd name="T20" fmla="*/ 23 w 229"/>
                <a:gd name="T21" fmla="*/ 80 h 222"/>
                <a:gd name="T22" fmla="*/ 33 w 229"/>
                <a:gd name="T23" fmla="*/ 42 h 222"/>
                <a:gd name="T24" fmla="*/ 60 w 229"/>
                <a:gd name="T25" fmla="*/ 15 h 222"/>
                <a:gd name="T26" fmla="*/ 91 w 229"/>
                <a:gd name="T27" fmla="*/ 22 h 222"/>
                <a:gd name="T28" fmla="*/ 122 w 229"/>
                <a:gd name="T29" fmla="*/ 22 h 222"/>
                <a:gd name="T30" fmla="*/ 168 w 229"/>
                <a:gd name="T31" fmla="*/ 6 h 222"/>
                <a:gd name="T32" fmla="*/ 185 w 229"/>
                <a:gd name="T33" fmla="*/ 42 h 222"/>
                <a:gd name="T34" fmla="*/ 75 w 229"/>
                <a:gd name="T35" fmla="*/ 24 h 222"/>
                <a:gd name="T36" fmla="*/ 49 w 229"/>
                <a:gd name="T37" fmla="*/ 38 h 222"/>
                <a:gd name="T38" fmla="*/ 45 w 229"/>
                <a:gd name="T39" fmla="*/ 76 h 222"/>
                <a:gd name="T40" fmla="*/ 17 w 229"/>
                <a:gd name="T41" fmla="*/ 98 h 222"/>
                <a:gd name="T42" fmla="*/ 40 w 229"/>
                <a:gd name="T43" fmla="*/ 119 h 222"/>
                <a:gd name="T44" fmla="*/ 61 w 229"/>
                <a:gd name="T45" fmla="*/ 153 h 222"/>
                <a:gd name="T46" fmla="*/ 54 w 229"/>
                <a:gd name="T47" fmla="*/ 181 h 222"/>
                <a:gd name="T48" fmla="*/ 79 w 229"/>
                <a:gd name="T49" fmla="*/ 196 h 222"/>
                <a:gd name="T50" fmla="*/ 106 w 229"/>
                <a:gd name="T51" fmla="*/ 178 h 222"/>
                <a:gd name="T52" fmla="*/ 144 w 229"/>
                <a:gd name="T53" fmla="*/ 200 h 222"/>
                <a:gd name="T54" fmla="*/ 166 w 229"/>
                <a:gd name="T55" fmla="*/ 179 h 222"/>
                <a:gd name="T56" fmla="*/ 172 w 229"/>
                <a:gd name="T57" fmla="*/ 146 h 222"/>
                <a:gd name="T58" fmla="*/ 212 w 229"/>
                <a:gd name="T59" fmla="*/ 125 h 222"/>
                <a:gd name="T60" fmla="*/ 215 w 229"/>
                <a:gd name="T61" fmla="*/ 95 h 222"/>
                <a:gd name="T62" fmla="*/ 174 w 229"/>
                <a:gd name="T63" fmla="*/ 58 h 222"/>
                <a:gd name="T64" fmla="*/ 176 w 229"/>
                <a:gd name="T65" fmla="*/ 27 h 222"/>
                <a:gd name="T66" fmla="*/ 134 w 229"/>
                <a:gd name="T67" fmla="*/ 37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29" h="222">
                  <a:moveTo>
                    <a:pt x="185" y="42"/>
                  </a:moveTo>
                  <a:cubicBezTo>
                    <a:pt x="187" y="51"/>
                    <a:pt x="193" y="64"/>
                    <a:pt x="198" y="72"/>
                  </a:cubicBezTo>
                  <a:cubicBezTo>
                    <a:pt x="209" y="76"/>
                    <a:pt x="226" y="78"/>
                    <a:pt x="229" y="81"/>
                  </a:cubicBezTo>
                  <a:cubicBezTo>
                    <a:pt x="229" y="97"/>
                    <a:pt x="229" y="116"/>
                    <a:pt x="229" y="131"/>
                  </a:cubicBezTo>
                  <a:cubicBezTo>
                    <a:pt x="227" y="134"/>
                    <a:pt x="226" y="137"/>
                    <a:pt x="225" y="139"/>
                  </a:cubicBezTo>
                  <a:cubicBezTo>
                    <a:pt x="221" y="143"/>
                    <a:pt x="211" y="142"/>
                    <a:pt x="195" y="142"/>
                  </a:cubicBezTo>
                  <a:cubicBezTo>
                    <a:pt x="189" y="148"/>
                    <a:pt x="182" y="155"/>
                    <a:pt x="180" y="164"/>
                  </a:cubicBezTo>
                  <a:cubicBezTo>
                    <a:pt x="181" y="168"/>
                    <a:pt x="185" y="173"/>
                    <a:pt x="186" y="177"/>
                  </a:cubicBezTo>
                  <a:cubicBezTo>
                    <a:pt x="189" y="186"/>
                    <a:pt x="189" y="186"/>
                    <a:pt x="185" y="195"/>
                  </a:cubicBezTo>
                  <a:cubicBezTo>
                    <a:pt x="172" y="206"/>
                    <a:pt x="137" y="222"/>
                    <a:pt x="134" y="221"/>
                  </a:cubicBezTo>
                  <a:cubicBezTo>
                    <a:pt x="130" y="215"/>
                    <a:pt x="126" y="202"/>
                    <a:pt x="122" y="195"/>
                  </a:cubicBezTo>
                  <a:cubicBezTo>
                    <a:pt x="120" y="194"/>
                    <a:pt x="104" y="195"/>
                    <a:pt x="99" y="195"/>
                  </a:cubicBezTo>
                  <a:cubicBezTo>
                    <a:pt x="94" y="201"/>
                    <a:pt x="91" y="211"/>
                    <a:pt x="83" y="215"/>
                  </a:cubicBezTo>
                  <a:cubicBezTo>
                    <a:pt x="80" y="215"/>
                    <a:pt x="64" y="208"/>
                    <a:pt x="59" y="204"/>
                  </a:cubicBezTo>
                  <a:cubicBezTo>
                    <a:pt x="49" y="202"/>
                    <a:pt x="40" y="190"/>
                    <a:pt x="34" y="181"/>
                  </a:cubicBezTo>
                  <a:cubicBezTo>
                    <a:pt x="37" y="173"/>
                    <a:pt x="44" y="167"/>
                    <a:pt x="46" y="162"/>
                  </a:cubicBezTo>
                  <a:cubicBezTo>
                    <a:pt x="45" y="155"/>
                    <a:pt x="39" y="148"/>
                    <a:pt x="33" y="138"/>
                  </a:cubicBezTo>
                  <a:cubicBezTo>
                    <a:pt x="29" y="140"/>
                    <a:pt x="15" y="139"/>
                    <a:pt x="12" y="140"/>
                  </a:cubicBezTo>
                  <a:cubicBezTo>
                    <a:pt x="8" y="137"/>
                    <a:pt x="8" y="137"/>
                    <a:pt x="5" y="133"/>
                  </a:cubicBezTo>
                  <a:cubicBezTo>
                    <a:pt x="4" y="123"/>
                    <a:pt x="4" y="114"/>
                    <a:pt x="2" y="105"/>
                  </a:cubicBezTo>
                  <a:cubicBezTo>
                    <a:pt x="0" y="97"/>
                    <a:pt x="1" y="88"/>
                    <a:pt x="1" y="80"/>
                  </a:cubicBezTo>
                  <a:cubicBezTo>
                    <a:pt x="3" y="78"/>
                    <a:pt x="20" y="81"/>
                    <a:pt x="23" y="80"/>
                  </a:cubicBezTo>
                  <a:cubicBezTo>
                    <a:pt x="29" y="73"/>
                    <a:pt x="36" y="61"/>
                    <a:pt x="42" y="53"/>
                  </a:cubicBezTo>
                  <a:cubicBezTo>
                    <a:pt x="39" y="50"/>
                    <a:pt x="36" y="46"/>
                    <a:pt x="33" y="42"/>
                  </a:cubicBezTo>
                  <a:cubicBezTo>
                    <a:pt x="33" y="39"/>
                    <a:pt x="30" y="39"/>
                    <a:pt x="30" y="35"/>
                  </a:cubicBezTo>
                  <a:cubicBezTo>
                    <a:pt x="32" y="31"/>
                    <a:pt x="54" y="17"/>
                    <a:pt x="60" y="15"/>
                  </a:cubicBezTo>
                  <a:cubicBezTo>
                    <a:pt x="62" y="13"/>
                    <a:pt x="83" y="6"/>
                    <a:pt x="85" y="8"/>
                  </a:cubicBezTo>
                  <a:cubicBezTo>
                    <a:pt x="89" y="12"/>
                    <a:pt x="87" y="18"/>
                    <a:pt x="91" y="22"/>
                  </a:cubicBezTo>
                  <a:cubicBezTo>
                    <a:pt x="98" y="22"/>
                    <a:pt x="101" y="22"/>
                    <a:pt x="106" y="22"/>
                  </a:cubicBezTo>
                  <a:cubicBezTo>
                    <a:pt x="111" y="22"/>
                    <a:pt x="116" y="22"/>
                    <a:pt x="122" y="22"/>
                  </a:cubicBezTo>
                  <a:cubicBezTo>
                    <a:pt x="128" y="12"/>
                    <a:pt x="130" y="7"/>
                    <a:pt x="139" y="0"/>
                  </a:cubicBezTo>
                  <a:cubicBezTo>
                    <a:pt x="141" y="0"/>
                    <a:pt x="161" y="5"/>
                    <a:pt x="168" y="6"/>
                  </a:cubicBezTo>
                  <a:cubicBezTo>
                    <a:pt x="176" y="8"/>
                    <a:pt x="194" y="20"/>
                    <a:pt x="196" y="24"/>
                  </a:cubicBezTo>
                  <a:cubicBezTo>
                    <a:pt x="193" y="29"/>
                    <a:pt x="188" y="36"/>
                    <a:pt x="185" y="42"/>
                  </a:cubicBezTo>
                  <a:close/>
                  <a:moveTo>
                    <a:pt x="91" y="38"/>
                  </a:moveTo>
                  <a:cubicBezTo>
                    <a:pt x="86" y="40"/>
                    <a:pt x="80" y="27"/>
                    <a:pt x="75" y="24"/>
                  </a:cubicBezTo>
                  <a:cubicBezTo>
                    <a:pt x="68" y="27"/>
                    <a:pt x="59" y="32"/>
                    <a:pt x="53" y="36"/>
                  </a:cubicBezTo>
                  <a:cubicBezTo>
                    <a:pt x="53" y="36"/>
                    <a:pt x="49" y="38"/>
                    <a:pt x="49" y="38"/>
                  </a:cubicBezTo>
                  <a:cubicBezTo>
                    <a:pt x="49" y="42"/>
                    <a:pt x="57" y="55"/>
                    <a:pt x="60" y="58"/>
                  </a:cubicBezTo>
                  <a:cubicBezTo>
                    <a:pt x="55" y="64"/>
                    <a:pt x="49" y="70"/>
                    <a:pt x="45" y="76"/>
                  </a:cubicBezTo>
                  <a:cubicBezTo>
                    <a:pt x="41" y="82"/>
                    <a:pt x="38" y="90"/>
                    <a:pt x="35" y="96"/>
                  </a:cubicBezTo>
                  <a:cubicBezTo>
                    <a:pt x="30" y="99"/>
                    <a:pt x="21" y="93"/>
                    <a:pt x="17" y="98"/>
                  </a:cubicBezTo>
                  <a:cubicBezTo>
                    <a:pt x="16" y="105"/>
                    <a:pt x="19" y="113"/>
                    <a:pt x="20" y="123"/>
                  </a:cubicBezTo>
                  <a:cubicBezTo>
                    <a:pt x="23" y="121"/>
                    <a:pt x="36" y="120"/>
                    <a:pt x="40" y="119"/>
                  </a:cubicBezTo>
                  <a:cubicBezTo>
                    <a:pt x="46" y="122"/>
                    <a:pt x="45" y="125"/>
                    <a:pt x="48" y="131"/>
                  </a:cubicBezTo>
                  <a:cubicBezTo>
                    <a:pt x="52" y="139"/>
                    <a:pt x="55" y="147"/>
                    <a:pt x="61" y="153"/>
                  </a:cubicBezTo>
                  <a:cubicBezTo>
                    <a:pt x="64" y="157"/>
                    <a:pt x="66" y="155"/>
                    <a:pt x="65" y="161"/>
                  </a:cubicBezTo>
                  <a:cubicBezTo>
                    <a:pt x="62" y="165"/>
                    <a:pt x="54" y="174"/>
                    <a:pt x="54" y="181"/>
                  </a:cubicBezTo>
                  <a:cubicBezTo>
                    <a:pt x="55" y="183"/>
                    <a:pt x="62" y="187"/>
                    <a:pt x="64" y="189"/>
                  </a:cubicBezTo>
                  <a:cubicBezTo>
                    <a:pt x="68" y="190"/>
                    <a:pt x="75" y="195"/>
                    <a:pt x="79" y="196"/>
                  </a:cubicBezTo>
                  <a:cubicBezTo>
                    <a:pt x="82" y="193"/>
                    <a:pt x="92" y="179"/>
                    <a:pt x="94" y="176"/>
                  </a:cubicBezTo>
                  <a:cubicBezTo>
                    <a:pt x="100" y="177"/>
                    <a:pt x="100" y="177"/>
                    <a:pt x="106" y="178"/>
                  </a:cubicBezTo>
                  <a:cubicBezTo>
                    <a:pt x="113" y="179"/>
                    <a:pt x="123" y="180"/>
                    <a:pt x="130" y="180"/>
                  </a:cubicBezTo>
                  <a:cubicBezTo>
                    <a:pt x="134" y="183"/>
                    <a:pt x="142" y="199"/>
                    <a:pt x="144" y="200"/>
                  </a:cubicBezTo>
                  <a:cubicBezTo>
                    <a:pt x="152" y="197"/>
                    <a:pt x="163" y="191"/>
                    <a:pt x="171" y="186"/>
                  </a:cubicBezTo>
                  <a:cubicBezTo>
                    <a:pt x="171" y="182"/>
                    <a:pt x="166" y="180"/>
                    <a:pt x="166" y="179"/>
                  </a:cubicBezTo>
                  <a:cubicBezTo>
                    <a:pt x="162" y="173"/>
                    <a:pt x="163" y="169"/>
                    <a:pt x="160" y="164"/>
                  </a:cubicBezTo>
                  <a:cubicBezTo>
                    <a:pt x="163" y="156"/>
                    <a:pt x="164" y="149"/>
                    <a:pt x="172" y="146"/>
                  </a:cubicBezTo>
                  <a:cubicBezTo>
                    <a:pt x="175" y="144"/>
                    <a:pt x="185" y="130"/>
                    <a:pt x="187" y="128"/>
                  </a:cubicBezTo>
                  <a:cubicBezTo>
                    <a:pt x="195" y="129"/>
                    <a:pt x="203" y="129"/>
                    <a:pt x="212" y="125"/>
                  </a:cubicBezTo>
                  <a:cubicBezTo>
                    <a:pt x="213" y="123"/>
                    <a:pt x="211" y="119"/>
                    <a:pt x="213" y="117"/>
                  </a:cubicBezTo>
                  <a:cubicBezTo>
                    <a:pt x="213" y="110"/>
                    <a:pt x="215" y="102"/>
                    <a:pt x="215" y="95"/>
                  </a:cubicBezTo>
                  <a:cubicBezTo>
                    <a:pt x="207" y="90"/>
                    <a:pt x="199" y="89"/>
                    <a:pt x="189" y="88"/>
                  </a:cubicBezTo>
                  <a:cubicBezTo>
                    <a:pt x="186" y="77"/>
                    <a:pt x="180" y="66"/>
                    <a:pt x="174" y="58"/>
                  </a:cubicBezTo>
                  <a:cubicBezTo>
                    <a:pt x="170" y="56"/>
                    <a:pt x="165" y="50"/>
                    <a:pt x="165" y="46"/>
                  </a:cubicBezTo>
                  <a:cubicBezTo>
                    <a:pt x="169" y="42"/>
                    <a:pt x="176" y="28"/>
                    <a:pt x="176" y="27"/>
                  </a:cubicBezTo>
                  <a:cubicBezTo>
                    <a:pt x="168" y="24"/>
                    <a:pt x="159" y="16"/>
                    <a:pt x="146" y="17"/>
                  </a:cubicBezTo>
                  <a:cubicBezTo>
                    <a:pt x="141" y="21"/>
                    <a:pt x="137" y="30"/>
                    <a:pt x="134" y="37"/>
                  </a:cubicBezTo>
                  <a:cubicBezTo>
                    <a:pt x="131" y="39"/>
                    <a:pt x="101" y="35"/>
                    <a:pt x="91" y="3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0" name="Freeform 7"/>
            <p:cNvSpPr>
              <a:spLocks noEditPoints="1"/>
            </p:cNvSpPr>
            <p:nvPr/>
          </p:nvSpPr>
          <p:spPr bwMode="auto">
            <a:xfrm>
              <a:off x="2962275" y="3327400"/>
              <a:ext cx="439738" cy="417513"/>
            </a:xfrm>
            <a:custGeom>
              <a:avLst/>
              <a:gdLst>
                <a:gd name="T0" fmla="*/ 177 w 236"/>
                <a:gd name="T1" fmla="*/ 59 h 224"/>
                <a:gd name="T2" fmla="*/ 159 w 236"/>
                <a:gd name="T3" fmla="*/ 16 h 224"/>
                <a:gd name="T4" fmla="*/ 128 w 236"/>
                <a:gd name="T5" fmla="*/ 39 h 224"/>
                <a:gd name="T6" fmla="*/ 83 w 236"/>
                <a:gd name="T7" fmla="*/ 16 h 224"/>
                <a:gd name="T8" fmla="*/ 64 w 236"/>
                <a:gd name="T9" fmla="*/ 60 h 224"/>
                <a:gd name="T10" fmla="*/ 33 w 236"/>
                <a:gd name="T11" fmla="*/ 91 h 224"/>
                <a:gd name="T12" fmla="*/ 18 w 236"/>
                <a:gd name="T13" fmla="*/ 130 h 224"/>
                <a:gd name="T14" fmla="*/ 62 w 236"/>
                <a:gd name="T15" fmla="*/ 164 h 224"/>
                <a:gd name="T16" fmla="*/ 64 w 236"/>
                <a:gd name="T17" fmla="*/ 193 h 224"/>
                <a:gd name="T18" fmla="*/ 88 w 236"/>
                <a:gd name="T19" fmla="*/ 200 h 224"/>
                <a:gd name="T20" fmla="*/ 116 w 236"/>
                <a:gd name="T21" fmla="*/ 181 h 224"/>
                <a:gd name="T22" fmla="*/ 164 w 236"/>
                <a:gd name="T23" fmla="*/ 191 h 224"/>
                <a:gd name="T24" fmla="*/ 191 w 236"/>
                <a:gd name="T25" fmla="*/ 170 h 224"/>
                <a:gd name="T26" fmla="*/ 181 w 236"/>
                <a:gd name="T27" fmla="*/ 141 h 224"/>
                <a:gd name="T28" fmla="*/ 218 w 236"/>
                <a:gd name="T29" fmla="*/ 115 h 224"/>
                <a:gd name="T30" fmla="*/ 213 w 236"/>
                <a:gd name="T31" fmla="*/ 86 h 224"/>
                <a:gd name="T32" fmla="*/ 51 w 236"/>
                <a:gd name="T33" fmla="*/ 56 h 224"/>
                <a:gd name="T34" fmla="*/ 39 w 236"/>
                <a:gd name="T35" fmla="*/ 23 h 224"/>
                <a:gd name="T36" fmla="*/ 69 w 236"/>
                <a:gd name="T37" fmla="*/ 3 h 224"/>
                <a:gd name="T38" fmla="*/ 107 w 236"/>
                <a:gd name="T39" fmla="*/ 25 h 224"/>
                <a:gd name="T40" fmla="*/ 155 w 236"/>
                <a:gd name="T41" fmla="*/ 0 h 224"/>
                <a:gd name="T42" fmla="*/ 193 w 236"/>
                <a:gd name="T43" fmla="*/ 21 h 224"/>
                <a:gd name="T44" fmla="*/ 193 w 236"/>
                <a:gd name="T45" fmla="*/ 55 h 224"/>
                <a:gd name="T46" fmla="*/ 231 w 236"/>
                <a:gd name="T47" fmla="*/ 73 h 224"/>
                <a:gd name="T48" fmla="*/ 232 w 236"/>
                <a:gd name="T49" fmla="*/ 130 h 224"/>
                <a:gd name="T50" fmla="*/ 202 w 236"/>
                <a:gd name="T51" fmla="*/ 129 h 224"/>
                <a:gd name="T52" fmla="*/ 207 w 236"/>
                <a:gd name="T53" fmla="*/ 162 h 224"/>
                <a:gd name="T54" fmla="*/ 197 w 236"/>
                <a:gd name="T55" fmla="*/ 188 h 224"/>
                <a:gd name="T56" fmla="*/ 167 w 236"/>
                <a:gd name="T57" fmla="*/ 211 h 224"/>
                <a:gd name="T58" fmla="*/ 142 w 236"/>
                <a:gd name="T59" fmla="*/ 192 h 224"/>
                <a:gd name="T60" fmla="*/ 104 w 236"/>
                <a:gd name="T61" fmla="*/ 210 h 224"/>
                <a:gd name="T62" fmla="*/ 74 w 236"/>
                <a:gd name="T63" fmla="*/ 215 h 224"/>
                <a:gd name="T64" fmla="*/ 62 w 236"/>
                <a:gd name="T65" fmla="*/ 211 h 224"/>
                <a:gd name="T66" fmla="*/ 42 w 236"/>
                <a:gd name="T67" fmla="*/ 168 h 224"/>
                <a:gd name="T68" fmla="*/ 3 w 236"/>
                <a:gd name="T69" fmla="*/ 141 h 224"/>
                <a:gd name="T70" fmla="*/ 4 w 236"/>
                <a:gd name="T71" fmla="*/ 73 h 224"/>
                <a:gd name="T72" fmla="*/ 51 w 236"/>
                <a:gd name="T73" fmla="*/ 56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36" h="224">
                  <a:moveTo>
                    <a:pt x="195" y="88"/>
                  </a:moveTo>
                  <a:cubicBezTo>
                    <a:pt x="191" y="81"/>
                    <a:pt x="180" y="61"/>
                    <a:pt x="177" y="59"/>
                  </a:cubicBezTo>
                  <a:cubicBezTo>
                    <a:pt x="178" y="52"/>
                    <a:pt x="186" y="38"/>
                    <a:pt x="186" y="33"/>
                  </a:cubicBezTo>
                  <a:cubicBezTo>
                    <a:pt x="179" y="29"/>
                    <a:pt x="166" y="18"/>
                    <a:pt x="159" y="16"/>
                  </a:cubicBezTo>
                  <a:cubicBezTo>
                    <a:pt x="152" y="19"/>
                    <a:pt x="148" y="34"/>
                    <a:pt x="144" y="38"/>
                  </a:cubicBezTo>
                  <a:cubicBezTo>
                    <a:pt x="141" y="39"/>
                    <a:pt x="132" y="39"/>
                    <a:pt x="128" y="39"/>
                  </a:cubicBezTo>
                  <a:cubicBezTo>
                    <a:pt x="122" y="38"/>
                    <a:pt x="103" y="39"/>
                    <a:pt x="98" y="40"/>
                  </a:cubicBezTo>
                  <a:cubicBezTo>
                    <a:pt x="93" y="32"/>
                    <a:pt x="92" y="22"/>
                    <a:pt x="83" y="16"/>
                  </a:cubicBezTo>
                  <a:cubicBezTo>
                    <a:pt x="71" y="19"/>
                    <a:pt x="60" y="22"/>
                    <a:pt x="52" y="31"/>
                  </a:cubicBezTo>
                  <a:cubicBezTo>
                    <a:pt x="56" y="37"/>
                    <a:pt x="60" y="53"/>
                    <a:pt x="64" y="60"/>
                  </a:cubicBezTo>
                  <a:cubicBezTo>
                    <a:pt x="61" y="62"/>
                    <a:pt x="50" y="77"/>
                    <a:pt x="47" y="81"/>
                  </a:cubicBezTo>
                  <a:cubicBezTo>
                    <a:pt x="40" y="89"/>
                    <a:pt x="44" y="85"/>
                    <a:pt x="33" y="91"/>
                  </a:cubicBezTo>
                  <a:cubicBezTo>
                    <a:pt x="31" y="91"/>
                    <a:pt x="20" y="87"/>
                    <a:pt x="18" y="89"/>
                  </a:cubicBezTo>
                  <a:cubicBezTo>
                    <a:pt x="18" y="99"/>
                    <a:pt x="14" y="120"/>
                    <a:pt x="18" y="130"/>
                  </a:cubicBezTo>
                  <a:cubicBezTo>
                    <a:pt x="23" y="128"/>
                    <a:pt x="34" y="129"/>
                    <a:pt x="36" y="130"/>
                  </a:cubicBezTo>
                  <a:cubicBezTo>
                    <a:pt x="43" y="142"/>
                    <a:pt x="47" y="154"/>
                    <a:pt x="62" y="164"/>
                  </a:cubicBezTo>
                  <a:cubicBezTo>
                    <a:pt x="63" y="167"/>
                    <a:pt x="53" y="182"/>
                    <a:pt x="52" y="185"/>
                  </a:cubicBezTo>
                  <a:cubicBezTo>
                    <a:pt x="50" y="188"/>
                    <a:pt x="62" y="192"/>
                    <a:pt x="64" y="193"/>
                  </a:cubicBezTo>
                  <a:cubicBezTo>
                    <a:pt x="68" y="195"/>
                    <a:pt x="73" y="197"/>
                    <a:pt x="77" y="198"/>
                  </a:cubicBezTo>
                  <a:cubicBezTo>
                    <a:pt x="79" y="199"/>
                    <a:pt x="86" y="203"/>
                    <a:pt x="88" y="200"/>
                  </a:cubicBezTo>
                  <a:cubicBezTo>
                    <a:pt x="90" y="195"/>
                    <a:pt x="98" y="188"/>
                    <a:pt x="99" y="181"/>
                  </a:cubicBezTo>
                  <a:cubicBezTo>
                    <a:pt x="106" y="181"/>
                    <a:pt x="107" y="180"/>
                    <a:pt x="116" y="181"/>
                  </a:cubicBezTo>
                  <a:cubicBezTo>
                    <a:pt x="126" y="181"/>
                    <a:pt x="136" y="179"/>
                    <a:pt x="146" y="176"/>
                  </a:cubicBezTo>
                  <a:cubicBezTo>
                    <a:pt x="149" y="175"/>
                    <a:pt x="160" y="187"/>
                    <a:pt x="164" y="191"/>
                  </a:cubicBezTo>
                  <a:cubicBezTo>
                    <a:pt x="171" y="192"/>
                    <a:pt x="178" y="185"/>
                    <a:pt x="183" y="182"/>
                  </a:cubicBezTo>
                  <a:cubicBezTo>
                    <a:pt x="187" y="181"/>
                    <a:pt x="190" y="178"/>
                    <a:pt x="191" y="170"/>
                  </a:cubicBezTo>
                  <a:cubicBezTo>
                    <a:pt x="186" y="165"/>
                    <a:pt x="183" y="158"/>
                    <a:pt x="178" y="153"/>
                  </a:cubicBezTo>
                  <a:cubicBezTo>
                    <a:pt x="178" y="150"/>
                    <a:pt x="179" y="142"/>
                    <a:pt x="181" y="141"/>
                  </a:cubicBezTo>
                  <a:cubicBezTo>
                    <a:pt x="183" y="135"/>
                    <a:pt x="194" y="117"/>
                    <a:pt x="195" y="116"/>
                  </a:cubicBezTo>
                  <a:cubicBezTo>
                    <a:pt x="199" y="114"/>
                    <a:pt x="215" y="116"/>
                    <a:pt x="218" y="115"/>
                  </a:cubicBezTo>
                  <a:cubicBezTo>
                    <a:pt x="218" y="110"/>
                    <a:pt x="216" y="100"/>
                    <a:pt x="216" y="95"/>
                  </a:cubicBezTo>
                  <a:cubicBezTo>
                    <a:pt x="216" y="92"/>
                    <a:pt x="217" y="87"/>
                    <a:pt x="213" y="86"/>
                  </a:cubicBezTo>
                  <a:cubicBezTo>
                    <a:pt x="209" y="86"/>
                    <a:pt x="200" y="88"/>
                    <a:pt x="195" y="88"/>
                  </a:cubicBezTo>
                  <a:close/>
                  <a:moveTo>
                    <a:pt x="51" y="56"/>
                  </a:moveTo>
                  <a:cubicBezTo>
                    <a:pt x="48" y="50"/>
                    <a:pt x="45" y="39"/>
                    <a:pt x="40" y="34"/>
                  </a:cubicBezTo>
                  <a:cubicBezTo>
                    <a:pt x="38" y="31"/>
                    <a:pt x="38" y="27"/>
                    <a:pt x="39" y="23"/>
                  </a:cubicBezTo>
                  <a:cubicBezTo>
                    <a:pt x="43" y="19"/>
                    <a:pt x="48" y="15"/>
                    <a:pt x="52" y="11"/>
                  </a:cubicBezTo>
                  <a:cubicBezTo>
                    <a:pt x="59" y="11"/>
                    <a:pt x="63" y="4"/>
                    <a:pt x="69" y="3"/>
                  </a:cubicBezTo>
                  <a:cubicBezTo>
                    <a:pt x="73" y="2"/>
                    <a:pt x="81" y="2"/>
                    <a:pt x="86" y="0"/>
                  </a:cubicBezTo>
                  <a:cubicBezTo>
                    <a:pt x="88" y="0"/>
                    <a:pt x="103" y="18"/>
                    <a:pt x="107" y="25"/>
                  </a:cubicBezTo>
                  <a:cubicBezTo>
                    <a:pt x="112" y="25"/>
                    <a:pt x="131" y="23"/>
                    <a:pt x="137" y="24"/>
                  </a:cubicBezTo>
                  <a:cubicBezTo>
                    <a:pt x="142" y="15"/>
                    <a:pt x="144" y="3"/>
                    <a:pt x="155" y="0"/>
                  </a:cubicBezTo>
                  <a:cubicBezTo>
                    <a:pt x="158" y="1"/>
                    <a:pt x="162" y="2"/>
                    <a:pt x="164" y="4"/>
                  </a:cubicBezTo>
                  <a:cubicBezTo>
                    <a:pt x="173" y="12"/>
                    <a:pt x="184" y="15"/>
                    <a:pt x="193" y="21"/>
                  </a:cubicBezTo>
                  <a:cubicBezTo>
                    <a:pt x="197" y="24"/>
                    <a:pt x="201" y="26"/>
                    <a:pt x="203" y="31"/>
                  </a:cubicBezTo>
                  <a:cubicBezTo>
                    <a:pt x="202" y="39"/>
                    <a:pt x="193" y="45"/>
                    <a:pt x="193" y="55"/>
                  </a:cubicBezTo>
                  <a:cubicBezTo>
                    <a:pt x="198" y="62"/>
                    <a:pt x="204" y="73"/>
                    <a:pt x="204" y="73"/>
                  </a:cubicBezTo>
                  <a:cubicBezTo>
                    <a:pt x="209" y="74"/>
                    <a:pt x="228" y="69"/>
                    <a:pt x="231" y="73"/>
                  </a:cubicBezTo>
                  <a:cubicBezTo>
                    <a:pt x="234" y="84"/>
                    <a:pt x="231" y="98"/>
                    <a:pt x="235" y="109"/>
                  </a:cubicBezTo>
                  <a:cubicBezTo>
                    <a:pt x="236" y="112"/>
                    <a:pt x="232" y="125"/>
                    <a:pt x="232" y="130"/>
                  </a:cubicBezTo>
                  <a:cubicBezTo>
                    <a:pt x="230" y="132"/>
                    <a:pt x="223" y="128"/>
                    <a:pt x="218" y="128"/>
                  </a:cubicBezTo>
                  <a:cubicBezTo>
                    <a:pt x="215" y="130"/>
                    <a:pt x="205" y="127"/>
                    <a:pt x="202" y="129"/>
                  </a:cubicBezTo>
                  <a:cubicBezTo>
                    <a:pt x="199" y="135"/>
                    <a:pt x="195" y="143"/>
                    <a:pt x="192" y="150"/>
                  </a:cubicBezTo>
                  <a:cubicBezTo>
                    <a:pt x="195" y="152"/>
                    <a:pt x="202" y="158"/>
                    <a:pt x="207" y="162"/>
                  </a:cubicBezTo>
                  <a:cubicBezTo>
                    <a:pt x="208" y="164"/>
                    <a:pt x="210" y="169"/>
                    <a:pt x="212" y="173"/>
                  </a:cubicBezTo>
                  <a:cubicBezTo>
                    <a:pt x="209" y="180"/>
                    <a:pt x="206" y="186"/>
                    <a:pt x="197" y="188"/>
                  </a:cubicBezTo>
                  <a:cubicBezTo>
                    <a:pt x="193" y="189"/>
                    <a:pt x="189" y="193"/>
                    <a:pt x="185" y="196"/>
                  </a:cubicBezTo>
                  <a:cubicBezTo>
                    <a:pt x="181" y="202"/>
                    <a:pt x="177" y="210"/>
                    <a:pt x="167" y="211"/>
                  </a:cubicBezTo>
                  <a:cubicBezTo>
                    <a:pt x="162" y="208"/>
                    <a:pt x="157" y="205"/>
                    <a:pt x="152" y="201"/>
                  </a:cubicBezTo>
                  <a:cubicBezTo>
                    <a:pt x="145" y="196"/>
                    <a:pt x="145" y="196"/>
                    <a:pt x="142" y="192"/>
                  </a:cubicBezTo>
                  <a:cubicBezTo>
                    <a:pt x="136" y="192"/>
                    <a:pt x="118" y="196"/>
                    <a:pt x="113" y="196"/>
                  </a:cubicBezTo>
                  <a:cubicBezTo>
                    <a:pt x="108" y="198"/>
                    <a:pt x="105" y="204"/>
                    <a:pt x="104" y="210"/>
                  </a:cubicBezTo>
                  <a:cubicBezTo>
                    <a:pt x="102" y="213"/>
                    <a:pt x="99" y="222"/>
                    <a:pt x="96" y="224"/>
                  </a:cubicBezTo>
                  <a:cubicBezTo>
                    <a:pt x="93" y="224"/>
                    <a:pt x="78" y="217"/>
                    <a:pt x="74" y="215"/>
                  </a:cubicBezTo>
                  <a:cubicBezTo>
                    <a:pt x="72" y="214"/>
                    <a:pt x="70" y="213"/>
                    <a:pt x="68" y="212"/>
                  </a:cubicBezTo>
                  <a:cubicBezTo>
                    <a:pt x="66" y="212"/>
                    <a:pt x="63" y="212"/>
                    <a:pt x="62" y="211"/>
                  </a:cubicBezTo>
                  <a:cubicBezTo>
                    <a:pt x="56" y="205"/>
                    <a:pt x="35" y="193"/>
                    <a:pt x="34" y="192"/>
                  </a:cubicBezTo>
                  <a:cubicBezTo>
                    <a:pt x="41" y="181"/>
                    <a:pt x="42" y="178"/>
                    <a:pt x="42" y="168"/>
                  </a:cubicBezTo>
                  <a:cubicBezTo>
                    <a:pt x="36" y="160"/>
                    <a:pt x="33" y="150"/>
                    <a:pt x="27" y="142"/>
                  </a:cubicBezTo>
                  <a:cubicBezTo>
                    <a:pt x="22" y="143"/>
                    <a:pt x="5" y="143"/>
                    <a:pt x="3" y="141"/>
                  </a:cubicBezTo>
                  <a:cubicBezTo>
                    <a:pt x="3" y="136"/>
                    <a:pt x="3" y="116"/>
                    <a:pt x="2" y="109"/>
                  </a:cubicBezTo>
                  <a:cubicBezTo>
                    <a:pt x="0" y="100"/>
                    <a:pt x="2" y="75"/>
                    <a:pt x="4" y="73"/>
                  </a:cubicBezTo>
                  <a:cubicBezTo>
                    <a:pt x="13" y="73"/>
                    <a:pt x="22" y="78"/>
                    <a:pt x="30" y="76"/>
                  </a:cubicBezTo>
                  <a:cubicBezTo>
                    <a:pt x="38" y="71"/>
                    <a:pt x="45" y="63"/>
                    <a:pt x="51" y="5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" name="Freeform 8"/>
            <p:cNvSpPr>
              <a:spLocks noEditPoints="1"/>
            </p:cNvSpPr>
            <p:nvPr/>
          </p:nvSpPr>
          <p:spPr bwMode="auto">
            <a:xfrm>
              <a:off x="2620963" y="3013075"/>
              <a:ext cx="303213" cy="304800"/>
            </a:xfrm>
            <a:custGeom>
              <a:avLst/>
              <a:gdLst>
                <a:gd name="T0" fmla="*/ 13 w 163"/>
                <a:gd name="T1" fmla="*/ 40 h 163"/>
                <a:gd name="T2" fmla="*/ 33 w 163"/>
                <a:gd name="T3" fmla="*/ 14 h 163"/>
                <a:gd name="T4" fmla="*/ 63 w 163"/>
                <a:gd name="T5" fmla="*/ 0 h 163"/>
                <a:gd name="T6" fmla="*/ 84 w 163"/>
                <a:gd name="T7" fmla="*/ 0 h 163"/>
                <a:gd name="T8" fmla="*/ 108 w 163"/>
                <a:gd name="T9" fmla="*/ 6 h 163"/>
                <a:gd name="T10" fmla="*/ 119 w 163"/>
                <a:gd name="T11" fmla="*/ 11 h 163"/>
                <a:gd name="T12" fmla="*/ 147 w 163"/>
                <a:gd name="T13" fmla="*/ 30 h 163"/>
                <a:gd name="T14" fmla="*/ 161 w 163"/>
                <a:gd name="T15" fmla="*/ 63 h 163"/>
                <a:gd name="T16" fmla="*/ 161 w 163"/>
                <a:gd name="T17" fmla="*/ 92 h 163"/>
                <a:gd name="T18" fmla="*/ 153 w 163"/>
                <a:gd name="T19" fmla="*/ 117 h 163"/>
                <a:gd name="T20" fmla="*/ 136 w 163"/>
                <a:gd name="T21" fmla="*/ 143 h 163"/>
                <a:gd name="T22" fmla="*/ 124 w 163"/>
                <a:gd name="T23" fmla="*/ 153 h 163"/>
                <a:gd name="T24" fmla="*/ 49 w 163"/>
                <a:gd name="T25" fmla="*/ 159 h 163"/>
                <a:gd name="T26" fmla="*/ 31 w 163"/>
                <a:gd name="T27" fmla="*/ 149 h 163"/>
                <a:gd name="T28" fmla="*/ 3 w 163"/>
                <a:gd name="T29" fmla="*/ 109 h 163"/>
                <a:gd name="T30" fmla="*/ 1 w 163"/>
                <a:gd name="T31" fmla="*/ 101 h 163"/>
                <a:gd name="T32" fmla="*/ 1 w 163"/>
                <a:gd name="T33" fmla="*/ 88 h 163"/>
                <a:gd name="T34" fmla="*/ 4 w 163"/>
                <a:gd name="T35" fmla="*/ 63 h 163"/>
                <a:gd name="T36" fmla="*/ 7 w 163"/>
                <a:gd name="T37" fmla="*/ 54 h 163"/>
                <a:gd name="T38" fmla="*/ 13 w 163"/>
                <a:gd name="T39" fmla="*/ 40 h 163"/>
                <a:gd name="T40" fmla="*/ 145 w 163"/>
                <a:gd name="T41" fmla="*/ 63 h 163"/>
                <a:gd name="T42" fmla="*/ 128 w 163"/>
                <a:gd name="T43" fmla="*/ 35 h 163"/>
                <a:gd name="T44" fmla="*/ 105 w 163"/>
                <a:gd name="T45" fmla="*/ 20 h 163"/>
                <a:gd name="T46" fmla="*/ 92 w 163"/>
                <a:gd name="T47" fmla="*/ 16 h 163"/>
                <a:gd name="T48" fmla="*/ 56 w 163"/>
                <a:gd name="T49" fmla="*/ 21 h 163"/>
                <a:gd name="T50" fmla="*/ 46 w 163"/>
                <a:gd name="T51" fmla="*/ 24 h 163"/>
                <a:gd name="T52" fmla="*/ 35 w 163"/>
                <a:gd name="T53" fmla="*/ 36 h 163"/>
                <a:gd name="T54" fmla="*/ 18 w 163"/>
                <a:gd name="T55" fmla="*/ 80 h 163"/>
                <a:gd name="T56" fmla="*/ 21 w 163"/>
                <a:gd name="T57" fmla="*/ 111 h 163"/>
                <a:gd name="T58" fmla="*/ 49 w 163"/>
                <a:gd name="T59" fmla="*/ 142 h 163"/>
                <a:gd name="T60" fmla="*/ 99 w 163"/>
                <a:gd name="T61" fmla="*/ 146 h 163"/>
                <a:gd name="T62" fmla="*/ 141 w 163"/>
                <a:gd name="T63" fmla="*/ 107 h 163"/>
                <a:gd name="T64" fmla="*/ 145 w 163"/>
                <a:gd name="T65" fmla="*/ 63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3" h="163">
                  <a:moveTo>
                    <a:pt x="13" y="40"/>
                  </a:moveTo>
                  <a:cubicBezTo>
                    <a:pt x="19" y="32"/>
                    <a:pt x="26" y="23"/>
                    <a:pt x="33" y="14"/>
                  </a:cubicBezTo>
                  <a:cubicBezTo>
                    <a:pt x="44" y="9"/>
                    <a:pt x="53" y="5"/>
                    <a:pt x="63" y="0"/>
                  </a:cubicBezTo>
                  <a:cubicBezTo>
                    <a:pt x="76" y="0"/>
                    <a:pt x="80" y="0"/>
                    <a:pt x="84" y="0"/>
                  </a:cubicBezTo>
                  <a:cubicBezTo>
                    <a:pt x="92" y="2"/>
                    <a:pt x="99" y="6"/>
                    <a:pt x="108" y="6"/>
                  </a:cubicBezTo>
                  <a:cubicBezTo>
                    <a:pt x="112" y="6"/>
                    <a:pt x="116" y="8"/>
                    <a:pt x="119" y="11"/>
                  </a:cubicBezTo>
                  <a:cubicBezTo>
                    <a:pt x="128" y="17"/>
                    <a:pt x="139" y="22"/>
                    <a:pt x="147" y="30"/>
                  </a:cubicBezTo>
                  <a:cubicBezTo>
                    <a:pt x="147" y="30"/>
                    <a:pt x="157" y="40"/>
                    <a:pt x="161" y="63"/>
                  </a:cubicBezTo>
                  <a:cubicBezTo>
                    <a:pt x="162" y="68"/>
                    <a:pt x="163" y="88"/>
                    <a:pt x="161" y="92"/>
                  </a:cubicBezTo>
                  <a:cubicBezTo>
                    <a:pt x="159" y="98"/>
                    <a:pt x="154" y="115"/>
                    <a:pt x="153" y="117"/>
                  </a:cubicBezTo>
                  <a:cubicBezTo>
                    <a:pt x="148" y="129"/>
                    <a:pt x="147" y="135"/>
                    <a:pt x="136" y="143"/>
                  </a:cubicBezTo>
                  <a:cubicBezTo>
                    <a:pt x="131" y="146"/>
                    <a:pt x="128" y="150"/>
                    <a:pt x="124" y="153"/>
                  </a:cubicBezTo>
                  <a:cubicBezTo>
                    <a:pt x="111" y="163"/>
                    <a:pt x="61" y="162"/>
                    <a:pt x="49" y="159"/>
                  </a:cubicBezTo>
                  <a:cubicBezTo>
                    <a:pt x="42" y="157"/>
                    <a:pt x="37" y="153"/>
                    <a:pt x="31" y="149"/>
                  </a:cubicBezTo>
                  <a:cubicBezTo>
                    <a:pt x="18" y="139"/>
                    <a:pt x="7" y="127"/>
                    <a:pt x="3" y="109"/>
                  </a:cubicBezTo>
                  <a:cubicBezTo>
                    <a:pt x="2" y="106"/>
                    <a:pt x="2" y="104"/>
                    <a:pt x="1" y="101"/>
                  </a:cubicBezTo>
                  <a:cubicBezTo>
                    <a:pt x="1" y="96"/>
                    <a:pt x="2" y="92"/>
                    <a:pt x="1" y="88"/>
                  </a:cubicBezTo>
                  <a:cubicBezTo>
                    <a:pt x="0" y="83"/>
                    <a:pt x="3" y="72"/>
                    <a:pt x="4" y="63"/>
                  </a:cubicBezTo>
                  <a:cubicBezTo>
                    <a:pt x="4" y="60"/>
                    <a:pt x="5" y="57"/>
                    <a:pt x="7" y="54"/>
                  </a:cubicBezTo>
                  <a:cubicBezTo>
                    <a:pt x="8" y="51"/>
                    <a:pt x="10" y="47"/>
                    <a:pt x="13" y="40"/>
                  </a:cubicBezTo>
                  <a:close/>
                  <a:moveTo>
                    <a:pt x="145" y="63"/>
                  </a:moveTo>
                  <a:cubicBezTo>
                    <a:pt x="141" y="53"/>
                    <a:pt x="131" y="37"/>
                    <a:pt x="128" y="35"/>
                  </a:cubicBezTo>
                  <a:cubicBezTo>
                    <a:pt x="121" y="30"/>
                    <a:pt x="113" y="24"/>
                    <a:pt x="105" y="20"/>
                  </a:cubicBezTo>
                  <a:cubicBezTo>
                    <a:pt x="102" y="17"/>
                    <a:pt x="97" y="16"/>
                    <a:pt x="92" y="16"/>
                  </a:cubicBezTo>
                  <a:cubicBezTo>
                    <a:pt x="80" y="15"/>
                    <a:pt x="67" y="14"/>
                    <a:pt x="56" y="21"/>
                  </a:cubicBezTo>
                  <a:cubicBezTo>
                    <a:pt x="54" y="22"/>
                    <a:pt x="51" y="22"/>
                    <a:pt x="46" y="24"/>
                  </a:cubicBezTo>
                  <a:cubicBezTo>
                    <a:pt x="44" y="27"/>
                    <a:pt x="39" y="32"/>
                    <a:pt x="35" y="36"/>
                  </a:cubicBezTo>
                  <a:cubicBezTo>
                    <a:pt x="23" y="48"/>
                    <a:pt x="21" y="64"/>
                    <a:pt x="18" y="80"/>
                  </a:cubicBezTo>
                  <a:cubicBezTo>
                    <a:pt x="22" y="89"/>
                    <a:pt x="18" y="99"/>
                    <a:pt x="21" y="111"/>
                  </a:cubicBezTo>
                  <a:cubicBezTo>
                    <a:pt x="27" y="123"/>
                    <a:pt x="39" y="132"/>
                    <a:pt x="49" y="142"/>
                  </a:cubicBezTo>
                  <a:cubicBezTo>
                    <a:pt x="65" y="147"/>
                    <a:pt x="81" y="148"/>
                    <a:pt x="99" y="146"/>
                  </a:cubicBezTo>
                  <a:cubicBezTo>
                    <a:pt x="119" y="139"/>
                    <a:pt x="132" y="128"/>
                    <a:pt x="141" y="107"/>
                  </a:cubicBezTo>
                  <a:cubicBezTo>
                    <a:pt x="144" y="99"/>
                    <a:pt x="147" y="66"/>
                    <a:pt x="145" y="6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" name="Freeform 9"/>
            <p:cNvSpPr>
              <a:spLocks noEditPoints="1"/>
            </p:cNvSpPr>
            <p:nvPr/>
          </p:nvSpPr>
          <p:spPr bwMode="auto">
            <a:xfrm>
              <a:off x="3165475" y="2981325"/>
              <a:ext cx="217488" cy="214313"/>
            </a:xfrm>
            <a:custGeom>
              <a:avLst/>
              <a:gdLst>
                <a:gd name="T0" fmla="*/ 104 w 117"/>
                <a:gd name="T1" fmla="*/ 91 h 115"/>
                <a:gd name="T2" fmla="*/ 73 w 117"/>
                <a:gd name="T3" fmla="*/ 113 h 115"/>
                <a:gd name="T4" fmla="*/ 58 w 117"/>
                <a:gd name="T5" fmla="*/ 115 h 115"/>
                <a:gd name="T6" fmla="*/ 21 w 117"/>
                <a:gd name="T7" fmla="*/ 97 h 115"/>
                <a:gd name="T8" fmla="*/ 0 w 117"/>
                <a:gd name="T9" fmla="*/ 58 h 115"/>
                <a:gd name="T10" fmla="*/ 1 w 117"/>
                <a:gd name="T11" fmla="*/ 54 h 115"/>
                <a:gd name="T12" fmla="*/ 22 w 117"/>
                <a:gd name="T13" fmla="*/ 18 h 115"/>
                <a:gd name="T14" fmla="*/ 51 w 117"/>
                <a:gd name="T15" fmla="*/ 2 h 115"/>
                <a:gd name="T16" fmla="*/ 84 w 117"/>
                <a:gd name="T17" fmla="*/ 6 h 115"/>
                <a:gd name="T18" fmla="*/ 107 w 117"/>
                <a:gd name="T19" fmla="*/ 27 h 115"/>
                <a:gd name="T20" fmla="*/ 117 w 117"/>
                <a:gd name="T21" fmla="*/ 49 h 115"/>
                <a:gd name="T22" fmla="*/ 104 w 117"/>
                <a:gd name="T23" fmla="*/ 91 h 115"/>
                <a:gd name="T24" fmla="*/ 94 w 117"/>
                <a:gd name="T25" fmla="*/ 36 h 115"/>
                <a:gd name="T26" fmla="*/ 81 w 117"/>
                <a:gd name="T27" fmla="*/ 26 h 115"/>
                <a:gd name="T28" fmla="*/ 47 w 117"/>
                <a:gd name="T29" fmla="*/ 20 h 115"/>
                <a:gd name="T30" fmla="*/ 21 w 117"/>
                <a:gd name="T31" fmla="*/ 43 h 115"/>
                <a:gd name="T32" fmla="*/ 27 w 117"/>
                <a:gd name="T33" fmla="*/ 81 h 115"/>
                <a:gd name="T34" fmla="*/ 62 w 117"/>
                <a:gd name="T35" fmla="*/ 98 h 115"/>
                <a:gd name="T36" fmla="*/ 78 w 117"/>
                <a:gd name="T37" fmla="*/ 94 h 115"/>
                <a:gd name="T38" fmla="*/ 100 w 117"/>
                <a:gd name="T39" fmla="*/ 69 h 115"/>
                <a:gd name="T40" fmla="*/ 94 w 117"/>
                <a:gd name="T41" fmla="*/ 36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7" h="115">
                  <a:moveTo>
                    <a:pt x="104" y="91"/>
                  </a:moveTo>
                  <a:cubicBezTo>
                    <a:pt x="99" y="99"/>
                    <a:pt x="80" y="110"/>
                    <a:pt x="73" y="113"/>
                  </a:cubicBezTo>
                  <a:cubicBezTo>
                    <a:pt x="69" y="114"/>
                    <a:pt x="64" y="114"/>
                    <a:pt x="58" y="115"/>
                  </a:cubicBezTo>
                  <a:cubicBezTo>
                    <a:pt x="45" y="111"/>
                    <a:pt x="31" y="106"/>
                    <a:pt x="21" y="97"/>
                  </a:cubicBezTo>
                  <a:cubicBezTo>
                    <a:pt x="10" y="86"/>
                    <a:pt x="3" y="73"/>
                    <a:pt x="0" y="58"/>
                  </a:cubicBezTo>
                  <a:cubicBezTo>
                    <a:pt x="0" y="58"/>
                    <a:pt x="1" y="56"/>
                    <a:pt x="1" y="54"/>
                  </a:cubicBezTo>
                  <a:cubicBezTo>
                    <a:pt x="1" y="38"/>
                    <a:pt x="10" y="27"/>
                    <a:pt x="22" y="18"/>
                  </a:cubicBezTo>
                  <a:cubicBezTo>
                    <a:pt x="30" y="11"/>
                    <a:pt x="39" y="4"/>
                    <a:pt x="51" y="2"/>
                  </a:cubicBezTo>
                  <a:cubicBezTo>
                    <a:pt x="62" y="0"/>
                    <a:pt x="72" y="2"/>
                    <a:pt x="84" y="6"/>
                  </a:cubicBezTo>
                  <a:cubicBezTo>
                    <a:pt x="91" y="12"/>
                    <a:pt x="99" y="20"/>
                    <a:pt x="107" y="27"/>
                  </a:cubicBezTo>
                  <a:cubicBezTo>
                    <a:pt x="113" y="33"/>
                    <a:pt x="117" y="40"/>
                    <a:pt x="117" y="49"/>
                  </a:cubicBezTo>
                  <a:cubicBezTo>
                    <a:pt x="117" y="52"/>
                    <a:pt x="117" y="79"/>
                    <a:pt x="104" y="91"/>
                  </a:cubicBezTo>
                  <a:close/>
                  <a:moveTo>
                    <a:pt x="94" y="36"/>
                  </a:moveTo>
                  <a:cubicBezTo>
                    <a:pt x="89" y="33"/>
                    <a:pt x="86" y="28"/>
                    <a:pt x="81" y="26"/>
                  </a:cubicBezTo>
                  <a:cubicBezTo>
                    <a:pt x="76" y="23"/>
                    <a:pt x="67" y="17"/>
                    <a:pt x="47" y="20"/>
                  </a:cubicBezTo>
                  <a:cubicBezTo>
                    <a:pt x="36" y="29"/>
                    <a:pt x="29" y="33"/>
                    <a:pt x="21" y="43"/>
                  </a:cubicBezTo>
                  <a:cubicBezTo>
                    <a:pt x="20" y="50"/>
                    <a:pt x="16" y="69"/>
                    <a:pt x="27" y="81"/>
                  </a:cubicBezTo>
                  <a:cubicBezTo>
                    <a:pt x="38" y="91"/>
                    <a:pt x="50" y="95"/>
                    <a:pt x="62" y="98"/>
                  </a:cubicBezTo>
                  <a:cubicBezTo>
                    <a:pt x="67" y="96"/>
                    <a:pt x="73" y="95"/>
                    <a:pt x="78" y="94"/>
                  </a:cubicBezTo>
                  <a:cubicBezTo>
                    <a:pt x="88" y="87"/>
                    <a:pt x="93" y="76"/>
                    <a:pt x="100" y="69"/>
                  </a:cubicBezTo>
                  <a:cubicBezTo>
                    <a:pt x="101" y="62"/>
                    <a:pt x="104" y="44"/>
                    <a:pt x="94" y="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3" name="Freeform 10"/>
            <p:cNvSpPr>
              <a:spLocks noEditPoints="1"/>
            </p:cNvSpPr>
            <p:nvPr/>
          </p:nvSpPr>
          <p:spPr bwMode="auto">
            <a:xfrm>
              <a:off x="3063875" y="3421063"/>
              <a:ext cx="222250" cy="206375"/>
            </a:xfrm>
            <a:custGeom>
              <a:avLst/>
              <a:gdLst>
                <a:gd name="T0" fmla="*/ 35 w 119"/>
                <a:gd name="T1" fmla="*/ 6 h 111"/>
                <a:gd name="T2" fmla="*/ 71 w 119"/>
                <a:gd name="T3" fmla="*/ 3 h 111"/>
                <a:gd name="T4" fmla="*/ 91 w 119"/>
                <a:gd name="T5" fmla="*/ 9 h 111"/>
                <a:gd name="T6" fmla="*/ 115 w 119"/>
                <a:gd name="T7" fmla="*/ 34 h 111"/>
                <a:gd name="T8" fmla="*/ 116 w 119"/>
                <a:gd name="T9" fmla="*/ 74 h 111"/>
                <a:gd name="T10" fmla="*/ 106 w 119"/>
                <a:gd name="T11" fmla="*/ 96 h 111"/>
                <a:gd name="T12" fmla="*/ 95 w 119"/>
                <a:gd name="T13" fmla="*/ 104 h 111"/>
                <a:gd name="T14" fmla="*/ 80 w 119"/>
                <a:gd name="T15" fmla="*/ 108 h 111"/>
                <a:gd name="T16" fmla="*/ 61 w 119"/>
                <a:gd name="T17" fmla="*/ 111 h 111"/>
                <a:gd name="T18" fmla="*/ 31 w 119"/>
                <a:gd name="T19" fmla="*/ 104 h 111"/>
                <a:gd name="T20" fmla="*/ 3 w 119"/>
                <a:gd name="T21" fmla="*/ 67 h 111"/>
                <a:gd name="T22" fmla="*/ 3 w 119"/>
                <a:gd name="T23" fmla="*/ 39 h 111"/>
                <a:gd name="T24" fmla="*/ 13 w 119"/>
                <a:gd name="T25" fmla="*/ 21 h 111"/>
                <a:gd name="T26" fmla="*/ 35 w 119"/>
                <a:gd name="T27" fmla="*/ 6 h 111"/>
                <a:gd name="T28" fmla="*/ 27 w 119"/>
                <a:gd name="T29" fmla="*/ 27 h 111"/>
                <a:gd name="T30" fmla="*/ 16 w 119"/>
                <a:gd name="T31" fmla="*/ 70 h 111"/>
                <a:gd name="T32" fmla="*/ 40 w 119"/>
                <a:gd name="T33" fmla="*/ 93 h 111"/>
                <a:gd name="T34" fmla="*/ 78 w 119"/>
                <a:gd name="T35" fmla="*/ 93 h 111"/>
                <a:gd name="T36" fmla="*/ 90 w 119"/>
                <a:gd name="T37" fmla="*/ 89 h 111"/>
                <a:gd name="T38" fmla="*/ 100 w 119"/>
                <a:gd name="T39" fmla="*/ 78 h 111"/>
                <a:gd name="T40" fmla="*/ 106 w 119"/>
                <a:gd name="T41" fmla="*/ 43 h 111"/>
                <a:gd name="T42" fmla="*/ 101 w 119"/>
                <a:gd name="T43" fmla="*/ 35 h 111"/>
                <a:gd name="T44" fmla="*/ 77 w 119"/>
                <a:gd name="T45" fmla="*/ 19 h 111"/>
                <a:gd name="T46" fmla="*/ 49 w 119"/>
                <a:gd name="T47" fmla="*/ 16 h 111"/>
                <a:gd name="T48" fmla="*/ 27 w 119"/>
                <a:gd name="T49" fmla="*/ 27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9" h="111">
                  <a:moveTo>
                    <a:pt x="35" y="6"/>
                  </a:moveTo>
                  <a:cubicBezTo>
                    <a:pt x="41" y="5"/>
                    <a:pt x="64" y="0"/>
                    <a:pt x="71" y="3"/>
                  </a:cubicBezTo>
                  <a:cubicBezTo>
                    <a:pt x="76" y="6"/>
                    <a:pt x="86" y="7"/>
                    <a:pt x="91" y="9"/>
                  </a:cubicBezTo>
                  <a:cubicBezTo>
                    <a:pt x="103" y="16"/>
                    <a:pt x="110" y="22"/>
                    <a:pt x="115" y="34"/>
                  </a:cubicBezTo>
                  <a:cubicBezTo>
                    <a:pt x="118" y="38"/>
                    <a:pt x="119" y="65"/>
                    <a:pt x="116" y="74"/>
                  </a:cubicBezTo>
                  <a:cubicBezTo>
                    <a:pt x="113" y="82"/>
                    <a:pt x="109" y="89"/>
                    <a:pt x="106" y="96"/>
                  </a:cubicBezTo>
                  <a:cubicBezTo>
                    <a:pt x="101" y="99"/>
                    <a:pt x="99" y="101"/>
                    <a:pt x="95" y="104"/>
                  </a:cubicBezTo>
                  <a:cubicBezTo>
                    <a:pt x="91" y="106"/>
                    <a:pt x="85" y="108"/>
                    <a:pt x="80" y="108"/>
                  </a:cubicBezTo>
                  <a:cubicBezTo>
                    <a:pt x="77" y="108"/>
                    <a:pt x="63" y="110"/>
                    <a:pt x="61" y="111"/>
                  </a:cubicBezTo>
                  <a:cubicBezTo>
                    <a:pt x="59" y="111"/>
                    <a:pt x="40" y="108"/>
                    <a:pt x="31" y="104"/>
                  </a:cubicBezTo>
                  <a:cubicBezTo>
                    <a:pt x="13" y="97"/>
                    <a:pt x="5" y="85"/>
                    <a:pt x="3" y="67"/>
                  </a:cubicBezTo>
                  <a:cubicBezTo>
                    <a:pt x="2" y="64"/>
                    <a:pt x="0" y="46"/>
                    <a:pt x="3" y="39"/>
                  </a:cubicBezTo>
                  <a:cubicBezTo>
                    <a:pt x="7" y="33"/>
                    <a:pt x="10" y="27"/>
                    <a:pt x="13" y="21"/>
                  </a:cubicBezTo>
                  <a:cubicBezTo>
                    <a:pt x="20" y="15"/>
                    <a:pt x="27" y="11"/>
                    <a:pt x="35" y="6"/>
                  </a:cubicBezTo>
                  <a:close/>
                  <a:moveTo>
                    <a:pt x="27" y="27"/>
                  </a:moveTo>
                  <a:cubicBezTo>
                    <a:pt x="20" y="41"/>
                    <a:pt x="13" y="54"/>
                    <a:pt x="16" y="70"/>
                  </a:cubicBezTo>
                  <a:cubicBezTo>
                    <a:pt x="22" y="84"/>
                    <a:pt x="31" y="90"/>
                    <a:pt x="40" y="93"/>
                  </a:cubicBezTo>
                  <a:cubicBezTo>
                    <a:pt x="55" y="97"/>
                    <a:pt x="66" y="98"/>
                    <a:pt x="78" y="93"/>
                  </a:cubicBezTo>
                  <a:cubicBezTo>
                    <a:pt x="82" y="91"/>
                    <a:pt x="86" y="90"/>
                    <a:pt x="90" y="89"/>
                  </a:cubicBezTo>
                  <a:cubicBezTo>
                    <a:pt x="95" y="88"/>
                    <a:pt x="97" y="83"/>
                    <a:pt x="100" y="78"/>
                  </a:cubicBezTo>
                  <a:cubicBezTo>
                    <a:pt x="104" y="73"/>
                    <a:pt x="106" y="50"/>
                    <a:pt x="106" y="43"/>
                  </a:cubicBezTo>
                  <a:cubicBezTo>
                    <a:pt x="104" y="40"/>
                    <a:pt x="102" y="37"/>
                    <a:pt x="101" y="35"/>
                  </a:cubicBezTo>
                  <a:cubicBezTo>
                    <a:pt x="98" y="32"/>
                    <a:pt x="85" y="21"/>
                    <a:pt x="77" y="19"/>
                  </a:cubicBezTo>
                  <a:cubicBezTo>
                    <a:pt x="71" y="18"/>
                    <a:pt x="56" y="17"/>
                    <a:pt x="49" y="16"/>
                  </a:cubicBezTo>
                  <a:cubicBezTo>
                    <a:pt x="40" y="17"/>
                    <a:pt x="33" y="21"/>
                    <a:pt x="27" y="2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54" name="Group 53"/>
          <p:cNvGrpSpPr/>
          <p:nvPr/>
        </p:nvGrpSpPr>
        <p:grpSpPr>
          <a:xfrm>
            <a:off x="3082815" y="4097923"/>
            <a:ext cx="591608" cy="606350"/>
            <a:chOff x="4587875" y="2830513"/>
            <a:chExt cx="1019176" cy="1044574"/>
          </a:xfrm>
          <a:solidFill>
            <a:srgbClr val="9CDCFF"/>
          </a:solidFill>
        </p:grpSpPr>
        <p:sp>
          <p:nvSpPr>
            <p:cNvPr id="55" name="Freeform 14"/>
            <p:cNvSpPr>
              <a:spLocks noEditPoints="1"/>
            </p:cNvSpPr>
            <p:nvPr/>
          </p:nvSpPr>
          <p:spPr bwMode="auto">
            <a:xfrm>
              <a:off x="4714875" y="2990850"/>
              <a:ext cx="741363" cy="884237"/>
            </a:xfrm>
            <a:custGeom>
              <a:avLst/>
              <a:gdLst>
                <a:gd name="T0" fmla="*/ 340 w 408"/>
                <a:gd name="T1" fmla="*/ 51 h 486"/>
                <a:gd name="T2" fmla="*/ 308 w 408"/>
                <a:gd name="T3" fmla="*/ 29 h 486"/>
                <a:gd name="T4" fmla="*/ 217 w 408"/>
                <a:gd name="T5" fmla="*/ 1 h 486"/>
                <a:gd name="T6" fmla="*/ 147 w 408"/>
                <a:gd name="T7" fmla="*/ 3 h 486"/>
                <a:gd name="T8" fmla="*/ 48 w 408"/>
                <a:gd name="T9" fmla="*/ 56 h 486"/>
                <a:gd name="T10" fmla="*/ 17 w 408"/>
                <a:gd name="T11" fmla="*/ 93 h 486"/>
                <a:gd name="T12" fmla="*/ 5 w 408"/>
                <a:gd name="T13" fmla="*/ 200 h 486"/>
                <a:gd name="T14" fmla="*/ 42 w 408"/>
                <a:gd name="T15" fmla="*/ 266 h 486"/>
                <a:gd name="T16" fmla="*/ 128 w 408"/>
                <a:gd name="T17" fmla="*/ 307 h 486"/>
                <a:gd name="T18" fmla="*/ 138 w 408"/>
                <a:gd name="T19" fmla="*/ 364 h 486"/>
                <a:gd name="T20" fmla="*/ 149 w 408"/>
                <a:gd name="T21" fmla="*/ 422 h 486"/>
                <a:gd name="T22" fmla="*/ 173 w 408"/>
                <a:gd name="T23" fmla="*/ 459 h 486"/>
                <a:gd name="T24" fmla="*/ 204 w 408"/>
                <a:gd name="T25" fmla="*/ 486 h 486"/>
                <a:gd name="T26" fmla="*/ 239 w 408"/>
                <a:gd name="T27" fmla="*/ 451 h 486"/>
                <a:gd name="T28" fmla="*/ 251 w 408"/>
                <a:gd name="T29" fmla="*/ 428 h 486"/>
                <a:gd name="T30" fmla="*/ 275 w 408"/>
                <a:gd name="T31" fmla="*/ 385 h 486"/>
                <a:gd name="T32" fmla="*/ 266 w 408"/>
                <a:gd name="T33" fmla="*/ 326 h 486"/>
                <a:gd name="T34" fmla="*/ 352 w 408"/>
                <a:gd name="T35" fmla="*/ 271 h 486"/>
                <a:gd name="T36" fmla="*/ 399 w 408"/>
                <a:gd name="T37" fmla="*/ 204 h 486"/>
                <a:gd name="T38" fmla="*/ 404 w 408"/>
                <a:gd name="T39" fmla="*/ 131 h 486"/>
                <a:gd name="T40" fmla="*/ 209 w 408"/>
                <a:gd name="T41" fmla="*/ 469 h 486"/>
                <a:gd name="T42" fmla="*/ 183 w 408"/>
                <a:gd name="T43" fmla="*/ 452 h 486"/>
                <a:gd name="T44" fmla="*/ 224 w 408"/>
                <a:gd name="T45" fmla="*/ 442 h 486"/>
                <a:gd name="T46" fmla="*/ 168 w 408"/>
                <a:gd name="T47" fmla="*/ 422 h 486"/>
                <a:gd name="T48" fmla="*/ 204 w 408"/>
                <a:gd name="T49" fmla="*/ 410 h 486"/>
                <a:gd name="T50" fmla="*/ 254 w 408"/>
                <a:gd name="T51" fmla="*/ 389 h 486"/>
                <a:gd name="T52" fmla="*/ 151 w 408"/>
                <a:gd name="T53" fmla="*/ 388 h 486"/>
                <a:gd name="T54" fmla="*/ 181 w 408"/>
                <a:gd name="T55" fmla="*/ 378 h 486"/>
                <a:gd name="T56" fmla="*/ 252 w 408"/>
                <a:gd name="T57" fmla="*/ 374 h 486"/>
                <a:gd name="T58" fmla="*/ 189 w 408"/>
                <a:gd name="T59" fmla="*/ 346 h 486"/>
                <a:gd name="T60" fmla="*/ 254 w 408"/>
                <a:gd name="T61" fmla="*/ 345 h 486"/>
                <a:gd name="T62" fmla="*/ 210 w 408"/>
                <a:gd name="T63" fmla="*/ 360 h 486"/>
                <a:gd name="T64" fmla="*/ 152 w 408"/>
                <a:gd name="T65" fmla="*/ 347 h 486"/>
                <a:gd name="T66" fmla="*/ 181 w 408"/>
                <a:gd name="T67" fmla="*/ 299 h 486"/>
                <a:gd name="T68" fmla="*/ 167 w 408"/>
                <a:gd name="T69" fmla="*/ 245 h 486"/>
                <a:gd name="T70" fmla="*/ 185 w 408"/>
                <a:gd name="T71" fmla="*/ 265 h 486"/>
                <a:gd name="T72" fmla="*/ 210 w 408"/>
                <a:gd name="T73" fmla="*/ 243 h 486"/>
                <a:gd name="T74" fmla="*/ 230 w 408"/>
                <a:gd name="T75" fmla="*/ 256 h 486"/>
                <a:gd name="T76" fmla="*/ 245 w 408"/>
                <a:gd name="T77" fmla="*/ 248 h 486"/>
                <a:gd name="T78" fmla="*/ 217 w 408"/>
                <a:gd name="T79" fmla="*/ 330 h 486"/>
                <a:gd name="T80" fmla="*/ 391 w 408"/>
                <a:gd name="T81" fmla="*/ 183 h 486"/>
                <a:gd name="T82" fmla="*/ 292 w 408"/>
                <a:gd name="T83" fmla="*/ 291 h 486"/>
                <a:gd name="T84" fmla="*/ 232 w 408"/>
                <a:gd name="T85" fmla="*/ 329 h 486"/>
                <a:gd name="T86" fmla="*/ 257 w 408"/>
                <a:gd name="T87" fmla="*/ 230 h 486"/>
                <a:gd name="T88" fmla="*/ 222 w 408"/>
                <a:gd name="T89" fmla="*/ 229 h 486"/>
                <a:gd name="T90" fmla="*/ 173 w 408"/>
                <a:gd name="T91" fmla="*/ 223 h 486"/>
                <a:gd name="T92" fmla="*/ 179 w 408"/>
                <a:gd name="T93" fmla="*/ 327 h 486"/>
                <a:gd name="T94" fmla="*/ 137 w 408"/>
                <a:gd name="T95" fmla="*/ 294 h 486"/>
                <a:gd name="T96" fmla="*/ 48 w 408"/>
                <a:gd name="T97" fmla="*/ 245 h 486"/>
                <a:gd name="T98" fmla="*/ 25 w 408"/>
                <a:gd name="T99" fmla="*/ 182 h 486"/>
                <a:gd name="T100" fmla="*/ 44 w 408"/>
                <a:gd name="T101" fmla="*/ 87 h 486"/>
                <a:gd name="T102" fmla="*/ 100 w 408"/>
                <a:gd name="T103" fmla="*/ 40 h 486"/>
                <a:gd name="T104" fmla="*/ 166 w 408"/>
                <a:gd name="T105" fmla="*/ 19 h 486"/>
                <a:gd name="T106" fmla="*/ 280 w 408"/>
                <a:gd name="T107" fmla="*/ 37 h 486"/>
                <a:gd name="T108" fmla="*/ 386 w 408"/>
                <a:gd name="T109" fmla="*/ 129 h 4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408" h="486">
                  <a:moveTo>
                    <a:pt x="404" y="131"/>
                  </a:moveTo>
                  <a:cubicBezTo>
                    <a:pt x="400" y="122"/>
                    <a:pt x="394" y="114"/>
                    <a:pt x="392" y="105"/>
                  </a:cubicBezTo>
                  <a:cubicBezTo>
                    <a:pt x="377" y="84"/>
                    <a:pt x="364" y="62"/>
                    <a:pt x="340" y="51"/>
                  </a:cubicBezTo>
                  <a:cubicBezTo>
                    <a:pt x="339" y="50"/>
                    <a:pt x="338" y="48"/>
                    <a:pt x="337" y="47"/>
                  </a:cubicBezTo>
                  <a:cubicBezTo>
                    <a:pt x="330" y="44"/>
                    <a:pt x="325" y="40"/>
                    <a:pt x="317" y="36"/>
                  </a:cubicBezTo>
                  <a:cubicBezTo>
                    <a:pt x="314" y="35"/>
                    <a:pt x="313" y="32"/>
                    <a:pt x="308" y="29"/>
                  </a:cubicBezTo>
                  <a:cubicBezTo>
                    <a:pt x="308" y="28"/>
                    <a:pt x="273" y="11"/>
                    <a:pt x="269" y="10"/>
                  </a:cubicBezTo>
                  <a:cubicBezTo>
                    <a:pt x="261" y="9"/>
                    <a:pt x="253" y="4"/>
                    <a:pt x="244" y="5"/>
                  </a:cubicBezTo>
                  <a:cubicBezTo>
                    <a:pt x="235" y="6"/>
                    <a:pt x="226" y="2"/>
                    <a:pt x="217" y="1"/>
                  </a:cubicBezTo>
                  <a:cubicBezTo>
                    <a:pt x="202" y="1"/>
                    <a:pt x="186" y="1"/>
                    <a:pt x="170" y="0"/>
                  </a:cubicBezTo>
                  <a:cubicBezTo>
                    <a:pt x="168" y="0"/>
                    <a:pt x="164" y="0"/>
                    <a:pt x="162" y="1"/>
                  </a:cubicBezTo>
                  <a:cubicBezTo>
                    <a:pt x="157" y="4"/>
                    <a:pt x="152" y="3"/>
                    <a:pt x="147" y="3"/>
                  </a:cubicBezTo>
                  <a:cubicBezTo>
                    <a:pt x="140" y="3"/>
                    <a:pt x="126" y="9"/>
                    <a:pt x="119" y="9"/>
                  </a:cubicBezTo>
                  <a:cubicBezTo>
                    <a:pt x="109" y="14"/>
                    <a:pt x="94" y="22"/>
                    <a:pt x="85" y="28"/>
                  </a:cubicBezTo>
                  <a:cubicBezTo>
                    <a:pt x="68" y="40"/>
                    <a:pt x="62" y="41"/>
                    <a:pt x="48" y="56"/>
                  </a:cubicBezTo>
                  <a:cubicBezTo>
                    <a:pt x="41" y="63"/>
                    <a:pt x="34" y="69"/>
                    <a:pt x="25" y="77"/>
                  </a:cubicBezTo>
                  <a:cubicBezTo>
                    <a:pt x="24" y="79"/>
                    <a:pt x="22" y="82"/>
                    <a:pt x="21" y="85"/>
                  </a:cubicBezTo>
                  <a:cubicBezTo>
                    <a:pt x="19" y="88"/>
                    <a:pt x="18" y="90"/>
                    <a:pt x="17" y="93"/>
                  </a:cubicBezTo>
                  <a:cubicBezTo>
                    <a:pt x="11" y="108"/>
                    <a:pt x="10" y="110"/>
                    <a:pt x="5" y="125"/>
                  </a:cubicBezTo>
                  <a:cubicBezTo>
                    <a:pt x="2" y="135"/>
                    <a:pt x="0" y="153"/>
                    <a:pt x="0" y="166"/>
                  </a:cubicBezTo>
                  <a:cubicBezTo>
                    <a:pt x="0" y="167"/>
                    <a:pt x="1" y="190"/>
                    <a:pt x="5" y="200"/>
                  </a:cubicBezTo>
                  <a:cubicBezTo>
                    <a:pt x="8" y="204"/>
                    <a:pt x="11" y="213"/>
                    <a:pt x="12" y="221"/>
                  </a:cubicBezTo>
                  <a:cubicBezTo>
                    <a:pt x="18" y="226"/>
                    <a:pt x="17" y="234"/>
                    <a:pt x="21" y="239"/>
                  </a:cubicBezTo>
                  <a:cubicBezTo>
                    <a:pt x="28" y="248"/>
                    <a:pt x="35" y="257"/>
                    <a:pt x="42" y="266"/>
                  </a:cubicBezTo>
                  <a:cubicBezTo>
                    <a:pt x="43" y="268"/>
                    <a:pt x="45" y="270"/>
                    <a:pt x="47" y="271"/>
                  </a:cubicBezTo>
                  <a:cubicBezTo>
                    <a:pt x="56" y="274"/>
                    <a:pt x="64" y="280"/>
                    <a:pt x="73" y="283"/>
                  </a:cubicBezTo>
                  <a:cubicBezTo>
                    <a:pt x="93" y="288"/>
                    <a:pt x="111" y="297"/>
                    <a:pt x="128" y="307"/>
                  </a:cubicBezTo>
                  <a:cubicBezTo>
                    <a:pt x="135" y="310"/>
                    <a:pt x="140" y="315"/>
                    <a:pt x="144" y="322"/>
                  </a:cubicBezTo>
                  <a:cubicBezTo>
                    <a:pt x="139" y="328"/>
                    <a:pt x="133" y="329"/>
                    <a:pt x="130" y="338"/>
                  </a:cubicBezTo>
                  <a:cubicBezTo>
                    <a:pt x="129" y="350"/>
                    <a:pt x="133" y="360"/>
                    <a:pt x="138" y="364"/>
                  </a:cubicBezTo>
                  <a:cubicBezTo>
                    <a:pt x="133" y="372"/>
                    <a:pt x="133" y="376"/>
                    <a:pt x="131" y="386"/>
                  </a:cubicBezTo>
                  <a:cubicBezTo>
                    <a:pt x="132" y="398"/>
                    <a:pt x="143" y="400"/>
                    <a:pt x="149" y="407"/>
                  </a:cubicBezTo>
                  <a:cubicBezTo>
                    <a:pt x="149" y="412"/>
                    <a:pt x="149" y="417"/>
                    <a:pt x="149" y="422"/>
                  </a:cubicBezTo>
                  <a:cubicBezTo>
                    <a:pt x="151" y="426"/>
                    <a:pt x="152" y="429"/>
                    <a:pt x="153" y="431"/>
                  </a:cubicBezTo>
                  <a:cubicBezTo>
                    <a:pt x="158" y="434"/>
                    <a:pt x="162" y="436"/>
                    <a:pt x="165" y="439"/>
                  </a:cubicBezTo>
                  <a:cubicBezTo>
                    <a:pt x="166" y="446"/>
                    <a:pt x="167" y="454"/>
                    <a:pt x="173" y="459"/>
                  </a:cubicBezTo>
                  <a:cubicBezTo>
                    <a:pt x="178" y="462"/>
                    <a:pt x="182" y="461"/>
                    <a:pt x="187" y="464"/>
                  </a:cubicBezTo>
                  <a:cubicBezTo>
                    <a:pt x="188" y="468"/>
                    <a:pt x="188" y="475"/>
                    <a:pt x="189" y="478"/>
                  </a:cubicBezTo>
                  <a:cubicBezTo>
                    <a:pt x="189" y="484"/>
                    <a:pt x="197" y="486"/>
                    <a:pt x="204" y="486"/>
                  </a:cubicBezTo>
                  <a:cubicBezTo>
                    <a:pt x="209" y="486"/>
                    <a:pt x="214" y="485"/>
                    <a:pt x="218" y="483"/>
                  </a:cubicBezTo>
                  <a:cubicBezTo>
                    <a:pt x="225" y="477"/>
                    <a:pt x="222" y="471"/>
                    <a:pt x="223" y="463"/>
                  </a:cubicBezTo>
                  <a:cubicBezTo>
                    <a:pt x="228" y="459"/>
                    <a:pt x="235" y="459"/>
                    <a:pt x="239" y="451"/>
                  </a:cubicBezTo>
                  <a:cubicBezTo>
                    <a:pt x="239" y="447"/>
                    <a:pt x="239" y="442"/>
                    <a:pt x="239" y="436"/>
                  </a:cubicBezTo>
                  <a:cubicBezTo>
                    <a:pt x="242" y="435"/>
                    <a:pt x="245" y="434"/>
                    <a:pt x="248" y="434"/>
                  </a:cubicBezTo>
                  <a:cubicBezTo>
                    <a:pt x="249" y="432"/>
                    <a:pt x="250" y="430"/>
                    <a:pt x="251" y="428"/>
                  </a:cubicBezTo>
                  <a:cubicBezTo>
                    <a:pt x="253" y="426"/>
                    <a:pt x="255" y="424"/>
                    <a:pt x="257" y="421"/>
                  </a:cubicBezTo>
                  <a:cubicBezTo>
                    <a:pt x="257" y="416"/>
                    <a:pt x="257" y="409"/>
                    <a:pt x="257" y="403"/>
                  </a:cubicBezTo>
                  <a:cubicBezTo>
                    <a:pt x="267" y="400"/>
                    <a:pt x="272" y="394"/>
                    <a:pt x="275" y="385"/>
                  </a:cubicBezTo>
                  <a:cubicBezTo>
                    <a:pt x="274" y="379"/>
                    <a:pt x="277" y="372"/>
                    <a:pt x="271" y="368"/>
                  </a:cubicBezTo>
                  <a:cubicBezTo>
                    <a:pt x="276" y="364"/>
                    <a:pt x="278" y="354"/>
                    <a:pt x="278" y="343"/>
                  </a:cubicBezTo>
                  <a:cubicBezTo>
                    <a:pt x="277" y="333"/>
                    <a:pt x="266" y="337"/>
                    <a:pt x="266" y="326"/>
                  </a:cubicBezTo>
                  <a:cubicBezTo>
                    <a:pt x="274" y="322"/>
                    <a:pt x="281" y="313"/>
                    <a:pt x="288" y="309"/>
                  </a:cubicBezTo>
                  <a:cubicBezTo>
                    <a:pt x="300" y="302"/>
                    <a:pt x="315" y="294"/>
                    <a:pt x="324" y="289"/>
                  </a:cubicBezTo>
                  <a:cubicBezTo>
                    <a:pt x="337" y="282"/>
                    <a:pt x="340" y="281"/>
                    <a:pt x="352" y="271"/>
                  </a:cubicBezTo>
                  <a:cubicBezTo>
                    <a:pt x="361" y="262"/>
                    <a:pt x="369" y="252"/>
                    <a:pt x="377" y="243"/>
                  </a:cubicBezTo>
                  <a:cubicBezTo>
                    <a:pt x="381" y="238"/>
                    <a:pt x="385" y="233"/>
                    <a:pt x="388" y="227"/>
                  </a:cubicBezTo>
                  <a:cubicBezTo>
                    <a:pt x="392" y="219"/>
                    <a:pt x="395" y="212"/>
                    <a:pt x="399" y="204"/>
                  </a:cubicBezTo>
                  <a:cubicBezTo>
                    <a:pt x="401" y="197"/>
                    <a:pt x="404" y="191"/>
                    <a:pt x="406" y="185"/>
                  </a:cubicBezTo>
                  <a:cubicBezTo>
                    <a:pt x="407" y="177"/>
                    <a:pt x="408" y="151"/>
                    <a:pt x="408" y="146"/>
                  </a:cubicBezTo>
                  <a:cubicBezTo>
                    <a:pt x="408" y="140"/>
                    <a:pt x="406" y="136"/>
                    <a:pt x="404" y="131"/>
                  </a:cubicBezTo>
                  <a:close/>
                  <a:moveTo>
                    <a:pt x="211" y="475"/>
                  </a:moveTo>
                  <a:cubicBezTo>
                    <a:pt x="203" y="480"/>
                    <a:pt x="197" y="477"/>
                    <a:pt x="200" y="470"/>
                  </a:cubicBezTo>
                  <a:cubicBezTo>
                    <a:pt x="201" y="466"/>
                    <a:pt x="209" y="465"/>
                    <a:pt x="209" y="469"/>
                  </a:cubicBezTo>
                  <a:cubicBezTo>
                    <a:pt x="212" y="467"/>
                    <a:pt x="213" y="472"/>
                    <a:pt x="211" y="475"/>
                  </a:cubicBezTo>
                  <a:close/>
                  <a:moveTo>
                    <a:pt x="218" y="452"/>
                  </a:moveTo>
                  <a:cubicBezTo>
                    <a:pt x="210" y="452"/>
                    <a:pt x="190" y="454"/>
                    <a:pt x="183" y="452"/>
                  </a:cubicBezTo>
                  <a:cubicBezTo>
                    <a:pt x="181" y="450"/>
                    <a:pt x="177" y="443"/>
                    <a:pt x="181" y="440"/>
                  </a:cubicBezTo>
                  <a:cubicBezTo>
                    <a:pt x="186" y="439"/>
                    <a:pt x="195" y="442"/>
                    <a:pt x="200" y="440"/>
                  </a:cubicBezTo>
                  <a:cubicBezTo>
                    <a:pt x="204" y="439"/>
                    <a:pt x="219" y="440"/>
                    <a:pt x="224" y="442"/>
                  </a:cubicBezTo>
                  <a:cubicBezTo>
                    <a:pt x="224" y="447"/>
                    <a:pt x="226" y="450"/>
                    <a:pt x="218" y="452"/>
                  </a:cubicBezTo>
                  <a:close/>
                  <a:moveTo>
                    <a:pt x="232" y="424"/>
                  </a:moveTo>
                  <a:cubicBezTo>
                    <a:pt x="212" y="425"/>
                    <a:pt x="180" y="424"/>
                    <a:pt x="168" y="422"/>
                  </a:cubicBezTo>
                  <a:cubicBezTo>
                    <a:pt x="168" y="421"/>
                    <a:pt x="164" y="418"/>
                    <a:pt x="163" y="415"/>
                  </a:cubicBezTo>
                  <a:cubicBezTo>
                    <a:pt x="159" y="412"/>
                    <a:pt x="165" y="409"/>
                    <a:pt x="166" y="407"/>
                  </a:cubicBezTo>
                  <a:cubicBezTo>
                    <a:pt x="179" y="409"/>
                    <a:pt x="191" y="408"/>
                    <a:pt x="204" y="410"/>
                  </a:cubicBezTo>
                  <a:cubicBezTo>
                    <a:pt x="211" y="407"/>
                    <a:pt x="231" y="410"/>
                    <a:pt x="243" y="412"/>
                  </a:cubicBezTo>
                  <a:cubicBezTo>
                    <a:pt x="244" y="420"/>
                    <a:pt x="241" y="421"/>
                    <a:pt x="232" y="424"/>
                  </a:cubicBezTo>
                  <a:close/>
                  <a:moveTo>
                    <a:pt x="254" y="389"/>
                  </a:moveTo>
                  <a:cubicBezTo>
                    <a:pt x="243" y="397"/>
                    <a:pt x="228" y="394"/>
                    <a:pt x="215" y="393"/>
                  </a:cubicBezTo>
                  <a:cubicBezTo>
                    <a:pt x="207" y="392"/>
                    <a:pt x="196" y="396"/>
                    <a:pt x="189" y="393"/>
                  </a:cubicBezTo>
                  <a:cubicBezTo>
                    <a:pt x="178" y="390"/>
                    <a:pt x="162" y="393"/>
                    <a:pt x="151" y="388"/>
                  </a:cubicBezTo>
                  <a:cubicBezTo>
                    <a:pt x="149" y="384"/>
                    <a:pt x="149" y="381"/>
                    <a:pt x="148" y="379"/>
                  </a:cubicBezTo>
                  <a:cubicBezTo>
                    <a:pt x="149" y="376"/>
                    <a:pt x="155" y="376"/>
                    <a:pt x="157" y="376"/>
                  </a:cubicBezTo>
                  <a:cubicBezTo>
                    <a:pt x="165" y="375"/>
                    <a:pt x="173" y="378"/>
                    <a:pt x="181" y="378"/>
                  </a:cubicBezTo>
                  <a:cubicBezTo>
                    <a:pt x="190" y="378"/>
                    <a:pt x="199" y="378"/>
                    <a:pt x="207" y="379"/>
                  </a:cubicBezTo>
                  <a:cubicBezTo>
                    <a:pt x="219" y="380"/>
                    <a:pt x="229" y="380"/>
                    <a:pt x="240" y="376"/>
                  </a:cubicBezTo>
                  <a:cubicBezTo>
                    <a:pt x="242" y="376"/>
                    <a:pt x="250" y="375"/>
                    <a:pt x="252" y="374"/>
                  </a:cubicBezTo>
                  <a:cubicBezTo>
                    <a:pt x="259" y="375"/>
                    <a:pt x="257" y="379"/>
                    <a:pt x="259" y="381"/>
                  </a:cubicBezTo>
                  <a:cubicBezTo>
                    <a:pt x="260" y="385"/>
                    <a:pt x="257" y="390"/>
                    <a:pt x="254" y="389"/>
                  </a:cubicBezTo>
                  <a:close/>
                  <a:moveTo>
                    <a:pt x="189" y="346"/>
                  </a:moveTo>
                  <a:cubicBezTo>
                    <a:pt x="202" y="346"/>
                    <a:pt x="210" y="348"/>
                    <a:pt x="217" y="348"/>
                  </a:cubicBezTo>
                  <a:cubicBezTo>
                    <a:pt x="223" y="347"/>
                    <a:pt x="227" y="348"/>
                    <a:pt x="233" y="346"/>
                  </a:cubicBezTo>
                  <a:cubicBezTo>
                    <a:pt x="239" y="344"/>
                    <a:pt x="245" y="345"/>
                    <a:pt x="254" y="345"/>
                  </a:cubicBezTo>
                  <a:cubicBezTo>
                    <a:pt x="259" y="347"/>
                    <a:pt x="261" y="352"/>
                    <a:pt x="256" y="354"/>
                  </a:cubicBezTo>
                  <a:cubicBezTo>
                    <a:pt x="252" y="357"/>
                    <a:pt x="241" y="357"/>
                    <a:pt x="240" y="357"/>
                  </a:cubicBezTo>
                  <a:cubicBezTo>
                    <a:pt x="226" y="358"/>
                    <a:pt x="222" y="360"/>
                    <a:pt x="210" y="360"/>
                  </a:cubicBezTo>
                  <a:cubicBezTo>
                    <a:pt x="208" y="361"/>
                    <a:pt x="195" y="361"/>
                    <a:pt x="193" y="360"/>
                  </a:cubicBezTo>
                  <a:cubicBezTo>
                    <a:pt x="183" y="359"/>
                    <a:pt x="178" y="360"/>
                    <a:pt x="166" y="358"/>
                  </a:cubicBezTo>
                  <a:cubicBezTo>
                    <a:pt x="162" y="356"/>
                    <a:pt x="151" y="356"/>
                    <a:pt x="152" y="347"/>
                  </a:cubicBezTo>
                  <a:cubicBezTo>
                    <a:pt x="165" y="347"/>
                    <a:pt x="166" y="346"/>
                    <a:pt x="174" y="347"/>
                  </a:cubicBezTo>
                  <a:cubicBezTo>
                    <a:pt x="177" y="348"/>
                    <a:pt x="181" y="348"/>
                    <a:pt x="189" y="346"/>
                  </a:cubicBezTo>
                  <a:close/>
                  <a:moveTo>
                    <a:pt x="181" y="299"/>
                  </a:moveTo>
                  <a:cubicBezTo>
                    <a:pt x="177" y="288"/>
                    <a:pt x="173" y="276"/>
                    <a:pt x="169" y="265"/>
                  </a:cubicBezTo>
                  <a:cubicBezTo>
                    <a:pt x="168" y="262"/>
                    <a:pt x="167" y="260"/>
                    <a:pt x="166" y="257"/>
                  </a:cubicBezTo>
                  <a:cubicBezTo>
                    <a:pt x="166" y="253"/>
                    <a:pt x="167" y="249"/>
                    <a:pt x="167" y="245"/>
                  </a:cubicBezTo>
                  <a:cubicBezTo>
                    <a:pt x="170" y="243"/>
                    <a:pt x="175" y="244"/>
                    <a:pt x="176" y="246"/>
                  </a:cubicBezTo>
                  <a:cubicBezTo>
                    <a:pt x="178" y="249"/>
                    <a:pt x="178" y="256"/>
                    <a:pt x="180" y="259"/>
                  </a:cubicBezTo>
                  <a:cubicBezTo>
                    <a:pt x="182" y="262"/>
                    <a:pt x="182" y="263"/>
                    <a:pt x="185" y="265"/>
                  </a:cubicBezTo>
                  <a:cubicBezTo>
                    <a:pt x="188" y="263"/>
                    <a:pt x="191" y="262"/>
                    <a:pt x="192" y="260"/>
                  </a:cubicBezTo>
                  <a:cubicBezTo>
                    <a:pt x="195" y="256"/>
                    <a:pt x="194" y="249"/>
                    <a:pt x="196" y="246"/>
                  </a:cubicBezTo>
                  <a:cubicBezTo>
                    <a:pt x="198" y="244"/>
                    <a:pt x="208" y="244"/>
                    <a:pt x="210" y="243"/>
                  </a:cubicBezTo>
                  <a:cubicBezTo>
                    <a:pt x="213" y="244"/>
                    <a:pt x="214" y="247"/>
                    <a:pt x="214" y="256"/>
                  </a:cubicBezTo>
                  <a:cubicBezTo>
                    <a:pt x="217" y="258"/>
                    <a:pt x="216" y="262"/>
                    <a:pt x="221" y="264"/>
                  </a:cubicBezTo>
                  <a:cubicBezTo>
                    <a:pt x="224" y="262"/>
                    <a:pt x="227" y="259"/>
                    <a:pt x="230" y="256"/>
                  </a:cubicBezTo>
                  <a:cubicBezTo>
                    <a:pt x="231" y="252"/>
                    <a:pt x="232" y="247"/>
                    <a:pt x="233" y="242"/>
                  </a:cubicBezTo>
                  <a:cubicBezTo>
                    <a:pt x="236" y="241"/>
                    <a:pt x="238" y="241"/>
                    <a:pt x="241" y="241"/>
                  </a:cubicBezTo>
                  <a:cubicBezTo>
                    <a:pt x="246" y="241"/>
                    <a:pt x="245" y="246"/>
                    <a:pt x="245" y="248"/>
                  </a:cubicBezTo>
                  <a:cubicBezTo>
                    <a:pt x="243" y="256"/>
                    <a:pt x="240" y="265"/>
                    <a:pt x="238" y="272"/>
                  </a:cubicBezTo>
                  <a:cubicBezTo>
                    <a:pt x="235" y="287"/>
                    <a:pt x="229" y="299"/>
                    <a:pt x="224" y="313"/>
                  </a:cubicBezTo>
                  <a:cubicBezTo>
                    <a:pt x="222" y="319"/>
                    <a:pt x="219" y="323"/>
                    <a:pt x="217" y="330"/>
                  </a:cubicBezTo>
                  <a:cubicBezTo>
                    <a:pt x="211" y="332"/>
                    <a:pt x="202" y="329"/>
                    <a:pt x="196" y="330"/>
                  </a:cubicBezTo>
                  <a:cubicBezTo>
                    <a:pt x="191" y="319"/>
                    <a:pt x="186" y="309"/>
                    <a:pt x="181" y="299"/>
                  </a:cubicBezTo>
                  <a:close/>
                  <a:moveTo>
                    <a:pt x="391" y="183"/>
                  </a:moveTo>
                  <a:cubicBezTo>
                    <a:pt x="388" y="191"/>
                    <a:pt x="372" y="227"/>
                    <a:pt x="360" y="240"/>
                  </a:cubicBezTo>
                  <a:cubicBezTo>
                    <a:pt x="349" y="251"/>
                    <a:pt x="338" y="263"/>
                    <a:pt x="325" y="272"/>
                  </a:cubicBezTo>
                  <a:cubicBezTo>
                    <a:pt x="320" y="275"/>
                    <a:pt x="297" y="287"/>
                    <a:pt x="292" y="291"/>
                  </a:cubicBezTo>
                  <a:cubicBezTo>
                    <a:pt x="279" y="293"/>
                    <a:pt x="276" y="302"/>
                    <a:pt x="265" y="312"/>
                  </a:cubicBezTo>
                  <a:cubicBezTo>
                    <a:pt x="261" y="314"/>
                    <a:pt x="253" y="326"/>
                    <a:pt x="249" y="328"/>
                  </a:cubicBezTo>
                  <a:cubicBezTo>
                    <a:pt x="249" y="325"/>
                    <a:pt x="232" y="329"/>
                    <a:pt x="232" y="329"/>
                  </a:cubicBezTo>
                  <a:cubicBezTo>
                    <a:pt x="243" y="310"/>
                    <a:pt x="242" y="307"/>
                    <a:pt x="249" y="285"/>
                  </a:cubicBezTo>
                  <a:cubicBezTo>
                    <a:pt x="251" y="280"/>
                    <a:pt x="263" y="252"/>
                    <a:pt x="263" y="243"/>
                  </a:cubicBezTo>
                  <a:cubicBezTo>
                    <a:pt x="262" y="238"/>
                    <a:pt x="259" y="235"/>
                    <a:pt x="257" y="230"/>
                  </a:cubicBezTo>
                  <a:cubicBezTo>
                    <a:pt x="255" y="227"/>
                    <a:pt x="253" y="223"/>
                    <a:pt x="248" y="222"/>
                  </a:cubicBezTo>
                  <a:cubicBezTo>
                    <a:pt x="242" y="220"/>
                    <a:pt x="244" y="220"/>
                    <a:pt x="237" y="220"/>
                  </a:cubicBezTo>
                  <a:cubicBezTo>
                    <a:pt x="231" y="221"/>
                    <a:pt x="228" y="223"/>
                    <a:pt x="222" y="229"/>
                  </a:cubicBezTo>
                  <a:cubicBezTo>
                    <a:pt x="218" y="226"/>
                    <a:pt x="214" y="225"/>
                    <a:pt x="203" y="225"/>
                  </a:cubicBezTo>
                  <a:cubicBezTo>
                    <a:pt x="196" y="226"/>
                    <a:pt x="191" y="229"/>
                    <a:pt x="186" y="231"/>
                  </a:cubicBezTo>
                  <a:cubicBezTo>
                    <a:pt x="181" y="226"/>
                    <a:pt x="177" y="225"/>
                    <a:pt x="173" y="223"/>
                  </a:cubicBezTo>
                  <a:cubicBezTo>
                    <a:pt x="169" y="221"/>
                    <a:pt x="154" y="222"/>
                    <a:pt x="151" y="229"/>
                  </a:cubicBezTo>
                  <a:cubicBezTo>
                    <a:pt x="149" y="233"/>
                    <a:pt x="148" y="238"/>
                    <a:pt x="146" y="243"/>
                  </a:cubicBezTo>
                  <a:cubicBezTo>
                    <a:pt x="151" y="273"/>
                    <a:pt x="163" y="301"/>
                    <a:pt x="179" y="327"/>
                  </a:cubicBezTo>
                  <a:cubicBezTo>
                    <a:pt x="170" y="329"/>
                    <a:pt x="158" y="328"/>
                    <a:pt x="156" y="321"/>
                  </a:cubicBezTo>
                  <a:cubicBezTo>
                    <a:pt x="154" y="316"/>
                    <a:pt x="151" y="311"/>
                    <a:pt x="149" y="306"/>
                  </a:cubicBezTo>
                  <a:cubicBezTo>
                    <a:pt x="146" y="300"/>
                    <a:pt x="142" y="296"/>
                    <a:pt x="137" y="294"/>
                  </a:cubicBezTo>
                  <a:cubicBezTo>
                    <a:pt x="121" y="285"/>
                    <a:pt x="106" y="276"/>
                    <a:pt x="89" y="271"/>
                  </a:cubicBezTo>
                  <a:cubicBezTo>
                    <a:pt x="80" y="268"/>
                    <a:pt x="71" y="263"/>
                    <a:pt x="62" y="261"/>
                  </a:cubicBezTo>
                  <a:cubicBezTo>
                    <a:pt x="57" y="255"/>
                    <a:pt x="53" y="250"/>
                    <a:pt x="48" y="245"/>
                  </a:cubicBezTo>
                  <a:cubicBezTo>
                    <a:pt x="44" y="241"/>
                    <a:pt x="40" y="236"/>
                    <a:pt x="39" y="231"/>
                  </a:cubicBezTo>
                  <a:cubicBezTo>
                    <a:pt x="38" y="222"/>
                    <a:pt x="32" y="215"/>
                    <a:pt x="30" y="208"/>
                  </a:cubicBezTo>
                  <a:cubicBezTo>
                    <a:pt x="28" y="197"/>
                    <a:pt x="28" y="189"/>
                    <a:pt x="25" y="182"/>
                  </a:cubicBezTo>
                  <a:cubicBezTo>
                    <a:pt x="23" y="174"/>
                    <a:pt x="23" y="167"/>
                    <a:pt x="23" y="160"/>
                  </a:cubicBezTo>
                  <a:cubicBezTo>
                    <a:pt x="23" y="155"/>
                    <a:pt x="23" y="151"/>
                    <a:pt x="23" y="147"/>
                  </a:cubicBezTo>
                  <a:cubicBezTo>
                    <a:pt x="24" y="125"/>
                    <a:pt x="30" y="105"/>
                    <a:pt x="44" y="87"/>
                  </a:cubicBezTo>
                  <a:cubicBezTo>
                    <a:pt x="47" y="82"/>
                    <a:pt x="53" y="73"/>
                    <a:pt x="59" y="70"/>
                  </a:cubicBezTo>
                  <a:cubicBezTo>
                    <a:pt x="63" y="68"/>
                    <a:pt x="74" y="54"/>
                    <a:pt x="81" y="51"/>
                  </a:cubicBezTo>
                  <a:cubicBezTo>
                    <a:pt x="86" y="48"/>
                    <a:pt x="94" y="42"/>
                    <a:pt x="100" y="40"/>
                  </a:cubicBezTo>
                  <a:cubicBezTo>
                    <a:pt x="105" y="39"/>
                    <a:pt x="114" y="34"/>
                    <a:pt x="118" y="31"/>
                  </a:cubicBezTo>
                  <a:cubicBezTo>
                    <a:pt x="131" y="24"/>
                    <a:pt x="138" y="26"/>
                    <a:pt x="149" y="21"/>
                  </a:cubicBezTo>
                  <a:cubicBezTo>
                    <a:pt x="154" y="20"/>
                    <a:pt x="161" y="20"/>
                    <a:pt x="166" y="19"/>
                  </a:cubicBezTo>
                  <a:cubicBezTo>
                    <a:pt x="170" y="19"/>
                    <a:pt x="189" y="19"/>
                    <a:pt x="192" y="19"/>
                  </a:cubicBezTo>
                  <a:cubicBezTo>
                    <a:pt x="211" y="20"/>
                    <a:pt x="213" y="21"/>
                    <a:pt x="231" y="23"/>
                  </a:cubicBezTo>
                  <a:cubicBezTo>
                    <a:pt x="248" y="25"/>
                    <a:pt x="265" y="28"/>
                    <a:pt x="280" y="37"/>
                  </a:cubicBezTo>
                  <a:cubicBezTo>
                    <a:pt x="290" y="43"/>
                    <a:pt x="301" y="48"/>
                    <a:pt x="312" y="54"/>
                  </a:cubicBezTo>
                  <a:cubicBezTo>
                    <a:pt x="329" y="61"/>
                    <a:pt x="341" y="74"/>
                    <a:pt x="355" y="85"/>
                  </a:cubicBezTo>
                  <a:cubicBezTo>
                    <a:pt x="368" y="102"/>
                    <a:pt x="380" y="107"/>
                    <a:pt x="386" y="129"/>
                  </a:cubicBezTo>
                  <a:cubicBezTo>
                    <a:pt x="387" y="134"/>
                    <a:pt x="392" y="146"/>
                    <a:pt x="392" y="151"/>
                  </a:cubicBezTo>
                  <a:cubicBezTo>
                    <a:pt x="392" y="158"/>
                    <a:pt x="391" y="176"/>
                    <a:pt x="391" y="18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" name="Freeform 15"/>
            <p:cNvSpPr>
              <a:spLocks/>
            </p:cNvSpPr>
            <p:nvPr/>
          </p:nvSpPr>
          <p:spPr bwMode="auto">
            <a:xfrm>
              <a:off x="5354638" y="2916238"/>
              <a:ext cx="87313" cy="125412"/>
            </a:xfrm>
            <a:custGeom>
              <a:avLst/>
              <a:gdLst>
                <a:gd name="T0" fmla="*/ 0 w 48"/>
                <a:gd name="T1" fmla="*/ 66 h 69"/>
                <a:gd name="T2" fmla="*/ 0 w 48"/>
                <a:gd name="T3" fmla="*/ 53 h 69"/>
                <a:gd name="T4" fmla="*/ 18 w 48"/>
                <a:gd name="T5" fmla="*/ 22 h 69"/>
                <a:gd name="T6" fmla="*/ 33 w 48"/>
                <a:gd name="T7" fmla="*/ 0 h 69"/>
                <a:gd name="T8" fmla="*/ 48 w 48"/>
                <a:gd name="T9" fmla="*/ 8 h 69"/>
                <a:gd name="T10" fmla="*/ 45 w 48"/>
                <a:gd name="T11" fmla="*/ 15 h 69"/>
                <a:gd name="T12" fmla="*/ 13 w 48"/>
                <a:gd name="T13" fmla="*/ 62 h 69"/>
                <a:gd name="T14" fmla="*/ 0 w 48"/>
                <a:gd name="T15" fmla="*/ 66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8" h="69">
                  <a:moveTo>
                    <a:pt x="0" y="66"/>
                  </a:moveTo>
                  <a:cubicBezTo>
                    <a:pt x="0" y="62"/>
                    <a:pt x="0" y="58"/>
                    <a:pt x="0" y="53"/>
                  </a:cubicBezTo>
                  <a:cubicBezTo>
                    <a:pt x="6" y="43"/>
                    <a:pt x="12" y="32"/>
                    <a:pt x="18" y="22"/>
                  </a:cubicBezTo>
                  <a:cubicBezTo>
                    <a:pt x="23" y="14"/>
                    <a:pt x="28" y="7"/>
                    <a:pt x="33" y="0"/>
                  </a:cubicBezTo>
                  <a:cubicBezTo>
                    <a:pt x="42" y="0"/>
                    <a:pt x="42" y="0"/>
                    <a:pt x="48" y="8"/>
                  </a:cubicBezTo>
                  <a:cubicBezTo>
                    <a:pt x="47" y="10"/>
                    <a:pt x="47" y="13"/>
                    <a:pt x="45" y="15"/>
                  </a:cubicBezTo>
                  <a:cubicBezTo>
                    <a:pt x="27" y="32"/>
                    <a:pt x="25" y="36"/>
                    <a:pt x="13" y="62"/>
                  </a:cubicBezTo>
                  <a:cubicBezTo>
                    <a:pt x="11" y="67"/>
                    <a:pt x="7" y="69"/>
                    <a:pt x="0" y="6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" name="Freeform 16"/>
            <p:cNvSpPr>
              <a:spLocks/>
            </p:cNvSpPr>
            <p:nvPr/>
          </p:nvSpPr>
          <p:spPr bwMode="auto">
            <a:xfrm>
              <a:off x="5416550" y="3036888"/>
              <a:ext cx="120650" cy="93662"/>
            </a:xfrm>
            <a:custGeom>
              <a:avLst/>
              <a:gdLst>
                <a:gd name="T0" fmla="*/ 5 w 66"/>
                <a:gd name="T1" fmla="*/ 52 h 52"/>
                <a:gd name="T2" fmla="*/ 0 w 66"/>
                <a:gd name="T3" fmla="*/ 38 h 52"/>
                <a:gd name="T4" fmla="*/ 29 w 66"/>
                <a:gd name="T5" fmla="*/ 15 h 52"/>
                <a:gd name="T6" fmla="*/ 62 w 66"/>
                <a:gd name="T7" fmla="*/ 0 h 52"/>
                <a:gd name="T8" fmla="*/ 66 w 66"/>
                <a:gd name="T9" fmla="*/ 5 h 52"/>
                <a:gd name="T10" fmla="*/ 61 w 66"/>
                <a:gd name="T11" fmla="*/ 12 h 52"/>
                <a:gd name="T12" fmla="*/ 45 w 66"/>
                <a:gd name="T13" fmla="*/ 21 h 52"/>
                <a:gd name="T14" fmla="*/ 11 w 66"/>
                <a:gd name="T15" fmla="*/ 47 h 52"/>
                <a:gd name="T16" fmla="*/ 5 w 66"/>
                <a:gd name="T17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6" h="52">
                  <a:moveTo>
                    <a:pt x="5" y="52"/>
                  </a:moveTo>
                  <a:cubicBezTo>
                    <a:pt x="1" y="46"/>
                    <a:pt x="1" y="46"/>
                    <a:pt x="0" y="38"/>
                  </a:cubicBezTo>
                  <a:cubicBezTo>
                    <a:pt x="7" y="28"/>
                    <a:pt x="20" y="23"/>
                    <a:pt x="29" y="15"/>
                  </a:cubicBezTo>
                  <a:cubicBezTo>
                    <a:pt x="39" y="7"/>
                    <a:pt x="50" y="3"/>
                    <a:pt x="62" y="0"/>
                  </a:cubicBezTo>
                  <a:cubicBezTo>
                    <a:pt x="64" y="0"/>
                    <a:pt x="66" y="2"/>
                    <a:pt x="66" y="5"/>
                  </a:cubicBezTo>
                  <a:cubicBezTo>
                    <a:pt x="66" y="8"/>
                    <a:pt x="64" y="10"/>
                    <a:pt x="61" y="12"/>
                  </a:cubicBezTo>
                  <a:cubicBezTo>
                    <a:pt x="56" y="15"/>
                    <a:pt x="50" y="18"/>
                    <a:pt x="45" y="21"/>
                  </a:cubicBezTo>
                  <a:cubicBezTo>
                    <a:pt x="32" y="28"/>
                    <a:pt x="21" y="37"/>
                    <a:pt x="11" y="47"/>
                  </a:cubicBezTo>
                  <a:cubicBezTo>
                    <a:pt x="10" y="49"/>
                    <a:pt x="8" y="50"/>
                    <a:pt x="5" y="5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8" name="Freeform 17"/>
            <p:cNvSpPr>
              <a:spLocks/>
            </p:cNvSpPr>
            <p:nvPr/>
          </p:nvSpPr>
          <p:spPr bwMode="auto">
            <a:xfrm>
              <a:off x="5462588" y="3367088"/>
              <a:ext cx="128588" cy="73025"/>
            </a:xfrm>
            <a:custGeom>
              <a:avLst/>
              <a:gdLst>
                <a:gd name="T0" fmla="*/ 71 w 71"/>
                <a:gd name="T1" fmla="*/ 35 h 40"/>
                <a:gd name="T2" fmla="*/ 66 w 71"/>
                <a:gd name="T3" fmla="*/ 40 h 40"/>
                <a:gd name="T4" fmla="*/ 45 w 71"/>
                <a:gd name="T5" fmla="*/ 28 h 40"/>
                <a:gd name="T6" fmla="*/ 23 w 71"/>
                <a:gd name="T7" fmla="*/ 19 h 40"/>
                <a:gd name="T8" fmla="*/ 3 w 71"/>
                <a:gd name="T9" fmla="*/ 18 h 40"/>
                <a:gd name="T10" fmla="*/ 0 w 71"/>
                <a:gd name="T11" fmla="*/ 14 h 40"/>
                <a:gd name="T12" fmla="*/ 0 w 71"/>
                <a:gd name="T13" fmla="*/ 3 h 40"/>
                <a:gd name="T14" fmla="*/ 3 w 71"/>
                <a:gd name="T15" fmla="*/ 1 h 40"/>
                <a:gd name="T16" fmla="*/ 13 w 71"/>
                <a:gd name="T17" fmla="*/ 2 h 40"/>
                <a:gd name="T18" fmla="*/ 46 w 71"/>
                <a:gd name="T19" fmla="*/ 15 h 40"/>
                <a:gd name="T20" fmla="*/ 71 w 71"/>
                <a:gd name="T21" fmla="*/ 35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1" h="40">
                  <a:moveTo>
                    <a:pt x="71" y="35"/>
                  </a:moveTo>
                  <a:cubicBezTo>
                    <a:pt x="69" y="37"/>
                    <a:pt x="67" y="39"/>
                    <a:pt x="66" y="40"/>
                  </a:cubicBezTo>
                  <a:cubicBezTo>
                    <a:pt x="59" y="36"/>
                    <a:pt x="52" y="32"/>
                    <a:pt x="45" y="28"/>
                  </a:cubicBezTo>
                  <a:cubicBezTo>
                    <a:pt x="38" y="25"/>
                    <a:pt x="31" y="23"/>
                    <a:pt x="23" y="19"/>
                  </a:cubicBezTo>
                  <a:cubicBezTo>
                    <a:pt x="18" y="19"/>
                    <a:pt x="11" y="18"/>
                    <a:pt x="3" y="18"/>
                  </a:cubicBezTo>
                  <a:cubicBezTo>
                    <a:pt x="2" y="16"/>
                    <a:pt x="1" y="15"/>
                    <a:pt x="0" y="14"/>
                  </a:cubicBezTo>
                  <a:cubicBezTo>
                    <a:pt x="0" y="9"/>
                    <a:pt x="0" y="6"/>
                    <a:pt x="0" y="3"/>
                  </a:cubicBezTo>
                  <a:cubicBezTo>
                    <a:pt x="1" y="2"/>
                    <a:pt x="2" y="1"/>
                    <a:pt x="3" y="1"/>
                  </a:cubicBezTo>
                  <a:cubicBezTo>
                    <a:pt x="7" y="1"/>
                    <a:pt x="11" y="0"/>
                    <a:pt x="13" y="2"/>
                  </a:cubicBezTo>
                  <a:cubicBezTo>
                    <a:pt x="24" y="7"/>
                    <a:pt x="36" y="8"/>
                    <a:pt x="46" y="15"/>
                  </a:cubicBezTo>
                  <a:cubicBezTo>
                    <a:pt x="55" y="21"/>
                    <a:pt x="64" y="26"/>
                    <a:pt x="71" y="3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9" name="Freeform 18"/>
            <p:cNvSpPr>
              <a:spLocks/>
            </p:cNvSpPr>
            <p:nvPr/>
          </p:nvSpPr>
          <p:spPr bwMode="auto">
            <a:xfrm>
              <a:off x="5468938" y="3189288"/>
              <a:ext cx="138113" cy="49212"/>
            </a:xfrm>
            <a:custGeom>
              <a:avLst/>
              <a:gdLst>
                <a:gd name="T0" fmla="*/ 11 w 76"/>
                <a:gd name="T1" fmla="*/ 27 h 27"/>
                <a:gd name="T2" fmla="*/ 6 w 76"/>
                <a:gd name="T3" fmla="*/ 24 h 27"/>
                <a:gd name="T4" fmla="*/ 0 w 76"/>
                <a:gd name="T5" fmla="*/ 17 h 27"/>
                <a:gd name="T6" fmla="*/ 5 w 76"/>
                <a:gd name="T7" fmla="*/ 9 h 27"/>
                <a:gd name="T8" fmla="*/ 57 w 76"/>
                <a:gd name="T9" fmla="*/ 2 h 27"/>
                <a:gd name="T10" fmla="*/ 76 w 76"/>
                <a:gd name="T11" fmla="*/ 14 h 27"/>
                <a:gd name="T12" fmla="*/ 11 w 76"/>
                <a:gd name="T13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6" h="27">
                  <a:moveTo>
                    <a:pt x="11" y="27"/>
                  </a:moveTo>
                  <a:cubicBezTo>
                    <a:pt x="9" y="26"/>
                    <a:pt x="8" y="25"/>
                    <a:pt x="6" y="24"/>
                  </a:cubicBezTo>
                  <a:cubicBezTo>
                    <a:pt x="4" y="22"/>
                    <a:pt x="3" y="19"/>
                    <a:pt x="0" y="17"/>
                  </a:cubicBezTo>
                  <a:cubicBezTo>
                    <a:pt x="2" y="14"/>
                    <a:pt x="3" y="12"/>
                    <a:pt x="5" y="9"/>
                  </a:cubicBezTo>
                  <a:cubicBezTo>
                    <a:pt x="23" y="10"/>
                    <a:pt x="39" y="0"/>
                    <a:pt x="57" y="2"/>
                  </a:cubicBezTo>
                  <a:cubicBezTo>
                    <a:pt x="64" y="4"/>
                    <a:pt x="73" y="3"/>
                    <a:pt x="76" y="14"/>
                  </a:cubicBezTo>
                  <a:cubicBezTo>
                    <a:pt x="53" y="13"/>
                    <a:pt x="33" y="19"/>
                    <a:pt x="11" y="2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0" name="Freeform 19"/>
            <p:cNvSpPr>
              <a:spLocks/>
            </p:cNvSpPr>
            <p:nvPr/>
          </p:nvSpPr>
          <p:spPr bwMode="auto">
            <a:xfrm>
              <a:off x="5216525" y="2840038"/>
              <a:ext cx="50800" cy="131762"/>
            </a:xfrm>
            <a:custGeom>
              <a:avLst/>
              <a:gdLst>
                <a:gd name="T0" fmla="*/ 6 w 28"/>
                <a:gd name="T1" fmla="*/ 73 h 73"/>
                <a:gd name="T2" fmla="*/ 1 w 28"/>
                <a:gd name="T3" fmla="*/ 63 h 73"/>
                <a:gd name="T4" fmla="*/ 3 w 28"/>
                <a:gd name="T5" fmla="*/ 55 h 73"/>
                <a:gd name="T6" fmla="*/ 12 w 28"/>
                <a:gd name="T7" fmla="*/ 6 h 73"/>
                <a:gd name="T8" fmla="*/ 17 w 28"/>
                <a:gd name="T9" fmla="*/ 0 h 73"/>
                <a:gd name="T10" fmla="*/ 28 w 28"/>
                <a:gd name="T11" fmla="*/ 14 h 73"/>
                <a:gd name="T12" fmla="*/ 12 w 28"/>
                <a:gd name="T13" fmla="*/ 67 h 73"/>
                <a:gd name="T14" fmla="*/ 6 w 28"/>
                <a:gd name="T15" fmla="*/ 7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" h="73">
                  <a:moveTo>
                    <a:pt x="6" y="73"/>
                  </a:moveTo>
                  <a:cubicBezTo>
                    <a:pt x="1" y="70"/>
                    <a:pt x="0" y="67"/>
                    <a:pt x="1" y="63"/>
                  </a:cubicBezTo>
                  <a:cubicBezTo>
                    <a:pt x="1" y="60"/>
                    <a:pt x="2" y="58"/>
                    <a:pt x="3" y="55"/>
                  </a:cubicBezTo>
                  <a:cubicBezTo>
                    <a:pt x="8" y="39"/>
                    <a:pt x="13" y="24"/>
                    <a:pt x="12" y="6"/>
                  </a:cubicBezTo>
                  <a:cubicBezTo>
                    <a:pt x="13" y="4"/>
                    <a:pt x="15" y="3"/>
                    <a:pt x="17" y="0"/>
                  </a:cubicBezTo>
                  <a:cubicBezTo>
                    <a:pt x="22" y="5"/>
                    <a:pt x="25" y="9"/>
                    <a:pt x="28" y="14"/>
                  </a:cubicBezTo>
                  <a:cubicBezTo>
                    <a:pt x="25" y="32"/>
                    <a:pt x="20" y="50"/>
                    <a:pt x="12" y="67"/>
                  </a:cubicBezTo>
                  <a:cubicBezTo>
                    <a:pt x="11" y="69"/>
                    <a:pt x="8" y="71"/>
                    <a:pt x="6" y="7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1" name="Freeform 20"/>
            <p:cNvSpPr>
              <a:spLocks/>
            </p:cNvSpPr>
            <p:nvPr/>
          </p:nvSpPr>
          <p:spPr bwMode="auto">
            <a:xfrm>
              <a:off x="4870450" y="2844800"/>
              <a:ext cx="58738" cy="106362"/>
            </a:xfrm>
            <a:custGeom>
              <a:avLst/>
              <a:gdLst>
                <a:gd name="T0" fmla="*/ 32 w 32"/>
                <a:gd name="T1" fmla="*/ 52 h 58"/>
                <a:gd name="T2" fmla="*/ 27 w 32"/>
                <a:gd name="T3" fmla="*/ 58 h 58"/>
                <a:gd name="T4" fmla="*/ 25 w 32"/>
                <a:gd name="T5" fmla="*/ 57 h 58"/>
                <a:gd name="T6" fmla="*/ 10 w 32"/>
                <a:gd name="T7" fmla="*/ 25 h 58"/>
                <a:gd name="T8" fmla="*/ 1 w 32"/>
                <a:gd name="T9" fmla="*/ 9 h 58"/>
                <a:gd name="T10" fmla="*/ 8 w 32"/>
                <a:gd name="T11" fmla="*/ 0 h 58"/>
                <a:gd name="T12" fmla="*/ 15 w 32"/>
                <a:gd name="T13" fmla="*/ 6 h 58"/>
                <a:gd name="T14" fmla="*/ 32 w 32"/>
                <a:gd name="T15" fmla="*/ 52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2" h="58">
                  <a:moveTo>
                    <a:pt x="32" y="52"/>
                  </a:moveTo>
                  <a:cubicBezTo>
                    <a:pt x="30" y="54"/>
                    <a:pt x="31" y="58"/>
                    <a:pt x="27" y="58"/>
                  </a:cubicBezTo>
                  <a:cubicBezTo>
                    <a:pt x="26" y="58"/>
                    <a:pt x="25" y="58"/>
                    <a:pt x="25" y="57"/>
                  </a:cubicBezTo>
                  <a:cubicBezTo>
                    <a:pt x="20" y="47"/>
                    <a:pt x="14" y="36"/>
                    <a:pt x="10" y="25"/>
                  </a:cubicBezTo>
                  <a:cubicBezTo>
                    <a:pt x="8" y="19"/>
                    <a:pt x="5" y="13"/>
                    <a:pt x="1" y="9"/>
                  </a:cubicBezTo>
                  <a:cubicBezTo>
                    <a:pt x="0" y="4"/>
                    <a:pt x="2" y="1"/>
                    <a:pt x="8" y="0"/>
                  </a:cubicBezTo>
                  <a:cubicBezTo>
                    <a:pt x="10" y="1"/>
                    <a:pt x="12" y="4"/>
                    <a:pt x="15" y="6"/>
                  </a:cubicBezTo>
                  <a:cubicBezTo>
                    <a:pt x="19" y="22"/>
                    <a:pt x="27" y="36"/>
                    <a:pt x="32" y="5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" name="Freeform 21"/>
            <p:cNvSpPr>
              <a:spLocks/>
            </p:cNvSpPr>
            <p:nvPr/>
          </p:nvSpPr>
          <p:spPr bwMode="auto">
            <a:xfrm>
              <a:off x="4695825" y="2933700"/>
              <a:ext cx="100013" cy="100012"/>
            </a:xfrm>
            <a:custGeom>
              <a:avLst/>
              <a:gdLst>
                <a:gd name="T0" fmla="*/ 0 w 55"/>
                <a:gd name="T1" fmla="*/ 7 h 55"/>
                <a:gd name="T2" fmla="*/ 12 w 55"/>
                <a:gd name="T3" fmla="*/ 2 h 55"/>
                <a:gd name="T4" fmla="*/ 51 w 55"/>
                <a:gd name="T5" fmla="*/ 47 h 55"/>
                <a:gd name="T6" fmla="*/ 50 w 55"/>
                <a:gd name="T7" fmla="*/ 55 h 55"/>
                <a:gd name="T8" fmla="*/ 39 w 55"/>
                <a:gd name="T9" fmla="*/ 47 h 55"/>
                <a:gd name="T10" fmla="*/ 28 w 55"/>
                <a:gd name="T11" fmla="*/ 38 h 55"/>
                <a:gd name="T12" fmla="*/ 18 w 55"/>
                <a:gd name="T13" fmla="*/ 29 h 55"/>
                <a:gd name="T14" fmla="*/ 0 w 55"/>
                <a:gd name="T15" fmla="*/ 7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5" h="55">
                  <a:moveTo>
                    <a:pt x="0" y="7"/>
                  </a:moveTo>
                  <a:cubicBezTo>
                    <a:pt x="2" y="1"/>
                    <a:pt x="6" y="0"/>
                    <a:pt x="12" y="2"/>
                  </a:cubicBezTo>
                  <a:cubicBezTo>
                    <a:pt x="23" y="20"/>
                    <a:pt x="36" y="32"/>
                    <a:pt x="51" y="47"/>
                  </a:cubicBezTo>
                  <a:cubicBezTo>
                    <a:pt x="51" y="51"/>
                    <a:pt x="55" y="54"/>
                    <a:pt x="50" y="55"/>
                  </a:cubicBezTo>
                  <a:cubicBezTo>
                    <a:pt x="48" y="52"/>
                    <a:pt x="43" y="50"/>
                    <a:pt x="39" y="47"/>
                  </a:cubicBezTo>
                  <a:cubicBezTo>
                    <a:pt x="35" y="44"/>
                    <a:pt x="33" y="41"/>
                    <a:pt x="28" y="38"/>
                  </a:cubicBezTo>
                  <a:cubicBezTo>
                    <a:pt x="25" y="35"/>
                    <a:pt x="22" y="31"/>
                    <a:pt x="18" y="29"/>
                  </a:cubicBezTo>
                  <a:cubicBezTo>
                    <a:pt x="14" y="26"/>
                    <a:pt x="2" y="11"/>
                    <a:pt x="0" y="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3" name="Freeform 22"/>
            <p:cNvSpPr>
              <a:spLocks/>
            </p:cNvSpPr>
            <p:nvPr/>
          </p:nvSpPr>
          <p:spPr bwMode="auto">
            <a:xfrm>
              <a:off x="5037138" y="2830513"/>
              <a:ext cx="42863" cy="114300"/>
            </a:xfrm>
            <a:custGeom>
              <a:avLst/>
              <a:gdLst>
                <a:gd name="T0" fmla="*/ 17 w 24"/>
                <a:gd name="T1" fmla="*/ 8 h 63"/>
                <a:gd name="T2" fmla="*/ 24 w 24"/>
                <a:gd name="T3" fmla="*/ 48 h 63"/>
                <a:gd name="T4" fmla="*/ 24 w 24"/>
                <a:gd name="T5" fmla="*/ 57 h 63"/>
                <a:gd name="T6" fmla="*/ 18 w 24"/>
                <a:gd name="T7" fmla="*/ 63 h 63"/>
                <a:gd name="T8" fmla="*/ 14 w 24"/>
                <a:gd name="T9" fmla="*/ 62 h 63"/>
                <a:gd name="T10" fmla="*/ 10 w 24"/>
                <a:gd name="T11" fmla="*/ 44 h 63"/>
                <a:gd name="T12" fmla="*/ 2 w 24"/>
                <a:gd name="T13" fmla="*/ 15 h 63"/>
                <a:gd name="T14" fmla="*/ 0 w 24"/>
                <a:gd name="T15" fmla="*/ 8 h 63"/>
                <a:gd name="T16" fmla="*/ 1 w 24"/>
                <a:gd name="T17" fmla="*/ 2 h 63"/>
                <a:gd name="T18" fmla="*/ 7 w 24"/>
                <a:gd name="T19" fmla="*/ 0 h 63"/>
                <a:gd name="T20" fmla="*/ 17 w 24"/>
                <a:gd name="T21" fmla="*/ 8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4" h="63">
                  <a:moveTo>
                    <a:pt x="17" y="8"/>
                  </a:moveTo>
                  <a:cubicBezTo>
                    <a:pt x="19" y="22"/>
                    <a:pt x="22" y="35"/>
                    <a:pt x="24" y="48"/>
                  </a:cubicBezTo>
                  <a:cubicBezTo>
                    <a:pt x="24" y="51"/>
                    <a:pt x="24" y="54"/>
                    <a:pt x="24" y="57"/>
                  </a:cubicBezTo>
                  <a:cubicBezTo>
                    <a:pt x="22" y="59"/>
                    <a:pt x="20" y="61"/>
                    <a:pt x="18" y="63"/>
                  </a:cubicBezTo>
                  <a:cubicBezTo>
                    <a:pt x="17" y="63"/>
                    <a:pt x="16" y="62"/>
                    <a:pt x="14" y="62"/>
                  </a:cubicBezTo>
                  <a:cubicBezTo>
                    <a:pt x="13" y="56"/>
                    <a:pt x="11" y="50"/>
                    <a:pt x="10" y="44"/>
                  </a:cubicBezTo>
                  <a:cubicBezTo>
                    <a:pt x="9" y="34"/>
                    <a:pt x="6" y="24"/>
                    <a:pt x="2" y="15"/>
                  </a:cubicBezTo>
                  <a:cubicBezTo>
                    <a:pt x="1" y="13"/>
                    <a:pt x="1" y="10"/>
                    <a:pt x="0" y="8"/>
                  </a:cubicBezTo>
                  <a:cubicBezTo>
                    <a:pt x="0" y="7"/>
                    <a:pt x="1" y="5"/>
                    <a:pt x="1" y="2"/>
                  </a:cubicBezTo>
                  <a:cubicBezTo>
                    <a:pt x="3" y="2"/>
                    <a:pt x="5" y="1"/>
                    <a:pt x="7" y="0"/>
                  </a:cubicBezTo>
                  <a:cubicBezTo>
                    <a:pt x="10" y="3"/>
                    <a:pt x="13" y="5"/>
                    <a:pt x="17" y="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4" name="Freeform 23"/>
            <p:cNvSpPr>
              <a:spLocks/>
            </p:cNvSpPr>
            <p:nvPr/>
          </p:nvSpPr>
          <p:spPr bwMode="auto">
            <a:xfrm>
              <a:off x="4598988" y="3092450"/>
              <a:ext cx="107950" cy="57150"/>
            </a:xfrm>
            <a:custGeom>
              <a:avLst/>
              <a:gdLst>
                <a:gd name="T0" fmla="*/ 3 w 60"/>
                <a:gd name="T1" fmla="*/ 0 h 31"/>
                <a:gd name="T2" fmla="*/ 8 w 60"/>
                <a:gd name="T3" fmla="*/ 2 h 31"/>
                <a:gd name="T4" fmla="*/ 39 w 60"/>
                <a:gd name="T5" fmla="*/ 14 h 31"/>
                <a:gd name="T6" fmla="*/ 59 w 60"/>
                <a:gd name="T7" fmla="*/ 24 h 31"/>
                <a:gd name="T8" fmla="*/ 60 w 60"/>
                <a:gd name="T9" fmla="*/ 30 h 31"/>
                <a:gd name="T10" fmla="*/ 56 w 60"/>
                <a:gd name="T11" fmla="*/ 31 h 31"/>
                <a:gd name="T12" fmla="*/ 25 w 60"/>
                <a:gd name="T13" fmla="*/ 21 h 31"/>
                <a:gd name="T14" fmla="*/ 1 w 60"/>
                <a:gd name="T15" fmla="*/ 13 h 31"/>
                <a:gd name="T16" fmla="*/ 3 w 60"/>
                <a:gd name="T17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0" h="31">
                  <a:moveTo>
                    <a:pt x="3" y="0"/>
                  </a:moveTo>
                  <a:cubicBezTo>
                    <a:pt x="5" y="1"/>
                    <a:pt x="7" y="1"/>
                    <a:pt x="8" y="2"/>
                  </a:cubicBezTo>
                  <a:cubicBezTo>
                    <a:pt x="20" y="9"/>
                    <a:pt x="26" y="11"/>
                    <a:pt x="39" y="14"/>
                  </a:cubicBezTo>
                  <a:cubicBezTo>
                    <a:pt x="44" y="16"/>
                    <a:pt x="55" y="19"/>
                    <a:pt x="59" y="24"/>
                  </a:cubicBezTo>
                  <a:cubicBezTo>
                    <a:pt x="59" y="26"/>
                    <a:pt x="60" y="28"/>
                    <a:pt x="60" y="30"/>
                  </a:cubicBezTo>
                  <a:cubicBezTo>
                    <a:pt x="58" y="30"/>
                    <a:pt x="57" y="31"/>
                    <a:pt x="56" y="31"/>
                  </a:cubicBezTo>
                  <a:cubicBezTo>
                    <a:pt x="41" y="26"/>
                    <a:pt x="35" y="25"/>
                    <a:pt x="25" y="21"/>
                  </a:cubicBezTo>
                  <a:cubicBezTo>
                    <a:pt x="16" y="21"/>
                    <a:pt x="8" y="17"/>
                    <a:pt x="1" y="13"/>
                  </a:cubicBezTo>
                  <a:cubicBezTo>
                    <a:pt x="0" y="6"/>
                    <a:pt x="0" y="6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5" name="Freeform 24"/>
            <p:cNvSpPr>
              <a:spLocks/>
            </p:cNvSpPr>
            <p:nvPr/>
          </p:nvSpPr>
          <p:spPr bwMode="auto">
            <a:xfrm>
              <a:off x="4624388" y="3419475"/>
              <a:ext cx="93663" cy="53975"/>
            </a:xfrm>
            <a:custGeom>
              <a:avLst/>
              <a:gdLst>
                <a:gd name="T0" fmla="*/ 8 w 52"/>
                <a:gd name="T1" fmla="*/ 29 h 29"/>
                <a:gd name="T2" fmla="*/ 0 w 52"/>
                <a:gd name="T3" fmla="*/ 21 h 29"/>
                <a:gd name="T4" fmla="*/ 10 w 52"/>
                <a:gd name="T5" fmla="*/ 12 h 29"/>
                <a:gd name="T6" fmla="*/ 48 w 52"/>
                <a:gd name="T7" fmla="*/ 0 h 29"/>
                <a:gd name="T8" fmla="*/ 52 w 52"/>
                <a:gd name="T9" fmla="*/ 5 h 29"/>
                <a:gd name="T10" fmla="*/ 47 w 52"/>
                <a:gd name="T11" fmla="*/ 14 h 29"/>
                <a:gd name="T12" fmla="*/ 8 w 52"/>
                <a:gd name="T13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" h="29">
                  <a:moveTo>
                    <a:pt x="8" y="29"/>
                  </a:moveTo>
                  <a:cubicBezTo>
                    <a:pt x="3" y="25"/>
                    <a:pt x="0" y="25"/>
                    <a:pt x="0" y="21"/>
                  </a:cubicBezTo>
                  <a:cubicBezTo>
                    <a:pt x="2" y="16"/>
                    <a:pt x="6" y="13"/>
                    <a:pt x="10" y="12"/>
                  </a:cubicBezTo>
                  <a:cubicBezTo>
                    <a:pt x="23" y="8"/>
                    <a:pt x="35" y="4"/>
                    <a:pt x="48" y="0"/>
                  </a:cubicBezTo>
                  <a:cubicBezTo>
                    <a:pt x="49" y="1"/>
                    <a:pt x="52" y="0"/>
                    <a:pt x="52" y="5"/>
                  </a:cubicBezTo>
                  <a:cubicBezTo>
                    <a:pt x="52" y="9"/>
                    <a:pt x="48" y="11"/>
                    <a:pt x="47" y="14"/>
                  </a:cubicBezTo>
                  <a:cubicBezTo>
                    <a:pt x="34" y="19"/>
                    <a:pt x="21" y="24"/>
                    <a:pt x="8" y="2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6" name="Freeform 25"/>
            <p:cNvSpPr>
              <a:spLocks/>
            </p:cNvSpPr>
            <p:nvPr/>
          </p:nvSpPr>
          <p:spPr bwMode="auto">
            <a:xfrm>
              <a:off x="5364163" y="3514725"/>
              <a:ext cx="88900" cy="80962"/>
            </a:xfrm>
            <a:custGeom>
              <a:avLst/>
              <a:gdLst>
                <a:gd name="T0" fmla="*/ 4 w 49"/>
                <a:gd name="T1" fmla="*/ 3 h 44"/>
                <a:gd name="T2" fmla="*/ 15 w 49"/>
                <a:gd name="T3" fmla="*/ 6 h 44"/>
                <a:gd name="T4" fmla="*/ 47 w 49"/>
                <a:gd name="T5" fmla="*/ 36 h 44"/>
                <a:gd name="T6" fmla="*/ 45 w 49"/>
                <a:gd name="T7" fmla="*/ 44 h 44"/>
                <a:gd name="T8" fmla="*/ 44 w 49"/>
                <a:gd name="T9" fmla="*/ 44 h 44"/>
                <a:gd name="T10" fmla="*/ 42 w 49"/>
                <a:gd name="T11" fmla="*/ 43 h 44"/>
                <a:gd name="T12" fmla="*/ 4 w 49"/>
                <a:gd name="T13" fmla="*/ 14 h 44"/>
                <a:gd name="T14" fmla="*/ 4 w 49"/>
                <a:gd name="T15" fmla="*/ 3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9" h="44">
                  <a:moveTo>
                    <a:pt x="4" y="3"/>
                  </a:moveTo>
                  <a:cubicBezTo>
                    <a:pt x="9" y="0"/>
                    <a:pt x="12" y="5"/>
                    <a:pt x="15" y="6"/>
                  </a:cubicBezTo>
                  <a:cubicBezTo>
                    <a:pt x="26" y="16"/>
                    <a:pt x="39" y="24"/>
                    <a:pt x="47" y="36"/>
                  </a:cubicBezTo>
                  <a:cubicBezTo>
                    <a:pt x="48" y="39"/>
                    <a:pt x="49" y="42"/>
                    <a:pt x="45" y="44"/>
                  </a:cubicBezTo>
                  <a:cubicBezTo>
                    <a:pt x="45" y="44"/>
                    <a:pt x="44" y="44"/>
                    <a:pt x="44" y="44"/>
                  </a:cubicBezTo>
                  <a:cubicBezTo>
                    <a:pt x="43" y="44"/>
                    <a:pt x="42" y="44"/>
                    <a:pt x="42" y="43"/>
                  </a:cubicBezTo>
                  <a:cubicBezTo>
                    <a:pt x="29" y="34"/>
                    <a:pt x="17" y="24"/>
                    <a:pt x="4" y="14"/>
                  </a:cubicBezTo>
                  <a:cubicBezTo>
                    <a:pt x="4" y="11"/>
                    <a:pt x="0" y="7"/>
                    <a:pt x="4" y="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7" name="Freeform 26"/>
            <p:cNvSpPr>
              <a:spLocks/>
            </p:cNvSpPr>
            <p:nvPr/>
          </p:nvSpPr>
          <p:spPr bwMode="auto">
            <a:xfrm>
              <a:off x="4587875" y="3281363"/>
              <a:ext cx="100013" cy="23812"/>
            </a:xfrm>
            <a:custGeom>
              <a:avLst/>
              <a:gdLst>
                <a:gd name="T0" fmla="*/ 5 w 55"/>
                <a:gd name="T1" fmla="*/ 10 h 13"/>
                <a:gd name="T2" fmla="*/ 4 w 55"/>
                <a:gd name="T3" fmla="*/ 2 h 13"/>
                <a:gd name="T4" fmla="*/ 10 w 55"/>
                <a:gd name="T5" fmla="*/ 0 h 13"/>
                <a:gd name="T6" fmla="*/ 42 w 55"/>
                <a:gd name="T7" fmla="*/ 1 h 13"/>
                <a:gd name="T8" fmla="*/ 55 w 55"/>
                <a:gd name="T9" fmla="*/ 3 h 13"/>
                <a:gd name="T10" fmla="*/ 55 w 55"/>
                <a:gd name="T11" fmla="*/ 11 h 13"/>
                <a:gd name="T12" fmla="*/ 29 w 55"/>
                <a:gd name="T13" fmla="*/ 11 h 13"/>
                <a:gd name="T14" fmla="*/ 5 w 55"/>
                <a:gd name="T15" fmla="*/ 1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5" h="13">
                  <a:moveTo>
                    <a:pt x="5" y="10"/>
                  </a:moveTo>
                  <a:cubicBezTo>
                    <a:pt x="0" y="5"/>
                    <a:pt x="2" y="3"/>
                    <a:pt x="4" y="2"/>
                  </a:cubicBezTo>
                  <a:cubicBezTo>
                    <a:pt x="5" y="2"/>
                    <a:pt x="8" y="1"/>
                    <a:pt x="10" y="0"/>
                  </a:cubicBezTo>
                  <a:cubicBezTo>
                    <a:pt x="16" y="0"/>
                    <a:pt x="38" y="0"/>
                    <a:pt x="42" y="1"/>
                  </a:cubicBezTo>
                  <a:cubicBezTo>
                    <a:pt x="47" y="2"/>
                    <a:pt x="49" y="1"/>
                    <a:pt x="55" y="3"/>
                  </a:cubicBezTo>
                  <a:cubicBezTo>
                    <a:pt x="55" y="6"/>
                    <a:pt x="55" y="8"/>
                    <a:pt x="55" y="11"/>
                  </a:cubicBezTo>
                  <a:cubicBezTo>
                    <a:pt x="46" y="13"/>
                    <a:pt x="38" y="11"/>
                    <a:pt x="29" y="11"/>
                  </a:cubicBezTo>
                  <a:cubicBezTo>
                    <a:pt x="19" y="13"/>
                    <a:pt x="13" y="12"/>
                    <a:pt x="5" y="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8" name="Freeform 27"/>
            <p:cNvSpPr>
              <a:spLocks/>
            </p:cNvSpPr>
            <p:nvPr/>
          </p:nvSpPr>
          <p:spPr bwMode="auto">
            <a:xfrm>
              <a:off x="4699000" y="3508375"/>
              <a:ext cx="90488" cy="84137"/>
            </a:xfrm>
            <a:custGeom>
              <a:avLst/>
              <a:gdLst>
                <a:gd name="T0" fmla="*/ 9 w 50"/>
                <a:gd name="T1" fmla="*/ 47 h 47"/>
                <a:gd name="T2" fmla="*/ 0 w 50"/>
                <a:gd name="T3" fmla="*/ 43 h 47"/>
                <a:gd name="T4" fmla="*/ 37 w 50"/>
                <a:gd name="T5" fmla="*/ 7 h 47"/>
                <a:gd name="T6" fmla="*/ 50 w 50"/>
                <a:gd name="T7" fmla="*/ 7 h 47"/>
                <a:gd name="T8" fmla="*/ 9 w 50"/>
                <a:gd name="T9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47">
                  <a:moveTo>
                    <a:pt x="9" y="47"/>
                  </a:moveTo>
                  <a:cubicBezTo>
                    <a:pt x="3" y="46"/>
                    <a:pt x="3" y="46"/>
                    <a:pt x="0" y="43"/>
                  </a:cubicBezTo>
                  <a:cubicBezTo>
                    <a:pt x="15" y="30"/>
                    <a:pt x="22" y="20"/>
                    <a:pt x="37" y="7"/>
                  </a:cubicBezTo>
                  <a:cubicBezTo>
                    <a:pt x="47" y="0"/>
                    <a:pt x="49" y="6"/>
                    <a:pt x="50" y="7"/>
                  </a:cubicBezTo>
                  <a:cubicBezTo>
                    <a:pt x="49" y="11"/>
                    <a:pt x="26" y="34"/>
                    <a:pt x="9" y="4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9" name="Freeform 28"/>
            <p:cNvSpPr>
              <a:spLocks noEditPoints="1"/>
            </p:cNvSpPr>
            <p:nvPr/>
          </p:nvSpPr>
          <p:spPr bwMode="auto">
            <a:xfrm>
              <a:off x="4949825" y="3167063"/>
              <a:ext cx="133350" cy="168275"/>
            </a:xfrm>
            <a:custGeom>
              <a:avLst/>
              <a:gdLst>
                <a:gd name="T0" fmla="*/ 51 w 74"/>
                <a:gd name="T1" fmla="*/ 40 h 92"/>
                <a:gd name="T2" fmla="*/ 48 w 74"/>
                <a:gd name="T3" fmla="*/ 9 h 92"/>
                <a:gd name="T4" fmla="*/ 56 w 74"/>
                <a:gd name="T5" fmla="*/ 0 h 92"/>
                <a:gd name="T6" fmla="*/ 63 w 74"/>
                <a:gd name="T7" fmla="*/ 3 h 92"/>
                <a:gd name="T8" fmla="*/ 66 w 74"/>
                <a:gd name="T9" fmla="*/ 14 h 92"/>
                <a:gd name="T10" fmla="*/ 67 w 74"/>
                <a:gd name="T11" fmla="*/ 35 h 92"/>
                <a:gd name="T12" fmla="*/ 68 w 74"/>
                <a:gd name="T13" fmla="*/ 58 h 92"/>
                <a:gd name="T14" fmla="*/ 74 w 74"/>
                <a:gd name="T15" fmla="*/ 84 h 92"/>
                <a:gd name="T16" fmla="*/ 66 w 74"/>
                <a:gd name="T17" fmla="*/ 92 h 92"/>
                <a:gd name="T18" fmla="*/ 59 w 74"/>
                <a:gd name="T19" fmla="*/ 88 h 92"/>
                <a:gd name="T20" fmla="*/ 54 w 74"/>
                <a:gd name="T21" fmla="*/ 78 h 92"/>
                <a:gd name="T22" fmla="*/ 20 w 74"/>
                <a:gd name="T23" fmla="*/ 89 h 92"/>
                <a:gd name="T24" fmla="*/ 2 w 74"/>
                <a:gd name="T25" fmla="*/ 75 h 92"/>
                <a:gd name="T26" fmla="*/ 3 w 74"/>
                <a:gd name="T27" fmla="*/ 52 h 92"/>
                <a:gd name="T28" fmla="*/ 12 w 74"/>
                <a:gd name="T29" fmla="*/ 42 h 92"/>
                <a:gd name="T30" fmla="*/ 51 w 74"/>
                <a:gd name="T31" fmla="*/ 40 h 92"/>
                <a:gd name="T32" fmla="*/ 36 w 74"/>
                <a:gd name="T33" fmla="*/ 51 h 92"/>
                <a:gd name="T34" fmla="*/ 26 w 74"/>
                <a:gd name="T35" fmla="*/ 53 h 92"/>
                <a:gd name="T36" fmla="*/ 20 w 74"/>
                <a:gd name="T37" fmla="*/ 62 h 92"/>
                <a:gd name="T38" fmla="*/ 24 w 74"/>
                <a:gd name="T39" fmla="*/ 70 h 92"/>
                <a:gd name="T40" fmla="*/ 43 w 74"/>
                <a:gd name="T41" fmla="*/ 65 h 92"/>
                <a:gd name="T42" fmla="*/ 42 w 74"/>
                <a:gd name="T43" fmla="*/ 55 h 92"/>
                <a:gd name="T44" fmla="*/ 36 w 74"/>
                <a:gd name="T45" fmla="*/ 51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74" h="92">
                  <a:moveTo>
                    <a:pt x="51" y="40"/>
                  </a:moveTo>
                  <a:cubicBezTo>
                    <a:pt x="47" y="29"/>
                    <a:pt x="47" y="19"/>
                    <a:pt x="48" y="9"/>
                  </a:cubicBezTo>
                  <a:cubicBezTo>
                    <a:pt x="48" y="5"/>
                    <a:pt x="51" y="0"/>
                    <a:pt x="56" y="0"/>
                  </a:cubicBezTo>
                  <a:cubicBezTo>
                    <a:pt x="60" y="0"/>
                    <a:pt x="61" y="0"/>
                    <a:pt x="63" y="3"/>
                  </a:cubicBezTo>
                  <a:cubicBezTo>
                    <a:pt x="64" y="5"/>
                    <a:pt x="65" y="9"/>
                    <a:pt x="66" y="14"/>
                  </a:cubicBezTo>
                  <a:cubicBezTo>
                    <a:pt x="65" y="19"/>
                    <a:pt x="67" y="26"/>
                    <a:pt x="67" y="35"/>
                  </a:cubicBezTo>
                  <a:cubicBezTo>
                    <a:pt x="67" y="42"/>
                    <a:pt x="67" y="50"/>
                    <a:pt x="68" y="58"/>
                  </a:cubicBezTo>
                  <a:cubicBezTo>
                    <a:pt x="69" y="67"/>
                    <a:pt x="72" y="75"/>
                    <a:pt x="74" y="84"/>
                  </a:cubicBezTo>
                  <a:cubicBezTo>
                    <a:pt x="73" y="88"/>
                    <a:pt x="71" y="90"/>
                    <a:pt x="66" y="92"/>
                  </a:cubicBezTo>
                  <a:cubicBezTo>
                    <a:pt x="62" y="92"/>
                    <a:pt x="61" y="90"/>
                    <a:pt x="59" y="88"/>
                  </a:cubicBezTo>
                  <a:cubicBezTo>
                    <a:pt x="57" y="85"/>
                    <a:pt x="56" y="82"/>
                    <a:pt x="54" y="78"/>
                  </a:cubicBezTo>
                  <a:cubicBezTo>
                    <a:pt x="44" y="86"/>
                    <a:pt x="33" y="90"/>
                    <a:pt x="20" y="89"/>
                  </a:cubicBezTo>
                  <a:cubicBezTo>
                    <a:pt x="13" y="86"/>
                    <a:pt x="7" y="83"/>
                    <a:pt x="2" y="75"/>
                  </a:cubicBezTo>
                  <a:cubicBezTo>
                    <a:pt x="0" y="69"/>
                    <a:pt x="0" y="62"/>
                    <a:pt x="3" y="52"/>
                  </a:cubicBezTo>
                  <a:cubicBezTo>
                    <a:pt x="5" y="48"/>
                    <a:pt x="9" y="44"/>
                    <a:pt x="12" y="42"/>
                  </a:cubicBezTo>
                  <a:cubicBezTo>
                    <a:pt x="25" y="37"/>
                    <a:pt x="37" y="33"/>
                    <a:pt x="51" y="40"/>
                  </a:cubicBezTo>
                  <a:close/>
                  <a:moveTo>
                    <a:pt x="36" y="51"/>
                  </a:moveTo>
                  <a:cubicBezTo>
                    <a:pt x="31" y="49"/>
                    <a:pt x="29" y="52"/>
                    <a:pt x="26" y="53"/>
                  </a:cubicBezTo>
                  <a:cubicBezTo>
                    <a:pt x="22" y="54"/>
                    <a:pt x="20" y="57"/>
                    <a:pt x="20" y="62"/>
                  </a:cubicBezTo>
                  <a:cubicBezTo>
                    <a:pt x="20" y="65"/>
                    <a:pt x="21" y="68"/>
                    <a:pt x="24" y="70"/>
                  </a:cubicBezTo>
                  <a:cubicBezTo>
                    <a:pt x="32" y="73"/>
                    <a:pt x="38" y="70"/>
                    <a:pt x="43" y="65"/>
                  </a:cubicBezTo>
                  <a:cubicBezTo>
                    <a:pt x="46" y="62"/>
                    <a:pt x="44" y="56"/>
                    <a:pt x="42" y="55"/>
                  </a:cubicBezTo>
                  <a:cubicBezTo>
                    <a:pt x="40" y="53"/>
                    <a:pt x="39" y="52"/>
                    <a:pt x="36" y="5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0" name="Freeform 29"/>
            <p:cNvSpPr>
              <a:spLocks noEditPoints="1"/>
            </p:cNvSpPr>
            <p:nvPr/>
          </p:nvSpPr>
          <p:spPr bwMode="auto">
            <a:xfrm>
              <a:off x="5214938" y="3213100"/>
              <a:ext cx="155575" cy="128587"/>
            </a:xfrm>
            <a:custGeom>
              <a:avLst/>
              <a:gdLst>
                <a:gd name="T0" fmla="*/ 2 w 86"/>
                <a:gd name="T1" fmla="*/ 39 h 71"/>
                <a:gd name="T2" fmla="*/ 9 w 86"/>
                <a:gd name="T3" fmla="*/ 17 h 71"/>
                <a:gd name="T4" fmla="*/ 21 w 86"/>
                <a:gd name="T5" fmla="*/ 5 h 71"/>
                <a:gd name="T6" fmla="*/ 54 w 86"/>
                <a:gd name="T7" fmla="*/ 6 h 71"/>
                <a:gd name="T8" fmla="*/ 60 w 86"/>
                <a:gd name="T9" fmla="*/ 18 h 71"/>
                <a:gd name="T10" fmla="*/ 58 w 86"/>
                <a:gd name="T11" fmla="*/ 38 h 71"/>
                <a:gd name="T12" fmla="*/ 59 w 86"/>
                <a:gd name="T13" fmla="*/ 49 h 71"/>
                <a:gd name="T14" fmla="*/ 70 w 86"/>
                <a:gd name="T15" fmla="*/ 50 h 71"/>
                <a:gd name="T16" fmla="*/ 82 w 86"/>
                <a:gd name="T17" fmla="*/ 47 h 71"/>
                <a:gd name="T18" fmla="*/ 84 w 86"/>
                <a:gd name="T19" fmla="*/ 58 h 71"/>
                <a:gd name="T20" fmla="*/ 71 w 86"/>
                <a:gd name="T21" fmla="*/ 67 h 71"/>
                <a:gd name="T22" fmla="*/ 46 w 86"/>
                <a:gd name="T23" fmla="*/ 63 h 71"/>
                <a:gd name="T24" fmla="*/ 21 w 86"/>
                <a:gd name="T25" fmla="*/ 71 h 71"/>
                <a:gd name="T26" fmla="*/ 2 w 86"/>
                <a:gd name="T27" fmla="*/ 58 h 71"/>
                <a:gd name="T28" fmla="*/ 2 w 86"/>
                <a:gd name="T29" fmla="*/ 39 h 71"/>
                <a:gd name="T30" fmla="*/ 19 w 86"/>
                <a:gd name="T31" fmla="*/ 51 h 71"/>
                <a:gd name="T32" fmla="*/ 35 w 86"/>
                <a:gd name="T33" fmla="*/ 47 h 71"/>
                <a:gd name="T34" fmla="*/ 35 w 86"/>
                <a:gd name="T35" fmla="*/ 23 h 71"/>
                <a:gd name="T36" fmla="*/ 19 w 86"/>
                <a:gd name="T37" fmla="*/ 31 h 71"/>
                <a:gd name="T38" fmla="*/ 19 w 86"/>
                <a:gd name="T39" fmla="*/ 51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6" h="71">
                  <a:moveTo>
                    <a:pt x="2" y="39"/>
                  </a:moveTo>
                  <a:cubicBezTo>
                    <a:pt x="2" y="30"/>
                    <a:pt x="6" y="23"/>
                    <a:pt x="9" y="17"/>
                  </a:cubicBezTo>
                  <a:cubicBezTo>
                    <a:pt x="12" y="12"/>
                    <a:pt x="15" y="10"/>
                    <a:pt x="21" y="5"/>
                  </a:cubicBezTo>
                  <a:cubicBezTo>
                    <a:pt x="37" y="0"/>
                    <a:pt x="37" y="0"/>
                    <a:pt x="54" y="6"/>
                  </a:cubicBezTo>
                  <a:cubicBezTo>
                    <a:pt x="59" y="10"/>
                    <a:pt x="61" y="14"/>
                    <a:pt x="60" y="18"/>
                  </a:cubicBezTo>
                  <a:cubicBezTo>
                    <a:pt x="60" y="25"/>
                    <a:pt x="61" y="32"/>
                    <a:pt x="58" y="38"/>
                  </a:cubicBezTo>
                  <a:cubicBezTo>
                    <a:pt x="56" y="41"/>
                    <a:pt x="55" y="48"/>
                    <a:pt x="59" y="49"/>
                  </a:cubicBezTo>
                  <a:cubicBezTo>
                    <a:pt x="62" y="49"/>
                    <a:pt x="66" y="50"/>
                    <a:pt x="70" y="50"/>
                  </a:cubicBezTo>
                  <a:cubicBezTo>
                    <a:pt x="74" y="49"/>
                    <a:pt x="78" y="48"/>
                    <a:pt x="82" y="47"/>
                  </a:cubicBezTo>
                  <a:cubicBezTo>
                    <a:pt x="86" y="50"/>
                    <a:pt x="85" y="54"/>
                    <a:pt x="84" y="58"/>
                  </a:cubicBezTo>
                  <a:cubicBezTo>
                    <a:pt x="81" y="63"/>
                    <a:pt x="75" y="64"/>
                    <a:pt x="71" y="67"/>
                  </a:cubicBezTo>
                  <a:cubicBezTo>
                    <a:pt x="62" y="69"/>
                    <a:pt x="53" y="66"/>
                    <a:pt x="46" y="63"/>
                  </a:cubicBezTo>
                  <a:cubicBezTo>
                    <a:pt x="36" y="66"/>
                    <a:pt x="30" y="70"/>
                    <a:pt x="21" y="71"/>
                  </a:cubicBezTo>
                  <a:cubicBezTo>
                    <a:pt x="15" y="71"/>
                    <a:pt x="5" y="66"/>
                    <a:pt x="2" y="58"/>
                  </a:cubicBezTo>
                  <a:cubicBezTo>
                    <a:pt x="0" y="53"/>
                    <a:pt x="2" y="39"/>
                    <a:pt x="2" y="39"/>
                  </a:cubicBezTo>
                  <a:close/>
                  <a:moveTo>
                    <a:pt x="19" y="51"/>
                  </a:moveTo>
                  <a:cubicBezTo>
                    <a:pt x="24" y="56"/>
                    <a:pt x="31" y="53"/>
                    <a:pt x="35" y="47"/>
                  </a:cubicBezTo>
                  <a:cubicBezTo>
                    <a:pt x="38" y="39"/>
                    <a:pt x="41" y="31"/>
                    <a:pt x="35" y="23"/>
                  </a:cubicBezTo>
                  <a:cubicBezTo>
                    <a:pt x="27" y="20"/>
                    <a:pt x="23" y="26"/>
                    <a:pt x="19" y="31"/>
                  </a:cubicBezTo>
                  <a:cubicBezTo>
                    <a:pt x="17" y="38"/>
                    <a:pt x="17" y="45"/>
                    <a:pt x="19" y="5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1" name="Freeform 30"/>
            <p:cNvSpPr>
              <a:spLocks noEditPoints="1"/>
            </p:cNvSpPr>
            <p:nvPr/>
          </p:nvSpPr>
          <p:spPr bwMode="auto">
            <a:xfrm>
              <a:off x="5103813" y="3198813"/>
              <a:ext cx="117475" cy="141287"/>
            </a:xfrm>
            <a:custGeom>
              <a:avLst/>
              <a:gdLst>
                <a:gd name="T0" fmla="*/ 59 w 65"/>
                <a:gd name="T1" fmla="*/ 64 h 78"/>
                <a:gd name="T2" fmla="*/ 13 w 65"/>
                <a:gd name="T3" fmla="*/ 76 h 78"/>
                <a:gd name="T4" fmla="*/ 0 w 65"/>
                <a:gd name="T5" fmla="*/ 60 h 78"/>
                <a:gd name="T6" fmla="*/ 3 w 65"/>
                <a:gd name="T7" fmla="*/ 29 h 78"/>
                <a:gd name="T8" fmla="*/ 18 w 65"/>
                <a:gd name="T9" fmla="*/ 7 h 78"/>
                <a:gd name="T10" fmla="*/ 32 w 65"/>
                <a:gd name="T11" fmla="*/ 1 h 78"/>
                <a:gd name="T12" fmla="*/ 62 w 65"/>
                <a:gd name="T13" fmla="*/ 13 h 78"/>
                <a:gd name="T14" fmla="*/ 56 w 65"/>
                <a:gd name="T15" fmla="*/ 33 h 78"/>
                <a:gd name="T16" fmla="*/ 37 w 65"/>
                <a:gd name="T17" fmla="*/ 49 h 78"/>
                <a:gd name="T18" fmla="*/ 25 w 65"/>
                <a:gd name="T19" fmla="*/ 58 h 78"/>
                <a:gd name="T20" fmla="*/ 40 w 65"/>
                <a:gd name="T21" fmla="*/ 58 h 78"/>
                <a:gd name="T22" fmla="*/ 55 w 65"/>
                <a:gd name="T23" fmla="*/ 56 h 78"/>
                <a:gd name="T24" fmla="*/ 59 w 65"/>
                <a:gd name="T25" fmla="*/ 64 h 78"/>
                <a:gd name="T26" fmla="*/ 31 w 65"/>
                <a:gd name="T27" fmla="*/ 16 h 78"/>
                <a:gd name="T28" fmla="*/ 19 w 65"/>
                <a:gd name="T29" fmla="*/ 40 h 78"/>
                <a:gd name="T30" fmla="*/ 45 w 65"/>
                <a:gd name="T31" fmla="*/ 26 h 78"/>
                <a:gd name="T32" fmla="*/ 45 w 65"/>
                <a:gd name="T33" fmla="*/ 16 h 78"/>
                <a:gd name="T34" fmla="*/ 31 w 65"/>
                <a:gd name="T35" fmla="*/ 16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5" h="78">
                  <a:moveTo>
                    <a:pt x="59" y="64"/>
                  </a:moveTo>
                  <a:cubicBezTo>
                    <a:pt x="44" y="76"/>
                    <a:pt x="35" y="78"/>
                    <a:pt x="13" y="76"/>
                  </a:cubicBezTo>
                  <a:cubicBezTo>
                    <a:pt x="7" y="74"/>
                    <a:pt x="3" y="67"/>
                    <a:pt x="0" y="60"/>
                  </a:cubicBezTo>
                  <a:cubicBezTo>
                    <a:pt x="0" y="50"/>
                    <a:pt x="0" y="40"/>
                    <a:pt x="3" y="29"/>
                  </a:cubicBezTo>
                  <a:cubicBezTo>
                    <a:pt x="6" y="18"/>
                    <a:pt x="9" y="13"/>
                    <a:pt x="18" y="7"/>
                  </a:cubicBezTo>
                  <a:cubicBezTo>
                    <a:pt x="22" y="4"/>
                    <a:pt x="29" y="2"/>
                    <a:pt x="32" y="1"/>
                  </a:cubicBezTo>
                  <a:cubicBezTo>
                    <a:pt x="45" y="0"/>
                    <a:pt x="52" y="0"/>
                    <a:pt x="62" y="13"/>
                  </a:cubicBezTo>
                  <a:cubicBezTo>
                    <a:pt x="65" y="21"/>
                    <a:pt x="61" y="28"/>
                    <a:pt x="56" y="33"/>
                  </a:cubicBezTo>
                  <a:cubicBezTo>
                    <a:pt x="50" y="41"/>
                    <a:pt x="46" y="44"/>
                    <a:pt x="37" y="49"/>
                  </a:cubicBezTo>
                  <a:cubicBezTo>
                    <a:pt x="34" y="50"/>
                    <a:pt x="27" y="54"/>
                    <a:pt x="25" y="58"/>
                  </a:cubicBezTo>
                  <a:cubicBezTo>
                    <a:pt x="30" y="60"/>
                    <a:pt x="35" y="60"/>
                    <a:pt x="40" y="58"/>
                  </a:cubicBezTo>
                  <a:cubicBezTo>
                    <a:pt x="46" y="56"/>
                    <a:pt x="49" y="56"/>
                    <a:pt x="55" y="56"/>
                  </a:cubicBezTo>
                  <a:cubicBezTo>
                    <a:pt x="55" y="56"/>
                    <a:pt x="60" y="60"/>
                    <a:pt x="59" y="64"/>
                  </a:cubicBezTo>
                  <a:close/>
                  <a:moveTo>
                    <a:pt x="31" y="16"/>
                  </a:moveTo>
                  <a:cubicBezTo>
                    <a:pt x="22" y="24"/>
                    <a:pt x="22" y="26"/>
                    <a:pt x="19" y="40"/>
                  </a:cubicBezTo>
                  <a:cubicBezTo>
                    <a:pt x="28" y="38"/>
                    <a:pt x="39" y="32"/>
                    <a:pt x="45" y="26"/>
                  </a:cubicBezTo>
                  <a:cubicBezTo>
                    <a:pt x="46" y="22"/>
                    <a:pt x="47" y="18"/>
                    <a:pt x="45" y="16"/>
                  </a:cubicBezTo>
                  <a:cubicBezTo>
                    <a:pt x="42" y="14"/>
                    <a:pt x="34" y="15"/>
                    <a:pt x="31" y="1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2" name="Freeform 31"/>
            <p:cNvSpPr>
              <a:spLocks/>
            </p:cNvSpPr>
            <p:nvPr/>
          </p:nvSpPr>
          <p:spPr bwMode="auto">
            <a:xfrm>
              <a:off x="4879975" y="3232150"/>
              <a:ext cx="53975" cy="123825"/>
            </a:xfrm>
            <a:custGeom>
              <a:avLst/>
              <a:gdLst>
                <a:gd name="T0" fmla="*/ 3 w 30"/>
                <a:gd name="T1" fmla="*/ 0 h 68"/>
                <a:gd name="T2" fmla="*/ 14 w 30"/>
                <a:gd name="T3" fmla="*/ 6 h 68"/>
                <a:gd name="T4" fmla="*/ 22 w 30"/>
                <a:gd name="T5" fmla="*/ 23 h 68"/>
                <a:gd name="T6" fmla="*/ 27 w 30"/>
                <a:gd name="T7" fmla="*/ 62 h 68"/>
                <a:gd name="T8" fmla="*/ 19 w 30"/>
                <a:gd name="T9" fmla="*/ 68 h 68"/>
                <a:gd name="T10" fmla="*/ 11 w 30"/>
                <a:gd name="T11" fmla="*/ 63 h 68"/>
                <a:gd name="T12" fmla="*/ 11 w 30"/>
                <a:gd name="T13" fmla="*/ 57 h 68"/>
                <a:gd name="T14" fmla="*/ 3 w 30"/>
                <a:gd name="T15" fmla="*/ 19 h 68"/>
                <a:gd name="T16" fmla="*/ 3 w 30"/>
                <a:gd name="T17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" h="68">
                  <a:moveTo>
                    <a:pt x="3" y="0"/>
                  </a:moveTo>
                  <a:cubicBezTo>
                    <a:pt x="9" y="0"/>
                    <a:pt x="12" y="2"/>
                    <a:pt x="14" y="6"/>
                  </a:cubicBezTo>
                  <a:cubicBezTo>
                    <a:pt x="15" y="8"/>
                    <a:pt x="21" y="18"/>
                    <a:pt x="22" y="23"/>
                  </a:cubicBezTo>
                  <a:cubicBezTo>
                    <a:pt x="25" y="36"/>
                    <a:pt x="30" y="48"/>
                    <a:pt x="27" y="62"/>
                  </a:cubicBezTo>
                  <a:cubicBezTo>
                    <a:pt x="26" y="66"/>
                    <a:pt x="23" y="68"/>
                    <a:pt x="19" y="68"/>
                  </a:cubicBezTo>
                  <a:cubicBezTo>
                    <a:pt x="15" y="68"/>
                    <a:pt x="13" y="65"/>
                    <a:pt x="11" y="63"/>
                  </a:cubicBezTo>
                  <a:cubicBezTo>
                    <a:pt x="11" y="60"/>
                    <a:pt x="11" y="58"/>
                    <a:pt x="11" y="57"/>
                  </a:cubicBezTo>
                  <a:cubicBezTo>
                    <a:pt x="12" y="43"/>
                    <a:pt x="9" y="31"/>
                    <a:pt x="3" y="19"/>
                  </a:cubicBezTo>
                  <a:cubicBezTo>
                    <a:pt x="0" y="13"/>
                    <a:pt x="0" y="8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3" name="Freeform 32"/>
            <p:cNvSpPr>
              <a:spLocks/>
            </p:cNvSpPr>
            <p:nvPr/>
          </p:nvSpPr>
          <p:spPr bwMode="auto">
            <a:xfrm>
              <a:off x="4865688" y="3181350"/>
              <a:ext cx="30163" cy="31750"/>
            </a:xfrm>
            <a:custGeom>
              <a:avLst/>
              <a:gdLst>
                <a:gd name="T0" fmla="*/ 5 w 17"/>
                <a:gd name="T1" fmla="*/ 17 h 17"/>
                <a:gd name="T2" fmla="*/ 0 w 17"/>
                <a:gd name="T3" fmla="*/ 10 h 17"/>
                <a:gd name="T4" fmla="*/ 7 w 17"/>
                <a:gd name="T5" fmla="*/ 0 h 17"/>
                <a:gd name="T6" fmla="*/ 17 w 17"/>
                <a:gd name="T7" fmla="*/ 4 h 17"/>
                <a:gd name="T8" fmla="*/ 5 w 17"/>
                <a:gd name="T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7">
                  <a:moveTo>
                    <a:pt x="5" y="17"/>
                  </a:moveTo>
                  <a:cubicBezTo>
                    <a:pt x="2" y="15"/>
                    <a:pt x="0" y="13"/>
                    <a:pt x="0" y="10"/>
                  </a:cubicBezTo>
                  <a:cubicBezTo>
                    <a:pt x="0" y="6"/>
                    <a:pt x="1" y="2"/>
                    <a:pt x="7" y="0"/>
                  </a:cubicBezTo>
                  <a:cubicBezTo>
                    <a:pt x="14" y="0"/>
                    <a:pt x="14" y="3"/>
                    <a:pt x="17" y="4"/>
                  </a:cubicBezTo>
                  <a:cubicBezTo>
                    <a:pt x="17" y="15"/>
                    <a:pt x="16" y="16"/>
                    <a:pt x="5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74" name="Group 73"/>
          <p:cNvGrpSpPr/>
          <p:nvPr/>
        </p:nvGrpSpPr>
        <p:grpSpPr>
          <a:xfrm>
            <a:off x="3840815" y="4149735"/>
            <a:ext cx="535787" cy="521857"/>
            <a:chOff x="1374776" y="3114676"/>
            <a:chExt cx="793750" cy="773113"/>
          </a:xfrm>
          <a:solidFill>
            <a:srgbClr val="EFECCA"/>
          </a:solidFill>
        </p:grpSpPr>
        <p:sp>
          <p:nvSpPr>
            <p:cNvPr id="75" name="Freeform 5"/>
            <p:cNvSpPr>
              <a:spLocks noEditPoints="1"/>
            </p:cNvSpPr>
            <p:nvPr/>
          </p:nvSpPr>
          <p:spPr bwMode="auto">
            <a:xfrm>
              <a:off x="1374776" y="3114676"/>
              <a:ext cx="677863" cy="773113"/>
            </a:xfrm>
            <a:custGeom>
              <a:avLst/>
              <a:gdLst>
                <a:gd name="T0" fmla="*/ 274 w 472"/>
                <a:gd name="T1" fmla="*/ 253 h 538"/>
                <a:gd name="T2" fmla="*/ 405 w 472"/>
                <a:gd name="T3" fmla="*/ 145 h 538"/>
                <a:gd name="T4" fmla="*/ 410 w 472"/>
                <a:gd name="T5" fmla="*/ 56 h 538"/>
                <a:gd name="T6" fmla="*/ 246 w 472"/>
                <a:gd name="T7" fmla="*/ 2 h 538"/>
                <a:gd name="T8" fmla="*/ 63 w 472"/>
                <a:gd name="T9" fmla="*/ 93 h 538"/>
                <a:gd name="T10" fmla="*/ 3 w 472"/>
                <a:gd name="T11" fmla="*/ 251 h 538"/>
                <a:gd name="T12" fmla="*/ 116 w 472"/>
                <a:gd name="T13" fmla="*/ 478 h 538"/>
                <a:gd name="T14" fmla="*/ 327 w 472"/>
                <a:gd name="T15" fmla="*/ 529 h 538"/>
                <a:gd name="T16" fmla="*/ 472 w 472"/>
                <a:gd name="T17" fmla="*/ 399 h 538"/>
                <a:gd name="T18" fmla="*/ 417 w 472"/>
                <a:gd name="T19" fmla="*/ 120 h 538"/>
                <a:gd name="T20" fmla="*/ 400 w 472"/>
                <a:gd name="T21" fmla="*/ 89 h 538"/>
                <a:gd name="T22" fmla="*/ 393 w 472"/>
                <a:gd name="T23" fmla="*/ 87 h 538"/>
                <a:gd name="T24" fmla="*/ 367 w 472"/>
                <a:gd name="T25" fmla="*/ 43 h 538"/>
                <a:gd name="T26" fmla="*/ 387 w 472"/>
                <a:gd name="T27" fmla="*/ 118 h 538"/>
                <a:gd name="T28" fmla="*/ 372 w 472"/>
                <a:gd name="T29" fmla="*/ 84 h 538"/>
                <a:gd name="T30" fmla="*/ 355 w 472"/>
                <a:gd name="T31" fmla="*/ 68 h 538"/>
                <a:gd name="T32" fmla="*/ 362 w 472"/>
                <a:gd name="T33" fmla="*/ 121 h 538"/>
                <a:gd name="T34" fmla="*/ 336 w 472"/>
                <a:gd name="T35" fmla="*/ 100 h 538"/>
                <a:gd name="T36" fmla="*/ 355 w 472"/>
                <a:gd name="T37" fmla="*/ 171 h 538"/>
                <a:gd name="T38" fmla="*/ 336 w 472"/>
                <a:gd name="T39" fmla="*/ 100 h 538"/>
                <a:gd name="T40" fmla="*/ 338 w 472"/>
                <a:gd name="T41" fmla="*/ 183 h 538"/>
                <a:gd name="T42" fmla="*/ 329 w 472"/>
                <a:gd name="T43" fmla="*/ 112 h 538"/>
                <a:gd name="T44" fmla="*/ 320 w 472"/>
                <a:gd name="T45" fmla="*/ 199 h 538"/>
                <a:gd name="T46" fmla="*/ 304 w 472"/>
                <a:gd name="T47" fmla="*/ 172 h 538"/>
                <a:gd name="T48" fmla="*/ 299 w 472"/>
                <a:gd name="T49" fmla="*/ 191 h 538"/>
                <a:gd name="T50" fmla="*/ 294 w 472"/>
                <a:gd name="T51" fmla="*/ 207 h 538"/>
                <a:gd name="T52" fmla="*/ 43 w 472"/>
                <a:gd name="T53" fmla="*/ 148 h 538"/>
                <a:gd name="T54" fmla="*/ 165 w 472"/>
                <a:gd name="T55" fmla="*/ 35 h 538"/>
                <a:gd name="T56" fmla="*/ 230 w 472"/>
                <a:gd name="T57" fmla="*/ 66 h 538"/>
                <a:gd name="T58" fmla="*/ 200 w 472"/>
                <a:gd name="T59" fmla="*/ 243 h 538"/>
                <a:gd name="T60" fmla="*/ 25 w 472"/>
                <a:gd name="T61" fmla="*/ 191 h 538"/>
                <a:gd name="T62" fmla="*/ 247 w 472"/>
                <a:gd name="T63" fmla="*/ 258 h 538"/>
                <a:gd name="T64" fmla="*/ 213 w 472"/>
                <a:gd name="T65" fmla="*/ 311 h 538"/>
                <a:gd name="T66" fmla="*/ 179 w 472"/>
                <a:gd name="T67" fmla="*/ 356 h 538"/>
                <a:gd name="T68" fmla="*/ 159 w 472"/>
                <a:gd name="T69" fmla="*/ 404 h 538"/>
                <a:gd name="T70" fmla="*/ 158 w 472"/>
                <a:gd name="T71" fmla="*/ 302 h 538"/>
                <a:gd name="T72" fmla="*/ 179 w 472"/>
                <a:gd name="T73" fmla="*/ 305 h 538"/>
                <a:gd name="T74" fmla="*/ 22 w 472"/>
                <a:gd name="T75" fmla="*/ 317 h 538"/>
                <a:gd name="T76" fmla="*/ 28 w 472"/>
                <a:gd name="T77" fmla="*/ 262 h 538"/>
                <a:gd name="T78" fmla="*/ 30 w 472"/>
                <a:gd name="T79" fmla="*/ 333 h 538"/>
                <a:gd name="T80" fmla="*/ 65 w 472"/>
                <a:gd name="T81" fmla="*/ 238 h 538"/>
                <a:gd name="T82" fmla="*/ 58 w 472"/>
                <a:gd name="T83" fmla="*/ 399 h 538"/>
                <a:gd name="T84" fmla="*/ 76 w 472"/>
                <a:gd name="T85" fmla="*/ 240 h 538"/>
                <a:gd name="T86" fmla="*/ 94 w 472"/>
                <a:gd name="T87" fmla="*/ 309 h 538"/>
                <a:gd name="T88" fmla="*/ 97 w 472"/>
                <a:gd name="T89" fmla="*/ 404 h 538"/>
                <a:gd name="T90" fmla="*/ 147 w 472"/>
                <a:gd name="T91" fmla="*/ 250 h 538"/>
                <a:gd name="T92" fmla="*/ 130 w 472"/>
                <a:gd name="T93" fmla="*/ 414 h 538"/>
                <a:gd name="T94" fmla="*/ 447 w 472"/>
                <a:gd name="T95" fmla="*/ 416 h 538"/>
                <a:gd name="T96" fmla="*/ 260 w 472"/>
                <a:gd name="T97" fmla="*/ 524 h 538"/>
                <a:gd name="T98" fmla="*/ 132 w 472"/>
                <a:gd name="T99" fmla="*/ 470 h 538"/>
                <a:gd name="T100" fmla="*/ 235 w 472"/>
                <a:gd name="T101" fmla="*/ 307 h 538"/>
                <a:gd name="T102" fmla="*/ 392 w 472"/>
                <a:gd name="T103" fmla="*/ 351 h 5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472" h="538">
                  <a:moveTo>
                    <a:pt x="426" y="359"/>
                  </a:moveTo>
                  <a:cubicBezTo>
                    <a:pt x="418" y="353"/>
                    <a:pt x="367" y="314"/>
                    <a:pt x="347" y="305"/>
                  </a:cubicBezTo>
                  <a:cubicBezTo>
                    <a:pt x="345" y="304"/>
                    <a:pt x="315" y="283"/>
                    <a:pt x="300" y="274"/>
                  </a:cubicBezTo>
                  <a:cubicBezTo>
                    <a:pt x="296" y="271"/>
                    <a:pt x="275" y="260"/>
                    <a:pt x="274" y="253"/>
                  </a:cubicBezTo>
                  <a:cubicBezTo>
                    <a:pt x="277" y="250"/>
                    <a:pt x="286" y="247"/>
                    <a:pt x="290" y="243"/>
                  </a:cubicBezTo>
                  <a:cubicBezTo>
                    <a:pt x="290" y="243"/>
                    <a:pt x="314" y="223"/>
                    <a:pt x="314" y="223"/>
                  </a:cubicBezTo>
                  <a:cubicBezTo>
                    <a:pt x="334" y="207"/>
                    <a:pt x="355" y="192"/>
                    <a:pt x="373" y="173"/>
                  </a:cubicBezTo>
                  <a:cubicBezTo>
                    <a:pt x="383" y="163"/>
                    <a:pt x="395" y="155"/>
                    <a:pt x="405" y="145"/>
                  </a:cubicBezTo>
                  <a:cubicBezTo>
                    <a:pt x="406" y="144"/>
                    <a:pt x="424" y="133"/>
                    <a:pt x="430" y="126"/>
                  </a:cubicBezTo>
                  <a:cubicBezTo>
                    <a:pt x="434" y="123"/>
                    <a:pt x="448" y="112"/>
                    <a:pt x="447" y="107"/>
                  </a:cubicBezTo>
                  <a:cubicBezTo>
                    <a:pt x="444" y="101"/>
                    <a:pt x="441" y="94"/>
                    <a:pt x="438" y="88"/>
                  </a:cubicBezTo>
                  <a:cubicBezTo>
                    <a:pt x="434" y="81"/>
                    <a:pt x="415" y="61"/>
                    <a:pt x="410" y="56"/>
                  </a:cubicBezTo>
                  <a:cubicBezTo>
                    <a:pt x="401" y="47"/>
                    <a:pt x="372" y="30"/>
                    <a:pt x="368" y="28"/>
                  </a:cubicBezTo>
                  <a:cubicBezTo>
                    <a:pt x="360" y="25"/>
                    <a:pt x="330" y="11"/>
                    <a:pt x="327" y="9"/>
                  </a:cubicBezTo>
                  <a:cubicBezTo>
                    <a:pt x="316" y="7"/>
                    <a:pt x="309" y="7"/>
                    <a:pt x="303" y="4"/>
                  </a:cubicBezTo>
                  <a:cubicBezTo>
                    <a:pt x="294" y="0"/>
                    <a:pt x="248" y="2"/>
                    <a:pt x="246" y="2"/>
                  </a:cubicBezTo>
                  <a:cubicBezTo>
                    <a:pt x="233" y="6"/>
                    <a:pt x="219" y="2"/>
                    <a:pt x="207" y="8"/>
                  </a:cubicBezTo>
                  <a:cubicBezTo>
                    <a:pt x="191" y="8"/>
                    <a:pt x="148" y="28"/>
                    <a:pt x="139" y="31"/>
                  </a:cubicBezTo>
                  <a:cubicBezTo>
                    <a:pt x="129" y="34"/>
                    <a:pt x="103" y="53"/>
                    <a:pt x="99" y="57"/>
                  </a:cubicBezTo>
                  <a:cubicBezTo>
                    <a:pt x="87" y="69"/>
                    <a:pt x="75" y="81"/>
                    <a:pt x="63" y="93"/>
                  </a:cubicBezTo>
                  <a:cubicBezTo>
                    <a:pt x="57" y="100"/>
                    <a:pt x="51" y="108"/>
                    <a:pt x="45" y="115"/>
                  </a:cubicBezTo>
                  <a:cubicBezTo>
                    <a:pt x="42" y="121"/>
                    <a:pt x="28" y="146"/>
                    <a:pt x="26" y="152"/>
                  </a:cubicBezTo>
                  <a:cubicBezTo>
                    <a:pt x="14" y="180"/>
                    <a:pt x="11" y="189"/>
                    <a:pt x="4" y="221"/>
                  </a:cubicBezTo>
                  <a:cubicBezTo>
                    <a:pt x="1" y="230"/>
                    <a:pt x="3" y="241"/>
                    <a:pt x="3" y="251"/>
                  </a:cubicBezTo>
                  <a:cubicBezTo>
                    <a:pt x="1" y="291"/>
                    <a:pt x="5" y="309"/>
                    <a:pt x="5" y="306"/>
                  </a:cubicBezTo>
                  <a:cubicBezTo>
                    <a:pt x="0" y="285"/>
                    <a:pt x="15" y="348"/>
                    <a:pt x="24" y="368"/>
                  </a:cubicBezTo>
                  <a:cubicBezTo>
                    <a:pt x="34" y="392"/>
                    <a:pt x="47" y="414"/>
                    <a:pt x="65" y="433"/>
                  </a:cubicBezTo>
                  <a:cubicBezTo>
                    <a:pt x="69" y="436"/>
                    <a:pt x="100" y="468"/>
                    <a:pt x="116" y="478"/>
                  </a:cubicBezTo>
                  <a:cubicBezTo>
                    <a:pt x="135" y="490"/>
                    <a:pt x="154" y="504"/>
                    <a:pt x="175" y="513"/>
                  </a:cubicBezTo>
                  <a:cubicBezTo>
                    <a:pt x="186" y="518"/>
                    <a:pt x="202" y="524"/>
                    <a:pt x="214" y="529"/>
                  </a:cubicBezTo>
                  <a:cubicBezTo>
                    <a:pt x="222" y="532"/>
                    <a:pt x="257" y="536"/>
                    <a:pt x="265" y="537"/>
                  </a:cubicBezTo>
                  <a:cubicBezTo>
                    <a:pt x="275" y="538"/>
                    <a:pt x="314" y="531"/>
                    <a:pt x="327" y="529"/>
                  </a:cubicBezTo>
                  <a:cubicBezTo>
                    <a:pt x="347" y="523"/>
                    <a:pt x="387" y="499"/>
                    <a:pt x="395" y="492"/>
                  </a:cubicBezTo>
                  <a:cubicBezTo>
                    <a:pt x="411" y="476"/>
                    <a:pt x="427" y="466"/>
                    <a:pt x="439" y="447"/>
                  </a:cubicBezTo>
                  <a:cubicBezTo>
                    <a:pt x="443" y="442"/>
                    <a:pt x="447" y="436"/>
                    <a:pt x="452" y="431"/>
                  </a:cubicBezTo>
                  <a:cubicBezTo>
                    <a:pt x="460" y="421"/>
                    <a:pt x="467" y="411"/>
                    <a:pt x="472" y="399"/>
                  </a:cubicBezTo>
                  <a:cubicBezTo>
                    <a:pt x="472" y="398"/>
                    <a:pt x="472" y="397"/>
                    <a:pt x="472" y="395"/>
                  </a:cubicBezTo>
                  <a:cubicBezTo>
                    <a:pt x="456" y="387"/>
                    <a:pt x="438" y="369"/>
                    <a:pt x="426" y="359"/>
                  </a:cubicBezTo>
                  <a:close/>
                  <a:moveTo>
                    <a:pt x="432" y="107"/>
                  </a:moveTo>
                  <a:cubicBezTo>
                    <a:pt x="428" y="112"/>
                    <a:pt x="422" y="117"/>
                    <a:pt x="417" y="120"/>
                  </a:cubicBezTo>
                  <a:cubicBezTo>
                    <a:pt x="414" y="109"/>
                    <a:pt x="411" y="89"/>
                    <a:pt x="408" y="76"/>
                  </a:cubicBezTo>
                  <a:cubicBezTo>
                    <a:pt x="418" y="83"/>
                    <a:pt x="427" y="101"/>
                    <a:pt x="432" y="107"/>
                  </a:cubicBezTo>
                  <a:close/>
                  <a:moveTo>
                    <a:pt x="395" y="63"/>
                  </a:moveTo>
                  <a:cubicBezTo>
                    <a:pt x="397" y="68"/>
                    <a:pt x="398" y="83"/>
                    <a:pt x="400" y="89"/>
                  </a:cubicBezTo>
                  <a:cubicBezTo>
                    <a:pt x="402" y="97"/>
                    <a:pt x="404" y="105"/>
                    <a:pt x="405" y="114"/>
                  </a:cubicBezTo>
                  <a:cubicBezTo>
                    <a:pt x="405" y="115"/>
                    <a:pt x="408" y="126"/>
                    <a:pt x="408" y="127"/>
                  </a:cubicBezTo>
                  <a:cubicBezTo>
                    <a:pt x="406" y="129"/>
                    <a:pt x="403" y="130"/>
                    <a:pt x="402" y="133"/>
                  </a:cubicBezTo>
                  <a:cubicBezTo>
                    <a:pt x="399" y="125"/>
                    <a:pt x="395" y="93"/>
                    <a:pt x="393" y="87"/>
                  </a:cubicBezTo>
                  <a:cubicBezTo>
                    <a:pt x="390" y="80"/>
                    <a:pt x="386" y="65"/>
                    <a:pt x="386" y="65"/>
                  </a:cubicBezTo>
                  <a:cubicBezTo>
                    <a:pt x="386" y="63"/>
                    <a:pt x="383" y="55"/>
                    <a:pt x="382" y="52"/>
                  </a:cubicBezTo>
                  <a:cubicBezTo>
                    <a:pt x="386" y="54"/>
                    <a:pt x="390" y="57"/>
                    <a:pt x="395" y="63"/>
                  </a:cubicBezTo>
                  <a:close/>
                  <a:moveTo>
                    <a:pt x="367" y="43"/>
                  </a:moveTo>
                  <a:cubicBezTo>
                    <a:pt x="367" y="43"/>
                    <a:pt x="370" y="49"/>
                    <a:pt x="370" y="50"/>
                  </a:cubicBezTo>
                  <a:cubicBezTo>
                    <a:pt x="372" y="59"/>
                    <a:pt x="373" y="60"/>
                    <a:pt x="375" y="68"/>
                  </a:cubicBezTo>
                  <a:cubicBezTo>
                    <a:pt x="376" y="71"/>
                    <a:pt x="381" y="86"/>
                    <a:pt x="381" y="89"/>
                  </a:cubicBezTo>
                  <a:cubicBezTo>
                    <a:pt x="381" y="90"/>
                    <a:pt x="385" y="108"/>
                    <a:pt x="387" y="118"/>
                  </a:cubicBezTo>
                  <a:cubicBezTo>
                    <a:pt x="388" y="121"/>
                    <a:pt x="392" y="136"/>
                    <a:pt x="392" y="139"/>
                  </a:cubicBezTo>
                  <a:cubicBezTo>
                    <a:pt x="390" y="141"/>
                    <a:pt x="387" y="144"/>
                    <a:pt x="385" y="145"/>
                  </a:cubicBezTo>
                  <a:cubicBezTo>
                    <a:pt x="382" y="136"/>
                    <a:pt x="380" y="118"/>
                    <a:pt x="377" y="109"/>
                  </a:cubicBezTo>
                  <a:cubicBezTo>
                    <a:pt x="375" y="100"/>
                    <a:pt x="372" y="87"/>
                    <a:pt x="372" y="84"/>
                  </a:cubicBezTo>
                  <a:cubicBezTo>
                    <a:pt x="369" y="74"/>
                    <a:pt x="362" y="54"/>
                    <a:pt x="362" y="53"/>
                  </a:cubicBezTo>
                  <a:cubicBezTo>
                    <a:pt x="363" y="50"/>
                    <a:pt x="366" y="44"/>
                    <a:pt x="367" y="43"/>
                  </a:cubicBezTo>
                  <a:close/>
                  <a:moveTo>
                    <a:pt x="353" y="64"/>
                  </a:moveTo>
                  <a:cubicBezTo>
                    <a:pt x="354" y="64"/>
                    <a:pt x="355" y="67"/>
                    <a:pt x="355" y="68"/>
                  </a:cubicBezTo>
                  <a:cubicBezTo>
                    <a:pt x="358" y="77"/>
                    <a:pt x="363" y="86"/>
                    <a:pt x="365" y="96"/>
                  </a:cubicBezTo>
                  <a:cubicBezTo>
                    <a:pt x="368" y="110"/>
                    <a:pt x="376" y="135"/>
                    <a:pt x="378" y="150"/>
                  </a:cubicBezTo>
                  <a:cubicBezTo>
                    <a:pt x="377" y="151"/>
                    <a:pt x="374" y="155"/>
                    <a:pt x="372" y="157"/>
                  </a:cubicBezTo>
                  <a:cubicBezTo>
                    <a:pt x="368" y="145"/>
                    <a:pt x="364" y="133"/>
                    <a:pt x="362" y="121"/>
                  </a:cubicBezTo>
                  <a:cubicBezTo>
                    <a:pt x="360" y="111"/>
                    <a:pt x="356" y="102"/>
                    <a:pt x="353" y="92"/>
                  </a:cubicBezTo>
                  <a:cubicBezTo>
                    <a:pt x="353" y="88"/>
                    <a:pt x="349" y="80"/>
                    <a:pt x="348" y="77"/>
                  </a:cubicBezTo>
                  <a:cubicBezTo>
                    <a:pt x="349" y="75"/>
                    <a:pt x="352" y="66"/>
                    <a:pt x="353" y="64"/>
                  </a:cubicBezTo>
                  <a:close/>
                  <a:moveTo>
                    <a:pt x="336" y="100"/>
                  </a:moveTo>
                  <a:cubicBezTo>
                    <a:pt x="337" y="97"/>
                    <a:pt x="340" y="90"/>
                    <a:pt x="341" y="90"/>
                  </a:cubicBezTo>
                  <a:cubicBezTo>
                    <a:pt x="344" y="100"/>
                    <a:pt x="350" y="115"/>
                    <a:pt x="352" y="126"/>
                  </a:cubicBezTo>
                  <a:cubicBezTo>
                    <a:pt x="354" y="137"/>
                    <a:pt x="360" y="152"/>
                    <a:pt x="363" y="165"/>
                  </a:cubicBezTo>
                  <a:cubicBezTo>
                    <a:pt x="360" y="166"/>
                    <a:pt x="357" y="170"/>
                    <a:pt x="355" y="171"/>
                  </a:cubicBezTo>
                  <a:cubicBezTo>
                    <a:pt x="354" y="168"/>
                    <a:pt x="350" y="154"/>
                    <a:pt x="349" y="153"/>
                  </a:cubicBezTo>
                  <a:cubicBezTo>
                    <a:pt x="345" y="144"/>
                    <a:pt x="345" y="134"/>
                    <a:pt x="344" y="130"/>
                  </a:cubicBezTo>
                  <a:cubicBezTo>
                    <a:pt x="342" y="120"/>
                    <a:pt x="343" y="122"/>
                    <a:pt x="339" y="113"/>
                  </a:cubicBezTo>
                  <a:cubicBezTo>
                    <a:pt x="338" y="110"/>
                    <a:pt x="336" y="104"/>
                    <a:pt x="336" y="100"/>
                  </a:cubicBezTo>
                  <a:close/>
                  <a:moveTo>
                    <a:pt x="329" y="112"/>
                  </a:moveTo>
                  <a:cubicBezTo>
                    <a:pt x="329" y="115"/>
                    <a:pt x="336" y="134"/>
                    <a:pt x="336" y="138"/>
                  </a:cubicBezTo>
                  <a:cubicBezTo>
                    <a:pt x="337" y="147"/>
                    <a:pt x="344" y="168"/>
                    <a:pt x="346" y="177"/>
                  </a:cubicBezTo>
                  <a:cubicBezTo>
                    <a:pt x="344" y="179"/>
                    <a:pt x="340" y="181"/>
                    <a:pt x="338" y="183"/>
                  </a:cubicBezTo>
                  <a:cubicBezTo>
                    <a:pt x="336" y="177"/>
                    <a:pt x="334" y="167"/>
                    <a:pt x="333" y="162"/>
                  </a:cubicBezTo>
                  <a:cubicBezTo>
                    <a:pt x="332" y="160"/>
                    <a:pt x="330" y="149"/>
                    <a:pt x="329" y="148"/>
                  </a:cubicBezTo>
                  <a:cubicBezTo>
                    <a:pt x="327" y="140"/>
                    <a:pt x="324" y="125"/>
                    <a:pt x="323" y="124"/>
                  </a:cubicBezTo>
                  <a:cubicBezTo>
                    <a:pt x="324" y="122"/>
                    <a:pt x="328" y="114"/>
                    <a:pt x="329" y="112"/>
                  </a:cubicBezTo>
                  <a:close/>
                  <a:moveTo>
                    <a:pt x="316" y="139"/>
                  </a:moveTo>
                  <a:cubicBezTo>
                    <a:pt x="316" y="147"/>
                    <a:pt x="320" y="162"/>
                    <a:pt x="324" y="176"/>
                  </a:cubicBezTo>
                  <a:cubicBezTo>
                    <a:pt x="326" y="182"/>
                    <a:pt x="326" y="188"/>
                    <a:pt x="327" y="192"/>
                  </a:cubicBezTo>
                  <a:cubicBezTo>
                    <a:pt x="325" y="194"/>
                    <a:pt x="323" y="197"/>
                    <a:pt x="320" y="199"/>
                  </a:cubicBezTo>
                  <a:cubicBezTo>
                    <a:pt x="320" y="199"/>
                    <a:pt x="315" y="178"/>
                    <a:pt x="315" y="177"/>
                  </a:cubicBezTo>
                  <a:cubicBezTo>
                    <a:pt x="315" y="177"/>
                    <a:pt x="312" y="162"/>
                    <a:pt x="310" y="154"/>
                  </a:cubicBezTo>
                  <a:cubicBezTo>
                    <a:pt x="312" y="147"/>
                    <a:pt x="313" y="144"/>
                    <a:pt x="316" y="139"/>
                  </a:cubicBezTo>
                  <a:close/>
                  <a:moveTo>
                    <a:pt x="304" y="172"/>
                  </a:moveTo>
                  <a:cubicBezTo>
                    <a:pt x="304" y="177"/>
                    <a:pt x="311" y="200"/>
                    <a:pt x="312" y="206"/>
                  </a:cubicBezTo>
                  <a:cubicBezTo>
                    <a:pt x="312" y="208"/>
                    <a:pt x="305" y="212"/>
                    <a:pt x="305" y="213"/>
                  </a:cubicBezTo>
                  <a:cubicBezTo>
                    <a:pt x="305" y="212"/>
                    <a:pt x="302" y="204"/>
                    <a:pt x="302" y="203"/>
                  </a:cubicBezTo>
                  <a:cubicBezTo>
                    <a:pt x="301" y="202"/>
                    <a:pt x="300" y="196"/>
                    <a:pt x="299" y="191"/>
                  </a:cubicBezTo>
                  <a:cubicBezTo>
                    <a:pt x="300" y="186"/>
                    <a:pt x="302" y="177"/>
                    <a:pt x="304" y="172"/>
                  </a:cubicBezTo>
                  <a:close/>
                  <a:moveTo>
                    <a:pt x="293" y="224"/>
                  </a:moveTo>
                  <a:cubicBezTo>
                    <a:pt x="290" y="227"/>
                    <a:pt x="285" y="231"/>
                    <a:pt x="284" y="232"/>
                  </a:cubicBezTo>
                  <a:cubicBezTo>
                    <a:pt x="283" y="229"/>
                    <a:pt x="292" y="211"/>
                    <a:pt x="294" y="207"/>
                  </a:cubicBezTo>
                  <a:cubicBezTo>
                    <a:pt x="295" y="211"/>
                    <a:pt x="298" y="214"/>
                    <a:pt x="298" y="218"/>
                  </a:cubicBezTo>
                  <a:cubicBezTo>
                    <a:pt x="297" y="221"/>
                    <a:pt x="295" y="222"/>
                    <a:pt x="293" y="224"/>
                  </a:cubicBezTo>
                  <a:close/>
                  <a:moveTo>
                    <a:pt x="25" y="191"/>
                  </a:moveTo>
                  <a:cubicBezTo>
                    <a:pt x="32" y="176"/>
                    <a:pt x="35" y="162"/>
                    <a:pt x="43" y="148"/>
                  </a:cubicBezTo>
                  <a:cubicBezTo>
                    <a:pt x="50" y="134"/>
                    <a:pt x="59" y="120"/>
                    <a:pt x="70" y="107"/>
                  </a:cubicBezTo>
                  <a:cubicBezTo>
                    <a:pt x="79" y="97"/>
                    <a:pt x="83" y="92"/>
                    <a:pt x="93" y="81"/>
                  </a:cubicBezTo>
                  <a:cubicBezTo>
                    <a:pt x="96" y="77"/>
                    <a:pt x="119" y="60"/>
                    <a:pt x="124" y="58"/>
                  </a:cubicBezTo>
                  <a:cubicBezTo>
                    <a:pt x="141" y="48"/>
                    <a:pt x="147" y="42"/>
                    <a:pt x="165" y="35"/>
                  </a:cubicBezTo>
                  <a:cubicBezTo>
                    <a:pt x="177" y="30"/>
                    <a:pt x="191" y="23"/>
                    <a:pt x="204" y="20"/>
                  </a:cubicBezTo>
                  <a:cubicBezTo>
                    <a:pt x="208" y="19"/>
                    <a:pt x="217" y="17"/>
                    <a:pt x="222" y="16"/>
                  </a:cubicBezTo>
                  <a:cubicBezTo>
                    <a:pt x="222" y="16"/>
                    <a:pt x="225" y="35"/>
                    <a:pt x="226" y="37"/>
                  </a:cubicBezTo>
                  <a:cubicBezTo>
                    <a:pt x="226" y="38"/>
                    <a:pt x="229" y="65"/>
                    <a:pt x="230" y="66"/>
                  </a:cubicBezTo>
                  <a:cubicBezTo>
                    <a:pt x="235" y="86"/>
                    <a:pt x="239" y="130"/>
                    <a:pt x="239" y="131"/>
                  </a:cubicBezTo>
                  <a:cubicBezTo>
                    <a:pt x="241" y="144"/>
                    <a:pt x="247" y="194"/>
                    <a:pt x="247" y="196"/>
                  </a:cubicBezTo>
                  <a:cubicBezTo>
                    <a:pt x="247" y="210"/>
                    <a:pt x="250" y="230"/>
                    <a:pt x="250" y="245"/>
                  </a:cubicBezTo>
                  <a:cubicBezTo>
                    <a:pt x="240" y="246"/>
                    <a:pt x="217" y="245"/>
                    <a:pt x="200" y="243"/>
                  </a:cubicBezTo>
                  <a:cubicBezTo>
                    <a:pt x="195" y="242"/>
                    <a:pt x="159" y="236"/>
                    <a:pt x="149" y="236"/>
                  </a:cubicBezTo>
                  <a:cubicBezTo>
                    <a:pt x="139" y="236"/>
                    <a:pt x="103" y="230"/>
                    <a:pt x="86" y="228"/>
                  </a:cubicBezTo>
                  <a:cubicBezTo>
                    <a:pt x="61" y="225"/>
                    <a:pt x="44" y="223"/>
                    <a:pt x="18" y="216"/>
                  </a:cubicBezTo>
                  <a:cubicBezTo>
                    <a:pt x="20" y="208"/>
                    <a:pt x="22" y="197"/>
                    <a:pt x="25" y="191"/>
                  </a:cubicBezTo>
                  <a:close/>
                  <a:moveTo>
                    <a:pt x="247" y="258"/>
                  </a:moveTo>
                  <a:cubicBezTo>
                    <a:pt x="244" y="266"/>
                    <a:pt x="234" y="283"/>
                    <a:pt x="227" y="288"/>
                  </a:cubicBezTo>
                  <a:cubicBezTo>
                    <a:pt x="224" y="280"/>
                    <a:pt x="227" y="264"/>
                    <a:pt x="227" y="257"/>
                  </a:cubicBezTo>
                  <a:cubicBezTo>
                    <a:pt x="230" y="257"/>
                    <a:pt x="244" y="258"/>
                    <a:pt x="247" y="258"/>
                  </a:cubicBezTo>
                  <a:close/>
                  <a:moveTo>
                    <a:pt x="197" y="254"/>
                  </a:moveTo>
                  <a:cubicBezTo>
                    <a:pt x="213" y="256"/>
                    <a:pt x="213" y="256"/>
                    <a:pt x="213" y="256"/>
                  </a:cubicBezTo>
                  <a:cubicBezTo>
                    <a:pt x="214" y="258"/>
                    <a:pt x="213" y="273"/>
                    <a:pt x="213" y="274"/>
                  </a:cubicBezTo>
                  <a:cubicBezTo>
                    <a:pt x="213" y="290"/>
                    <a:pt x="213" y="293"/>
                    <a:pt x="213" y="311"/>
                  </a:cubicBezTo>
                  <a:cubicBezTo>
                    <a:pt x="206" y="320"/>
                    <a:pt x="200" y="337"/>
                    <a:pt x="193" y="347"/>
                  </a:cubicBezTo>
                  <a:cubicBezTo>
                    <a:pt x="192" y="334"/>
                    <a:pt x="191" y="327"/>
                    <a:pt x="194" y="310"/>
                  </a:cubicBezTo>
                  <a:cubicBezTo>
                    <a:pt x="194" y="307"/>
                    <a:pt x="195" y="268"/>
                    <a:pt x="197" y="254"/>
                  </a:cubicBezTo>
                  <a:close/>
                  <a:moveTo>
                    <a:pt x="179" y="356"/>
                  </a:moveTo>
                  <a:cubicBezTo>
                    <a:pt x="179" y="358"/>
                    <a:pt x="177" y="371"/>
                    <a:pt x="179" y="374"/>
                  </a:cubicBezTo>
                  <a:cubicBezTo>
                    <a:pt x="176" y="377"/>
                    <a:pt x="174" y="382"/>
                    <a:pt x="171" y="386"/>
                  </a:cubicBezTo>
                  <a:cubicBezTo>
                    <a:pt x="169" y="389"/>
                    <a:pt x="167" y="392"/>
                    <a:pt x="164" y="396"/>
                  </a:cubicBezTo>
                  <a:cubicBezTo>
                    <a:pt x="162" y="399"/>
                    <a:pt x="160" y="401"/>
                    <a:pt x="159" y="404"/>
                  </a:cubicBezTo>
                  <a:cubicBezTo>
                    <a:pt x="156" y="408"/>
                    <a:pt x="150" y="417"/>
                    <a:pt x="148" y="422"/>
                  </a:cubicBezTo>
                  <a:cubicBezTo>
                    <a:pt x="145" y="415"/>
                    <a:pt x="149" y="404"/>
                    <a:pt x="150" y="390"/>
                  </a:cubicBezTo>
                  <a:cubicBezTo>
                    <a:pt x="151" y="384"/>
                    <a:pt x="153" y="344"/>
                    <a:pt x="154" y="339"/>
                  </a:cubicBezTo>
                  <a:cubicBezTo>
                    <a:pt x="156" y="323"/>
                    <a:pt x="155" y="318"/>
                    <a:pt x="158" y="302"/>
                  </a:cubicBezTo>
                  <a:cubicBezTo>
                    <a:pt x="160" y="286"/>
                    <a:pt x="159" y="269"/>
                    <a:pt x="163" y="251"/>
                  </a:cubicBezTo>
                  <a:cubicBezTo>
                    <a:pt x="184" y="253"/>
                    <a:pt x="184" y="253"/>
                    <a:pt x="184" y="253"/>
                  </a:cubicBezTo>
                  <a:cubicBezTo>
                    <a:pt x="185" y="255"/>
                    <a:pt x="182" y="272"/>
                    <a:pt x="181" y="279"/>
                  </a:cubicBezTo>
                  <a:cubicBezTo>
                    <a:pt x="181" y="290"/>
                    <a:pt x="182" y="295"/>
                    <a:pt x="179" y="305"/>
                  </a:cubicBezTo>
                  <a:cubicBezTo>
                    <a:pt x="177" y="317"/>
                    <a:pt x="179" y="351"/>
                    <a:pt x="179" y="356"/>
                  </a:cubicBezTo>
                  <a:close/>
                  <a:moveTo>
                    <a:pt x="28" y="262"/>
                  </a:moveTo>
                  <a:cubicBezTo>
                    <a:pt x="29" y="272"/>
                    <a:pt x="23" y="282"/>
                    <a:pt x="24" y="294"/>
                  </a:cubicBezTo>
                  <a:cubicBezTo>
                    <a:pt x="25" y="298"/>
                    <a:pt x="22" y="317"/>
                    <a:pt x="22" y="317"/>
                  </a:cubicBezTo>
                  <a:cubicBezTo>
                    <a:pt x="13" y="296"/>
                    <a:pt x="15" y="266"/>
                    <a:pt x="15" y="247"/>
                  </a:cubicBezTo>
                  <a:cubicBezTo>
                    <a:pt x="15" y="243"/>
                    <a:pt x="15" y="234"/>
                    <a:pt x="17" y="230"/>
                  </a:cubicBezTo>
                  <a:cubicBezTo>
                    <a:pt x="21" y="230"/>
                    <a:pt x="29" y="233"/>
                    <a:pt x="31" y="233"/>
                  </a:cubicBezTo>
                  <a:cubicBezTo>
                    <a:pt x="31" y="240"/>
                    <a:pt x="27" y="259"/>
                    <a:pt x="28" y="262"/>
                  </a:cubicBezTo>
                  <a:close/>
                  <a:moveTo>
                    <a:pt x="57" y="300"/>
                  </a:moveTo>
                  <a:cubicBezTo>
                    <a:pt x="56" y="307"/>
                    <a:pt x="53" y="334"/>
                    <a:pt x="53" y="337"/>
                  </a:cubicBezTo>
                  <a:cubicBezTo>
                    <a:pt x="54" y="351"/>
                    <a:pt x="49" y="371"/>
                    <a:pt x="47" y="385"/>
                  </a:cubicBezTo>
                  <a:cubicBezTo>
                    <a:pt x="36" y="372"/>
                    <a:pt x="28" y="335"/>
                    <a:pt x="30" y="333"/>
                  </a:cubicBezTo>
                  <a:cubicBezTo>
                    <a:pt x="30" y="329"/>
                    <a:pt x="32" y="319"/>
                    <a:pt x="33" y="314"/>
                  </a:cubicBezTo>
                  <a:cubicBezTo>
                    <a:pt x="34" y="307"/>
                    <a:pt x="37" y="289"/>
                    <a:pt x="38" y="275"/>
                  </a:cubicBezTo>
                  <a:cubicBezTo>
                    <a:pt x="38" y="272"/>
                    <a:pt x="41" y="249"/>
                    <a:pt x="42" y="234"/>
                  </a:cubicBezTo>
                  <a:cubicBezTo>
                    <a:pt x="48" y="235"/>
                    <a:pt x="60" y="237"/>
                    <a:pt x="65" y="238"/>
                  </a:cubicBezTo>
                  <a:cubicBezTo>
                    <a:pt x="64" y="249"/>
                    <a:pt x="57" y="290"/>
                    <a:pt x="57" y="300"/>
                  </a:cubicBezTo>
                  <a:close/>
                  <a:moveTo>
                    <a:pt x="85" y="394"/>
                  </a:moveTo>
                  <a:cubicBezTo>
                    <a:pt x="84" y="402"/>
                    <a:pt x="83" y="421"/>
                    <a:pt x="81" y="426"/>
                  </a:cubicBezTo>
                  <a:cubicBezTo>
                    <a:pt x="73" y="420"/>
                    <a:pt x="62" y="408"/>
                    <a:pt x="58" y="399"/>
                  </a:cubicBezTo>
                  <a:cubicBezTo>
                    <a:pt x="59" y="389"/>
                    <a:pt x="61" y="379"/>
                    <a:pt x="62" y="365"/>
                  </a:cubicBezTo>
                  <a:cubicBezTo>
                    <a:pt x="62" y="358"/>
                    <a:pt x="66" y="335"/>
                    <a:pt x="67" y="319"/>
                  </a:cubicBezTo>
                  <a:cubicBezTo>
                    <a:pt x="68" y="312"/>
                    <a:pt x="70" y="294"/>
                    <a:pt x="70" y="279"/>
                  </a:cubicBezTo>
                  <a:cubicBezTo>
                    <a:pt x="70" y="277"/>
                    <a:pt x="73" y="248"/>
                    <a:pt x="76" y="240"/>
                  </a:cubicBezTo>
                  <a:cubicBezTo>
                    <a:pt x="82" y="239"/>
                    <a:pt x="85" y="242"/>
                    <a:pt x="91" y="243"/>
                  </a:cubicBezTo>
                  <a:cubicBezTo>
                    <a:pt x="94" y="243"/>
                    <a:pt x="99" y="242"/>
                    <a:pt x="99" y="245"/>
                  </a:cubicBezTo>
                  <a:cubicBezTo>
                    <a:pt x="99" y="256"/>
                    <a:pt x="96" y="276"/>
                    <a:pt x="96" y="286"/>
                  </a:cubicBezTo>
                  <a:cubicBezTo>
                    <a:pt x="96" y="291"/>
                    <a:pt x="96" y="299"/>
                    <a:pt x="94" y="309"/>
                  </a:cubicBezTo>
                  <a:cubicBezTo>
                    <a:pt x="92" y="324"/>
                    <a:pt x="91" y="337"/>
                    <a:pt x="88" y="352"/>
                  </a:cubicBezTo>
                  <a:cubicBezTo>
                    <a:pt x="86" y="366"/>
                    <a:pt x="86" y="380"/>
                    <a:pt x="85" y="394"/>
                  </a:cubicBezTo>
                  <a:close/>
                  <a:moveTo>
                    <a:pt x="93" y="437"/>
                  </a:moveTo>
                  <a:cubicBezTo>
                    <a:pt x="94" y="431"/>
                    <a:pt x="96" y="410"/>
                    <a:pt x="97" y="404"/>
                  </a:cubicBezTo>
                  <a:cubicBezTo>
                    <a:pt x="98" y="394"/>
                    <a:pt x="101" y="369"/>
                    <a:pt x="102" y="350"/>
                  </a:cubicBezTo>
                  <a:cubicBezTo>
                    <a:pt x="102" y="347"/>
                    <a:pt x="105" y="323"/>
                    <a:pt x="105" y="314"/>
                  </a:cubicBezTo>
                  <a:cubicBezTo>
                    <a:pt x="106" y="295"/>
                    <a:pt x="113" y="250"/>
                    <a:pt x="112" y="245"/>
                  </a:cubicBezTo>
                  <a:cubicBezTo>
                    <a:pt x="124" y="245"/>
                    <a:pt x="137" y="248"/>
                    <a:pt x="147" y="250"/>
                  </a:cubicBezTo>
                  <a:cubicBezTo>
                    <a:pt x="148" y="255"/>
                    <a:pt x="144" y="281"/>
                    <a:pt x="143" y="287"/>
                  </a:cubicBezTo>
                  <a:cubicBezTo>
                    <a:pt x="142" y="300"/>
                    <a:pt x="140" y="312"/>
                    <a:pt x="140" y="320"/>
                  </a:cubicBezTo>
                  <a:cubicBezTo>
                    <a:pt x="140" y="329"/>
                    <a:pt x="134" y="361"/>
                    <a:pt x="134" y="368"/>
                  </a:cubicBezTo>
                  <a:cubicBezTo>
                    <a:pt x="133" y="374"/>
                    <a:pt x="133" y="406"/>
                    <a:pt x="130" y="414"/>
                  </a:cubicBezTo>
                  <a:cubicBezTo>
                    <a:pt x="131" y="416"/>
                    <a:pt x="128" y="436"/>
                    <a:pt x="128" y="438"/>
                  </a:cubicBezTo>
                  <a:cubicBezTo>
                    <a:pt x="128" y="439"/>
                    <a:pt x="120" y="452"/>
                    <a:pt x="115" y="460"/>
                  </a:cubicBezTo>
                  <a:cubicBezTo>
                    <a:pt x="105" y="457"/>
                    <a:pt x="99" y="445"/>
                    <a:pt x="93" y="437"/>
                  </a:cubicBezTo>
                  <a:close/>
                  <a:moveTo>
                    <a:pt x="447" y="416"/>
                  </a:moveTo>
                  <a:cubicBezTo>
                    <a:pt x="436" y="428"/>
                    <a:pt x="427" y="442"/>
                    <a:pt x="417" y="454"/>
                  </a:cubicBezTo>
                  <a:cubicBezTo>
                    <a:pt x="406" y="465"/>
                    <a:pt x="377" y="488"/>
                    <a:pt x="373" y="491"/>
                  </a:cubicBezTo>
                  <a:cubicBezTo>
                    <a:pt x="356" y="504"/>
                    <a:pt x="333" y="513"/>
                    <a:pt x="312" y="518"/>
                  </a:cubicBezTo>
                  <a:cubicBezTo>
                    <a:pt x="303" y="520"/>
                    <a:pt x="268" y="525"/>
                    <a:pt x="260" y="524"/>
                  </a:cubicBezTo>
                  <a:cubicBezTo>
                    <a:pt x="254" y="522"/>
                    <a:pt x="229" y="519"/>
                    <a:pt x="224" y="518"/>
                  </a:cubicBezTo>
                  <a:cubicBezTo>
                    <a:pt x="209" y="513"/>
                    <a:pt x="194" y="507"/>
                    <a:pt x="181" y="499"/>
                  </a:cubicBezTo>
                  <a:cubicBezTo>
                    <a:pt x="180" y="498"/>
                    <a:pt x="159" y="489"/>
                    <a:pt x="150" y="483"/>
                  </a:cubicBezTo>
                  <a:cubicBezTo>
                    <a:pt x="145" y="479"/>
                    <a:pt x="137" y="473"/>
                    <a:pt x="132" y="470"/>
                  </a:cubicBezTo>
                  <a:cubicBezTo>
                    <a:pt x="137" y="463"/>
                    <a:pt x="144" y="447"/>
                    <a:pt x="148" y="444"/>
                  </a:cubicBezTo>
                  <a:cubicBezTo>
                    <a:pt x="156" y="435"/>
                    <a:pt x="161" y="425"/>
                    <a:pt x="168" y="415"/>
                  </a:cubicBezTo>
                  <a:cubicBezTo>
                    <a:pt x="183" y="395"/>
                    <a:pt x="196" y="371"/>
                    <a:pt x="208" y="350"/>
                  </a:cubicBezTo>
                  <a:cubicBezTo>
                    <a:pt x="216" y="334"/>
                    <a:pt x="225" y="322"/>
                    <a:pt x="235" y="307"/>
                  </a:cubicBezTo>
                  <a:cubicBezTo>
                    <a:pt x="243" y="294"/>
                    <a:pt x="251" y="277"/>
                    <a:pt x="262" y="266"/>
                  </a:cubicBezTo>
                  <a:cubicBezTo>
                    <a:pt x="275" y="270"/>
                    <a:pt x="285" y="280"/>
                    <a:pt x="295" y="287"/>
                  </a:cubicBezTo>
                  <a:cubicBezTo>
                    <a:pt x="307" y="294"/>
                    <a:pt x="333" y="312"/>
                    <a:pt x="334" y="313"/>
                  </a:cubicBezTo>
                  <a:cubicBezTo>
                    <a:pt x="355" y="323"/>
                    <a:pt x="374" y="336"/>
                    <a:pt x="392" y="351"/>
                  </a:cubicBezTo>
                  <a:cubicBezTo>
                    <a:pt x="395" y="354"/>
                    <a:pt x="440" y="387"/>
                    <a:pt x="456" y="401"/>
                  </a:cubicBezTo>
                  <a:cubicBezTo>
                    <a:pt x="455" y="407"/>
                    <a:pt x="451" y="410"/>
                    <a:pt x="447" y="4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6" name="Freeform 6"/>
            <p:cNvSpPr>
              <a:spLocks noEditPoints="1"/>
            </p:cNvSpPr>
            <p:nvPr/>
          </p:nvSpPr>
          <p:spPr bwMode="auto">
            <a:xfrm>
              <a:off x="1787526" y="3279776"/>
              <a:ext cx="381000" cy="379413"/>
            </a:xfrm>
            <a:custGeom>
              <a:avLst/>
              <a:gdLst>
                <a:gd name="T0" fmla="*/ 253 w 265"/>
                <a:gd name="T1" fmla="*/ 39 h 264"/>
                <a:gd name="T2" fmla="*/ 177 w 265"/>
                <a:gd name="T3" fmla="*/ 33 h 264"/>
                <a:gd name="T4" fmla="*/ 68 w 265"/>
                <a:gd name="T5" fmla="*/ 92 h 264"/>
                <a:gd name="T6" fmla="*/ 14 w 265"/>
                <a:gd name="T7" fmla="*/ 145 h 264"/>
                <a:gd name="T8" fmla="*/ 59 w 265"/>
                <a:gd name="T9" fmla="*/ 173 h 264"/>
                <a:gd name="T10" fmla="*/ 145 w 265"/>
                <a:gd name="T11" fmla="*/ 224 h 264"/>
                <a:gd name="T12" fmla="*/ 214 w 265"/>
                <a:gd name="T13" fmla="*/ 264 h 264"/>
                <a:gd name="T14" fmla="*/ 246 w 265"/>
                <a:gd name="T15" fmla="*/ 212 h 264"/>
                <a:gd name="T16" fmla="*/ 265 w 265"/>
                <a:gd name="T17" fmla="*/ 123 h 264"/>
                <a:gd name="T18" fmla="*/ 56 w 265"/>
                <a:gd name="T19" fmla="*/ 146 h 264"/>
                <a:gd name="T20" fmla="*/ 47 w 265"/>
                <a:gd name="T21" fmla="*/ 128 h 264"/>
                <a:gd name="T22" fmla="*/ 60 w 265"/>
                <a:gd name="T23" fmla="*/ 117 h 264"/>
                <a:gd name="T24" fmla="*/ 102 w 265"/>
                <a:gd name="T25" fmla="*/ 168 h 264"/>
                <a:gd name="T26" fmla="*/ 68 w 265"/>
                <a:gd name="T27" fmla="*/ 160 h 264"/>
                <a:gd name="T28" fmla="*/ 105 w 265"/>
                <a:gd name="T29" fmla="*/ 152 h 264"/>
                <a:gd name="T30" fmla="*/ 73 w 265"/>
                <a:gd name="T31" fmla="*/ 127 h 264"/>
                <a:gd name="T32" fmla="*/ 102 w 265"/>
                <a:gd name="T33" fmla="*/ 121 h 264"/>
                <a:gd name="T34" fmla="*/ 116 w 265"/>
                <a:gd name="T35" fmla="*/ 188 h 264"/>
                <a:gd name="T36" fmla="*/ 155 w 265"/>
                <a:gd name="T37" fmla="*/ 167 h 264"/>
                <a:gd name="T38" fmla="*/ 155 w 265"/>
                <a:gd name="T39" fmla="*/ 147 h 264"/>
                <a:gd name="T40" fmla="*/ 117 w 265"/>
                <a:gd name="T41" fmla="*/ 127 h 264"/>
                <a:gd name="T42" fmla="*/ 155 w 265"/>
                <a:gd name="T43" fmla="*/ 128 h 264"/>
                <a:gd name="T44" fmla="*/ 140 w 265"/>
                <a:gd name="T45" fmla="*/ 68 h 264"/>
                <a:gd name="T46" fmla="*/ 136 w 265"/>
                <a:gd name="T47" fmla="*/ 87 h 264"/>
                <a:gd name="T48" fmla="*/ 192 w 265"/>
                <a:gd name="T49" fmla="*/ 188 h 264"/>
                <a:gd name="T50" fmla="*/ 171 w 265"/>
                <a:gd name="T51" fmla="*/ 203 h 264"/>
                <a:gd name="T52" fmla="*/ 182 w 265"/>
                <a:gd name="T53" fmla="*/ 142 h 264"/>
                <a:gd name="T54" fmla="*/ 194 w 265"/>
                <a:gd name="T55" fmla="*/ 169 h 264"/>
                <a:gd name="T56" fmla="*/ 171 w 265"/>
                <a:gd name="T57" fmla="*/ 147 h 264"/>
                <a:gd name="T58" fmla="*/ 188 w 265"/>
                <a:gd name="T59" fmla="*/ 220 h 264"/>
                <a:gd name="T60" fmla="*/ 200 w 265"/>
                <a:gd name="T61" fmla="*/ 126 h 264"/>
                <a:gd name="T62" fmla="*/ 184 w 265"/>
                <a:gd name="T63" fmla="*/ 101 h 264"/>
                <a:gd name="T64" fmla="*/ 200 w 265"/>
                <a:gd name="T65" fmla="*/ 86 h 264"/>
                <a:gd name="T66" fmla="*/ 168 w 265"/>
                <a:gd name="T67" fmla="*/ 67 h 264"/>
                <a:gd name="T68" fmla="*/ 202 w 265"/>
                <a:gd name="T69" fmla="*/ 51 h 264"/>
                <a:gd name="T70" fmla="*/ 202 w 265"/>
                <a:gd name="T71" fmla="*/ 51 h 264"/>
                <a:gd name="T72" fmla="*/ 216 w 265"/>
                <a:gd name="T73" fmla="*/ 86 h 264"/>
                <a:gd name="T74" fmla="*/ 244 w 265"/>
                <a:gd name="T75" fmla="*/ 66 h 264"/>
                <a:gd name="T76" fmla="*/ 243 w 265"/>
                <a:gd name="T77" fmla="*/ 50 h 264"/>
                <a:gd name="T78" fmla="*/ 216 w 265"/>
                <a:gd name="T79" fmla="*/ 27 h 264"/>
                <a:gd name="T80" fmla="*/ 218 w 265"/>
                <a:gd name="T81" fmla="*/ 224 h 264"/>
                <a:gd name="T82" fmla="*/ 232 w 265"/>
                <a:gd name="T83" fmla="*/ 204 h 264"/>
                <a:gd name="T84" fmla="*/ 226 w 265"/>
                <a:gd name="T85" fmla="*/ 184 h 264"/>
                <a:gd name="T86" fmla="*/ 247 w 265"/>
                <a:gd name="T87" fmla="*/ 168 h 264"/>
                <a:gd name="T88" fmla="*/ 214 w 265"/>
                <a:gd name="T89" fmla="*/ 169 h 264"/>
                <a:gd name="T90" fmla="*/ 250 w 265"/>
                <a:gd name="T91" fmla="*/ 145 h 264"/>
                <a:gd name="T92" fmla="*/ 215 w 265"/>
                <a:gd name="T93" fmla="*/ 126 h 264"/>
                <a:gd name="T94" fmla="*/ 249 w 265"/>
                <a:gd name="T95" fmla="*/ 100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65" h="264">
                  <a:moveTo>
                    <a:pt x="265" y="123"/>
                  </a:moveTo>
                  <a:cubicBezTo>
                    <a:pt x="265" y="111"/>
                    <a:pt x="263" y="93"/>
                    <a:pt x="262" y="89"/>
                  </a:cubicBezTo>
                  <a:cubicBezTo>
                    <a:pt x="258" y="73"/>
                    <a:pt x="259" y="57"/>
                    <a:pt x="253" y="39"/>
                  </a:cubicBezTo>
                  <a:cubicBezTo>
                    <a:pt x="247" y="28"/>
                    <a:pt x="248" y="11"/>
                    <a:pt x="236" y="0"/>
                  </a:cubicBezTo>
                  <a:cubicBezTo>
                    <a:pt x="225" y="0"/>
                    <a:pt x="225" y="0"/>
                    <a:pt x="225" y="0"/>
                  </a:cubicBezTo>
                  <a:cubicBezTo>
                    <a:pt x="211" y="13"/>
                    <a:pt x="195" y="24"/>
                    <a:pt x="177" y="33"/>
                  </a:cubicBezTo>
                  <a:cubicBezTo>
                    <a:pt x="160" y="42"/>
                    <a:pt x="142" y="51"/>
                    <a:pt x="125" y="61"/>
                  </a:cubicBezTo>
                  <a:cubicBezTo>
                    <a:pt x="112" y="68"/>
                    <a:pt x="100" y="77"/>
                    <a:pt x="86" y="82"/>
                  </a:cubicBezTo>
                  <a:cubicBezTo>
                    <a:pt x="80" y="85"/>
                    <a:pt x="75" y="89"/>
                    <a:pt x="68" y="92"/>
                  </a:cubicBezTo>
                  <a:cubicBezTo>
                    <a:pt x="62" y="94"/>
                    <a:pt x="57" y="98"/>
                    <a:pt x="51" y="101"/>
                  </a:cubicBezTo>
                  <a:cubicBezTo>
                    <a:pt x="42" y="107"/>
                    <a:pt x="34" y="113"/>
                    <a:pt x="25" y="119"/>
                  </a:cubicBezTo>
                  <a:cubicBezTo>
                    <a:pt x="18" y="125"/>
                    <a:pt x="0" y="133"/>
                    <a:pt x="14" y="145"/>
                  </a:cubicBezTo>
                  <a:cubicBezTo>
                    <a:pt x="20" y="149"/>
                    <a:pt x="26" y="152"/>
                    <a:pt x="31" y="157"/>
                  </a:cubicBezTo>
                  <a:cubicBezTo>
                    <a:pt x="31" y="157"/>
                    <a:pt x="31" y="157"/>
                    <a:pt x="32" y="157"/>
                  </a:cubicBezTo>
                  <a:cubicBezTo>
                    <a:pt x="41" y="163"/>
                    <a:pt x="50" y="168"/>
                    <a:pt x="59" y="173"/>
                  </a:cubicBezTo>
                  <a:cubicBezTo>
                    <a:pt x="74" y="180"/>
                    <a:pt x="88" y="189"/>
                    <a:pt x="102" y="198"/>
                  </a:cubicBezTo>
                  <a:cubicBezTo>
                    <a:pt x="109" y="202"/>
                    <a:pt x="117" y="206"/>
                    <a:pt x="124" y="211"/>
                  </a:cubicBezTo>
                  <a:cubicBezTo>
                    <a:pt x="132" y="215"/>
                    <a:pt x="139" y="218"/>
                    <a:pt x="145" y="224"/>
                  </a:cubicBezTo>
                  <a:cubicBezTo>
                    <a:pt x="150" y="229"/>
                    <a:pt x="157" y="232"/>
                    <a:pt x="163" y="235"/>
                  </a:cubicBezTo>
                  <a:cubicBezTo>
                    <a:pt x="178" y="244"/>
                    <a:pt x="194" y="250"/>
                    <a:pt x="207" y="261"/>
                  </a:cubicBezTo>
                  <a:cubicBezTo>
                    <a:pt x="209" y="263"/>
                    <a:pt x="212" y="263"/>
                    <a:pt x="214" y="264"/>
                  </a:cubicBezTo>
                  <a:cubicBezTo>
                    <a:pt x="217" y="263"/>
                    <a:pt x="219" y="262"/>
                    <a:pt x="222" y="261"/>
                  </a:cubicBezTo>
                  <a:cubicBezTo>
                    <a:pt x="223" y="258"/>
                    <a:pt x="223" y="255"/>
                    <a:pt x="224" y="253"/>
                  </a:cubicBezTo>
                  <a:cubicBezTo>
                    <a:pt x="234" y="240"/>
                    <a:pt x="240" y="226"/>
                    <a:pt x="246" y="212"/>
                  </a:cubicBezTo>
                  <a:cubicBezTo>
                    <a:pt x="252" y="201"/>
                    <a:pt x="257" y="189"/>
                    <a:pt x="259" y="176"/>
                  </a:cubicBezTo>
                  <a:cubicBezTo>
                    <a:pt x="263" y="164"/>
                    <a:pt x="263" y="160"/>
                    <a:pt x="264" y="152"/>
                  </a:cubicBezTo>
                  <a:cubicBezTo>
                    <a:pt x="265" y="140"/>
                    <a:pt x="265" y="132"/>
                    <a:pt x="265" y="123"/>
                  </a:cubicBezTo>
                  <a:close/>
                  <a:moveTo>
                    <a:pt x="56" y="154"/>
                  </a:moveTo>
                  <a:cubicBezTo>
                    <a:pt x="51" y="151"/>
                    <a:pt x="48" y="149"/>
                    <a:pt x="43" y="146"/>
                  </a:cubicBezTo>
                  <a:cubicBezTo>
                    <a:pt x="56" y="146"/>
                    <a:pt x="56" y="146"/>
                    <a:pt x="56" y="146"/>
                  </a:cubicBezTo>
                  <a:lnTo>
                    <a:pt x="56" y="154"/>
                  </a:lnTo>
                  <a:close/>
                  <a:moveTo>
                    <a:pt x="59" y="127"/>
                  </a:moveTo>
                  <a:cubicBezTo>
                    <a:pt x="53" y="130"/>
                    <a:pt x="50" y="131"/>
                    <a:pt x="47" y="128"/>
                  </a:cubicBezTo>
                  <a:cubicBezTo>
                    <a:pt x="47" y="126"/>
                    <a:pt x="47" y="125"/>
                    <a:pt x="47" y="124"/>
                  </a:cubicBezTo>
                  <a:cubicBezTo>
                    <a:pt x="48" y="123"/>
                    <a:pt x="50" y="122"/>
                    <a:pt x="51" y="121"/>
                  </a:cubicBezTo>
                  <a:cubicBezTo>
                    <a:pt x="54" y="120"/>
                    <a:pt x="56" y="119"/>
                    <a:pt x="60" y="117"/>
                  </a:cubicBezTo>
                  <a:cubicBezTo>
                    <a:pt x="59" y="121"/>
                    <a:pt x="59" y="124"/>
                    <a:pt x="59" y="127"/>
                  </a:cubicBezTo>
                  <a:close/>
                  <a:moveTo>
                    <a:pt x="105" y="152"/>
                  </a:moveTo>
                  <a:cubicBezTo>
                    <a:pt x="103" y="157"/>
                    <a:pt x="103" y="162"/>
                    <a:pt x="102" y="168"/>
                  </a:cubicBezTo>
                  <a:cubicBezTo>
                    <a:pt x="99" y="169"/>
                    <a:pt x="96" y="171"/>
                    <a:pt x="93" y="173"/>
                  </a:cubicBezTo>
                  <a:cubicBezTo>
                    <a:pt x="89" y="171"/>
                    <a:pt x="85" y="169"/>
                    <a:pt x="81" y="167"/>
                  </a:cubicBezTo>
                  <a:cubicBezTo>
                    <a:pt x="77" y="165"/>
                    <a:pt x="73" y="162"/>
                    <a:pt x="68" y="160"/>
                  </a:cubicBezTo>
                  <a:cubicBezTo>
                    <a:pt x="69" y="155"/>
                    <a:pt x="71" y="150"/>
                    <a:pt x="72" y="145"/>
                  </a:cubicBezTo>
                  <a:cubicBezTo>
                    <a:pt x="83" y="144"/>
                    <a:pt x="93" y="145"/>
                    <a:pt x="103" y="145"/>
                  </a:cubicBezTo>
                  <a:cubicBezTo>
                    <a:pt x="106" y="147"/>
                    <a:pt x="105" y="149"/>
                    <a:pt x="105" y="152"/>
                  </a:cubicBezTo>
                  <a:close/>
                  <a:moveTo>
                    <a:pt x="102" y="121"/>
                  </a:moveTo>
                  <a:cubicBezTo>
                    <a:pt x="99" y="125"/>
                    <a:pt x="100" y="127"/>
                    <a:pt x="97" y="127"/>
                  </a:cubicBezTo>
                  <a:cubicBezTo>
                    <a:pt x="89" y="127"/>
                    <a:pt x="81" y="127"/>
                    <a:pt x="73" y="127"/>
                  </a:cubicBezTo>
                  <a:cubicBezTo>
                    <a:pt x="70" y="115"/>
                    <a:pt x="70" y="115"/>
                    <a:pt x="76" y="107"/>
                  </a:cubicBezTo>
                  <a:cubicBezTo>
                    <a:pt x="85" y="106"/>
                    <a:pt x="91" y="106"/>
                    <a:pt x="102" y="106"/>
                  </a:cubicBezTo>
                  <a:cubicBezTo>
                    <a:pt x="102" y="109"/>
                    <a:pt x="102" y="118"/>
                    <a:pt x="102" y="121"/>
                  </a:cubicBezTo>
                  <a:close/>
                  <a:moveTo>
                    <a:pt x="152" y="200"/>
                  </a:moveTo>
                  <a:cubicBezTo>
                    <a:pt x="150" y="202"/>
                    <a:pt x="147" y="204"/>
                    <a:pt x="144" y="206"/>
                  </a:cubicBezTo>
                  <a:cubicBezTo>
                    <a:pt x="135" y="200"/>
                    <a:pt x="127" y="195"/>
                    <a:pt x="116" y="188"/>
                  </a:cubicBezTo>
                  <a:cubicBezTo>
                    <a:pt x="149" y="188"/>
                    <a:pt x="149" y="188"/>
                    <a:pt x="149" y="188"/>
                  </a:cubicBezTo>
                  <a:cubicBezTo>
                    <a:pt x="152" y="193"/>
                    <a:pt x="152" y="193"/>
                    <a:pt x="152" y="200"/>
                  </a:cubicBezTo>
                  <a:close/>
                  <a:moveTo>
                    <a:pt x="155" y="167"/>
                  </a:moveTo>
                  <a:cubicBezTo>
                    <a:pt x="145" y="170"/>
                    <a:pt x="138" y="170"/>
                    <a:pt x="122" y="168"/>
                  </a:cubicBezTo>
                  <a:cubicBezTo>
                    <a:pt x="121" y="156"/>
                    <a:pt x="121" y="156"/>
                    <a:pt x="125" y="146"/>
                  </a:cubicBezTo>
                  <a:cubicBezTo>
                    <a:pt x="135" y="140"/>
                    <a:pt x="146" y="139"/>
                    <a:pt x="155" y="147"/>
                  </a:cubicBezTo>
                  <a:lnTo>
                    <a:pt x="155" y="167"/>
                  </a:lnTo>
                  <a:close/>
                  <a:moveTo>
                    <a:pt x="155" y="128"/>
                  </a:moveTo>
                  <a:cubicBezTo>
                    <a:pt x="148" y="128"/>
                    <a:pt x="124" y="130"/>
                    <a:pt x="117" y="127"/>
                  </a:cubicBezTo>
                  <a:cubicBezTo>
                    <a:pt x="114" y="122"/>
                    <a:pt x="117" y="113"/>
                    <a:pt x="117" y="107"/>
                  </a:cubicBezTo>
                  <a:cubicBezTo>
                    <a:pt x="126" y="102"/>
                    <a:pt x="144" y="105"/>
                    <a:pt x="155" y="105"/>
                  </a:cubicBezTo>
                  <a:cubicBezTo>
                    <a:pt x="154" y="112"/>
                    <a:pt x="154" y="121"/>
                    <a:pt x="155" y="128"/>
                  </a:cubicBezTo>
                  <a:close/>
                  <a:moveTo>
                    <a:pt x="136" y="87"/>
                  </a:moveTo>
                  <a:cubicBezTo>
                    <a:pt x="134" y="86"/>
                    <a:pt x="114" y="85"/>
                    <a:pt x="116" y="84"/>
                  </a:cubicBezTo>
                  <a:cubicBezTo>
                    <a:pt x="120" y="78"/>
                    <a:pt x="136" y="73"/>
                    <a:pt x="140" y="68"/>
                  </a:cubicBezTo>
                  <a:cubicBezTo>
                    <a:pt x="157" y="68"/>
                    <a:pt x="157" y="68"/>
                    <a:pt x="157" y="68"/>
                  </a:cubicBezTo>
                  <a:cubicBezTo>
                    <a:pt x="158" y="73"/>
                    <a:pt x="155" y="81"/>
                    <a:pt x="156" y="87"/>
                  </a:cubicBezTo>
                  <a:lnTo>
                    <a:pt x="136" y="87"/>
                  </a:lnTo>
                  <a:close/>
                  <a:moveTo>
                    <a:pt x="170" y="198"/>
                  </a:moveTo>
                  <a:cubicBezTo>
                    <a:pt x="170" y="195"/>
                    <a:pt x="170" y="193"/>
                    <a:pt x="170" y="188"/>
                  </a:cubicBezTo>
                  <a:cubicBezTo>
                    <a:pt x="192" y="188"/>
                    <a:pt x="192" y="188"/>
                    <a:pt x="192" y="188"/>
                  </a:cubicBezTo>
                  <a:cubicBezTo>
                    <a:pt x="196" y="192"/>
                    <a:pt x="195" y="195"/>
                    <a:pt x="194" y="199"/>
                  </a:cubicBezTo>
                  <a:cubicBezTo>
                    <a:pt x="194" y="199"/>
                    <a:pt x="193" y="201"/>
                    <a:pt x="192" y="201"/>
                  </a:cubicBezTo>
                  <a:cubicBezTo>
                    <a:pt x="185" y="202"/>
                    <a:pt x="179" y="207"/>
                    <a:pt x="171" y="203"/>
                  </a:cubicBezTo>
                  <a:cubicBezTo>
                    <a:pt x="171" y="202"/>
                    <a:pt x="170" y="200"/>
                    <a:pt x="170" y="198"/>
                  </a:cubicBezTo>
                  <a:close/>
                  <a:moveTo>
                    <a:pt x="171" y="147"/>
                  </a:moveTo>
                  <a:cubicBezTo>
                    <a:pt x="174" y="142"/>
                    <a:pt x="178" y="141"/>
                    <a:pt x="182" y="142"/>
                  </a:cubicBezTo>
                  <a:cubicBezTo>
                    <a:pt x="187" y="143"/>
                    <a:pt x="192" y="145"/>
                    <a:pt x="197" y="146"/>
                  </a:cubicBezTo>
                  <a:cubicBezTo>
                    <a:pt x="199" y="150"/>
                    <a:pt x="194" y="154"/>
                    <a:pt x="195" y="158"/>
                  </a:cubicBezTo>
                  <a:cubicBezTo>
                    <a:pt x="195" y="161"/>
                    <a:pt x="194" y="164"/>
                    <a:pt x="194" y="169"/>
                  </a:cubicBezTo>
                  <a:cubicBezTo>
                    <a:pt x="172" y="169"/>
                    <a:pt x="172" y="169"/>
                    <a:pt x="172" y="169"/>
                  </a:cubicBezTo>
                  <a:cubicBezTo>
                    <a:pt x="171" y="166"/>
                    <a:pt x="171" y="164"/>
                    <a:pt x="171" y="161"/>
                  </a:cubicBezTo>
                  <a:cubicBezTo>
                    <a:pt x="171" y="156"/>
                    <a:pt x="174" y="151"/>
                    <a:pt x="171" y="147"/>
                  </a:cubicBezTo>
                  <a:close/>
                  <a:moveTo>
                    <a:pt x="197" y="236"/>
                  </a:moveTo>
                  <a:cubicBezTo>
                    <a:pt x="190" y="231"/>
                    <a:pt x="181" y="231"/>
                    <a:pt x="174" y="224"/>
                  </a:cubicBezTo>
                  <a:cubicBezTo>
                    <a:pt x="179" y="223"/>
                    <a:pt x="183" y="221"/>
                    <a:pt x="188" y="220"/>
                  </a:cubicBezTo>
                  <a:cubicBezTo>
                    <a:pt x="191" y="221"/>
                    <a:pt x="194" y="222"/>
                    <a:pt x="197" y="224"/>
                  </a:cubicBezTo>
                  <a:lnTo>
                    <a:pt x="197" y="236"/>
                  </a:lnTo>
                  <a:close/>
                  <a:moveTo>
                    <a:pt x="200" y="126"/>
                  </a:moveTo>
                  <a:cubicBezTo>
                    <a:pt x="191" y="130"/>
                    <a:pt x="178" y="126"/>
                    <a:pt x="169" y="127"/>
                  </a:cubicBezTo>
                  <a:cubicBezTo>
                    <a:pt x="167" y="119"/>
                    <a:pt x="168" y="111"/>
                    <a:pt x="169" y="105"/>
                  </a:cubicBezTo>
                  <a:cubicBezTo>
                    <a:pt x="172" y="99"/>
                    <a:pt x="179" y="102"/>
                    <a:pt x="184" y="101"/>
                  </a:cubicBezTo>
                  <a:cubicBezTo>
                    <a:pt x="188" y="100"/>
                    <a:pt x="195" y="100"/>
                    <a:pt x="201" y="103"/>
                  </a:cubicBezTo>
                  <a:lnTo>
                    <a:pt x="200" y="126"/>
                  </a:lnTo>
                  <a:close/>
                  <a:moveTo>
                    <a:pt x="200" y="86"/>
                  </a:moveTo>
                  <a:cubicBezTo>
                    <a:pt x="197" y="87"/>
                    <a:pt x="190" y="87"/>
                    <a:pt x="188" y="87"/>
                  </a:cubicBezTo>
                  <a:cubicBezTo>
                    <a:pt x="179" y="87"/>
                    <a:pt x="177" y="87"/>
                    <a:pt x="168" y="87"/>
                  </a:cubicBezTo>
                  <a:cubicBezTo>
                    <a:pt x="168" y="79"/>
                    <a:pt x="168" y="73"/>
                    <a:pt x="168" y="67"/>
                  </a:cubicBezTo>
                  <a:cubicBezTo>
                    <a:pt x="180" y="64"/>
                    <a:pt x="190" y="67"/>
                    <a:pt x="200" y="66"/>
                  </a:cubicBezTo>
                  <a:cubicBezTo>
                    <a:pt x="202" y="72"/>
                    <a:pt x="201" y="81"/>
                    <a:pt x="200" y="86"/>
                  </a:cubicBezTo>
                  <a:close/>
                  <a:moveTo>
                    <a:pt x="202" y="51"/>
                  </a:moveTo>
                  <a:cubicBezTo>
                    <a:pt x="171" y="52"/>
                    <a:pt x="171" y="52"/>
                    <a:pt x="171" y="52"/>
                  </a:cubicBezTo>
                  <a:cubicBezTo>
                    <a:pt x="175" y="48"/>
                    <a:pt x="198" y="37"/>
                    <a:pt x="203" y="35"/>
                  </a:cubicBezTo>
                  <a:cubicBezTo>
                    <a:pt x="202" y="37"/>
                    <a:pt x="203" y="49"/>
                    <a:pt x="202" y="51"/>
                  </a:cubicBezTo>
                  <a:close/>
                  <a:moveTo>
                    <a:pt x="247" y="86"/>
                  </a:moveTo>
                  <a:cubicBezTo>
                    <a:pt x="242" y="85"/>
                    <a:pt x="236" y="85"/>
                    <a:pt x="232" y="86"/>
                  </a:cubicBezTo>
                  <a:cubicBezTo>
                    <a:pt x="228" y="87"/>
                    <a:pt x="221" y="86"/>
                    <a:pt x="216" y="86"/>
                  </a:cubicBezTo>
                  <a:cubicBezTo>
                    <a:pt x="216" y="67"/>
                    <a:pt x="216" y="67"/>
                    <a:pt x="216" y="67"/>
                  </a:cubicBezTo>
                  <a:cubicBezTo>
                    <a:pt x="219" y="66"/>
                    <a:pt x="224" y="65"/>
                    <a:pt x="226" y="65"/>
                  </a:cubicBezTo>
                  <a:cubicBezTo>
                    <a:pt x="232" y="65"/>
                    <a:pt x="238" y="66"/>
                    <a:pt x="244" y="66"/>
                  </a:cubicBezTo>
                  <a:cubicBezTo>
                    <a:pt x="244" y="70"/>
                    <a:pt x="248" y="82"/>
                    <a:pt x="247" y="86"/>
                  </a:cubicBezTo>
                  <a:close/>
                  <a:moveTo>
                    <a:pt x="231" y="16"/>
                  </a:moveTo>
                  <a:cubicBezTo>
                    <a:pt x="239" y="23"/>
                    <a:pt x="243" y="38"/>
                    <a:pt x="243" y="50"/>
                  </a:cubicBezTo>
                  <a:cubicBezTo>
                    <a:pt x="239" y="52"/>
                    <a:pt x="236" y="51"/>
                    <a:pt x="231" y="51"/>
                  </a:cubicBezTo>
                  <a:cubicBezTo>
                    <a:pt x="228" y="51"/>
                    <a:pt x="219" y="51"/>
                    <a:pt x="217" y="51"/>
                  </a:cubicBezTo>
                  <a:cubicBezTo>
                    <a:pt x="216" y="43"/>
                    <a:pt x="216" y="30"/>
                    <a:pt x="216" y="27"/>
                  </a:cubicBezTo>
                  <a:cubicBezTo>
                    <a:pt x="219" y="23"/>
                    <a:pt x="227" y="18"/>
                    <a:pt x="231" y="16"/>
                  </a:cubicBezTo>
                  <a:close/>
                  <a:moveTo>
                    <a:pt x="219" y="231"/>
                  </a:moveTo>
                  <a:cubicBezTo>
                    <a:pt x="217" y="228"/>
                    <a:pt x="217" y="228"/>
                    <a:pt x="218" y="224"/>
                  </a:cubicBezTo>
                  <a:cubicBezTo>
                    <a:pt x="219" y="224"/>
                    <a:pt x="220" y="224"/>
                    <a:pt x="222" y="224"/>
                  </a:cubicBezTo>
                  <a:cubicBezTo>
                    <a:pt x="221" y="226"/>
                    <a:pt x="220" y="229"/>
                    <a:pt x="219" y="231"/>
                  </a:cubicBezTo>
                  <a:close/>
                  <a:moveTo>
                    <a:pt x="232" y="204"/>
                  </a:moveTo>
                  <a:cubicBezTo>
                    <a:pt x="226" y="206"/>
                    <a:pt x="222" y="201"/>
                    <a:pt x="217" y="200"/>
                  </a:cubicBezTo>
                  <a:cubicBezTo>
                    <a:pt x="216" y="197"/>
                    <a:pt x="214" y="193"/>
                    <a:pt x="213" y="190"/>
                  </a:cubicBezTo>
                  <a:cubicBezTo>
                    <a:pt x="217" y="188"/>
                    <a:pt x="222" y="186"/>
                    <a:pt x="226" y="184"/>
                  </a:cubicBezTo>
                  <a:cubicBezTo>
                    <a:pt x="230" y="186"/>
                    <a:pt x="235" y="187"/>
                    <a:pt x="240" y="188"/>
                  </a:cubicBezTo>
                  <a:cubicBezTo>
                    <a:pt x="237" y="194"/>
                    <a:pt x="235" y="199"/>
                    <a:pt x="232" y="204"/>
                  </a:cubicBezTo>
                  <a:close/>
                  <a:moveTo>
                    <a:pt x="247" y="168"/>
                  </a:moveTo>
                  <a:cubicBezTo>
                    <a:pt x="243" y="171"/>
                    <a:pt x="240" y="170"/>
                    <a:pt x="237" y="170"/>
                  </a:cubicBezTo>
                  <a:cubicBezTo>
                    <a:pt x="232" y="170"/>
                    <a:pt x="228" y="167"/>
                    <a:pt x="224" y="168"/>
                  </a:cubicBezTo>
                  <a:cubicBezTo>
                    <a:pt x="221" y="169"/>
                    <a:pt x="218" y="169"/>
                    <a:pt x="214" y="169"/>
                  </a:cubicBezTo>
                  <a:cubicBezTo>
                    <a:pt x="212" y="161"/>
                    <a:pt x="215" y="150"/>
                    <a:pt x="214" y="144"/>
                  </a:cubicBezTo>
                  <a:cubicBezTo>
                    <a:pt x="216" y="139"/>
                    <a:pt x="226" y="144"/>
                    <a:pt x="230" y="143"/>
                  </a:cubicBezTo>
                  <a:cubicBezTo>
                    <a:pt x="232" y="143"/>
                    <a:pt x="244" y="143"/>
                    <a:pt x="250" y="145"/>
                  </a:cubicBezTo>
                  <a:cubicBezTo>
                    <a:pt x="253" y="151"/>
                    <a:pt x="252" y="162"/>
                    <a:pt x="247" y="168"/>
                  </a:cubicBezTo>
                  <a:close/>
                  <a:moveTo>
                    <a:pt x="235" y="127"/>
                  </a:moveTo>
                  <a:cubicBezTo>
                    <a:pt x="228" y="127"/>
                    <a:pt x="221" y="127"/>
                    <a:pt x="215" y="126"/>
                  </a:cubicBezTo>
                  <a:cubicBezTo>
                    <a:pt x="213" y="118"/>
                    <a:pt x="215" y="111"/>
                    <a:pt x="215" y="102"/>
                  </a:cubicBezTo>
                  <a:cubicBezTo>
                    <a:pt x="218" y="100"/>
                    <a:pt x="226" y="101"/>
                    <a:pt x="229" y="100"/>
                  </a:cubicBezTo>
                  <a:cubicBezTo>
                    <a:pt x="236" y="101"/>
                    <a:pt x="241" y="99"/>
                    <a:pt x="249" y="100"/>
                  </a:cubicBezTo>
                  <a:cubicBezTo>
                    <a:pt x="251" y="108"/>
                    <a:pt x="249" y="117"/>
                    <a:pt x="249" y="127"/>
                  </a:cubicBezTo>
                  <a:cubicBezTo>
                    <a:pt x="243" y="125"/>
                    <a:pt x="241" y="126"/>
                    <a:pt x="235" y="1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7" name="Freeform 7"/>
            <p:cNvSpPr>
              <a:spLocks/>
            </p:cNvSpPr>
            <p:nvPr/>
          </p:nvSpPr>
          <p:spPr bwMode="auto">
            <a:xfrm>
              <a:off x="1614488" y="3405188"/>
              <a:ext cx="39688" cy="38100"/>
            </a:xfrm>
            <a:custGeom>
              <a:avLst/>
              <a:gdLst>
                <a:gd name="T0" fmla="*/ 25 w 28"/>
                <a:gd name="T1" fmla="*/ 18 h 27"/>
                <a:gd name="T2" fmla="*/ 28 w 28"/>
                <a:gd name="T3" fmla="*/ 9 h 27"/>
                <a:gd name="T4" fmla="*/ 19 w 28"/>
                <a:gd name="T5" fmla="*/ 0 h 27"/>
                <a:gd name="T6" fmla="*/ 9 w 28"/>
                <a:gd name="T7" fmla="*/ 0 h 27"/>
                <a:gd name="T8" fmla="*/ 0 w 28"/>
                <a:gd name="T9" fmla="*/ 12 h 27"/>
                <a:gd name="T10" fmla="*/ 0 w 28"/>
                <a:gd name="T11" fmla="*/ 18 h 27"/>
                <a:gd name="T12" fmla="*/ 2 w 28"/>
                <a:gd name="T13" fmla="*/ 21 h 27"/>
                <a:gd name="T14" fmla="*/ 6 w 28"/>
                <a:gd name="T15" fmla="*/ 25 h 27"/>
                <a:gd name="T16" fmla="*/ 15 w 28"/>
                <a:gd name="T17" fmla="*/ 27 h 27"/>
                <a:gd name="T18" fmla="*/ 25 w 28"/>
                <a:gd name="T19" fmla="*/ 18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" h="27">
                  <a:moveTo>
                    <a:pt x="25" y="18"/>
                  </a:moveTo>
                  <a:cubicBezTo>
                    <a:pt x="26" y="15"/>
                    <a:pt x="27" y="12"/>
                    <a:pt x="28" y="9"/>
                  </a:cubicBezTo>
                  <a:cubicBezTo>
                    <a:pt x="26" y="5"/>
                    <a:pt x="23" y="1"/>
                    <a:pt x="1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5" y="2"/>
                    <a:pt x="2" y="7"/>
                    <a:pt x="0" y="12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1" y="19"/>
                    <a:pt x="1" y="20"/>
                    <a:pt x="2" y="21"/>
                  </a:cubicBezTo>
                  <a:cubicBezTo>
                    <a:pt x="3" y="22"/>
                    <a:pt x="5" y="23"/>
                    <a:pt x="6" y="25"/>
                  </a:cubicBezTo>
                  <a:cubicBezTo>
                    <a:pt x="9" y="26"/>
                    <a:pt x="12" y="27"/>
                    <a:pt x="15" y="27"/>
                  </a:cubicBezTo>
                  <a:cubicBezTo>
                    <a:pt x="20" y="26"/>
                    <a:pt x="22" y="22"/>
                    <a:pt x="25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8" name="Freeform 8"/>
            <p:cNvSpPr>
              <a:spLocks/>
            </p:cNvSpPr>
            <p:nvPr/>
          </p:nvSpPr>
          <p:spPr bwMode="auto">
            <a:xfrm>
              <a:off x="1617663" y="3287713"/>
              <a:ext cx="36513" cy="41275"/>
            </a:xfrm>
            <a:custGeom>
              <a:avLst/>
              <a:gdLst>
                <a:gd name="T0" fmla="*/ 25 w 26"/>
                <a:gd name="T1" fmla="*/ 7 h 29"/>
                <a:gd name="T2" fmla="*/ 22 w 26"/>
                <a:gd name="T3" fmla="*/ 2 h 29"/>
                <a:gd name="T4" fmla="*/ 14 w 26"/>
                <a:gd name="T5" fmla="*/ 1 h 29"/>
                <a:gd name="T6" fmla="*/ 9 w 26"/>
                <a:gd name="T7" fmla="*/ 3 h 29"/>
                <a:gd name="T8" fmla="*/ 2 w 26"/>
                <a:gd name="T9" fmla="*/ 10 h 29"/>
                <a:gd name="T10" fmla="*/ 0 w 26"/>
                <a:gd name="T11" fmla="*/ 16 h 29"/>
                <a:gd name="T12" fmla="*/ 0 w 26"/>
                <a:gd name="T13" fmla="*/ 17 h 29"/>
                <a:gd name="T14" fmla="*/ 2 w 26"/>
                <a:gd name="T15" fmla="*/ 24 h 29"/>
                <a:gd name="T16" fmla="*/ 4 w 26"/>
                <a:gd name="T17" fmla="*/ 26 h 29"/>
                <a:gd name="T18" fmla="*/ 11 w 26"/>
                <a:gd name="T19" fmla="*/ 29 h 29"/>
                <a:gd name="T20" fmla="*/ 17 w 26"/>
                <a:gd name="T21" fmla="*/ 29 h 29"/>
                <a:gd name="T22" fmla="*/ 21 w 26"/>
                <a:gd name="T23" fmla="*/ 26 h 29"/>
                <a:gd name="T24" fmla="*/ 26 w 26"/>
                <a:gd name="T25" fmla="*/ 10 h 29"/>
                <a:gd name="T26" fmla="*/ 25 w 26"/>
                <a:gd name="T27" fmla="*/ 7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6" h="29">
                  <a:moveTo>
                    <a:pt x="25" y="7"/>
                  </a:moveTo>
                  <a:cubicBezTo>
                    <a:pt x="24" y="5"/>
                    <a:pt x="23" y="4"/>
                    <a:pt x="22" y="2"/>
                  </a:cubicBezTo>
                  <a:cubicBezTo>
                    <a:pt x="19" y="1"/>
                    <a:pt x="17" y="0"/>
                    <a:pt x="14" y="1"/>
                  </a:cubicBezTo>
                  <a:cubicBezTo>
                    <a:pt x="12" y="1"/>
                    <a:pt x="11" y="2"/>
                    <a:pt x="9" y="3"/>
                  </a:cubicBezTo>
                  <a:cubicBezTo>
                    <a:pt x="7" y="5"/>
                    <a:pt x="5" y="8"/>
                    <a:pt x="2" y="10"/>
                  </a:cubicBezTo>
                  <a:cubicBezTo>
                    <a:pt x="2" y="12"/>
                    <a:pt x="1" y="14"/>
                    <a:pt x="0" y="16"/>
                  </a:cubicBezTo>
                  <a:cubicBezTo>
                    <a:pt x="0" y="16"/>
                    <a:pt x="0" y="17"/>
                    <a:pt x="0" y="17"/>
                  </a:cubicBezTo>
                  <a:cubicBezTo>
                    <a:pt x="1" y="19"/>
                    <a:pt x="2" y="22"/>
                    <a:pt x="2" y="24"/>
                  </a:cubicBezTo>
                  <a:cubicBezTo>
                    <a:pt x="3" y="25"/>
                    <a:pt x="3" y="25"/>
                    <a:pt x="4" y="26"/>
                  </a:cubicBezTo>
                  <a:cubicBezTo>
                    <a:pt x="6" y="27"/>
                    <a:pt x="8" y="28"/>
                    <a:pt x="11" y="29"/>
                  </a:cubicBezTo>
                  <a:cubicBezTo>
                    <a:pt x="13" y="29"/>
                    <a:pt x="15" y="29"/>
                    <a:pt x="17" y="29"/>
                  </a:cubicBezTo>
                  <a:cubicBezTo>
                    <a:pt x="18" y="28"/>
                    <a:pt x="20" y="27"/>
                    <a:pt x="21" y="26"/>
                  </a:cubicBezTo>
                  <a:cubicBezTo>
                    <a:pt x="23" y="21"/>
                    <a:pt x="24" y="15"/>
                    <a:pt x="26" y="10"/>
                  </a:cubicBezTo>
                  <a:cubicBezTo>
                    <a:pt x="26" y="9"/>
                    <a:pt x="25" y="8"/>
                    <a:pt x="25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9" name="Freeform 9"/>
            <p:cNvSpPr>
              <a:spLocks/>
            </p:cNvSpPr>
            <p:nvPr/>
          </p:nvSpPr>
          <p:spPr bwMode="auto">
            <a:xfrm>
              <a:off x="1538288" y="3298826"/>
              <a:ext cx="34925" cy="36513"/>
            </a:xfrm>
            <a:custGeom>
              <a:avLst/>
              <a:gdLst>
                <a:gd name="T0" fmla="*/ 21 w 24"/>
                <a:gd name="T1" fmla="*/ 3 h 26"/>
                <a:gd name="T2" fmla="*/ 15 w 24"/>
                <a:gd name="T3" fmla="*/ 1 h 26"/>
                <a:gd name="T4" fmla="*/ 10 w 24"/>
                <a:gd name="T5" fmla="*/ 1 h 26"/>
                <a:gd name="T6" fmla="*/ 0 w 24"/>
                <a:gd name="T7" fmla="*/ 10 h 26"/>
                <a:gd name="T8" fmla="*/ 0 w 24"/>
                <a:gd name="T9" fmla="*/ 16 h 26"/>
                <a:gd name="T10" fmla="*/ 0 w 24"/>
                <a:gd name="T11" fmla="*/ 16 h 26"/>
                <a:gd name="T12" fmla="*/ 5 w 24"/>
                <a:gd name="T13" fmla="*/ 24 h 26"/>
                <a:gd name="T14" fmla="*/ 7 w 24"/>
                <a:gd name="T15" fmla="*/ 25 h 26"/>
                <a:gd name="T16" fmla="*/ 7 w 24"/>
                <a:gd name="T17" fmla="*/ 25 h 26"/>
                <a:gd name="T18" fmla="*/ 17 w 24"/>
                <a:gd name="T19" fmla="*/ 25 h 26"/>
                <a:gd name="T20" fmla="*/ 24 w 24"/>
                <a:gd name="T21" fmla="*/ 11 h 26"/>
                <a:gd name="T22" fmla="*/ 21 w 24"/>
                <a:gd name="T23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4" h="26">
                  <a:moveTo>
                    <a:pt x="21" y="3"/>
                  </a:moveTo>
                  <a:cubicBezTo>
                    <a:pt x="19" y="2"/>
                    <a:pt x="17" y="1"/>
                    <a:pt x="15" y="1"/>
                  </a:cubicBezTo>
                  <a:cubicBezTo>
                    <a:pt x="14" y="0"/>
                    <a:pt x="12" y="0"/>
                    <a:pt x="10" y="1"/>
                  </a:cubicBezTo>
                  <a:cubicBezTo>
                    <a:pt x="6" y="3"/>
                    <a:pt x="3" y="7"/>
                    <a:pt x="0" y="10"/>
                  </a:cubicBezTo>
                  <a:cubicBezTo>
                    <a:pt x="0" y="12"/>
                    <a:pt x="0" y="14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1" y="19"/>
                    <a:pt x="2" y="22"/>
                    <a:pt x="5" y="24"/>
                  </a:cubicBezTo>
                  <a:cubicBezTo>
                    <a:pt x="6" y="24"/>
                    <a:pt x="6" y="24"/>
                    <a:pt x="7" y="25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10" y="25"/>
                    <a:pt x="14" y="26"/>
                    <a:pt x="17" y="25"/>
                  </a:cubicBezTo>
                  <a:cubicBezTo>
                    <a:pt x="20" y="21"/>
                    <a:pt x="22" y="16"/>
                    <a:pt x="24" y="11"/>
                  </a:cubicBezTo>
                  <a:cubicBezTo>
                    <a:pt x="24" y="8"/>
                    <a:pt x="24" y="5"/>
                    <a:pt x="2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0" name="Freeform 10"/>
            <p:cNvSpPr>
              <a:spLocks/>
            </p:cNvSpPr>
            <p:nvPr/>
          </p:nvSpPr>
          <p:spPr bwMode="auto">
            <a:xfrm>
              <a:off x="1641476" y="3170238"/>
              <a:ext cx="33338" cy="38100"/>
            </a:xfrm>
            <a:custGeom>
              <a:avLst/>
              <a:gdLst>
                <a:gd name="T0" fmla="*/ 23 w 23"/>
                <a:gd name="T1" fmla="*/ 9 h 26"/>
                <a:gd name="T2" fmla="*/ 6 w 23"/>
                <a:gd name="T3" fmla="*/ 3 h 26"/>
                <a:gd name="T4" fmla="*/ 0 w 23"/>
                <a:gd name="T5" fmla="*/ 9 h 26"/>
                <a:gd name="T6" fmla="*/ 3 w 23"/>
                <a:gd name="T7" fmla="*/ 20 h 26"/>
                <a:gd name="T8" fmla="*/ 13 w 23"/>
                <a:gd name="T9" fmla="*/ 26 h 26"/>
                <a:gd name="T10" fmla="*/ 20 w 23"/>
                <a:gd name="T11" fmla="*/ 22 h 26"/>
                <a:gd name="T12" fmla="*/ 23 w 23"/>
                <a:gd name="T13" fmla="*/ 18 h 26"/>
                <a:gd name="T14" fmla="*/ 23 w 23"/>
                <a:gd name="T15" fmla="*/ 11 h 26"/>
                <a:gd name="T16" fmla="*/ 23 w 23"/>
                <a:gd name="T17" fmla="*/ 9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26">
                  <a:moveTo>
                    <a:pt x="23" y="9"/>
                  </a:moveTo>
                  <a:cubicBezTo>
                    <a:pt x="21" y="1"/>
                    <a:pt x="12" y="0"/>
                    <a:pt x="6" y="3"/>
                  </a:cubicBezTo>
                  <a:cubicBezTo>
                    <a:pt x="4" y="5"/>
                    <a:pt x="2" y="7"/>
                    <a:pt x="0" y="9"/>
                  </a:cubicBezTo>
                  <a:cubicBezTo>
                    <a:pt x="0" y="13"/>
                    <a:pt x="1" y="18"/>
                    <a:pt x="3" y="20"/>
                  </a:cubicBezTo>
                  <a:cubicBezTo>
                    <a:pt x="5" y="24"/>
                    <a:pt x="9" y="26"/>
                    <a:pt x="13" y="26"/>
                  </a:cubicBezTo>
                  <a:cubicBezTo>
                    <a:pt x="16" y="25"/>
                    <a:pt x="18" y="23"/>
                    <a:pt x="20" y="22"/>
                  </a:cubicBezTo>
                  <a:cubicBezTo>
                    <a:pt x="21" y="21"/>
                    <a:pt x="22" y="20"/>
                    <a:pt x="23" y="18"/>
                  </a:cubicBezTo>
                  <a:cubicBezTo>
                    <a:pt x="23" y="11"/>
                    <a:pt x="23" y="11"/>
                    <a:pt x="23" y="11"/>
                  </a:cubicBezTo>
                  <a:cubicBezTo>
                    <a:pt x="23" y="10"/>
                    <a:pt x="23" y="10"/>
                    <a:pt x="23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1" name="Freeform 11"/>
            <p:cNvSpPr>
              <a:spLocks/>
            </p:cNvSpPr>
            <p:nvPr/>
          </p:nvSpPr>
          <p:spPr bwMode="auto">
            <a:xfrm>
              <a:off x="1592263" y="3348038"/>
              <a:ext cx="39688" cy="33338"/>
            </a:xfrm>
            <a:custGeom>
              <a:avLst/>
              <a:gdLst>
                <a:gd name="T0" fmla="*/ 10 w 28"/>
                <a:gd name="T1" fmla="*/ 24 h 24"/>
                <a:gd name="T2" fmla="*/ 14 w 28"/>
                <a:gd name="T3" fmla="*/ 23 h 24"/>
                <a:gd name="T4" fmla="*/ 16 w 28"/>
                <a:gd name="T5" fmla="*/ 22 h 24"/>
                <a:gd name="T6" fmla="*/ 19 w 28"/>
                <a:gd name="T7" fmla="*/ 0 h 24"/>
                <a:gd name="T8" fmla="*/ 8 w 28"/>
                <a:gd name="T9" fmla="*/ 0 h 24"/>
                <a:gd name="T10" fmla="*/ 3 w 28"/>
                <a:gd name="T11" fmla="*/ 4 h 24"/>
                <a:gd name="T12" fmla="*/ 0 w 28"/>
                <a:gd name="T13" fmla="*/ 12 h 24"/>
                <a:gd name="T14" fmla="*/ 0 w 28"/>
                <a:gd name="T15" fmla="*/ 13 h 24"/>
                <a:gd name="T16" fmla="*/ 10 w 28"/>
                <a:gd name="T17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8" h="24">
                  <a:moveTo>
                    <a:pt x="10" y="24"/>
                  </a:moveTo>
                  <a:cubicBezTo>
                    <a:pt x="12" y="24"/>
                    <a:pt x="13" y="24"/>
                    <a:pt x="14" y="23"/>
                  </a:cubicBezTo>
                  <a:cubicBezTo>
                    <a:pt x="15" y="23"/>
                    <a:pt x="16" y="23"/>
                    <a:pt x="16" y="22"/>
                  </a:cubicBezTo>
                  <a:cubicBezTo>
                    <a:pt x="24" y="17"/>
                    <a:pt x="28" y="7"/>
                    <a:pt x="19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6" y="1"/>
                    <a:pt x="5" y="2"/>
                    <a:pt x="3" y="4"/>
                  </a:cubicBezTo>
                  <a:cubicBezTo>
                    <a:pt x="2" y="7"/>
                    <a:pt x="0" y="9"/>
                    <a:pt x="0" y="12"/>
                  </a:cubicBezTo>
                  <a:cubicBezTo>
                    <a:pt x="0" y="12"/>
                    <a:pt x="0" y="12"/>
                    <a:pt x="0" y="13"/>
                  </a:cubicBezTo>
                  <a:cubicBezTo>
                    <a:pt x="2" y="17"/>
                    <a:pt x="4" y="22"/>
                    <a:pt x="10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2" name="Freeform 12"/>
            <p:cNvSpPr>
              <a:spLocks/>
            </p:cNvSpPr>
            <p:nvPr/>
          </p:nvSpPr>
          <p:spPr bwMode="auto">
            <a:xfrm>
              <a:off x="1579563" y="3194051"/>
              <a:ext cx="38100" cy="39688"/>
            </a:xfrm>
            <a:custGeom>
              <a:avLst/>
              <a:gdLst>
                <a:gd name="T0" fmla="*/ 3 w 26"/>
                <a:gd name="T1" fmla="*/ 7 h 28"/>
                <a:gd name="T2" fmla="*/ 1 w 26"/>
                <a:gd name="T3" fmla="*/ 11 h 28"/>
                <a:gd name="T4" fmla="*/ 0 w 26"/>
                <a:gd name="T5" fmla="*/ 13 h 28"/>
                <a:gd name="T6" fmla="*/ 1 w 26"/>
                <a:gd name="T7" fmla="*/ 16 h 28"/>
                <a:gd name="T8" fmla="*/ 4 w 26"/>
                <a:gd name="T9" fmla="*/ 23 h 28"/>
                <a:gd name="T10" fmla="*/ 7 w 26"/>
                <a:gd name="T11" fmla="*/ 25 h 28"/>
                <a:gd name="T12" fmla="*/ 19 w 26"/>
                <a:gd name="T13" fmla="*/ 25 h 28"/>
                <a:gd name="T14" fmla="*/ 23 w 26"/>
                <a:gd name="T15" fmla="*/ 6 h 28"/>
                <a:gd name="T16" fmla="*/ 17 w 26"/>
                <a:gd name="T17" fmla="*/ 1 h 28"/>
                <a:gd name="T18" fmla="*/ 11 w 26"/>
                <a:gd name="T19" fmla="*/ 0 h 28"/>
                <a:gd name="T20" fmla="*/ 5 w 26"/>
                <a:gd name="T21" fmla="*/ 4 h 28"/>
                <a:gd name="T22" fmla="*/ 3 w 26"/>
                <a:gd name="T23" fmla="*/ 7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6" h="28">
                  <a:moveTo>
                    <a:pt x="3" y="7"/>
                  </a:moveTo>
                  <a:cubicBezTo>
                    <a:pt x="2" y="8"/>
                    <a:pt x="1" y="10"/>
                    <a:pt x="1" y="11"/>
                  </a:cubicBezTo>
                  <a:cubicBezTo>
                    <a:pt x="0" y="12"/>
                    <a:pt x="0" y="12"/>
                    <a:pt x="0" y="13"/>
                  </a:cubicBezTo>
                  <a:cubicBezTo>
                    <a:pt x="0" y="14"/>
                    <a:pt x="1" y="15"/>
                    <a:pt x="1" y="16"/>
                  </a:cubicBezTo>
                  <a:cubicBezTo>
                    <a:pt x="2" y="19"/>
                    <a:pt x="3" y="21"/>
                    <a:pt x="4" y="23"/>
                  </a:cubicBezTo>
                  <a:cubicBezTo>
                    <a:pt x="5" y="24"/>
                    <a:pt x="6" y="25"/>
                    <a:pt x="7" y="25"/>
                  </a:cubicBezTo>
                  <a:cubicBezTo>
                    <a:pt x="10" y="28"/>
                    <a:pt x="15" y="27"/>
                    <a:pt x="19" y="25"/>
                  </a:cubicBezTo>
                  <a:cubicBezTo>
                    <a:pt x="24" y="19"/>
                    <a:pt x="26" y="14"/>
                    <a:pt x="23" y="6"/>
                  </a:cubicBezTo>
                  <a:cubicBezTo>
                    <a:pt x="21" y="5"/>
                    <a:pt x="19" y="3"/>
                    <a:pt x="17" y="1"/>
                  </a:cubicBezTo>
                  <a:cubicBezTo>
                    <a:pt x="15" y="0"/>
                    <a:pt x="13" y="0"/>
                    <a:pt x="11" y="0"/>
                  </a:cubicBezTo>
                  <a:cubicBezTo>
                    <a:pt x="9" y="1"/>
                    <a:pt x="7" y="3"/>
                    <a:pt x="5" y="4"/>
                  </a:cubicBezTo>
                  <a:cubicBezTo>
                    <a:pt x="4" y="5"/>
                    <a:pt x="3" y="5"/>
                    <a:pt x="3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3" name="Freeform 13"/>
            <p:cNvSpPr>
              <a:spLocks/>
            </p:cNvSpPr>
            <p:nvPr/>
          </p:nvSpPr>
          <p:spPr bwMode="auto">
            <a:xfrm>
              <a:off x="1684338" y="3395663"/>
              <a:ext cx="31750" cy="42863"/>
            </a:xfrm>
            <a:custGeom>
              <a:avLst/>
              <a:gdLst>
                <a:gd name="T0" fmla="*/ 8 w 23"/>
                <a:gd name="T1" fmla="*/ 29 h 30"/>
                <a:gd name="T2" fmla="*/ 2 w 23"/>
                <a:gd name="T3" fmla="*/ 10 h 30"/>
                <a:gd name="T4" fmla="*/ 10 w 23"/>
                <a:gd name="T5" fmla="*/ 1 h 30"/>
                <a:gd name="T6" fmla="*/ 23 w 23"/>
                <a:gd name="T7" fmla="*/ 7 h 30"/>
                <a:gd name="T8" fmla="*/ 23 w 23"/>
                <a:gd name="T9" fmla="*/ 20 h 30"/>
                <a:gd name="T10" fmla="*/ 8 w 23"/>
                <a:gd name="T11" fmla="*/ 29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" h="30">
                  <a:moveTo>
                    <a:pt x="8" y="29"/>
                  </a:moveTo>
                  <a:cubicBezTo>
                    <a:pt x="3" y="24"/>
                    <a:pt x="0" y="18"/>
                    <a:pt x="2" y="10"/>
                  </a:cubicBezTo>
                  <a:cubicBezTo>
                    <a:pt x="5" y="7"/>
                    <a:pt x="8" y="4"/>
                    <a:pt x="10" y="1"/>
                  </a:cubicBezTo>
                  <a:cubicBezTo>
                    <a:pt x="16" y="0"/>
                    <a:pt x="20" y="2"/>
                    <a:pt x="23" y="7"/>
                  </a:cubicBezTo>
                  <a:cubicBezTo>
                    <a:pt x="23" y="10"/>
                    <a:pt x="23" y="15"/>
                    <a:pt x="23" y="20"/>
                  </a:cubicBezTo>
                  <a:cubicBezTo>
                    <a:pt x="19" y="25"/>
                    <a:pt x="16" y="30"/>
                    <a:pt x="8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4" name="Freeform 14"/>
            <p:cNvSpPr>
              <a:spLocks/>
            </p:cNvSpPr>
            <p:nvPr/>
          </p:nvSpPr>
          <p:spPr bwMode="auto">
            <a:xfrm>
              <a:off x="1519238" y="3243263"/>
              <a:ext cx="36513" cy="31750"/>
            </a:xfrm>
            <a:custGeom>
              <a:avLst/>
              <a:gdLst>
                <a:gd name="T0" fmla="*/ 13 w 26"/>
                <a:gd name="T1" fmla="*/ 23 h 23"/>
                <a:gd name="T2" fmla="*/ 16 w 26"/>
                <a:gd name="T3" fmla="*/ 23 h 23"/>
                <a:gd name="T4" fmla="*/ 18 w 26"/>
                <a:gd name="T5" fmla="*/ 22 h 23"/>
                <a:gd name="T6" fmla="*/ 19 w 26"/>
                <a:gd name="T7" fmla="*/ 22 h 23"/>
                <a:gd name="T8" fmla="*/ 23 w 26"/>
                <a:gd name="T9" fmla="*/ 20 h 23"/>
                <a:gd name="T10" fmla="*/ 26 w 26"/>
                <a:gd name="T11" fmla="*/ 7 h 23"/>
                <a:gd name="T12" fmla="*/ 12 w 26"/>
                <a:gd name="T13" fmla="*/ 0 h 23"/>
                <a:gd name="T14" fmla="*/ 5 w 26"/>
                <a:gd name="T15" fmla="*/ 3 h 23"/>
                <a:gd name="T16" fmla="*/ 2 w 26"/>
                <a:gd name="T17" fmla="*/ 14 h 23"/>
                <a:gd name="T18" fmla="*/ 9 w 26"/>
                <a:gd name="T19" fmla="*/ 22 h 23"/>
                <a:gd name="T20" fmla="*/ 13 w 26"/>
                <a:gd name="T21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6" h="23">
                  <a:moveTo>
                    <a:pt x="13" y="23"/>
                  </a:moveTo>
                  <a:cubicBezTo>
                    <a:pt x="14" y="23"/>
                    <a:pt x="15" y="23"/>
                    <a:pt x="16" y="23"/>
                  </a:cubicBezTo>
                  <a:cubicBezTo>
                    <a:pt x="17" y="23"/>
                    <a:pt x="18" y="22"/>
                    <a:pt x="18" y="22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21" y="21"/>
                    <a:pt x="22" y="20"/>
                    <a:pt x="23" y="20"/>
                  </a:cubicBezTo>
                  <a:cubicBezTo>
                    <a:pt x="26" y="16"/>
                    <a:pt x="26" y="11"/>
                    <a:pt x="26" y="7"/>
                  </a:cubicBezTo>
                  <a:cubicBezTo>
                    <a:pt x="22" y="2"/>
                    <a:pt x="17" y="1"/>
                    <a:pt x="12" y="0"/>
                  </a:cubicBezTo>
                  <a:cubicBezTo>
                    <a:pt x="10" y="1"/>
                    <a:pt x="7" y="2"/>
                    <a:pt x="5" y="3"/>
                  </a:cubicBezTo>
                  <a:cubicBezTo>
                    <a:pt x="1" y="5"/>
                    <a:pt x="0" y="9"/>
                    <a:pt x="2" y="14"/>
                  </a:cubicBezTo>
                  <a:cubicBezTo>
                    <a:pt x="4" y="16"/>
                    <a:pt x="7" y="19"/>
                    <a:pt x="9" y="22"/>
                  </a:cubicBezTo>
                  <a:cubicBezTo>
                    <a:pt x="11" y="22"/>
                    <a:pt x="12" y="23"/>
                    <a:pt x="13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5" name="Freeform 15"/>
            <p:cNvSpPr>
              <a:spLocks/>
            </p:cNvSpPr>
            <p:nvPr/>
          </p:nvSpPr>
          <p:spPr bwMode="auto">
            <a:xfrm>
              <a:off x="1654176" y="3238501"/>
              <a:ext cx="36513" cy="36513"/>
            </a:xfrm>
            <a:custGeom>
              <a:avLst/>
              <a:gdLst>
                <a:gd name="T0" fmla="*/ 3 w 25"/>
                <a:gd name="T1" fmla="*/ 3 h 25"/>
                <a:gd name="T2" fmla="*/ 0 w 25"/>
                <a:gd name="T3" fmla="*/ 6 h 25"/>
                <a:gd name="T4" fmla="*/ 1 w 25"/>
                <a:gd name="T5" fmla="*/ 13 h 25"/>
                <a:gd name="T6" fmla="*/ 2 w 25"/>
                <a:gd name="T7" fmla="*/ 15 h 25"/>
                <a:gd name="T8" fmla="*/ 8 w 25"/>
                <a:gd name="T9" fmla="*/ 22 h 25"/>
                <a:gd name="T10" fmla="*/ 11 w 25"/>
                <a:gd name="T11" fmla="*/ 24 h 25"/>
                <a:gd name="T12" fmla="*/ 15 w 25"/>
                <a:gd name="T13" fmla="*/ 25 h 25"/>
                <a:gd name="T14" fmla="*/ 15 w 25"/>
                <a:gd name="T15" fmla="*/ 24 h 25"/>
                <a:gd name="T16" fmla="*/ 24 w 25"/>
                <a:gd name="T17" fmla="*/ 16 h 25"/>
                <a:gd name="T18" fmla="*/ 14 w 25"/>
                <a:gd name="T19" fmla="*/ 0 h 25"/>
                <a:gd name="T20" fmla="*/ 5 w 25"/>
                <a:gd name="T21" fmla="*/ 1 h 25"/>
                <a:gd name="T22" fmla="*/ 3 w 25"/>
                <a:gd name="T23" fmla="*/ 3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" h="25">
                  <a:moveTo>
                    <a:pt x="3" y="3"/>
                  </a:moveTo>
                  <a:cubicBezTo>
                    <a:pt x="2" y="4"/>
                    <a:pt x="1" y="5"/>
                    <a:pt x="0" y="6"/>
                  </a:cubicBezTo>
                  <a:cubicBezTo>
                    <a:pt x="0" y="9"/>
                    <a:pt x="0" y="11"/>
                    <a:pt x="1" y="13"/>
                  </a:cubicBezTo>
                  <a:cubicBezTo>
                    <a:pt x="1" y="14"/>
                    <a:pt x="1" y="15"/>
                    <a:pt x="2" y="15"/>
                  </a:cubicBezTo>
                  <a:cubicBezTo>
                    <a:pt x="3" y="18"/>
                    <a:pt x="5" y="21"/>
                    <a:pt x="8" y="22"/>
                  </a:cubicBezTo>
                  <a:cubicBezTo>
                    <a:pt x="9" y="23"/>
                    <a:pt x="10" y="23"/>
                    <a:pt x="11" y="24"/>
                  </a:cubicBezTo>
                  <a:cubicBezTo>
                    <a:pt x="12" y="24"/>
                    <a:pt x="13" y="25"/>
                    <a:pt x="15" y="25"/>
                  </a:cubicBezTo>
                  <a:cubicBezTo>
                    <a:pt x="15" y="25"/>
                    <a:pt x="15" y="25"/>
                    <a:pt x="15" y="24"/>
                  </a:cubicBezTo>
                  <a:cubicBezTo>
                    <a:pt x="18" y="22"/>
                    <a:pt x="21" y="19"/>
                    <a:pt x="24" y="16"/>
                  </a:cubicBezTo>
                  <a:cubicBezTo>
                    <a:pt x="25" y="8"/>
                    <a:pt x="20" y="4"/>
                    <a:pt x="14" y="0"/>
                  </a:cubicBezTo>
                  <a:cubicBezTo>
                    <a:pt x="11" y="0"/>
                    <a:pt x="8" y="1"/>
                    <a:pt x="5" y="1"/>
                  </a:cubicBezTo>
                  <a:cubicBezTo>
                    <a:pt x="4" y="1"/>
                    <a:pt x="3" y="2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6" name="Freeform 16"/>
            <p:cNvSpPr>
              <a:spLocks/>
            </p:cNvSpPr>
            <p:nvPr/>
          </p:nvSpPr>
          <p:spPr bwMode="auto">
            <a:xfrm>
              <a:off x="1520826" y="3352801"/>
              <a:ext cx="34925" cy="34925"/>
            </a:xfrm>
            <a:custGeom>
              <a:avLst/>
              <a:gdLst>
                <a:gd name="T0" fmla="*/ 3 w 25"/>
                <a:gd name="T1" fmla="*/ 2 h 24"/>
                <a:gd name="T2" fmla="*/ 1 w 25"/>
                <a:gd name="T3" fmla="*/ 6 h 24"/>
                <a:gd name="T4" fmla="*/ 1 w 25"/>
                <a:gd name="T5" fmla="*/ 13 h 24"/>
                <a:gd name="T6" fmla="*/ 2 w 25"/>
                <a:gd name="T7" fmla="*/ 15 h 24"/>
                <a:gd name="T8" fmla="*/ 9 w 25"/>
                <a:gd name="T9" fmla="*/ 22 h 24"/>
                <a:gd name="T10" fmla="*/ 11 w 25"/>
                <a:gd name="T11" fmla="*/ 24 h 24"/>
                <a:gd name="T12" fmla="*/ 15 w 25"/>
                <a:gd name="T13" fmla="*/ 24 h 24"/>
                <a:gd name="T14" fmla="*/ 16 w 25"/>
                <a:gd name="T15" fmla="*/ 24 h 24"/>
                <a:gd name="T16" fmla="*/ 24 w 25"/>
                <a:gd name="T17" fmla="*/ 16 h 24"/>
                <a:gd name="T18" fmla="*/ 15 w 25"/>
                <a:gd name="T19" fmla="*/ 0 h 24"/>
                <a:gd name="T20" fmla="*/ 5 w 25"/>
                <a:gd name="T21" fmla="*/ 1 h 24"/>
                <a:gd name="T22" fmla="*/ 3 w 25"/>
                <a:gd name="T23" fmla="*/ 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" h="24">
                  <a:moveTo>
                    <a:pt x="3" y="2"/>
                  </a:moveTo>
                  <a:cubicBezTo>
                    <a:pt x="2" y="4"/>
                    <a:pt x="2" y="5"/>
                    <a:pt x="1" y="6"/>
                  </a:cubicBezTo>
                  <a:cubicBezTo>
                    <a:pt x="0" y="8"/>
                    <a:pt x="1" y="11"/>
                    <a:pt x="1" y="13"/>
                  </a:cubicBezTo>
                  <a:cubicBezTo>
                    <a:pt x="2" y="14"/>
                    <a:pt x="2" y="14"/>
                    <a:pt x="2" y="15"/>
                  </a:cubicBezTo>
                  <a:cubicBezTo>
                    <a:pt x="4" y="18"/>
                    <a:pt x="6" y="21"/>
                    <a:pt x="9" y="22"/>
                  </a:cubicBezTo>
                  <a:cubicBezTo>
                    <a:pt x="10" y="23"/>
                    <a:pt x="11" y="23"/>
                    <a:pt x="11" y="24"/>
                  </a:cubicBezTo>
                  <a:cubicBezTo>
                    <a:pt x="13" y="24"/>
                    <a:pt x="14" y="24"/>
                    <a:pt x="15" y="24"/>
                  </a:cubicBezTo>
                  <a:cubicBezTo>
                    <a:pt x="15" y="24"/>
                    <a:pt x="16" y="24"/>
                    <a:pt x="16" y="24"/>
                  </a:cubicBezTo>
                  <a:cubicBezTo>
                    <a:pt x="19" y="21"/>
                    <a:pt x="22" y="19"/>
                    <a:pt x="24" y="16"/>
                  </a:cubicBezTo>
                  <a:cubicBezTo>
                    <a:pt x="25" y="7"/>
                    <a:pt x="20" y="4"/>
                    <a:pt x="15" y="0"/>
                  </a:cubicBezTo>
                  <a:cubicBezTo>
                    <a:pt x="12" y="0"/>
                    <a:pt x="9" y="0"/>
                    <a:pt x="5" y="1"/>
                  </a:cubicBezTo>
                  <a:cubicBezTo>
                    <a:pt x="5" y="1"/>
                    <a:pt x="4" y="2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7" name="Freeform 17"/>
            <p:cNvSpPr>
              <a:spLocks/>
            </p:cNvSpPr>
            <p:nvPr/>
          </p:nvSpPr>
          <p:spPr bwMode="auto">
            <a:xfrm>
              <a:off x="1670051" y="3335338"/>
              <a:ext cx="28575" cy="36513"/>
            </a:xfrm>
            <a:custGeom>
              <a:avLst/>
              <a:gdLst>
                <a:gd name="T0" fmla="*/ 6 w 21"/>
                <a:gd name="T1" fmla="*/ 0 h 25"/>
                <a:gd name="T2" fmla="*/ 5 w 21"/>
                <a:gd name="T3" fmla="*/ 1 h 25"/>
                <a:gd name="T4" fmla="*/ 1 w 21"/>
                <a:gd name="T5" fmla="*/ 8 h 25"/>
                <a:gd name="T6" fmla="*/ 0 w 21"/>
                <a:gd name="T7" fmla="*/ 12 h 25"/>
                <a:gd name="T8" fmla="*/ 0 w 21"/>
                <a:gd name="T9" fmla="*/ 17 h 25"/>
                <a:gd name="T10" fmla="*/ 0 w 21"/>
                <a:gd name="T11" fmla="*/ 19 h 25"/>
                <a:gd name="T12" fmla="*/ 4 w 21"/>
                <a:gd name="T13" fmla="*/ 23 h 25"/>
                <a:gd name="T14" fmla="*/ 5 w 21"/>
                <a:gd name="T15" fmla="*/ 24 h 25"/>
                <a:gd name="T16" fmla="*/ 16 w 21"/>
                <a:gd name="T17" fmla="*/ 23 h 25"/>
                <a:gd name="T18" fmla="*/ 17 w 21"/>
                <a:gd name="T19" fmla="*/ 22 h 25"/>
                <a:gd name="T20" fmla="*/ 21 w 21"/>
                <a:gd name="T21" fmla="*/ 12 h 25"/>
                <a:gd name="T22" fmla="*/ 21 w 21"/>
                <a:gd name="T23" fmla="*/ 11 h 25"/>
                <a:gd name="T24" fmla="*/ 21 w 21"/>
                <a:gd name="T25" fmla="*/ 10 h 25"/>
                <a:gd name="T26" fmla="*/ 12 w 21"/>
                <a:gd name="T27" fmla="*/ 0 h 25"/>
                <a:gd name="T28" fmla="*/ 6 w 21"/>
                <a:gd name="T2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1" h="25">
                  <a:moveTo>
                    <a:pt x="6" y="0"/>
                  </a:moveTo>
                  <a:cubicBezTo>
                    <a:pt x="6" y="0"/>
                    <a:pt x="5" y="0"/>
                    <a:pt x="5" y="1"/>
                  </a:cubicBezTo>
                  <a:cubicBezTo>
                    <a:pt x="3" y="3"/>
                    <a:pt x="2" y="6"/>
                    <a:pt x="1" y="8"/>
                  </a:cubicBezTo>
                  <a:cubicBezTo>
                    <a:pt x="1" y="9"/>
                    <a:pt x="1" y="11"/>
                    <a:pt x="0" y="12"/>
                  </a:cubicBezTo>
                  <a:cubicBezTo>
                    <a:pt x="0" y="14"/>
                    <a:pt x="0" y="15"/>
                    <a:pt x="0" y="17"/>
                  </a:cubicBezTo>
                  <a:cubicBezTo>
                    <a:pt x="0" y="17"/>
                    <a:pt x="0" y="18"/>
                    <a:pt x="0" y="19"/>
                  </a:cubicBezTo>
                  <a:cubicBezTo>
                    <a:pt x="1" y="20"/>
                    <a:pt x="3" y="22"/>
                    <a:pt x="4" y="23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9" y="24"/>
                    <a:pt x="13" y="25"/>
                    <a:pt x="16" y="23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9" y="18"/>
                    <a:pt x="20" y="15"/>
                    <a:pt x="21" y="12"/>
                  </a:cubicBezTo>
                  <a:cubicBezTo>
                    <a:pt x="21" y="11"/>
                    <a:pt x="21" y="11"/>
                    <a:pt x="21" y="11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19" y="5"/>
                    <a:pt x="16" y="2"/>
                    <a:pt x="12" y="0"/>
                  </a:cubicBezTo>
                  <a:cubicBezTo>
                    <a:pt x="10" y="0"/>
                    <a:pt x="8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8" name="Freeform 18"/>
            <p:cNvSpPr>
              <a:spLocks/>
            </p:cNvSpPr>
            <p:nvPr/>
          </p:nvSpPr>
          <p:spPr bwMode="auto">
            <a:xfrm>
              <a:off x="1582738" y="3255963"/>
              <a:ext cx="30163" cy="34925"/>
            </a:xfrm>
            <a:custGeom>
              <a:avLst/>
              <a:gdLst>
                <a:gd name="T0" fmla="*/ 6 w 21"/>
                <a:gd name="T1" fmla="*/ 1 h 25"/>
                <a:gd name="T2" fmla="*/ 4 w 21"/>
                <a:gd name="T3" fmla="*/ 1 h 25"/>
                <a:gd name="T4" fmla="*/ 0 w 21"/>
                <a:gd name="T5" fmla="*/ 9 h 25"/>
                <a:gd name="T6" fmla="*/ 0 w 21"/>
                <a:gd name="T7" fmla="*/ 13 h 25"/>
                <a:gd name="T8" fmla="*/ 0 w 21"/>
                <a:gd name="T9" fmla="*/ 17 h 25"/>
                <a:gd name="T10" fmla="*/ 0 w 21"/>
                <a:gd name="T11" fmla="*/ 19 h 25"/>
                <a:gd name="T12" fmla="*/ 4 w 21"/>
                <a:gd name="T13" fmla="*/ 24 h 25"/>
                <a:gd name="T14" fmla="*/ 5 w 21"/>
                <a:gd name="T15" fmla="*/ 25 h 25"/>
                <a:gd name="T16" fmla="*/ 16 w 21"/>
                <a:gd name="T17" fmla="*/ 23 h 25"/>
                <a:gd name="T18" fmla="*/ 17 w 21"/>
                <a:gd name="T19" fmla="*/ 23 h 25"/>
                <a:gd name="T20" fmla="*/ 21 w 21"/>
                <a:gd name="T21" fmla="*/ 13 h 25"/>
                <a:gd name="T22" fmla="*/ 21 w 21"/>
                <a:gd name="T23" fmla="*/ 11 h 25"/>
                <a:gd name="T24" fmla="*/ 21 w 21"/>
                <a:gd name="T25" fmla="*/ 10 h 25"/>
                <a:gd name="T26" fmla="*/ 12 w 21"/>
                <a:gd name="T27" fmla="*/ 1 h 25"/>
                <a:gd name="T28" fmla="*/ 6 w 21"/>
                <a:gd name="T29" fmla="*/ 1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1" h="25">
                  <a:moveTo>
                    <a:pt x="6" y="1"/>
                  </a:moveTo>
                  <a:cubicBezTo>
                    <a:pt x="6" y="1"/>
                    <a:pt x="5" y="1"/>
                    <a:pt x="4" y="1"/>
                  </a:cubicBezTo>
                  <a:cubicBezTo>
                    <a:pt x="3" y="4"/>
                    <a:pt x="2" y="6"/>
                    <a:pt x="0" y="9"/>
                  </a:cubicBezTo>
                  <a:cubicBezTo>
                    <a:pt x="1" y="10"/>
                    <a:pt x="0" y="11"/>
                    <a:pt x="0" y="13"/>
                  </a:cubicBezTo>
                  <a:cubicBezTo>
                    <a:pt x="0" y="14"/>
                    <a:pt x="0" y="16"/>
                    <a:pt x="0" y="17"/>
                  </a:cubicBezTo>
                  <a:cubicBezTo>
                    <a:pt x="0" y="18"/>
                    <a:pt x="0" y="19"/>
                    <a:pt x="0" y="19"/>
                  </a:cubicBezTo>
                  <a:cubicBezTo>
                    <a:pt x="1" y="21"/>
                    <a:pt x="3" y="22"/>
                    <a:pt x="4" y="24"/>
                  </a:cubicBezTo>
                  <a:cubicBezTo>
                    <a:pt x="4" y="24"/>
                    <a:pt x="5" y="24"/>
                    <a:pt x="5" y="25"/>
                  </a:cubicBezTo>
                  <a:cubicBezTo>
                    <a:pt x="8" y="24"/>
                    <a:pt x="13" y="25"/>
                    <a:pt x="16" y="23"/>
                  </a:cubicBezTo>
                  <a:cubicBezTo>
                    <a:pt x="16" y="23"/>
                    <a:pt x="17" y="23"/>
                    <a:pt x="17" y="23"/>
                  </a:cubicBezTo>
                  <a:cubicBezTo>
                    <a:pt x="18" y="19"/>
                    <a:pt x="20" y="15"/>
                    <a:pt x="21" y="13"/>
                  </a:cubicBezTo>
                  <a:cubicBezTo>
                    <a:pt x="21" y="12"/>
                    <a:pt x="21" y="12"/>
                    <a:pt x="21" y="11"/>
                  </a:cubicBezTo>
                  <a:cubicBezTo>
                    <a:pt x="20" y="11"/>
                    <a:pt x="20" y="11"/>
                    <a:pt x="21" y="10"/>
                  </a:cubicBezTo>
                  <a:cubicBezTo>
                    <a:pt x="19" y="6"/>
                    <a:pt x="16" y="3"/>
                    <a:pt x="12" y="1"/>
                  </a:cubicBezTo>
                  <a:cubicBezTo>
                    <a:pt x="10" y="0"/>
                    <a:pt x="8" y="1"/>
                    <a:pt x="6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9" name="Freeform 19"/>
            <p:cNvSpPr>
              <a:spLocks/>
            </p:cNvSpPr>
            <p:nvPr/>
          </p:nvSpPr>
          <p:spPr bwMode="auto">
            <a:xfrm>
              <a:off x="1555751" y="3398838"/>
              <a:ext cx="30163" cy="36513"/>
            </a:xfrm>
            <a:custGeom>
              <a:avLst/>
              <a:gdLst>
                <a:gd name="T0" fmla="*/ 7 w 21"/>
                <a:gd name="T1" fmla="*/ 0 h 25"/>
                <a:gd name="T2" fmla="*/ 5 w 21"/>
                <a:gd name="T3" fmla="*/ 1 h 25"/>
                <a:gd name="T4" fmla="*/ 1 w 21"/>
                <a:gd name="T5" fmla="*/ 8 h 25"/>
                <a:gd name="T6" fmla="*/ 1 w 21"/>
                <a:gd name="T7" fmla="*/ 12 h 25"/>
                <a:gd name="T8" fmla="*/ 0 w 21"/>
                <a:gd name="T9" fmla="*/ 17 h 25"/>
                <a:gd name="T10" fmla="*/ 0 w 21"/>
                <a:gd name="T11" fmla="*/ 19 h 25"/>
                <a:gd name="T12" fmla="*/ 5 w 21"/>
                <a:gd name="T13" fmla="*/ 24 h 25"/>
                <a:gd name="T14" fmla="*/ 5 w 21"/>
                <a:gd name="T15" fmla="*/ 24 h 25"/>
                <a:gd name="T16" fmla="*/ 17 w 21"/>
                <a:gd name="T17" fmla="*/ 23 h 25"/>
                <a:gd name="T18" fmla="*/ 17 w 21"/>
                <a:gd name="T19" fmla="*/ 22 h 25"/>
                <a:gd name="T20" fmla="*/ 21 w 21"/>
                <a:gd name="T21" fmla="*/ 12 h 25"/>
                <a:gd name="T22" fmla="*/ 21 w 21"/>
                <a:gd name="T23" fmla="*/ 11 h 25"/>
                <a:gd name="T24" fmla="*/ 21 w 21"/>
                <a:gd name="T25" fmla="*/ 10 h 25"/>
                <a:gd name="T26" fmla="*/ 12 w 21"/>
                <a:gd name="T27" fmla="*/ 0 h 25"/>
                <a:gd name="T28" fmla="*/ 7 w 21"/>
                <a:gd name="T2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1" h="25">
                  <a:moveTo>
                    <a:pt x="7" y="0"/>
                  </a:moveTo>
                  <a:cubicBezTo>
                    <a:pt x="6" y="1"/>
                    <a:pt x="5" y="1"/>
                    <a:pt x="5" y="1"/>
                  </a:cubicBezTo>
                  <a:cubicBezTo>
                    <a:pt x="3" y="4"/>
                    <a:pt x="2" y="6"/>
                    <a:pt x="1" y="8"/>
                  </a:cubicBezTo>
                  <a:cubicBezTo>
                    <a:pt x="1" y="10"/>
                    <a:pt x="1" y="11"/>
                    <a:pt x="1" y="12"/>
                  </a:cubicBezTo>
                  <a:cubicBezTo>
                    <a:pt x="1" y="14"/>
                    <a:pt x="0" y="15"/>
                    <a:pt x="0" y="17"/>
                  </a:cubicBezTo>
                  <a:cubicBezTo>
                    <a:pt x="0" y="18"/>
                    <a:pt x="0" y="18"/>
                    <a:pt x="0" y="19"/>
                  </a:cubicBezTo>
                  <a:cubicBezTo>
                    <a:pt x="2" y="20"/>
                    <a:pt x="3" y="22"/>
                    <a:pt x="5" y="24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9" y="24"/>
                    <a:pt x="14" y="25"/>
                    <a:pt x="17" y="23"/>
                  </a:cubicBezTo>
                  <a:cubicBezTo>
                    <a:pt x="17" y="23"/>
                    <a:pt x="17" y="23"/>
                    <a:pt x="17" y="22"/>
                  </a:cubicBezTo>
                  <a:cubicBezTo>
                    <a:pt x="19" y="18"/>
                    <a:pt x="20" y="15"/>
                    <a:pt x="21" y="12"/>
                  </a:cubicBezTo>
                  <a:cubicBezTo>
                    <a:pt x="21" y="12"/>
                    <a:pt x="21" y="11"/>
                    <a:pt x="21" y="11"/>
                  </a:cubicBezTo>
                  <a:cubicBezTo>
                    <a:pt x="21" y="11"/>
                    <a:pt x="21" y="10"/>
                    <a:pt x="21" y="10"/>
                  </a:cubicBezTo>
                  <a:cubicBezTo>
                    <a:pt x="19" y="5"/>
                    <a:pt x="16" y="2"/>
                    <a:pt x="12" y="0"/>
                  </a:cubicBezTo>
                  <a:cubicBezTo>
                    <a:pt x="11" y="0"/>
                    <a:pt x="9" y="0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90" name="Freeform 20"/>
            <p:cNvSpPr>
              <a:spLocks/>
            </p:cNvSpPr>
            <p:nvPr/>
          </p:nvSpPr>
          <p:spPr bwMode="auto">
            <a:xfrm>
              <a:off x="1479551" y="3392488"/>
              <a:ext cx="31750" cy="33338"/>
            </a:xfrm>
            <a:custGeom>
              <a:avLst/>
              <a:gdLst>
                <a:gd name="T0" fmla="*/ 22 w 22"/>
                <a:gd name="T1" fmla="*/ 12 h 23"/>
                <a:gd name="T2" fmla="*/ 20 w 22"/>
                <a:gd name="T3" fmla="*/ 3 h 23"/>
                <a:gd name="T4" fmla="*/ 13 w 22"/>
                <a:gd name="T5" fmla="*/ 0 h 23"/>
                <a:gd name="T6" fmla="*/ 9 w 22"/>
                <a:gd name="T7" fmla="*/ 0 h 23"/>
                <a:gd name="T8" fmla="*/ 2 w 22"/>
                <a:gd name="T9" fmla="*/ 5 h 23"/>
                <a:gd name="T10" fmla="*/ 4 w 22"/>
                <a:gd name="T11" fmla="*/ 22 h 23"/>
                <a:gd name="T12" fmla="*/ 19 w 22"/>
                <a:gd name="T13" fmla="*/ 20 h 23"/>
                <a:gd name="T14" fmla="*/ 22 w 22"/>
                <a:gd name="T15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" h="23">
                  <a:moveTo>
                    <a:pt x="22" y="12"/>
                  </a:moveTo>
                  <a:cubicBezTo>
                    <a:pt x="21" y="9"/>
                    <a:pt x="20" y="6"/>
                    <a:pt x="20" y="3"/>
                  </a:cubicBezTo>
                  <a:cubicBezTo>
                    <a:pt x="18" y="2"/>
                    <a:pt x="15" y="1"/>
                    <a:pt x="13" y="0"/>
                  </a:cubicBezTo>
                  <a:cubicBezTo>
                    <a:pt x="12" y="0"/>
                    <a:pt x="11" y="0"/>
                    <a:pt x="9" y="0"/>
                  </a:cubicBezTo>
                  <a:cubicBezTo>
                    <a:pt x="7" y="1"/>
                    <a:pt x="5" y="3"/>
                    <a:pt x="2" y="5"/>
                  </a:cubicBezTo>
                  <a:cubicBezTo>
                    <a:pt x="1" y="11"/>
                    <a:pt x="0" y="16"/>
                    <a:pt x="4" y="22"/>
                  </a:cubicBezTo>
                  <a:cubicBezTo>
                    <a:pt x="9" y="22"/>
                    <a:pt x="14" y="23"/>
                    <a:pt x="19" y="20"/>
                  </a:cubicBezTo>
                  <a:cubicBezTo>
                    <a:pt x="21" y="18"/>
                    <a:pt x="22" y="15"/>
                    <a:pt x="22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91" name="Freeform 21"/>
            <p:cNvSpPr>
              <a:spLocks/>
            </p:cNvSpPr>
            <p:nvPr/>
          </p:nvSpPr>
          <p:spPr bwMode="auto">
            <a:xfrm>
              <a:off x="1468438" y="3297238"/>
              <a:ext cx="34925" cy="31750"/>
            </a:xfrm>
            <a:custGeom>
              <a:avLst/>
              <a:gdLst>
                <a:gd name="T0" fmla="*/ 7 w 24"/>
                <a:gd name="T1" fmla="*/ 21 h 22"/>
                <a:gd name="T2" fmla="*/ 14 w 24"/>
                <a:gd name="T3" fmla="*/ 22 h 22"/>
                <a:gd name="T4" fmla="*/ 24 w 24"/>
                <a:gd name="T5" fmla="*/ 14 h 22"/>
                <a:gd name="T6" fmla="*/ 21 w 24"/>
                <a:gd name="T7" fmla="*/ 5 h 22"/>
                <a:gd name="T8" fmla="*/ 9 w 24"/>
                <a:gd name="T9" fmla="*/ 2 h 22"/>
                <a:gd name="T10" fmla="*/ 0 w 24"/>
                <a:gd name="T11" fmla="*/ 14 h 22"/>
                <a:gd name="T12" fmla="*/ 7 w 24"/>
                <a:gd name="T13" fmla="*/ 2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22">
                  <a:moveTo>
                    <a:pt x="7" y="21"/>
                  </a:moveTo>
                  <a:cubicBezTo>
                    <a:pt x="9" y="22"/>
                    <a:pt x="12" y="22"/>
                    <a:pt x="14" y="22"/>
                  </a:cubicBezTo>
                  <a:cubicBezTo>
                    <a:pt x="19" y="22"/>
                    <a:pt x="21" y="18"/>
                    <a:pt x="24" y="14"/>
                  </a:cubicBezTo>
                  <a:cubicBezTo>
                    <a:pt x="23" y="11"/>
                    <a:pt x="22" y="8"/>
                    <a:pt x="21" y="5"/>
                  </a:cubicBezTo>
                  <a:cubicBezTo>
                    <a:pt x="17" y="3"/>
                    <a:pt x="14" y="0"/>
                    <a:pt x="9" y="2"/>
                  </a:cubicBezTo>
                  <a:cubicBezTo>
                    <a:pt x="5" y="5"/>
                    <a:pt x="0" y="7"/>
                    <a:pt x="0" y="14"/>
                  </a:cubicBezTo>
                  <a:cubicBezTo>
                    <a:pt x="2" y="17"/>
                    <a:pt x="5" y="19"/>
                    <a:pt x="7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92" name="Freeform 22"/>
            <p:cNvSpPr>
              <a:spLocks/>
            </p:cNvSpPr>
            <p:nvPr/>
          </p:nvSpPr>
          <p:spPr bwMode="auto">
            <a:xfrm>
              <a:off x="1438276" y="3355976"/>
              <a:ext cx="34925" cy="34925"/>
            </a:xfrm>
            <a:custGeom>
              <a:avLst/>
              <a:gdLst>
                <a:gd name="T0" fmla="*/ 7 w 24"/>
                <a:gd name="T1" fmla="*/ 1 h 24"/>
                <a:gd name="T2" fmla="*/ 22 w 24"/>
                <a:gd name="T3" fmla="*/ 7 h 24"/>
                <a:gd name="T4" fmla="*/ 14 w 24"/>
                <a:gd name="T5" fmla="*/ 22 h 24"/>
                <a:gd name="T6" fmla="*/ 2 w 24"/>
                <a:gd name="T7" fmla="*/ 16 h 24"/>
                <a:gd name="T8" fmla="*/ 7 w 24"/>
                <a:gd name="T9" fmla="*/ 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24">
                  <a:moveTo>
                    <a:pt x="7" y="1"/>
                  </a:moveTo>
                  <a:cubicBezTo>
                    <a:pt x="13" y="0"/>
                    <a:pt x="19" y="1"/>
                    <a:pt x="22" y="7"/>
                  </a:cubicBezTo>
                  <a:cubicBezTo>
                    <a:pt x="24" y="15"/>
                    <a:pt x="18" y="18"/>
                    <a:pt x="14" y="22"/>
                  </a:cubicBezTo>
                  <a:cubicBezTo>
                    <a:pt x="8" y="24"/>
                    <a:pt x="4" y="21"/>
                    <a:pt x="2" y="16"/>
                  </a:cubicBezTo>
                  <a:cubicBezTo>
                    <a:pt x="0" y="10"/>
                    <a:pt x="1" y="5"/>
                    <a:pt x="7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grpSp>
        <p:nvGrpSpPr>
          <p:cNvPr id="93" name="Group 92"/>
          <p:cNvGrpSpPr/>
          <p:nvPr/>
        </p:nvGrpSpPr>
        <p:grpSpPr>
          <a:xfrm>
            <a:off x="1985185" y="4218031"/>
            <a:ext cx="858209" cy="367618"/>
            <a:chOff x="1203325" y="2370138"/>
            <a:chExt cx="1052513" cy="450849"/>
          </a:xfrm>
          <a:solidFill>
            <a:srgbClr val="C3E1CD"/>
          </a:solidFill>
        </p:grpSpPr>
        <p:sp>
          <p:nvSpPr>
            <p:cNvPr id="94" name="Freeform 26"/>
            <p:cNvSpPr>
              <a:spLocks noEditPoints="1"/>
            </p:cNvSpPr>
            <p:nvPr/>
          </p:nvSpPr>
          <p:spPr bwMode="auto">
            <a:xfrm>
              <a:off x="1203325" y="2370138"/>
              <a:ext cx="1052513" cy="450849"/>
            </a:xfrm>
            <a:custGeom>
              <a:avLst/>
              <a:gdLst>
                <a:gd name="T0" fmla="*/ 972 w 1000"/>
                <a:gd name="T1" fmla="*/ 88 h 427"/>
                <a:gd name="T2" fmla="*/ 873 w 1000"/>
                <a:gd name="T3" fmla="*/ 12 h 427"/>
                <a:gd name="T4" fmla="*/ 772 w 1000"/>
                <a:gd name="T5" fmla="*/ 4 h 427"/>
                <a:gd name="T6" fmla="*/ 649 w 1000"/>
                <a:gd name="T7" fmla="*/ 91 h 427"/>
                <a:gd name="T8" fmla="*/ 598 w 1000"/>
                <a:gd name="T9" fmla="*/ 106 h 427"/>
                <a:gd name="T10" fmla="*/ 496 w 1000"/>
                <a:gd name="T11" fmla="*/ 154 h 427"/>
                <a:gd name="T12" fmla="*/ 412 w 1000"/>
                <a:gd name="T13" fmla="*/ 155 h 427"/>
                <a:gd name="T14" fmla="*/ 301 w 1000"/>
                <a:gd name="T15" fmla="*/ 155 h 427"/>
                <a:gd name="T16" fmla="*/ 102 w 1000"/>
                <a:gd name="T17" fmla="*/ 156 h 427"/>
                <a:gd name="T18" fmla="*/ 0 w 1000"/>
                <a:gd name="T19" fmla="*/ 222 h 427"/>
                <a:gd name="T20" fmla="*/ 24 w 1000"/>
                <a:gd name="T21" fmla="*/ 252 h 427"/>
                <a:gd name="T22" fmla="*/ 42 w 1000"/>
                <a:gd name="T23" fmla="*/ 245 h 427"/>
                <a:gd name="T24" fmla="*/ 109 w 1000"/>
                <a:gd name="T25" fmla="*/ 173 h 427"/>
                <a:gd name="T26" fmla="*/ 411 w 1000"/>
                <a:gd name="T27" fmla="*/ 174 h 427"/>
                <a:gd name="T28" fmla="*/ 535 w 1000"/>
                <a:gd name="T29" fmla="*/ 168 h 427"/>
                <a:gd name="T30" fmla="*/ 596 w 1000"/>
                <a:gd name="T31" fmla="*/ 133 h 427"/>
                <a:gd name="T32" fmla="*/ 635 w 1000"/>
                <a:gd name="T33" fmla="*/ 172 h 427"/>
                <a:gd name="T34" fmla="*/ 678 w 1000"/>
                <a:gd name="T35" fmla="*/ 70 h 427"/>
                <a:gd name="T36" fmla="*/ 793 w 1000"/>
                <a:gd name="T37" fmla="*/ 24 h 427"/>
                <a:gd name="T38" fmla="*/ 909 w 1000"/>
                <a:gd name="T39" fmla="*/ 52 h 427"/>
                <a:gd name="T40" fmla="*/ 978 w 1000"/>
                <a:gd name="T41" fmla="*/ 165 h 427"/>
                <a:gd name="T42" fmla="*/ 956 w 1000"/>
                <a:gd name="T43" fmla="*/ 335 h 427"/>
                <a:gd name="T44" fmla="*/ 851 w 1000"/>
                <a:gd name="T45" fmla="*/ 407 h 427"/>
                <a:gd name="T46" fmla="*/ 713 w 1000"/>
                <a:gd name="T47" fmla="*/ 390 h 427"/>
                <a:gd name="T48" fmla="*/ 651 w 1000"/>
                <a:gd name="T49" fmla="*/ 274 h 427"/>
                <a:gd name="T50" fmla="*/ 561 w 1000"/>
                <a:gd name="T51" fmla="*/ 250 h 427"/>
                <a:gd name="T52" fmla="*/ 586 w 1000"/>
                <a:gd name="T53" fmla="*/ 338 h 427"/>
                <a:gd name="T54" fmla="*/ 541 w 1000"/>
                <a:gd name="T55" fmla="*/ 358 h 427"/>
                <a:gd name="T56" fmla="*/ 498 w 1000"/>
                <a:gd name="T57" fmla="*/ 278 h 427"/>
                <a:gd name="T58" fmla="*/ 535 w 1000"/>
                <a:gd name="T59" fmla="*/ 266 h 427"/>
                <a:gd name="T60" fmla="*/ 496 w 1000"/>
                <a:gd name="T61" fmla="*/ 248 h 427"/>
                <a:gd name="T62" fmla="*/ 485 w 1000"/>
                <a:gd name="T63" fmla="*/ 307 h 427"/>
                <a:gd name="T64" fmla="*/ 508 w 1000"/>
                <a:gd name="T65" fmla="*/ 366 h 427"/>
                <a:gd name="T66" fmla="*/ 446 w 1000"/>
                <a:gd name="T67" fmla="*/ 366 h 427"/>
                <a:gd name="T68" fmla="*/ 447 w 1000"/>
                <a:gd name="T69" fmla="*/ 324 h 427"/>
                <a:gd name="T70" fmla="*/ 461 w 1000"/>
                <a:gd name="T71" fmla="*/ 252 h 427"/>
                <a:gd name="T72" fmla="*/ 407 w 1000"/>
                <a:gd name="T73" fmla="*/ 263 h 427"/>
                <a:gd name="T74" fmla="*/ 400 w 1000"/>
                <a:gd name="T75" fmla="*/ 350 h 427"/>
                <a:gd name="T76" fmla="*/ 337 w 1000"/>
                <a:gd name="T77" fmla="*/ 327 h 427"/>
                <a:gd name="T78" fmla="*/ 356 w 1000"/>
                <a:gd name="T79" fmla="*/ 274 h 427"/>
                <a:gd name="T80" fmla="*/ 390 w 1000"/>
                <a:gd name="T81" fmla="*/ 262 h 427"/>
                <a:gd name="T82" fmla="*/ 340 w 1000"/>
                <a:gd name="T83" fmla="*/ 259 h 427"/>
                <a:gd name="T84" fmla="*/ 318 w 1000"/>
                <a:gd name="T85" fmla="*/ 330 h 427"/>
                <a:gd name="T86" fmla="*/ 308 w 1000"/>
                <a:gd name="T87" fmla="*/ 362 h 427"/>
                <a:gd name="T88" fmla="*/ 264 w 1000"/>
                <a:gd name="T89" fmla="*/ 338 h 427"/>
                <a:gd name="T90" fmla="*/ 308 w 1000"/>
                <a:gd name="T91" fmla="*/ 275 h 427"/>
                <a:gd name="T92" fmla="*/ 307 w 1000"/>
                <a:gd name="T93" fmla="*/ 251 h 427"/>
                <a:gd name="T94" fmla="*/ 244 w 1000"/>
                <a:gd name="T95" fmla="*/ 314 h 427"/>
                <a:gd name="T96" fmla="*/ 266 w 1000"/>
                <a:gd name="T97" fmla="*/ 375 h 427"/>
                <a:gd name="T98" fmla="*/ 331 w 1000"/>
                <a:gd name="T99" fmla="*/ 363 h 427"/>
                <a:gd name="T100" fmla="*/ 405 w 1000"/>
                <a:gd name="T101" fmla="*/ 364 h 427"/>
                <a:gd name="T102" fmla="*/ 466 w 1000"/>
                <a:gd name="T103" fmla="*/ 374 h 427"/>
                <a:gd name="T104" fmla="*/ 531 w 1000"/>
                <a:gd name="T105" fmla="*/ 376 h 427"/>
                <a:gd name="T106" fmla="*/ 610 w 1000"/>
                <a:gd name="T107" fmla="*/ 345 h 427"/>
                <a:gd name="T108" fmla="*/ 566 w 1000"/>
                <a:gd name="T109" fmla="*/ 281 h 427"/>
                <a:gd name="T110" fmla="*/ 628 w 1000"/>
                <a:gd name="T111" fmla="*/ 269 h 427"/>
                <a:gd name="T112" fmla="*/ 687 w 1000"/>
                <a:gd name="T113" fmla="*/ 398 h 427"/>
                <a:gd name="T114" fmla="*/ 795 w 1000"/>
                <a:gd name="T115" fmla="*/ 427 h 427"/>
                <a:gd name="T116" fmla="*/ 929 w 1000"/>
                <a:gd name="T117" fmla="*/ 403 h 427"/>
                <a:gd name="T118" fmla="*/ 1000 w 1000"/>
                <a:gd name="T119" fmla="*/ 220 h 427"/>
                <a:gd name="T120" fmla="*/ 420 w 1000"/>
                <a:gd name="T121" fmla="*/ 288 h 427"/>
                <a:gd name="T122" fmla="*/ 449 w 1000"/>
                <a:gd name="T123" fmla="*/ 270 h 427"/>
                <a:gd name="T124" fmla="*/ 417 w 1000"/>
                <a:gd name="T125" fmla="*/ 324 h 4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00" h="427">
                  <a:moveTo>
                    <a:pt x="994" y="155"/>
                  </a:moveTo>
                  <a:cubicBezTo>
                    <a:pt x="991" y="132"/>
                    <a:pt x="987" y="111"/>
                    <a:pt x="972" y="88"/>
                  </a:cubicBezTo>
                  <a:cubicBezTo>
                    <a:pt x="956" y="64"/>
                    <a:pt x="937" y="47"/>
                    <a:pt x="920" y="34"/>
                  </a:cubicBezTo>
                  <a:cubicBezTo>
                    <a:pt x="914" y="29"/>
                    <a:pt x="879" y="16"/>
                    <a:pt x="873" y="12"/>
                  </a:cubicBezTo>
                  <a:cubicBezTo>
                    <a:pt x="860" y="11"/>
                    <a:pt x="841" y="4"/>
                    <a:pt x="829" y="4"/>
                  </a:cubicBezTo>
                  <a:cubicBezTo>
                    <a:pt x="815" y="4"/>
                    <a:pt x="793" y="0"/>
                    <a:pt x="772" y="4"/>
                  </a:cubicBezTo>
                  <a:cubicBezTo>
                    <a:pt x="758" y="8"/>
                    <a:pt x="737" y="13"/>
                    <a:pt x="730" y="14"/>
                  </a:cubicBezTo>
                  <a:cubicBezTo>
                    <a:pt x="689" y="30"/>
                    <a:pt x="671" y="45"/>
                    <a:pt x="649" y="91"/>
                  </a:cubicBezTo>
                  <a:cubicBezTo>
                    <a:pt x="643" y="96"/>
                    <a:pt x="633" y="142"/>
                    <a:pt x="628" y="146"/>
                  </a:cubicBezTo>
                  <a:cubicBezTo>
                    <a:pt x="620" y="139"/>
                    <a:pt x="601" y="109"/>
                    <a:pt x="598" y="106"/>
                  </a:cubicBezTo>
                  <a:cubicBezTo>
                    <a:pt x="585" y="111"/>
                    <a:pt x="576" y="126"/>
                    <a:pt x="559" y="146"/>
                  </a:cubicBezTo>
                  <a:cubicBezTo>
                    <a:pt x="539" y="150"/>
                    <a:pt x="515" y="151"/>
                    <a:pt x="496" y="154"/>
                  </a:cubicBezTo>
                  <a:cubicBezTo>
                    <a:pt x="494" y="154"/>
                    <a:pt x="475" y="155"/>
                    <a:pt x="469" y="155"/>
                  </a:cubicBezTo>
                  <a:cubicBezTo>
                    <a:pt x="450" y="155"/>
                    <a:pt x="431" y="155"/>
                    <a:pt x="412" y="155"/>
                  </a:cubicBezTo>
                  <a:cubicBezTo>
                    <a:pt x="406" y="155"/>
                    <a:pt x="372" y="161"/>
                    <a:pt x="361" y="158"/>
                  </a:cubicBezTo>
                  <a:cubicBezTo>
                    <a:pt x="352" y="155"/>
                    <a:pt x="309" y="155"/>
                    <a:pt x="301" y="155"/>
                  </a:cubicBezTo>
                  <a:cubicBezTo>
                    <a:pt x="260" y="155"/>
                    <a:pt x="219" y="156"/>
                    <a:pt x="178" y="156"/>
                  </a:cubicBezTo>
                  <a:cubicBezTo>
                    <a:pt x="160" y="156"/>
                    <a:pt x="111" y="156"/>
                    <a:pt x="102" y="156"/>
                  </a:cubicBezTo>
                  <a:cubicBezTo>
                    <a:pt x="83" y="174"/>
                    <a:pt x="57" y="185"/>
                    <a:pt x="37" y="196"/>
                  </a:cubicBezTo>
                  <a:cubicBezTo>
                    <a:pt x="33" y="199"/>
                    <a:pt x="4" y="218"/>
                    <a:pt x="0" y="222"/>
                  </a:cubicBezTo>
                  <a:cubicBezTo>
                    <a:pt x="1" y="228"/>
                    <a:pt x="1" y="232"/>
                    <a:pt x="2" y="237"/>
                  </a:cubicBezTo>
                  <a:cubicBezTo>
                    <a:pt x="10" y="242"/>
                    <a:pt x="17" y="247"/>
                    <a:pt x="24" y="252"/>
                  </a:cubicBezTo>
                  <a:cubicBezTo>
                    <a:pt x="29" y="253"/>
                    <a:pt x="33" y="256"/>
                    <a:pt x="37" y="251"/>
                  </a:cubicBezTo>
                  <a:cubicBezTo>
                    <a:pt x="39" y="249"/>
                    <a:pt x="41" y="247"/>
                    <a:pt x="42" y="245"/>
                  </a:cubicBezTo>
                  <a:cubicBezTo>
                    <a:pt x="39" y="239"/>
                    <a:pt x="22" y="234"/>
                    <a:pt x="25" y="226"/>
                  </a:cubicBezTo>
                  <a:cubicBezTo>
                    <a:pt x="29" y="222"/>
                    <a:pt x="104" y="177"/>
                    <a:pt x="109" y="173"/>
                  </a:cubicBezTo>
                  <a:cubicBezTo>
                    <a:pt x="135" y="169"/>
                    <a:pt x="186" y="174"/>
                    <a:pt x="196" y="174"/>
                  </a:cubicBezTo>
                  <a:cubicBezTo>
                    <a:pt x="268" y="174"/>
                    <a:pt x="339" y="174"/>
                    <a:pt x="411" y="174"/>
                  </a:cubicBezTo>
                  <a:cubicBezTo>
                    <a:pt x="426" y="174"/>
                    <a:pt x="460" y="173"/>
                    <a:pt x="463" y="173"/>
                  </a:cubicBezTo>
                  <a:cubicBezTo>
                    <a:pt x="480" y="175"/>
                    <a:pt x="524" y="171"/>
                    <a:pt x="535" y="168"/>
                  </a:cubicBezTo>
                  <a:cubicBezTo>
                    <a:pt x="546" y="166"/>
                    <a:pt x="565" y="168"/>
                    <a:pt x="569" y="167"/>
                  </a:cubicBezTo>
                  <a:cubicBezTo>
                    <a:pt x="582" y="152"/>
                    <a:pt x="594" y="133"/>
                    <a:pt x="596" y="133"/>
                  </a:cubicBezTo>
                  <a:cubicBezTo>
                    <a:pt x="600" y="136"/>
                    <a:pt x="620" y="175"/>
                    <a:pt x="625" y="172"/>
                  </a:cubicBezTo>
                  <a:cubicBezTo>
                    <a:pt x="627" y="172"/>
                    <a:pt x="633" y="175"/>
                    <a:pt x="635" y="172"/>
                  </a:cubicBezTo>
                  <a:cubicBezTo>
                    <a:pt x="641" y="162"/>
                    <a:pt x="648" y="138"/>
                    <a:pt x="651" y="129"/>
                  </a:cubicBezTo>
                  <a:cubicBezTo>
                    <a:pt x="664" y="104"/>
                    <a:pt x="667" y="88"/>
                    <a:pt x="678" y="70"/>
                  </a:cubicBezTo>
                  <a:cubicBezTo>
                    <a:pt x="690" y="52"/>
                    <a:pt x="718" y="39"/>
                    <a:pt x="738" y="33"/>
                  </a:cubicBezTo>
                  <a:cubicBezTo>
                    <a:pt x="738" y="33"/>
                    <a:pt x="774" y="20"/>
                    <a:pt x="793" y="24"/>
                  </a:cubicBezTo>
                  <a:cubicBezTo>
                    <a:pt x="798" y="22"/>
                    <a:pt x="847" y="24"/>
                    <a:pt x="852" y="26"/>
                  </a:cubicBezTo>
                  <a:cubicBezTo>
                    <a:pt x="874" y="32"/>
                    <a:pt x="889" y="39"/>
                    <a:pt x="909" y="52"/>
                  </a:cubicBezTo>
                  <a:cubicBezTo>
                    <a:pt x="927" y="63"/>
                    <a:pt x="946" y="79"/>
                    <a:pt x="955" y="98"/>
                  </a:cubicBezTo>
                  <a:cubicBezTo>
                    <a:pt x="962" y="112"/>
                    <a:pt x="976" y="142"/>
                    <a:pt x="978" y="165"/>
                  </a:cubicBezTo>
                  <a:cubicBezTo>
                    <a:pt x="979" y="172"/>
                    <a:pt x="989" y="222"/>
                    <a:pt x="977" y="272"/>
                  </a:cubicBezTo>
                  <a:cubicBezTo>
                    <a:pt x="973" y="290"/>
                    <a:pt x="965" y="320"/>
                    <a:pt x="956" y="335"/>
                  </a:cubicBezTo>
                  <a:cubicBezTo>
                    <a:pt x="950" y="345"/>
                    <a:pt x="935" y="378"/>
                    <a:pt x="917" y="390"/>
                  </a:cubicBezTo>
                  <a:cubicBezTo>
                    <a:pt x="902" y="400"/>
                    <a:pt x="868" y="405"/>
                    <a:pt x="851" y="407"/>
                  </a:cubicBezTo>
                  <a:cubicBezTo>
                    <a:pt x="832" y="410"/>
                    <a:pt x="806" y="411"/>
                    <a:pt x="786" y="409"/>
                  </a:cubicBezTo>
                  <a:cubicBezTo>
                    <a:pt x="766" y="407"/>
                    <a:pt x="732" y="398"/>
                    <a:pt x="713" y="390"/>
                  </a:cubicBezTo>
                  <a:cubicBezTo>
                    <a:pt x="696" y="384"/>
                    <a:pt x="665" y="359"/>
                    <a:pt x="657" y="313"/>
                  </a:cubicBezTo>
                  <a:cubicBezTo>
                    <a:pt x="651" y="274"/>
                    <a:pt x="651" y="274"/>
                    <a:pt x="651" y="274"/>
                  </a:cubicBezTo>
                  <a:cubicBezTo>
                    <a:pt x="647" y="269"/>
                    <a:pt x="649" y="258"/>
                    <a:pt x="639" y="252"/>
                  </a:cubicBezTo>
                  <a:cubicBezTo>
                    <a:pt x="620" y="238"/>
                    <a:pt x="582" y="243"/>
                    <a:pt x="561" y="250"/>
                  </a:cubicBezTo>
                  <a:cubicBezTo>
                    <a:pt x="543" y="257"/>
                    <a:pt x="543" y="283"/>
                    <a:pt x="555" y="305"/>
                  </a:cubicBezTo>
                  <a:cubicBezTo>
                    <a:pt x="558" y="309"/>
                    <a:pt x="583" y="329"/>
                    <a:pt x="586" y="338"/>
                  </a:cubicBezTo>
                  <a:cubicBezTo>
                    <a:pt x="586" y="338"/>
                    <a:pt x="593" y="362"/>
                    <a:pt x="566" y="359"/>
                  </a:cubicBezTo>
                  <a:cubicBezTo>
                    <a:pt x="563" y="360"/>
                    <a:pt x="544" y="360"/>
                    <a:pt x="541" y="358"/>
                  </a:cubicBezTo>
                  <a:cubicBezTo>
                    <a:pt x="548" y="348"/>
                    <a:pt x="539" y="329"/>
                    <a:pt x="532" y="325"/>
                  </a:cubicBezTo>
                  <a:cubicBezTo>
                    <a:pt x="518" y="315"/>
                    <a:pt x="496" y="300"/>
                    <a:pt x="498" y="278"/>
                  </a:cubicBezTo>
                  <a:cubicBezTo>
                    <a:pt x="501" y="269"/>
                    <a:pt x="506" y="269"/>
                    <a:pt x="515" y="266"/>
                  </a:cubicBezTo>
                  <a:cubicBezTo>
                    <a:pt x="512" y="268"/>
                    <a:pt x="535" y="266"/>
                    <a:pt x="535" y="266"/>
                  </a:cubicBezTo>
                  <a:cubicBezTo>
                    <a:pt x="549" y="256"/>
                    <a:pt x="526" y="246"/>
                    <a:pt x="526" y="246"/>
                  </a:cubicBezTo>
                  <a:cubicBezTo>
                    <a:pt x="512" y="243"/>
                    <a:pt x="503" y="246"/>
                    <a:pt x="496" y="248"/>
                  </a:cubicBezTo>
                  <a:cubicBezTo>
                    <a:pt x="487" y="253"/>
                    <a:pt x="480" y="264"/>
                    <a:pt x="477" y="270"/>
                  </a:cubicBezTo>
                  <a:cubicBezTo>
                    <a:pt x="478" y="282"/>
                    <a:pt x="478" y="298"/>
                    <a:pt x="485" y="307"/>
                  </a:cubicBezTo>
                  <a:cubicBezTo>
                    <a:pt x="491" y="316"/>
                    <a:pt x="505" y="325"/>
                    <a:pt x="510" y="331"/>
                  </a:cubicBezTo>
                  <a:cubicBezTo>
                    <a:pt x="524" y="344"/>
                    <a:pt x="523" y="356"/>
                    <a:pt x="508" y="366"/>
                  </a:cubicBezTo>
                  <a:cubicBezTo>
                    <a:pt x="502" y="369"/>
                    <a:pt x="473" y="360"/>
                    <a:pt x="467" y="356"/>
                  </a:cubicBezTo>
                  <a:cubicBezTo>
                    <a:pt x="446" y="366"/>
                    <a:pt x="446" y="366"/>
                    <a:pt x="446" y="366"/>
                  </a:cubicBezTo>
                  <a:cubicBezTo>
                    <a:pt x="423" y="364"/>
                    <a:pt x="418" y="349"/>
                    <a:pt x="419" y="339"/>
                  </a:cubicBezTo>
                  <a:cubicBezTo>
                    <a:pt x="426" y="336"/>
                    <a:pt x="439" y="330"/>
                    <a:pt x="447" y="324"/>
                  </a:cubicBezTo>
                  <a:cubicBezTo>
                    <a:pt x="461" y="315"/>
                    <a:pt x="469" y="301"/>
                    <a:pt x="470" y="284"/>
                  </a:cubicBezTo>
                  <a:cubicBezTo>
                    <a:pt x="472" y="274"/>
                    <a:pt x="467" y="255"/>
                    <a:pt x="461" y="252"/>
                  </a:cubicBezTo>
                  <a:cubicBezTo>
                    <a:pt x="453" y="249"/>
                    <a:pt x="435" y="245"/>
                    <a:pt x="428" y="248"/>
                  </a:cubicBezTo>
                  <a:cubicBezTo>
                    <a:pt x="415" y="253"/>
                    <a:pt x="414" y="251"/>
                    <a:pt x="407" y="263"/>
                  </a:cubicBezTo>
                  <a:cubicBezTo>
                    <a:pt x="398" y="278"/>
                    <a:pt x="396" y="301"/>
                    <a:pt x="396" y="314"/>
                  </a:cubicBezTo>
                  <a:cubicBezTo>
                    <a:pt x="396" y="323"/>
                    <a:pt x="397" y="337"/>
                    <a:pt x="400" y="350"/>
                  </a:cubicBezTo>
                  <a:cubicBezTo>
                    <a:pt x="375" y="366"/>
                    <a:pt x="375" y="366"/>
                    <a:pt x="375" y="366"/>
                  </a:cubicBezTo>
                  <a:cubicBezTo>
                    <a:pt x="350" y="365"/>
                    <a:pt x="338" y="337"/>
                    <a:pt x="337" y="327"/>
                  </a:cubicBezTo>
                  <a:cubicBezTo>
                    <a:pt x="342" y="292"/>
                    <a:pt x="342" y="292"/>
                    <a:pt x="342" y="292"/>
                  </a:cubicBezTo>
                  <a:cubicBezTo>
                    <a:pt x="346" y="284"/>
                    <a:pt x="345" y="282"/>
                    <a:pt x="356" y="274"/>
                  </a:cubicBezTo>
                  <a:cubicBezTo>
                    <a:pt x="369" y="272"/>
                    <a:pt x="374" y="277"/>
                    <a:pt x="387" y="272"/>
                  </a:cubicBezTo>
                  <a:cubicBezTo>
                    <a:pt x="387" y="271"/>
                    <a:pt x="388" y="266"/>
                    <a:pt x="390" y="262"/>
                  </a:cubicBezTo>
                  <a:cubicBezTo>
                    <a:pt x="384" y="257"/>
                    <a:pt x="382" y="253"/>
                    <a:pt x="378" y="250"/>
                  </a:cubicBezTo>
                  <a:cubicBezTo>
                    <a:pt x="357" y="254"/>
                    <a:pt x="352" y="251"/>
                    <a:pt x="340" y="259"/>
                  </a:cubicBezTo>
                  <a:cubicBezTo>
                    <a:pt x="331" y="265"/>
                    <a:pt x="326" y="277"/>
                    <a:pt x="319" y="295"/>
                  </a:cubicBezTo>
                  <a:cubicBezTo>
                    <a:pt x="319" y="299"/>
                    <a:pt x="318" y="323"/>
                    <a:pt x="318" y="330"/>
                  </a:cubicBezTo>
                  <a:cubicBezTo>
                    <a:pt x="319" y="336"/>
                    <a:pt x="323" y="346"/>
                    <a:pt x="324" y="352"/>
                  </a:cubicBezTo>
                  <a:cubicBezTo>
                    <a:pt x="325" y="353"/>
                    <a:pt x="315" y="358"/>
                    <a:pt x="308" y="362"/>
                  </a:cubicBezTo>
                  <a:cubicBezTo>
                    <a:pt x="295" y="364"/>
                    <a:pt x="295" y="364"/>
                    <a:pt x="282" y="362"/>
                  </a:cubicBezTo>
                  <a:cubicBezTo>
                    <a:pt x="276" y="362"/>
                    <a:pt x="266" y="350"/>
                    <a:pt x="264" y="338"/>
                  </a:cubicBezTo>
                  <a:cubicBezTo>
                    <a:pt x="264" y="338"/>
                    <a:pt x="266" y="294"/>
                    <a:pt x="272" y="284"/>
                  </a:cubicBezTo>
                  <a:cubicBezTo>
                    <a:pt x="275" y="280"/>
                    <a:pt x="289" y="273"/>
                    <a:pt x="308" y="275"/>
                  </a:cubicBezTo>
                  <a:cubicBezTo>
                    <a:pt x="312" y="271"/>
                    <a:pt x="315" y="267"/>
                    <a:pt x="318" y="264"/>
                  </a:cubicBezTo>
                  <a:cubicBezTo>
                    <a:pt x="319" y="255"/>
                    <a:pt x="316" y="255"/>
                    <a:pt x="307" y="251"/>
                  </a:cubicBezTo>
                  <a:cubicBezTo>
                    <a:pt x="290" y="255"/>
                    <a:pt x="278" y="246"/>
                    <a:pt x="260" y="266"/>
                  </a:cubicBezTo>
                  <a:cubicBezTo>
                    <a:pt x="250" y="276"/>
                    <a:pt x="244" y="294"/>
                    <a:pt x="244" y="314"/>
                  </a:cubicBezTo>
                  <a:cubicBezTo>
                    <a:pt x="244" y="346"/>
                    <a:pt x="244" y="346"/>
                    <a:pt x="244" y="346"/>
                  </a:cubicBezTo>
                  <a:cubicBezTo>
                    <a:pt x="248" y="359"/>
                    <a:pt x="255" y="369"/>
                    <a:pt x="266" y="375"/>
                  </a:cubicBezTo>
                  <a:cubicBezTo>
                    <a:pt x="275" y="380"/>
                    <a:pt x="291" y="383"/>
                    <a:pt x="301" y="382"/>
                  </a:cubicBezTo>
                  <a:cubicBezTo>
                    <a:pt x="309" y="381"/>
                    <a:pt x="324" y="374"/>
                    <a:pt x="331" y="363"/>
                  </a:cubicBezTo>
                  <a:cubicBezTo>
                    <a:pt x="337" y="368"/>
                    <a:pt x="345" y="377"/>
                    <a:pt x="349" y="380"/>
                  </a:cubicBezTo>
                  <a:cubicBezTo>
                    <a:pt x="377" y="388"/>
                    <a:pt x="393" y="381"/>
                    <a:pt x="405" y="364"/>
                  </a:cubicBezTo>
                  <a:cubicBezTo>
                    <a:pt x="407" y="366"/>
                    <a:pt x="419" y="379"/>
                    <a:pt x="421" y="379"/>
                  </a:cubicBezTo>
                  <a:cubicBezTo>
                    <a:pt x="439" y="391"/>
                    <a:pt x="456" y="384"/>
                    <a:pt x="466" y="374"/>
                  </a:cubicBezTo>
                  <a:cubicBezTo>
                    <a:pt x="473" y="381"/>
                    <a:pt x="490" y="388"/>
                    <a:pt x="506" y="387"/>
                  </a:cubicBezTo>
                  <a:cubicBezTo>
                    <a:pt x="514" y="386"/>
                    <a:pt x="529" y="382"/>
                    <a:pt x="531" y="376"/>
                  </a:cubicBezTo>
                  <a:cubicBezTo>
                    <a:pt x="544" y="383"/>
                    <a:pt x="563" y="381"/>
                    <a:pt x="582" y="381"/>
                  </a:cubicBezTo>
                  <a:cubicBezTo>
                    <a:pt x="591" y="379"/>
                    <a:pt x="609" y="368"/>
                    <a:pt x="610" y="345"/>
                  </a:cubicBezTo>
                  <a:cubicBezTo>
                    <a:pt x="610" y="335"/>
                    <a:pt x="602" y="324"/>
                    <a:pt x="597" y="316"/>
                  </a:cubicBezTo>
                  <a:cubicBezTo>
                    <a:pt x="588" y="302"/>
                    <a:pt x="569" y="291"/>
                    <a:pt x="566" y="281"/>
                  </a:cubicBezTo>
                  <a:cubicBezTo>
                    <a:pt x="564" y="274"/>
                    <a:pt x="573" y="266"/>
                    <a:pt x="585" y="263"/>
                  </a:cubicBezTo>
                  <a:cubicBezTo>
                    <a:pt x="597" y="258"/>
                    <a:pt x="620" y="261"/>
                    <a:pt x="628" y="269"/>
                  </a:cubicBezTo>
                  <a:cubicBezTo>
                    <a:pt x="636" y="278"/>
                    <a:pt x="637" y="310"/>
                    <a:pt x="639" y="318"/>
                  </a:cubicBezTo>
                  <a:cubicBezTo>
                    <a:pt x="645" y="357"/>
                    <a:pt x="673" y="388"/>
                    <a:pt x="687" y="398"/>
                  </a:cubicBezTo>
                  <a:cubicBezTo>
                    <a:pt x="700" y="408"/>
                    <a:pt x="716" y="412"/>
                    <a:pt x="732" y="417"/>
                  </a:cubicBezTo>
                  <a:cubicBezTo>
                    <a:pt x="751" y="423"/>
                    <a:pt x="775" y="423"/>
                    <a:pt x="795" y="427"/>
                  </a:cubicBezTo>
                  <a:cubicBezTo>
                    <a:pt x="795" y="427"/>
                    <a:pt x="837" y="427"/>
                    <a:pt x="865" y="426"/>
                  </a:cubicBezTo>
                  <a:cubicBezTo>
                    <a:pt x="877" y="426"/>
                    <a:pt x="920" y="410"/>
                    <a:pt x="929" y="403"/>
                  </a:cubicBezTo>
                  <a:cubicBezTo>
                    <a:pt x="955" y="384"/>
                    <a:pt x="974" y="343"/>
                    <a:pt x="983" y="320"/>
                  </a:cubicBezTo>
                  <a:cubicBezTo>
                    <a:pt x="995" y="289"/>
                    <a:pt x="1000" y="255"/>
                    <a:pt x="1000" y="220"/>
                  </a:cubicBezTo>
                  <a:cubicBezTo>
                    <a:pt x="1000" y="193"/>
                    <a:pt x="996" y="173"/>
                    <a:pt x="994" y="155"/>
                  </a:cubicBezTo>
                  <a:close/>
                  <a:moveTo>
                    <a:pt x="420" y="288"/>
                  </a:moveTo>
                  <a:cubicBezTo>
                    <a:pt x="424" y="276"/>
                    <a:pt x="420" y="274"/>
                    <a:pt x="431" y="266"/>
                  </a:cubicBezTo>
                  <a:cubicBezTo>
                    <a:pt x="449" y="270"/>
                    <a:pt x="449" y="270"/>
                    <a:pt x="449" y="270"/>
                  </a:cubicBezTo>
                  <a:cubicBezTo>
                    <a:pt x="452" y="280"/>
                    <a:pt x="450" y="296"/>
                    <a:pt x="449" y="297"/>
                  </a:cubicBezTo>
                  <a:cubicBezTo>
                    <a:pt x="442" y="306"/>
                    <a:pt x="429" y="323"/>
                    <a:pt x="417" y="324"/>
                  </a:cubicBezTo>
                  <a:cubicBezTo>
                    <a:pt x="410" y="324"/>
                    <a:pt x="419" y="292"/>
                    <a:pt x="420" y="28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95" name="Freeform 27"/>
            <p:cNvSpPr>
              <a:spLocks/>
            </p:cNvSpPr>
            <p:nvPr/>
          </p:nvSpPr>
          <p:spPr bwMode="auto">
            <a:xfrm>
              <a:off x="1260475" y="2619375"/>
              <a:ext cx="195263" cy="149225"/>
            </a:xfrm>
            <a:custGeom>
              <a:avLst/>
              <a:gdLst>
                <a:gd name="T0" fmla="*/ 64 w 186"/>
                <a:gd name="T1" fmla="*/ 53 h 142"/>
                <a:gd name="T2" fmla="*/ 84 w 186"/>
                <a:gd name="T3" fmla="*/ 114 h 142"/>
                <a:gd name="T4" fmla="*/ 48 w 186"/>
                <a:gd name="T5" fmla="*/ 138 h 142"/>
                <a:gd name="T6" fmla="*/ 0 w 186"/>
                <a:gd name="T7" fmla="*/ 97 h 142"/>
                <a:gd name="T8" fmla="*/ 15 w 186"/>
                <a:gd name="T9" fmla="*/ 82 h 142"/>
                <a:gd name="T10" fmla="*/ 27 w 186"/>
                <a:gd name="T11" fmla="*/ 105 h 142"/>
                <a:gd name="T12" fmla="*/ 48 w 186"/>
                <a:gd name="T13" fmla="*/ 118 h 142"/>
                <a:gd name="T14" fmla="*/ 66 w 186"/>
                <a:gd name="T15" fmla="*/ 108 h 142"/>
                <a:gd name="T16" fmla="*/ 62 w 186"/>
                <a:gd name="T17" fmla="*/ 82 h 142"/>
                <a:gd name="T18" fmla="*/ 40 w 186"/>
                <a:gd name="T19" fmla="*/ 67 h 142"/>
                <a:gd name="T20" fmla="*/ 8 w 186"/>
                <a:gd name="T21" fmla="*/ 43 h 142"/>
                <a:gd name="T22" fmla="*/ 9 w 186"/>
                <a:gd name="T23" fmla="*/ 16 h 142"/>
                <a:gd name="T24" fmla="*/ 41 w 186"/>
                <a:gd name="T25" fmla="*/ 0 h 142"/>
                <a:gd name="T26" fmla="*/ 79 w 186"/>
                <a:gd name="T27" fmla="*/ 0 h 142"/>
                <a:gd name="T28" fmla="*/ 107 w 186"/>
                <a:gd name="T29" fmla="*/ 5 h 142"/>
                <a:gd name="T30" fmla="*/ 114 w 186"/>
                <a:gd name="T31" fmla="*/ 13 h 142"/>
                <a:gd name="T32" fmla="*/ 115 w 186"/>
                <a:gd name="T33" fmla="*/ 89 h 142"/>
                <a:gd name="T34" fmla="*/ 138 w 186"/>
                <a:gd name="T35" fmla="*/ 118 h 142"/>
                <a:gd name="T36" fmla="*/ 165 w 186"/>
                <a:gd name="T37" fmla="*/ 74 h 142"/>
                <a:gd name="T38" fmla="*/ 165 w 186"/>
                <a:gd name="T39" fmla="*/ 30 h 142"/>
                <a:gd name="T40" fmla="*/ 169 w 186"/>
                <a:gd name="T41" fmla="*/ 5 h 142"/>
                <a:gd name="T42" fmla="*/ 180 w 186"/>
                <a:gd name="T43" fmla="*/ 16 h 142"/>
                <a:gd name="T44" fmla="*/ 183 w 186"/>
                <a:gd name="T45" fmla="*/ 71 h 142"/>
                <a:gd name="T46" fmla="*/ 171 w 186"/>
                <a:gd name="T47" fmla="*/ 116 h 142"/>
                <a:gd name="T48" fmla="*/ 157 w 186"/>
                <a:gd name="T49" fmla="*/ 131 h 142"/>
                <a:gd name="T50" fmla="*/ 128 w 186"/>
                <a:gd name="T51" fmla="*/ 138 h 142"/>
                <a:gd name="T52" fmla="*/ 107 w 186"/>
                <a:gd name="T53" fmla="*/ 122 h 142"/>
                <a:gd name="T54" fmla="*/ 98 w 186"/>
                <a:gd name="T55" fmla="*/ 75 h 142"/>
                <a:gd name="T56" fmla="*/ 92 w 186"/>
                <a:gd name="T57" fmla="*/ 22 h 142"/>
                <a:gd name="T58" fmla="*/ 65 w 186"/>
                <a:gd name="T59" fmla="*/ 19 h 142"/>
                <a:gd name="T60" fmla="*/ 27 w 186"/>
                <a:gd name="T61" fmla="*/ 32 h 142"/>
                <a:gd name="T62" fmla="*/ 64 w 186"/>
                <a:gd name="T63" fmla="*/ 53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86" h="142">
                  <a:moveTo>
                    <a:pt x="64" y="53"/>
                  </a:moveTo>
                  <a:cubicBezTo>
                    <a:pt x="78" y="72"/>
                    <a:pt x="88" y="87"/>
                    <a:pt x="84" y="114"/>
                  </a:cubicBezTo>
                  <a:cubicBezTo>
                    <a:pt x="82" y="126"/>
                    <a:pt x="69" y="138"/>
                    <a:pt x="48" y="138"/>
                  </a:cubicBezTo>
                  <a:cubicBezTo>
                    <a:pt x="23" y="136"/>
                    <a:pt x="6" y="121"/>
                    <a:pt x="0" y="97"/>
                  </a:cubicBezTo>
                  <a:cubicBezTo>
                    <a:pt x="3" y="91"/>
                    <a:pt x="4" y="82"/>
                    <a:pt x="15" y="82"/>
                  </a:cubicBezTo>
                  <a:cubicBezTo>
                    <a:pt x="16" y="91"/>
                    <a:pt x="22" y="98"/>
                    <a:pt x="27" y="105"/>
                  </a:cubicBezTo>
                  <a:cubicBezTo>
                    <a:pt x="31" y="113"/>
                    <a:pt x="40" y="117"/>
                    <a:pt x="48" y="118"/>
                  </a:cubicBezTo>
                  <a:cubicBezTo>
                    <a:pt x="55" y="117"/>
                    <a:pt x="63" y="113"/>
                    <a:pt x="66" y="108"/>
                  </a:cubicBezTo>
                  <a:cubicBezTo>
                    <a:pt x="69" y="98"/>
                    <a:pt x="65" y="90"/>
                    <a:pt x="62" y="82"/>
                  </a:cubicBezTo>
                  <a:cubicBezTo>
                    <a:pt x="60" y="75"/>
                    <a:pt x="46" y="70"/>
                    <a:pt x="40" y="67"/>
                  </a:cubicBezTo>
                  <a:cubicBezTo>
                    <a:pt x="28" y="62"/>
                    <a:pt x="16" y="57"/>
                    <a:pt x="8" y="43"/>
                  </a:cubicBezTo>
                  <a:cubicBezTo>
                    <a:pt x="3" y="38"/>
                    <a:pt x="3" y="25"/>
                    <a:pt x="9" y="16"/>
                  </a:cubicBezTo>
                  <a:cubicBezTo>
                    <a:pt x="18" y="7"/>
                    <a:pt x="27" y="0"/>
                    <a:pt x="41" y="0"/>
                  </a:cubicBezTo>
                  <a:cubicBezTo>
                    <a:pt x="51" y="0"/>
                    <a:pt x="67" y="0"/>
                    <a:pt x="79" y="0"/>
                  </a:cubicBezTo>
                  <a:cubicBezTo>
                    <a:pt x="84" y="0"/>
                    <a:pt x="100" y="4"/>
                    <a:pt x="107" y="5"/>
                  </a:cubicBezTo>
                  <a:cubicBezTo>
                    <a:pt x="109" y="7"/>
                    <a:pt x="112" y="11"/>
                    <a:pt x="114" y="13"/>
                  </a:cubicBezTo>
                  <a:cubicBezTo>
                    <a:pt x="116" y="24"/>
                    <a:pt x="117" y="73"/>
                    <a:pt x="115" y="89"/>
                  </a:cubicBezTo>
                  <a:cubicBezTo>
                    <a:pt x="120" y="116"/>
                    <a:pt x="134" y="118"/>
                    <a:pt x="138" y="118"/>
                  </a:cubicBezTo>
                  <a:cubicBezTo>
                    <a:pt x="156" y="114"/>
                    <a:pt x="163" y="96"/>
                    <a:pt x="165" y="74"/>
                  </a:cubicBezTo>
                  <a:cubicBezTo>
                    <a:pt x="165" y="65"/>
                    <a:pt x="165" y="41"/>
                    <a:pt x="165" y="30"/>
                  </a:cubicBezTo>
                  <a:cubicBezTo>
                    <a:pt x="161" y="22"/>
                    <a:pt x="161" y="6"/>
                    <a:pt x="169" y="5"/>
                  </a:cubicBezTo>
                  <a:cubicBezTo>
                    <a:pt x="179" y="8"/>
                    <a:pt x="174" y="11"/>
                    <a:pt x="180" y="16"/>
                  </a:cubicBezTo>
                  <a:cubicBezTo>
                    <a:pt x="186" y="28"/>
                    <a:pt x="185" y="58"/>
                    <a:pt x="183" y="71"/>
                  </a:cubicBezTo>
                  <a:cubicBezTo>
                    <a:pt x="180" y="90"/>
                    <a:pt x="181" y="99"/>
                    <a:pt x="171" y="116"/>
                  </a:cubicBezTo>
                  <a:cubicBezTo>
                    <a:pt x="168" y="119"/>
                    <a:pt x="160" y="129"/>
                    <a:pt x="157" y="131"/>
                  </a:cubicBezTo>
                  <a:cubicBezTo>
                    <a:pt x="146" y="137"/>
                    <a:pt x="141" y="142"/>
                    <a:pt x="128" y="138"/>
                  </a:cubicBezTo>
                  <a:cubicBezTo>
                    <a:pt x="117" y="132"/>
                    <a:pt x="113" y="128"/>
                    <a:pt x="107" y="122"/>
                  </a:cubicBezTo>
                  <a:cubicBezTo>
                    <a:pt x="98" y="107"/>
                    <a:pt x="97" y="89"/>
                    <a:pt x="98" y="75"/>
                  </a:cubicBezTo>
                  <a:cubicBezTo>
                    <a:pt x="99" y="62"/>
                    <a:pt x="94" y="25"/>
                    <a:pt x="92" y="22"/>
                  </a:cubicBezTo>
                  <a:cubicBezTo>
                    <a:pt x="82" y="23"/>
                    <a:pt x="75" y="18"/>
                    <a:pt x="65" y="19"/>
                  </a:cubicBezTo>
                  <a:cubicBezTo>
                    <a:pt x="56" y="20"/>
                    <a:pt x="16" y="16"/>
                    <a:pt x="27" y="32"/>
                  </a:cubicBezTo>
                  <a:cubicBezTo>
                    <a:pt x="30" y="38"/>
                    <a:pt x="59" y="51"/>
                    <a:pt x="64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96" name="Freeform 28"/>
            <p:cNvSpPr>
              <a:spLocks noEditPoints="1"/>
            </p:cNvSpPr>
            <p:nvPr/>
          </p:nvSpPr>
          <p:spPr bwMode="auto">
            <a:xfrm>
              <a:off x="2090738" y="2473325"/>
              <a:ext cx="107950" cy="250825"/>
            </a:xfrm>
            <a:custGeom>
              <a:avLst/>
              <a:gdLst>
                <a:gd name="T0" fmla="*/ 64 w 102"/>
                <a:gd name="T1" fmla="*/ 238 h 238"/>
                <a:gd name="T2" fmla="*/ 38 w 102"/>
                <a:gd name="T3" fmla="*/ 237 h 238"/>
                <a:gd name="T4" fmla="*/ 11 w 102"/>
                <a:gd name="T5" fmla="*/ 201 h 238"/>
                <a:gd name="T6" fmla="*/ 0 w 102"/>
                <a:gd name="T7" fmla="*/ 122 h 238"/>
                <a:gd name="T8" fmla="*/ 5 w 102"/>
                <a:gd name="T9" fmla="*/ 27 h 238"/>
                <a:gd name="T10" fmla="*/ 35 w 102"/>
                <a:gd name="T11" fmla="*/ 0 h 238"/>
                <a:gd name="T12" fmla="*/ 61 w 102"/>
                <a:gd name="T13" fmla="*/ 3 h 238"/>
                <a:gd name="T14" fmla="*/ 87 w 102"/>
                <a:gd name="T15" fmla="*/ 46 h 238"/>
                <a:gd name="T16" fmla="*/ 99 w 102"/>
                <a:gd name="T17" fmla="*/ 99 h 238"/>
                <a:gd name="T18" fmla="*/ 102 w 102"/>
                <a:gd name="T19" fmla="*/ 171 h 238"/>
                <a:gd name="T20" fmla="*/ 91 w 102"/>
                <a:gd name="T21" fmla="*/ 206 h 238"/>
                <a:gd name="T22" fmla="*/ 64 w 102"/>
                <a:gd name="T23" fmla="*/ 238 h 238"/>
                <a:gd name="T24" fmla="*/ 52 w 102"/>
                <a:gd name="T25" fmla="*/ 221 h 238"/>
                <a:gd name="T26" fmla="*/ 81 w 102"/>
                <a:gd name="T27" fmla="*/ 191 h 238"/>
                <a:gd name="T28" fmla="*/ 83 w 102"/>
                <a:gd name="T29" fmla="*/ 139 h 238"/>
                <a:gd name="T30" fmla="*/ 77 w 102"/>
                <a:gd name="T31" fmla="*/ 69 h 238"/>
                <a:gd name="T32" fmla="*/ 59 w 102"/>
                <a:gd name="T33" fmla="*/ 21 h 238"/>
                <a:gd name="T34" fmla="*/ 35 w 102"/>
                <a:gd name="T35" fmla="*/ 19 h 238"/>
                <a:gd name="T36" fmla="*/ 20 w 102"/>
                <a:gd name="T37" fmla="*/ 63 h 238"/>
                <a:gd name="T38" fmla="*/ 19 w 102"/>
                <a:gd name="T39" fmla="*/ 108 h 238"/>
                <a:gd name="T40" fmla="*/ 25 w 102"/>
                <a:gd name="T41" fmla="*/ 188 h 238"/>
                <a:gd name="T42" fmla="*/ 52 w 102"/>
                <a:gd name="T43" fmla="*/ 221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02" h="238">
                  <a:moveTo>
                    <a:pt x="64" y="238"/>
                  </a:moveTo>
                  <a:cubicBezTo>
                    <a:pt x="55" y="238"/>
                    <a:pt x="46" y="237"/>
                    <a:pt x="38" y="237"/>
                  </a:cubicBezTo>
                  <a:cubicBezTo>
                    <a:pt x="24" y="227"/>
                    <a:pt x="18" y="215"/>
                    <a:pt x="11" y="201"/>
                  </a:cubicBezTo>
                  <a:cubicBezTo>
                    <a:pt x="3" y="178"/>
                    <a:pt x="3" y="146"/>
                    <a:pt x="0" y="122"/>
                  </a:cubicBezTo>
                  <a:cubicBezTo>
                    <a:pt x="0" y="120"/>
                    <a:pt x="0" y="43"/>
                    <a:pt x="5" y="27"/>
                  </a:cubicBezTo>
                  <a:cubicBezTo>
                    <a:pt x="12" y="7"/>
                    <a:pt x="25" y="4"/>
                    <a:pt x="35" y="0"/>
                  </a:cubicBezTo>
                  <a:cubicBezTo>
                    <a:pt x="43" y="0"/>
                    <a:pt x="60" y="3"/>
                    <a:pt x="61" y="3"/>
                  </a:cubicBezTo>
                  <a:cubicBezTo>
                    <a:pt x="80" y="16"/>
                    <a:pt x="80" y="23"/>
                    <a:pt x="87" y="46"/>
                  </a:cubicBezTo>
                  <a:cubicBezTo>
                    <a:pt x="90" y="57"/>
                    <a:pt x="98" y="87"/>
                    <a:pt x="99" y="99"/>
                  </a:cubicBezTo>
                  <a:cubicBezTo>
                    <a:pt x="102" y="120"/>
                    <a:pt x="102" y="167"/>
                    <a:pt x="102" y="171"/>
                  </a:cubicBezTo>
                  <a:cubicBezTo>
                    <a:pt x="101" y="184"/>
                    <a:pt x="98" y="196"/>
                    <a:pt x="91" y="206"/>
                  </a:cubicBezTo>
                  <a:cubicBezTo>
                    <a:pt x="88" y="221"/>
                    <a:pt x="69" y="234"/>
                    <a:pt x="64" y="238"/>
                  </a:cubicBezTo>
                  <a:close/>
                  <a:moveTo>
                    <a:pt x="52" y="221"/>
                  </a:moveTo>
                  <a:cubicBezTo>
                    <a:pt x="70" y="219"/>
                    <a:pt x="79" y="196"/>
                    <a:pt x="81" y="191"/>
                  </a:cubicBezTo>
                  <a:cubicBezTo>
                    <a:pt x="84" y="180"/>
                    <a:pt x="82" y="150"/>
                    <a:pt x="83" y="139"/>
                  </a:cubicBezTo>
                  <a:cubicBezTo>
                    <a:pt x="85" y="121"/>
                    <a:pt x="81" y="87"/>
                    <a:pt x="77" y="69"/>
                  </a:cubicBezTo>
                  <a:cubicBezTo>
                    <a:pt x="73" y="47"/>
                    <a:pt x="67" y="25"/>
                    <a:pt x="59" y="21"/>
                  </a:cubicBezTo>
                  <a:cubicBezTo>
                    <a:pt x="53" y="21"/>
                    <a:pt x="42" y="19"/>
                    <a:pt x="35" y="19"/>
                  </a:cubicBezTo>
                  <a:cubicBezTo>
                    <a:pt x="24" y="20"/>
                    <a:pt x="20" y="49"/>
                    <a:pt x="20" y="63"/>
                  </a:cubicBezTo>
                  <a:cubicBezTo>
                    <a:pt x="18" y="79"/>
                    <a:pt x="20" y="93"/>
                    <a:pt x="19" y="108"/>
                  </a:cubicBezTo>
                  <a:cubicBezTo>
                    <a:pt x="23" y="129"/>
                    <a:pt x="18" y="157"/>
                    <a:pt x="25" y="188"/>
                  </a:cubicBezTo>
                  <a:cubicBezTo>
                    <a:pt x="24" y="185"/>
                    <a:pt x="32" y="214"/>
                    <a:pt x="52" y="2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97" name="Freeform 32"/>
          <p:cNvSpPr>
            <a:spLocks noEditPoints="1"/>
          </p:cNvSpPr>
          <p:nvPr/>
        </p:nvSpPr>
        <p:spPr bwMode="auto">
          <a:xfrm>
            <a:off x="7809661" y="3363474"/>
            <a:ext cx="709264" cy="466712"/>
          </a:xfrm>
          <a:custGeom>
            <a:avLst/>
            <a:gdLst>
              <a:gd name="T0" fmla="*/ 405 w 726"/>
              <a:gd name="T1" fmla="*/ 59 h 475"/>
              <a:gd name="T2" fmla="*/ 495 w 726"/>
              <a:gd name="T3" fmla="*/ 64 h 475"/>
              <a:gd name="T4" fmla="*/ 586 w 726"/>
              <a:gd name="T5" fmla="*/ 7 h 475"/>
              <a:gd name="T6" fmla="*/ 658 w 726"/>
              <a:gd name="T7" fmla="*/ 64 h 475"/>
              <a:gd name="T8" fmla="*/ 721 w 726"/>
              <a:gd name="T9" fmla="*/ 214 h 475"/>
              <a:gd name="T10" fmla="*/ 641 w 726"/>
              <a:gd name="T11" fmla="*/ 253 h 475"/>
              <a:gd name="T12" fmla="*/ 579 w 726"/>
              <a:gd name="T13" fmla="*/ 263 h 475"/>
              <a:gd name="T14" fmla="*/ 520 w 726"/>
              <a:gd name="T15" fmla="*/ 316 h 475"/>
              <a:gd name="T16" fmla="*/ 461 w 726"/>
              <a:gd name="T17" fmla="*/ 409 h 475"/>
              <a:gd name="T18" fmla="*/ 408 w 726"/>
              <a:gd name="T19" fmla="*/ 448 h 475"/>
              <a:gd name="T20" fmla="*/ 405 w 726"/>
              <a:gd name="T21" fmla="*/ 423 h 475"/>
              <a:gd name="T22" fmla="*/ 452 w 726"/>
              <a:gd name="T23" fmla="*/ 383 h 475"/>
              <a:gd name="T24" fmla="*/ 488 w 726"/>
              <a:gd name="T25" fmla="*/ 352 h 475"/>
              <a:gd name="T26" fmla="*/ 519 w 726"/>
              <a:gd name="T27" fmla="*/ 287 h 475"/>
              <a:gd name="T28" fmla="*/ 400 w 726"/>
              <a:gd name="T29" fmla="*/ 195 h 475"/>
              <a:gd name="T30" fmla="*/ 256 w 726"/>
              <a:gd name="T31" fmla="*/ 203 h 475"/>
              <a:gd name="T32" fmla="*/ 286 w 726"/>
              <a:gd name="T33" fmla="*/ 141 h 475"/>
              <a:gd name="T34" fmla="*/ 232 w 726"/>
              <a:gd name="T35" fmla="*/ 113 h 475"/>
              <a:gd name="T36" fmla="*/ 174 w 726"/>
              <a:gd name="T37" fmla="*/ 271 h 475"/>
              <a:gd name="T38" fmla="*/ 229 w 726"/>
              <a:gd name="T39" fmla="*/ 270 h 475"/>
              <a:gd name="T40" fmla="*/ 325 w 726"/>
              <a:gd name="T41" fmla="*/ 311 h 475"/>
              <a:gd name="T42" fmla="*/ 394 w 726"/>
              <a:gd name="T43" fmla="*/ 346 h 475"/>
              <a:gd name="T44" fmla="*/ 393 w 726"/>
              <a:gd name="T45" fmla="*/ 403 h 475"/>
              <a:gd name="T46" fmla="*/ 345 w 726"/>
              <a:gd name="T47" fmla="*/ 468 h 475"/>
              <a:gd name="T48" fmla="*/ 266 w 726"/>
              <a:gd name="T49" fmla="*/ 452 h 475"/>
              <a:gd name="T50" fmla="*/ 210 w 726"/>
              <a:gd name="T51" fmla="*/ 415 h 475"/>
              <a:gd name="T52" fmla="*/ 152 w 726"/>
              <a:gd name="T53" fmla="*/ 355 h 475"/>
              <a:gd name="T54" fmla="*/ 148 w 726"/>
              <a:gd name="T55" fmla="*/ 259 h 475"/>
              <a:gd name="T56" fmla="*/ 42 w 726"/>
              <a:gd name="T57" fmla="*/ 263 h 475"/>
              <a:gd name="T58" fmla="*/ 65 w 726"/>
              <a:gd name="T59" fmla="*/ 135 h 475"/>
              <a:gd name="T60" fmla="*/ 116 w 726"/>
              <a:gd name="T61" fmla="*/ 30 h 475"/>
              <a:gd name="T62" fmla="*/ 225 w 726"/>
              <a:gd name="T63" fmla="*/ 79 h 475"/>
              <a:gd name="T64" fmla="*/ 342 w 726"/>
              <a:gd name="T65" fmla="*/ 96 h 475"/>
              <a:gd name="T66" fmla="*/ 395 w 726"/>
              <a:gd name="T67" fmla="*/ 85 h 475"/>
              <a:gd name="T68" fmla="*/ 288 w 726"/>
              <a:gd name="T69" fmla="*/ 204 h 475"/>
              <a:gd name="T70" fmla="*/ 350 w 726"/>
              <a:gd name="T71" fmla="*/ 170 h 475"/>
              <a:gd name="T72" fmla="*/ 411 w 726"/>
              <a:gd name="T73" fmla="*/ 180 h 475"/>
              <a:gd name="T74" fmla="*/ 517 w 726"/>
              <a:gd name="T75" fmla="*/ 254 h 475"/>
              <a:gd name="T76" fmla="*/ 585 w 726"/>
              <a:gd name="T77" fmla="*/ 219 h 475"/>
              <a:gd name="T78" fmla="*/ 540 w 726"/>
              <a:gd name="T79" fmla="*/ 128 h 475"/>
              <a:gd name="T80" fmla="*/ 128 w 726"/>
              <a:gd name="T81" fmla="*/ 249 h 475"/>
              <a:gd name="T82" fmla="*/ 208 w 726"/>
              <a:gd name="T83" fmla="*/ 94 h 475"/>
              <a:gd name="T84" fmla="*/ 108 w 726"/>
              <a:gd name="T85" fmla="*/ 99 h 475"/>
              <a:gd name="T86" fmla="*/ 34 w 726"/>
              <a:gd name="T87" fmla="*/ 212 h 475"/>
              <a:gd name="T88" fmla="*/ 106 w 726"/>
              <a:gd name="T89" fmla="*/ 274 h 475"/>
              <a:gd name="T90" fmla="*/ 662 w 726"/>
              <a:gd name="T91" fmla="*/ 109 h 475"/>
              <a:gd name="T92" fmla="*/ 582 w 726"/>
              <a:gd name="T93" fmla="*/ 33 h 475"/>
              <a:gd name="T94" fmla="*/ 540 w 726"/>
              <a:gd name="T95" fmla="*/ 91 h 475"/>
              <a:gd name="T96" fmla="*/ 596 w 726"/>
              <a:gd name="T97" fmla="*/ 195 h 475"/>
              <a:gd name="T98" fmla="*/ 701 w 726"/>
              <a:gd name="T99" fmla="*/ 201 h 475"/>
              <a:gd name="T100" fmla="*/ 286 w 726"/>
              <a:gd name="T101" fmla="*/ 431 h 475"/>
              <a:gd name="T102" fmla="*/ 342 w 726"/>
              <a:gd name="T103" fmla="*/ 337 h 475"/>
              <a:gd name="T104" fmla="*/ 279 w 726"/>
              <a:gd name="T105" fmla="*/ 398 h 475"/>
              <a:gd name="T106" fmla="*/ 299 w 726"/>
              <a:gd name="T107" fmla="*/ 350 h 475"/>
              <a:gd name="T108" fmla="*/ 283 w 726"/>
              <a:gd name="T109" fmla="*/ 318 h 475"/>
              <a:gd name="T110" fmla="*/ 254 w 726"/>
              <a:gd name="T111" fmla="*/ 307 h 475"/>
              <a:gd name="T112" fmla="*/ 197 w 726"/>
              <a:gd name="T113" fmla="*/ 324 h 475"/>
              <a:gd name="T114" fmla="*/ 233 w 726"/>
              <a:gd name="T115" fmla="*/ 403 h 475"/>
              <a:gd name="T116" fmla="*/ 372 w 726"/>
              <a:gd name="T117" fmla="*/ 401 h 475"/>
              <a:gd name="T118" fmla="*/ 333 w 726"/>
              <a:gd name="T119" fmla="*/ 405 h 4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726" h="475">
                <a:moveTo>
                  <a:pt x="342" y="96"/>
                </a:moveTo>
                <a:cubicBezTo>
                  <a:pt x="348" y="92"/>
                  <a:pt x="353" y="88"/>
                  <a:pt x="359" y="85"/>
                </a:cubicBezTo>
                <a:cubicBezTo>
                  <a:pt x="368" y="81"/>
                  <a:pt x="376" y="76"/>
                  <a:pt x="383" y="69"/>
                </a:cubicBezTo>
                <a:cubicBezTo>
                  <a:pt x="389" y="62"/>
                  <a:pt x="396" y="59"/>
                  <a:pt x="405" y="59"/>
                </a:cubicBezTo>
                <a:cubicBezTo>
                  <a:pt x="412" y="58"/>
                  <a:pt x="418" y="56"/>
                  <a:pt x="425" y="55"/>
                </a:cubicBezTo>
                <a:cubicBezTo>
                  <a:pt x="443" y="53"/>
                  <a:pt x="460" y="58"/>
                  <a:pt x="477" y="67"/>
                </a:cubicBezTo>
                <a:cubicBezTo>
                  <a:pt x="481" y="67"/>
                  <a:pt x="486" y="67"/>
                  <a:pt x="491" y="67"/>
                </a:cubicBezTo>
                <a:cubicBezTo>
                  <a:pt x="492" y="66"/>
                  <a:pt x="494" y="65"/>
                  <a:pt x="495" y="64"/>
                </a:cubicBezTo>
                <a:cubicBezTo>
                  <a:pt x="500" y="60"/>
                  <a:pt x="504" y="54"/>
                  <a:pt x="512" y="54"/>
                </a:cubicBezTo>
                <a:cubicBezTo>
                  <a:pt x="515" y="54"/>
                  <a:pt x="518" y="51"/>
                  <a:pt x="521" y="50"/>
                </a:cubicBezTo>
                <a:cubicBezTo>
                  <a:pt x="532" y="42"/>
                  <a:pt x="543" y="33"/>
                  <a:pt x="556" y="28"/>
                </a:cubicBezTo>
                <a:cubicBezTo>
                  <a:pt x="564" y="18"/>
                  <a:pt x="576" y="15"/>
                  <a:pt x="586" y="7"/>
                </a:cubicBezTo>
                <a:cubicBezTo>
                  <a:pt x="590" y="4"/>
                  <a:pt x="596" y="2"/>
                  <a:pt x="600" y="0"/>
                </a:cubicBezTo>
                <a:cubicBezTo>
                  <a:pt x="614" y="7"/>
                  <a:pt x="624" y="16"/>
                  <a:pt x="633" y="26"/>
                </a:cubicBezTo>
                <a:cubicBezTo>
                  <a:pt x="635" y="28"/>
                  <a:pt x="638" y="30"/>
                  <a:pt x="639" y="32"/>
                </a:cubicBezTo>
                <a:cubicBezTo>
                  <a:pt x="644" y="44"/>
                  <a:pt x="652" y="53"/>
                  <a:pt x="658" y="64"/>
                </a:cubicBezTo>
                <a:cubicBezTo>
                  <a:pt x="673" y="89"/>
                  <a:pt x="689" y="114"/>
                  <a:pt x="701" y="141"/>
                </a:cubicBezTo>
                <a:cubicBezTo>
                  <a:pt x="710" y="158"/>
                  <a:pt x="716" y="175"/>
                  <a:pt x="722" y="192"/>
                </a:cubicBezTo>
                <a:cubicBezTo>
                  <a:pt x="723" y="196"/>
                  <a:pt x="724" y="200"/>
                  <a:pt x="726" y="205"/>
                </a:cubicBezTo>
                <a:cubicBezTo>
                  <a:pt x="725" y="207"/>
                  <a:pt x="723" y="210"/>
                  <a:pt x="721" y="214"/>
                </a:cubicBezTo>
                <a:cubicBezTo>
                  <a:pt x="710" y="220"/>
                  <a:pt x="700" y="228"/>
                  <a:pt x="688" y="232"/>
                </a:cubicBezTo>
                <a:cubicBezTo>
                  <a:pt x="685" y="233"/>
                  <a:pt x="682" y="235"/>
                  <a:pt x="679" y="237"/>
                </a:cubicBezTo>
                <a:cubicBezTo>
                  <a:pt x="676" y="238"/>
                  <a:pt x="674" y="241"/>
                  <a:pt x="672" y="241"/>
                </a:cubicBezTo>
                <a:cubicBezTo>
                  <a:pt x="660" y="242"/>
                  <a:pt x="651" y="249"/>
                  <a:pt x="641" y="253"/>
                </a:cubicBezTo>
                <a:cubicBezTo>
                  <a:pt x="633" y="256"/>
                  <a:pt x="625" y="259"/>
                  <a:pt x="617" y="262"/>
                </a:cubicBezTo>
                <a:cubicBezTo>
                  <a:pt x="603" y="260"/>
                  <a:pt x="602" y="247"/>
                  <a:pt x="596" y="239"/>
                </a:cubicBezTo>
                <a:cubicBezTo>
                  <a:pt x="589" y="242"/>
                  <a:pt x="583" y="245"/>
                  <a:pt x="579" y="251"/>
                </a:cubicBezTo>
                <a:cubicBezTo>
                  <a:pt x="579" y="255"/>
                  <a:pt x="579" y="259"/>
                  <a:pt x="579" y="263"/>
                </a:cubicBezTo>
                <a:cubicBezTo>
                  <a:pt x="578" y="267"/>
                  <a:pt x="577" y="270"/>
                  <a:pt x="576" y="274"/>
                </a:cubicBezTo>
                <a:cubicBezTo>
                  <a:pt x="567" y="282"/>
                  <a:pt x="557" y="284"/>
                  <a:pt x="547" y="283"/>
                </a:cubicBezTo>
                <a:cubicBezTo>
                  <a:pt x="541" y="289"/>
                  <a:pt x="541" y="296"/>
                  <a:pt x="538" y="303"/>
                </a:cubicBezTo>
                <a:cubicBezTo>
                  <a:pt x="533" y="307"/>
                  <a:pt x="527" y="312"/>
                  <a:pt x="520" y="316"/>
                </a:cubicBezTo>
                <a:cubicBezTo>
                  <a:pt x="521" y="328"/>
                  <a:pt x="518" y="340"/>
                  <a:pt x="514" y="351"/>
                </a:cubicBezTo>
                <a:cubicBezTo>
                  <a:pt x="511" y="358"/>
                  <a:pt x="507" y="366"/>
                  <a:pt x="499" y="370"/>
                </a:cubicBezTo>
                <a:cubicBezTo>
                  <a:pt x="483" y="377"/>
                  <a:pt x="472" y="390"/>
                  <a:pt x="464" y="406"/>
                </a:cubicBezTo>
                <a:cubicBezTo>
                  <a:pt x="463" y="407"/>
                  <a:pt x="462" y="408"/>
                  <a:pt x="461" y="409"/>
                </a:cubicBezTo>
                <a:cubicBezTo>
                  <a:pt x="457" y="411"/>
                  <a:pt x="453" y="413"/>
                  <a:pt x="449" y="416"/>
                </a:cubicBezTo>
                <a:cubicBezTo>
                  <a:pt x="445" y="418"/>
                  <a:pt x="440" y="421"/>
                  <a:pt x="438" y="425"/>
                </a:cubicBezTo>
                <a:cubicBezTo>
                  <a:pt x="434" y="435"/>
                  <a:pt x="425" y="440"/>
                  <a:pt x="415" y="444"/>
                </a:cubicBezTo>
                <a:cubicBezTo>
                  <a:pt x="413" y="445"/>
                  <a:pt x="410" y="447"/>
                  <a:pt x="408" y="448"/>
                </a:cubicBezTo>
                <a:cubicBezTo>
                  <a:pt x="402" y="448"/>
                  <a:pt x="396" y="448"/>
                  <a:pt x="389" y="448"/>
                </a:cubicBezTo>
                <a:cubicBezTo>
                  <a:pt x="387" y="446"/>
                  <a:pt x="385" y="444"/>
                  <a:pt x="384" y="442"/>
                </a:cubicBezTo>
                <a:cubicBezTo>
                  <a:pt x="381" y="437"/>
                  <a:pt x="381" y="431"/>
                  <a:pt x="384" y="425"/>
                </a:cubicBezTo>
                <a:cubicBezTo>
                  <a:pt x="390" y="421"/>
                  <a:pt x="397" y="425"/>
                  <a:pt x="405" y="423"/>
                </a:cubicBezTo>
                <a:cubicBezTo>
                  <a:pt x="407" y="421"/>
                  <a:pt x="411" y="419"/>
                  <a:pt x="415" y="417"/>
                </a:cubicBezTo>
                <a:cubicBezTo>
                  <a:pt x="415" y="412"/>
                  <a:pt x="416" y="406"/>
                  <a:pt x="416" y="401"/>
                </a:cubicBezTo>
                <a:cubicBezTo>
                  <a:pt x="418" y="400"/>
                  <a:pt x="420" y="399"/>
                  <a:pt x="422" y="399"/>
                </a:cubicBezTo>
                <a:cubicBezTo>
                  <a:pt x="434" y="398"/>
                  <a:pt x="445" y="395"/>
                  <a:pt x="452" y="383"/>
                </a:cubicBezTo>
                <a:cubicBezTo>
                  <a:pt x="453" y="378"/>
                  <a:pt x="453" y="371"/>
                  <a:pt x="453" y="364"/>
                </a:cubicBezTo>
                <a:cubicBezTo>
                  <a:pt x="455" y="362"/>
                  <a:pt x="457" y="360"/>
                  <a:pt x="460" y="357"/>
                </a:cubicBezTo>
                <a:cubicBezTo>
                  <a:pt x="466" y="357"/>
                  <a:pt x="472" y="357"/>
                  <a:pt x="477" y="357"/>
                </a:cubicBezTo>
                <a:cubicBezTo>
                  <a:pt x="481" y="355"/>
                  <a:pt x="485" y="353"/>
                  <a:pt x="488" y="352"/>
                </a:cubicBezTo>
                <a:cubicBezTo>
                  <a:pt x="491" y="348"/>
                  <a:pt x="494" y="343"/>
                  <a:pt x="498" y="337"/>
                </a:cubicBezTo>
                <a:cubicBezTo>
                  <a:pt x="498" y="333"/>
                  <a:pt x="499" y="328"/>
                  <a:pt x="497" y="323"/>
                </a:cubicBezTo>
                <a:cubicBezTo>
                  <a:pt x="495" y="317"/>
                  <a:pt x="494" y="312"/>
                  <a:pt x="495" y="306"/>
                </a:cubicBezTo>
                <a:cubicBezTo>
                  <a:pt x="499" y="296"/>
                  <a:pt x="513" y="298"/>
                  <a:pt x="519" y="287"/>
                </a:cubicBezTo>
                <a:cubicBezTo>
                  <a:pt x="514" y="277"/>
                  <a:pt x="506" y="270"/>
                  <a:pt x="497" y="264"/>
                </a:cubicBezTo>
                <a:cubicBezTo>
                  <a:pt x="475" y="248"/>
                  <a:pt x="452" y="232"/>
                  <a:pt x="430" y="217"/>
                </a:cubicBezTo>
                <a:cubicBezTo>
                  <a:pt x="428" y="215"/>
                  <a:pt x="426" y="213"/>
                  <a:pt x="423" y="212"/>
                </a:cubicBezTo>
                <a:cubicBezTo>
                  <a:pt x="414" y="208"/>
                  <a:pt x="407" y="202"/>
                  <a:pt x="400" y="195"/>
                </a:cubicBezTo>
                <a:cubicBezTo>
                  <a:pt x="392" y="187"/>
                  <a:pt x="383" y="182"/>
                  <a:pt x="369" y="184"/>
                </a:cubicBezTo>
                <a:cubicBezTo>
                  <a:pt x="346" y="194"/>
                  <a:pt x="326" y="214"/>
                  <a:pt x="299" y="224"/>
                </a:cubicBezTo>
                <a:cubicBezTo>
                  <a:pt x="294" y="224"/>
                  <a:pt x="286" y="224"/>
                  <a:pt x="278" y="224"/>
                </a:cubicBezTo>
                <a:cubicBezTo>
                  <a:pt x="270" y="219"/>
                  <a:pt x="263" y="211"/>
                  <a:pt x="256" y="203"/>
                </a:cubicBezTo>
                <a:cubicBezTo>
                  <a:pt x="254" y="199"/>
                  <a:pt x="253" y="195"/>
                  <a:pt x="252" y="190"/>
                </a:cubicBezTo>
                <a:cubicBezTo>
                  <a:pt x="254" y="177"/>
                  <a:pt x="259" y="165"/>
                  <a:pt x="270" y="157"/>
                </a:cubicBezTo>
                <a:cubicBezTo>
                  <a:pt x="275" y="154"/>
                  <a:pt x="279" y="151"/>
                  <a:pt x="282" y="146"/>
                </a:cubicBezTo>
                <a:cubicBezTo>
                  <a:pt x="283" y="144"/>
                  <a:pt x="284" y="142"/>
                  <a:pt x="286" y="141"/>
                </a:cubicBezTo>
                <a:cubicBezTo>
                  <a:pt x="298" y="135"/>
                  <a:pt x="306" y="125"/>
                  <a:pt x="314" y="114"/>
                </a:cubicBezTo>
                <a:cubicBezTo>
                  <a:pt x="309" y="112"/>
                  <a:pt x="304" y="112"/>
                  <a:pt x="299" y="114"/>
                </a:cubicBezTo>
                <a:cubicBezTo>
                  <a:pt x="279" y="119"/>
                  <a:pt x="260" y="119"/>
                  <a:pt x="240" y="114"/>
                </a:cubicBezTo>
                <a:cubicBezTo>
                  <a:pt x="238" y="113"/>
                  <a:pt x="235" y="113"/>
                  <a:pt x="232" y="113"/>
                </a:cubicBezTo>
                <a:cubicBezTo>
                  <a:pt x="219" y="144"/>
                  <a:pt x="204" y="173"/>
                  <a:pt x="183" y="199"/>
                </a:cubicBezTo>
                <a:cubicBezTo>
                  <a:pt x="177" y="207"/>
                  <a:pt x="172" y="217"/>
                  <a:pt x="167" y="225"/>
                </a:cubicBezTo>
                <a:cubicBezTo>
                  <a:pt x="163" y="232"/>
                  <a:pt x="159" y="238"/>
                  <a:pt x="155" y="245"/>
                </a:cubicBezTo>
                <a:cubicBezTo>
                  <a:pt x="162" y="254"/>
                  <a:pt x="169" y="263"/>
                  <a:pt x="174" y="271"/>
                </a:cubicBezTo>
                <a:cubicBezTo>
                  <a:pt x="177" y="283"/>
                  <a:pt x="176" y="292"/>
                  <a:pt x="171" y="300"/>
                </a:cubicBezTo>
                <a:cubicBezTo>
                  <a:pt x="172" y="307"/>
                  <a:pt x="175" y="311"/>
                  <a:pt x="180" y="316"/>
                </a:cubicBezTo>
                <a:cubicBezTo>
                  <a:pt x="187" y="312"/>
                  <a:pt x="191" y="306"/>
                  <a:pt x="197" y="301"/>
                </a:cubicBezTo>
                <a:cubicBezTo>
                  <a:pt x="208" y="290"/>
                  <a:pt x="219" y="280"/>
                  <a:pt x="229" y="270"/>
                </a:cubicBezTo>
                <a:cubicBezTo>
                  <a:pt x="244" y="255"/>
                  <a:pt x="265" y="263"/>
                  <a:pt x="273" y="274"/>
                </a:cubicBezTo>
                <a:cubicBezTo>
                  <a:pt x="276" y="279"/>
                  <a:pt x="278" y="284"/>
                  <a:pt x="280" y="288"/>
                </a:cubicBezTo>
                <a:cubicBezTo>
                  <a:pt x="288" y="287"/>
                  <a:pt x="296" y="287"/>
                  <a:pt x="303" y="286"/>
                </a:cubicBezTo>
                <a:cubicBezTo>
                  <a:pt x="314" y="292"/>
                  <a:pt x="319" y="301"/>
                  <a:pt x="325" y="311"/>
                </a:cubicBezTo>
                <a:cubicBezTo>
                  <a:pt x="332" y="311"/>
                  <a:pt x="338" y="311"/>
                  <a:pt x="346" y="312"/>
                </a:cubicBezTo>
                <a:cubicBezTo>
                  <a:pt x="350" y="314"/>
                  <a:pt x="355" y="317"/>
                  <a:pt x="360" y="319"/>
                </a:cubicBezTo>
                <a:cubicBezTo>
                  <a:pt x="364" y="330"/>
                  <a:pt x="366" y="340"/>
                  <a:pt x="367" y="351"/>
                </a:cubicBezTo>
                <a:cubicBezTo>
                  <a:pt x="376" y="349"/>
                  <a:pt x="385" y="348"/>
                  <a:pt x="394" y="346"/>
                </a:cubicBezTo>
                <a:cubicBezTo>
                  <a:pt x="398" y="349"/>
                  <a:pt x="403" y="351"/>
                  <a:pt x="407" y="354"/>
                </a:cubicBezTo>
                <a:cubicBezTo>
                  <a:pt x="408" y="361"/>
                  <a:pt x="408" y="366"/>
                  <a:pt x="408" y="370"/>
                </a:cubicBezTo>
                <a:cubicBezTo>
                  <a:pt x="407" y="373"/>
                  <a:pt x="407" y="374"/>
                  <a:pt x="407" y="375"/>
                </a:cubicBezTo>
                <a:cubicBezTo>
                  <a:pt x="402" y="385"/>
                  <a:pt x="398" y="394"/>
                  <a:pt x="393" y="403"/>
                </a:cubicBezTo>
                <a:cubicBezTo>
                  <a:pt x="390" y="407"/>
                  <a:pt x="388" y="412"/>
                  <a:pt x="385" y="415"/>
                </a:cubicBezTo>
                <a:cubicBezTo>
                  <a:pt x="378" y="421"/>
                  <a:pt x="376" y="431"/>
                  <a:pt x="371" y="438"/>
                </a:cubicBezTo>
                <a:cubicBezTo>
                  <a:pt x="365" y="444"/>
                  <a:pt x="357" y="449"/>
                  <a:pt x="353" y="458"/>
                </a:cubicBezTo>
                <a:cubicBezTo>
                  <a:pt x="351" y="461"/>
                  <a:pt x="348" y="464"/>
                  <a:pt x="345" y="468"/>
                </a:cubicBezTo>
                <a:cubicBezTo>
                  <a:pt x="337" y="469"/>
                  <a:pt x="329" y="475"/>
                  <a:pt x="319" y="473"/>
                </a:cubicBezTo>
                <a:cubicBezTo>
                  <a:pt x="308" y="467"/>
                  <a:pt x="305" y="455"/>
                  <a:pt x="297" y="446"/>
                </a:cubicBezTo>
                <a:cubicBezTo>
                  <a:pt x="295" y="448"/>
                  <a:pt x="292" y="450"/>
                  <a:pt x="288" y="452"/>
                </a:cubicBezTo>
                <a:cubicBezTo>
                  <a:pt x="281" y="452"/>
                  <a:pt x="274" y="452"/>
                  <a:pt x="266" y="452"/>
                </a:cubicBezTo>
                <a:cubicBezTo>
                  <a:pt x="254" y="447"/>
                  <a:pt x="252" y="435"/>
                  <a:pt x="248" y="425"/>
                </a:cubicBezTo>
                <a:cubicBezTo>
                  <a:pt x="239" y="421"/>
                  <a:pt x="233" y="427"/>
                  <a:pt x="225" y="428"/>
                </a:cubicBezTo>
                <a:cubicBezTo>
                  <a:pt x="223" y="426"/>
                  <a:pt x="221" y="426"/>
                  <a:pt x="220" y="424"/>
                </a:cubicBezTo>
                <a:cubicBezTo>
                  <a:pt x="216" y="421"/>
                  <a:pt x="213" y="417"/>
                  <a:pt x="210" y="415"/>
                </a:cubicBezTo>
                <a:cubicBezTo>
                  <a:pt x="207" y="405"/>
                  <a:pt x="204" y="397"/>
                  <a:pt x="201" y="389"/>
                </a:cubicBezTo>
                <a:cubicBezTo>
                  <a:pt x="191" y="384"/>
                  <a:pt x="180" y="389"/>
                  <a:pt x="169" y="385"/>
                </a:cubicBezTo>
                <a:cubicBezTo>
                  <a:pt x="167" y="383"/>
                  <a:pt x="164" y="380"/>
                  <a:pt x="161" y="378"/>
                </a:cubicBezTo>
                <a:cubicBezTo>
                  <a:pt x="158" y="370"/>
                  <a:pt x="155" y="363"/>
                  <a:pt x="152" y="355"/>
                </a:cubicBezTo>
                <a:cubicBezTo>
                  <a:pt x="154" y="348"/>
                  <a:pt x="156" y="340"/>
                  <a:pt x="158" y="332"/>
                </a:cubicBezTo>
                <a:cubicBezTo>
                  <a:pt x="157" y="328"/>
                  <a:pt x="156" y="324"/>
                  <a:pt x="155" y="319"/>
                </a:cubicBezTo>
                <a:cubicBezTo>
                  <a:pt x="154" y="316"/>
                  <a:pt x="154" y="313"/>
                  <a:pt x="155" y="311"/>
                </a:cubicBezTo>
                <a:cubicBezTo>
                  <a:pt x="155" y="293"/>
                  <a:pt x="155" y="276"/>
                  <a:pt x="148" y="259"/>
                </a:cubicBezTo>
                <a:cubicBezTo>
                  <a:pt x="137" y="266"/>
                  <a:pt x="133" y="278"/>
                  <a:pt x="128" y="287"/>
                </a:cubicBezTo>
                <a:cubicBezTo>
                  <a:pt x="119" y="293"/>
                  <a:pt x="112" y="298"/>
                  <a:pt x="104" y="295"/>
                </a:cubicBezTo>
                <a:cubicBezTo>
                  <a:pt x="87" y="286"/>
                  <a:pt x="72" y="279"/>
                  <a:pt x="56" y="271"/>
                </a:cubicBezTo>
                <a:cubicBezTo>
                  <a:pt x="52" y="268"/>
                  <a:pt x="46" y="266"/>
                  <a:pt x="42" y="263"/>
                </a:cubicBezTo>
                <a:cubicBezTo>
                  <a:pt x="34" y="256"/>
                  <a:pt x="24" y="253"/>
                  <a:pt x="13" y="254"/>
                </a:cubicBezTo>
                <a:cubicBezTo>
                  <a:pt x="9" y="246"/>
                  <a:pt x="0" y="241"/>
                  <a:pt x="2" y="228"/>
                </a:cubicBezTo>
                <a:cubicBezTo>
                  <a:pt x="12" y="214"/>
                  <a:pt x="20" y="195"/>
                  <a:pt x="34" y="181"/>
                </a:cubicBezTo>
                <a:cubicBezTo>
                  <a:pt x="43" y="165"/>
                  <a:pt x="56" y="151"/>
                  <a:pt x="65" y="135"/>
                </a:cubicBezTo>
                <a:cubicBezTo>
                  <a:pt x="72" y="122"/>
                  <a:pt x="80" y="110"/>
                  <a:pt x="88" y="98"/>
                </a:cubicBezTo>
                <a:cubicBezTo>
                  <a:pt x="93" y="89"/>
                  <a:pt x="98" y="80"/>
                  <a:pt x="101" y="70"/>
                </a:cubicBezTo>
                <a:cubicBezTo>
                  <a:pt x="103" y="61"/>
                  <a:pt x="106" y="52"/>
                  <a:pt x="109" y="43"/>
                </a:cubicBezTo>
                <a:cubicBezTo>
                  <a:pt x="111" y="39"/>
                  <a:pt x="113" y="35"/>
                  <a:pt x="116" y="30"/>
                </a:cubicBezTo>
                <a:cubicBezTo>
                  <a:pt x="133" y="36"/>
                  <a:pt x="150" y="42"/>
                  <a:pt x="166" y="50"/>
                </a:cubicBezTo>
                <a:cubicBezTo>
                  <a:pt x="174" y="54"/>
                  <a:pt x="181" y="58"/>
                  <a:pt x="190" y="62"/>
                </a:cubicBezTo>
                <a:cubicBezTo>
                  <a:pt x="198" y="65"/>
                  <a:pt x="207" y="67"/>
                  <a:pt x="217" y="70"/>
                </a:cubicBezTo>
                <a:cubicBezTo>
                  <a:pt x="219" y="72"/>
                  <a:pt x="222" y="75"/>
                  <a:pt x="225" y="79"/>
                </a:cubicBezTo>
                <a:cubicBezTo>
                  <a:pt x="227" y="82"/>
                  <a:pt x="229" y="86"/>
                  <a:pt x="230" y="90"/>
                </a:cubicBezTo>
                <a:cubicBezTo>
                  <a:pt x="246" y="95"/>
                  <a:pt x="261" y="97"/>
                  <a:pt x="277" y="96"/>
                </a:cubicBezTo>
                <a:cubicBezTo>
                  <a:pt x="283" y="95"/>
                  <a:pt x="288" y="94"/>
                  <a:pt x="293" y="94"/>
                </a:cubicBezTo>
                <a:cubicBezTo>
                  <a:pt x="310" y="91"/>
                  <a:pt x="326" y="89"/>
                  <a:pt x="342" y="96"/>
                </a:cubicBezTo>
                <a:close/>
                <a:moveTo>
                  <a:pt x="510" y="86"/>
                </a:moveTo>
                <a:cubicBezTo>
                  <a:pt x="503" y="87"/>
                  <a:pt x="497" y="89"/>
                  <a:pt x="492" y="88"/>
                </a:cubicBezTo>
                <a:cubicBezTo>
                  <a:pt x="478" y="86"/>
                  <a:pt x="465" y="84"/>
                  <a:pt x="452" y="79"/>
                </a:cubicBezTo>
                <a:cubicBezTo>
                  <a:pt x="432" y="72"/>
                  <a:pt x="413" y="75"/>
                  <a:pt x="395" y="85"/>
                </a:cubicBezTo>
                <a:cubicBezTo>
                  <a:pt x="373" y="96"/>
                  <a:pt x="353" y="111"/>
                  <a:pt x="334" y="127"/>
                </a:cubicBezTo>
                <a:cubicBezTo>
                  <a:pt x="321" y="138"/>
                  <a:pt x="307" y="149"/>
                  <a:pt x="293" y="160"/>
                </a:cubicBezTo>
                <a:cubicBezTo>
                  <a:pt x="284" y="167"/>
                  <a:pt x="276" y="175"/>
                  <a:pt x="275" y="187"/>
                </a:cubicBezTo>
                <a:cubicBezTo>
                  <a:pt x="278" y="193"/>
                  <a:pt x="280" y="200"/>
                  <a:pt x="288" y="204"/>
                </a:cubicBezTo>
                <a:cubicBezTo>
                  <a:pt x="291" y="203"/>
                  <a:pt x="295" y="204"/>
                  <a:pt x="299" y="202"/>
                </a:cubicBezTo>
                <a:cubicBezTo>
                  <a:pt x="306" y="199"/>
                  <a:pt x="314" y="195"/>
                  <a:pt x="320" y="190"/>
                </a:cubicBezTo>
                <a:cubicBezTo>
                  <a:pt x="327" y="185"/>
                  <a:pt x="333" y="178"/>
                  <a:pt x="342" y="176"/>
                </a:cubicBezTo>
                <a:cubicBezTo>
                  <a:pt x="345" y="176"/>
                  <a:pt x="347" y="172"/>
                  <a:pt x="350" y="170"/>
                </a:cubicBezTo>
                <a:cubicBezTo>
                  <a:pt x="354" y="166"/>
                  <a:pt x="358" y="162"/>
                  <a:pt x="362" y="158"/>
                </a:cubicBezTo>
                <a:cubicBezTo>
                  <a:pt x="366" y="158"/>
                  <a:pt x="371" y="158"/>
                  <a:pt x="375" y="158"/>
                </a:cubicBezTo>
                <a:cubicBezTo>
                  <a:pt x="382" y="162"/>
                  <a:pt x="388" y="165"/>
                  <a:pt x="394" y="168"/>
                </a:cubicBezTo>
                <a:cubicBezTo>
                  <a:pt x="401" y="171"/>
                  <a:pt x="406" y="175"/>
                  <a:pt x="411" y="180"/>
                </a:cubicBezTo>
                <a:cubicBezTo>
                  <a:pt x="419" y="189"/>
                  <a:pt x="429" y="195"/>
                  <a:pt x="439" y="201"/>
                </a:cubicBezTo>
                <a:cubicBezTo>
                  <a:pt x="447" y="205"/>
                  <a:pt x="455" y="210"/>
                  <a:pt x="463" y="216"/>
                </a:cubicBezTo>
                <a:cubicBezTo>
                  <a:pt x="476" y="227"/>
                  <a:pt x="491" y="236"/>
                  <a:pt x="505" y="245"/>
                </a:cubicBezTo>
                <a:cubicBezTo>
                  <a:pt x="509" y="247"/>
                  <a:pt x="514" y="250"/>
                  <a:pt x="517" y="254"/>
                </a:cubicBezTo>
                <a:cubicBezTo>
                  <a:pt x="522" y="263"/>
                  <a:pt x="530" y="269"/>
                  <a:pt x="538" y="276"/>
                </a:cubicBezTo>
                <a:cubicBezTo>
                  <a:pt x="539" y="273"/>
                  <a:pt x="540" y="270"/>
                  <a:pt x="541" y="266"/>
                </a:cubicBezTo>
                <a:cubicBezTo>
                  <a:pt x="546" y="263"/>
                  <a:pt x="550" y="260"/>
                  <a:pt x="555" y="257"/>
                </a:cubicBezTo>
                <a:cubicBezTo>
                  <a:pt x="557" y="238"/>
                  <a:pt x="571" y="228"/>
                  <a:pt x="585" y="219"/>
                </a:cubicBezTo>
                <a:cubicBezTo>
                  <a:pt x="584" y="216"/>
                  <a:pt x="584" y="215"/>
                  <a:pt x="584" y="214"/>
                </a:cubicBezTo>
                <a:cubicBezTo>
                  <a:pt x="578" y="204"/>
                  <a:pt x="571" y="194"/>
                  <a:pt x="567" y="183"/>
                </a:cubicBezTo>
                <a:cubicBezTo>
                  <a:pt x="562" y="167"/>
                  <a:pt x="551" y="153"/>
                  <a:pt x="546" y="137"/>
                </a:cubicBezTo>
                <a:cubicBezTo>
                  <a:pt x="544" y="134"/>
                  <a:pt x="543" y="131"/>
                  <a:pt x="540" y="128"/>
                </a:cubicBezTo>
                <a:cubicBezTo>
                  <a:pt x="530" y="115"/>
                  <a:pt x="522" y="99"/>
                  <a:pt x="510" y="86"/>
                </a:cubicBezTo>
                <a:close/>
                <a:moveTo>
                  <a:pt x="106" y="274"/>
                </a:moveTo>
                <a:cubicBezTo>
                  <a:pt x="108" y="272"/>
                  <a:pt x="111" y="271"/>
                  <a:pt x="113" y="268"/>
                </a:cubicBezTo>
                <a:cubicBezTo>
                  <a:pt x="119" y="262"/>
                  <a:pt x="124" y="255"/>
                  <a:pt x="128" y="249"/>
                </a:cubicBezTo>
                <a:cubicBezTo>
                  <a:pt x="136" y="237"/>
                  <a:pt x="146" y="228"/>
                  <a:pt x="151" y="215"/>
                </a:cubicBezTo>
                <a:cubicBezTo>
                  <a:pt x="155" y="206"/>
                  <a:pt x="161" y="198"/>
                  <a:pt x="167" y="190"/>
                </a:cubicBezTo>
                <a:cubicBezTo>
                  <a:pt x="184" y="169"/>
                  <a:pt x="197" y="145"/>
                  <a:pt x="208" y="122"/>
                </a:cubicBezTo>
                <a:cubicBezTo>
                  <a:pt x="208" y="111"/>
                  <a:pt x="208" y="102"/>
                  <a:pt x="208" y="94"/>
                </a:cubicBezTo>
                <a:cubicBezTo>
                  <a:pt x="205" y="90"/>
                  <a:pt x="204" y="87"/>
                  <a:pt x="202" y="85"/>
                </a:cubicBezTo>
                <a:cubicBezTo>
                  <a:pt x="177" y="72"/>
                  <a:pt x="152" y="60"/>
                  <a:pt x="126" y="48"/>
                </a:cubicBezTo>
                <a:cubicBezTo>
                  <a:pt x="122" y="61"/>
                  <a:pt x="118" y="73"/>
                  <a:pt x="113" y="86"/>
                </a:cubicBezTo>
                <a:cubicBezTo>
                  <a:pt x="112" y="90"/>
                  <a:pt x="110" y="95"/>
                  <a:pt x="108" y="99"/>
                </a:cubicBezTo>
                <a:cubicBezTo>
                  <a:pt x="98" y="113"/>
                  <a:pt x="90" y="128"/>
                  <a:pt x="82" y="143"/>
                </a:cubicBezTo>
                <a:cubicBezTo>
                  <a:pt x="75" y="154"/>
                  <a:pt x="66" y="164"/>
                  <a:pt x="61" y="176"/>
                </a:cubicBezTo>
                <a:cubicBezTo>
                  <a:pt x="60" y="176"/>
                  <a:pt x="60" y="177"/>
                  <a:pt x="59" y="177"/>
                </a:cubicBezTo>
                <a:cubicBezTo>
                  <a:pt x="48" y="187"/>
                  <a:pt x="42" y="200"/>
                  <a:pt x="34" y="212"/>
                </a:cubicBezTo>
                <a:cubicBezTo>
                  <a:pt x="29" y="218"/>
                  <a:pt x="27" y="225"/>
                  <a:pt x="23" y="232"/>
                </a:cubicBezTo>
                <a:cubicBezTo>
                  <a:pt x="33" y="237"/>
                  <a:pt x="42" y="241"/>
                  <a:pt x="50" y="247"/>
                </a:cubicBezTo>
                <a:cubicBezTo>
                  <a:pt x="59" y="254"/>
                  <a:pt x="69" y="256"/>
                  <a:pt x="78" y="261"/>
                </a:cubicBezTo>
                <a:cubicBezTo>
                  <a:pt x="87" y="265"/>
                  <a:pt x="94" y="274"/>
                  <a:pt x="106" y="274"/>
                </a:cubicBezTo>
                <a:close/>
                <a:moveTo>
                  <a:pt x="701" y="201"/>
                </a:moveTo>
                <a:cubicBezTo>
                  <a:pt x="701" y="196"/>
                  <a:pt x="701" y="192"/>
                  <a:pt x="700" y="188"/>
                </a:cubicBezTo>
                <a:cubicBezTo>
                  <a:pt x="695" y="178"/>
                  <a:pt x="691" y="167"/>
                  <a:pt x="686" y="156"/>
                </a:cubicBezTo>
                <a:cubicBezTo>
                  <a:pt x="678" y="140"/>
                  <a:pt x="670" y="124"/>
                  <a:pt x="662" y="109"/>
                </a:cubicBezTo>
                <a:cubicBezTo>
                  <a:pt x="660" y="105"/>
                  <a:pt x="659" y="102"/>
                  <a:pt x="657" y="100"/>
                </a:cubicBezTo>
                <a:cubicBezTo>
                  <a:pt x="652" y="94"/>
                  <a:pt x="647" y="90"/>
                  <a:pt x="646" y="82"/>
                </a:cubicBezTo>
                <a:cubicBezTo>
                  <a:pt x="636" y="68"/>
                  <a:pt x="629" y="51"/>
                  <a:pt x="617" y="38"/>
                </a:cubicBezTo>
                <a:cubicBezTo>
                  <a:pt x="604" y="24"/>
                  <a:pt x="596" y="21"/>
                  <a:pt x="582" y="33"/>
                </a:cubicBezTo>
                <a:cubicBezTo>
                  <a:pt x="566" y="45"/>
                  <a:pt x="548" y="54"/>
                  <a:pt x="530" y="60"/>
                </a:cubicBezTo>
                <a:cubicBezTo>
                  <a:pt x="528" y="61"/>
                  <a:pt x="526" y="63"/>
                  <a:pt x="525" y="64"/>
                </a:cubicBezTo>
                <a:cubicBezTo>
                  <a:pt x="525" y="65"/>
                  <a:pt x="525" y="66"/>
                  <a:pt x="525" y="66"/>
                </a:cubicBezTo>
                <a:cubicBezTo>
                  <a:pt x="530" y="75"/>
                  <a:pt x="534" y="83"/>
                  <a:pt x="540" y="91"/>
                </a:cubicBezTo>
                <a:cubicBezTo>
                  <a:pt x="549" y="102"/>
                  <a:pt x="555" y="115"/>
                  <a:pt x="562" y="128"/>
                </a:cubicBezTo>
                <a:cubicBezTo>
                  <a:pt x="566" y="134"/>
                  <a:pt x="571" y="139"/>
                  <a:pt x="572" y="145"/>
                </a:cubicBezTo>
                <a:cubicBezTo>
                  <a:pt x="575" y="155"/>
                  <a:pt x="582" y="161"/>
                  <a:pt x="585" y="169"/>
                </a:cubicBezTo>
                <a:cubicBezTo>
                  <a:pt x="588" y="178"/>
                  <a:pt x="592" y="187"/>
                  <a:pt x="596" y="195"/>
                </a:cubicBezTo>
                <a:cubicBezTo>
                  <a:pt x="602" y="207"/>
                  <a:pt x="608" y="218"/>
                  <a:pt x="615" y="230"/>
                </a:cubicBezTo>
                <a:cubicBezTo>
                  <a:pt x="618" y="232"/>
                  <a:pt x="622" y="234"/>
                  <a:pt x="627" y="237"/>
                </a:cubicBezTo>
                <a:cubicBezTo>
                  <a:pt x="635" y="233"/>
                  <a:pt x="643" y="227"/>
                  <a:pt x="651" y="225"/>
                </a:cubicBezTo>
                <a:cubicBezTo>
                  <a:pt x="670" y="221"/>
                  <a:pt x="685" y="211"/>
                  <a:pt x="701" y="201"/>
                </a:cubicBezTo>
                <a:close/>
                <a:moveTo>
                  <a:pt x="254" y="398"/>
                </a:moveTo>
                <a:cubicBezTo>
                  <a:pt x="268" y="410"/>
                  <a:pt x="268" y="410"/>
                  <a:pt x="271" y="427"/>
                </a:cubicBezTo>
                <a:cubicBezTo>
                  <a:pt x="272" y="428"/>
                  <a:pt x="273" y="429"/>
                  <a:pt x="274" y="431"/>
                </a:cubicBezTo>
                <a:cubicBezTo>
                  <a:pt x="278" y="431"/>
                  <a:pt x="282" y="431"/>
                  <a:pt x="286" y="431"/>
                </a:cubicBezTo>
                <a:cubicBezTo>
                  <a:pt x="293" y="423"/>
                  <a:pt x="300" y="415"/>
                  <a:pt x="310" y="417"/>
                </a:cubicBezTo>
                <a:cubicBezTo>
                  <a:pt x="315" y="407"/>
                  <a:pt x="318" y="397"/>
                  <a:pt x="324" y="389"/>
                </a:cubicBezTo>
                <a:cubicBezTo>
                  <a:pt x="336" y="375"/>
                  <a:pt x="339" y="359"/>
                  <a:pt x="344" y="343"/>
                </a:cubicBezTo>
                <a:cubicBezTo>
                  <a:pt x="345" y="341"/>
                  <a:pt x="343" y="339"/>
                  <a:pt x="342" y="337"/>
                </a:cubicBezTo>
                <a:cubicBezTo>
                  <a:pt x="339" y="337"/>
                  <a:pt x="336" y="337"/>
                  <a:pt x="334" y="337"/>
                </a:cubicBezTo>
                <a:cubicBezTo>
                  <a:pt x="326" y="345"/>
                  <a:pt x="319" y="353"/>
                  <a:pt x="312" y="360"/>
                </a:cubicBezTo>
                <a:cubicBezTo>
                  <a:pt x="300" y="371"/>
                  <a:pt x="290" y="382"/>
                  <a:pt x="282" y="396"/>
                </a:cubicBezTo>
                <a:cubicBezTo>
                  <a:pt x="281" y="397"/>
                  <a:pt x="280" y="398"/>
                  <a:pt x="279" y="398"/>
                </a:cubicBezTo>
                <a:cubicBezTo>
                  <a:pt x="277" y="398"/>
                  <a:pt x="276" y="398"/>
                  <a:pt x="275" y="398"/>
                </a:cubicBezTo>
                <a:cubicBezTo>
                  <a:pt x="273" y="398"/>
                  <a:pt x="272" y="396"/>
                  <a:pt x="271" y="396"/>
                </a:cubicBezTo>
                <a:cubicBezTo>
                  <a:pt x="269" y="389"/>
                  <a:pt x="274" y="383"/>
                  <a:pt x="277" y="379"/>
                </a:cubicBezTo>
                <a:cubicBezTo>
                  <a:pt x="284" y="368"/>
                  <a:pt x="292" y="359"/>
                  <a:pt x="299" y="350"/>
                </a:cubicBezTo>
                <a:cubicBezTo>
                  <a:pt x="300" y="345"/>
                  <a:pt x="299" y="341"/>
                  <a:pt x="300" y="337"/>
                </a:cubicBezTo>
                <a:cubicBezTo>
                  <a:pt x="301" y="334"/>
                  <a:pt x="302" y="331"/>
                  <a:pt x="303" y="327"/>
                </a:cubicBezTo>
                <a:cubicBezTo>
                  <a:pt x="301" y="323"/>
                  <a:pt x="299" y="320"/>
                  <a:pt x="297" y="315"/>
                </a:cubicBezTo>
                <a:cubicBezTo>
                  <a:pt x="292" y="316"/>
                  <a:pt x="287" y="316"/>
                  <a:pt x="283" y="318"/>
                </a:cubicBezTo>
                <a:cubicBezTo>
                  <a:pt x="271" y="326"/>
                  <a:pt x="258" y="333"/>
                  <a:pt x="250" y="345"/>
                </a:cubicBezTo>
                <a:cubicBezTo>
                  <a:pt x="247" y="350"/>
                  <a:pt x="243" y="355"/>
                  <a:pt x="238" y="357"/>
                </a:cubicBezTo>
                <a:cubicBezTo>
                  <a:pt x="232" y="354"/>
                  <a:pt x="233" y="350"/>
                  <a:pt x="235" y="346"/>
                </a:cubicBezTo>
                <a:cubicBezTo>
                  <a:pt x="241" y="333"/>
                  <a:pt x="248" y="320"/>
                  <a:pt x="254" y="307"/>
                </a:cubicBezTo>
                <a:cubicBezTo>
                  <a:pt x="254" y="303"/>
                  <a:pt x="254" y="299"/>
                  <a:pt x="254" y="295"/>
                </a:cubicBezTo>
                <a:cubicBezTo>
                  <a:pt x="254" y="292"/>
                  <a:pt x="254" y="289"/>
                  <a:pt x="250" y="288"/>
                </a:cubicBezTo>
                <a:cubicBezTo>
                  <a:pt x="236" y="291"/>
                  <a:pt x="223" y="299"/>
                  <a:pt x="213" y="310"/>
                </a:cubicBezTo>
                <a:cubicBezTo>
                  <a:pt x="208" y="315"/>
                  <a:pt x="203" y="320"/>
                  <a:pt x="197" y="324"/>
                </a:cubicBezTo>
                <a:cubicBezTo>
                  <a:pt x="189" y="329"/>
                  <a:pt x="183" y="336"/>
                  <a:pt x="177" y="342"/>
                </a:cubicBezTo>
                <a:cubicBezTo>
                  <a:pt x="176" y="353"/>
                  <a:pt x="176" y="353"/>
                  <a:pt x="182" y="364"/>
                </a:cubicBezTo>
                <a:cubicBezTo>
                  <a:pt x="192" y="369"/>
                  <a:pt x="201" y="356"/>
                  <a:pt x="212" y="363"/>
                </a:cubicBezTo>
                <a:cubicBezTo>
                  <a:pt x="224" y="373"/>
                  <a:pt x="223" y="390"/>
                  <a:pt x="233" y="403"/>
                </a:cubicBezTo>
                <a:cubicBezTo>
                  <a:pt x="240" y="401"/>
                  <a:pt x="247" y="399"/>
                  <a:pt x="254" y="398"/>
                </a:cubicBezTo>
                <a:close/>
                <a:moveTo>
                  <a:pt x="329" y="448"/>
                </a:moveTo>
                <a:cubicBezTo>
                  <a:pt x="339" y="444"/>
                  <a:pt x="345" y="438"/>
                  <a:pt x="350" y="430"/>
                </a:cubicBezTo>
                <a:cubicBezTo>
                  <a:pt x="357" y="419"/>
                  <a:pt x="365" y="410"/>
                  <a:pt x="372" y="401"/>
                </a:cubicBezTo>
                <a:cubicBezTo>
                  <a:pt x="376" y="392"/>
                  <a:pt x="381" y="384"/>
                  <a:pt x="385" y="375"/>
                </a:cubicBezTo>
                <a:cubicBezTo>
                  <a:pt x="378" y="375"/>
                  <a:pt x="376" y="376"/>
                  <a:pt x="367" y="379"/>
                </a:cubicBezTo>
                <a:cubicBezTo>
                  <a:pt x="362" y="381"/>
                  <a:pt x="356" y="383"/>
                  <a:pt x="348" y="385"/>
                </a:cubicBezTo>
                <a:cubicBezTo>
                  <a:pt x="344" y="391"/>
                  <a:pt x="338" y="398"/>
                  <a:pt x="333" y="405"/>
                </a:cubicBezTo>
                <a:cubicBezTo>
                  <a:pt x="328" y="412"/>
                  <a:pt x="323" y="419"/>
                  <a:pt x="318" y="426"/>
                </a:cubicBezTo>
                <a:cubicBezTo>
                  <a:pt x="321" y="433"/>
                  <a:pt x="325" y="440"/>
                  <a:pt x="329" y="448"/>
                </a:cubicBezTo>
                <a:close/>
              </a:path>
            </a:pathLst>
          </a:custGeom>
          <a:solidFill>
            <a:srgbClr val="F4B48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  <p:sp>
        <p:nvSpPr>
          <p:cNvPr id="98" name="Freeform 36"/>
          <p:cNvSpPr>
            <a:spLocks noEditPoints="1"/>
          </p:cNvSpPr>
          <p:nvPr/>
        </p:nvSpPr>
        <p:spPr bwMode="auto">
          <a:xfrm>
            <a:off x="8694979" y="3376868"/>
            <a:ext cx="524188" cy="404637"/>
          </a:xfrm>
          <a:custGeom>
            <a:avLst/>
            <a:gdLst>
              <a:gd name="T0" fmla="*/ 7 w 598"/>
              <a:gd name="T1" fmla="*/ 123 h 462"/>
              <a:gd name="T2" fmla="*/ 109 w 598"/>
              <a:gd name="T3" fmla="*/ 45 h 462"/>
              <a:gd name="T4" fmla="*/ 212 w 598"/>
              <a:gd name="T5" fmla="*/ 16 h 462"/>
              <a:gd name="T6" fmla="*/ 417 w 598"/>
              <a:gd name="T7" fmla="*/ 11 h 462"/>
              <a:gd name="T8" fmla="*/ 585 w 598"/>
              <a:gd name="T9" fmla="*/ 124 h 462"/>
              <a:gd name="T10" fmla="*/ 594 w 598"/>
              <a:gd name="T11" fmla="*/ 265 h 462"/>
              <a:gd name="T12" fmla="*/ 477 w 598"/>
              <a:gd name="T13" fmla="*/ 323 h 462"/>
              <a:gd name="T14" fmla="*/ 305 w 598"/>
              <a:gd name="T15" fmla="*/ 352 h 462"/>
              <a:gd name="T16" fmla="*/ 220 w 598"/>
              <a:gd name="T17" fmla="*/ 394 h 462"/>
              <a:gd name="T18" fmla="*/ 113 w 598"/>
              <a:gd name="T19" fmla="*/ 453 h 462"/>
              <a:gd name="T20" fmla="*/ 41 w 598"/>
              <a:gd name="T21" fmla="*/ 376 h 462"/>
              <a:gd name="T22" fmla="*/ 77 w 598"/>
              <a:gd name="T23" fmla="*/ 304 h 462"/>
              <a:gd name="T24" fmla="*/ 4 w 598"/>
              <a:gd name="T25" fmla="*/ 261 h 462"/>
              <a:gd name="T26" fmla="*/ 24 w 598"/>
              <a:gd name="T27" fmla="*/ 135 h 462"/>
              <a:gd name="T28" fmla="*/ 172 w 598"/>
              <a:gd name="T29" fmla="*/ 192 h 462"/>
              <a:gd name="T30" fmla="*/ 280 w 598"/>
              <a:gd name="T31" fmla="*/ 136 h 462"/>
              <a:gd name="T32" fmla="*/ 273 w 598"/>
              <a:gd name="T33" fmla="*/ 105 h 462"/>
              <a:gd name="T34" fmla="*/ 137 w 598"/>
              <a:gd name="T35" fmla="*/ 63 h 462"/>
              <a:gd name="T36" fmla="*/ 364 w 598"/>
              <a:gd name="T37" fmla="*/ 111 h 462"/>
              <a:gd name="T38" fmla="*/ 480 w 598"/>
              <a:gd name="T39" fmla="*/ 163 h 462"/>
              <a:gd name="T40" fmla="*/ 573 w 598"/>
              <a:gd name="T41" fmla="*/ 152 h 462"/>
              <a:gd name="T42" fmla="*/ 505 w 598"/>
              <a:gd name="T43" fmla="*/ 64 h 462"/>
              <a:gd name="T44" fmla="*/ 391 w 598"/>
              <a:gd name="T45" fmla="*/ 22 h 462"/>
              <a:gd name="T46" fmla="*/ 512 w 598"/>
              <a:gd name="T47" fmla="*/ 238 h 462"/>
              <a:gd name="T48" fmla="*/ 364 w 598"/>
              <a:gd name="T49" fmla="*/ 276 h 462"/>
              <a:gd name="T50" fmla="*/ 349 w 598"/>
              <a:gd name="T51" fmla="*/ 328 h 462"/>
              <a:gd name="T52" fmla="*/ 531 w 598"/>
              <a:gd name="T53" fmla="*/ 284 h 462"/>
              <a:gd name="T54" fmla="*/ 561 w 598"/>
              <a:gd name="T55" fmla="*/ 204 h 462"/>
              <a:gd name="T56" fmla="*/ 299 w 598"/>
              <a:gd name="T57" fmla="*/ 255 h 462"/>
              <a:gd name="T58" fmla="*/ 442 w 598"/>
              <a:gd name="T59" fmla="*/ 245 h 462"/>
              <a:gd name="T60" fmla="*/ 416 w 598"/>
              <a:gd name="T61" fmla="*/ 154 h 462"/>
              <a:gd name="T62" fmla="*/ 328 w 598"/>
              <a:gd name="T63" fmla="*/ 177 h 462"/>
              <a:gd name="T64" fmla="*/ 250 w 598"/>
              <a:gd name="T65" fmla="*/ 235 h 462"/>
              <a:gd name="T66" fmla="*/ 171 w 598"/>
              <a:gd name="T67" fmla="*/ 267 h 462"/>
              <a:gd name="T68" fmla="*/ 62 w 598"/>
              <a:gd name="T69" fmla="*/ 331 h 462"/>
              <a:gd name="T70" fmla="*/ 180 w 598"/>
              <a:gd name="T71" fmla="*/ 321 h 462"/>
              <a:gd name="T72" fmla="*/ 184 w 598"/>
              <a:gd name="T73" fmla="*/ 416 h 462"/>
              <a:gd name="T74" fmla="*/ 279 w 598"/>
              <a:gd name="T75" fmla="*/ 290 h 462"/>
              <a:gd name="T76" fmla="*/ 283 w 598"/>
              <a:gd name="T77" fmla="*/ 217 h 462"/>
              <a:gd name="T78" fmla="*/ 192 w 598"/>
              <a:gd name="T79" fmla="*/ 338 h 462"/>
              <a:gd name="T80" fmla="*/ 290 w 598"/>
              <a:gd name="T81" fmla="*/ 195 h 462"/>
              <a:gd name="T82" fmla="*/ 301 w 598"/>
              <a:gd name="T83" fmla="*/ 147 h 462"/>
              <a:gd name="T84" fmla="*/ 197 w 598"/>
              <a:gd name="T85" fmla="*/ 204 h 462"/>
              <a:gd name="T86" fmla="*/ 105 w 598"/>
              <a:gd name="T87" fmla="*/ 266 h 462"/>
              <a:gd name="T88" fmla="*/ 186 w 598"/>
              <a:gd name="T89" fmla="*/ 242 h 462"/>
              <a:gd name="T90" fmla="*/ 241 w 598"/>
              <a:gd name="T91" fmla="*/ 211 h 462"/>
              <a:gd name="T92" fmla="*/ 214 w 598"/>
              <a:gd name="T93" fmla="*/ 33 h 462"/>
              <a:gd name="T94" fmla="*/ 254 w 598"/>
              <a:gd name="T95" fmla="*/ 79 h 462"/>
              <a:gd name="T96" fmla="*/ 278 w 598"/>
              <a:gd name="T97" fmla="*/ 45 h 462"/>
              <a:gd name="T98" fmla="*/ 148 w 598"/>
              <a:gd name="T99" fmla="*/ 417 h 462"/>
              <a:gd name="T100" fmla="*/ 93 w 598"/>
              <a:gd name="T101" fmla="*/ 371 h 462"/>
              <a:gd name="T102" fmla="*/ 60 w 598"/>
              <a:gd name="T103" fmla="*/ 409 h 462"/>
              <a:gd name="T104" fmla="*/ 148 w 598"/>
              <a:gd name="T105" fmla="*/ 417 h 462"/>
              <a:gd name="T106" fmla="*/ 92 w 598"/>
              <a:gd name="T107" fmla="*/ 241 h 462"/>
              <a:gd name="T108" fmla="*/ 22 w 598"/>
              <a:gd name="T109" fmla="*/ 251 h 462"/>
              <a:gd name="T110" fmla="*/ 90 w 598"/>
              <a:gd name="T111" fmla="*/ 282 h 462"/>
              <a:gd name="T112" fmla="*/ 355 w 598"/>
              <a:gd name="T113" fmla="*/ 74 h 462"/>
              <a:gd name="T114" fmla="*/ 328 w 598"/>
              <a:gd name="T115" fmla="*/ 18 h 4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598" h="462">
                <a:moveTo>
                  <a:pt x="4" y="261"/>
                </a:moveTo>
                <a:cubicBezTo>
                  <a:pt x="4" y="253"/>
                  <a:pt x="0" y="184"/>
                  <a:pt x="0" y="176"/>
                </a:cubicBezTo>
                <a:cubicBezTo>
                  <a:pt x="1" y="164"/>
                  <a:pt x="1" y="134"/>
                  <a:pt x="7" y="123"/>
                </a:cubicBezTo>
                <a:cubicBezTo>
                  <a:pt x="13" y="113"/>
                  <a:pt x="26" y="103"/>
                  <a:pt x="32" y="93"/>
                </a:cubicBezTo>
                <a:cubicBezTo>
                  <a:pt x="37" y="85"/>
                  <a:pt x="64" y="71"/>
                  <a:pt x="67" y="69"/>
                </a:cubicBezTo>
                <a:cubicBezTo>
                  <a:pt x="75" y="60"/>
                  <a:pt x="104" y="48"/>
                  <a:pt x="109" y="45"/>
                </a:cubicBezTo>
                <a:cubicBezTo>
                  <a:pt x="122" y="39"/>
                  <a:pt x="136" y="34"/>
                  <a:pt x="150" y="30"/>
                </a:cubicBezTo>
                <a:cubicBezTo>
                  <a:pt x="168" y="24"/>
                  <a:pt x="187" y="18"/>
                  <a:pt x="206" y="17"/>
                </a:cubicBezTo>
                <a:cubicBezTo>
                  <a:pt x="208" y="17"/>
                  <a:pt x="211" y="17"/>
                  <a:pt x="212" y="16"/>
                </a:cubicBezTo>
                <a:cubicBezTo>
                  <a:pt x="220" y="10"/>
                  <a:pt x="229" y="11"/>
                  <a:pt x="237" y="10"/>
                </a:cubicBezTo>
                <a:cubicBezTo>
                  <a:pt x="247" y="9"/>
                  <a:pt x="312" y="0"/>
                  <a:pt x="325" y="2"/>
                </a:cubicBezTo>
                <a:cubicBezTo>
                  <a:pt x="334" y="4"/>
                  <a:pt x="397" y="7"/>
                  <a:pt x="417" y="11"/>
                </a:cubicBezTo>
                <a:cubicBezTo>
                  <a:pt x="444" y="17"/>
                  <a:pt x="470" y="26"/>
                  <a:pt x="495" y="37"/>
                </a:cubicBezTo>
                <a:cubicBezTo>
                  <a:pt x="506" y="42"/>
                  <a:pt x="530" y="62"/>
                  <a:pt x="534" y="64"/>
                </a:cubicBezTo>
                <a:cubicBezTo>
                  <a:pt x="557" y="79"/>
                  <a:pt x="574" y="99"/>
                  <a:pt x="585" y="124"/>
                </a:cubicBezTo>
                <a:cubicBezTo>
                  <a:pt x="591" y="126"/>
                  <a:pt x="590" y="145"/>
                  <a:pt x="593" y="152"/>
                </a:cubicBezTo>
                <a:cubicBezTo>
                  <a:pt x="595" y="173"/>
                  <a:pt x="596" y="196"/>
                  <a:pt x="598" y="217"/>
                </a:cubicBezTo>
                <a:cubicBezTo>
                  <a:pt x="597" y="237"/>
                  <a:pt x="594" y="249"/>
                  <a:pt x="594" y="265"/>
                </a:cubicBezTo>
                <a:cubicBezTo>
                  <a:pt x="590" y="272"/>
                  <a:pt x="576" y="282"/>
                  <a:pt x="567" y="288"/>
                </a:cubicBezTo>
                <a:cubicBezTo>
                  <a:pt x="557" y="289"/>
                  <a:pt x="536" y="303"/>
                  <a:pt x="531" y="304"/>
                </a:cubicBezTo>
                <a:cubicBezTo>
                  <a:pt x="522" y="306"/>
                  <a:pt x="486" y="321"/>
                  <a:pt x="477" y="323"/>
                </a:cubicBezTo>
                <a:cubicBezTo>
                  <a:pt x="457" y="328"/>
                  <a:pt x="406" y="340"/>
                  <a:pt x="400" y="341"/>
                </a:cubicBezTo>
                <a:cubicBezTo>
                  <a:pt x="385" y="344"/>
                  <a:pt x="335" y="351"/>
                  <a:pt x="325" y="352"/>
                </a:cubicBezTo>
                <a:cubicBezTo>
                  <a:pt x="319" y="352"/>
                  <a:pt x="312" y="354"/>
                  <a:pt x="305" y="352"/>
                </a:cubicBezTo>
                <a:cubicBezTo>
                  <a:pt x="298" y="353"/>
                  <a:pt x="287" y="354"/>
                  <a:pt x="277" y="348"/>
                </a:cubicBezTo>
                <a:cubicBezTo>
                  <a:pt x="277" y="342"/>
                  <a:pt x="281" y="326"/>
                  <a:pt x="279" y="317"/>
                </a:cubicBezTo>
                <a:cubicBezTo>
                  <a:pt x="262" y="340"/>
                  <a:pt x="233" y="369"/>
                  <a:pt x="220" y="394"/>
                </a:cubicBezTo>
                <a:cubicBezTo>
                  <a:pt x="210" y="403"/>
                  <a:pt x="203" y="415"/>
                  <a:pt x="197" y="427"/>
                </a:cubicBezTo>
                <a:cubicBezTo>
                  <a:pt x="190" y="439"/>
                  <a:pt x="177" y="451"/>
                  <a:pt x="163" y="462"/>
                </a:cubicBezTo>
                <a:cubicBezTo>
                  <a:pt x="144" y="462"/>
                  <a:pt x="130" y="457"/>
                  <a:pt x="113" y="453"/>
                </a:cubicBezTo>
                <a:cubicBezTo>
                  <a:pt x="92" y="449"/>
                  <a:pt x="73" y="439"/>
                  <a:pt x="53" y="431"/>
                </a:cubicBezTo>
                <a:cubicBezTo>
                  <a:pt x="52" y="431"/>
                  <a:pt x="45" y="428"/>
                  <a:pt x="43" y="426"/>
                </a:cubicBezTo>
                <a:cubicBezTo>
                  <a:pt x="41" y="423"/>
                  <a:pt x="39" y="384"/>
                  <a:pt x="41" y="376"/>
                </a:cubicBezTo>
                <a:cubicBezTo>
                  <a:pt x="43" y="365"/>
                  <a:pt x="41" y="355"/>
                  <a:pt x="42" y="344"/>
                </a:cubicBezTo>
                <a:cubicBezTo>
                  <a:pt x="44" y="334"/>
                  <a:pt x="42" y="321"/>
                  <a:pt x="50" y="314"/>
                </a:cubicBezTo>
                <a:cubicBezTo>
                  <a:pt x="59" y="310"/>
                  <a:pt x="66" y="308"/>
                  <a:pt x="77" y="304"/>
                </a:cubicBezTo>
                <a:cubicBezTo>
                  <a:pt x="71" y="303"/>
                  <a:pt x="68" y="303"/>
                  <a:pt x="66" y="302"/>
                </a:cubicBezTo>
                <a:cubicBezTo>
                  <a:pt x="53" y="296"/>
                  <a:pt x="41" y="285"/>
                  <a:pt x="28" y="279"/>
                </a:cubicBezTo>
                <a:cubicBezTo>
                  <a:pt x="26" y="278"/>
                  <a:pt x="8" y="262"/>
                  <a:pt x="4" y="261"/>
                </a:cubicBezTo>
                <a:close/>
                <a:moveTo>
                  <a:pt x="110" y="65"/>
                </a:moveTo>
                <a:cubicBezTo>
                  <a:pt x="86" y="73"/>
                  <a:pt x="56" y="97"/>
                  <a:pt x="45" y="106"/>
                </a:cubicBezTo>
                <a:cubicBezTo>
                  <a:pt x="35" y="113"/>
                  <a:pt x="26" y="126"/>
                  <a:pt x="24" y="135"/>
                </a:cubicBezTo>
                <a:cubicBezTo>
                  <a:pt x="20" y="152"/>
                  <a:pt x="54" y="195"/>
                  <a:pt x="63" y="201"/>
                </a:cubicBezTo>
                <a:cubicBezTo>
                  <a:pt x="71" y="206"/>
                  <a:pt x="98" y="230"/>
                  <a:pt x="101" y="228"/>
                </a:cubicBezTo>
                <a:cubicBezTo>
                  <a:pt x="107" y="226"/>
                  <a:pt x="152" y="199"/>
                  <a:pt x="172" y="192"/>
                </a:cubicBezTo>
                <a:cubicBezTo>
                  <a:pt x="185" y="188"/>
                  <a:pt x="197" y="183"/>
                  <a:pt x="208" y="176"/>
                </a:cubicBezTo>
                <a:cubicBezTo>
                  <a:pt x="227" y="164"/>
                  <a:pt x="246" y="155"/>
                  <a:pt x="265" y="145"/>
                </a:cubicBezTo>
                <a:cubicBezTo>
                  <a:pt x="270" y="143"/>
                  <a:pt x="275" y="139"/>
                  <a:pt x="280" y="136"/>
                </a:cubicBezTo>
                <a:cubicBezTo>
                  <a:pt x="289" y="131"/>
                  <a:pt x="297" y="127"/>
                  <a:pt x="307" y="124"/>
                </a:cubicBezTo>
                <a:cubicBezTo>
                  <a:pt x="310" y="124"/>
                  <a:pt x="312" y="122"/>
                  <a:pt x="314" y="120"/>
                </a:cubicBezTo>
                <a:cubicBezTo>
                  <a:pt x="302" y="112"/>
                  <a:pt x="287" y="110"/>
                  <a:pt x="273" y="105"/>
                </a:cubicBezTo>
                <a:cubicBezTo>
                  <a:pt x="261" y="101"/>
                  <a:pt x="248" y="97"/>
                  <a:pt x="236" y="93"/>
                </a:cubicBezTo>
                <a:cubicBezTo>
                  <a:pt x="214" y="85"/>
                  <a:pt x="192" y="77"/>
                  <a:pt x="169" y="71"/>
                </a:cubicBezTo>
                <a:cubicBezTo>
                  <a:pt x="159" y="68"/>
                  <a:pt x="147" y="66"/>
                  <a:pt x="137" y="63"/>
                </a:cubicBezTo>
                <a:cubicBezTo>
                  <a:pt x="133" y="62"/>
                  <a:pt x="129" y="61"/>
                  <a:pt x="124" y="60"/>
                </a:cubicBezTo>
                <a:cubicBezTo>
                  <a:pt x="119" y="62"/>
                  <a:pt x="115" y="64"/>
                  <a:pt x="110" y="65"/>
                </a:cubicBezTo>
                <a:close/>
                <a:moveTo>
                  <a:pt x="364" y="111"/>
                </a:moveTo>
                <a:cubicBezTo>
                  <a:pt x="368" y="116"/>
                  <a:pt x="372" y="120"/>
                  <a:pt x="379" y="121"/>
                </a:cubicBezTo>
                <a:cubicBezTo>
                  <a:pt x="383" y="121"/>
                  <a:pt x="387" y="123"/>
                  <a:pt x="390" y="125"/>
                </a:cubicBezTo>
                <a:cubicBezTo>
                  <a:pt x="419" y="140"/>
                  <a:pt x="450" y="150"/>
                  <a:pt x="480" y="163"/>
                </a:cubicBezTo>
                <a:cubicBezTo>
                  <a:pt x="496" y="166"/>
                  <a:pt x="510" y="176"/>
                  <a:pt x="525" y="180"/>
                </a:cubicBezTo>
                <a:cubicBezTo>
                  <a:pt x="531" y="181"/>
                  <a:pt x="539" y="193"/>
                  <a:pt x="545" y="196"/>
                </a:cubicBezTo>
                <a:cubicBezTo>
                  <a:pt x="557" y="189"/>
                  <a:pt x="568" y="165"/>
                  <a:pt x="573" y="152"/>
                </a:cubicBezTo>
                <a:cubicBezTo>
                  <a:pt x="578" y="138"/>
                  <a:pt x="568" y="126"/>
                  <a:pt x="563" y="119"/>
                </a:cubicBezTo>
                <a:cubicBezTo>
                  <a:pt x="556" y="106"/>
                  <a:pt x="543" y="94"/>
                  <a:pt x="533" y="84"/>
                </a:cubicBezTo>
                <a:cubicBezTo>
                  <a:pt x="523" y="76"/>
                  <a:pt x="515" y="72"/>
                  <a:pt x="505" y="64"/>
                </a:cubicBezTo>
                <a:cubicBezTo>
                  <a:pt x="497" y="56"/>
                  <a:pt x="476" y="45"/>
                  <a:pt x="465" y="43"/>
                </a:cubicBezTo>
                <a:cubicBezTo>
                  <a:pt x="461" y="42"/>
                  <a:pt x="451" y="37"/>
                  <a:pt x="426" y="29"/>
                </a:cubicBezTo>
                <a:cubicBezTo>
                  <a:pt x="423" y="28"/>
                  <a:pt x="395" y="22"/>
                  <a:pt x="391" y="22"/>
                </a:cubicBezTo>
                <a:cubicBezTo>
                  <a:pt x="378" y="50"/>
                  <a:pt x="370" y="83"/>
                  <a:pt x="364" y="111"/>
                </a:cubicBezTo>
                <a:close/>
                <a:moveTo>
                  <a:pt x="561" y="204"/>
                </a:moveTo>
                <a:cubicBezTo>
                  <a:pt x="550" y="212"/>
                  <a:pt x="524" y="232"/>
                  <a:pt x="512" y="238"/>
                </a:cubicBezTo>
                <a:cubicBezTo>
                  <a:pt x="493" y="246"/>
                  <a:pt x="474" y="255"/>
                  <a:pt x="455" y="261"/>
                </a:cubicBezTo>
                <a:cubicBezTo>
                  <a:pt x="444" y="264"/>
                  <a:pt x="416" y="271"/>
                  <a:pt x="412" y="272"/>
                </a:cubicBezTo>
                <a:cubicBezTo>
                  <a:pt x="402" y="274"/>
                  <a:pt x="369" y="276"/>
                  <a:pt x="364" y="276"/>
                </a:cubicBezTo>
                <a:cubicBezTo>
                  <a:pt x="343" y="278"/>
                  <a:pt x="295" y="273"/>
                  <a:pt x="295" y="274"/>
                </a:cubicBezTo>
                <a:cubicBezTo>
                  <a:pt x="297" y="287"/>
                  <a:pt x="293" y="317"/>
                  <a:pt x="297" y="331"/>
                </a:cubicBezTo>
                <a:cubicBezTo>
                  <a:pt x="299" y="332"/>
                  <a:pt x="346" y="328"/>
                  <a:pt x="349" y="328"/>
                </a:cubicBezTo>
                <a:cubicBezTo>
                  <a:pt x="365" y="329"/>
                  <a:pt x="390" y="323"/>
                  <a:pt x="408" y="322"/>
                </a:cubicBezTo>
                <a:cubicBezTo>
                  <a:pt x="433" y="319"/>
                  <a:pt x="462" y="310"/>
                  <a:pt x="485" y="301"/>
                </a:cubicBezTo>
                <a:cubicBezTo>
                  <a:pt x="501" y="295"/>
                  <a:pt x="515" y="290"/>
                  <a:pt x="531" y="284"/>
                </a:cubicBezTo>
                <a:cubicBezTo>
                  <a:pt x="540" y="280"/>
                  <a:pt x="574" y="261"/>
                  <a:pt x="582" y="254"/>
                </a:cubicBezTo>
                <a:cubicBezTo>
                  <a:pt x="580" y="229"/>
                  <a:pt x="587" y="198"/>
                  <a:pt x="581" y="170"/>
                </a:cubicBezTo>
                <a:cubicBezTo>
                  <a:pt x="578" y="174"/>
                  <a:pt x="572" y="196"/>
                  <a:pt x="561" y="204"/>
                </a:cubicBezTo>
                <a:close/>
                <a:moveTo>
                  <a:pt x="328" y="177"/>
                </a:moveTo>
                <a:cubicBezTo>
                  <a:pt x="325" y="191"/>
                  <a:pt x="319" y="204"/>
                  <a:pt x="314" y="218"/>
                </a:cubicBezTo>
                <a:cubicBezTo>
                  <a:pt x="310" y="228"/>
                  <a:pt x="299" y="252"/>
                  <a:pt x="299" y="255"/>
                </a:cubicBezTo>
                <a:cubicBezTo>
                  <a:pt x="302" y="256"/>
                  <a:pt x="307" y="255"/>
                  <a:pt x="309" y="255"/>
                </a:cubicBezTo>
                <a:cubicBezTo>
                  <a:pt x="315" y="257"/>
                  <a:pt x="361" y="260"/>
                  <a:pt x="368" y="259"/>
                </a:cubicBezTo>
                <a:cubicBezTo>
                  <a:pt x="377" y="258"/>
                  <a:pt x="428" y="248"/>
                  <a:pt x="442" y="245"/>
                </a:cubicBezTo>
                <a:cubicBezTo>
                  <a:pt x="448" y="244"/>
                  <a:pt x="473" y="234"/>
                  <a:pt x="478" y="234"/>
                </a:cubicBezTo>
                <a:cubicBezTo>
                  <a:pt x="488" y="229"/>
                  <a:pt x="522" y="215"/>
                  <a:pt x="528" y="208"/>
                </a:cubicBezTo>
                <a:cubicBezTo>
                  <a:pt x="528" y="207"/>
                  <a:pt x="436" y="163"/>
                  <a:pt x="416" y="154"/>
                </a:cubicBezTo>
                <a:cubicBezTo>
                  <a:pt x="396" y="145"/>
                  <a:pt x="375" y="137"/>
                  <a:pt x="354" y="128"/>
                </a:cubicBezTo>
                <a:cubicBezTo>
                  <a:pt x="351" y="127"/>
                  <a:pt x="347" y="128"/>
                  <a:pt x="343" y="128"/>
                </a:cubicBezTo>
                <a:cubicBezTo>
                  <a:pt x="336" y="145"/>
                  <a:pt x="331" y="160"/>
                  <a:pt x="328" y="177"/>
                </a:cubicBezTo>
                <a:close/>
                <a:moveTo>
                  <a:pt x="216" y="277"/>
                </a:moveTo>
                <a:cubicBezTo>
                  <a:pt x="219" y="272"/>
                  <a:pt x="223" y="268"/>
                  <a:pt x="227" y="263"/>
                </a:cubicBezTo>
                <a:cubicBezTo>
                  <a:pt x="235" y="254"/>
                  <a:pt x="242" y="244"/>
                  <a:pt x="250" y="235"/>
                </a:cubicBezTo>
                <a:cubicBezTo>
                  <a:pt x="251" y="234"/>
                  <a:pt x="268" y="215"/>
                  <a:pt x="268" y="214"/>
                </a:cubicBezTo>
                <a:cubicBezTo>
                  <a:pt x="266" y="214"/>
                  <a:pt x="247" y="229"/>
                  <a:pt x="246" y="229"/>
                </a:cubicBezTo>
                <a:cubicBezTo>
                  <a:pt x="222" y="244"/>
                  <a:pt x="196" y="255"/>
                  <a:pt x="171" y="267"/>
                </a:cubicBezTo>
                <a:cubicBezTo>
                  <a:pt x="154" y="276"/>
                  <a:pt x="137" y="286"/>
                  <a:pt x="121" y="296"/>
                </a:cubicBezTo>
                <a:cubicBezTo>
                  <a:pt x="108" y="304"/>
                  <a:pt x="96" y="314"/>
                  <a:pt x="82" y="320"/>
                </a:cubicBezTo>
                <a:cubicBezTo>
                  <a:pt x="77" y="322"/>
                  <a:pt x="64" y="325"/>
                  <a:pt x="62" y="331"/>
                </a:cubicBezTo>
                <a:cubicBezTo>
                  <a:pt x="70" y="341"/>
                  <a:pt x="99" y="356"/>
                  <a:pt x="106" y="356"/>
                </a:cubicBezTo>
                <a:cubicBezTo>
                  <a:pt x="120" y="357"/>
                  <a:pt x="134" y="365"/>
                  <a:pt x="150" y="360"/>
                </a:cubicBezTo>
                <a:cubicBezTo>
                  <a:pt x="159" y="350"/>
                  <a:pt x="176" y="335"/>
                  <a:pt x="180" y="321"/>
                </a:cubicBezTo>
                <a:cubicBezTo>
                  <a:pt x="188" y="310"/>
                  <a:pt x="214" y="280"/>
                  <a:pt x="216" y="277"/>
                </a:cubicBezTo>
                <a:close/>
                <a:moveTo>
                  <a:pt x="165" y="439"/>
                </a:moveTo>
                <a:cubicBezTo>
                  <a:pt x="167" y="438"/>
                  <a:pt x="182" y="421"/>
                  <a:pt x="184" y="416"/>
                </a:cubicBezTo>
                <a:cubicBezTo>
                  <a:pt x="191" y="403"/>
                  <a:pt x="200" y="392"/>
                  <a:pt x="208" y="380"/>
                </a:cubicBezTo>
                <a:cubicBezTo>
                  <a:pt x="218" y="367"/>
                  <a:pt x="227" y="354"/>
                  <a:pt x="238" y="342"/>
                </a:cubicBezTo>
                <a:cubicBezTo>
                  <a:pt x="253" y="327"/>
                  <a:pt x="276" y="294"/>
                  <a:pt x="279" y="290"/>
                </a:cubicBezTo>
                <a:cubicBezTo>
                  <a:pt x="278" y="283"/>
                  <a:pt x="278" y="268"/>
                  <a:pt x="277" y="260"/>
                </a:cubicBezTo>
                <a:cubicBezTo>
                  <a:pt x="281" y="250"/>
                  <a:pt x="282" y="247"/>
                  <a:pt x="286" y="237"/>
                </a:cubicBezTo>
                <a:cubicBezTo>
                  <a:pt x="285" y="230"/>
                  <a:pt x="286" y="224"/>
                  <a:pt x="283" y="217"/>
                </a:cubicBezTo>
                <a:cubicBezTo>
                  <a:pt x="278" y="221"/>
                  <a:pt x="263" y="247"/>
                  <a:pt x="260" y="250"/>
                </a:cubicBezTo>
                <a:cubicBezTo>
                  <a:pt x="249" y="260"/>
                  <a:pt x="241" y="274"/>
                  <a:pt x="231" y="285"/>
                </a:cubicBezTo>
                <a:cubicBezTo>
                  <a:pt x="221" y="297"/>
                  <a:pt x="200" y="330"/>
                  <a:pt x="192" y="338"/>
                </a:cubicBezTo>
                <a:cubicBezTo>
                  <a:pt x="184" y="346"/>
                  <a:pt x="172" y="367"/>
                  <a:pt x="162" y="373"/>
                </a:cubicBezTo>
                <a:cubicBezTo>
                  <a:pt x="165" y="424"/>
                  <a:pt x="161" y="432"/>
                  <a:pt x="165" y="439"/>
                </a:cubicBezTo>
                <a:close/>
                <a:moveTo>
                  <a:pt x="290" y="195"/>
                </a:moveTo>
                <a:cubicBezTo>
                  <a:pt x="292" y="199"/>
                  <a:pt x="293" y="211"/>
                  <a:pt x="295" y="215"/>
                </a:cubicBezTo>
                <a:cubicBezTo>
                  <a:pt x="301" y="201"/>
                  <a:pt x="319" y="148"/>
                  <a:pt x="320" y="140"/>
                </a:cubicBezTo>
                <a:cubicBezTo>
                  <a:pt x="311" y="141"/>
                  <a:pt x="306" y="142"/>
                  <a:pt x="301" y="147"/>
                </a:cubicBezTo>
                <a:cubicBezTo>
                  <a:pt x="297" y="150"/>
                  <a:pt x="292" y="151"/>
                  <a:pt x="288" y="153"/>
                </a:cubicBezTo>
                <a:cubicBezTo>
                  <a:pt x="280" y="157"/>
                  <a:pt x="272" y="162"/>
                  <a:pt x="263" y="166"/>
                </a:cubicBezTo>
                <a:cubicBezTo>
                  <a:pt x="241" y="179"/>
                  <a:pt x="219" y="191"/>
                  <a:pt x="197" y="204"/>
                </a:cubicBezTo>
                <a:cubicBezTo>
                  <a:pt x="194" y="205"/>
                  <a:pt x="192" y="207"/>
                  <a:pt x="188" y="208"/>
                </a:cubicBezTo>
                <a:cubicBezTo>
                  <a:pt x="161" y="217"/>
                  <a:pt x="132" y="230"/>
                  <a:pt x="107" y="243"/>
                </a:cubicBezTo>
                <a:cubicBezTo>
                  <a:pt x="106" y="249"/>
                  <a:pt x="105" y="259"/>
                  <a:pt x="105" y="266"/>
                </a:cubicBezTo>
                <a:cubicBezTo>
                  <a:pt x="104" y="272"/>
                  <a:pt x="104" y="278"/>
                  <a:pt x="103" y="285"/>
                </a:cubicBezTo>
                <a:cubicBezTo>
                  <a:pt x="116" y="283"/>
                  <a:pt x="130" y="272"/>
                  <a:pt x="140" y="266"/>
                </a:cubicBezTo>
                <a:cubicBezTo>
                  <a:pt x="155" y="258"/>
                  <a:pt x="170" y="249"/>
                  <a:pt x="186" y="242"/>
                </a:cubicBezTo>
                <a:cubicBezTo>
                  <a:pt x="191" y="240"/>
                  <a:pt x="196" y="238"/>
                  <a:pt x="200" y="234"/>
                </a:cubicBezTo>
                <a:cubicBezTo>
                  <a:pt x="201" y="232"/>
                  <a:pt x="204" y="231"/>
                  <a:pt x="206" y="230"/>
                </a:cubicBezTo>
                <a:cubicBezTo>
                  <a:pt x="218" y="224"/>
                  <a:pt x="230" y="219"/>
                  <a:pt x="241" y="211"/>
                </a:cubicBezTo>
                <a:cubicBezTo>
                  <a:pt x="252" y="204"/>
                  <a:pt x="263" y="198"/>
                  <a:pt x="274" y="191"/>
                </a:cubicBezTo>
                <a:cubicBezTo>
                  <a:pt x="280" y="192"/>
                  <a:pt x="285" y="193"/>
                  <a:pt x="290" y="195"/>
                </a:cubicBezTo>
                <a:close/>
                <a:moveTo>
                  <a:pt x="214" y="33"/>
                </a:moveTo>
                <a:cubicBezTo>
                  <a:pt x="202" y="36"/>
                  <a:pt x="194" y="32"/>
                  <a:pt x="182" y="38"/>
                </a:cubicBezTo>
                <a:cubicBezTo>
                  <a:pt x="177" y="41"/>
                  <a:pt x="156" y="47"/>
                  <a:pt x="147" y="48"/>
                </a:cubicBezTo>
                <a:cubicBezTo>
                  <a:pt x="181" y="61"/>
                  <a:pt x="222" y="69"/>
                  <a:pt x="254" y="79"/>
                </a:cubicBezTo>
                <a:cubicBezTo>
                  <a:pt x="259" y="81"/>
                  <a:pt x="305" y="95"/>
                  <a:pt x="323" y="100"/>
                </a:cubicBezTo>
                <a:cubicBezTo>
                  <a:pt x="326" y="98"/>
                  <a:pt x="323" y="97"/>
                  <a:pt x="322" y="96"/>
                </a:cubicBezTo>
                <a:cubicBezTo>
                  <a:pt x="304" y="82"/>
                  <a:pt x="290" y="64"/>
                  <a:pt x="278" y="45"/>
                </a:cubicBezTo>
                <a:cubicBezTo>
                  <a:pt x="274" y="39"/>
                  <a:pt x="265" y="30"/>
                  <a:pt x="261" y="25"/>
                </a:cubicBezTo>
                <a:cubicBezTo>
                  <a:pt x="244" y="27"/>
                  <a:pt x="230" y="32"/>
                  <a:pt x="214" y="33"/>
                </a:cubicBezTo>
                <a:close/>
                <a:moveTo>
                  <a:pt x="148" y="417"/>
                </a:moveTo>
                <a:cubicBezTo>
                  <a:pt x="147" y="401"/>
                  <a:pt x="147" y="401"/>
                  <a:pt x="145" y="385"/>
                </a:cubicBezTo>
                <a:cubicBezTo>
                  <a:pt x="143" y="382"/>
                  <a:pt x="139" y="383"/>
                  <a:pt x="136" y="383"/>
                </a:cubicBezTo>
                <a:cubicBezTo>
                  <a:pt x="129" y="383"/>
                  <a:pt x="99" y="371"/>
                  <a:pt x="93" y="371"/>
                </a:cubicBezTo>
                <a:cubicBezTo>
                  <a:pt x="83" y="368"/>
                  <a:pt x="71" y="361"/>
                  <a:pt x="62" y="356"/>
                </a:cubicBezTo>
                <a:cubicBezTo>
                  <a:pt x="61" y="357"/>
                  <a:pt x="60" y="364"/>
                  <a:pt x="60" y="365"/>
                </a:cubicBezTo>
                <a:cubicBezTo>
                  <a:pt x="61" y="377"/>
                  <a:pt x="58" y="404"/>
                  <a:pt x="60" y="409"/>
                </a:cubicBezTo>
                <a:cubicBezTo>
                  <a:pt x="64" y="412"/>
                  <a:pt x="93" y="427"/>
                  <a:pt x="98" y="428"/>
                </a:cubicBezTo>
                <a:cubicBezTo>
                  <a:pt x="113" y="432"/>
                  <a:pt x="131" y="438"/>
                  <a:pt x="146" y="441"/>
                </a:cubicBezTo>
                <a:cubicBezTo>
                  <a:pt x="145" y="430"/>
                  <a:pt x="145" y="419"/>
                  <a:pt x="148" y="417"/>
                </a:cubicBezTo>
                <a:close/>
                <a:moveTo>
                  <a:pt x="90" y="282"/>
                </a:moveTo>
                <a:cubicBezTo>
                  <a:pt x="89" y="275"/>
                  <a:pt x="92" y="268"/>
                  <a:pt x="90" y="259"/>
                </a:cubicBezTo>
                <a:cubicBezTo>
                  <a:pt x="92" y="253"/>
                  <a:pt x="92" y="248"/>
                  <a:pt x="92" y="241"/>
                </a:cubicBezTo>
                <a:cubicBezTo>
                  <a:pt x="79" y="235"/>
                  <a:pt x="49" y="213"/>
                  <a:pt x="37" y="195"/>
                </a:cubicBezTo>
                <a:cubicBezTo>
                  <a:pt x="32" y="186"/>
                  <a:pt x="22" y="180"/>
                  <a:pt x="18" y="170"/>
                </a:cubicBezTo>
                <a:cubicBezTo>
                  <a:pt x="17" y="196"/>
                  <a:pt x="20" y="223"/>
                  <a:pt x="22" y="251"/>
                </a:cubicBezTo>
                <a:cubicBezTo>
                  <a:pt x="30" y="259"/>
                  <a:pt x="38" y="264"/>
                  <a:pt x="47" y="270"/>
                </a:cubicBezTo>
                <a:cubicBezTo>
                  <a:pt x="55" y="275"/>
                  <a:pt x="64" y="281"/>
                  <a:pt x="76" y="285"/>
                </a:cubicBezTo>
                <a:cubicBezTo>
                  <a:pt x="85" y="291"/>
                  <a:pt x="89" y="289"/>
                  <a:pt x="90" y="282"/>
                </a:cubicBezTo>
                <a:close/>
                <a:moveTo>
                  <a:pt x="324" y="76"/>
                </a:moveTo>
                <a:cubicBezTo>
                  <a:pt x="331" y="84"/>
                  <a:pt x="339" y="90"/>
                  <a:pt x="347" y="98"/>
                </a:cubicBezTo>
                <a:cubicBezTo>
                  <a:pt x="352" y="95"/>
                  <a:pt x="353" y="78"/>
                  <a:pt x="355" y="74"/>
                </a:cubicBezTo>
                <a:cubicBezTo>
                  <a:pt x="356" y="70"/>
                  <a:pt x="361" y="55"/>
                  <a:pt x="362" y="51"/>
                </a:cubicBezTo>
                <a:cubicBezTo>
                  <a:pt x="364" y="47"/>
                  <a:pt x="371" y="26"/>
                  <a:pt x="373" y="22"/>
                </a:cubicBezTo>
                <a:cubicBezTo>
                  <a:pt x="370" y="22"/>
                  <a:pt x="349" y="18"/>
                  <a:pt x="328" y="18"/>
                </a:cubicBezTo>
                <a:cubicBezTo>
                  <a:pt x="320" y="16"/>
                  <a:pt x="293" y="18"/>
                  <a:pt x="283" y="21"/>
                </a:cubicBezTo>
                <a:cubicBezTo>
                  <a:pt x="284" y="33"/>
                  <a:pt x="318" y="67"/>
                  <a:pt x="324" y="76"/>
                </a:cubicBezTo>
                <a:close/>
              </a:path>
            </a:pathLst>
          </a:custGeom>
          <a:solidFill>
            <a:srgbClr val="9CDCF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687455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b="1" dirty="0"/>
              <a:t>TABLE </a:t>
            </a:r>
            <a:r>
              <a:rPr lang="en-US" dirty="0"/>
              <a:t>CHART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Sub title text here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13603" y="916147"/>
            <a:ext cx="11544415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</a:rPr>
              <a:t>PowerPoint offers word processing, outlining, drawing, graphing, and presentation management tools all designed to be easy to use and learn.</a:t>
            </a:r>
          </a:p>
        </p:txBody>
      </p:sp>
      <p:graphicFrame>
        <p:nvGraphicFramePr>
          <p:cNvPr id="5" name="표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13664522"/>
              </p:ext>
            </p:extLst>
          </p:nvPr>
        </p:nvGraphicFramePr>
        <p:xfrm>
          <a:off x="2001716" y="2183551"/>
          <a:ext cx="8088435" cy="16889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17687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61768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617687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617687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617687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281492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200" b="1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Tahoma" pitchFamily="34" charset="0"/>
                        </a:rPr>
                        <a:t>Text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200" b="1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Tahoma" pitchFamily="34" charset="0"/>
                        </a:rPr>
                        <a:t>Number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200" b="1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Tahoma" pitchFamily="34" charset="0"/>
                        </a:rPr>
                        <a:t>Text title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200" b="1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Tahoma" pitchFamily="34" charset="0"/>
                        </a:rPr>
                        <a:t>Text title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200" b="1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Tahoma" pitchFamily="34" charset="0"/>
                        </a:rPr>
                        <a:t>Text</a:t>
                      </a:r>
                      <a:endParaRPr lang="ko-KR" altLang="en-US" sz="1200" b="1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cs typeface="Tahoma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8149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50" b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Tahoma" pitchFamily="34" charset="0"/>
                        </a:rPr>
                        <a:t>Text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50" b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Calibri" panose="020F0502020204030204" pitchFamily="34" charset="0"/>
                          <a:cs typeface="Tahoma" pitchFamily="34" charset="0"/>
                        </a:rPr>
                        <a:t>0.00</a:t>
                      </a:r>
                      <a:endParaRPr lang="ko-KR" altLang="en-US" sz="105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Calibri" panose="020F0502020204030204" pitchFamily="34" charset="0"/>
                        <a:cs typeface="Tahoma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50" b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Tahoma" pitchFamily="34" charset="0"/>
                        </a:rPr>
                        <a:t>Text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50" b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Calibri" panose="020F0502020204030204" pitchFamily="34" charset="0"/>
                          <a:cs typeface="Tahoma" pitchFamily="34" charset="0"/>
                        </a:rPr>
                        <a:t>Text or number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50" b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Calibri" panose="020F0502020204030204" pitchFamily="34" charset="0"/>
                          <a:cs typeface="Tahoma" pitchFamily="34" charset="0"/>
                        </a:rPr>
                        <a:t>Text</a:t>
                      </a:r>
                      <a:endParaRPr lang="ko-KR" altLang="en-US" sz="105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Calibri" panose="020F0502020204030204" pitchFamily="34" charset="0"/>
                        <a:cs typeface="Tahoma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8149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50" b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Tahoma" pitchFamily="34" charset="0"/>
                        </a:rPr>
                        <a:t>Text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50" b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Calibri" panose="020F0502020204030204" pitchFamily="34" charset="0"/>
                          <a:cs typeface="Tahoma" pitchFamily="34" charset="0"/>
                        </a:rPr>
                        <a:t>0.00</a:t>
                      </a:r>
                      <a:endParaRPr lang="ko-KR" altLang="en-US" sz="105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Calibri" panose="020F0502020204030204" pitchFamily="34" charset="0"/>
                        <a:cs typeface="Tahoma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50" b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Tahoma" pitchFamily="34" charset="0"/>
                        </a:rPr>
                        <a:t>Text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50" b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Calibri" panose="020F0502020204030204" pitchFamily="34" charset="0"/>
                          <a:cs typeface="Tahoma" pitchFamily="34" charset="0"/>
                        </a:rPr>
                        <a:t>Text or number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50" b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Calibri" panose="020F0502020204030204" pitchFamily="34" charset="0"/>
                          <a:cs typeface="Tahoma" pitchFamily="34" charset="0"/>
                        </a:rPr>
                        <a:t>Text</a:t>
                      </a:r>
                      <a:endParaRPr lang="ko-KR" altLang="en-US" sz="105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Calibri" panose="020F0502020204030204" pitchFamily="34" charset="0"/>
                        <a:cs typeface="Tahoma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8149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50" b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Tahoma" pitchFamily="34" charset="0"/>
                        </a:rPr>
                        <a:t>Text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4B486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50" b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Tahoma" pitchFamily="34" charset="0"/>
                        </a:rPr>
                        <a:t>0.00</a:t>
                      </a:r>
                      <a:endParaRPr lang="ko-KR" altLang="en-US" sz="105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Tahoma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4B486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50" b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Tahoma" pitchFamily="34" charset="0"/>
                        </a:rPr>
                        <a:t>Text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4B486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50" b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Tahoma" pitchFamily="34" charset="0"/>
                        </a:rPr>
                        <a:t>Text or number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4B48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50" b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Tahoma" pitchFamily="34" charset="0"/>
                        </a:rPr>
                        <a:t>Text</a:t>
                      </a:r>
                      <a:endParaRPr lang="ko-KR" altLang="en-US" sz="105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Tahoma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4B486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8149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50" b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Tahoma" pitchFamily="34" charset="0"/>
                        </a:rPr>
                        <a:t>Text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50" b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Calibri" panose="020F0502020204030204" pitchFamily="34" charset="0"/>
                          <a:cs typeface="Tahoma" pitchFamily="34" charset="0"/>
                        </a:rPr>
                        <a:t>0.00</a:t>
                      </a:r>
                      <a:endParaRPr lang="ko-KR" altLang="en-US" sz="105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Calibri" panose="020F0502020204030204" pitchFamily="34" charset="0"/>
                        <a:cs typeface="Tahoma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50" b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Tahoma" pitchFamily="34" charset="0"/>
                        </a:rPr>
                        <a:t>Text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50" b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Calibri" panose="020F0502020204030204" pitchFamily="34" charset="0"/>
                          <a:cs typeface="Tahoma" pitchFamily="34" charset="0"/>
                        </a:rPr>
                        <a:t>Text or number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50" b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Calibri" panose="020F0502020204030204" pitchFamily="34" charset="0"/>
                          <a:cs typeface="Tahoma" pitchFamily="34" charset="0"/>
                        </a:rPr>
                        <a:t>Text</a:t>
                      </a:r>
                      <a:endParaRPr lang="ko-KR" altLang="en-US" sz="105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Calibri" panose="020F0502020204030204" pitchFamily="34" charset="0"/>
                        <a:cs typeface="Tahoma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8149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50" b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Tahoma" pitchFamily="34" charset="0"/>
                        </a:rPr>
                        <a:t>Text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50" b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Calibri" panose="020F0502020204030204" pitchFamily="34" charset="0"/>
                          <a:cs typeface="Tahoma" pitchFamily="34" charset="0"/>
                        </a:rPr>
                        <a:t>0.00</a:t>
                      </a:r>
                      <a:endParaRPr lang="ko-KR" altLang="en-US" sz="105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Calibri" panose="020F0502020204030204" pitchFamily="34" charset="0"/>
                        <a:cs typeface="Tahoma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50" b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Tahoma" pitchFamily="34" charset="0"/>
                        </a:rPr>
                        <a:t>Text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50" b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Calibri" panose="020F0502020204030204" pitchFamily="34" charset="0"/>
                          <a:cs typeface="Tahoma" pitchFamily="34" charset="0"/>
                        </a:rPr>
                        <a:t>Text or number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50" b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Tahoma" pitchFamily="34" charset="0"/>
                        </a:rPr>
                        <a:t>Text</a:t>
                      </a:r>
                      <a:endParaRPr lang="ko-KR" altLang="en-US" sz="105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Calibri" panose="020F0502020204030204" pitchFamily="34" charset="0"/>
                        <a:cs typeface="Tahoma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6" name="Rectangle 3"/>
          <p:cNvSpPr txBox="1">
            <a:spLocks noChangeArrowheads="1"/>
          </p:cNvSpPr>
          <p:nvPr/>
        </p:nvSpPr>
        <p:spPr>
          <a:xfrm>
            <a:off x="2001716" y="1866925"/>
            <a:ext cx="3536017" cy="22512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  <a:scene3d>
              <a:camera prst="orthographicFront"/>
              <a:lightRig rig="threePt" dir="t"/>
            </a:scene3d>
            <a:sp3d>
              <a:bevelT w="0" h="0"/>
            </a:sp3d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charset="-127"/>
                <a:ea typeface="굴림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charset="-127"/>
                <a:ea typeface="굴림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charset="-127"/>
                <a:ea typeface="굴림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charset="-127"/>
                <a:ea typeface="굴림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charset="-127"/>
                <a:ea typeface="굴림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charset="-127"/>
                <a:ea typeface="굴림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charset="-127"/>
                <a:ea typeface="굴림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charset="-127"/>
                <a:ea typeface="굴림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charset="-127"/>
                <a:ea typeface="굴림" charset="-127"/>
                <a:cs typeface="+mn-cs"/>
              </a:defRPr>
            </a:lvl9pPr>
          </a:lstStyle>
          <a:p>
            <a:pPr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400" b="1" dirty="0">
                <a:solidFill>
                  <a:schemeClr val="bg1"/>
                </a:solidFill>
                <a:latin typeface="Calibri" panose="020F0502020204030204" pitchFamily="34" charset="0"/>
                <a:ea typeface="Tahoma" pitchFamily="34" charset="0"/>
                <a:cs typeface="Tahoma" pitchFamily="34" charset="0"/>
              </a:rPr>
              <a:t>PowerPoint Presentation</a:t>
            </a:r>
          </a:p>
        </p:txBody>
      </p:sp>
      <p:graphicFrame>
        <p:nvGraphicFramePr>
          <p:cNvPr id="7" name="표 1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88211260"/>
              </p:ext>
            </p:extLst>
          </p:nvPr>
        </p:nvGraphicFramePr>
        <p:xfrm>
          <a:off x="2001716" y="4469878"/>
          <a:ext cx="8088435" cy="16889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17687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61768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617687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617687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617687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281492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200" b="1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Tahoma" pitchFamily="34" charset="0"/>
                        </a:rPr>
                        <a:t>Text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200" b="1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Tahoma" pitchFamily="34" charset="0"/>
                        </a:rPr>
                        <a:t>Number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200" b="1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Tahoma" pitchFamily="34" charset="0"/>
                        </a:rPr>
                        <a:t>Text title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200" b="1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Tahoma" pitchFamily="34" charset="0"/>
                        </a:rPr>
                        <a:t>Text title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200" b="1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Tahoma" pitchFamily="34" charset="0"/>
                        </a:rPr>
                        <a:t>Text</a:t>
                      </a:r>
                      <a:endParaRPr lang="ko-KR" altLang="en-US" sz="1200" b="1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cs typeface="Tahoma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8149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b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Tahoma" pitchFamily="34" charset="0"/>
                        </a:rPr>
                        <a:t>Text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b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Calibri" panose="020F0502020204030204" pitchFamily="34" charset="0"/>
                          <a:cs typeface="Tahoma" pitchFamily="34" charset="0"/>
                        </a:rPr>
                        <a:t>0.00</a:t>
                      </a:r>
                      <a:endParaRPr lang="ko-KR" altLang="en-US" sz="10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Calibri" panose="020F0502020204030204" pitchFamily="34" charset="0"/>
                        <a:cs typeface="Tahoma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b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Tahoma" pitchFamily="34" charset="0"/>
                        </a:rPr>
                        <a:t>Text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b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Calibri" panose="020F0502020204030204" pitchFamily="34" charset="0"/>
                          <a:cs typeface="Tahoma" pitchFamily="34" charset="0"/>
                        </a:rPr>
                        <a:t>Text or number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b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Calibri" panose="020F0502020204030204" pitchFamily="34" charset="0"/>
                          <a:cs typeface="Tahoma" pitchFamily="34" charset="0"/>
                        </a:rPr>
                        <a:t>Text</a:t>
                      </a:r>
                      <a:endParaRPr lang="ko-KR" altLang="en-US" sz="10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Calibri" panose="020F0502020204030204" pitchFamily="34" charset="0"/>
                        <a:cs typeface="Tahoma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8149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b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Tahoma" pitchFamily="34" charset="0"/>
                        </a:rPr>
                        <a:t>Text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b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Calibri" panose="020F0502020204030204" pitchFamily="34" charset="0"/>
                          <a:cs typeface="Tahoma" pitchFamily="34" charset="0"/>
                        </a:rPr>
                        <a:t>0.00</a:t>
                      </a:r>
                      <a:endParaRPr lang="ko-KR" altLang="en-US" sz="10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Calibri" panose="020F0502020204030204" pitchFamily="34" charset="0"/>
                        <a:cs typeface="Tahoma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b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Tahoma" pitchFamily="34" charset="0"/>
                        </a:rPr>
                        <a:t>Text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b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Calibri" panose="020F0502020204030204" pitchFamily="34" charset="0"/>
                          <a:cs typeface="Tahoma" pitchFamily="34" charset="0"/>
                        </a:rPr>
                        <a:t>Text or number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b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Calibri" panose="020F0502020204030204" pitchFamily="34" charset="0"/>
                          <a:cs typeface="Tahoma" pitchFamily="34" charset="0"/>
                        </a:rPr>
                        <a:t>Text</a:t>
                      </a:r>
                      <a:endParaRPr lang="ko-KR" altLang="en-US" sz="10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Calibri" panose="020F0502020204030204" pitchFamily="34" charset="0"/>
                        <a:cs typeface="Tahoma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8149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b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Tahoma" pitchFamily="34" charset="0"/>
                        </a:rPr>
                        <a:t>Text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b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Tahoma" pitchFamily="34" charset="0"/>
                        </a:rPr>
                        <a:t>0.00</a:t>
                      </a:r>
                      <a:endParaRPr lang="ko-KR" altLang="en-US" sz="10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Tahoma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b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Tahoma" pitchFamily="34" charset="0"/>
                        </a:rPr>
                        <a:t>Text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b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Tahoma" pitchFamily="34" charset="0"/>
                        </a:rPr>
                        <a:t>Text or number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b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Tahoma" pitchFamily="34" charset="0"/>
                        </a:rPr>
                        <a:t>Text</a:t>
                      </a:r>
                      <a:endParaRPr lang="ko-KR" altLang="en-US" sz="10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Tahoma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8149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b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Tahoma" pitchFamily="34" charset="0"/>
                        </a:rPr>
                        <a:t>Text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3E1CD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b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Calibri" panose="020F0502020204030204" pitchFamily="34" charset="0"/>
                          <a:cs typeface="Tahoma" pitchFamily="34" charset="0"/>
                        </a:rPr>
                        <a:t>0.00</a:t>
                      </a:r>
                      <a:endParaRPr lang="ko-KR" altLang="en-US" sz="10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Calibri" panose="020F0502020204030204" pitchFamily="34" charset="0"/>
                        <a:cs typeface="Tahoma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3E1CD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b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Tahoma" pitchFamily="34" charset="0"/>
                        </a:rPr>
                        <a:t>Text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3E1CD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b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Calibri" panose="020F0502020204030204" pitchFamily="34" charset="0"/>
                          <a:cs typeface="Tahoma" pitchFamily="34" charset="0"/>
                        </a:rPr>
                        <a:t>Text or number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3E1C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b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Calibri" panose="020F0502020204030204" pitchFamily="34" charset="0"/>
                          <a:cs typeface="Tahoma" pitchFamily="34" charset="0"/>
                        </a:rPr>
                        <a:t>Text</a:t>
                      </a:r>
                      <a:endParaRPr lang="ko-KR" altLang="en-US" sz="10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Calibri" panose="020F0502020204030204" pitchFamily="34" charset="0"/>
                        <a:cs typeface="Tahoma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3E1C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8149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b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Tahoma" pitchFamily="34" charset="0"/>
                        </a:rPr>
                        <a:t>Text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b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Calibri" panose="020F0502020204030204" pitchFamily="34" charset="0"/>
                          <a:cs typeface="Tahoma" pitchFamily="34" charset="0"/>
                        </a:rPr>
                        <a:t>0.00</a:t>
                      </a:r>
                      <a:endParaRPr lang="ko-KR" altLang="en-US" sz="10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Calibri" panose="020F0502020204030204" pitchFamily="34" charset="0"/>
                        <a:cs typeface="Tahoma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b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Tahoma" pitchFamily="34" charset="0"/>
                        </a:rPr>
                        <a:t>Text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000" b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Calibri" panose="020F0502020204030204" pitchFamily="34" charset="0"/>
                          <a:cs typeface="Tahoma" pitchFamily="34" charset="0"/>
                        </a:rPr>
                        <a:t>Text or number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b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Tahoma" pitchFamily="34" charset="0"/>
                        </a:rPr>
                        <a:t>Text</a:t>
                      </a:r>
                      <a:endParaRPr lang="ko-KR" altLang="en-US" sz="10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Calibri" panose="020F0502020204030204" pitchFamily="34" charset="0"/>
                        <a:cs typeface="Tahoma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8" name="Rectangle 3"/>
          <p:cNvSpPr txBox="1">
            <a:spLocks noChangeArrowheads="1"/>
          </p:cNvSpPr>
          <p:nvPr/>
        </p:nvSpPr>
        <p:spPr>
          <a:xfrm>
            <a:off x="2001716" y="4153252"/>
            <a:ext cx="3536017" cy="22512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  <a:scene3d>
              <a:camera prst="orthographicFront"/>
              <a:lightRig rig="threePt" dir="t"/>
            </a:scene3d>
            <a:sp3d>
              <a:bevelT w="0" h="0"/>
            </a:sp3d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charset="-127"/>
                <a:ea typeface="굴림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charset="-127"/>
                <a:ea typeface="굴림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charset="-127"/>
                <a:ea typeface="굴림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charset="-127"/>
                <a:ea typeface="굴림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charset="-127"/>
                <a:ea typeface="굴림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charset="-127"/>
                <a:ea typeface="굴림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charset="-127"/>
                <a:ea typeface="굴림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charset="-127"/>
                <a:ea typeface="굴림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charset="-127"/>
                <a:ea typeface="굴림" charset="-127"/>
                <a:cs typeface="+mn-cs"/>
              </a:defRPr>
            </a:lvl9pPr>
          </a:lstStyle>
          <a:p>
            <a:pPr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400" b="1" dirty="0">
                <a:solidFill>
                  <a:schemeClr val="bg1"/>
                </a:solidFill>
                <a:latin typeface="Calibri" panose="020F0502020204030204" pitchFamily="34" charset="0"/>
                <a:ea typeface="Tahoma" pitchFamily="34" charset="0"/>
                <a:cs typeface="Tahoma" pitchFamily="34" charset="0"/>
              </a:rPr>
              <a:t>PowerPoint Presentation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29A7DA-48D8-4CCA-90C3-58ECD964762F}" type="slidenum">
              <a:rPr lang="en-US" smtClean="0">
                <a:solidFill>
                  <a:schemeClr val="bg1"/>
                </a:solidFill>
              </a:rPr>
              <a:pPr/>
              <a:t>28</a:t>
            </a:fld>
            <a:endParaRPr lang="en-US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23707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b="1" dirty="0"/>
              <a:t>DOUGHNUT</a:t>
            </a:r>
            <a:r>
              <a:rPr lang="en-US" dirty="0"/>
              <a:t> CHART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Sub title text here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13603" y="916147"/>
            <a:ext cx="11544415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</a:rPr>
              <a:t>PowerPoint offers word processing, outlining, drawing, graphing, and presentation management tools all designed to be easy to use and learn.</a:t>
            </a:r>
          </a:p>
        </p:txBody>
      </p:sp>
      <p:graphicFrame>
        <p:nvGraphicFramePr>
          <p:cNvPr id="5" name="차트 5"/>
          <p:cNvGraphicFramePr/>
          <p:nvPr>
            <p:extLst>
              <p:ext uri="{D42A27DB-BD31-4B8C-83A1-F6EECF244321}">
                <p14:modId xmlns:p14="http://schemas.microsoft.com/office/powerpoint/2010/main" val="3159778673"/>
              </p:ext>
            </p:extLst>
          </p:nvPr>
        </p:nvGraphicFramePr>
        <p:xfrm>
          <a:off x="1781880" y="2401424"/>
          <a:ext cx="2376264" cy="207454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6" name="차트 6"/>
          <p:cNvGraphicFramePr/>
          <p:nvPr>
            <p:extLst>
              <p:ext uri="{D42A27DB-BD31-4B8C-83A1-F6EECF244321}">
                <p14:modId xmlns:p14="http://schemas.microsoft.com/office/powerpoint/2010/main" val="2443498367"/>
              </p:ext>
            </p:extLst>
          </p:nvPr>
        </p:nvGraphicFramePr>
        <p:xfrm>
          <a:off x="3867855" y="2401424"/>
          <a:ext cx="2376264" cy="207454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7" name="차트 7"/>
          <p:cNvGraphicFramePr/>
          <p:nvPr>
            <p:extLst>
              <p:ext uri="{D42A27DB-BD31-4B8C-83A1-F6EECF244321}">
                <p14:modId xmlns:p14="http://schemas.microsoft.com/office/powerpoint/2010/main" val="2575926166"/>
              </p:ext>
            </p:extLst>
          </p:nvPr>
        </p:nvGraphicFramePr>
        <p:xfrm>
          <a:off x="5953830" y="2401424"/>
          <a:ext cx="2376264" cy="207454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8" name="차트 8"/>
          <p:cNvGraphicFramePr/>
          <p:nvPr>
            <p:extLst>
              <p:ext uri="{D42A27DB-BD31-4B8C-83A1-F6EECF244321}">
                <p14:modId xmlns:p14="http://schemas.microsoft.com/office/powerpoint/2010/main" val="2893201219"/>
              </p:ext>
            </p:extLst>
          </p:nvPr>
        </p:nvGraphicFramePr>
        <p:xfrm>
          <a:off x="8039805" y="2401424"/>
          <a:ext cx="2376264" cy="207454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9" name="Rectangle 3"/>
          <p:cNvSpPr txBox="1">
            <a:spLocks noChangeArrowheads="1"/>
          </p:cNvSpPr>
          <p:nvPr/>
        </p:nvSpPr>
        <p:spPr bwMode="auto">
          <a:xfrm>
            <a:off x="2295881" y="4545250"/>
            <a:ext cx="1342659" cy="369332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342900" indent="-342900" eaLnBrk="0" hangingPunct="0">
              <a:spcBef>
                <a:spcPct val="20000"/>
              </a:spcBef>
              <a:buFont typeface="Arial" charset="0"/>
              <a:buNone/>
              <a:defRPr lang="en-US" altLang="ko-KR" sz="2000" dirty="0" smtClean="0">
                <a:latin typeface="Microsoft Sans Serif" pitchFamily="34" charset="0"/>
                <a:ea typeface="+mj-ea"/>
                <a:cs typeface="Microsoft Sans Serif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latin typeface="+mn-lt"/>
                <a:ea typeface="+mn-ea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latin typeface="+mn-lt"/>
                <a:ea typeface="+mn-ea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latin typeface="+mn-lt"/>
                <a:ea typeface="+mn-ea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latin typeface="+mn-lt"/>
                <a:ea typeface="+mn-ea"/>
              </a:defRPr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9pPr>
          </a:lstStyle>
          <a:p>
            <a:pPr marL="0" indent="0" algn="ctr">
              <a:spcBef>
                <a:spcPts val="0"/>
              </a:spcBef>
              <a:defRPr/>
            </a:pPr>
            <a:r>
              <a:rPr lang="en-US" sz="2400" b="1" dirty="0">
                <a:solidFill>
                  <a:schemeClr val="bg1"/>
                </a:solidFill>
                <a:latin typeface="Calibri" panose="020F0502020204030204" pitchFamily="34" charset="0"/>
                <a:ea typeface="Tahoma" pitchFamily="34" charset="0"/>
                <a:cs typeface="Tahoma" pitchFamily="34" charset="0"/>
              </a:rPr>
              <a:t>25%</a:t>
            </a:r>
          </a:p>
        </p:txBody>
      </p:sp>
      <p:sp>
        <p:nvSpPr>
          <p:cNvPr id="10" name="speed"/>
          <p:cNvSpPr txBox="1">
            <a:spLocks noChangeArrowheads="1"/>
          </p:cNvSpPr>
          <p:nvPr/>
        </p:nvSpPr>
        <p:spPr bwMode="auto">
          <a:xfrm>
            <a:off x="2241333" y="5036751"/>
            <a:ext cx="1521424" cy="193899"/>
          </a:xfrm>
          <a:prstGeom prst="rect">
            <a:avLst/>
          </a:prstGeom>
          <a:noFill/>
          <a:sp3d prstMaterial="matte">
            <a:bevelT w="1270" h="1270"/>
          </a:sp3d>
        </p:spPr>
        <p:txBody>
          <a:bodyPr wrap="square" lIns="0" tIns="0" rIns="0" bIns="0" anchor="ctr">
            <a:spAutoFit/>
            <a:scene3d>
              <a:camera prst="orthographicFront"/>
              <a:lightRig rig="threePt" dir="t"/>
            </a:scene3d>
            <a:sp3d>
              <a:bevelT w="0" h="0"/>
            </a:sp3d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pPr algn="ctr">
              <a:lnSpc>
                <a:spcPct val="90000"/>
              </a:lnSpc>
              <a:buClr>
                <a:prstClr val="white"/>
              </a:buClr>
              <a:defRPr/>
            </a:pPr>
            <a:r>
              <a:rPr lang="en-US" altLang="ko-KR" sz="1400" b="1" dirty="0">
                <a:solidFill>
                  <a:schemeClr val="bg1"/>
                </a:solidFill>
                <a:latin typeface="Calibri" panose="020F0502020204030204" pitchFamily="34" charset="0"/>
                <a:ea typeface="Tahoma" pitchFamily="34" charset="0"/>
                <a:cs typeface="Tahoma" pitchFamily="34" charset="0"/>
              </a:rPr>
              <a:t>Stylish Design</a:t>
            </a:r>
          </a:p>
        </p:txBody>
      </p:sp>
      <p:sp>
        <p:nvSpPr>
          <p:cNvPr id="11" name="직사각형 11"/>
          <p:cNvSpPr/>
          <p:nvPr/>
        </p:nvSpPr>
        <p:spPr>
          <a:xfrm>
            <a:off x="1998665" y="5269247"/>
            <a:ext cx="2006762" cy="1015663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>
              <a:defRPr/>
            </a:pPr>
            <a:r>
              <a:rPr lang="en-US" altLang="ko-KR" sz="1200" dirty="0">
                <a:solidFill>
                  <a:schemeClr val="bg1"/>
                </a:solidFill>
                <a:latin typeface="Calibri" panose="020F0502020204030204" pitchFamily="34" charset="0"/>
                <a:ea typeface="Tahoma" pitchFamily="34" charset="0"/>
                <a:cs typeface="Tahoma" pitchFamily="34" charset="0"/>
              </a:rPr>
              <a:t>We create power point templates based on new visual trends that’s fresh, relevant and always on the cutting edge.</a:t>
            </a:r>
          </a:p>
        </p:txBody>
      </p:sp>
      <p:sp>
        <p:nvSpPr>
          <p:cNvPr id="12" name="Rectangle 3"/>
          <p:cNvSpPr txBox="1">
            <a:spLocks noChangeArrowheads="1"/>
          </p:cNvSpPr>
          <p:nvPr/>
        </p:nvSpPr>
        <p:spPr bwMode="auto">
          <a:xfrm>
            <a:off x="4381855" y="4545250"/>
            <a:ext cx="1342659" cy="369332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342900" indent="-342900" eaLnBrk="0" hangingPunct="0">
              <a:spcBef>
                <a:spcPct val="20000"/>
              </a:spcBef>
              <a:buFont typeface="Arial" charset="0"/>
              <a:buNone/>
              <a:defRPr lang="en-US" altLang="ko-KR" sz="2000" dirty="0" smtClean="0">
                <a:latin typeface="Microsoft Sans Serif" pitchFamily="34" charset="0"/>
                <a:ea typeface="+mj-ea"/>
                <a:cs typeface="Microsoft Sans Serif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latin typeface="+mn-lt"/>
                <a:ea typeface="+mn-ea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latin typeface="+mn-lt"/>
                <a:ea typeface="+mn-ea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latin typeface="+mn-lt"/>
                <a:ea typeface="+mn-ea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latin typeface="+mn-lt"/>
                <a:ea typeface="+mn-ea"/>
              </a:defRPr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9pPr>
          </a:lstStyle>
          <a:p>
            <a:pPr marL="0" indent="0" algn="ctr">
              <a:spcBef>
                <a:spcPts val="0"/>
              </a:spcBef>
              <a:defRPr/>
            </a:pPr>
            <a:r>
              <a:rPr lang="en-US" sz="2400" b="1" dirty="0">
                <a:solidFill>
                  <a:schemeClr val="bg1"/>
                </a:solidFill>
                <a:latin typeface="Calibri" panose="020F0502020204030204" pitchFamily="34" charset="0"/>
                <a:ea typeface="Tahoma" pitchFamily="34" charset="0"/>
                <a:cs typeface="Tahoma" pitchFamily="34" charset="0"/>
              </a:rPr>
              <a:t>65%</a:t>
            </a:r>
          </a:p>
        </p:txBody>
      </p:sp>
      <p:sp>
        <p:nvSpPr>
          <p:cNvPr id="13" name="speed"/>
          <p:cNvSpPr txBox="1">
            <a:spLocks noChangeArrowheads="1"/>
          </p:cNvSpPr>
          <p:nvPr/>
        </p:nvSpPr>
        <p:spPr bwMode="auto">
          <a:xfrm>
            <a:off x="4327308" y="5036751"/>
            <a:ext cx="1521424" cy="193899"/>
          </a:xfrm>
          <a:prstGeom prst="rect">
            <a:avLst/>
          </a:prstGeom>
          <a:noFill/>
          <a:sp3d prstMaterial="matte">
            <a:bevelT w="1270" h="1270"/>
          </a:sp3d>
        </p:spPr>
        <p:txBody>
          <a:bodyPr wrap="square" lIns="0" tIns="0" rIns="0" bIns="0" anchor="ctr">
            <a:spAutoFit/>
            <a:scene3d>
              <a:camera prst="orthographicFront"/>
              <a:lightRig rig="threePt" dir="t"/>
            </a:scene3d>
            <a:sp3d>
              <a:bevelT w="0" h="0"/>
            </a:sp3d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pPr algn="ctr">
              <a:lnSpc>
                <a:spcPct val="90000"/>
              </a:lnSpc>
              <a:buClr>
                <a:prstClr val="white"/>
              </a:buClr>
              <a:defRPr/>
            </a:pPr>
            <a:r>
              <a:rPr lang="en-US" altLang="ko-KR" sz="1400" b="1" dirty="0">
                <a:solidFill>
                  <a:schemeClr val="bg1"/>
                </a:solidFill>
                <a:latin typeface="Calibri" panose="020F0502020204030204" pitchFamily="34" charset="0"/>
                <a:ea typeface="Tahoma" pitchFamily="34" charset="0"/>
                <a:cs typeface="Tahoma" pitchFamily="34" charset="0"/>
              </a:rPr>
              <a:t>Stylish Design</a:t>
            </a:r>
          </a:p>
        </p:txBody>
      </p:sp>
      <p:sp>
        <p:nvSpPr>
          <p:cNvPr id="14" name="직사각형 14"/>
          <p:cNvSpPr/>
          <p:nvPr/>
        </p:nvSpPr>
        <p:spPr>
          <a:xfrm>
            <a:off x="4084640" y="5269247"/>
            <a:ext cx="2006762" cy="1015663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>
              <a:defRPr/>
            </a:pPr>
            <a:r>
              <a:rPr lang="en-US" altLang="ko-KR" sz="1200" dirty="0">
                <a:solidFill>
                  <a:schemeClr val="bg1"/>
                </a:solidFill>
                <a:latin typeface="Calibri" panose="020F0502020204030204" pitchFamily="34" charset="0"/>
                <a:ea typeface="Tahoma" pitchFamily="34" charset="0"/>
                <a:cs typeface="Tahoma" pitchFamily="34" charset="0"/>
              </a:rPr>
              <a:t>We create power point templates based on new visual trends that’s fresh, relevant and always on the cutting edge.</a:t>
            </a:r>
          </a:p>
        </p:txBody>
      </p:sp>
      <p:sp>
        <p:nvSpPr>
          <p:cNvPr id="15" name="Rectangle 3"/>
          <p:cNvSpPr txBox="1">
            <a:spLocks noChangeArrowheads="1"/>
          </p:cNvSpPr>
          <p:nvPr/>
        </p:nvSpPr>
        <p:spPr bwMode="auto">
          <a:xfrm>
            <a:off x="6467830" y="4545250"/>
            <a:ext cx="1342659" cy="369332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342900" indent="-342900" eaLnBrk="0" hangingPunct="0">
              <a:spcBef>
                <a:spcPct val="20000"/>
              </a:spcBef>
              <a:buFont typeface="Arial" charset="0"/>
              <a:buNone/>
              <a:defRPr lang="en-US" altLang="ko-KR" sz="2000" dirty="0" smtClean="0">
                <a:latin typeface="Microsoft Sans Serif" pitchFamily="34" charset="0"/>
                <a:ea typeface="+mj-ea"/>
                <a:cs typeface="Microsoft Sans Serif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latin typeface="+mn-lt"/>
                <a:ea typeface="+mn-ea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latin typeface="+mn-lt"/>
                <a:ea typeface="+mn-ea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latin typeface="+mn-lt"/>
                <a:ea typeface="+mn-ea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latin typeface="+mn-lt"/>
                <a:ea typeface="+mn-ea"/>
              </a:defRPr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9pPr>
          </a:lstStyle>
          <a:p>
            <a:pPr marL="0" indent="0" algn="ctr">
              <a:spcBef>
                <a:spcPts val="0"/>
              </a:spcBef>
              <a:defRPr/>
            </a:pPr>
            <a:r>
              <a:rPr lang="en-US" sz="2400" b="1" dirty="0">
                <a:solidFill>
                  <a:schemeClr val="bg1"/>
                </a:solidFill>
                <a:latin typeface="Calibri" panose="020F0502020204030204" pitchFamily="34" charset="0"/>
                <a:ea typeface="Tahoma" pitchFamily="34" charset="0"/>
                <a:cs typeface="Tahoma" pitchFamily="34" charset="0"/>
              </a:rPr>
              <a:t>40%</a:t>
            </a:r>
          </a:p>
        </p:txBody>
      </p:sp>
      <p:sp>
        <p:nvSpPr>
          <p:cNvPr id="16" name="speed"/>
          <p:cNvSpPr txBox="1">
            <a:spLocks noChangeArrowheads="1"/>
          </p:cNvSpPr>
          <p:nvPr/>
        </p:nvSpPr>
        <p:spPr bwMode="auto">
          <a:xfrm>
            <a:off x="6413283" y="5036751"/>
            <a:ext cx="1521424" cy="193899"/>
          </a:xfrm>
          <a:prstGeom prst="rect">
            <a:avLst/>
          </a:prstGeom>
          <a:noFill/>
          <a:sp3d prstMaterial="matte">
            <a:bevelT w="1270" h="1270"/>
          </a:sp3d>
        </p:spPr>
        <p:txBody>
          <a:bodyPr wrap="square" lIns="0" tIns="0" rIns="0" bIns="0" anchor="ctr">
            <a:spAutoFit/>
            <a:scene3d>
              <a:camera prst="orthographicFront"/>
              <a:lightRig rig="threePt" dir="t"/>
            </a:scene3d>
            <a:sp3d>
              <a:bevelT w="0" h="0"/>
            </a:sp3d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pPr algn="ctr">
              <a:lnSpc>
                <a:spcPct val="90000"/>
              </a:lnSpc>
              <a:buClr>
                <a:prstClr val="white"/>
              </a:buClr>
              <a:defRPr/>
            </a:pPr>
            <a:r>
              <a:rPr lang="en-US" altLang="ko-KR" sz="1400" b="1" dirty="0">
                <a:solidFill>
                  <a:schemeClr val="bg1"/>
                </a:solidFill>
                <a:latin typeface="Calibri" panose="020F0502020204030204" pitchFamily="34" charset="0"/>
                <a:ea typeface="Tahoma" pitchFamily="34" charset="0"/>
                <a:cs typeface="Tahoma" pitchFamily="34" charset="0"/>
              </a:rPr>
              <a:t>Stylish Design</a:t>
            </a:r>
          </a:p>
        </p:txBody>
      </p:sp>
      <p:sp>
        <p:nvSpPr>
          <p:cNvPr id="18" name="Rectangle 3"/>
          <p:cNvSpPr txBox="1">
            <a:spLocks noChangeArrowheads="1"/>
          </p:cNvSpPr>
          <p:nvPr/>
        </p:nvSpPr>
        <p:spPr bwMode="auto">
          <a:xfrm>
            <a:off x="8553805" y="4545250"/>
            <a:ext cx="1342659" cy="369332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342900" indent="-342900" eaLnBrk="0" hangingPunct="0">
              <a:spcBef>
                <a:spcPct val="20000"/>
              </a:spcBef>
              <a:buFont typeface="Arial" charset="0"/>
              <a:buNone/>
              <a:defRPr lang="en-US" altLang="ko-KR" sz="2000" dirty="0" smtClean="0">
                <a:latin typeface="Microsoft Sans Serif" pitchFamily="34" charset="0"/>
                <a:ea typeface="+mj-ea"/>
                <a:cs typeface="Microsoft Sans Serif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latin typeface="+mn-lt"/>
                <a:ea typeface="+mn-ea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latin typeface="+mn-lt"/>
                <a:ea typeface="+mn-ea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latin typeface="+mn-lt"/>
                <a:ea typeface="+mn-ea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latin typeface="+mn-lt"/>
                <a:ea typeface="+mn-ea"/>
              </a:defRPr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9pPr>
          </a:lstStyle>
          <a:p>
            <a:pPr marL="0" indent="0" algn="ctr">
              <a:spcBef>
                <a:spcPts val="0"/>
              </a:spcBef>
              <a:defRPr/>
            </a:pPr>
            <a:r>
              <a:rPr lang="en-US" sz="2400" b="1" dirty="0">
                <a:solidFill>
                  <a:schemeClr val="bg1"/>
                </a:solidFill>
                <a:latin typeface="Calibri" panose="020F0502020204030204" pitchFamily="34" charset="0"/>
                <a:ea typeface="Tahoma" pitchFamily="34" charset="0"/>
                <a:cs typeface="Tahoma" pitchFamily="34" charset="0"/>
              </a:rPr>
              <a:t>15%</a:t>
            </a:r>
          </a:p>
        </p:txBody>
      </p:sp>
      <p:sp>
        <p:nvSpPr>
          <p:cNvPr id="19" name="speed"/>
          <p:cNvSpPr txBox="1">
            <a:spLocks noChangeArrowheads="1"/>
          </p:cNvSpPr>
          <p:nvPr/>
        </p:nvSpPr>
        <p:spPr bwMode="auto">
          <a:xfrm>
            <a:off x="8499258" y="5036751"/>
            <a:ext cx="1521424" cy="193899"/>
          </a:xfrm>
          <a:prstGeom prst="rect">
            <a:avLst/>
          </a:prstGeom>
          <a:noFill/>
          <a:sp3d prstMaterial="matte">
            <a:bevelT w="1270" h="1270"/>
          </a:sp3d>
        </p:spPr>
        <p:txBody>
          <a:bodyPr wrap="square" lIns="0" tIns="0" rIns="0" bIns="0" anchor="ctr">
            <a:spAutoFit/>
            <a:scene3d>
              <a:camera prst="orthographicFront"/>
              <a:lightRig rig="threePt" dir="t"/>
            </a:scene3d>
            <a:sp3d>
              <a:bevelT w="0" h="0"/>
            </a:sp3d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pPr algn="ctr">
              <a:lnSpc>
                <a:spcPct val="90000"/>
              </a:lnSpc>
              <a:buClr>
                <a:prstClr val="white"/>
              </a:buClr>
              <a:defRPr/>
            </a:pPr>
            <a:r>
              <a:rPr lang="en-US" altLang="ko-KR" sz="1400" b="1" dirty="0">
                <a:solidFill>
                  <a:schemeClr val="bg1"/>
                </a:solidFill>
                <a:latin typeface="Calibri" panose="020F0502020204030204" pitchFamily="34" charset="0"/>
                <a:ea typeface="Tahoma" pitchFamily="34" charset="0"/>
                <a:cs typeface="Tahoma" pitchFamily="34" charset="0"/>
              </a:rPr>
              <a:t>Stylish Design</a:t>
            </a:r>
          </a:p>
        </p:txBody>
      </p:sp>
      <p:sp>
        <p:nvSpPr>
          <p:cNvPr id="20" name="직사각형 20"/>
          <p:cNvSpPr/>
          <p:nvPr/>
        </p:nvSpPr>
        <p:spPr>
          <a:xfrm>
            <a:off x="8256590" y="5269247"/>
            <a:ext cx="2006762" cy="1015663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>
              <a:defRPr/>
            </a:pPr>
            <a:r>
              <a:rPr lang="en-US" altLang="ko-KR" sz="1200" dirty="0">
                <a:solidFill>
                  <a:schemeClr val="bg1"/>
                </a:solidFill>
                <a:latin typeface="Calibri" panose="020F0502020204030204" pitchFamily="34" charset="0"/>
                <a:ea typeface="Tahoma" pitchFamily="34" charset="0"/>
                <a:cs typeface="Tahoma" pitchFamily="34" charset="0"/>
              </a:rPr>
              <a:t>We create power point templates based on new visual trends that’s fresh, relevant and always on the cutting edge.</a:t>
            </a:r>
          </a:p>
        </p:txBody>
      </p:sp>
      <p:sp>
        <p:nvSpPr>
          <p:cNvPr id="21" name="타원 21"/>
          <p:cNvSpPr/>
          <p:nvPr/>
        </p:nvSpPr>
        <p:spPr>
          <a:xfrm>
            <a:off x="2205266" y="2689635"/>
            <a:ext cx="1523888" cy="1523888"/>
          </a:xfrm>
          <a:prstGeom prst="ellipse">
            <a:avLst/>
          </a:prstGeom>
          <a:noFill/>
          <a:ln>
            <a:solidFill>
              <a:srgbClr val="F4B48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bg1"/>
              </a:solidFill>
            </a:endParaRPr>
          </a:p>
        </p:txBody>
      </p:sp>
      <p:sp>
        <p:nvSpPr>
          <p:cNvPr id="22" name="타원 22"/>
          <p:cNvSpPr/>
          <p:nvPr/>
        </p:nvSpPr>
        <p:spPr>
          <a:xfrm>
            <a:off x="4293146" y="2689635"/>
            <a:ext cx="1523888" cy="1523888"/>
          </a:xfrm>
          <a:prstGeom prst="ellipse">
            <a:avLst/>
          </a:prstGeom>
          <a:noFill/>
          <a:ln>
            <a:solidFill>
              <a:srgbClr val="9CDC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bg1"/>
              </a:solidFill>
            </a:endParaRPr>
          </a:p>
        </p:txBody>
      </p:sp>
      <p:sp>
        <p:nvSpPr>
          <p:cNvPr id="23" name="타원 23"/>
          <p:cNvSpPr/>
          <p:nvPr/>
        </p:nvSpPr>
        <p:spPr>
          <a:xfrm>
            <a:off x="6381026" y="2689635"/>
            <a:ext cx="1523888" cy="1523888"/>
          </a:xfrm>
          <a:prstGeom prst="ellipse">
            <a:avLst/>
          </a:prstGeom>
          <a:noFill/>
          <a:ln>
            <a:solidFill>
              <a:srgbClr val="EFECC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bg1"/>
              </a:solidFill>
            </a:endParaRPr>
          </a:p>
        </p:txBody>
      </p:sp>
      <p:sp>
        <p:nvSpPr>
          <p:cNvPr id="24" name="타원 24"/>
          <p:cNvSpPr/>
          <p:nvPr/>
        </p:nvSpPr>
        <p:spPr>
          <a:xfrm>
            <a:off x="8468906" y="2689635"/>
            <a:ext cx="1523888" cy="1523888"/>
          </a:xfrm>
          <a:prstGeom prst="ellipse">
            <a:avLst/>
          </a:prstGeom>
          <a:noFill/>
          <a:ln>
            <a:solidFill>
              <a:srgbClr val="C3E1C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bg1"/>
              </a:solidFill>
            </a:endParaRPr>
          </a:p>
        </p:txBody>
      </p:sp>
      <p:sp>
        <p:nvSpPr>
          <p:cNvPr id="26" name="Rectangle 3"/>
          <p:cNvSpPr txBox="1">
            <a:spLocks noChangeArrowheads="1"/>
          </p:cNvSpPr>
          <p:nvPr/>
        </p:nvSpPr>
        <p:spPr bwMode="auto">
          <a:xfrm>
            <a:off x="1121984" y="1883786"/>
            <a:ext cx="9948032" cy="184666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342900" indent="-342900" eaLnBrk="0" hangingPunct="0">
              <a:spcBef>
                <a:spcPct val="20000"/>
              </a:spcBef>
              <a:buFont typeface="Arial" charset="0"/>
              <a:buNone/>
              <a:defRPr lang="en-US" altLang="ko-KR" sz="2000" dirty="0" smtClean="0">
                <a:latin typeface="Microsoft Sans Serif" pitchFamily="34" charset="0"/>
                <a:ea typeface="+mj-ea"/>
                <a:cs typeface="Microsoft Sans Serif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latin typeface="+mn-lt"/>
                <a:ea typeface="+mn-ea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latin typeface="+mn-lt"/>
                <a:ea typeface="+mn-ea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latin typeface="+mn-lt"/>
                <a:ea typeface="+mn-ea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latin typeface="+mn-lt"/>
                <a:ea typeface="+mn-ea"/>
              </a:defRPr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9pPr>
          </a:lstStyle>
          <a:p>
            <a:pPr marL="0" indent="0" algn="ctr">
              <a:defRPr/>
            </a:pPr>
            <a:r>
              <a:rPr lang="en-US" sz="1200" dirty="0"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rPr>
              <a:t>Our easy-to-use and functional search engine helps you locate the right templates quickly, saving you time. </a:t>
            </a:r>
          </a:p>
        </p:txBody>
      </p:sp>
      <p:sp>
        <p:nvSpPr>
          <p:cNvPr id="27" name="speed"/>
          <p:cNvSpPr txBox="1">
            <a:spLocks noChangeArrowheads="1"/>
          </p:cNvSpPr>
          <p:nvPr/>
        </p:nvSpPr>
        <p:spPr bwMode="auto">
          <a:xfrm>
            <a:off x="3965062" y="1583469"/>
            <a:ext cx="4261875" cy="276999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  <a:sp3d prstMaterial="matte">
            <a:bevelT w="1270" h="1270"/>
          </a:sp3d>
        </p:spPr>
        <p:txBody>
          <a:bodyPr wrap="square" lIns="0" tIns="0" rIns="0" bIns="0" anchor="t" anchorCtr="0">
            <a:spAutoFit/>
            <a:sp3d/>
          </a:bodyPr>
          <a:lstStyle>
            <a:defPPr>
              <a:defRPr lang="ko-KR"/>
            </a:defPPr>
            <a:lvl1pPr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prstClr val="white"/>
              </a:buClr>
              <a:defRPr kumimoji="1" sz="1400" b="1">
                <a:solidFill>
                  <a:schemeClr val="tx1">
                    <a:lumMod val="95000"/>
                    <a:lumOff val="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 kumimoji="1">
                <a:latin typeface="굴림" pitchFamily="50" charset="-127"/>
                <a:ea typeface="굴림" pitchFamily="50" charset="-127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 kumimoji="1">
                <a:latin typeface="굴림" pitchFamily="50" charset="-127"/>
                <a:ea typeface="굴림" pitchFamily="50" charset="-127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 kumimoji="1">
                <a:latin typeface="굴림" pitchFamily="50" charset="-127"/>
                <a:ea typeface="굴림" pitchFamily="50" charset="-127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 kumimoji="1">
                <a:latin typeface="굴림" pitchFamily="50" charset="-127"/>
                <a:ea typeface="굴림" pitchFamily="50" charset="-127"/>
              </a:defRPr>
            </a:lvl5pPr>
            <a:lvl6pPr>
              <a:defRPr kumimoji="1">
                <a:latin typeface="굴림" pitchFamily="50" charset="-127"/>
                <a:ea typeface="굴림" pitchFamily="50" charset="-127"/>
              </a:defRPr>
            </a:lvl6pPr>
            <a:lvl7pPr>
              <a:defRPr kumimoji="1">
                <a:latin typeface="굴림" pitchFamily="50" charset="-127"/>
                <a:ea typeface="굴림" pitchFamily="50" charset="-127"/>
              </a:defRPr>
            </a:lvl7pPr>
            <a:lvl8pPr>
              <a:defRPr kumimoji="1">
                <a:latin typeface="굴림" pitchFamily="50" charset="-127"/>
                <a:ea typeface="굴림" pitchFamily="50" charset="-127"/>
              </a:defRPr>
            </a:lvl8pPr>
            <a:lvl9pPr>
              <a:defRPr kumimoji="1">
                <a:latin typeface="굴림" pitchFamily="50" charset="-127"/>
                <a:ea typeface="굴림" pitchFamily="50" charset="-127"/>
              </a:defRPr>
            </a:lvl9pPr>
          </a:lstStyle>
          <a:p>
            <a:pPr algn="ctr"/>
            <a:r>
              <a:rPr lang="en-US" altLang="ko-KR" sz="2000" dirty="0">
                <a:solidFill>
                  <a:schemeClr val="bg1"/>
                </a:solidFill>
                <a:latin typeface="+mn-lt"/>
                <a:cs typeface="Times New Roman" panose="02020603050405020304" pitchFamily="18" charset="0"/>
              </a:rPr>
              <a:t>Tremendous visual appeal</a:t>
            </a:r>
          </a:p>
        </p:txBody>
      </p:sp>
      <p:sp>
        <p:nvSpPr>
          <p:cNvPr id="28" name="직사각형 20"/>
          <p:cNvSpPr/>
          <p:nvPr/>
        </p:nvSpPr>
        <p:spPr>
          <a:xfrm>
            <a:off x="6170614" y="5269247"/>
            <a:ext cx="2006762" cy="1015663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>
              <a:defRPr/>
            </a:pPr>
            <a:r>
              <a:rPr lang="en-US" altLang="ko-KR" sz="1200" dirty="0">
                <a:solidFill>
                  <a:schemeClr val="bg1"/>
                </a:solidFill>
                <a:latin typeface="Calibri" panose="020F0502020204030204" pitchFamily="34" charset="0"/>
                <a:ea typeface="Tahoma" pitchFamily="34" charset="0"/>
                <a:cs typeface="Tahoma" pitchFamily="34" charset="0"/>
              </a:rPr>
              <a:t>We create power point templates based on new visual trends that’s fresh, relevant and always on the cutting edge.</a:t>
            </a:r>
          </a:p>
        </p:txBody>
      </p:sp>
      <p:sp>
        <p:nvSpPr>
          <p:cNvPr id="17" name="Slide Number Placeholder 1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29A7DA-48D8-4CCA-90C3-58ECD964762F}" type="slidenum">
              <a:rPr lang="en-US" smtClean="0">
                <a:solidFill>
                  <a:schemeClr val="bg1"/>
                </a:solidFill>
              </a:rPr>
              <a:pPr/>
              <a:t>29</a:t>
            </a:fld>
            <a:endParaRPr lang="en-US">
              <a:solidFill>
                <a:schemeClr val="bg1"/>
              </a:solidFill>
            </a:endParaRPr>
          </a:p>
        </p:txBody>
      </p:sp>
      <p:grpSp>
        <p:nvGrpSpPr>
          <p:cNvPr id="31" name="Group 30"/>
          <p:cNvGrpSpPr/>
          <p:nvPr/>
        </p:nvGrpSpPr>
        <p:grpSpPr>
          <a:xfrm>
            <a:off x="2526095" y="3166707"/>
            <a:ext cx="797204" cy="686025"/>
            <a:chOff x="2486025" y="2882900"/>
            <a:chExt cx="1001713" cy="862013"/>
          </a:xfrm>
          <a:solidFill>
            <a:srgbClr val="F4B486"/>
          </a:solidFill>
        </p:grpSpPr>
        <p:sp>
          <p:nvSpPr>
            <p:cNvPr id="32" name="Freeform 5"/>
            <p:cNvSpPr>
              <a:spLocks noEditPoints="1"/>
            </p:cNvSpPr>
            <p:nvPr/>
          </p:nvSpPr>
          <p:spPr bwMode="auto">
            <a:xfrm>
              <a:off x="2486025" y="2882900"/>
              <a:ext cx="573088" cy="584200"/>
            </a:xfrm>
            <a:custGeom>
              <a:avLst/>
              <a:gdLst>
                <a:gd name="T0" fmla="*/ 263 w 307"/>
                <a:gd name="T1" fmla="*/ 43 h 313"/>
                <a:gd name="T2" fmla="*/ 301 w 307"/>
                <a:gd name="T3" fmla="*/ 96 h 313"/>
                <a:gd name="T4" fmla="*/ 274 w 307"/>
                <a:gd name="T5" fmla="*/ 116 h 313"/>
                <a:gd name="T6" fmla="*/ 277 w 307"/>
                <a:gd name="T7" fmla="*/ 133 h 313"/>
                <a:gd name="T8" fmla="*/ 307 w 307"/>
                <a:gd name="T9" fmla="*/ 157 h 313"/>
                <a:gd name="T10" fmla="*/ 303 w 307"/>
                <a:gd name="T11" fmla="*/ 200 h 313"/>
                <a:gd name="T12" fmla="*/ 252 w 307"/>
                <a:gd name="T13" fmla="*/ 226 h 313"/>
                <a:gd name="T14" fmla="*/ 259 w 307"/>
                <a:gd name="T15" fmla="*/ 264 h 313"/>
                <a:gd name="T16" fmla="*/ 235 w 307"/>
                <a:gd name="T17" fmla="*/ 287 h 313"/>
                <a:gd name="T18" fmla="*/ 215 w 307"/>
                <a:gd name="T19" fmla="*/ 289 h 313"/>
                <a:gd name="T20" fmla="*/ 167 w 307"/>
                <a:gd name="T21" fmla="*/ 279 h 313"/>
                <a:gd name="T22" fmla="*/ 153 w 307"/>
                <a:gd name="T23" fmla="*/ 310 h 313"/>
                <a:gd name="T24" fmla="*/ 97 w 307"/>
                <a:gd name="T25" fmla="*/ 295 h 313"/>
                <a:gd name="T26" fmla="*/ 89 w 307"/>
                <a:gd name="T27" fmla="*/ 265 h 313"/>
                <a:gd name="T28" fmla="*/ 41 w 307"/>
                <a:gd name="T29" fmla="*/ 256 h 313"/>
                <a:gd name="T30" fmla="*/ 23 w 307"/>
                <a:gd name="T31" fmla="*/ 235 h 313"/>
                <a:gd name="T32" fmla="*/ 6 w 307"/>
                <a:gd name="T33" fmla="*/ 201 h 313"/>
                <a:gd name="T34" fmla="*/ 30 w 307"/>
                <a:gd name="T35" fmla="*/ 180 h 313"/>
                <a:gd name="T36" fmla="*/ 24 w 307"/>
                <a:gd name="T37" fmla="*/ 142 h 313"/>
                <a:gd name="T38" fmla="*/ 1 w 307"/>
                <a:gd name="T39" fmla="*/ 122 h 313"/>
                <a:gd name="T40" fmla="*/ 24 w 307"/>
                <a:gd name="T41" fmla="*/ 73 h 313"/>
                <a:gd name="T42" fmla="*/ 63 w 307"/>
                <a:gd name="T43" fmla="*/ 56 h 313"/>
                <a:gd name="T44" fmla="*/ 96 w 307"/>
                <a:gd name="T45" fmla="*/ 6 h 313"/>
                <a:gd name="T46" fmla="*/ 141 w 307"/>
                <a:gd name="T47" fmla="*/ 28 h 313"/>
                <a:gd name="T48" fmla="*/ 155 w 307"/>
                <a:gd name="T49" fmla="*/ 2 h 313"/>
                <a:gd name="T50" fmla="*/ 208 w 307"/>
                <a:gd name="T51" fmla="*/ 7 h 313"/>
                <a:gd name="T52" fmla="*/ 214 w 307"/>
                <a:gd name="T53" fmla="*/ 32 h 313"/>
                <a:gd name="T54" fmla="*/ 242 w 307"/>
                <a:gd name="T55" fmla="*/ 51 h 313"/>
                <a:gd name="T56" fmla="*/ 155 w 307"/>
                <a:gd name="T57" fmla="*/ 39 h 313"/>
                <a:gd name="T58" fmla="*/ 109 w 307"/>
                <a:gd name="T59" fmla="*/ 48 h 313"/>
                <a:gd name="T60" fmla="*/ 74 w 307"/>
                <a:gd name="T61" fmla="*/ 37 h 313"/>
                <a:gd name="T62" fmla="*/ 59 w 307"/>
                <a:gd name="T63" fmla="*/ 98 h 313"/>
                <a:gd name="T64" fmla="*/ 32 w 307"/>
                <a:gd name="T65" fmla="*/ 91 h 313"/>
                <a:gd name="T66" fmla="*/ 35 w 307"/>
                <a:gd name="T67" fmla="*/ 124 h 313"/>
                <a:gd name="T68" fmla="*/ 43 w 307"/>
                <a:gd name="T69" fmla="*/ 167 h 313"/>
                <a:gd name="T70" fmla="*/ 26 w 307"/>
                <a:gd name="T71" fmla="*/ 202 h 313"/>
                <a:gd name="T72" fmla="*/ 48 w 307"/>
                <a:gd name="T73" fmla="*/ 234 h 313"/>
                <a:gd name="T74" fmla="*/ 95 w 307"/>
                <a:gd name="T75" fmla="*/ 245 h 313"/>
                <a:gd name="T76" fmla="*/ 107 w 307"/>
                <a:gd name="T77" fmla="*/ 282 h 313"/>
                <a:gd name="T78" fmla="*/ 154 w 307"/>
                <a:gd name="T79" fmla="*/ 265 h 313"/>
                <a:gd name="T80" fmla="*/ 207 w 307"/>
                <a:gd name="T81" fmla="*/ 250 h 313"/>
                <a:gd name="T82" fmla="*/ 247 w 307"/>
                <a:gd name="T83" fmla="*/ 254 h 313"/>
                <a:gd name="T84" fmla="*/ 241 w 307"/>
                <a:gd name="T85" fmla="*/ 217 h 313"/>
                <a:gd name="T86" fmla="*/ 261 w 307"/>
                <a:gd name="T87" fmla="*/ 188 h 313"/>
                <a:gd name="T88" fmla="*/ 288 w 307"/>
                <a:gd name="T89" fmla="*/ 152 h 313"/>
                <a:gd name="T90" fmla="*/ 261 w 307"/>
                <a:gd name="T91" fmla="*/ 146 h 313"/>
                <a:gd name="T92" fmla="*/ 261 w 307"/>
                <a:gd name="T93" fmla="*/ 103 h 313"/>
                <a:gd name="T94" fmla="*/ 273 w 307"/>
                <a:gd name="T95" fmla="*/ 79 h 313"/>
                <a:gd name="T96" fmla="*/ 249 w 307"/>
                <a:gd name="T97" fmla="*/ 67 h 313"/>
                <a:gd name="T98" fmla="*/ 203 w 307"/>
                <a:gd name="T99" fmla="*/ 51 h 313"/>
                <a:gd name="T100" fmla="*/ 198 w 307"/>
                <a:gd name="T101" fmla="*/ 24 h 313"/>
                <a:gd name="T102" fmla="*/ 158 w 307"/>
                <a:gd name="T103" fmla="*/ 19 h 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07" h="313">
                  <a:moveTo>
                    <a:pt x="254" y="39"/>
                  </a:moveTo>
                  <a:cubicBezTo>
                    <a:pt x="257" y="41"/>
                    <a:pt x="261" y="42"/>
                    <a:pt x="263" y="43"/>
                  </a:cubicBezTo>
                  <a:cubicBezTo>
                    <a:pt x="276" y="59"/>
                    <a:pt x="288" y="75"/>
                    <a:pt x="301" y="91"/>
                  </a:cubicBezTo>
                  <a:cubicBezTo>
                    <a:pt x="301" y="92"/>
                    <a:pt x="301" y="94"/>
                    <a:pt x="301" y="96"/>
                  </a:cubicBezTo>
                  <a:cubicBezTo>
                    <a:pt x="298" y="101"/>
                    <a:pt x="294" y="103"/>
                    <a:pt x="288" y="105"/>
                  </a:cubicBezTo>
                  <a:cubicBezTo>
                    <a:pt x="283" y="107"/>
                    <a:pt x="279" y="112"/>
                    <a:pt x="274" y="116"/>
                  </a:cubicBezTo>
                  <a:cubicBezTo>
                    <a:pt x="274" y="118"/>
                    <a:pt x="274" y="121"/>
                    <a:pt x="275" y="123"/>
                  </a:cubicBezTo>
                  <a:cubicBezTo>
                    <a:pt x="277" y="128"/>
                    <a:pt x="275" y="130"/>
                    <a:pt x="277" y="133"/>
                  </a:cubicBezTo>
                  <a:cubicBezTo>
                    <a:pt x="284" y="139"/>
                    <a:pt x="297" y="135"/>
                    <a:pt x="304" y="140"/>
                  </a:cubicBezTo>
                  <a:cubicBezTo>
                    <a:pt x="305" y="144"/>
                    <a:pt x="306" y="152"/>
                    <a:pt x="307" y="157"/>
                  </a:cubicBezTo>
                  <a:cubicBezTo>
                    <a:pt x="303" y="170"/>
                    <a:pt x="304" y="183"/>
                    <a:pt x="306" y="197"/>
                  </a:cubicBezTo>
                  <a:cubicBezTo>
                    <a:pt x="305" y="198"/>
                    <a:pt x="305" y="199"/>
                    <a:pt x="303" y="200"/>
                  </a:cubicBezTo>
                  <a:cubicBezTo>
                    <a:pt x="292" y="203"/>
                    <a:pt x="282" y="198"/>
                    <a:pt x="270" y="201"/>
                  </a:cubicBezTo>
                  <a:cubicBezTo>
                    <a:pt x="268" y="203"/>
                    <a:pt x="254" y="223"/>
                    <a:pt x="252" y="226"/>
                  </a:cubicBezTo>
                  <a:cubicBezTo>
                    <a:pt x="253" y="234"/>
                    <a:pt x="268" y="246"/>
                    <a:pt x="270" y="254"/>
                  </a:cubicBezTo>
                  <a:cubicBezTo>
                    <a:pt x="268" y="258"/>
                    <a:pt x="264" y="261"/>
                    <a:pt x="259" y="264"/>
                  </a:cubicBezTo>
                  <a:cubicBezTo>
                    <a:pt x="255" y="266"/>
                    <a:pt x="253" y="271"/>
                    <a:pt x="249" y="275"/>
                  </a:cubicBezTo>
                  <a:cubicBezTo>
                    <a:pt x="245" y="280"/>
                    <a:pt x="237" y="282"/>
                    <a:pt x="235" y="287"/>
                  </a:cubicBezTo>
                  <a:cubicBezTo>
                    <a:pt x="231" y="291"/>
                    <a:pt x="226" y="293"/>
                    <a:pt x="220" y="294"/>
                  </a:cubicBezTo>
                  <a:cubicBezTo>
                    <a:pt x="218" y="293"/>
                    <a:pt x="216" y="291"/>
                    <a:pt x="215" y="289"/>
                  </a:cubicBezTo>
                  <a:cubicBezTo>
                    <a:pt x="212" y="283"/>
                    <a:pt x="204" y="274"/>
                    <a:pt x="199" y="270"/>
                  </a:cubicBezTo>
                  <a:cubicBezTo>
                    <a:pt x="188" y="271"/>
                    <a:pt x="178" y="277"/>
                    <a:pt x="167" y="279"/>
                  </a:cubicBezTo>
                  <a:cubicBezTo>
                    <a:pt x="164" y="283"/>
                    <a:pt x="159" y="286"/>
                    <a:pt x="158" y="292"/>
                  </a:cubicBezTo>
                  <a:cubicBezTo>
                    <a:pt x="157" y="298"/>
                    <a:pt x="157" y="302"/>
                    <a:pt x="153" y="310"/>
                  </a:cubicBezTo>
                  <a:cubicBezTo>
                    <a:pt x="142" y="313"/>
                    <a:pt x="133" y="309"/>
                    <a:pt x="123" y="306"/>
                  </a:cubicBezTo>
                  <a:cubicBezTo>
                    <a:pt x="119" y="306"/>
                    <a:pt x="101" y="297"/>
                    <a:pt x="97" y="295"/>
                  </a:cubicBezTo>
                  <a:cubicBezTo>
                    <a:pt x="96" y="296"/>
                    <a:pt x="85" y="288"/>
                    <a:pt x="83" y="285"/>
                  </a:cubicBezTo>
                  <a:cubicBezTo>
                    <a:pt x="86" y="274"/>
                    <a:pt x="90" y="274"/>
                    <a:pt x="89" y="265"/>
                  </a:cubicBezTo>
                  <a:cubicBezTo>
                    <a:pt x="82" y="257"/>
                    <a:pt x="74" y="249"/>
                    <a:pt x="62" y="246"/>
                  </a:cubicBezTo>
                  <a:cubicBezTo>
                    <a:pt x="59" y="249"/>
                    <a:pt x="45" y="256"/>
                    <a:pt x="41" y="256"/>
                  </a:cubicBezTo>
                  <a:cubicBezTo>
                    <a:pt x="39" y="254"/>
                    <a:pt x="34" y="252"/>
                    <a:pt x="32" y="250"/>
                  </a:cubicBezTo>
                  <a:cubicBezTo>
                    <a:pt x="31" y="248"/>
                    <a:pt x="26" y="238"/>
                    <a:pt x="23" y="235"/>
                  </a:cubicBezTo>
                  <a:cubicBezTo>
                    <a:pt x="18" y="231"/>
                    <a:pt x="15" y="222"/>
                    <a:pt x="12" y="217"/>
                  </a:cubicBezTo>
                  <a:cubicBezTo>
                    <a:pt x="9" y="212"/>
                    <a:pt x="8" y="207"/>
                    <a:pt x="6" y="201"/>
                  </a:cubicBezTo>
                  <a:cubicBezTo>
                    <a:pt x="7" y="197"/>
                    <a:pt x="10" y="194"/>
                    <a:pt x="14" y="192"/>
                  </a:cubicBezTo>
                  <a:cubicBezTo>
                    <a:pt x="19" y="188"/>
                    <a:pt x="25" y="185"/>
                    <a:pt x="30" y="180"/>
                  </a:cubicBezTo>
                  <a:cubicBezTo>
                    <a:pt x="29" y="172"/>
                    <a:pt x="28" y="168"/>
                    <a:pt x="27" y="159"/>
                  </a:cubicBezTo>
                  <a:cubicBezTo>
                    <a:pt x="28" y="155"/>
                    <a:pt x="28" y="147"/>
                    <a:pt x="24" y="142"/>
                  </a:cubicBezTo>
                  <a:cubicBezTo>
                    <a:pt x="17" y="138"/>
                    <a:pt x="9" y="135"/>
                    <a:pt x="3" y="132"/>
                  </a:cubicBezTo>
                  <a:cubicBezTo>
                    <a:pt x="0" y="128"/>
                    <a:pt x="1" y="125"/>
                    <a:pt x="1" y="122"/>
                  </a:cubicBezTo>
                  <a:cubicBezTo>
                    <a:pt x="3" y="115"/>
                    <a:pt x="7" y="105"/>
                    <a:pt x="8" y="98"/>
                  </a:cubicBezTo>
                  <a:cubicBezTo>
                    <a:pt x="10" y="88"/>
                    <a:pt x="15" y="78"/>
                    <a:pt x="24" y="73"/>
                  </a:cubicBezTo>
                  <a:cubicBezTo>
                    <a:pt x="31" y="76"/>
                    <a:pt x="39" y="81"/>
                    <a:pt x="48" y="79"/>
                  </a:cubicBezTo>
                  <a:cubicBezTo>
                    <a:pt x="53" y="72"/>
                    <a:pt x="61" y="66"/>
                    <a:pt x="63" y="56"/>
                  </a:cubicBezTo>
                  <a:cubicBezTo>
                    <a:pt x="57" y="47"/>
                    <a:pt x="51" y="39"/>
                    <a:pt x="58" y="29"/>
                  </a:cubicBezTo>
                  <a:cubicBezTo>
                    <a:pt x="69" y="22"/>
                    <a:pt x="84" y="13"/>
                    <a:pt x="96" y="6"/>
                  </a:cubicBezTo>
                  <a:cubicBezTo>
                    <a:pt x="101" y="4"/>
                    <a:pt x="114" y="25"/>
                    <a:pt x="120" y="32"/>
                  </a:cubicBezTo>
                  <a:cubicBezTo>
                    <a:pt x="127" y="32"/>
                    <a:pt x="138" y="28"/>
                    <a:pt x="141" y="28"/>
                  </a:cubicBezTo>
                  <a:cubicBezTo>
                    <a:pt x="144" y="19"/>
                    <a:pt x="143" y="15"/>
                    <a:pt x="143" y="8"/>
                  </a:cubicBezTo>
                  <a:cubicBezTo>
                    <a:pt x="146" y="2"/>
                    <a:pt x="151" y="0"/>
                    <a:pt x="155" y="2"/>
                  </a:cubicBezTo>
                  <a:cubicBezTo>
                    <a:pt x="164" y="6"/>
                    <a:pt x="173" y="5"/>
                    <a:pt x="182" y="7"/>
                  </a:cubicBezTo>
                  <a:cubicBezTo>
                    <a:pt x="190" y="9"/>
                    <a:pt x="200" y="7"/>
                    <a:pt x="208" y="7"/>
                  </a:cubicBezTo>
                  <a:cubicBezTo>
                    <a:pt x="210" y="9"/>
                    <a:pt x="212" y="10"/>
                    <a:pt x="214" y="12"/>
                  </a:cubicBezTo>
                  <a:cubicBezTo>
                    <a:pt x="214" y="19"/>
                    <a:pt x="214" y="26"/>
                    <a:pt x="214" y="32"/>
                  </a:cubicBezTo>
                  <a:cubicBezTo>
                    <a:pt x="216" y="36"/>
                    <a:pt x="217" y="38"/>
                    <a:pt x="218" y="40"/>
                  </a:cubicBezTo>
                  <a:cubicBezTo>
                    <a:pt x="226" y="44"/>
                    <a:pt x="234" y="47"/>
                    <a:pt x="242" y="51"/>
                  </a:cubicBezTo>
                  <a:cubicBezTo>
                    <a:pt x="248" y="50"/>
                    <a:pt x="250" y="43"/>
                    <a:pt x="254" y="39"/>
                  </a:cubicBezTo>
                  <a:close/>
                  <a:moveTo>
                    <a:pt x="155" y="39"/>
                  </a:moveTo>
                  <a:cubicBezTo>
                    <a:pt x="147" y="46"/>
                    <a:pt x="124" y="47"/>
                    <a:pt x="119" y="49"/>
                  </a:cubicBezTo>
                  <a:cubicBezTo>
                    <a:pt x="115" y="48"/>
                    <a:pt x="112" y="48"/>
                    <a:pt x="109" y="48"/>
                  </a:cubicBezTo>
                  <a:cubicBezTo>
                    <a:pt x="102" y="41"/>
                    <a:pt x="102" y="31"/>
                    <a:pt x="95" y="24"/>
                  </a:cubicBezTo>
                  <a:cubicBezTo>
                    <a:pt x="88" y="28"/>
                    <a:pt x="80" y="33"/>
                    <a:pt x="74" y="37"/>
                  </a:cubicBezTo>
                  <a:cubicBezTo>
                    <a:pt x="72" y="47"/>
                    <a:pt x="84" y="50"/>
                    <a:pt x="85" y="61"/>
                  </a:cubicBezTo>
                  <a:cubicBezTo>
                    <a:pt x="80" y="65"/>
                    <a:pt x="63" y="90"/>
                    <a:pt x="59" y="98"/>
                  </a:cubicBezTo>
                  <a:cubicBezTo>
                    <a:pt x="56" y="99"/>
                    <a:pt x="51" y="94"/>
                    <a:pt x="47" y="96"/>
                  </a:cubicBezTo>
                  <a:cubicBezTo>
                    <a:pt x="38" y="96"/>
                    <a:pt x="38" y="91"/>
                    <a:pt x="32" y="91"/>
                  </a:cubicBezTo>
                  <a:cubicBezTo>
                    <a:pt x="25" y="95"/>
                    <a:pt x="23" y="115"/>
                    <a:pt x="20" y="120"/>
                  </a:cubicBezTo>
                  <a:cubicBezTo>
                    <a:pt x="25" y="125"/>
                    <a:pt x="29" y="122"/>
                    <a:pt x="35" y="124"/>
                  </a:cubicBezTo>
                  <a:cubicBezTo>
                    <a:pt x="37" y="127"/>
                    <a:pt x="40" y="130"/>
                    <a:pt x="42" y="132"/>
                  </a:cubicBezTo>
                  <a:cubicBezTo>
                    <a:pt x="42" y="146"/>
                    <a:pt x="43" y="157"/>
                    <a:pt x="43" y="167"/>
                  </a:cubicBezTo>
                  <a:cubicBezTo>
                    <a:pt x="45" y="175"/>
                    <a:pt x="45" y="182"/>
                    <a:pt x="44" y="186"/>
                  </a:cubicBezTo>
                  <a:cubicBezTo>
                    <a:pt x="40" y="198"/>
                    <a:pt x="34" y="198"/>
                    <a:pt x="26" y="202"/>
                  </a:cubicBezTo>
                  <a:cubicBezTo>
                    <a:pt x="26" y="205"/>
                    <a:pt x="28" y="207"/>
                    <a:pt x="28" y="209"/>
                  </a:cubicBezTo>
                  <a:cubicBezTo>
                    <a:pt x="33" y="219"/>
                    <a:pt x="38" y="228"/>
                    <a:pt x="48" y="234"/>
                  </a:cubicBezTo>
                  <a:cubicBezTo>
                    <a:pt x="53" y="231"/>
                    <a:pt x="62" y="228"/>
                    <a:pt x="67" y="226"/>
                  </a:cubicBezTo>
                  <a:cubicBezTo>
                    <a:pt x="71" y="226"/>
                    <a:pt x="89" y="243"/>
                    <a:pt x="95" y="245"/>
                  </a:cubicBezTo>
                  <a:cubicBezTo>
                    <a:pt x="98" y="247"/>
                    <a:pt x="106" y="254"/>
                    <a:pt x="109" y="257"/>
                  </a:cubicBezTo>
                  <a:cubicBezTo>
                    <a:pt x="108" y="261"/>
                    <a:pt x="104" y="277"/>
                    <a:pt x="107" y="282"/>
                  </a:cubicBezTo>
                  <a:cubicBezTo>
                    <a:pt x="108" y="282"/>
                    <a:pt x="134" y="291"/>
                    <a:pt x="143" y="294"/>
                  </a:cubicBezTo>
                  <a:cubicBezTo>
                    <a:pt x="149" y="287"/>
                    <a:pt x="146" y="271"/>
                    <a:pt x="154" y="265"/>
                  </a:cubicBezTo>
                  <a:cubicBezTo>
                    <a:pt x="159" y="266"/>
                    <a:pt x="174" y="262"/>
                    <a:pt x="183" y="257"/>
                  </a:cubicBezTo>
                  <a:cubicBezTo>
                    <a:pt x="188" y="257"/>
                    <a:pt x="202" y="250"/>
                    <a:pt x="207" y="250"/>
                  </a:cubicBezTo>
                  <a:cubicBezTo>
                    <a:pt x="210" y="254"/>
                    <a:pt x="221" y="264"/>
                    <a:pt x="223" y="268"/>
                  </a:cubicBezTo>
                  <a:cubicBezTo>
                    <a:pt x="230" y="267"/>
                    <a:pt x="241" y="258"/>
                    <a:pt x="247" y="254"/>
                  </a:cubicBezTo>
                  <a:cubicBezTo>
                    <a:pt x="247" y="251"/>
                    <a:pt x="233" y="231"/>
                    <a:pt x="233" y="228"/>
                  </a:cubicBezTo>
                  <a:cubicBezTo>
                    <a:pt x="235" y="225"/>
                    <a:pt x="238" y="221"/>
                    <a:pt x="241" y="217"/>
                  </a:cubicBezTo>
                  <a:cubicBezTo>
                    <a:pt x="243" y="217"/>
                    <a:pt x="255" y="196"/>
                    <a:pt x="255" y="193"/>
                  </a:cubicBezTo>
                  <a:cubicBezTo>
                    <a:pt x="258" y="191"/>
                    <a:pt x="258" y="190"/>
                    <a:pt x="261" y="188"/>
                  </a:cubicBezTo>
                  <a:cubicBezTo>
                    <a:pt x="269" y="187"/>
                    <a:pt x="281" y="188"/>
                    <a:pt x="289" y="186"/>
                  </a:cubicBezTo>
                  <a:cubicBezTo>
                    <a:pt x="290" y="184"/>
                    <a:pt x="288" y="154"/>
                    <a:pt x="288" y="152"/>
                  </a:cubicBezTo>
                  <a:cubicBezTo>
                    <a:pt x="281" y="150"/>
                    <a:pt x="276" y="151"/>
                    <a:pt x="270" y="150"/>
                  </a:cubicBezTo>
                  <a:cubicBezTo>
                    <a:pt x="268" y="147"/>
                    <a:pt x="263" y="148"/>
                    <a:pt x="261" y="146"/>
                  </a:cubicBezTo>
                  <a:cubicBezTo>
                    <a:pt x="261" y="138"/>
                    <a:pt x="257" y="117"/>
                    <a:pt x="254" y="113"/>
                  </a:cubicBezTo>
                  <a:cubicBezTo>
                    <a:pt x="254" y="109"/>
                    <a:pt x="260" y="106"/>
                    <a:pt x="261" y="103"/>
                  </a:cubicBezTo>
                  <a:cubicBezTo>
                    <a:pt x="267" y="97"/>
                    <a:pt x="275" y="100"/>
                    <a:pt x="280" y="93"/>
                  </a:cubicBezTo>
                  <a:cubicBezTo>
                    <a:pt x="279" y="87"/>
                    <a:pt x="276" y="83"/>
                    <a:pt x="273" y="79"/>
                  </a:cubicBezTo>
                  <a:cubicBezTo>
                    <a:pt x="268" y="73"/>
                    <a:pt x="266" y="64"/>
                    <a:pt x="256" y="61"/>
                  </a:cubicBezTo>
                  <a:cubicBezTo>
                    <a:pt x="254" y="64"/>
                    <a:pt x="251" y="64"/>
                    <a:pt x="249" y="67"/>
                  </a:cubicBezTo>
                  <a:cubicBezTo>
                    <a:pt x="248" y="68"/>
                    <a:pt x="241" y="73"/>
                    <a:pt x="239" y="73"/>
                  </a:cubicBezTo>
                  <a:cubicBezTo>
                    <a:pt x="237" y="73"/>
                    <a:pt x="206" y="51"/>
                    <a:pt x="203" y="51"/>
                  </a:cubicBezTo>
                  <a:cubicBezTo>
                    <a:pt x="195" y="47"/>
                    <a:pt x="199" y="47"/>
                    <a:pt x="197" y="42"/>
                  </a:cubicBezTo>
                  <a:cubicBezTo>
                    <a:pt x="198" y="38"/>
                    <a:pt x="198" y="24"/>
                    <a:pt x="198" y="24"/>
                  </a:cubicBezTo>
                  <a:cubicBezTo>
                    <a:pt x="187" y="18"/>
                    <a:pt x="173" y="22"/>
                    <a:pt x="162" y="18"/>
                  </a:cubicBezTo>
                  <a:cubicBezTo>
                    <a:pt x="161" y="18"/>
                    <a:pt x="160" y="19"/>
                    <a:pt x="158" y="19"/>
                  </a:cubicBezTo>
                  <a:cubicBezTo>
                    <a:pt x="158" y="24"/>
                    <a:pt x="155" y="39"/>
                    <a:pt x="155" y="3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" name="Freeform 6"/>
            <p:cNvSpPr>
              <a:spLocks noEditPoints="1"/>
            </p:cNvSpPr>
            <p:nvPr/>
          </p:nvSpPr>
          <p:spPr bwMode="auto">
            <a:xfrm>
              <a:off x="3060700" y="2890838"/>
              <a:ext cx="427038" cy="414338"/>
            </a:xfrm>
            <a:custGeom>
              <a:avLst/>
              <a:gdLst>
                <a:gd name="T0" fmla="*/ 198 w 229"/>
                <a:gd name="T1" fmla="*/ 72 h 222"/>
                <a:gd name="T2" fmla="*/ 229 w 229"/>
                <a:gd name="T3" fmla="*/ 131 h 222"/>
                <a:gd name="T4" fmla="*/ 195 w 229"/>
                <a:gd name="T5" fmla="*/ 142 h 222"/>
                <a:gd name="T6" fmla="*/ 186 w 229"/>
                <a:gd name="T7" fmla="*/ 177 h 222"/>
                <a:gd name="T8" fmla="*/ 134 w 229"/>
                <a:gd name="T9" fmla="*/ 221 h 222"/>
                <a:gd name="T10" fmla="*/ 99 w 229"/>
                <a:gd name="T11" fmla="*/ 195 h 222"/>
                <a:gd name="T12" fmla="*/ 59 w 229"/>
                <a:gd name="T13" fmla="*/ 204 h 222"/>
                <a:gd name="T14" fmla="*/ 46 w 229"/>
                <a:gd name="T15" fmla="*/ 162 h 222"/>
                <a:gd name="T16" fmla="*/ 12 w 229"/>
                <a:gd name="T17" fmla="*/ 140 h 222"/>
                <a:gd name="T18" fmla="*/ 2 w 229"/>
                <a:gd name="T19" fmla="*/ 105 h 222"/>
                <a:gd name="T20" fmla="*/ 23 w 229"/>
                <a:gd name="T21" fmla="*/ 80 h 222"/>
                <a:gd name="T22" fmla="*/ 33 w 229"/>
                <a:gd name="T23" fmla="*/ 42 h 222"/>
                <a:gd name="T24" fmla="*/ 60 w 229"/>
                <a:gd name="T25" fmla="*/ 15 h 222"/>
                <a:gd name="T26" fmla="*/ 91 w 229"/>
                <a:gd name="T27" fmla="*/ 22 h 222"/>
                <a:gd name="T28" fmla="*/ 122 w 229"/>
                <a:gd name="T29" fmla="*/ 22 h 222"/>
                <a:gd name="T30" fmla="*/ 168 w 229"/>
                <a:gd name="T31" fmla="*/ 6 h 222"/>
                <a:gd name="T32" fmla="*/ 185 w 229"/>
                <a:gd name="T33" fmla="*/ 42 h 222"/>
                <a:gd name="T34" fmla="*/ 75 w 229"/>
                <a:gd name="T35" fmla="*/ 24 h 222"/>
                <a:gd name="T36" fmla="*/ 49 w 229"/>
                <a:gd name="T37" fmla="*/ 38 h 222"/>
                <a:gd name="T38" fmla="*/ 45 w 229"/>
                <a:gd name="T39" fmla="*/ 76 h 222"/>
                <a:gd name="T40" fmla="*/ 17 w 229"/>
                <a:gd name="T41" fmla="*/ 98 h 222"/>
                <a:gd name="T42" fmla="*/ 40 w 229"/>
                <a:gd name="T43" fmla="*/ 119 h 222"/>
                <a:gd name="T44" fmla="*/ 61 w 229"/>
                <a:gd name="T45" fmla="*/ 153 h 222"/>
                <a:gd name="T46" fmla="*/ 54 w 229"/>
                <a:gd name="T47" fmla="*/ 181 h 222"/>
                <a:gd name="T48" fmla="*/ 79 w 229"/>
                <a:gd name="T49" fmla="*/ 196 h 222"/>
                <a:gd name="T50" fmla="*/ 106 w 229"/>
                <a:gd name="T51" fmla="*/ 178 h 222"/>
                <a:gd name="T52" fmla="*/ 144 w 229"/>
                <a:gd name="T53" fmla="*/ 200 h 222"/>
                <a:gd name="T54" fmla="*/ 166 w 229"/>
                <a:gd name="T55" fmla="*/ 179 h 222"/>
                <a:gd name="T56" fmla="*/ 172 w 229"/>
                <a:gd name="T57" fmla="*/ 146 h 222"/>
                <a:gd name="T58" fmla="*/ 212 w 229"/>
                <a:gd name="T59" fmla="*/ 125 h 222"/>
                <a:gd name="T60" fmla="*/ 215 w 229"/>
                <a:gd name="T61" fmla="*/ 95 h 222"/>
                <a:gd name="T62" fmla="*/ 174 w 229"/>
                <a:gd name="T63" fmla="*/ 58 h 222"/>
                <a:gd name="T64" fmla="*/ 176 w 229"/>
                <a:gd name="T65" fmla="*/ 27 h 222"/>
                <a:gd name="T66" fmla="*/ 134 w 229"/>
                <a:gd name="T67" fmla="*/ 37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29" h="222">
                  <a:moveTo>
                    <a:pt x="185" y="42"/>
                  </a:moveTo>
                  <a:cubicBezTo>
                    <a:pt x="187" y="51"/>
                    <a:pt x="193" y="64"/>
                    <a:pt x="198" y="72"/>
                  </a:cubicBezTo>
                  <a:cubicBezTo>
                    <a:pt x="209" y="76"/>
                    <a:pt x="226" y="78"/>
                    <a:pt x="229" y="81"/>
                  </a:cubicBezTo>
                  <a:cubicBezTo>
                    <a:pt x="229" y="97"/>
                    <a:pt x="229" y="116"/>
                    <a:pt x="229" y="131"/>
                  </a:cubicBezTo>
                  <a:cubicBezTo>
                    <a:pt x="227" y="134"/>
                    <a:pt x="226" y="137"/>
                    <a:pt x="225" y="139"/>
                  </a:cubicBezTo>
                  <a:cubicBezTo>
                    <a:pt x="221" y="143"/>
                    <a:pt x="211" y="142"/>
                    <a:pt x="195" y="142"/>
                  </a:cubicBezTo>
                  <a:cubicBezTo>
                    <a:pt x="189" y="148"/>
                    <a:pt x="182" y="155"/>
                    <a:pt x="180" y="164"/>
                  </a:cubicBezTo>
                  <a:cubicBezTo>
                    <a:pt x="181" y="168"/>
                    <a:pt x="185" y="173"/>
                    <a:pt x="186" y="177"/>
                  </a:cubicBezTo>
                  <a:cubicBezTo>
                    <a:pt x="189" y="186"/>
                    <a:pt x="189" y="186"/>
                    <a:pt x="185" y="195"/>
                  </a:cubicBezTo>
                  <a:cubicBezTo>
                    <a:pt x="172" y="206"/>
                    <a:pt x="137" y="222"/>
                    <a:pt x="134" y="221"/>
                  </a:cubicBezTo>
                  <a:cubicBezTo>
                    <a:pt x="130" y="215"/>
                    <a:pt x="126" y="202"/>
                    <a:pt x="122" y="195"/>
                  </a:cubicBezTo>
                  <a:cubicBezTo>
                    <a:pt x="120" y="194"/>
                    <a:pt x="104" y="195"/>
                    <a:pt x="99" y="195"/>
                  </a:cubicBezTo>
                  <a:cubicBezTo>
                    <a:pt x="94" y="201"/>
                    <a:pt x="91" y="211"/>
                    <a:pt x="83" y="215"/>
                  </a:cubicBezTo>
                  <a:cubicBezTo>
                    <a:pt x="80" y="215"/>
                    <a:pt x="64" y="208"/>
                    <a:pt x="59" y="204"/>
                  </a:cubicBezTo>
                  <a:cubicBezTo>
                    <a:pt x="49" y="202"/>
                    <a:pt x="40" y="190"/>
                    <a:pt x="34" y="181"/>
                  </a:cubicBezTo>
                  <a:cubicBezTo>
                    <a:pt x="37" y="173"/>
                    <a:pt x="44" y="167"/>
                    <a:pt x="46" y="162"/>
                  </a:cubicBezTo>
                  <a:cubicBezTo>
                    <a:pt x="45" y="155"/>
                    <a:pt x="39" y="148"/>
                    <a:pt x="33" y="138"/>
                  </a:cubicBezTo>
                  <a:cubicBezTo>
                    <a:pt x="29" y="140"/>
                    <a:pt x="15" y="139"/>
                    <a:pt x="12" y="140"/>
                  </a:cubicBezTo>
                  <a:cubicBezTo>
                    <a:pt x="8" y="137"/>
                    <a:pt x="8" y="137"/>
                    <a:pt x="5" y="133"/>
                  </a:cubicBezTo>
                  <a:cubicBezTo>
                    <a:pt x="4" y="123"/>
                    <a:pt x="4" y="114"/>
                    <a:pt x="2" y="105"/>
                  </a:cubicBezTo>
                  <a:cubicBezTo>
                    <a:pt x="0" y="97"/>
                    <a:pt x="1" y="88"/>
                    <a:pt x="1" y="80"/>
                  </a:cubicBezTo>
                  <a:cubicBezTo>
                    <a:pt x="3" y="78"/>
                    <a:pt x="20" y="81"/>
                    <a:pt x="23" y="80"/>
                  </a:cubicBezTo>
                  <a:cubicBezTo>
                    <a:pt x="29" y="73"/>
                    <a:pt x="36" y="61"/>
                    <a:pt x="42" y="53"/>
                  </a:cubicBezTo>
                  <a:cubicBezTo>
                    <a:pt x="39" y="50"/>
                    <a:pt x="36" y="46"/>
                    <a:pt x="33" y="42"/>
                  </a:cubicBezTo>
                  <a:cubicBezTo>
                    <a:pt x="33" y="39"/>
                    <a:pt x="30" y="39"/>
                    <a:pt x="30" y="35"/>
                  </a:cubicBezTo>
                  <a:cubicBezTo>
                    <a:pt x="32" y="31"/>
                    <a:pt x="54" y="17"/>
                    <a:pt x="60" y="15"/>
                  </a:cubicBezTo>
                  <a:cubicBezTo>
                    <a:pt x="62" y="13"/>
                    <a:pt x="83" y="6"/>
                    <a:pt x="85" y="8"/>
                  </a:cubicBezTo>
                  <a:cubicBezTo>
                    <a:pt x="89" y="12"/>
                    <a:pt x="87" y="18"/>
                    <a:pt x="91" y="22"/>
                  </a:cubicBezTo>
                  <a:cubicBezTo>
                    <a:pt x="98" y="22"/>
                    <a:pt x="101" y="22"/>
                    <a:pt x="106" y="22"/>
                  </a:cubicBezTo>
                  <a:cubicBezTo>
                    <a:pt x="111" y="22"/>
                    <a:pt x="116" y="22"/>
                    <a:pt x="122" y="22"/>
                  </a:cubicBezTo>
                  <a:cubicBezTo>
                    <a:pt x="128" y="12"/>
                    <a:pt x="130" y="7"/>
                    <a:pt x="139" y="0"/>
                  </a:cubicBezTo>
                  <a:cubicBezTo>
                    <a:pt x="141" y="0"/>
                    <a:pt x="161" y="5"/>
                    <a:pt x="168" y="6"/>
                  </a:cubicBezTo>
                  <a:cubicBezTo>
                    <a:pt x="176" y="8"/>
                    <a:pt x="194" y="20"/>
                    <a:pt x="196" y="24"/>
                  </a:cubicBezTo>
                  <a:cubicBezTo>
                    <a:pt x="193" y="29"/>
                    <a:pt x="188" y="36"/>
                    <a:pt x="185" y="42"/>
                  </a:cubicBezTo>
                  <a:close/>
                  <a:moveTo>
                    <a:pt x="91" y="38"/>
                  </a:moveTo>
                  <a:cubicBezTo>
                    <a:pt x="86" y="40"/>
                    <a:pt x="80" y="27"/>
                    <a:pt x="75" y="24"/>
                  </a:cubicBezTo>
                  <a:cubicBezTo>
                    <a:pt x="68" y="27"/>
                    <a:pt x="59" y="32"/>
                    <a:pt x="53" y="36"/>
                  </a:cubicBezTo>
                  <a:cubicBezTo>
                    <a:pt x="53" y="36"/>
                    <a:pt x="49" y="38"/>
                    <a:pt x="49" y="38"/>
                  </a:cubicBezTo>
                  <a:cubicBezTo>
                    <a:pt x="49" y="42"/>
                    <a:pt x="57" y="55"/>
                    <a:pt x="60" y="58"/>
                  </a:cubicBezTo>
                  <a:cubicBezTo>
                    <a:pt x="55" y="64"/>
                    <a:pt x="49" y="70"/>
                    <a:pt x="45" y="76"/>
                  </a:cubicBezTo>
                  <a:cubicBezTo>
                    <a:pt x="41" y="82"/>
                    <a:pt x="38" y="90"/>
                    <a:pt x="35" y="96"/>
                  </a:cubicBezTo>
                  <a:cubicBezTo>
                    <a:pt x="30" y="99"/>
                    <a:pt x="21" y="93"/>
                    <a:pt x="17" y="98"/>
                  </a:cubicBezTo>
                  <a:cubicBezTo>
                    <a:pt x="16" y="105"/>
                    <a:pt x="19" y="113"/>
                    <a:pt x="20" y="123"/>
                  </a:cubicBezTo>
                  <a:cubicBezTo>
                    <a:pt x="23" y="121"/>
                    <a:pt x="36" y="120"/>
                    <a:pt x="40" y="119"/>
                  </a:cubicBezTo>
                  <a:cubicBezTo>
                    <a:pt x="46" y="122"/>
                    <a:pt x="45" y="125"/>
                    <a:pt x="48" y="131"/>
                  </a:cubicBezTo>
                  <a:cubicBezTo>
                    <a:pt x="52" y="139"/>
                    <a:pt x="55" y="147"/>
                    <a:pt x="61" y="153"/>
                  </a:cubicBezTo>
                  <a:cubicBezTo>
                    <a:pt x="64" y="157"/>
                    <a:pt x="66" y="155"/>
                    <a:pt x="65" y="161"/>
                  </a:cubicBezTo>
                  <a:cubicBezTo>
                    <a:pt x="62" y="165"/>
                    <a:pt x="54" y="174"/>
                    <a:pt x="54" y="181"/>
                  </a:cubicBezTo>
                  <a:cubicBezTo>
                    <a:pt x="55" y="183"/>
                    <a:pt x="62" y="187"/>
                    <a:pt x="64" y="189"/>
                  </a:cubicBezTo>
                  <a:cubicBezTo>
                    <a:pt x="68" y="190"/>
                    <a:pt x="75" y="195"/>
                    <a:pt x="79" y="196"/>
                  </a:cubicBezTo>
                  <a:cubicBezTo>
                    <a:pt x="82" y="193"/>
                    <a:pt x="92" y="179"/>
                    <a:pt x="94" y="176"/>
                  </a:cubicBezTo>
                  <a:cubicBezTo>
                    <a:pt x="100" y="177"/>
                    <a:pt x="100" y="177"/>
                    <a:pt x="106" y="178"/>
                  </a:cubicBezTo>
                  <a:cubicBezTo>
                    <a:pt x="113" y="179"/>
                    <a:pt x="123" y="180"/>
                    <a:pt x="130" y="180"/>
                  </a:cubicBezTo>
                  <a:cubicBezTo>
                    <a:pt x="134" y="183"/>
                    <a:pt x="142" y="199"/>
                    <a:pt x="144" y="200"/>
                  </a:cubicBezTo>
                  <a:cubicBezTo>
                    <a:pt x="152" y="197"/>
                    <a:pt x="163" y="191"/>
                    <a:pt x="171" y="186"/>
                  </a:cubicBezTo>
                  <a:cubicBezTo>
                    <a:pt x="171" y="182"/>
                    <a:pt x="166" y="180"/>
                    <a:pt x="166" y="179"/>
                  </a:cubicBezTo>
                  <a:cubicBezTo>
                    <a:pt x="162" y="173"/>
                    <a:pt x="163" y="169"/>
                    <a:pt x="160" y="164"/>
                  </a:cubicBezTo>
                  <a:cubicBezTo>
                    <a:pt x="163" y="156"/>
                    <a:pt x="164" y="149"/>
                    <a:pt x="172" y="146"/>
                  </a:cubicBezTo>
                  <a:cubicBezTo>
                    <a:pt x="175" y="144"/>
                    <a:pt x="185" y="130"/>
                    <a:pt x="187" y="128"/>
                  </a:cubicBezTo>
                  <a:cubicBezTo>
                    <a:pt x="195" y="129"/>
                    <a:pt x="203" y="129"/>
                    <a:pt x="212" y="125"/>
                  </a:cubicBezTo>
                  <a:cubicBezTo>
                    <a:pt x="213" y="123"/>
                    <a:pt x="211" y="119"/>
                    <a:pt x="213" y="117"/>
                  </a:cubicBezTo>
                  <a:cubicBezTo>
                    <a:pt x="213" y="110"/>
                    <a:pt x="215" y="102"/>
                    <a:pt x="215" y="95"/>
                  </a:cubicBezTo>
                  <a:cubicBezTo>
                    <a:pt x="207" y="90"/>
                    <a:pt x="199" y="89"/>
                    <a:pt x="189" y="88"/>
                  </a:cubicBezTo>
                  <a:cubicBezTo>
                    <a:pt x="186" y="77"/>
                    <a:pt x="180" y="66"/>
                    <a:pt x="174" y="58"/>
                  </a:cubicBezTo>
                  <a:cubicBezTo>
                    <a:pt x="170" y="56"/>
                    <a:pt x="165" y="50"/>
                    <a:pt x="165" y="46"/>
                  </a:cubicBezTo>
                  <a:cubicBezTo>
                    <a:pt x="169" y="42"/>
                    <a:pt x="176" y="28"/>
                    <a:pt x="176" y="27"/>
                  </a:cubicBezTo>
                  <a:cubicBezTo>
                    <a:pt x="168" y="24"/>
                    <a:pt x="159" y="16"/>
                    <a:pt x="146" y="17"/>
                  </a:cubicBezTo>
                  <a:cubicBezTo>
                    <a:pt x="141" y="21"/>
                    <a:pt x="137" y="30"/>
                    <a:pt x="134" y="37"/>
                  </a:cubicBezTo>
                  <a:cubicBezTo>
                    <a:pt x="131" y="39"/>
                    <a:pt x="101" y="35"/>
                    <a:pt x="91" y="3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" name="Freeform 7"/>
            <p:cNvSpPr>
              <a:spLocks noEditPoints="1"/>
            </p:cNvSpPr>
            <p:nvPr/>
          </p:nvSpPr>
          <p:spPr bwMode="auto">
            <a:xfrm>
              <a:off x="2962275" y="3327400"/>
              <a:ext cx="439738" cy="417513"/>
            </a:xfrm>
            <a:custGeom>
              <a:avLst/>
              <a:gdLst>
                <a:gd name="T0" fmla="*/ 177 w 236"/>
                <a:gd name="T1" fmla="*/ 59 h 224"/>
                <a:gd name="T2" fmla="*/ 159 w 236"/>
                <a:gd name="T3" fmla="*/ 16 h 224"/>
                <a:gd name="T4" fmla="*/ 128 w 236"/>
                <a:gd name="T5" fmla="*/ 39 h 224"/>
                <a:gd name="T6" fmla="*/ 83 w 236"/>
                <a:gd name="T7" fmla="*/ 16 h 224"/>
                <a:gd name="T8" fmla="*/ 64 w 236"/>
                <a:gd name="T9" fmla="*/ 60 h 224"/>
                <a:gd name="T10" fmla="*/ 33 w 236"/>
                <a:gd name="T11" fmla="*/ 91 h 224"/>
                <a:gd name="T12" fmla="*/ 18 w 236"/>
                <a:gd name="T13" fmla="*/ 130 h 224"/>
                <a:gd name="T14" fmla="*/ 62 w 236"/>
                <a:gd name="T15" fmla="*/ 164 h 224"/>
                <a:gd name="T16" fmla="*/ 64 w 236"/>
                <a:gd name="T17" fmla="*/ 193 h 224"/>
                <a:gd name="T18" fmla="*/ 88 w 236"/>
                <a:gd name="T19" fmla="*/ 200 h 224"/>
                <a:gd name="T20" fmla="*/ 116 w 236"/>
                <a:gd name="T21" fmla="*/ 181 h 224"/>
                <a:gd name="T22" fmla="*/ 164 w 236"/>
                <a:gd name="T23" fmla="*/ 191 h 224"/>
                <a:gd name="T24" fmla="*/ 191 w 236"/>
                <a:gd name="T25" fmla="*/ 170 h 224"/>
                <a:gd name="T26" fmla="*/ 181 w 236"/>
                <a:gd name="T27" fmla="*/ 141 h 224"/>
                <a:gd name="T28" fmla="*/ 218 w 236"/>
                <a:gd name="T29" fmla="*/ 115 h 224"/>
                <a:gd name="T30" fmla="*/ 213 w 236"/>
                <a:gd name="T31" fmla="*/ 86 h 224"/>
                <a:gd name="T32" fmla="*/ 51 w 236"/>
                <a:gd name="T33" fmla="*/ 56 h 224"/>
                <a:gd name="T34" fmla="*/ 39 w 236"/>
                <a:gd name="T35" fmla="*/ 23 h 224"/>
                <a:gd name="T36" fmla="*/ 69 w 236"/>
                <a:gd name="T37" fmla="*/ 3 h 224"/>
                <a:gd name="T38" fmla="*/ 107 w 236"/>
                <a:gd name="T39" fmla="*/ 25 h 224"/>
                <a:gd name="T40" fmla="*/ 155 w 236"/>
                <a:gd name="T41" fmla="*/ 0 h 224"/>
                <a:gd name="T42" fmla="*/ 193 w 236"/>
                <a:gd name="T43" fmla="*/ 21 h 224"/>
                <a:gd name="T44" fmla="*/ 193 w 236"/>
                <a:gd name="T45" fmla="*/ 55 h 224"/>
                <a:gd name="T46" fmla="*/ 231 w 236"/>
                <a:gd name="T47" fmla="*/ 73 h 224"/>
                <a:gd name="T48" fmla="*/ 232 w 236"/>
                <a:gd name="T49" fmla="*/ 130 h 224"/>
                <a:gd name="T50" fmla="*/ 202 w 236"/>
                <a:gd name="T51" fmla="*/ 129 h 224"/>
                <a:gd name="T52" fmla="*/ 207 w 236"/>
                <a:gd name="T53" fmla="*/ 162 h 224"/>
                <a:gd name="T54" fmla="*/ 197 w 236"/>
                <a:gd name="T55" fmla="*/ 188 h 224"/>
                <a:gd name="T56" fmla="*/ 167 w 236"/>
                <a:gd name="T57" fmla="*/ 211 h 224"/>
                <a:gd name="T58" fmla="*/ 142 w 236"/>
                <a:gd name="T59" fmla="*/ 192 h 224"/>
                <a:gd name="T60" fmla="*/ 104 w 236"/>
                <a:gd name="T61" fmla="*/ 210 h 224"/>
                <a:gd name="T62" fmla="*/ 74 w 236"/>
                <a:gd name="T63" fmla="*/ 215 h 224"/>
                <a:gd name="T64" fmla="*/ 62 w 236"/>
                <a:gd name="T65" fmla="*/ 211 h 224"/>
                <a:gd name="T66" fmla="*/ 42 w 236"/>
                <a:gd name="T67" fmla="*/ 168 h 224"/>
                <a:gd name="T68" fmla="*/ 3 w 236"/>
                <a:gd name="T69" fmla="*/ 141 h 224"/>
                <a:gd name="T70" fmla="*/ 4 w 236"/>
                <a:gd name="T71" fmla="*/ 73 h 224"/>
                <a:gd name="T72" fmla="*/ 51 w 236"/>
                <a:gd name="T73" fmla="*/ 56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36" h="224">
                  <a:moveTo>
                    <a:pt x="195" y="88"/>
                  </a:moveTo>
                  <a:cubicBezTo>
                    <a:pt x="191" y="81"/>
                    <a:pt x="180" y="61"/>
                    <a:pt x="177" y="59"/>
                  </a:cubicBezTo>
                  <a:cubicBezTo>
                    <a:pt x="178" y="52"/>
                    <a:pt x="186" y="38"/>
                    <a:pt x="186" y="33"/>
                  </a:cubicBezTo>
                  <a:cubicBezTo>
                    <a:pt x="179" y="29"/>
                    <a:pt x="166" y="18"/>
                    <a:pt x="159" y="16"/>
                  </a:cubicBezTo>
                  <a:cubicBezTo>
                    <a:pt x="152" y="19"/>
                    <a:pt x="148" y="34"/>
                    <a:pt x="144" y="38"/>
                  </a:cubicBezTo>
                  <a:cubicBezTo>
                    <a:pt x="141" y="39"/>
                    <a:pt x="132" y="39"/>
                    <a:pt x="128" y="39"/>
                  </a:cubicBezTo>
                  <a:cubicBezTo>
                    <a:pt x="122" y="38"/>
                    <a:pt x="103" y="39"/>
                    <a:pt x="98" y="40"/>
                  </a:cubicBezTo>
                  <a:cubicBezTo>
                    <a:pt x="93" y="32"/>
                    <a:pt x="92" y="22"/>
                    <a:pt x="83" y="16"/>
                  </a:cubicBezTo>
                  <a:cubicBezTo>
                    <a:pt x="71" y="19"/>
                    <a:pt x="60" y="22"/>
                    <a:pt x="52" y="31"/>
                  </a:cubicBezTo>
                  <a:cubicBezTo>
                    <a:pt x="56" y="37"/>
                    <a:pt x="60" y="53"/>
                    <a:pt x="64" y="60"/>
                  </a:cubicBezTo>
                  <a:cubicBezTo>
                    <a:pt x="61" y="62"/>
                    <a:pt x="50" y="77"/>
                    <a:pt x="47" y="81"/>
                  </a:cubicBezTo>
                  <a:cubicBezTo>
                    <a:pt x="40" y="89"/>
                    <a:pt x="44" y="85"/>
                    <a:pt x="33" y="91"/>
                  </a:cubicBezTo>
                  <a:cubicBezTo>
                    <a:pt x="31" y="91"/>
                    <a:pt x="20" y="87"/>
                    <a:pt x="18" y="89"/>
                  </a:cubicBezTo>
                  <a:cubicBezTo>
                    <a:pt x="18" y="99"/>
                    <a:pt x="14" y="120"/>
                    <a:pt x="18" y="130"/>
                  </a:cubicBezTo>
                  <a:cubicBezTo>
                    <a:pt x="23" y="128"/>
                    <a:pt x="34" y="129"/>
                    <a:pt x="36" y="130"/>
                  </a:cubicBezTo>
                  <a:cubicBezTo>
                    <a:pt x="43" y="142"/>
                    <a:pt x="47" y="154"/>
                    <a:pt x="62" y="164"/>
                  </a:cubicBezTo>
                  <a:cubicBezTo>
                    <a:pt x="63" y="167"/>
                    <a:pt x="53" y="182"/>
                    <a:pt x="52" y="185"/>
                  </a:cubicBezTo>
                  <a:cubicBezTo>
                    <a:pt x="50" y="188"/>
                    <a:pt x="62" y="192"/>
                    <a:pt x="64" y="193"/>
                  </a:cubicBezTo>
                  <a:cubicBezTo>
                    <a:pt x="68" y="195"/>
                    <a:pt x="73" y="197"/>
                    <a:pt x="77" y="198"/>
                  </a:cubicBezTo>
                  <a:cubicBezTo>
                    <a:pt x="79" y="199"/>
                    <a:pt x="86" y="203"/>
                    <a:pt x="88" y="200"/>
                  </a:cubicBezTo>
                  <a:cubicBezTo>
                    <a:pt x="90" y="195"/>
                    <a:pt x="98" y="188"/>
                    <a:pt x="99" y="181"/>
                  </a:cubicBezTo>
                  <a:cubicBezTo>
                    <a:pt x="106" y="181"/>
                    <a:pt x="107" y="180"/>
                    <a:pt x="116" y="181"/>
                  </a:cubicBezTo>
                  <a:cubicBezTo>
                    <a:pt x="126" y="181"/>
                    <a:pt x="136" y="179"/>
                    <a:pt x="146" y="176"/>
                  </a:cubicBezTo>
                  <a:cubicBezTo>
                    <a:pt x="149" y="175"/>
                    <a:pt x="160" y="187"/>
                    <a:pt x="164" y="191"/>
                  </a:cubicBezTo>
                  <a:cubicBezTo>
                    <a:pt x="171" y="192"/>
                    <a:pt x="178" y="185"/>
                    <a:pt x="183" y="182"/>
                  </a:cubicBezTo>
                  <a:cubicBezTo>
                    <a:pt x="187" y="181"/>
                    <a:pt x="190" y="178"/>
                    <a:pt x="191" y="170"/>
                  </a:cubicBezTo>
                  <a:cubicBezTo>
                    <a:pt x="186" y="165"/>
                    <a:pt x="183" y="158"/>
                    <a:pt x="178" y="153"/>
                  </a:cubicBezTo>
                  <a:cubicBezTo>
                    <a:pt x="178" y="150"/>
                    <a:pt x="179" y="142"/>
                    <a:pt x="181" y="141"/>
                  </a:cubicBezTo>
                  <a:cubicBezTo>
                    <a:pt x="183" y="135"/>
                    <a:pt x="194" y="117"/>
                    <a:pt x="195" y="116"/>
                  </a:cubicBezTo>
                  <a:cubicBezTo>
                    <a:pt x="199" y="114"/>
                    <a:pt x="215" y="116"/>
                    <a:pt x="218" y="115"/>
                  </a:cubicBezTo>
                  <a:cubicBezTo>
                    <a:pt x="218" y="110"/>
                    <a:pt x="216" y="100"/>
                    <a:pt x="216" y="95"/>
                  </a:cubicBezTo>
                  <a:cubicBezTo>
                    <a:pt x="216" y="92"/>
                    <a:pt x="217" y="87"/>
                    <a:pt x="213" y="86"/>
                  </a:cubicBezTo>
                  <a:cubicBezTo>
                    <a:pt x="209" y="86"/>
                    <a:pt x="200" y="88"/>
                    <a:pt x="195" y="88"/>
                  </a:cubicBezTo>
                  <a:close/>
                  <a:moveTo>
                    <a:pt x="51" y="56"/>
                  </a:moveTo>
                  <a:cubicBezTo>
                    <a:pt x="48" y="50"/>
                    <a:pt x="45" y="39"/>
                    <a:pt x="40" y="34"/>
                  </a:cubicBezTo>
                  <a:cubicBezTo>
                    <a:pt x="38" y="31"/>
                    <a:pt x="38" y="27"/>
                    <a:pt x="39" y="23"/>
                  </a:cubicBezTo>
                  <a:cubicBezTo>
                    <a:pt x="43" y="19"/>
                    <a:pt x="48" y="15"/>
                    <a:pt x="52" y="11"/>
                  </a:cubicBezTo>
                  <a:cubicBezTo>
                    <a:pt x="59" y="11"/>
                    <a:pt x="63" y="4"/>
                    <a:pt x="69" y="3"/>
                  </a:cubicBezTo>
                  <a:cubicBezTo>
                    <a:pt x="73" y="2"/>
                    <a:pt x="81" y="2"/>
                    <a:pt x="86" y="0"/>
                  </a:cubicBezTo>
                  <a:cubicBezTo>
                    <a:pt x="88" y="0"/>
                    <a:pt x="103" y="18"/>
                    <a:pt x="107" y="25"/>
                  </a:cubicBezTo>
                  <a:cubicBezTo>
                    <a:pt x="112" y="25"/>
                    <a:pt x="131" y="23"/>
                    <a:pt x="137" y="24"/>
                  </a:cubicBezTo>
                  <a:cubicBezTo>
                    <a:pt x="142" y="15"/>
                    <a:pt x="144" y="3"/>
                    <a:pt x="155" y="0"/>
                  </a:cubicBezTo>
                  <a:cubicBezTo>
                    <a:pt x="158" y="1"/>
                    <a:pt x="162" y="2"/>
                    <a:pt x="164" y="4"/>
                  </a:cubicBezTo>
                  <a:cubicBezTo>
                    <a:pt x="173" y="12"/>
                    <a:pt x="184" y="15"/>
                    <a:pt x="193" y="21"/>
                  </a:cubicBezTo>
                  <a:cubicBezTo>
                    <a:pt x="197" y="24"/>
                    <a:pt x="201" y="26"/>
                    <a:pt x="203" y="31"/>
                  </a:cubicBezTo>
                  <a:cubicBezTo>
                    <a:pt x="202" y="39"/>
                    <a:pt x="193" y="45"/>
                    <a:pt x="193" y="55"/>
                  </a:cubicBezTo>
                  <a:cubicBezTo>
                    <a:pt x="198" y="62"/>
                    <a:pt x="204" y="73"/>
                    <a:pt x="204" y="73"/>
                  </a:cubicBezTo>
                  <a:cubicBezTo>
                    <a:pt x="209" y="74"/>
                    <a:pt x="228" y="69"/>
                    <a:pt x="231" y="73"/>
                  </a:cubicBezTo>
                  <a:cubicBezTo>
                    <a:pt x="234" y="84"/>
                    <a:pt x="231" y="98"/>
                    <a:pt x="235" y="109"/>
                  </a:cubicBezTo>
                  <a:cubicBezTo>
                    <a:pt x="236" y="112"/>
                    <a:pt x="232" y="125"/>
                    <a:pt x="232" y="130"/>
                  </a:cubicBezTo>
                  <a:cubicBezTo>
                    <a:pt x="230" y="132"/>
                    <a:pt x="223" y="128"/>
                    <a:pt x="218" y="128"/>
                  </a:cubicBezTo>
                  <a:cubicBezTo>
                    <a:pt x="215" y="130"/>
                    <a:pt x="205" y="127"/>
                    <a:pt x="202" y="129"/>
                  </a:cubicBezTo>
                  <a:cubicBezTo>
                    <a:pt x="199" y="135"/>
                    <a:pt x="195" y="143"/>
                    <a:pt x="192" y="150"/>
                  </a:cubicBezTo>
                  <a:cubicBezTo>
                    <a:pt x="195" y="152"/>
                    <a:pt x="202" y="158"/>
                    <a:pt x="207" y="162"/>
                  </a:cubicBezTo>
                  <a:cubicBezTo>
                    <a:pt x="208" y="164"/>
                    <a:pt x="210" y="169"/>
                    <a:pt x="212" y="173"/>
                  </a:cubicBezTo>
                  <a:cubicBezTo>
                    <a:pt x="209" y="180"/>
                    <a:pt x="206" y="186"/>
                    <a:pt x="197" y="188"/>
                  </a:cubicBezTo>
                  <a:cubicBezTo>
                    <a:pt x="193" y="189"/>
                    <a:pt x="189" y="193"/>
                    <a:pt x="185" y="196"/>
                  </a:cubicBezTo>
                  <a:cubicBezTo>
                    <a:pt x="181" y="202"/>
                    <a:pt x="177" y="210"/>
                    <a:pt x="167" y="211"/>
                  </a:cubicBezTo>
                  <a:cubicBezTo>
                    <a:pt x="162" y="208"/>
                    <a:pt x="157" y="205"/>
                    <a:pt x="152" y="201"/>
                  </a:cubicBezTo>
                  <a:cubicBezTo>
                    <a:pt x="145" y="196"/>
                    <a:pt x="145" y="196"/>
                    <a:pt x="142" y="192"/>
                  </a:cubicBezTo>
                  <a:cubicBezTo>
                    <a:pt x="136" y="192"/>
                    <a:pt x="118" y="196"/>
                    <a:pt x="113" y="196"/>
                  </a:cubicBezTo>
                  <a:cubicBezTo>
                    <a:pt x="108" y="198"/>
                    <a:pt x="105" y="204"/>
                    <a:pt x="104" y="210"/>
                  </a:cubicBezTo>
                  <a:cubicBezTo>
                    <a:pt x="102" y="213"/>
                    <a:pt x="99" y="222"/>
                    <a:pt x="96" y="224"/>
                  </a:cubicBezTo>
                  <a:cubicBezTo>
                    <a:pt x="93" y="224"/>
                    <a:pt x="78" y="217"/>
                    <a:pt x="74" y="215"/>
                  </a:cubicBezTo>
                  <a:cubicBezTo>
                    <a:pt x="72" y="214"/>
                    <a:pt x="70" y="213"/>
                    <a:pt x="68" y="212"/>
                  </a:cubicBezTo>
                  <a:cubicBezTo>
                    <a:pt x="66" y="212"/>
                    <a:pt x="63" y="212"/>
                    <a:pt x="62" y="211"/>
                  </a:cubicBezTo>
                  <a:cubicBezTo>
                    <a:pt x="56" y="205"/>
                    <a:pt x="35" y="193"/>
                    <a:pt x="34" y="192"/>
                  </a:cubicBezTo>
                  <a:cubicBezTo>
                    <a:pt x="41" y="181"/>
                    <a:pt x="42" y="178"/>
                    <a:pt x="42" y="168"/>
                  </a:cubicBezTo>
                  <a:cubicBezTo>
                    <a:pt x="36" y="160"/>
                    <a:pt x="33" y="150"/>
                    <a:pt x="27" y="142"/>
                  </a:cubicBezTo>
                  <a:cubicBezTo>
                    <a:pt x="22" y="143"/>
                    <a:pt x="5" y="143"/>
                    <a:pt x="3" y="141"/>
                  </a:cubicBezTo>
                  <a:cubicBezTo>
                    <a:pt x="3" y="136"/>
                    <a:pt x="3" y="116"/>
                    <a:pt x="2" y="109"/>
                  </a:cubicBezTo>
                  <a:cubicBezTo>
                    <a:pt x="0" y="100"/>
                    <a:pt x="2" y="75"/>
                    <a:pt x="4" y="73"/>
                  </a:cubicBezTo>
                  <a:cubicBezTo>
                    <a:pt x="13" y="73"/>
                    <a:pt x="22" y="78"/>
                    <a:pt x="30" y="76"/>
                  </a:cubicBezTo>
                  <a:cubicBezTo>
                    <a:pt x="38" y="71"/>
                    <a:pt x="45" y="63"/>
                    <a:pt x="51" y="5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" name="Freeform 8"/>
            <p:cNvSpPr>
              <a:spLocks noEditPoints="1"/>
            </p:cNvSpPr>
            <p:nvPr/>
          </p:nvSpPr>
          <p:spPr bwMode="auto">
            <a:xfrm>
              <a:off x="2620963" y="3013075"/>
              <a:ext cx="303213" cy="304800"/>
            </a:xfrm>
            <a:custGeom>
              <a:avLst/>
              <a:gdLst>
                <a:gd name="T0" fmla="*/ 13 w 163"/>
                <a:gd name="T1" fmla="*/ 40 h 163"/>
                <a:gd name="T2" fmla="*/ 33 w 163"/>
                <a:gd name="T3" fmla="*/ 14 h 163"/>
                <a:gd name="T4" fmla="*/ 63 w 163"/>
                <a:gd name="T5" fmla="*/ 0 h 163"/>
                <a:gd name="T6" fmla="*/ 84 w 163"/>
                <a:gd name="T7" fmla="*/ 0 h 163"/>
                <a:gd name="T8" fmla="*/ 108 w 163"/>
                <a:gd name="T9" fmla="*/ 6 h 163"/>
                <a:gd name="T10" fmla="*/ 119 w 163"/>
                <a:gd name="T11" fmla="*/ 11 h 163"/>
                <a:gd name="T12" fmla="*/ 147 w 163"/>
                <a:gd name="T13" fmla="*/ 30 h 163"/>
                <a:gd name="T14" fmla="*/ 161 w 163"/>
                <a:gd name="T15" fmla="*/ 63 h 163"/>
                <a:gd name="T16" fmla="*/ 161 w 163"/>
                <a:gd name="T17" fmla="*/ 92 h 163"/>
                <a:gd name="T18" fmla="*/ 153 w 163"/>
                <a:gd name="T19" fmla="*/ 117 h 163"/>
                <a:gd name="T20" fmla="*/ 136 w 163"/>
                <a:gd name="T21" fmla="*/ 143 h 163"/>
                <a:gd name="T22" fmla="*/ 124 w 163"/>
                <a:gd name="T23" fmla="*/ 153 h 163"/>
                <a:gd name="T24" fmla="*/ 49 w 163"/>
                <a:gd name="T25" fmla="*/ 159 h 163"/>
                <a:gd name="T26" fmla="*/ 31 w 163"/>
                <a:gd name="T27" fmla="*/ 149 h 163"/>
                <a:gd name="T28" fmla="*/ 3 w 163"/>
                <a:gd name="T29" fmla="*/ 109 h 163"/>
                <a:gd name="T30" fmla="*/ 1 w 163"/>
                <a:gd name="T31" fmla="*/ 101 h 163"/>
                <a:gd name="T32" fmla="*/ 1 w 163"/>
                <a:gd name="T33" fmla="*/ 88 h 163"/>
                <a:gd name="T34" fmla="*/ 4 w 163"/>
                <a:gd name="T35" fmla="*/ 63 h 163"/>
                <a:gd name="T36" fmla="*/ 7 w 163"/>
                <a:gd name="T37" fmla="*/ 54 h 163"/>
                <a:gd name="T38" fmla="*/ 13 w 163"/>
                <a:gd name="T39" fmla="*/ 40 h 163"/>
                <a:gd name="T40" fmla="*/ 145 w 163"/>
                <a:gd name="T41" fmla="*/ 63 h 163"/>
                <a:gd name="T42" fmla="*/ 128 w 163"/>
                <a:gd name="T43" fmla="*/ 35 h 163"/>
                <a:gd name="T44" fmla="*/ 105 w 163"/>
                <a:gd name="T45" fmla="*/ 20 h 163"/>
                <a:gd name="T46" fmla="*/ 92 w 163"/>
                <a:gd name="T47" fmla="*/ 16 h 163"/>
                <a:gd name="T48" fmla="*/ 56 w 163"/>
                <a:gd name="T49" fmla="*/ 21 h 163"/>
                <a:gd name="T50" fmla="*/ 46 w 163"/>
                <a:gd name="T51" fmla="*/ 24 h 163"/>
                <a:gd name="T52" fmla="*/ 35 w 163"/>
                <a:gd name="T53" fmla="*/ 36 h 163"/>
                <a:gd name="T54" fmla="*/ 18 w 163"/>
                <a:gd name="T55" fmla="*/ 80 h 163"/>
                <a:gd name="T56" fmla="*/ 21 w 163"/>
                <a:gd name="T57" fmla="*/ 111 h 163"/>
                <a:gd name="T58" fmla="*/ 49 w 163"/>
                <a:gd name="T59" fmla="*/ 142 h 163"/>
                <a:gd name="T60" fmla="*/ 99 w 163"/>
                <a:gd name="T61" fmla="*/ 146 h 163"/>
                <a:gd name="T62" fmla="*/ 141 w 163"/>
                <a:gd name="T63" fmla="*/ 107 h 163"/>
                <a:gd name="T64" fmla="*/ 145 w 163"/>
                <a:gd name="T65" fmla="*/ 63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3" h="163">
                  <a:moveTo>
                    <a:pt x="13" y="40"/>
                  </a:moveTo>
                  <a:cubicBezTo>
                    <a:pt x="19" y="32"/>
                    <a:pt x="26" y="23"/>
                    <a:pt x="33" y="14"/>
                  </a:cubicBezTo>
                  <a:cubicBezTo>
                    <a:pt x="44" y="9"/>
                    <a:pt x="53" y="5"/>
                    <a:pt x="63" y="0"/>
                  </a:cubicBezTo>
                  <a:cubicBezTo>
                    <a:pt x="76" y="0"/>
                    <a:pt x="80" y="0"/>
                    <a:pt x="84" y="0"/>
                  </a:cubicBezTo>
                  <a:cubicBezTo>
                    <a:pt x="92" y="2"/>
                    <a:pt x="99" y="6"/>
                    <a:pt x="108" y="6"/>
                  </a:cubicBezTo>
                  <a:cubicBezTo>
                    <a:pt x="112" y="6"/>
                    <a:pt x="116" y="8"/>
                    <a:pt x="119" y="11"/>
                  </a:cubicBezTo>
                  <a:cubicBezTo>
                    <a:pt x="128" y="17"/>
                    <a:pt x="139" y="22"/>
                    <a:pt x="147" y="30"/>
                  </a:cubicBezTo>
                  <a:cubicBezTo>
                    <a:pt x="147" y="30"/>
                    <a:pt x="157" y="40"/>
                    <a:pt x="161" y="63"/>
                  </a:cubicBezTo>
                  <a:cubicBezTo>
                    <a:pt x="162" y="68"/>
                    <a:pt x="163" y="88"/>
                    <a:pt x="161" y="92"/>
                  </a:cubicBezTo>
                  <a:cubicBezTo>
                    <a:pt x="159" y="98"/>
                    <a:pt x="154" y="115"/>
                    <a:pt x="153" y="117"/>
                  </a:cubicBezTo>
                  <a:cubicBezTo>
                    <a:pt x="148" y="129"/>
                    <a:pt x="147" y="135"/>
                    <a:pt x="136" y="143"/>
                  </a:cubicBezTo>
                  <a:cubicBezTo>
                    <a:pt x="131" y="146"/>
                    <a:pt x="128" y="150"/>
                    <a:pt x="124" y="153"/>
                  </a:cubicBezTo>
                  <a:cubicBezTo>
                    <a:pt x="111" y="163"/>
                    <a:pt x="61" y="162"/>
                    <a:pt x="49" y="159"/>
                  </a:cubicBezTo>
                  <a:cubicBezTo>
                    <a:pt x="42" y="157"/>
                    <a:pt x="37" y="153"/>
                    <a:pt x="31" y="149"/>
                  </a:cubicBezTo>
                  <a:cubicBezTo>
                    <a:pt x="18" y="139"/>
                    <a:pt x="7" y="127"/>
                    <a:pt x="3" y="109"/>
                  </a:cubicBezTo>
                  <a:cubicBezTo>
                    <a:pt x="2" y="106"/>
                    <a:pt x="2" y="104"/>
                    <a:pt x="1" y="101"/>
                  </a:cubicBezTo>
                  <a:cubicBezTo>
                    <a:pt x="1" y="96"/>
                    <a:pt x="2" y="92"/>
                    <a:pt x="1" y="88"/>
                  </a:cubicBezTo>
                  <a:cubicBezTo>
                    <a:pt x="0" y="83"/>
                    <a:pt x="3" y="72"/>
                    <a:pt x="4" y="63"/>
                  </a:cubicBezTo>
                  <a:cubicBezTo>
                    <a:pt x="4" y="60"/>
                    <a:pt x="5" y="57"/>
                    <a:pt x="7" y="54"/>
                  </a:cubicBezTo>
                  <a:cubicBezTo>
                    <a:pt x="8" y="51"/>
                    <a:pt x="10" y="47"/>
                    <a:pt x="13" y="40"/>
                  </a:cubicBezTo>
                  <a:close/>
                  <a:moveTo>
                    <a:pt x="145" y="63"/>
                  </a:moveTo>
                  <a:cubicBezTo>
                    <a:pt x="141" y="53"/>
                    <a:pt x="131" y="37"/>
                    <a:pt x="128" y="35"/>
                  </a:cubicBezTo>
                  <a:cubicBezTo>
                    <a:pt x="121" y="30"/>
                    <a:pt x="113" y="24"/>
                    <a:pt x="105" y="20"/>
                  </a:cubicBezTo>
                  <a:cubicBezTo>
                    <a:pt x="102" y="17"/>
                    <a:pt x="97" y="16"/>
                    <a:pt x="92" y="16"/>
                  </a:cubicBezTo>
                  <a:cubicBezTo>
                    <a:pt x="80" y="15"/>
                    <a:pt x="67" y="14"/>
                    <a:pt x="56" y="21"/>
                  </a:cubicBezTo>
                  <a:cubicBezTo>
                    <a:pt x="54" y="22"/>
                    <a:pt x="51" y="22"/>
                    <a:pt x="46" y="24"/>
                  </a:cubicBezTo>
                  <a:cubicBezTo>
                    <a:pt x="44" y="27"/>
                    <a:pt x="39" y="32"/>
                    <a:pt x="35" y="36"/>
                  </a:cubicBezTo>
                  <a:cubicBezTo>
                    <a:pt x="23" y="48"/>
                    <a:pt x="21" y="64"/>
                    <a:pt x="18" y="80"/>
                  </a:cubicBezTo>
                  <a:cubicBezTo>
                    <a:pt x="22" y="89"/>
                    <a:pt x="18" y="99"/>
                    <a:pt x="21" y="111"/>
                  </a:cubicBezTo>
                  <a:cubicBezTo>
                    <a:pt x="27" y="123"/>
                    <a:pt x="39" y="132"/>
                    <a:pt x="49" y="142"/>
                  </a:cubicBezTo>
                  <a:cubicBezTo>
                    <a:pt x="65" y="147"/>
                    <a:pt x="81" y="148"/>
                    <a:pt x="99" y="146"/>
                  </a:cubicBezTo>
                  <a:cubicBezTo>
                    <a:pt x="119" y="139"/>
                    <a:pt x="132" y="128"/>
                    <a:pt x="141" y="107"/>
                  </a:cubicBezTo>
                  <a:cubicBezTo>
                    <a:pt x="144" y="99"/>
                    <a:pt x="147" y="66"/>
                    <a:pt x="145" y="6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" name="Freeform 9"/>
            <p:cNvSpPr>
              <a:spLocks noEditPoints="1"/>
            </p:cNvSpPr>
            <p:nvPr/>
          </p:nvSpPr>
          <p:spPr bwMode="auto">
            <a:xfrm>
              <a:off x="3165475" y="2981325"/>
              <a:ext cx="217488" cy="214313"/>
            </a:xfrm>
            <a:custGeom>
              <a:avLst/>
              <a:gdLst>
                <a:gd name="T0" fmla="*/ 104 w 117"/>
                <a:gd name="T1" fmla="*/ 91 h 115"/>
                <a:gd name="T2" fmla="*/ 73 w 117"/>
                <a:gd name="T3" fmla="*/ 113 h 115"/>
                <a:gd name="T4" fmla="*/ 58 w 117"/>
                <a:gd name="T5" fmla="*/ 115 h 115"/>
                <a:gd name="T6" fmla="*/ 21 w 117"/>
                <a:gd name="T7" fmla="*/ 97 h 115"/>
                <a:gd name="T8" fmla="*/ 0 w 117"/>
                <a:gd name="T9" fmla="*/ 58 h 115"/>
                <a:gd name="T10" fmla="*/ 1 w 117"/>
                <a:gd name="T11" fmla="*/ 54 h 115"/>
                <a:gd name="T12" fmla="*/ 22 w 117"/>
                <a:gd name="T13" fmla="*/ 18 h 115"/>
                <a:gd name="T14" fmla="*/ 51 w 117"/>
                <a:gd name="T15" fmla="*/ 2 h 115"/>
                <a:gd name="T16" fmla="*/ 84 w 117"/>
                <a:gd name="T17" fmla="*/ 6 h 115"/>
                <a:gd name="T18" fmla="*/ 107 w 117"/>
                <a:gd name="T19" fmla="*/ 27 h 115"/>
                <a:gd name="T20" fmla="*/ 117 w 117"/>
                <a:gd name="T21" fmla="*/ 49 h 115"/>
                <a:gd name="T22" fmla="*/ 104 w 117"/>
                <a:gd name="T23" fmla="*/ 91 h 115"/>
                <a:gd name="T24" fmla="*/ 94 w 117"/>
                <a:gd name="T25" fmla="*/ 36 h 115"/>
                <a:gd name="T26" fmla="*/ 81 w 117"/>
                <a:gd name="T27" fmla="*/ 26 h 115"/>
                <a:gd name="T28" fmla="*/ 47 w 117"/>
                <a:gd name="T29" fmla="*/ 20 h 115"/>
                <a:gd name="T30" fmla="*/ 21 w 117"/>
                <a:gd name="T31" fmla="*/ 43 h 115"/>
                <a:gd name="T32" fmla="*/ 27 w 117"/>
                <a:gd name="T33" fmla="*/ 81 h 115"/>
                <a:gd name="T34" fmla="*/ 62 w 117"/>
                <a:gd name="T35" fmla="*/ 98 h 115"/>
                <a:gd name="T36" fmla="*/ 78 w 117"/>
                <a:gd name="T37" fmla="*/ 94 h 115"/>
                <a:gd name="T38" fmla="*/ 100 w 117"/>
                <a:gd name="T39" fmla="*/ 69 h 115"/>
                <a:gd name="T40" fmla="*/ 94 w 117"/>
                <a:gd name="T41" fmla="*/ 36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7" h="115">
                  <a:moveTo>
                    <a:pt x="104" y="91"/>
                  </a:moveTo>
                  <a:cubicBezTo>
                    <a:pt x="99" y="99"/>
                    <a:pt x="80" y="110"/>
                    <a:pt x="73" y="113"/>
                  </a:cubicBezTo>
                  <a:cubicBezTo>
                    <a:pt x="69" y="114"/>
                    <a:pt x="64" y="114"/>
                    <a:pt x="58" y="115"/>
                  </a:cubicBezTo>
                  <a:cubicBezTo>
                    <a:pt x="45" y="111"/>
                    <a:pt x="31" y="106"/>
                    <a:pt x="21" y="97"/>
                  </a:cubicBezTo>
                  <a:cubicBezTo>
                    <a:pt x="10" y="86"/>
                    <a:pt x="3" y="73"/>
                    <a:pt x="0" y="58"/>
                  </a:cubicBezTo>
                  <a:cubicBezTo>
                    <a:pt x="0" y="58"/>
                    <a:pt x="1" y="56"/>
                    <a:pt x="1" y="54"/>
                  </a:cubicBezTo>
                  <a:cubicBezTo>
                    <a:pt x="1" y="38"/>
                    <a:pt x="10" y="27"/>
                    <a:pt x="22" y="18"/>
                  </a:cubicBezTo>
                  <a:cubicBezTo>
                    <a:pt x="30" y="11"/>
                    <a:pt x="39" y="4"/>
                    <a:pt x="51" y="2"/>
                  </a:cubicBezTo>
                  <a:cubicBezTo>
                    <a:pt x="62" y="0"/>
                    <a:pt x="72" y="2"/>
                    <a:pt x="84" y="6"/>
                  </a:cubicBezTo>
                  <a:cubicBezTo>
                    <a:pt x="91" y="12"/>
                    <a:pt x="99" y="20"/>
                    <a:pt x="107" y="27"/>
                  </a:cubicBezTo>
                  <a:cubicBezTo>
                    <a:pt x="113" y="33"/>
                    <a:pt x="117" y="40"/>
                    <a:pt x="117" y="49"/>
                  </a:cubicBezTo>
                  <a:cubicBezTo>
                    <a:pt x="117" y="52"/>
                    <a:pt x="117" y="79"/>
                    <a:pt x="104" y="91"/>
                  </a:cubicBezTo>
                  <a:close/>
                  <a:moveTo>
                    <a:pt x="94" y="36"/>
                  </a:moveTo>
                  <a:cubicBezTo>
                    <a:pt x="89" y="33"/>
                    <a:pt x="86" y="28"/>
                    <a:pt x="81" y="26"/>
                  </a:cubicBezTo>
                  <a:cubicBezTo>
                    <a:pt x="76" y="23"/>
                    <a:pt x="67" y="17"/>
                    <a:pt x="47" y="20"/>
                  </a:cubicBezTo>
                  <a:cubicBezTo>
                    <a:pt x="36" y="29"/>
                    <a:pt x="29" y="33"/>
                    <a:pt x="21" y="43"/>
                  </a:cubicBezTo>
                  <a:cubicBezTo>
                    <a:pt x="20" y="50"/>
                    <a:pt x="16" y="69"/>
                    <a:pt x="27" y="81"/>
                  </a:cubicBezTo>
                  <a:cubicBezTo>
                    <a:pt x="38" y="91"/>
                    <a:pt x="50" y="95"/>
                    <a:pt x="62" y="98"/>
                  </a:cubicBezTo>
                  <a:cubicBezTo>
                    <a:pt x="67" y="96"/>
                    <a:pt x="73" y="95"/>
                    <a:pt x="78" y="94"/>
                  </a:cubicBezTo>
                  <a:cubicBezTo>
                    <a:pt x="88" y="87"/>
                    <a:pt x="93" y="76"/>
                    <a:pt x="100" y="69"/>
                  </a:cubicBezTo>
                  <a:cubicBezTo>
                    <a:pt x="101" y="62"/>
                    <a:pt x="104" y="44"/>
                    <a:pt x="94" y="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" name="Freeform 10"/>
            <p:cNvSpPr>
              <a:spLocks noEditPoints="1"/>
            </p:cNvSpPr>
            <p:nvPr/>
          </p:nvSpPr>
          <p:spPr bwMode="auto">
            <a:xfrm>
              <a:off x="3063875" y="3421063"/>
              <a:ext cx="222250" cy="206375"/>
            </a:xfrm>
            <a:custGeom>
              <a:avLst/>
              <a:gdLst>
                <a:gd name="T0" fmla="*/ 35 w 119"/>
                <a:gd name="T1" fmla="*/ 6 h 111"/>
                <a:gd name="T2" fmla="*/ 71 w 119"/>
                <a:gd name="T3" fmla="*/ 3 h 111"/>
                <a:gd name="T4" fmla="*/ 91 w 119"/>
                <a:gd name="T5" fmla="*/ 9 h 111"/>
                <a:gd name="T6" fmla="*/ 115 w 119"/>
                <a:gd name="T7" fmla="*/ 34 h 111"/>
                <a:gd name="T8" fmla="*/ 116 w 119"/>
                <a:gd name="T9" fmla="*/ 74 h 111"/>
                <a:gd name="T10" fmla="*/ 106 w 119"/>
                <a:gd name="T11" fmla="*/ 96 h 111"/>
                <a:gd name="T12" fmla="*/ 95 w 119"/>
                <a:gd name="T13" fmla="*/ 104 h 111"/>
                <a:gd name="T14" fmla="*/ 80 w 119"/>
                <a:gd name="T15" fmla="*/ 108 h 111"/>
                <a:gd name="T16" fmla="*/ 61 w 119"/>
                <a:gd name="T17" fmla="*/ 111 h 111"/>
                <a:gd name="T18" fmla="*/ 31 w 119"/>
                <a:gd name="T19" fmla="*/ 104 h 111"/>
                <a:gd name="T20" fmla="*/ 3 w 119"/>
                <a:gd name="T21" fmla="*/ 67 h 111"/>
                <a:gd name="T22" fmla="*/ 3 w 119"/>
                <a:gd name="T23" fmla="*/ 39 h 111"/>
                <a:gd name="T24" fmla="*/ 13 w 119"/>
                <a:gd name="T25" fmla="*/ 21 h 111"/>
                <a:gd name="T26" fmla="*/ 35 w 119"/>
                <a:gd name="T27" fmla="*/ 6 h 111"/>
                <a:gd name="T28" fmla="*/ 27 w 119"/>
                <a:gd name="T29" fmla="*/ 27 h 111"/>
                <a:gd name="T30" fmla="*/ 16 w 119"/>
                <a:gd name="T31" fmla="*/ 70 h 111"/>
                <a:gd name="T32" fmla="*/ 40 w 119"/>
                <a:gd name="T33" fmla="*/ 93 h 111"/>
                <a:gd name="T34" fmla="*/ 78 w 119"/>
                <a:gd name="T35" fmla="*/ 93 h 111"/>
                <a:gd name="T36" fmla="*/ 90 w 119"/>
                <a:gd name="T37" fmla="*/ 89 h 111"/>
                <a:gd name="T38" fmla="*/ 100 w 119"/>
                <a:gd name="T39" fmla="*/ 78 h 111"/>
                <a:gd name="T40" fmla="*/ 106 w 119"/>
                <a:gd name="T41" fmla="*/ 43 h 111"/>
                <a:gd name="T42" fmla="*/ 101 w 119"/>
                <a:gd name="T43" fmla="*/ 35 h 111"/>
                <a:gd name="T44" fmla="*/ 77 w 119"/>
                <a:gd name="T45" fmla="*/ 19 h 111"/>
                <a:gd name="T46" fmla="*/ 49 w 119"/>
                <a:gd name="T47" fmla="*/ 16 h 111"/>
                <a:gd name="T48" fmla="*/ 27 w 119"/>
                <a:gd name="T49" fmla="*/ 27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9" h="111">
                  <a:moveTo>
                    <a:pt x="35" y="6"/>
                  </a:moveTo>
                  <a:cubicBezTo>
                    <a:pt x="41" y="5"/>
                    <a:pt x="64" y="0"/>
                    <a:pt x="71" y="3"/>
                  </a:cubicBezTo>
                  <a:cubicBezTo>
                    <a:pt x="76" y="6"/>
                    <a:pt x="86" y="7"/>
                    <a:pt x="91" y="9"/>
                  </a:cubicBezTo>
                  <a:cubicBezTo>
                    <a:pt x="103" y="16"/>
                    <a:pt x="110" y="22"/>
                    <a:pt x="115" y="34"/>
                  </a:cubicBezTo>
                  <a:cubicBezTo>
                    <a:pt x="118" y="38"/>
                    <a:pt x="119" y="65"/>
                    <a:pt x="116" y="74"/>
                  </a:cubicBezTo>
                  <a:cubicBezTo>
                    <a:pt x="113" y="82"/>
                    <a:pt x="109" y="89"/>
                    <a:pt x="106" y="96"/>
                  </a:cubicBezTo>
                  <a:cubicBezTo>
                    <a:pt x="101" y="99"/>
                    <a:pt x="99" y="101"/>
                    <a:pt x="95" y="104"/>
                  </a:cubicBezTo>
                  <a:cubicBezTo>
                    <a:pt x="91" y="106"/>
                    <a:pt x="85" y="108"/>
                    <a:pt x="80" y="108"/>
                  </a:cubicBezTo>
                  <a:cubicBezTo>
                    <a:pt x="77" y="108"/>
                    <a:pt x="63" y="110"/>
                    <a:pt x="61" y="111"/>
                  </a:cubicBezTo>
                  <a:cubicBezTo>
                    <a:pt x="59" y="111"/>
                    <a:pt x="40" y="108"/>
                    <a:pt x="31" y="104"/>
                  </a:cubicBezTo>
                  <a:cubicBezTo>
                    <a:pt x="13" y="97"/>
                    <a:pt x="5" y="85"/>
                    <a:pt x="3" y="67"/>
                  </a:cubicBezTo>
                  <a:cubicBezTo>
                    <a:pt x="2" y="64"/>
                    <a:pt x="0" y="46"/>
                    <a:pt x="3" y="39"/>
                  </a:cubicBezTo>
                  <a:cubicBezTo>
                    <a:pt x="7" y="33"/>
                    <a:pt x="10" y="27"/>
                    <a:pt x="13" y="21"/>
                  </a:cubicBezTo>
                  <a:cubicBezTo>
                    <a:pt x="20" y="15"/>
                    <a:pt x="27" y="11"/>
                    <a:pt x="35" y="6"/>
                  </a:cubicBezTo>
                  <a:close/>
                  <a:moveTo>
                    <a:pt x="27" y="27"/>
                  </a:moveTo>
                  <a:cubicBezTo>
                    <a:pt x="20" y="41"/>
                    <a:pt x="13" y="54"/>
                    <a:pt x="16" y="70"/>
                  </a:cubicBezTo>
                  <a:cubicBezTo>
                    <a:pt x="22" y="84"/>
                    <a:pt x="31" y="90"/>
                    <a:pt x="40" y="93"/>
                  </a:cubicBezTo>
                  <a:cubicBezTo>
                    <a:pt x="55" y="97"/>
                    <a:pt x="66" y="98"/>
                    <a:pt x="78" y="93"/>
                  </a:cubicBezTo>
                  <a:cubicBezTo>
                    <a:pt x="82" y="91"/>
                    <a:pt x="86" y="90"/>
                    <a:pt x="90" y="89"/>
                  </a:cubicBezTo>
                  <a:cubicBezTo>
                    <a:pt x="95" y="88"/>
                    <a:pt x="97" y="83"/>
                    <a:pt x="100" y="78"/>
                  </a:cubicBezTo>
                  <a:cubicBezTo>
                    <a:pt x="104" y="73"/>
                    <a:pt x="106" y="50"/>
                    <a:pt x="106" y="43"/>
                  </a:cubicBezTo>
                  <a:cubicBezTo>
                    <a:pt x="104" y="40"/>
                    <a:pt x="102" y="37"/>
                    <a:pt x="101" y="35"/>
                  </a:cubicBezTo>
                  <a:cubicBezTo>
                    <a:pt x="98" y="32"/>
                    <a:pt x="85" y="21"/>
                    <a:pt x="77" y="19"/>
                  </a:cubicBezTo>
                  <a:cubicBezTo>
                    <a:pt x="71" y="18"/>
                    <a:pt x="56" y="17"/>
                    <a:pt x="49" y="16"/>
                  </a:cubicBezTo>
                  <a:cubicBezTo>
                    <a:pt x="40" y="17"/>
                    <a:pt x="33" y="21"/>
                    <a:pt x="27" y="2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4676923" y="3080944"/>
            <a:ext cx="725552" cy="743632"/>
            <a:chOff x="4587875" y="2830513"/>
            <a:chExt cx="1019176" cy="1044574"/>
          </a:xfrm>
          <a:solidFill>
            <a:srgbClr val="9CDCFF"/>
          </a:solidFill>
        </p:grpSpPr>
        <p:sp>
          <p:nvSpPr>
            <p:cNvPr id="39" name="Freeform 14"/>
            <p:cNvSpPr>
              <a:spLocks noEditPoints="1"/>
            </p:cNvSpPr>
            <p:nvPr/>
          </p:nvSpPr>
          <p:spPr bwMode="auto">
            <a:xfrm>
              <a:off x="4714875" y="2990850"/>
              <a:ext cx="741363" cy="884237"/>
            </a:xfrm>
            <a:custGeom>
              <a:avLst/>
              <a:gdLst>
                <a:gd name="T0" fmla="*/ 340 w 408"/>
                <a:gd name="T1" fmla="*/ 51 h 486"/>
                <a:gd name="T2" fmla="*/ 308 w 408"/>
                <a:gd name="T3" fmla="*/ 29 h 486"/>
                <a:gd name="T4" fmla="*/ 217 w 408"/>
                <a:gd name="T5" fmla="*/ 1 h 486"/>
                <a:gd name="T6" fmla="*/ 147 w 408"/>
                <a:gd name="T7" fmla="*/ 3 h 486"/>
                <a:gd name="T8" fmla="*/ 48 w 408"/>
                <a:gd name="T9" fmla="*/ 56 h 486"/>
                <a:gd name="T10" fmla="*/ 17 w 408"/>
                <a:gd name="T11" fmla="*/ 93 h 486"/>
                <a:gd name="T12" fmla="*/ 5 w 408"/>
                <a:gd name="T13" fmla="*/ 200 h 486"/>
                <a:gd name="T14" fmla="*/ 42 w 408"/>
                <a:gd name="T15" fmla="*/ 266 h 486"/>
                <a:gd name="T16" fmla="*/ 128 w 408"/>
                <a:gd name="T17" fmla="*/ 307 h 486"/>
                <a:gd name="T18" fmla="*/ 138 w 408"/>
                <a:gd name="T19" fmla="*/ 364 h 486"/>
                <a:gd name="T20" fmla="*/ 149 w 408"/>
                <a:gd name="T21" fmla="*/ 422 h 486"/>
                <a:gd name="T22" fmla="*/ 173 w 408"/>
                <a:gd name="T23" fmla="*/ 459 h 486"/>
                <a:gd name="T24" fmla="*/ 204 w 408"/>
                <a:gd name="T25" fmla="*/ 486 h 486"/>
                <a:gd name="T26" fmla="*/ 239 w 408"/>
                <a:gd name="T27" fmla="*/ 451 h 486"/>
                <a:gd name="T28" fmla="*/ 251 w 408"/>
                <a:gd name="T29" fmla="*/ 428 h 486"/>
                <a:gd name="T30" fmla="*/ 275 w 408"/>
                <a:gd name="T31" fmla="*/ 385 h 486"/>
                <a:gd name="T32" fmla="*/ 266 w 408"/>
                <a:gd name="T33" fmla="*/ 326 h 486"/>
                <a:gd name="T34" fmla="*/ 352 w 408"/>
                <a:gd name="T35" fmla="*/ 271 h 486"/>
                <a:gd name="T36" fmla="*/ 399 w 408"/>
                <a:gd name="T37" fmla="*/ 204 h 486"/>
                <a:gd name="T38" fmla="*/ 404 w 408"/>
                <a:gd name="T39" fmla="*/ 131 h 486"/>
                <a:gd name="T40" fmla="*/ 209 w 408"/>
                <a:gd name="T41" fmla="*/ 469 h 486"/>
                <a:gd name="T42" fmla="*/ 183 w 408"/>
                <a:gd name="T43" fmla="*/ 452 h 486"/>
                <a:gd name="T44" fmla="*/ 224 w 408"/>
                <a:gd name="T45" fmla="*/ 442 h 486"/>
                <a:gd name="T46" fmla="*/ 168 w 408"/>
                <a:gd name="T47" fmla="*/ 422 h 486"/>
                <a:gd name="T48" fmla="*/ 204 w 408"/>
                <a:gd name="T49" fmla="*/ 410 h 486"/>
                <a:gd name="T50" fmla="*/ 254 w 408"/>
                <a:gd name="T51" fmla="*/ 389 h 486"/>
                <a:gd name="T52" fmla="*/ 151 w 408"/>
                <a:gd name="T53" fmla="*/ 388 h 486"/>
                <a:gd name="T54" fmla="*/ 181 w 408"/>
                <a:gd name="T55" fmla="*/ 378 h 486"/>
                <a:gd name="T56" fmla="*/ 252 w 408"/>
                <a:gd name="T57" fmla="*/ 374 h 486"/>
                <a:gd name="T58" fmla="*/ 189 w 408"/>
                <a:gd name="T59" fmla="*/ 346 h 486"/>
                <a:gd name="T60" fmla="*/ 254 w 408"/>
                <a:gd name="T61" fmla="*/ 345 h 486"/>
                <a:gd name="T62" fmla="*/ 210 w 408"/>
                <a:gd name="T63" fmla="*/ 360 h 486"/>
                <a:gd name="T64" fmla="*/ 152 w 408"/>
                <a:gd name="T65" fmla="*/ 347 h 486"/>
                <a:gd name="T66" fmla="*/ 181 w 408"/>
                <a:gd name="T67" fmla="*/ 299 h 486"/>
                <a:gd name="T68" fmla="*/ 167 w 408"/>
                <a:gd name="T69" fmla="*/ 245 h 486"/>
                <a:gd name="T70" fmla="*/ 185 w 408"/>
                <a:gd name="T71" fmla="*/ 265 h 486"/>
                <a:gd name="T72" fmla="*/ 210 w 408"/>
                <a:gd name="T73" fmla="*/ 243 h 486"/>
                <a:gd name="T74" fmla="*/ 230 w 408"/>
                <a:gd name="T75" fmla="*/ 256 h 486"/>
                <a:gd name="T76" fmla="*/ 245 w 408"/>
                <a:gd name="T77" fmla="*/ 248 h 486"/>
                <a:gd name="T78" fmla="*/ 217 w 408"/>
                <a:gd name="T79" fmla="*/ 330 h 486"/>
                <a:gd name="T80" fmla="*/ 391 w 408"/>
                <a:gd name="T81" fmla="*/ 183 h 486"/>
                <a:gd name="T82" fmla="*/ 292 w 408"/>
                <a:gd name="T83" fmla="*/ 291 h 486"/>
                <a:gd name="T84" fmla="*/ 232 w 408"/>
                <a:gd name="T85" fmla="*/ 329 h 486"/>
                <a:gd name="T86" fmla="*/ 257 w 408"/>
                <a:gd name="T87" fmla="*/ 230 h 486"/>
                <a:gd name="T88" fmla="*/ 222 w 408"/>
                <a:gd name="T89" fmla="*/ 229 h 486"/>
                <a:gd name="T90" fmla="*/ 173 w 408"/>
                <a:gd name="T91" fmla="*/ 223 h 486"/>
                <a:gd name="T92" fmla="*/ 179 w 408"/>
                <a:gd name="T93" fmla="*/ 327 h 486"/>
                <a:gd name="T94" fmla="*/ 137 w 408"/>
                <a:gd name="T95" fmla="*/ 294 h 486"/>
                <a:gd name="T96" fmla="*/ 48 w 408"/>
                <a:gd name="T97" fmla="*/ 245 h 486"/>
                <a:gd name="T98" fmla="*/ 25 w 408"/>
                <a:gd name="T99" fmla="*/ 182 h 486"/>
                <a:gd name="T100" fmla="*/ 44 w 408"/>
                <a:gd name="T101" fmla="*/ 87 h 486"/>
                <a:gd name="T102" fmla="*/ 100 w 408"/>
                <a:gd name="T103" fmla="*/ 40 h 486"/>
                <a:gd name="T104" fmla="*/ 166 w 408"/>
                <a:gd name="T105" fmla="*/ 19 h 486"/>
                <a:gd name="T106" fmla="*/ 280 w 408"/>
                <a:gd name="T107" fmla="*/ 37 h 486"/>
                <a:gd name="T108" fmla="*/ 386 w 408"/>
                <a:gd name="T109" fmla="*/ 129 h 4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408" h="486">
                  <a:moveTo>
                    <a:pt x="404" y="131"/>
                  </a:moveTo>
                  <a:cubicBezTo>
                    <a:pt x="400" y="122"/>
                    <a:pt x="394" y="114"/>
                    <a:pt x="392" y="105"/>
                  </a:cubicBezTo>
                  <a:cubicBezTo>
                    <a:pt x="377" y="84"/>
                    <a:pt x="364" y="62"/>
                    <a:pt x="340" y="51"/>
                  </a:cubicBezTo>
                  <a:cubicBezTo>
                    <a:pt x="339" y="50"/>
                    <a:pt x="338" y="48"/>
                    <a:pt x="337" y="47"/>
                  </a:cubicBezTo>
                  <a:cubicBezTo>
                    <a:pt x="330" y="44"/>
                    <a:pt x="325" y="40"/>
                    <a:pt x="317" y="36"/>
                  </a:cubicBezTo>
                  <a:cubicBezTo>
                    <a:pt x="314" y="35"/>
                    <a:pt x="313" y="32"/>
                    <a:pt x="308" y="29"/>
                  </a:cubicBezTo>
                  <a:cubicBezTo>
                    <a:pt x="308" y="28"/>
                    <a:pt x="273" y="11"/>
                    <a:pt x="269" y="10"/>
                  </a:cubicBezTo>
                  <a:cubicBezTo>
                    <a:pt x="261" y="9"/>
                    <a:pt x="253" y="4"/>
                    <a:pt x="244" y="5"/>
                  </a:cubicBezTo>
                  <a:cubicBezTo>
                    <a:pt x="235" y="6"/>
                    <a:pt x="226" y="2"/>
                    <a:pt x="217" y="1"/>
                  </a:cubicBezTo>
                  <a:cubicBezTo>
                    <a:pt x="202" y="1"/>
                    <a:pt x="186" y="1"/>
                    <a:pt x="170" y="0"/>
                  </a:cubicBezTo>
                  <a:cubicBezTo>
                    <a:pt x="168" y="0"/>
                    <a:pt x="164" y="0"/>
                    <a:pt x="162" y="1"/>
                  </a:cubicBezTo>
                  <a:cubicBezTo>
                    <a:pt x="157" y="4"/>
                    <a:pt x="152" y="3"/>
                    <a:pt x="147" y="3"/>
                  </a:cubicBezTo>
                  <a:cubicBezTo>
                    <a:pt x="140" y="3"/>
                    <a:pt x="126" y="9"/>
                    <a:pt x="119" y="9"/>
                  </a:cubicBezTo>
                  <a:cubicBezTo>
                    <a:pt x="109" y="14"/>
                    <a:pt x="94" y="22"/>
                    <a:pt x="85" y="28"/>
                  </a:cubicBezTo>
                  <a:cubicBezTo>
                    <a:pt x="68" y="40"/>
                    <a:pt x="62" y="41"/>
                    <a:pt x="48" y="56"/>
                  </a:cubicBezTo>
                  <a:cubicBezTo>
                    <a:pt x="41" y="63"/>
                    <a:pt x="34" y="69"/>
                    <a:pt x="25" y="77"/>
                  </a:cubicBezTo>
                  <a:cubicBezTo>
                    <a:pt x="24" y="79"/>
                    <a:pt x="22" y="82"/>
                    <a:pt x="21" y="85"/>
                  </a:cubicBezTo>
                  <a:cubicBezTo>
                    <a:pt x="19" y="88"/>
                    <a:pt x="18" y="90"/>
                    <a:pt x="17" y="93"/>
                  </a:cubicBezTo>
                  <a:cubicBezTo>
                    <a:pt x="11" y="108"/>
                    <a:pt x="10" y="110"/>
                    <a:pt x="5" y="125"/>
                  </a:cubicBezTo>
                  <a:cubicBezTo>
                    <a:pt x="2" y="135"/>
                    <a:pt x="0" y="153"/>
                    <a:pt x="0" y="166"/>
                  </a:cubicBezTo>
                  <a:cubicBezTo>
                    <a:pt x="0" y="167"/>
                    <a:pt x="1" y="190"/>
                    <a:pt x="5" y="200"/>
                  </a:cubicBezTo>
                  <a:cubicBezTo>
                    <a:pt x="8" y="204"/>
                    <a:pt x="11" y="213"/>
                    <a:pt x="12" y="221"/>
                  </a:cubicBezTo>
                  <a:cubicBezTo>
                    <a:pt x="18" y="226"/>
                    <a:pt x="17" y="234"/>
                    <a:pt x="21" y="239"/>
                  </a:cubicBezTo>
                  <a:cubicBezTo>
                    <a:pt x="28" y="248"/>
                    <a:pt x="35" y="257"/>
                    <a:pt x="42" y="266"/>
                  </a:cubicBezTo>
                  <a:cubicBezTo>
                    <a:pt x="43" y="268"/>
                    <a:pt x="45" y="270"/>
                    <a:pt x="47" y="271"/>
                  </a:cubicBezTo>
                  <a:cubicBezTo>
                    <a:pt x="56" y="274"/>
                    <a:pt x="64" y="280"/>
                    <a:pt x="73" y="283"/>
                  </a:cubicBezTo>
                  <a:cubicBezTo>
                    <a:pt x="93" y="288"/>
                    <a:pt x="111" y="297"/>
                    <a:pt x="128" y="307"/>
                  </a:cubicBezTo>
                  <a:cubicBezTo>
                    <a:pt x="135" y="310"/>
                    <a:pt x="140" y="315"/>
                    <a:pt x="144" y="322"/>
                  </a:cubicBezTo>
                  <a:cubicBezTo>
                    <a:pt x="139" y="328"/>
                    <a:pt x="133" y="329"/>
                    <a:pt x="130" y="338"/>
                  </a:cubicBezTo>
                  <a:cubicBezTo>
                    <a:pt x="129" y="350"/>
                    <a:pt x="133" y="360"/>
                    <a:pt x="138" y="364"/>
                  </a:cubicBezTo>
                  <a:cubicBezTo>
                    <a:pt x="133" y="372"/>
                    <a:pt x="133" y="376"/>
                    <a:pt x="131" y="386"/>
                  </a:cubicBezTo>
                  <a:cubicBezTo>
                    <a:pt x="132" y="398"/>
                    <a:pt x="143" y="400"/>
                    <a:pt x="149" y="407"/>
                  </a:cubicBezTo>
                  <a:cubicBezTo>
                    <a:pt x="149" y="412"/>
                    <a:pt x="149" y="417"/>
                    <a:pt x="149" y="422"/>
                  </a:cubicBezTo>
                  <a:cubicBezTo>
                    <a:pt x="151" y="426"/>
                    <a:pt x="152" y="429"/>
                    <a:pt x="153" y="431"/>
                  </a:cubicBezTo>
                  <a:cubicBezTo>
                    <a:pt x="158" y="434"/>
                    <a:pt x="162" y="436"/>
                    <a:pt x="165" y="439"/>
                  </a:cubicBezTo>
                  <a:cubicBezTo>
                    <a:pt x="166" y="446"/>
                    <a:pt x="167" y="454"/>
                    <a:pt x="173" y="459"/>
                  </a:cubicBezTo>
                  <a:cubicBezTo>
                    <a:pt x="178" y="462"/>
                    <a:pt x="182" y="461"/>
                    <a:pt x="187" y="464"/>
                  </a:cubicBezTo>
                  <a:cubicBezTo>
                    <a:pt x="188" y="468"/>
                    <a:pt x="188" y="475"/>
                    <a:pt x="189" y="478"/>
                  </a:cubicBezTo>
                  <a:cubicBezTo>
                    <a:pt x="189" y="484"/>
                    <a:pt x="197" y="486"/>
                    <a:pt x="204" y="486"/>
                  </a:cubicBezTo>
                  <a:cubicBezTo>
                    <a:pt x="209" y="486"/>
                    <a:pt x="214" y="485"/>
                    <a:pt x="218" y="483"/>
                  </a:cubicBezTo>
                  <a:cubicBezTo>
                    <a:pt x="225" y="477"/>
                    <a:pt x="222" y="471"/>
                    <a:pt x="223" y="463"/>
                  </a:cubicBezTo>
                  <a:cubicBezTo>
                    <a:pt x="228" y="459"/>
                    <a:pt x="235" y="459"/>
                    <a:pt x="239" y="451"/>
                  </a:cubicBezTo>
                  <a:cubicBezTo>
                    <a:pt x="239" y="447"/>
                    <a:pt x="239" y="442"/>
                    <a:pt x="239" y="436"/>
                  </a:cubicBezTo>
                  <a:cubicBezTo>
                    <a:pt x="242" y="435"/>
                    <a:pt x="245" y="434"/>
                    <a:pt x="248" y="434"/>
                  </a:cubicBezTo>
                  <a:cubicBezTo>
                    <a:pt x="249" y="432"/>
                    <a:pt x="250" y="430"/>
                    <a:pt x="251" y="428"/>
                  </a:cubicBezTo>
                  <a:cubicBezTo>
                    <a:pt x="253" y="426"/>
                    <a:pt x="255" y="424"/>
                    <a:pt x="257" y="421"/>
                  </a:cubicBezTo>
                  <a:cubicBezTo>
                    <a:pt x="257" y="416"/>
                    <a:pt x="257" y="409"/>
                    <a:pt x="257" y="403"/>
                  </a:cubicBezTo>
                  <a:cubicBezTo>
                    <a:pt x="267" y="400"/>
                    <a:pt x="272" y="394"/>
                    <a:pt x="275" y="385"/>
                  </a:cubicBezTo>
                  <a:cubicBezTo>
                    <a:pt x="274" y="379"/>
                    <a:pt x="277" y="372"/>
                    <a:pt x="271" y="368"/>
                  </a:cubicBezTo>
                  <a:cubicBezTo>
                    <a:pt x="276" y="364"/>
                    <a:pt x="278" y="354"/>
                    <a:pt x="278" y="343"/>
                  </a:cubicBezTo>
                  <a:cubicBezTo>
                    <a:pt x="277" y="333"/>
                    <a:pt x="266" y="337"/>
                    <a:pt x="266" y="326"/>
                  </a:cubicBezTo>
                  <a:cubicBezTo>
                    <a:pt x="274" y="322"/>
                    <a:pt x="281" y="313"/>
                    <a:pt x="288" y="309"/>
                  </a:cubicBezTo>
                  <a:cubicBezTo>
                    <a:pt x="300" y="302"/>
                    <a:pt x="315" y="294"/>
                    <a:pt x="324" y="289"/>
                  </a:cubicBezTo>
                  <a:cubicBezTo>
                    <a:pt x="337" y="282"/>
                    <a:pt x="340" y="281"/>
                    <a:pt x="352" y="271"/>
                  </a:cubicBezTo>
                  <a:cubicBezTo>
                    <a:pt x="361" y="262"/>
                    <a:pt x="369" y="252"/>
                    <a:pt x="377" y="243"/>
                  </a:cubicBezTo>
                  <a:cubicBezTo>
                    <a:pt x="381" y="238"/>
                    <a:pt x="385" y="233"/>
                    <a:pt x="388" y="227"/>
                  </a:cubicBezTo>
                  <a:cubicBezTo>
                    <a:pt x="392" y="219"/>
                    <a:pt x="395" y="212"/>
                    <a:pt x="399" y="204"/>
                  </a:cubicBezTo>
                  <a:cubicBezTo>
                    <a:pt x="401" y="197"/>
                    <a:pt x="404" y="191"/>
                    <a:pt x="406" y="185"/>
                  </a:cubicBezTo>
                  <a:cubicBezTo>
                    <a:pt x="407" y="177"/>
                    <a:pt x="408" y="151"/>
                    <a:pt x="408" y="146"/>
                  </a:cubicBezTo>
                  <a:cubicBezTo>
                    <a:pt x="408" y="140"/>
                    <a:pt x="406" y="136"/>
                    <a:pt x="404" y="131"/>
                  </a:cubicBezTo>
                  <a:close/>
                  <a:moveTo>
                    <a:pt x="211" y="475"/>
                  </a:moveTo>
                  <a:cubicBezTo>
                    <a:pt x="203" y="480"/>
                    <a:pt x="197" y="477"/>
                    <a:pt x="200" y="470"/>
                  </a:cubicBezTo>
                  <a:cubicBezTo>
                    <a:pt x="201" y="466"/>
                    <a:pt x="209" y="465"/>
                    <a:pt x="209" y="469"/>
                  </a:cubicBezTo>
                  <a:cubicBezTo>
                    <a:pt x="212" y="467"/>
                    <a:pt x="213" y="472"/>
                    <a:pt x="211" y="475"/>
                  </a:cubicBezTo>
                  <a:close/>
                  <a:moveTo>
                    <a:pt x="218" y="452"/>
                  </a:moveTo>
                  <a:cubicBezTo>
                    <a:pt x="210" y="452"/>
                    <a:pt x="190" y="454"/>
                    <a:pt x="183" y="452"/>
                  </a:cubicBezTo>
                  <a:cubicBezTo>
                    <a:pt x="181" y="450"/>
                    <a:pt x="177" y="443"/>
                    <a:pt x="181" y="440"/>
                  </a:cubicBezTo>
                  <a:cubicBezTo>
                    <a:pt x="186" y="439"/>
                    <a:pt x="195" y="442"/>
                    <a:pt x="200" y="440"/>
                  </a:cubicBezTo>
                  <a:cubicBezTo>
                    <a:pt x="204" y="439"/>
                    <a:pt x="219" y="440"/>
                    <a:pt x="224" y="442"/>
                  </a:cubicBezTo>
                  <a:cubicBezTo>
                    <a:pt x="224" y="447"/>
                    <a:pt x="226" y="450"/>
                    <a:pt x="218" y="452"/>
                  </a:cubicBezTo>
                  <a:close/>
                  <a:moveTo>
                    <a:pt x="232" y="424"/>
                  </a:moveTo>
                  <a:cubicBezTo>
                    <a:pt x="212" y="425"/>
                    <a:pt x="180" y="424"/>
                    <a:pt x="168" y="422"/>
                  </a:cubicBezTo>
                  <a:cubicBezTo>
                    <a:pt x="168" y="421"/>
                    <a:pt x="164" y="418"/>
                    <a:pt x="163" y="415"/>
                  </a:cubicBezTo>
                  <a:cubicBezTo>
                    <a:pt x="159" y="412"/>
                    <a:pt x="165" y="409"/>
                    <a:pt x="166" y="407"/>
                  </a:cubicBezTo>
                  <a:cubicBezTo>
                    <a:pt x="179" y="409"/>
                    <a:pt x="191" y="408"/>
                    <a:pt x="204" y="410"/>
                  </a:cubicBezTo>
                  <a:cubicBezTo>
                    <a:pt x="211" y="407"/>
                    <a:pt x="231" y="410"/>
                    <a:pt x="243" y="412"/>
                  </a:cubicBezTo>
                  <a:cubicBezTo>
                    <a:pt x="244" y="420"/>
                    <a:pt x="241" y="421"/>
                    <a:pt x="232" y="424"/>
                  </a:cubicBezTo>
                  <a:close/>
                  <a:moveTo>
                    <a:pt x="254" y="389"/>
                  </a:moveTo>
                  <a:cubicBezTo>
                    <a:pt x="243" y="397"/>
                    <a:pt x="228" y="394"/>
                    <a:pt x="215" y="393"/>
                  </a:cubicBezTo>
                  <a:cubicBezTo>
                    <a:pt x="207" y="392"/>
                    <a:pt x="196" y="396"/>
                    <a:pt x="189" y="393"/>
                  </a:cubicBezTo>
                  <a:cubicBezTo>
                    <a:pt x="178" y="390"/>
                    <a:pt x="162" y="393"/>
                    <a:pt x="151" y="388"/>
                  </a:cubicBezTo>
                  <a:cubicBezTo>
                    <a:pt x="149" y="384"/>
                    <a:pt x="149" y="381"/>
                    <a:pt x="148" y="379"/>
                  </a:cubicBezTo>
                  <a:cubicBezTo>
                    <a:pt x="149" y="376"/>
                    <a:pt x="155" y="376"/>
                    <a:pt x="157" y="376"/>
                  </a:cubicBezTo>
                  <a:cubicBezTo>
                    <a:pt x="165" y="375"/>
                    <a:pt x="173" y="378"/>
                    <a:pt x="181" y="378"/>
                  </a:cubicBezTo>
                  <a:cubicBezTo>
                    <a:pt x="190" y="378"/>
                    <a:pt x="199" y="378"/>
                    <a:pt x="207" y="379"/>
                  </a:cubicBezTo>
                  <a:cubicBezTo>
                    <a:pt x="219" y="380"/>
                    <a:pt x="229" y="380"/>
                    <a:pt x="240" y="376"/>
                  </a:cubicBezTo>
                  <a:cubicBezTo>
                    <a:pt x="242" y="376"/>
                    <a:pt x="250" y="375"/>
                    <a:pt x="252" y="374"/>
                  </a:cubicBezTo>
                  <a:cubicBezTo>
                    <a:pt x="259" y="375"/>
                    <a:pt x="257" y="379"/>
                    <a:pt x="259" y="381"/>
                  </a:cubicBezTo>
                  <a:cubicBezTo>
                    <a:pt x="260" y="385"/>
                    <a:pt x="257" y="390"/>
                    <a:pt x="254" y="389"/>
                  </a:cubicBezTo>
                  <a:close/>
                  <a:moveTo>
                    <a:pt x="189" y="346"/>
                  </a:moveTo>
                  <a:cubicBezTo>
                    <a:pt x="202" y="346"/>
                    <a:pt x="210" y="348"/>
                    <a:pt x="217" y="348"/>
                  </a:cubicBezTo>
                  <a:cubicBezTo>
                    <a:pt x="223" y="347"/>
                    <a:pt x="227" y="348"/>
                    <a:pt x="233" y="346"/>
                  </a:cubicBezTo>
                  <a:cubicBezTo>
                    <a:pt x="239" y="344"/>
                    <a:pt x="245" y="345"/>
                    <a:pt x="254" y="345"/>
                  </a:cubicBezTo>
                  <a:cubicBezTo>
                    <a:pt x="259" y="347"/>
                    <a:pt x="261" y="352"/>
                    <a:pt x="256" y="354"/>
                  </a:cubicBezTo>
                  <a:cubicBezTo>
                    <a:pt x="252" y="357"/>
                    <a:pt x="241" y="357"/>
                    <a:pt x="240" y="357"/>
                  </a:cubicBezTo>
                  <a:cubicBezTo>
                    <a:pt x="226" y="358"/>
                    <a:pt x="222" y="360"/>
                    <a:pt x="210" y="360"/>
                  </a:cubicBezTo>
                  <a:cubicBezTo>
                    <a:pt x="208" y="361"/>
                    <a:pt x="195" y="361"/>
                    <a:pt x="193" y="360"/>
                  </a:cubicBezTo>
                  <a:cubicBezTo>
                    <a:pt x="183" y="359"/>
                    <a:pt x="178" y="360"/>
                    <a:pt x="166" y="358"/>
                  </a:cubicBezTo>
                  <a:cubicBezTo>
                    <a:pt x="162" y="356"/>
                    <a:pt x="151" y="356"/>
                    <a:pt x="152" y="347"/>
                  </a:cubicBezTo>
                  <a:cubicBezTo>
                    <a:pt x="165" y="347"/>
                    <a:pt x="166" y="346"/>
                    <a:pt x="174" y="347"/>
                  </a:cubicBezTo>
                  <a:cubicBezTo>
                    <a:pt x="177" y="348"/>
                    <a:pt x="181" y="348"/>
                    <a:pt x="189" y="346"/>
                  </a:cubicBezTo>
                  <a:close/>
                  <a:moveTo>
                    <a:pt x="181" y="299"/>
                  </a:moveTo>
                  <a:cubicBezTo>
                    <a:pt x="177" y="288"/>
                    <a:pt x="173" y="276"/>
                    <a:pt x="169" y="265"/>
                  </a:cubicBezTo>
                  <a:cubicBezTo>
                    <a:pt x="168" y="262"/>
                    <a:pt x="167" y="260"/>
                    <a:pt x="166" y="257"/>
                  </a:cubicBezTo>
                  <a:cubicBezTo>
                    <a:pt x="166" y="253"/>
                    <a:pt x="167" y="249"/>
                    <a:pt x="167" y="245"/>
                  </a:cubicBezTo>
                  <a:cubicBezTo>
                    <a:pt x="170" y="243"/>
                    <a:pt x="175" y="244"/>
                    <a:pt x="176" y="246"/>
                  </a:cubicBezTo>
                  <a:cubicBezTo>
                    <a:pt x="178" y="249"/>
                    <a:pt x="178" y="256"/>
                    <a:pt x="180" y="259"/>
                  </a:cubicBezTo>
                  <a:cubicBezTo>
                    <a:pt x="182" y="262"/>
                    <a:pt x="182" y="263"/>
                    <a:pt x="185" y="265"/>
                  </a:cubicBezTo>
                  <a:cubicBezTo>
                    <a:pt x="188" y="263"/>
                    <a:pt x="191" y="262"/>
                    <a:pt x="192" y="260"/>
                  </a:cubicBezTo>
                  <a:cubicBezTo>
                    <a:pt x="195" y="256"/>
                    <a:pt x="194" y="249"/>
                    <a:pt x="196" y="246"/>
                  </a:cubicBezTo>
                  <a:cubicBezTo>
                    <a:pt x="198" y="244"/>
                    <a:pt x="208" y="244"/>
                    <a:pt x="210" y="243"/>
                  </a:cubicBezTo>
                  <a:cubicBezTo>
                    <a:pt x="213" y="244"/>
                    <a:pt x="214" y="247"/>
                    <a:pt x="214" y="256"/>
                  </a:cubicBezTo>
                  <a:cubicBezTo>
                    <a:pt x="217" y="258"/>
                    <a:pt x="216" y="262"/>
                    <a:pt x="221" y="264"/>
                  </a:cubicBezTo>
                  <a:cubicBezTo>
                    <a:pt x="224" y="262"/>
                    <a:pt x="227" y="259"/>
                    <a:pt x="230" y="256"/>
                  </a:cubicBezTo>
                  <a:cubicBezTo>
                    <a:pt x="231" y="252"/>
                    <a:pt x="232" y="247"/>
                    <a:pt x="233" y="242"/>
                  </a:cubicBezTo>
                  <a:cubicBezTo>
                    <a:pt x="236" y="241"/>
                    <a:pt x="238" y="241"/>
                    <a:pt x="241" y="241"/>
                  </a:cubicBezTo>
                  <a:cubicBezTo>
                    <a:pt x="246" y="241"/>
                    <a:pt x="245" y="246"/>
                    <a:pt x="245" y="248"/>
                  </a:cubicBezTo>
                  <a:cubicBezTo>
                    <a:pt x="243" y="256"/>
                    <a:pt x="240" y="265"/>
                    <a:pt x="238" y="272"/>
                  </a:cubicBezTo>
                  <a:cubicBezTo>
                    <a:pt x="235" y="287"/>
                    <a:pt x="229" y="299"/>
                    <a:pt x="224" y="313"/>
                  </a:cubicBezTo>
                  <a:cubicBezTo>
                    <a:pt x="222" y="319"/>
                    <a:pt x="219" y="323"/>
                    <a:pt x="217" y="330"/>
                  </a:cubicBezTo>
                  <a:cubicBezTo>
                    <a:pt x="211" y="332"/>
                    <a:pt x="202" y="329"/>
                    <a:pt x="196" y="330"/>
                  </a:cubicBezTo>
                  <a:cubicBezTo>
                    <a:pt x="191" y="319"/>
                    <a:pt x="186" y="309"/>
                    <a:pt x="181" y="299"/>
                  </a:cubicBezTo>
                  <a:close/>
                  <a:moveTo>
                    <a:pt x="391" y="183"/>
                  </a:moveTo>
                  <a:cubicBezTo>
                    <a:pt x="388" y="191"/>
                    <a:pt x="372" y="227"/>
                    <a:pt x="360" y="240"/>
                  </a:cubicBezTo>
                  <a:cubicBezTo>
                    <a:pt x="349" y="251"/>
                    <a:pt x="338" y="263"/>
                    <a:pt x="325" y="272"/>
                  </a:cubicBezTo>
                  <a:cubicBezTo>
                    <a:pt x="320" y="275"/>
                    <a:pt x="297" y="287"/>
                    <a:pt x="292" y="291"/>
                  </a:cubicBezTo>
                  <a:cubicBezTo>
                    <a:pt x="279" y="293"/>
                    <a:pt x="276" y="302"/>
                    <a:pt x="265" y="312"/>
                  </a:cubicBezTo>
                  <a:cubicBezTo>
                    <a:pt x="261" y="314"/>
                    <a:pt x="253" y="326"/>
                    <a:pt x="249" y="328"/>
                  </a:cubicBezTo>
                  <a:cubicBezTo>
                    <a:pt x="249" y="325"/>
                    <a:pt x="232" y="329"/>
                    <a:pt x="232" y="329"/>
                  </a:cubicBezTo>
                  <a:cubicBezTo>
                    <a:pt x="243" y="310"/>
                    <a:pt x="242" y="307"/>
                    <a:pt x="249" y="285"/>
                  </a:cubicBezTo>
                  <a:cubicBezTo>
                    <a:pt x="251" y="280"/>
                    <a:pt x="263" y="252"/>
                    <a:pt x="263" y="243"/>
                  </a:cubicBezTo>
                  <a:cubicBezTo>
                    <a:pt x="262" y="238"/>
                    <a:pt x="259" y="235"/>
                    <a:pt x="257" y="230"/>
                  </a:cubicBezTo>
                  <a:cubicBezTo>
                    <a:pt x="255" y="227"/>
                    <a:pt x="253" y="223"/>
                    <a:pt x="248" y="222"/>
                  </a:cubicBezTo>
                  <a:cubicBezTo>
                    <a:pt x="242" y="220"/>
                    <a:pt x="244" y="220"/>
                    <a:pt x="237" y="220"/>
                  </a:cubicBezTo>
                  <a:cubicBezTo>
                    <a:pt x="231" y="221"/>
                    <a:pt x="228" y="223"/>
                    <a:pt x="222" y="229"/>
                  </a:cubicBezTo>
                  <a:cubicBezTo>
                    <a:pt x="218" y="226"/>
                    <a:pt x="214" y="225"/>
                    <a:pt x="203" y="225"/>
                  </a:cubicBezTo>
                  <a:cubicBezTo>
                    <a:pt x="196" y="226"/>
                    <a:pt x="191" y="229"/>
                    <a:pt x="186" y="231"/>
                  </a:cubicBezTo>
                  <a:cubicBezTo>
                    <a:pt x="181" y="226"/>
                    <a:pt x="177" y="225"/>
                    <a:pt x="173" y="223"/>
                  </a:cubicBezTo>
                  <a:cubicBezTo>
                    <a:pt x="169" y="221"/>
                    <a:pt x="154" y="222"/>
                    <a:pt x="151" y="229"/>
                  </a:cubicBezTo>
                  <a:cubicBezTo>
                    <a:pt x="149" y="233"/>
                    <a:pt x="148" y="238"/>
                    <a:pt x="146" y="243"/>
                  </a:cubicBezTo>
                  <a:cubicBezTo>
                    <a:pt x="151" y="273"/>
                    <a:pt x="163" y="301"/>
                    <a:pt x="179" y="327"/>
                  </a:cubicBezTo>
                  <a:cubicBezTo>
                    <a:pt x="170" y="329"/>
                    <a:pt x="158" y="328"/>
                    <a:pt x="156" y="321"/>
                  </a:cubicBezTo>
                  <a:cubicBezTo>
                    <a:pt x="154" y="316"/>
                    <a:pt x="151" y="311"/>
                    <a:pt x="149" y="306"/>
                  </a:cubicBezTo>
                  <a:cubicBezTo>
                    <a:pt x="146" y="300"/>
                    <a:pt x="142" y="296"/>
                    <a:pt x="137" y="294"/>
                  </a:cubicBezTo>
                  <a:cubicBezTo>
                    <a:pt x="121" y="285"/>
                    <a:pt x="106" y="276"/>
                    <a:pt x="89" y="271"/>
                  </a:cubicBezTo>
                  <a:cubicBezTo>
                    <a:pt x="80" y="268"/>
                    <a:pt x="71" y="263"/>
                    <a:pt x="62" y="261"/>
                  </a:cubicBezTo>
                  <a:cubicBezTo>
                    <a:pt x="57" y="255"/>
                    <a:pt x="53" y="250"/>
                    <a:pt x="48" y="245"/>
                  </a:cubicBezTo>
                  <a:cubicBezTo>
                    <a:pt x="44" y="241"/>
                    <a:pt x="40" y="236"/>
                    <a:pt x="39" y="231"/>
                  </a:cubicBezTo>
                  <a:cubicBezTo>
                    <a:pt x="38" y="222"/>
                    <a:pt x="32" y="215"/>
                    <a:pt x="30" y="208"/>
                  </a:cubicBezTo>
                  <a:cubicBezTo>
                    <a:pt x="28" y="197"/>
                    <a:pt x="28" y="189"/>
                    <a:pt x="25" y="182"/>
                  </a:cubicBezTo>
                  <a:cubicBezTo>
                    <a:pt x="23" y="174"/>
                    <a:pt x="23" y="167"/>
                    <a:pt x="23" y="160"/>
                  </a:cubicBezTo>
                  <a:cubicBezTo>
                    <a:pt x="23" y="155"/>
                    <a:pt x="23" y="151"/>
                    <a:pt x="23" y="147"/>
                  </a:cubicBezTo>
                  <a:cubicBezTo>
                    <a:pt x="24" y="125"/>
                    <a:pt x="30" y="105"/>
                    <a:pt x="44" y="87"/>
                  </a:cubicBezTo>
                  <a:cubicBezTo>
                    <a:pt x="47" y="82"/>
                    <a:pt x="53" y="73"/>
                    <a:pt x="59" y="70"/>
                  </a:cubicBezTo>
                  <a:cubicBezTo>
                    <a:pt x="63" y="68"/>
                    <a:pt x="74" y="54"/>
                    <a:pt x="81" y="51"/>
                  </a:cubicBezTo>
                  <a:cubicBezTo>
                    <a:pt x="86" y="48"/>
                    <a:pt x="94" y="42"/>
                    <a:pt x="100" y="40"/>
                  </a:cubicBezTo>
                  <a:cubicBezTo>
                    <a:pt x="105" y="39"/>
                    <a:pt x="114" y="34"/>
                    <a:pt x="118" y="31"/>
                  </a:cubicBezTo>
                  <a:cubicBezTo>
                    <a:pt x="131" y="24"/>
                    <a:pt x="138" y="26"/>
                    <a:pt x="149" y="21"/>
                  </a:cubicBezTo>
                  <a:cubicBezTo>
                    <a:pt x="154" y="20"/>
                    <a:pt x="161" y="20"/>
                    <a:pt x="166" y="19"/>
                  </a:cubicBezTo>
                  <a:cubicBezTo>
                    <a:pt x="170" y="19"/>
                    <a:pt x="189" y="19"/>
                    <a:pt x="192" y="19"/>
                  </a:cubicBezTo>
                  <a:cubicBezTo>
                    <a:pt x="211" y="20"/>
                    <a:pt x="213" y="21"/>
                    <a:pt x="231" y="23"/>
                  </a:cubicBezTo>
                  <a:cubicBezTo>
                    <a:pt x="248" y="25"/>
                    <a:pt x="265" y="28"/>
                    <a:pt x="280" y="37"/>
                  </a:cubicBezTo>
                  <a:cubicBezTo>
                    <a:pt x="290" y="43"/>
                    <a:pt x="301" y="48"/>
                    <a:pt x="312" y="54"/>
                  </a:cubicBezTo>
                  <a:cubicBezTo>
                    <a:pt x="329" y="61"/>
                    <a:pt x="341" y="74"/>
                    <a:pt x="355" y="85"/>
                  </a:cubicBezTo>
                  <a:cubicBezTo>
                    <a:pt x="368" y="102"/>
                    <a:pt x="380" y="107"/>
                    <a:pt x="386" y="129"/>
                  </a:cubicBezTo>
                  <a:cubicBezTo>
                    <a:pt x="387" y="134"/>
                    <a:pt x="392" y="146"/>
                    <a:pt x="392" y="151"/>
                  </a:cubicBezTo>
                  <a:cubicBezTo>
                    <a:pt x="392" y="158"/>
                    <a:pt x="391" y="176"/>
                    <a:pt x="391" y="18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" name="Freeform 15"/>
            <p:cNvSpPr>
              <a:spLocks/>
            </p:cNvSpPr>
            <p:nvPr/>
          </p:nvSpPr>
          <p:spPr bwMode="auto">
            <a:xfrm>
              <a:off x="5354638" y="2916238"/>
              <a:ext cx="87313" cy="125412"/>
            </a:xfrm>
            <a:custGeom>
              <a:avLst/>
              <a:gdLst>
                <a:gd name="T0" fmla="*/ 0 w 48"/>
                <a:gd name="T1" fmla="*/ 66 h 69"/>
                <a:gd name="T2" fmla="*/ 0 w 48"/>
                <a:gd name="T3" fmla="*/ 53 h 69"/>
                <a:gd name="T4" fmla="*/ 18 w 48"/>
                <a:gd name="T5" fmla="*/ 22 h 69"/>
                <a:gd name="T6" fmla="*/ 33 w 48"/>
                <a:gd name="T7" fmla="*/ 0 h 69"/>
                <a:gd name="T8" fmla="*/ 48 w 48"/>
                <a:gd name="T9" fmla="*/ 8 h 69"/>
                <a:gd name="T10" fmla="*/ 45 w 48"/>
                <a:gd name="T11" fmla="*/ 15 h 69"/>
                <a:gd name="T12" fmla="*/ 13 w 48"/>
                <a:gd name="T13" fmla="*/ 62 h 69"/>
                <a:gd name="T14" fmla="*/ 0 w 48"/>
                <a:gd name="T15" fmla="*/ 66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8" h="69">
                  <a:moveTo>
                    <a:pt x="0" y="66"/>
                  </a:moveTo>
                  <a:cubicBezTo>
                    <a:pt x="0" y="62"/>
                    <a:pt x="0" y="58"/>
                    <a:pt x="0" y="53"/>
                  </a:cubicBezTo>
                  <a:cubicBezTo>
                    <a:pt x="6" y="43"/>
                    <a:pt x="12" y="32"/>
                    <a:pt x="18" y="22"/>
                  </a:cubicBezTo>
                  <a:cubicBezTo>
                    <a:pt x="23" y="14"/>
                    <a:pt x="28" y="7"/>
                    <a:pt x="33" y="0"/>
                  </a:cubicBezTo>
                  <a:cubicBezTo>
                    <a:pt x="42" y="0"/>
                    <a:pt x="42" y="0"/>
                    <a:pt x="48" y="8"/>
                  </a:cubicBezTo>
                  <a:cubicBezTo>
                    <a:pt x="47" y="10"/>
                    <a:pt x="47" y="13"/>
                    <a:pt x="45" y="15"/>
                  </a:cubicBezTo>
                  <a:cubicBezTo>
                    <a:pt x="27" y="32"/>
                    <a:pt x="25" y="36"/>
                    <a:pt x="13" y="62"/>
                  </a:cubicBezTo>
                  <a:cubicBezTo>
                    <a:pt x="11" y="67"/>
                    <a:pt x="7" y="69"/>
                    <a:pt x="0" y="6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" name="Freeform 16"/>
            <p:cNvSpPr>
              <a:spLocks/>
            </p:cNvSpPr>
            <p:nvPr/>
          </p:nvSpPr>
          <p:spPr bwMode="auto">
            <a:xfrm>
              <a:off x="5416550" y="3036888"/>
              <a:ext cx="120650" cy="93662"/>
            </a:xfrm>
            <a:custGeom>
              <a:avLst/>
              <a:gdLst>
                <a:gd name="T0" fmla="*/ 5 w 66"/>
                <a:gd name="T1" fmla="*/ 52 h 52"/>
                <a:gd name="T2" fmla="*/ 0 w 66"/>
                <a:gd name="T3" fmla="*/ 38 h 52"/>
                <a:gd name="T4" fmla="*/ 29 w 66"/>
                <a:gd name="T5" fmla="*/ 15 h 52"/>
                <a:gd name="T6" fmla="*/ 62 w 66"/>
                <a:gd name="T7" fmla="*/ 0 h 52"/>
                <a:gd name="T8" fmla="*/ 66 w 66"/>
                <a:gd name="T9" fmla="*/ 5 h 52"/>
                <a:gd name="T10" fmla="*/ 61 w 66"/>
                <a:gd name="T11" fmla="*/ 12 h 52"/>
                <a:gd name="T12" fmla="*/ 45 w 66"/>
                <a:gd name="T13" fmla="*/ 21 h 52"/>
                <a:gd name="T14" fmla="*/ 11 w 66"/>
                <a:gd name="T15" fmla="*/ 47 h 52"/>
                <a:gd name="T16" fmla="*/ 5 w 66"/>
                <a:gd name="T17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6" h="52">
                  <a:moveTo>
                    <a:pt x="5" y="52"/>
                  </a:moveTo>
                  <a:cubicBezTo>
                    <a:pt x="1" y="46"/>
                    <a:pt x="1" y="46"/>
                    <a:pt x="0" y="38"/>
                  </a:cubicBezTo>
                  <a:cubicBezTo>
                    <a:pt x="7" y="28"/>
                    <a:pt x="20" y="23"/>
                    <a:pt x="29" y="15"/>
                  </a:cubicBezTo>
                  <a:cubicBezTo>
                    <a:pt x="39" y="7"/>
                    <a:pt x="50" y="3"/>
                    <a:pt x="62" y="0"/>
                  </a:cubicBezTo>
                  <a:cubicBezTo>
                    <a:pt x="64" y="0"/>
                    <a:pt x="66" y="2"/>
                    <a:pt x="66" y="5"/>
                  </a:cubicBezTo>
                  <a:cubicBezTo>
                    <a:pt x="66" y="8"/>
                    <a:pt x="64" y="10"/>
                    <a:pt x="61" y="12"/>
                  </a:cubicBezTo>
                  <a:cubicBezTo>
                    <a:pt x="56" y="15"/>
                    <a:pt x="50" y="18"/>
                    <a:pt x="45" y="21"/>
                  </a:cubicBezTo>
                  <a:cubicBezTo>
                    <a:pt x="32" y="28"/>
                    <a:pt x="21" y="37"/>
                    <a:pt x="11" y="47"/>
                  </a:cubicBezTo>
                  <a:cubicBezTo>
                    <a:pt x="10" y="49"/>
                    <a:pt x="8" y="50"/>
                    <a:pt x="5" y="5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" name="Freeform 17"/>
            <p:cNvSpPr>
              <a:spLocks/>
            </p:cNvSpPr>
            <p:nvPr/>
          </p:nvSpPr>
          <p:spPr bwMode="auto">
            <a:xfrm>
              <a:off x="5462588" y="3367088"/>
              <a:ext cx="128588" cy="73025"/>
            </a:xfrm>
            <a:custGeom>
              <a:avLst/>
              <a:gdLst>
                <a:gd name="T0" fmla="*/ 71 w 71"/>
                <a:gd name="T1" fmla="*/ 35 h 40"/>
                <a:gd name="T2" fmla="*/ 66 w 71"/>
                <a:gd name="T3" fmla="*/ 40 h 40"/>
                <a:gd name="T4" fmla="*/ 45 w 71"/>
                <a:gd name="T5" fmla="*/ 28 h 40"/>
                <a:gd name="T6" fmla="*/ 23 w 71"/>
                <a:gd name="T7" fmla="*/ 19 h 40"/>
                <a:gd name="T8" fmla="*/ 3 w 71"/>
                <a:gd name="T9" fmla="*/ 18 h 40"/>
                <a:gd name="T10" fmla="*/ 0 w 71"/>
                <a:gd name="T11" fmla="*/ 14 h 40"/>
                <a:gd name="T12" fmla="*/ 0 w 71"/>
                <a:gd name="T13" fmla="*/ 3 h 40"/>
                <a:gd name="T14" fmla="*/ 3 w 71"/>
                <a:gd name="T15" fmla="*/ 1 h 40"/>
                <a:gd name="T16" fmla="*/ 13 w 71"/>
                <a:gd name="T17" fmla="*/ 2 h 40"/>
                <a:gd name="T18" fmla="*/ 46 w 71"/>
                <a:gd name="T19" fmla="*/ 15 h 40"/>
                <a:gd name="T20" fmla="*/ 71 w 71"/>
                <a:gd name="T21" fmla="*/ 35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1" h="40">
                  <a:moveTo>
                    <a:pt x="71" y="35"/>
                  </a:moveTo>
                  <a:cubicBezTo>
                    <a:pt x="69" y="37"/>
                    <a:pt x="67" y="39"/>
                    <a:pt x="66" y="40"/>
                  </a:cubicBezTo>
                  <a:cubicBezTo>
                    <a:pt x="59" y="36"/>
                    <a:pt x="52" y="32"/>
                    <a:pt x="45" y="28"/>
                  </a:cubicBezTo>
                  <a:cubicBezTo>
                    <a:pt x="38" y="25"/>
                    <a:pt x="31" y="23"/>
                    <a:pt x="23" y="19"/>
                  </a:cubicBezTo>
                  <a:cubicBezTo>
                    <a:pt x="18" y="19"/>
                    <a:pt x="11" y="18"/>
                    <a:pt x="3" y="18"/>
                  </a:cubicBezTo>
                  <a:cubicBezTo>
                    <a:pt x="2" y="16"/>
                    <a:pt x="1" y="15"/>
                    <a:pt x="0" y="14"/>
                  </a:cubicBezTo>
                  <a:cubicBezTo>
                    <a:pt x="0" y="9"/>
                    <a:pt x="0" y="6"/>
                    <a:pt x="0" y="3"/>
                  </a:cubicBezTo>
                  <a:cubicBezTo>
                    <a:pt x="1" y="2"/>
                    <a:pt x="2" y="1"/>
                    <a:pt x="3" y="1"/>
                  </a:cubicBezTo>
                  <a:cubicBezTo>
                    <a:pt x="7" y="1"/>
                    <a:pt x="11" y="0"/>
                    <a:pt x="13" y="2"/>
                  </a:cubicBezTo>
                  <a:cubicBezTo>
                    <a:pt x="24" y="7"/>
                    <a:pt x="36" y="8"/>
                    <a:pt x="46" y="15"/>
                  </a:cubicBezTo>
                  <a:cubicBezTo>
                    <a:pt x="55" y="21"/>
                    <a:pt x="64" y="26"/>
                    <a:pt x="71" y="3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" name="Freeform 18"/>
            <p:cNvSpPr>
              <a:spLocks/>
            </p:cNvSpPr>
            <p:nvPr/>
          </p:nvSpPr>
          <p:spPr bwMode="auto">
            <a:xfrm>
              <a:off x="5468938" y="3189288"/>
              <a:ext cx="138113" cy="49212"/>
            </a:xfrm>
            <a:custGeom>
              <a:avLst/>
              <a:gdLst>
                <a:gd name="T0" fmla="*/ 11 w 76"/>
                <a:gd name="T1" fmla="*/ 27 h 27"/>
                <a:gd name="T2" fmla="*/ 6 w 76"/>
                <a:gd name="T3" fmla="*/ 24 h 27"/>
                <a:gd name="T4" fmla="*/ 0 w 76"/>
                <a:gd name="T5" fmla="*/ 17 h 27"/>
                <a:gd name="T6" fmla="*/ 5 w 76"/>
                <a:gd name="T7" fmla="*/ 9 h 27"/>
                <a:gd name="T8" fmla="*/ 57 w 76"/>
                <a:gd name="T9" fmla="*/ 2 h 27"/>
                <a:gd name="T10" fmla="*/ 76 w 76"/>
                <a:gd name="T11" fmla="*/ 14 h 27"/>
                <a:gd name="T12" fmla="*/ 11 w 76"/>
                <a:gd name="T13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6" h="27">
                  <a:moveTo>
                    <a:pt x="11" y="27"/>
                  </a:moveTo>
                  <a:cubicBezTo>
                    <a:pt x="9" y="26"/>
                    <a:pt x="8" y="25"/>
                    <a:pt x="6" y="24"/>
                  </a:cubicBezTo>
                  <a:cubicBezTo>
                    <a:pt x="4" y="22"/>
                    <a:pt x="3" y="19"/>
                    <a:pt x="0" y="17"/>
                  </a:cubicBezTo>
                  <a:cubicBezTo>
                    <a:pt x="2" y="14"/>
                    <a:pt x="3" y="12"/>
                    <a:pt x="5" y="9"/>
                  </a:cubicBezTo>
                  <a:cubicBezTo>
                    <a:pt x="23" y="10"/>
                    <a:pt x="39" y="0"/>
                    <a:pt x="57" y="2"/>
                  </a:cubicBezTo>
                  <a:cubicBezTo>
                    <a:pt x="64" y="4"/>
                    <a:pt x="73" y="3"/>
                    <a:pt x="76" y="14"/>
                  </a:cubicBezTo>
                  <a:cubicBezTo>
                    <a:pt x="53" y="13"/>
                    <a:pt x="33" y="19"/>
                    <a:pt x="11" y="2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" name="Freeform 19"/>
            <p:cNvSpPr>
              <a:spLocks/>
            </p:cNvSpPr>
            <p:nvPr/>
          </p:nvSpPr>
          <p:spPr bwMode="auto">
            <a:xfrm>
              <a:off x="5216525" y="2840038"/>
              <a:ext cx="50800" cy="131762"/>
            </a:xfrm>
            <a:custGeom>
              <a:avLst/>
              <a:gdLst>
                <a:gd name="T0" fmla="*/ 6 w 28"/>
                <a:gd name="T1" fmla="*/ 73 h 73"/>
                <a:gd name="T2" fmla="*/ 1 w 28"/>
                <a:gd name="T3" fmla="*/ 63 h 73"/>
                <a:gd name="T4" fmla="*/ 3 w 28"/>
                <a:gd name="T5" fmla="*/ 55 h 73"/>
                <a:gd name="T6" fmla="*/ 12 w 28"/>
                <a:gd name="T7" fmla="*/ 6 h 73"/>
                <a:gd name="T8" fmla="*/ 17 w 28"/>
                <a:gd name="T9" fmla="*/ 0 h 73"/>
                <a:gd name="T10" fmla="*/ 28 w 28"/>
                <a:gd name="T11" fmla="*/ 14 h 73"/>
                <a:gd name="T12" fmla="*/ 12 w 28"/>
                <a:gd name="T13" fmla="*/ 67 h 73"/>
                <a:gd name="T14" fmla="*/ 6 w 28"/>
                <a:gd name="T15" fmla="*/ 7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" h="73">
                  <a:moveTo>
                    <a:pt x="6" y="73"/>
                  </a:moveTo>
                  <a:cubicBezTo>
                    <a:pt x="1" y="70"/>
                    <a:pt x="0" y="67"/>
                    <a:pt x="1" y="63"/>
                  </a:cubicBezTo>
                  <a:cubicBezTo>
                    <a:pt x="1" y="60"/>
                    <a:pt x="2" y="58"/>
                    <a:pt x="3" y="55"/>
                  </a:cubicBezTo>
                  <a:cubicBezTo>
                    <a:pt x="8" y="39"/>
                    <a:pt x="13" y="24"/>
                    <a:pt x="12" y="6"/>
                  </a:cubicBezTo>
                  <a:cubicBezTo>
                    <a:pt x="13" y="4"/>
                    <a:pt x="15" y="3"/>
                    <a:pt x="17" y="0"/>
                  </a:cubicBezTo>
                  <a:cubicBezTo>
                    <a:pt x="22" y="5"/>
                    <a:pt x="25" y="9"/>
                    <a:pt x="28" y="14"/>
                  </a:cubicBezTo>
                  <a:cubicBezTo>
                    <a:pt x="25" y="32"/>
                    <a:pt x="20" y="50"/>
                    <a:pt x="12" y="67"/>
                  </a:cubicBezTo>
                  <a:cubicBezTo>
                    <a:pt x="11" y="69"/>
                    <a:pt x="8" y="71"/>
                    <a:pt x="6" y="7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" name="Freeform 20"/>
            <p:cNvSpPr>
              <a:spLocks/>
            </p:cNvSpPr>
            <p:nvPr/>
          </p:nvSpPr>
          <p:spPr bwMode="auto">
            <a:xfrm>
              <a:off x="4870450" y="2844800"/>
              <a:ext cx="58738" cy="106362"/>
            </a:xfrm>
            <a:custGeom>
              <a:avLst/>
              <a:gdLst>
                <a:gd name="T0" fmla="*/ 32 w 32"/>
                <a:gd name="T1" fmla="*/ 52 h 58"/>
                <a:gd name="T2" fmla="*/ 27 w 32"/>
                <a:gd name="T3" fmla="*/ 58 h 58"/>
                <a:gd name="T4" fmla="*/ 25 w 32"/>
                <a:gd name="T5" fmla="*/ 57 h 58"/>
                <a:gd name="T6" fmla="*/ 10 w 32"/>
                <a:gd name="T7" fmla="*/ 25 h 58"/>
                <a:gd name="T8" fmla="*/ 1 w 32"/>
                <a:gd name="T9" fmla="*/ 9 h 58"/>
                <a:gd name="T10" fmla="*/ 8 w 32"/>
                <a:gd name="T11" fmla="*/ 0 h 58"/>
                <a:gd name="T12" fmla="*/ 15 w 32"/>
                <a:gd name="T13" fmla="*/ 6 h 58"/>
                <a:gd name="T14" fmla="*/ 32 w 32"/>
                <a:gd name="T15" fmla="*/ 52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2" h="58">
                  <a:moveTo>
                    <a:pt x="32" y="52"/>
                  </a:moveTo>
                  <a:cubicBezTo>
                    <a:pt x="30" y="54"/>
                    <a:pt x="31" y="58"/>
                    <a:pt x="27" y="58"/>
                  </a:cubicBezTo>
                  <a:cubicBezTo>
                    <a:pt x="26" y="58"/>
                    <a:pt x="25" y="58"/>
                    <a:pt x="25" y="57"/>
                  </a:cubicBezTo>
                  <a:cubicBezTo>
                    <a:pt x="20" y="47"/>
                    <a:pt x="14" y="36"/>
                    <a:pt x="10" y="25"/>
                  </a:cubicBezTo>
                  <a:cubicBezTo>
                    <a:pt x="8" y="19"/>
                    <a:pt x="5" y="13"/>
                    <a:pt x="1" y="9"/>
                  </a:cubicBezTo>
                  <a:cubicBezTo>
                    <a:pt x="0" y="4"/>
                    <a:pt x="2" y="1"/>
                    <a:pt x="8" y="0"/>
                  </a:cubicBezTo>
                  <a:cubicBezTo>
                    <a:pt x="10" y="1"/>
                    <a:pt x="12" y="4"/>
                    <a:pt x="15" y="6"/>
                  </a:cubicBezTo>
                  <a:cubicBezTo>
                    <a:pt x="19" y="22"/>
                    <a:pt x="27" y="36"/>
                    <a:pt x="32" y="5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6" name="Freeform 21"/>
            <p:cNvSpPr>
              <a:spLocks/>
            </p:cNvSpPr>
            <p:nvPr/>
          </p:nvSpPr>
          <p:spPr bwMode="auto">
            <a:xfrm>
              <a:off x="4695825" y="2933700"/>
              <a:ext cx="100013" cy="100012"/>
            </a:xfrm>
            <a:custGeom>
              <a:avLst/>
              <a:gdLst>
                <a:gd name="T0" fmla="*/ 0 w 55"/>
                <a:gd name="T1" fmla="*/ 7 h 55"/>
                <a:gd name="T2" fmla="*/ 12 w 55"/>
                <a:gd name="T3" fmla="*/ 2 h 55"/>
                <a:gd name="T4" fmla="*/ 51 w 55"/>
                <a:gd name="T5" fmla="*/ 47 h 55"/>
                <a:gd name="T6" fmla="*/ 50 w 55"/>
                <a:gd name="T7" fmla="*/ 55 h 55"/>
                <a:gd name="T8" fmla="*/ 39 w 55"/>
                <a:gd name="T9" fmla="*/ 47 h 55"/>
                <a:gd name="T10" fmla="*/ 28 w 55"/>
                <a:gd name="T11" fmla="*/ 38 h 55"/>
                <a:gd name="T12" fmla="*/ 18 w 55"/>
                <a:gd name="T13" fmla="*/ 29 h 55"/>
                <a:gd name="T14" fmla="*/ 0 w 55"/>
                <a:gd name="T15" fmla="*/ 7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5" h="55">
                  <a:moveTo>
                    <a:pt x="0" y="7"/>
                  </a:moveTo>
                  <a:cubicBezTo>
                    <a:pt x="2" y="1"/>
                    <a:pt x="6" y="0"/>
                    <a:pt x="12" y="2"/>
                  </a:cubicBezTo>
                  <a:cubicBezTo>
                    <a:pt x="23" y="20"/>
                    <a:pt x="36" y="32"/>
                    <a:pt x="51" y="47"/>
                  </a:cubicBezTo>
                  <a:cubicBezTo>
                    <a:pt x="51" y="51"/>
                    <a:pt x="55" y="54"/>
                    <a:pt x="50" y="55"/>
                  </a:cubicBezTo>
                  <a:cubicBezTo>
                    <a:pt x="48" y="52"/>
                    <a:pt x="43" y="50"/>
                    <a:pt x="39" y="47"/>
                  </a:cubicBezTo>
                  <a:cubicBezTo>
                    <a:pt x="35" y="44"/>
                    <a:pt x="33" y="41"/>
                    <a:pt x="28" y="38"/>
                  </a:cubicBezTo>
                  <a:cubicBezTo>
                    <a:pt x="25" y="35"/>
                    <a:pt x="22" y="31"/>
                    <a:pt x="18" y="29"/>
                  </a:cubicBezTo>
                  <a:cubicBezTo>
                    <a:pt x="14" y="26"/>
                    <a:pt x="2" y="11"/>
                    <a:pt x="0" y="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" name="Freeform 22"/>
            <p:cNvSpPr>
              <a:spLocks/>
            </p:cNvSpPr>
            <p:nvPr/>
          </p:nvSpPr>
          <p:spPr bwMode="auto">
            <a:xfrm>
              <a:off x="5037138" y="2830513"/>
              <a:ext cx="42863" cy="114300"/>
            </a:xfrm>
            <a:custGeom>
              <a:avLst/>
              <a:gdLst>
                <a:gd name="T0" fmla="*/ 17 w 24"/>
                <a:gd name="T1" fmla="*/ 8 h 63"/>
                <a:gd name="T2" fmla="*/ 24 w 24"/>
                <a:gd name="T3" fmla="*/ 48 h 63"/>
                <a:gd name="T4" fmla="*/ 24 w 24"/>
                <a:gd name="T5" fmla="*/ 57 h 63"/>
                <a:gd name="T6" fmla="*/ 18 w 24"/>
                <a:gd name="T7" fmla="*/ 63 h 63"/>
                <a:gd name="T8" fmla="*/ 14 w 24"/>
                <a:gd name="T9" fmla="*/ 62 h 63"/>
                <a:gd name="T10" fmla="*/ 10 w 24"/>
                <a:gd name="T11" fmla="*/ 44 h 63"/>
                <a:gd name="T12" fmla="*/ 2 w 24"/>
                <a:gd name="T13" fmla="*/ 15 h 63"/>
                <a:gd name="T14" fmla="*/ 0 w 24"/>
                <a:gd name="T15" fmla="*/ 8 h 63"/>
                <a:gd name="T16" fmla="*/ 1 w 24"/>
                <a:gd name="T17" fmla="*/ 2 h 63"/>
                <a:gd name="T18" fmla="*/ 7 w 24"/>
                <a:gd name="T19" fmla="*/ 0 h 63"/>
                <a:gd name="T20" fmla="*/ 17 w 24"/>
                <a:gd name="T21" fmla="*/ 8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4" h="63">
                  <a:moveTo>
                    <a:pt x="17" y="8"/>
                  </a:moveTo>
                  <a:cubicBezTo>
                    <a:pt x="19" y="22"/>
                    <a:pt x="22" y="35"/>
                    <a:pt x="24" y="48"/>
                  </a:cubicBezTo>
                  <a:cubicBezTo>
                    <a:pt x="24" y="51"/>
                    <a:pt x="24" y="54"/>
                    <a:pt x="24" y="57"/>
                  </a:cubicBezTo>
                  <a:cubicBezTo>
                    <a:pt x="22" y="59"/>
                    <a:pt x="20" y="61"/>
                    <a:pt x="18" y="63"/>
                  </a:cubicBezTo>
                  <a:cubicBezTo>
                    <a:pt x="17" y="63"/>
                    <a:pt x="16" y="62"/>
                    <a:pt x="14" y="62"/>
                  </a:cubicBezTo>
                  <a:cubicBezTo>
                    <a:pt x="13" y="56"/>
                    <a:pt x="11" y="50"/>
                    <a:pt x="10" y="44"/>
                  </a:cubicBezTo>
                  <a:cubicBezTo>
                    <a:pt x="9" y="34"/>
                    <a:pt x="6" y="24"/>
                    <a:pt x="2" y="15"/>
                  </a:cubicBezTo>
                  <a:cubicBezTo>
                    <a:pt x="1" y="13"/>
                    <a:pt x="1" y="10"/>
                    <a:pt x="0" y="8"/>
                  </a:cubicBezTo>
                  <a:cubicBezTo>
                    <a:pt x="0" y="7"/>
                    <a:pt x="1" y="5"/>
                    <a:pt x="1" y="2"/>
                  </a:cubicBezTo>
                  <a:cubicBezTo>
                    <a:pt x="3" y="2"/>
                    <a:pt x="5" y="1"/>
                    <a:pt x="7" y="0"/>
                  </a:cubicBezTo>
                  <a:cubicBezTo>
                    <a:pt x="10" y="3"/>
                    <a:pt x="13" y="5"/>
                    <a:pt x="17" y="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8" name="Freeform 23"/>
            <p:cNvSpPr>
              <a:spLocks/>
            </p:cNvSpPr>
            <p:nvPr/>
          </p:nvSpPr>
          <p:spPr bwMode="auto">
            <a:xfrm>
              <a:off x="4598988" y="3092450"/>
              <a:ext cx="107950" cy="57150"/>
            </a:xfrm>
            <a:custGeom>
              <a:avLst/>
              <a:gdLst>
                <a:gd name="T0" fmla="*/ 3 w 60"/>
                <a:gd name="T1" fmla="*/ 0 h 31"/>
                <a:gd name="T2" fmla="*/ 8 w 60"/>
                <a:gd name="T3" fmla="*/ 2 h 31"/>
                <a:gd name="T4" fmla="*/ 39 w 60"/>
                <a:gd name="T5" fmla="*/ 14 h 31"/>
                <a:gd name="T6" fmla="*/ 59 w 60"/>
                <a:gd name="T7" fmla="*/ 24 h 31"/>
                <a:gd name="T8" fmla="*/ 60 w 60"/>
                <a:gd name="T9" fmla="*/ 30 h 31"/>
                <a:gd name="T10" fmla="*/ 56 w 60"/>
                <a:gd name="T11" fmla="*/ 31 h 31"/>
                <a:gd name="T12" fmla="*/ 25 w 60"/>
                <a:gd name="T13" fmla="*/ 21 h 31"/>
                <a:gd name="T14" fmla="*/ 1 w 60"/>
                <a:gd name="T15" fmla="*/ 13 h 31"/>
                <a:gd name="T16" fmla="*/ 3 w 60"/>
                <a:gd name="T17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0" h="31">
                  <a:moveTo>
                    <a:pt x="3" y="0"/>
                  </a:moveTo>
                  <a:cubicBezTo>
                    <a:pt x="5" y="1"/>
                    <a:pt x="7" y="1"/>
                    <a:pt x="8" y="2"/>
                  </a:cubicBezTo>
                  <a:cubicBezTo>
                    <a:pt x="20" y="9"/>
                    <a:pt x="26" y="11"/>
                    <a:pt x="39" y="14"/>
                  </a:cubicBezTo>
                  <a:cubicBezTo>
                    <a:pt x="44" y="16"/>
                    <a:pt x="55" y="19"/>
                    <a:pt x="59" y="24"/>
                  </a:cubicBezTo>
                  <a:cubicBezTo>
                    <a:pt x="59" y="26"/>
                    <a:pt x="60" y="28"/>
                    <a:pt x="60" y="30"/>
                  </a:cubicBezTo>
                  <a:cubicBezTo>
                    <a:pt x="58" y="30"/>
                    <a:pt x="57" y="31"/>
                    <a:pt x="56" y="31"/>
                  </a:cubicBezTo>
                  <a:cubicBezTo>
                    <a:pt x="41" y="26"/>
                    <a:pt x="35" y="25"/>
                    <a:pt x="25" y="21"/>
                  </a:cubicBezTo>
                  <a:cubicBezTo>
                    <a:pt x="16" y="21"/>
                    <a:pt x="8" y="17"/>
                    <a:pt x="1" y="13"/>
                  </a:cubicBezTo>
                  <a:cubicBezTo>
                    <a:pt x="0" y="6"/>
                    <a:pt x="0" y="6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9" name="Freeform 24"/>
            <p:cNvSpPr>
              <a:spLocks/>
            </p:cNvSpPr>
            <p:nvPr/>
          </p:nvSpPr>
          <p:spPr bwMode="auto">
            <a:xfrm>
              <a:off x="4624388" y="3419475"/>
              <a:ext cx="93663" cy="53975"/>
            </a:xfrm>
            <a:custGeom>
              <a:avLst/>
              <a:gdLst>
                <a:gd name="T0" fmla="*/ 8 w 52"/>
                <a:gd name="T1" fmla="*/ 29 h 29"/>
                <a:gd name="T2" fmla="*/ 0 w 52"/>
                <a:gd name="T3" fmla="*/ 21 h 29"/>
                <a:gd name="T4" fmla="*/ 10 w 52"/>
                <a:gd name="T5" fmla="*/ 12 h 29"/>
                <a:gd name="T6" fmla="*/ 48 w 52"/>
                <a:gd name="T7" fmla="*/ 0 h 29"/>
                <a:gd name="T8" fmla="*/ 52 w 52"/>
                <a:gd name="T9" fmla="*/ 5 h 29"/>
                <a:gd name="T10" fmla="*/ 47 w 52"/>
                <a:gd name="T11" fmla="*/ 14 h 29"/>
                <a:gd name="T12" fmla="*/ 8 w 52"/>
                <a:gd name="T13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" h="29">
                  <a:moveTo>
                    <a:pt x="8" y="29"/>
                  </a:moveTo>
                  <a:cubicBezTo>
                    <a:pt x="3" y="25"/>
                    <a:pt x="0" y="25"/>
                    <a:pt x="0" y="21"/>
                  </a:cubicBezTo>
                  <a:cubicBezTo>
                    <a:pt x="2" y="16"/>
                    <a:pt x="6" y="13"/>
                    <a:pt x="10" y="12"/>
                  </a:cubicBezTo>
                  <a:cubicBezTo>
                    <a:pt x="23" y="8"/>
                    <a:pt x="35" y="4"/>
                    <a:pt x="48" y="0"/>
                  </a:cubicBezTo>
                  <a:cubicBezTo>
                    <a:pt x="49" y="1"/>
                    <a:pt x="52" y="0"/>
                    <a:pt x="52" y="5"/>
                  </a:cubicBezTo>
                  <a:cubicBezTo>
                    <a:pt x="52" y="9"/>
                    <a:pt x="48" y="11"/>
                    <a:pt x="47" y="14"/>
                  </a:cubicBezTo>
                  <a:cubicBezTo>
                    <a:pt x="34" y="19"/>
                    <a:pt x="21" y="24"/>
                    <a:pt x="8" y="2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0" name="Freeform 25"/>
            <p:cNvSpPr>
              <a:spLocks/>
            </p:cNvSpPr>
            <p:nvPr/>
          </p:nvSpPr>
          <p:spPr bwMode="auto">
            <a:xfrm>
              <a:off x="5364163" y="3514725"/>
              <a:ext cx="88900" cy="80962"/>
            </a:xfrm>
            <a:custGeom>
              <a:avLst/>
              <a:gdLst>
                <a:gd name="T0" fmla="*/ 4 w 49"/>
                <a:gd name="T1" fmla="*/ 3 h 44"/>
                <a:gd name="T2" fmla="*/ 15 w 49"/>
                <a:gd name="T3" fmla="*/ 6 h 44"/>
                <a:gd name="T4" fmla="*/ 47 w 49"/>
                <a:gd name="T5" fmla="*/ 36 h 44"/>
                <a:gd name="T6" fmla="*/ 45 w 49"/>
                <a:gd name="T7" fmla="*/ 44 h 44"/>
                <a:gd name="T8" fmla="*/ 44 w 49"/>
                <a:gd name="T9" fmla="*/ 44 h 44"/>
                <a:gd name="T10" fmla="*/ 42 w 49"/>
                <a:gd name="T11" fmla="*/ 43 h 44"/>
                <a:gd name="T12" fmla="*/ 4 w 49"/>
                <a:gd name="T13" fmla="*/ 14 h 44"/>
                <a:gd name="T14" fmla="*/ 4 w 49"/>
                <a:gd name="T15" fmla="*/ 3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9" h="44">
                  <a:moveTo>
                    <a:pt x="4" y="3"/>
                  </a:moveTo>
                  <a:cubicBezTo>
                    <a:pt x="9" y="0"/>
                    <a:pt x="12" y="5"/>
                    <a:pt x="15" y="6"/>
                  </a:cubicBezTo>
                  <a:cubicBezTo>
                    <a:pt x="26" y="16"/>
                    <a:pt x="39" y="24"/>
                    <a:pt x="47" y="36"/>
                  </a:cubicBezTo>
                  <a:cubicBezTo>
                    <a:pt x="48" y="39"/>
                    <a:pt x="49" y="42"/>
                    <a:pt x="45" y="44"/>
                  </a:cubicBezTo>
                  <a:cubicBezTo>
                    <a:pt x="45" y="44"/>
                    <a:pt x="44" y="44"/>
                    <a:pt x="44" y="44"/>
                  </a:cubicBezTo>
                  <a:cubicBezTo>
                    <a:pt x="43" y="44"/>
                    <a:pt x="42" y="44"/>
                    <a:pt x="42" y="43"/>
                  </a:cubicBezTo>
                  <a:cubicBezTo>
                    <a:pt x="29" y="34"/>
                    <a:pt x="17" y="24"/>
                    <a:pt x="4" y="14"/>
                  </a:cubicBezTo>
                  <a:cubicBezTo>
                    <a:pt x="4" y="11"/>
                    <a:pt x="0" y="7"/>
                    <a:pt x="4" y="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" name="Freeform 26"/>
            <p:cNvSpPr>
              <a:spLocks/>
            </p:cNvSpPr>
            <p:nvPr/>
          </p:nvSpPr>
          <p:spPr bwMode="auto">
            <a:xfrm>
              <a:off x="4587875" y="3281363"/>
              <a:ext cx="100013" cy="23812"/>
            </a:xfrm>
            <a:custGeom>
              <a:avLst/>
              <a:gdLst>
                <a:gd name="T0" fmla="*/ 5 w 55"/>
                <a:gd name="T1" fmla="*/ 10 h 13"/>
                <a:gd name="T2" fmla="*/ 4 w 55"/>
                <a:gd name="T3" fmla="*/ 2 h 13"/>
                <a:gd name="T4" fmla="*/ 10 w 55"/>
                <a:gd name="T5" fmla="*/ 0 h 13"/>
                <a:gd name="T6" fmla="*/ 42 w 55"/>
                <a:gd name="T7" fmla="*/ 1 h 13"/>
                <a:gd name="T8" fmla="*/ 55 w 55"/>
                <a:gd name="T9" fmla="*/ 3 h 13"/>
                <a:gd name="T10" fmla="*/ 55 w 55"/>
                <a:gd name="T11" fmla="*/ 11 h 13"/>
                <a:gd name="T12" fmla="*/ 29 w 55"/>
                <a:gd name="T13" fmla="*/ 11 h 13"/>
                <a:gd name="T14" fmla="*/ 5 w 55"/>
                <a:gd name="T15" fmla="*/ 1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5" h="13">
                  <a:moveTo>
                    <a:pt x="5" y="10"/>
                  </a:moveTo>
                  <a:cubicBezTo>
                    <a:pt x="0" y="5"/>
                    <a:pt x="2" y="3"/>
                    <a:pt x="4" y="2"/>
                  </a:cubicBezTo>
                  <a:cubicBezTo>
                    <a:pt x="5" y="2"/>
                    <a:pt x="8" y="1"/>
                    <a:pt x="10" y="0"/>
                  </a:cubicBezTo>
                  <a:cubicBezTo>
                    <a:pt x="16" y="0"/>
                    <a:pt x="38" y="0"/>
                    <a:pt x="42" y="1"/>
                  </a:cubicBezTo>
                  <a:cubicBezTo>
                    <a:pt x="47" y="2"/>
                    <a:pt x="49" y="1"/>
                    <a:pt x="55" y="3"/>
                  </a:cubicBezTo>
                  <a:cubicBezTo>
                    <a:pt x="55" y="6"/>
                    <a:pt x="55" y="8"/>
                    <a:pt x="55" y="11"/>
                  </a:cubicBezTo>
                  <a:cubicBezTo>
                    <a:pt x="46" y="13"/>
                    <a:pt x="38" y="11"/>
                    <a:pt x="29" y="11"/>
                  </a:cubicBezTo>
                  <a:cubicBezTo>
                    <a:pt x="19" y="13"/>
                    <a:pt x="13" y="12"/>
                    <a:pt x="5" y="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" name="Freeform 27"/>
            <p:cNvSpPr>
              <a:spLocks/>
            </p:cNvSpPr>
            <p:nvPr/>
          </p:nvSpPr>
          <p:spPr bwMode="auto">
            <a:xfrm>
              <a:off x="4699000" y="3508375"/>
              <a:ext cx="90488" cy="84137"/>
            </a:xfrm>
            <a:custGeom>
              <a:avLst/>
              <a:gdLst>
                <a:gd name="T0" fmla="*/ 9 w 50"/>
                <a:gd name="T1" fmla="*/ 47 h 47"/>
                <a:gd name="T2" fmla="*/ 0 w 50"/>
                <a:gd name="T3" fmla="*/ 43 h 47"/>
                <a:gd name="T4" fmla="*/ 37 w 50"/>
                <a:gd name="T5" fmla="*/ 7 h 47"/>
                <a:gd name="T6" fmla="*/ 50 w 50"/>
                <a:gd name="T7" fmla="*/ 7 h 47"/>
                <a:gd name="T8" fmla="*/ 9 w 50"/>
                <a:gd name="T9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47">
                  <a:moveTo>
                    <a:pt x="9" y="47"/>
                  </a:moveTo>
                  <a:cubicBezTo>
                    <a:pt x="3" y="46"/>
                    <a:pt x="3" y="46"/>
                    <a:pt x="0" y="43"/>
                  </a:cubicBezTo>
                  <a:cubicBezTo>
                    <a:pt x="15" y="30"/>
                    <a:pt x="22" y="20"/>
                    <a:pt x="37" y="7"/>
                  </a:cubicBezTo>
                  <a:cubicBezTo>
                    <a:pt x="47" y="0"/>
                    <a:pt x="49" y="6"/>
                    <a:pt x="50" y="7"/>
                  </a:cubicBezTo>
                  <a:cubicBezTo>
                    <a:pt x="49" y="11"/>
                    <a:pt x="26" y="34"/>
                    <a:pt x="9" y="4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3" name="Freeform 28"/>
            <p:cNvSpPr>
              <a:spLocks noEditPoints="1"/>
            </p:cNvSpPr>
            <p:nvPr/>
          </p:nvSpPr>
          <p:spPr bwMode="auto">
            <a:xfrm>
              <a:off x="4949825" y="3167063"/>
              <a:ext cx="133350" cy="168275"/>
            </a:xfrm>
            <a:custGeom>
              <a:avLst/>
              <a:gdLst>
                <a:gd name="T0" fmla="*/ 51 w 74"/>
                <a:gd name="T1" fmla="*/ 40 h 92"/>
                <a:gd name="T2" fmla="*/ 48 w 74"/>
                <a:gd name="T3" fmla="*/ 9 h 92"/>
                <a:gd name="T4" fmla="*/ 56 w 74"/>
                <a:gd name="T5" fmla="*/ 0 h 92"/>
                <a:gd name="T6" fmla="*/ 63 w 74"/>
                <a:gd name="T7" fmla="*/ 3 h 92"/>
                <a:gd name="T8" fmla="*/ 66 w 74"/>
                <a:gd name="T9" fmla="*/ 14 h 92"/>
                <a:gd name="T10" fmla="*/ 67 w 74"/>
                <a:gd name="T11" fmla="*/ 35 h 92"/>
                <a:gd name="T12" fmla="*/ 68 w 74"/>
                <a:gd name="T13" fmla="*/ 58 h 92"/>
                <a:gd name="T14" fmla="*/ 74 w 74"/>
                <a:gd name="T15" fmla="*/ 84 h 92"/>
                <a:gd name="T16" fmla="*/ 66 w 74"/>
                <a:gd name="T17" fmla="*/ 92 h 92"/>
                <a:gd name="T18" fmla="*/ 59 w 74"/>
                <a:gd name="T19" fmla="*/ 88 h 92"/>
                <a:gd name="T20" fmla="*/ 54 w 74"/>
                <a:gd name="T21" fmla="*/ 78 h 92"/>
                <a:gd name="T22" fmla="*/ 20 w 74"/>
                <a:gd name="T23" fmla="*/ 89 h 92"/>
                <a:gd name="T24" fmla="*/ 2 w 74"/>
                <a:gd name="T25" fmla="*/ 75 h 92"/>
                <a:gd name="T26" fmla="*/ 3 w 74"/>
                <a:gd name="T27" fmla="*/ 52 h 92"/>
                <a:gd name="T28" fmla="*/ 12 w 74"/>
                <a:gd name="T29" fmla="*/ 42 h 92"/>
                <a:gd name="T30" fmla="*/ 51 w 74"/>
                <a:gd name="T31" fmla="*/ 40 h 92"/>
                <a:gd name="T32" fmla="*/ 36 w 74"/>
                <a:gd name="T33" fmla="*/ 51 h 92"/>
                <a:gd name="T34" fmla="*/ 26 w 74"/>
                <a:gd name="T35" fmla="*/ 53 h 92"/>
                <a:gd name="T36" fmla="*/ 20 w 74"/>
                <a:gd name="T37" fmla="*/ 62 h 92"/>
                <a:gd name="T38" fmla="*/ 24 w 74"/>
                <a:gd name="T39" fmla="*/ 70 h 92"/>
                <a:gd name="T40" fmla="*/ 43 w 74"/>
                <a:gd name="T41" fmla="*/ 65 h 92"/>
                <a:gd name="T42" fmla="*/ 42 w 74"/>
                <a:gd name="T43" fmla="*/ 55 h 92"/>
                <a:gd name="T44" fmla="*/ 36 w 74"/>
                <a:gd name="T45" fmla="*/ 51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74" h="92">
                  <a:moveTo>
                    <a:pt x="51" y="40"/>
                  </a:moveTo>
                  <a:cubicBezTo>
                    <a:pt x="47" y="29"/>
                    <a:pt x="47" y="19"/>
                    <a:pt x="48" y="9"/>
                  </a:cubicBezTo>
                  <a:cubicBezTo>
                    <a:pt x="48" y="5"/>
                    <a:pt x="51" y="0"/>
                    <a:pt x="56" y="0"/>
                  </a:cubicBezTo>
                  <a:cubicBezTo>
                    <a:pt x="60" y="0"/>
                    <a:pt x="61" y="0"/>
                    <a:pt x="63" y="3"/>
                  </a:cubicBezTo>
                  <a:cubicBezTo>
                    <a:pt x="64" y="5"/>
                    <a:pt x="65" y="9"/>
                    <a:pt x="66" y="14"/>
                  </a:cubicBezTo>
                  <a:cubicBezTo>
                    <a:pt x="65" y="19"/>
                    <a:pt x="67" y="26"/>
                    <a:pt x="67" y="35"/>
                  </a:cubicBezTo>
                  <a:cubicBezTo>
                    <a:pt x="67" y="42"/>
                    <a:pt x="67" y="50"/>
                    <a:pt x="68" y="58"/>
                  </a:cubicBezTo>
                  <a:cubicBezTo>
                    <a:pt x="69" y="67"/>
                    <a:pt x="72" y="75"/>
                    <a:pt x="74" y="84"/>
                  </a:cubicBezTo>
                  <a:cubicBezTo>
                    <a:pt x="73" y="88"/>
                    <a:pt x="71" y="90"/>
                    <a:pt x="66" y="92"/>
                  </a:cubicBezTo>
                  <a:cubicBezTo>
                    <a:pt x="62" y="92"/>
                    <a:pt x="61" y="90"/>
                    <a:pt x="59" y="88"/>
                  </a:cubicBezTo>
                  <a:cubicBezTo>
                    <a:pt x="57" y="85"/>
                    <a:pt x="56" y="82"/>
                    <a:pt x="54" y="78"/>
                  </a:cubicBezTo>
                  <a:cubicBezTo>
                    <a:pt x="44" y="86"/>
                    <a:pt x="33" y="90"/>
                    <a:pt x="20" y="89"/>
                  </a:cubicBezTo>
                  <a:cubicBezTo>
                    <a:pt x="13" y="86"/>
                    <a:pt x="7" y="83"/>
                    <a:pt x="2" y="75"/>
                  </a:cubicBezTo>
                  <a:cubicBezTo>
                    <a:pt x="0" y="69"/>
                    <a:pt x="0" y="62"/>
                    <a:pt x="3" y="52"/>
                  </a:cubicBezTo>
                  <a:cubicBezTo>
                    <a:pt x="5" y="48"/>
                    <a:pt x="9" y="44"/>
                    <a:pt x="12" y="42"/>
                  </a:cubicBezTo>
                  <a:cubicBezTo>
                    <a:pt x="25" y="37"/>
                    <a:pt x="37" y="33"/>
                    <a:pt x="51" y="40"/>
                  </a:cubicBezTo>
                  <a:close/>
                  <a:moveTo>
                    <a:pt x="36" y="51"/>
                  </a:moveTo>
                  <a:cubicBezTo>
                    <a:pt x="31" y="49"/>
                    <a:pt x="29" y="52"/>
                    <a:pt x="26" y="53"/>
                  </a:cubicBezTo>
                  <a:cubicBezTo>
                    <a:pt x="22" y="54"/>
                    <a:pt x="20" y="57"/>
                    <a:pt x="20" y="62"/>
                  </a:cubicBezTo>
                  <a:cubicBezTo>
                    <a:pt x="20" y="65"/>
                    <a:pt x="21" y="68"/>
                    <a:pt x="24" y="70"/>
                  </a:cubicBezTo>
                  <a:cubicBezTo>
                    <a:pt x="32" y="73"/>
                    <a:pt x="38" y="70"/>
                    <a:pt x="43" y="65"/>
                  </a:cubicBezTo>
                  <a:cubicBezTo>
                    <a:pt x="46" y="62"/>
                    <a:pt x="44" y="56"/>
                    <a:pt x="42" y="55"/>
                  </a:cubicBezTo>
                  <a:cubicBezTo>
                    <a:pt x="40" y="53"/>
                    <a:pt x="39" y="52"/>
                    <a:pt x="36" y="5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" name="Freeform 29"/>
            <p:cNvSpPr>
              <a:spLocks noEditPoints="1"/>
            </p:cNvSpPr>
            <p:nvPr/>
          </p:nvSpPr>
          <p:spPr bwMode="auto">
            <a:xfrm>
              <a:off x="5214938" y="3213100"/>
              <a:ext cx="155575" cy="128587"/>
            </a:xfrm>
            <a:custGeom>
              <a:avLst/>
              <a:gdLst>
                <a:gd name="T0" fmla="*/ 2 w 86"/>
                <a:gd name="T1" fmla="*/ 39 h 71"/>
                <a:gd name="T2" fmla="*/ 9 w 86"/>
                <a:gd name="T3" fmla="*/ 17 h 71"/>
                <a:gd name="T4" fmla="*/ 21 w 86"/>
                <a:gd name="T5" fmla="*/ 5 h 71"/>
                <a:gd name="T6" fmla="*/ 54 w 86"/>
                <a:gd name="T7" fmla="*/ 6 h 71"/>
                <a:gd name="T8" fmla="*/ 60 w 86"/>
                <a:gd name="T9" fmla="*/ 18 h 71"/>
                <a:gd name="T10" fmla="*/ 58 w 86"/>
                <a:gd name="T11" fmla="*/ 38 h 71"/>
                <a:gd name="T12" fmla="*/ 59 w 86"/>
                <a:gd name="T13" fmla="*/ 49 h 71"/>
                <a:gd name="T14" fmla="*/ 70 w 86"/>
                <a:gd name="T15" fmla="*/ 50 h 71"/>
                <a:gd name="T16" fmla="*/ 82 w 86"/>
                <a:gd name="T17" fmla="*/ 47 h 71"/>
                <a:gd name="T18" fmla="*/ 84 w 86"/>
                <a:gd name="T19" fmla="*/ 58 h 71"/>
                <a:gd name="T20" fmla="*/ 71 w 86"/>
                <a:gd name="T21" fmla="*/ 67 h 71"/>
                <a:gd name="T22" fmla="*/ 46 w 86"/>
                <a:gd name="T23" fmla="*/ 63 h 71"/>
                <a:gd name="T24" fmla="*/ 21 w 86"/>
                <a:gd name="T25" fmla="*/ 71 h 71"/>
                <a:gd name="T26" fmla="*/ 2 w 86"/>
                <a:gd name="T27" fmla="*/ 58 h 71"/>
                <a:gd name="T28" fmla="*/ 2 w 86"/>
                <a:gd name="T29" fmla="*/ 39 h 71"/>
                <a:gd name="T30" fmla="*/ 19 w 86"/>
                <a:gd name="T31" fmla="*/ 51 h 71"/>
                <a:gd name="T32" fmla="*/ 35 w 86"/>
                <a:gd name="T33" fmla="*/ 47 h 71"/>
                <a:gd name="T34" fmla="*/ 35 w 86"/>
                <a:gd name="T35" fmla="*/ 23 h 71"/>
                <a:gd name="T36" fmla="*/ 19 w 86"/>
                <a:gd name="T37" fmla="*/ 31 h 71"/>
                <a:gd name="T38" fmla="*/ 19 w 86"/>
                <a:gd name="T39" fmla="*/ 51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6" h="71">
                  <a:moveTo>
                    <a:pt x="2" y="39"/>
                  </a:moveTo>
                  <a:cubicBezTo>
                    <a:pt x="2" y="30"/>
                    <a:pt x="6" y="23"/>
                    <a:pt x="9" y="17"/>
                  </a:cubicBezTo>
                  <a:cubicBezTo>
                    <a:pt x="12" y="12"/>
                    <a:pt x="15" y="10"/>
                    <a:pt x="21" y="5"/>
                  </a:cubicBezTo>
                  <a:cubicBezTo>
                    <a:pt x="37" y="0"/>
                    <a:pt x="37" y="0"/>
                    <a:pt x="54" y="6"/>
                  </a:cubicBezTo>
                  <a:cubicBezTo>
                    <a:pt x="59" y="10"/>
                    <a:pt x="61" y="14"/>
                    <a:pt x="60" y="18"/>
                  </a:cubicBezTo>
                  <a:cubicBezTo>
                    <a:pt x="60" y="25"/>
                    <a:pt x="61" y="32"/>
                    <a:pt x="58" y="38"/>
                  </a:cubicBezTo>
                  <a:cubicBezTo>
                    <a:pt x="56" y="41"/>
                    <a:pt x="55" y="48"/>
                    <a:pt x="59" y="49"/>
                  </a:cubicBezTo>
                  <a:cubicBezTo>
                    <a:pt x="62" y="49"/>
                    <a:pt x="66" y="50"/>
                    <a:pt x="70" y="50"/>
                  </a:cubicBezTo>
                  <a:cubicBezTo>
                    <a:pt x="74" y="49"/>
                    <a:pt x="78" y="48"/>
                    <a:pt x="82" y="47"/>
                  </a:cubicBezTo>
                  <a:cubicBezTo>
                    <a:pt x="86" y="50"/>
                    <a:pt x="85" y="54"/>
                    <a:pt x="84" y="58"/>
                  </a:cubicBezTo>
                  <a:cubicBezTo>
                    <a:pt x="81" y="63"/>
                    <a:pt x="75" y="64"/>
                    <a:pt x="71" y="67"/>
                  </a:cubicBezTo>
                  <a:cubicBezTo>
                    <a:pt x="62" y="69"/>
                    <a:pt x="53" y="66"/>
                    <a:pt x="46" y="63"/>
                  </a:cubicBezTo>
                  <a:cubicBezTo>
                    <a:pt x="36" y="66"/>
                    <a:pt x="30" y="70"/>
                    <a:pt x="21" y="71"/>
                  </a:cubicBezTo>
                  <a:cubicBezTo>
                    <a:pt x="15" y="71"/>
                    <a:pt x="5" y="66"/>
                    <a:pt x="2" y="58"/>
                  </a:cubicBezTo>
                  <a:cubicBezTo>
                    <a:pt x="0" y="53"/>
                    <a:pt x="2" y="39"/>
                    <a:pt x="2" y="39"/>
                  </a:cubicBezTo>
                  <a:close/>
                  <a:moveTo>
                    <a:pt x="19" y="51"/>
                  </a:moveTo>
                  <a:cubicBezTo>
                    <a:pt x="24" y="56"/>
                    <a:pt x="31" y="53"/>
                    <a:pt x="35" y="47"/>
                  </a:cubicBezTo>
                  <a:cubicBezTo>
                    <a:pt x="38" y="39"/>
                    <a:pt x="41" y="31"/>
                    <a:pt x="35" y="23"/>
                  </a:cubicBezTo>
                  <a:cubicBezTo>
                    <a:pt x="27" y="20"/>
                    <a:pt x="23" y="26"/>
                    <a:pt x="19" y="31"/>
                  </a:cubicBezTo>
                  <a:cubicBezTo>
                    <a:pt x="17" y="38"/>
                    <a:pt x="17" y="45"/>
                    <a:pt x="19" y="5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" name="Freeform 30"/>
            <p:cNvSpPr>
              <a:spLocks noEditPoints="1"/>
            </p:cNvSpPr>
            <p:nvPr/>
          </p:nvSpPr>
          <p:spPr bwMode="auto">
            <a:xfrm>
              <a:off x="5103813" y="3198813"/>
              <a:ext cx="117475" cy="141287"/>
            </a:xfrm>
            <a:custGeom>
              <a:avLst/>
              <a:gdLst>
                <a:gd name="T0" fmla="*/ 59 w 65"/>
                <a:gd name="T1" fmla="*/ 64 h 78"/>
                <a:gd name="T2" fmla="*/ 13 w 65"/>
                <a:gd name="T3" fmla="*/ 76 h 78"/>
                <a:gd name="T4" fmla="*/ 0 w 65"/>
                <a:gd name="T5" fmla="*/ 60 h 78"/>
                <a:gd name="T6" fmla="*/ 3 w 65"/>
                <a:gd name="T7" fmla="*/ 29 h 78"/>
                <a:gd name="T8" fmla="*/ 18 w 65"/>
                <a:gd name="T9" fmla="*/ 7 h 78"/>
                <a:gd name="T10" fmla="*/ 32 w 65"/>
                <a:gd name="T11" fmla="*/ 1 h 78"/>
                <a:gd name="T12" fmla="*/ 62 w 65"/>
                <a:gd name="T13" fmla="*/ 13 h 78"/>
                <a:gd name="T14" fmla="*/ 56 w 65"/>
                <a:gd name="T15" fmla="*/ 33 h 78"/>
                <a:gd name="T16" fmla="*/ 37 w 65"/>
                <a:gd name="T17" fmla="*/ 49 h 78"/>
                <a:gd name="T18" fmla="*/ 25 w 65"/>
                <a:gd name="T19" fmla="*/ 58 h 78"/>
                <a:gd name="T20" fmla="*/ 40 w 65"/>
                <a:gd name="T21" fmla="*/ 58 h 78"/>
                <a:gd name="T22" fmla="*/ 55 w 65"/>
                <a:gd name="T23" fmla="*/ 56 h 78"/>
                <a:gd name="T24" fmla="*/ 59 w 65"/>
                <a:gd name="T25" fmla="*/ 64 h 78"/>
                <a:gd name="T26" fmla="*/ 31 w 65"/>
                <a:gd name="T27" fmla="*/ 16 h 78"/>
                <a:gd name="T28" fmla="*/ 19 w 65"/>
                <a:gd name="T29" fmla="*/ 40 h 78"/>
                <a:gd name="T30" fmla="*/ 45 w 65"/>
                <a:gd name="T31" fmla="*/ 26 h 78"/>
                <a:gd name="T32" fmla="*/ 45 w 65"/>
                <a:gd name="T33" fmla="*/ 16 h 78"/>
                <a:gd name="T34" fmla="*/ 31 w 65"/>
                <a:gd name="T35" fmla="*/ 16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5" h="78">
                  <a:moveTo>
                    <a:pt x="59" y="64"/>
                  </a:moveTo>
                  <a:cubicBezTo>
                    <a:pt x="44" y="76"/>
                    <a:pt x="35" y="78"/>
                    <a:pt x="13" y="76"/>
                  </a:cubicBezTo>
                  <a:cubicBezTo>
                    <a:pt x="7" y="74"/>
                    <a:pt x="3" y="67"/>
                    <a:pt x="0" y="60"/>
                  </a:cubicBezTo>
                  <a:cubicBezTo>
                    <a:pt x="0" y="50"/>
                    <a:pt x="0" y="40"/>
                    <a:pt x="3" y="29"/>
                  </a:cubicBezTo>
                  <a:cubicBezTo>
                    <a:pt x="6" y="18"/>
                    <a:pt x="9" y="13"/>
                    <a:pt x="18" y="7"/>
                  </a:cubicBezTo>
                  <a:cubicBezTo>
                    <a:pt x="22" y="4"/>
                    <a:pt x="29" y="2"/>
                    <a:pt x="32" y="1"/>
                  </a:cubicBezTo>
                  <a:cubicBezTo>
                    <a:pt x="45" y="0"/>
                    <a:pt x="52" y="0"/>
                    <a:pt x="62" y="13"/>
                  </a:cubicBezTo>
                  <a:cubicBezTo>
                    <a:pt x="65" y="21"/>
                    <a:pt x="61" y="28"/>
                    <a:pt x="56" y="33"/>
                  </a:cubicBezTo>
                  <a:cubicBezTo>
                    <a:pt x="50" y="41"/>
                    <a:pt x="46" y="44"/>
                    <a:pt x="37" y="49"/>
                  </a:cubicBezTo>
                  <a:cubicBezTo>
                    <a:pt x="34" y="50"/>
                    <a:pt x="27" y="54"/>
                    <a:pt x="25" y="58"/>
                  </a:cubicBezTo>
                  <a:cubicBezTo>
                    <a:pt x="30" y="60"/>
                    <a:pt x="35" y="60"/>
                    <a:pt x="40" y="58"/>
                  </a:cubicBezTo>
                  <a:cubicBezTo>
                    <a:pt x="46" y="56"/>
                    <a:pt x="49" y="56"/>
                    <a:pt x="55" y="56"/>
                  </a:cubicBezTo>
                  <a:cubicBezTo>
                    <a:pt x="55" y="56"/>
                    <a:pt x="60" y="60"/>
                    <a:pt x="59" y="64"/>
                  </a:cubicBezTo>
                  <a:close/>
                  <a:moveTo>
                    <a:pt x="31" y="16"/>
                  </a:moveTo>
                  <a:cubicBezTo>
                    <a:pt x="22" y="24"/>
                    <a:pt x="22" y="26"/>
                    <a:pt x="19" y="40"/>
                  </a:cubicBezTo>
                  <a:cubicBezTo>
                    <a:pt x="28" y="38"/>
                    <a:pt x="39" y="32"/>
                    <a:pt x="45" y="26"/>
                  </a:cubicBezTo>
                  <a:cubicBezTo>
                    <a:pt x="46" y="22"/>
                    <a:pt x="47" y="18"/>
                    <a:pt x="45" y="16"/>
                  </a:cubicBezTo>
                  <a:cubicBezTo>
                    <a:pt x="42" y="14"/>
                    <a:pt x="34" y="15"/>
                    <a:pt x="31" y="1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" name="Freeform 31"/>
            <p:cNvSpPr>
              <a:spLocks/>
            </p:cNvSpPr>
            <p:nvPr/>
          </p:nvSpPr>
          <p:spPr bwMode="auto">
            <a:xfrm>
              <a:off x="4879975" y="3232150"/>
              <a:ext cx="53975" cy="123825"/>
            </a:xfrm>
            <a:custGeom>
              <a:avLst/>
              <a:gdLst>
                <a:gd name="T0" fmla="*/ 3 w 30"/>
                <a:gd name="T1" fmla="*/ 0 h 68"/>
                <a:gd name="T2" fmla="*/ 14 w 30"/>
                <a:gd name="T3" fmla="*/ 6 h 68"/>
                <a:gd name="T4" fmla="*/ 22 w 30"/>
                <a:gd name="T5" fmla="*/ 23 h 68"/>
                <a:gd name="T6" fmla="*/ 27 w 30"/>
                <a:gd name="T7" fmla="*/ 62 h 68"/>
                <a:gd name="T8" fmla="*/ 19 w 30"/>
                <a:gd name="T9" fmla="*/ 68 h 68"/>
                <a:gd name="T10" fmla="*/ 11 w 30"/>
                <a:gd name="T11" fmla="*/ 63 h 68"/>
                <a:gd name="T12" fmla="*/ 11 w 30"/>
                <a:gd name="T13" fmla="*/ 57 h 68"/>
                <a:gd name="T14" fmla="*/ 3 w 30"/>
                <a:gd name="T15" fmla="*/ 19 h 68"/>
                <a:gd name="T16" fmla="*/ 3 w 30"/>
                <a:gd name="T17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" h="68">
                  <a:moveTo>
                    <a:pt x="3" y="0"/>
                  </a:moveTo>
                  <a:cubicBezTo>
                    <a:pt x="9" y="0"/>
                    <a:pt x="12" y="2"/>
                    <a:pt x="14" y="6"/>
                  </a:cubicBezTo>
                  <a:cubicBezTo>
                    <a:pt x="15" y="8"/>
                    <a:pt x="21" y="18"/>
                    <a:pt x="22" y="23"/>
                  </a:cubicBezTo>
                  <a:cubicBezTo>
                    <a:pt x="25" y="36"/>
                    <a:pt x="30" y="48"/>
                    <a:pt x="27" y="62"/>
                  </a:cubicBezTo>
                  <a:cubicBezTo>
                    <a:pt x="26" y="66"/>
                    <a:pt x="23" y="68"/>
                    <a:pt x="19" y="68"/>
                  </a:cubicBezTo>
                  <a:cubicBezTo>
                    <a:pt x="15" y="68"/>
                    <a:pt x="13" y="65"/>
                    <a:pt x="11" y="63"/>
                  </a:cubicBezTo>
                  <a:cubicBezTo>
                    <a:pt x="11" y="60"/>
                    <a:pt x="11" y="58"/>
                    <a:pt x="11" y="57"/>
                  </a:cubicBezTo>
                  <a:cubicBezTo>
                    <a:pt x="12" y="43"/>
                    <a:pt x="9" y="31"/>
                    <a:pt x="3" y="19"/>
                  </a:cubicBezTo>
                  <a:cubicBezTo>
                    <a:pt x="0" y="13"/>
                    <a:pt x="0" y="8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" name="Freeform 32"/>
            <p:cNvSpPr>
              <a:spLocks/>
            </p:cNvSpPr>
            <p:nvPr/>
          </p:nvSpPr>
          <p:spPr bwMode="auto">
            <a:xfrm>
              <a:off x="4865688" y="3181350"/>
              <a:ext cx="30163" cy="31750"/>
            </a:xfrm>
            <a:custGeom>
              <a:avLst/>
              <a:gdLst>
                <a:gd name="T0" fmla="*/ 5 w 17"/>
                <a:gd name="T1" fmla="*/ 17 h 17"/>
                <a:gd name="T2" fmla="*/ 0 w 17"/>
                <a:gd name="T3" fmla="*/ 10 h 17"/>
                <a:gd name="T4" fmla="*/ 7 w 17"/>
                <a:gd name="T5" fmla="*/ 0 h 17"/>
                <a:gd name="T6" fmla="*/ 17 w 17"/>
                <a:gd name="T7" fmla="*/ 4 h 17"/>
                <a:gd name="T8" fmla="*/ 5 w 17"/>
                <a:gd name="T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7">
                  <a:moveTo>
                    <a:pt x="5" y="17"/>
                  </a:moveTo>
                  <a:cubicBezTo>
                    <a:pt x="2" y="15"/>
                    <a:pt x="0" y="13"/>
                    <a:pt x="0" y="10"/>
                  </a:cubicBezTo>
                  <a:cubicBezTo>
                    <a:pt x="0" y="6"/>
                    <a:pt x="1" y="2"/>
                    <a:pt x="7" y="0"/>
                  </a:cubicBezTo>
                  <a:cubicBezTo>
                    <a:pt x="14" y="0"/>
                    <a:pt x="14" y="3"/>
                    <a:pt x="17" y="4"/>
                  </a:cubicBezTo>
                  <a:cubicBezTo>
                    <a:pt x="17" y="15"/>
                    <a:pt x="16" y="16"/>
                    <a:pt x="5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58" name="Group 57"/>
          <p:cNvGrpSpPr/>
          <p:nvPr/>
        </p:nvGrpSpPr>
        <p:grpSpPr>
          <a:xfrm>
            <a:off x="6807719" y="3128974"/>
            <a:ext cx="635909" cy="655855"/>
            <a:chOff x="10526713" y="3411537"/>
            <a:chExt cx="860425" cy="887413"/>
          </a:xfrm>
          <a:solidFill>
            <a:srgbClr val="EFECCA"/>
          </a:solidFill>
        </p:grpSpPr>
        <p:sp>
          <p:nvSpPr>
            <p:cNvPr id="59" name="Freeform 5"/>
            <p:cNvSpPr>
              <a:spLocks noEditPoints="1"/>
            </p:cNvSpPr>
            <p:nvPr/>
          </p:nvSpPr>
          <p:spPr bwMode="auto">
            <a:xfrm>
              <a:off x="10526713" y="3411537"/>
              <a:ext cx="860425" cy="887413"/>
            </a:xfrm>
            <a:custGeom>
              <a:avLst/>
              <a:gdLst>
                <a:gd name="T0" fmla="*/ 119 w 426"/>
                <a:gd name="T1" fmla="*/ 437 h 440"/>
                <a:gd name="T2" fmla="*/ 22 w 426"/>
                <a:gd name="T3" fmla="*/ 392 h 440"/>
                <a:gd name="T4" fmla="*/ 18 w 426"/>
                <a:gd name="T5" fmla="*/ 297 h 440"/>
                <a:gd name="T6" fmla="*/ 11 w 426"/>
                <a:gd name="T7" fmla="*/ 203 h 440"/>
                <a:gd name="T8" fmla="*/ 57 w 426"/>
                <a:gd name="T9" fmla="*/ 61 h 440"/>
                <a:gd name="T10" fmla="*/ 227 w 426"/>
                <a:gd name="T11" fmla="*/ 3 h 440"/>
                <a:gd name="T12" fmla="*/ 292 w 426"/>
                <a:gd name="T13" fmla="*/ 10 h 440"/>
                <a:gd name="T14" fmla="*/ 382 w 426"/>
                <a:gd name="T15" fmla="*/ 106 h 440"/>
                <a:gd name="T16" fmla="*/ 419 w 426"/>
                <a:gd name="T17" fmla="*/ 149 h 440"/>
                <a:gd name="T18" fmla="*/ 349 w 426"/>
                <a:gd name="T19" fmla="*/ 254 h 440"/>
                <a:gd name="T20" fmla="*/ 353 w 426"/>
                <a:gd name="T21" fmla="*/ 348 h 440"/>
                <a:gd name="T22" fmla="*/ 221 w 426"/>
                <a:gd name="T23" fmla="*/ 440 h 440"/>
                <a:gd name="T24" fmla="*/ 318 w 426"/>
                <a:gd name="T25" fmla="*/ 138 h 440"/>
                <a:gd name="T26" fmla="*/ 263 w 426"/>
                <a:gd name="T27" fmla="*/ 20 h 440"/>
                <a:gd name="T28" fmla="*/ 179 w 426"/>
                <a:gd name="T29" fmla="*/ 26 h 440"/>
                <a:gd name="T30" fmla="*/ 47 w 426"/>
                <a:gd name="T31" fmla="*/ 143 h 440"/>
                <a:gd name="T32" fmla="*/ 233 w 426"/>
                <a:gd name="T33" fmla="*/ 173 h 440"/>
                <a:gd name="T34" fmla="*/ 69 w 426"/>
                <a:gd name="T35" fmla="*/ 333 h 440"/>
                <a:gd name="T36" fmla="*/ 52 w 426"/>
                <a:gd name="T37" fmla="*/ 375 h 440"/>
                <a:gd name="T38" fmla="*/ 152 w 426"/>
                <a:gd name="T39" fmla="*/ 395 h 440"/>
                <a:gd name="T40" fmla="*/ 302 w 426"/>
                <a:gd name="T41" fmla="*/ 366 h 440"/>
                <a:gd name="T42" fmla="*/ 340 w 426"/>
                <a:gd name="T43" fmla="*/ 308 h 440"/>
                <a:gd name="T44" fmla="*/ 218 w 426"/>
                <a:gd name="T45" fmla="*/ 343 h 440"/>
                <a:gd name="T46" fmla="*/ 119 w 426"/>
                <a:gd name="T47" fmla="*/ 295 h 440"/>
                <a:gd name="T48" fmla="*/ 261 w 426"/>
                <a:gd name="T49" fmla="*/ 288 h 440"/>
                <a:gd name="T50" fmla="*/ 259 w 426"/>
                <a:gd name="T51" fmla="*/ 273 h 440"/>
                <a:gd name="T52" fmla="*/ 114 w 426"/>
                <a:gd name="T53" fmla="*/ 236 h 440"/>
                <a:gd name="T54" fmla="*/ 42 w 426"/>
                <a:gd name="T55" fmla="*/ 194 h 440"/>
                <a:gd name="T56" fmla="*/ 44 w 426"/>
                <a:gd name="T57" fmla="*/ 272 h 440"/>
                <a:gd name="T58" fmla="*/ 338 w 426"/>
                <a:gd name="T59" fmla="*/ 184 h 440"/>
                <a:gd name="T60" fmla="*/ 201 w 426"/>
                <a:gd name="T61" fmla="*/ 229 h 440"/>
                <a:gd name="T62" fmla="*/ 219 w 426"/>
                <a:gd name="T63" fmla="*/ 239 h 440"/>
                <a:gd name="T64" fmla="*/ 392 w 426"/>
                <a:gd name="T65" fmla="*/ 141 h 440"/>
                <a:gd name="T66" fmla="*/ 364 w 426"/>
                <a:gd name="T67" fmla="*/ 149 h 440"/>
                <a:gd name="T68" fmla="*/ 188 w 426"/>
                <a:gd name="T69" fmla="*/ 312 h 440"/>
                <a:gd name="T70" fmla="*/ 64 w 426"/>
                <a:gd name="T71" fmla="*/ 296 h 440"/>
                <a:gd name="T72" fmla="*/ 103 w 426"/>
                <a:gd name="T73" fmla="*/ 323 h 440"/>
                <a:gd name="T74" fmla="*/ 186 w 426"/>
                <a:gd name="T75" fmla="*/ 327 h 440"/>
                <a:gd name="T76" fmla="*/ 336 w 426"/>
                <a:gd name="T77" fmla="*/ 286 h 440"/>
                <a:gd name="T78" fmla="*/ 310 w 426"/>
                <a:gd name="T79" fmla="*/ 292 h 440"/>
                <a:gd name="T80" fmla="*/ 121 w 426"/>
                <a:gd name="T81" fmla="*/ 210 h 440"/>
                <a:gd name="T82" fmla="*/ 348 w 426"/>
                <a:gd name="T83" fmla="*/ 149 h 440"/>
                <a:gd name="T84" fmla="*/ 277 w 426"/>
                <a:gd name="T85" fmla="*/ 177 h 440"/>
                <a:gd name="T86" fmla="*/ 84 w 426"/>
                <a:gd name="T87" fmla="*/ 186 h 440"/>
                <a:gd name="T88" fmla="*/ 121 w 426"/>
                <a:gd name="T89" fmla="*/ 210 h 440"/>
                <a:gd name="T90" fmla="*/ 238 w 426"/>
                <a:gd name="T91" fmla="*/ 422 h 440"/>
                <a:gd name="T92" fmla="*/ 266 w 426"/>
                <a:gd name="T93" fmla="*/ 395 h 440"/>
                <a:gd name="T94" fmla="*/ 118 w 426"/>
                <a:gd name="T95" fmla="*/ 408 h 440"/>
                <a:gd name="T96" fmla="*/ 70 w 426"/>
                <a:gd name="T97" fmla="*/ 410 h 440"/>
                <a:gd name="T98" fmla="*/ 406 w 426"/>
                <a:gd name="T99" fmla="*/ 171 h 440"/>
                <a:gd name="T100" fmla="*/ 308 w 426"/>
                <a:gd name="T101" fmla="*/ 239 h 440"/>
                <a:gd name="T102" fmla="*/ 140 w 426"/>
                <a:gd name="T103" fmla="*/ 243 h 440"/>
                <a:gd name="T104" fmla="*/ 324 w 426"/>
                <a:gd name="T105" fmla="*/ 248 h 440"/>
                <a:gd name="T106" fmla="*/ 409 w 426"/>
                <a:gd name="T107" fmla="*/ 155 h 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426" h="440">
                  <a:moveTo>
                    <a:pt x="221" y="440"/>
                  </a:moveTo>
                  <a:cubicBezTo>
                    <a:pt x="204" y="440"/>
                    <a:pt x="130" y="437"/>
                    <a:pt x="119" y="437"/>
                  </a:cubicBezTo>
                  <a:cubicBezTo>
                    <a:pt x="93" y="437"/>
                    <a:pt x="76" y="430"/>
                    <a:pt x="50" y="417"/>
                  </a:cubicBezTo>
                  <a:cubicBezTo>
                    <a:pt x="37" y="411"/>
                    <a:pt x="29" y="405"/>
                    <a:pt x="22" y="392"/>
                  </a:cubicBezTo>
                  <a:cubicBezTo>
                    <a:pt x="16" y="381"/>
                    <a:pt x="9" y="369"/>
                    <a:pt x="6" y="357"/>
                  </a:cubicBezTo>
                  <a:cubicBezTo>
                    <a:pt x="0" y="333"/>
                    <a:pt x="5" y="317"/>
                    <a:pt x="18" y="297"/>
                  </a:cubicBezTo>
                  <a:cubicBezTo>
                    <a:pt x="7" y="276"/>
                    <a:pt x="4" y="262"/>
                    <a:pt x="4" y="238"/>
                  </a:cubicBezTo>
                  <a:cubicBezTo>
                    <a:pt x="4" y="225"/>
                    <a:pt x="3" y="215"/>
                    <a:pt x="11" y="203"/>
                  </a:cubicBezTo>
                  <a:cubicBezTo>
                    <a:pt x="17" y="194"/>
                    <a:pt x="25" y="186"/>
                    <a:pt x="33" y="177"/>
                  </a:cubicBezTo>
                  <a:cubicBezTo>
                    <a:pt x="19" y="140"/>
                    <a:pt x="26" y="87"/>
                    <a:pt x="57" y="61"/>
                  </a:cubicBezTo>
                  <a:cubicBezTo>
                    <a:pt x="92" y="33"/>
                    <a:pt x="99" y="31"/>
                    <a:pt x="141" y="16"/>
                  </a:cubicBezTo>
                  <a:cubicBezTo>
                    <a:pt x="158" y="10"/>
                    <a:pt x="210" y="2"/>
                    <a:pt x="227" y="3"/>
                  </a:cubicBezTo>
                  <a:cubicBezTo>
                    <a:pt x="238" y="3"/>
                    <a:pt x="246" y="0"/>
                    <a:pt x="257" y="1"/>
                  </a:cubicBezTo>
                  <a:cubicBezTo>
                    <a:pt x="269" y="3"/>
                    <a:pt x="280" y="5"/>
                    <a:pt x="292" y="10"/>
                  </a:cubicBezTo>
                  <a:cubicBezTo>
                    <a:pt x="332" y="24"/>
                    <a:pt x="355" y="53"/>
                    <a:pt x="363" y="95"/>
                  </a:cubicBezTo>
                  <a:cubicBezTo>
                    <a:pt x="368" y="101"/>
                    <a:pt x="375" y="103"/>
                    <a:pt x="382" y="106"/>
                  </a:cubicBezTo>
                  <a:cubicBezTo>
                    <a:pt x="391" y="110"/>
                    <a:pt x="399" y="118"/>
                    <a:pt x="406" y="125"/>
                  </a:cubicBezTo>
                  <a:cubicBezTo>
                    <a:pt x="412" y="136"/>
                    <a:pt x="413" y="138"/>
                    <a:pt x="419" y="149"/>
                  </a:cubicBezTo>
                  <a:cubicBezTo>
                    <a:pt x="426" y="162"/>
                    <a:pt x="423" y="178"/>
                    <a:pt x="423" y="193"/>
                  </a:cubicBezTo>
                  <a:cubicBezTo>
                    <a:pt x="411" y="223"/>
                    <a:pt x="379" y="241"/>
                    <a:pt x="349" y="254"/>
                  </a:cubicBezTo>
                  <a:cubicBezTo>
                    <a:pt x="356" y="263"/>
                    <a:pt x="357" y="276"/>
                    <a:pt x="352" y="292"/>
                  </a:cubicBezTo>
                  <a:cubicBezTo>
                    <a:pt x="369" y="319"/>
                    <a:pt x="350" y="332"/>
                    <a:pt x="353" y="348"/>
                  </a:cubicBezTo>
                  <a:cubicBezTo>
                    <a:pt x="351" y="373"/>
                    <a:pt x="333" y="419"/>
                    <a:pt x="274" y="431"/>
                  </a:cubicBezTo>
                  <a:cubicBezTo>
                    <a:pt x="262" y="433"/>
                    <a:pt x="229" y="439"/>
                    <a:pt x="221" y="440"/>
                  </a:cubicBezTo>
                  <a:close/>
                  <a:moveTo>
                    <a:pt x="233" y="173"/>
                  </a:moveTo>
                  <a:cubicBezTo>
                    <a:pt x="261" y="162"/>
                    <a:pt x="293" y="155"/>
                    <a:pt x="318" y="138"/>
                  </a:cubicBezTo>
                  <a:cubicBezTo>
                    <a:pt x="347" y="119"/>
                    <a:pt x="352" y="91"/>
                    <a:pt x="335" y="61"/>
                  </a:cubicBezTo>
                  <a:cubicBezTo>
                    <a:pt x="317" y="32"/>
                    <a:pt x="293" y="31"/>
                    <a:pt x="263" y="20"/>
                  </a:cubicBezTo>
                  <a:cubicBezTo>
                    <a:pt x="252" y="16"/>
                    <a:pt x="234" y="18"/>
                    <a:pt x="223" y="19"/>
                  </a:cubicBezTo>
                  <a:cubicBezTo>
                    <a:pt x="208" y="20"/>
                    <a:pt x="194" y="23"/>
                    <a:pt x="179" y="26"/>
                  </a:cubicBezTo>
                  <a:cubicBezTo>
                    <a:pt x="151" y="32"/>
                    <a:pt x="114" y="42"/>
                    <a:pt x="88" y="58"/>
                  </a:cubicBezTo>
                  <a:cubicBezTo>
                    <a:pt x="61" y="75"/>
                    <a:pt x="47" y="104"/>
                    <a:pt x="47" y="143"/>
                  </a:cubicBezTo>
                  <a:cubicBezTo>
                    <a:pt x="52" y="150"/>
                    <a:pt x="79" y="173"/>
                    <a:pt x="108" y="178"/>
                  </a:cubicBezTo>
                  <a:cubicBezTo>
                    <a:pt x="149" y="185"/>
                    <a:pt x="200" y="182"/>
                    <a:pt x="233" y="173"/>
                  </a:cubicBezTo>
                  <a:close/>
                  <a:moveTo>
                    <a:pt x="138" y="343"/>
                  </a:moveTo>
                  <a:cubicBezTo>
                    <a:pt x="113" y="343"/>
                    <a:pt x="87" y="339"/>
                    <a:pt x="69" y="333"/>
                  </a:cubicBezTo>
                  <a:cubicBezTo>
                    <a:pt x="57" y="327"/>
                    <a:pt x="39" y="313"/>
                    <a:pt x="27" y="312"/>
                  </a:cubicBezTo>
                  <a:cubicBezTo>
                    <a:pt x="6" y="334"/>
                    <a:pt x="28" y="366"/>
                    <a:pt x="52" y="375"/>
                  </a:cubicBezTo>
                  <a:cubicBezTo>
                    <a:pt x="67" y="381"/>
                    <a:pt x="89" y="392"/>
                    <a:pt x="105" y="392"/>
                  </a:cubicBezTo>
                  <a:cubicBezTo>
                    <a:pt x="121" y="392"/>
                    <a:pt x="137" y="395"/>
                    <a:pt x="152" y="395"/>
                  </a:cubicBezTo>
                  <a:cubicBezTo>
                    <a:pt x="186" y="395"/>
                    <a:pt x="223" y="393"/>
                    <a:pt x="255" y="383"/>
                  </a:cubicBezTo>
                  <a:cubicBezTo>
                    <a:pt x="271" y="379"/>
                    <a:pt x="288" y="374"/>
                    <a:pt x="302" y="366"/>
                  </a:cubicBezTo>
                  <a:cubicBezTo>
                    <a:pt x="310" y="362"/>
                    <a:pt x="317" y="357"/>
                    <a:pt x="324" y="352"/>
                  </a:cubicBezTo>
                  <a:cubicBezTo>
                    <a:pt x="332" y="345"/>
                    <a:pt x="354" y="324"/>
                    <a:pt x="340" y="308"/>
                  </a:cubicBezTo>
                  <a:cubicBezTo>
                    <a:pt x="325" y="323"/>
                    <a:pt x="305" y="328"/>
                    <a:pt x="285" y="332"/>
                  </a:cubicBezTo>
                  <a:cubicBezTo>
                    <a:pt x="266" y="336"/>
                    <a:pt x="236" y="341"/>
                    <a:pt x="218" y="343"/>
                  </a:cubicBezTo>
                  <a:cubicBezTo>
                    <a:pt x="200" y="345"/>
                    <a:pt x="143" y="343"/>
                    <a:pt x="138" y="343"/>
                  </a:cubicBezTo>
                  <a:close/>
                  <a:moveTo>
                    <a:pt x="119" y="295"/>
                  </a:moveTo>
                  <a:cubicBezTo>
                    <a:pt x="133" y="295"/>
                    <a:pt x="178" y="300"/>
                    <a:pt x="191" y="300"/>
                  </a:cubicBezTo>
                  <a:cubicBezTo>
                    <a:pt x="214" y="299"/>
                    <a:pt x="239" y="291"/>
                    <a:pt x="261" y="288"/>
                  </a:cubicBezTo>
                  <a:cubicBezTo>
                    <a:pt x="289" y="283"/>
                    <a:pt x="332" y="275"/>
                    <a:pt x="336" y="260"/>
                  </a:cubicBezTo>
                  <a:cubicBezTo>
                    <a:pt x="311" y="266"/>
                    <a:pt x="283" y="269"/>
                    <a:pt x="259" y="273"/>
                  </a:cubicBezTo>
                  <a:cubicBezTo>
                    <a:pt x="231" y="278"/>
                    <a:pt x="200" y="281"/>
                    <a:pt x="172" y="275"/>
                  </a:cubicBezTo>
                  <a:cubicBezTo>
                    <a:pt x="148" y="269"/>
                    <a:pt x="126" y="261"/>
                    <a:pt x="114" y="236"/>
                  </a:cubicBezTo>
                  <a:cubicBezTo>
                    <a:pt x="107" y="223"/>
                    <a:pt x="93" y="223"/>
                    <a:pt x="80" y="218"/>
                  </a:cubicBezTo>
                  <a:cubicBezTo>
                    <a:pt x="65" y="213"/>
                    <a:pt x="56" y="201"/>
                    <a:pt x="42" y="194"/>
                  </a:cubicBezTo>
                  <a:cubicBezTo>
                    <a:pt x="30" y="196"/>
                    <a:pt x="29" y="208"/>
                    <a:pt x="22" y="214"/>
                  </a:cubicBezTo>
                  <a:cubicBezTo>
                    <a:pt x="12" y="239"/>
                    <a:pt x="22" y="260"/>
                    <a:pt x="44" y="272"/>
                  </a:cubicBezTo>
                  <a:cubicBezTo>
                    <a:pt x="64" y="284"/>
                    <a:pt x="106" y="295"/>
                    <a:pt x="119" y="295"/>
                  </a:cubicBezTo>
                  <a:close/>
                  <a:moveTo>
                    <a:pt x="338" y="184"/>
                  </a:moveTo>
                  <a:cubicBezTo>
                    <a:pt x="313" y="203"/>
                    <a:pt x="285" y="219"/>
                    <a:pt x="251" y="222"/>
                  </a:cubicBezTo>
                  <a:cubicBezTo>
                    <a:pt x="236" y="224"/>
                    <a:pt x="217" y="229"/>
                    <a:pt x="201" y="229"/>
                  </a:cubicBezTo>
                  <a:cubicBezTo>
                    <a:pt x="186" y="228"/>
                    <a:pt x="165" y="227"/>
                    <a:pt x="151" y="230"/>
                  </a:cubicBezTo>
                  <a:cubicBezTo>
                    <a:pt x="173" y="239"/>
                    <a:pt x="193" y="242"/>
                    <a:pt x="219" y="239"/>
                  </a:cubicBezTo>
                  <a:cubicBezTo>
                    <a:pt x="231" y="238"/>
                    <a:pt x="287" y="230"/>
                    <a:pt x="301" y="228"/>
                  </a:cubicBezTo>
                  <a:cubicBezTo>
                    <a:pt x="340" y="221"/>
                    <a:pt x="402" y="191"/>
                    <a:pt x="392" y="141"/>
                  </a:cubicBezTo>
                  <a:cubicBezTo>
                    <a:pt x="385" y="127"/>
                    <a:pt x="384" y="125"/>
                    <a:pt x="370" y="119"/>
                  </a:cubicBezTo>
                  <a:cubicBezTo>
                    <a:pt x="365" y="129"/>
                    <a:pt x="369" y="139"/>
                    <a:pt x="364" y="149"/>
                  </a:cubicBezTo>
                  <a:cubicBezTo>
                    <a:pt x="358" y="160"/>
                    <a:pt x="346" y="172"/>
                    <a:pt x="338" y="184"/>
                  </a:cubicBezTo>
                  <a:close/>
                  <a:moveTo>
                    <a:pt x="188" y="312"/>
                  </a:moveTo>
                  <a:cubicBezTo>
                    <a:pt x="161" y="312"/>
                    <a:pt x="130" y="313"/>
                    <a:pt x="104" y="308"/>
                  </a:cubicBezTo>
                  <a:cubicBezTo>
                    <a:pt x="92" y="305"/>
                    <a:pt x="75" y="300"/>
                    <a:pt x="64" y="296"/>
                  </a:cubicBezTo>
                  <a:cubicBezTo>
                    <a:pt x="57" y="292"/>
                    <a:pt x="29" y="281"/>
                    <a:pt x="26" y="274"/>
                  </a:cubicBezTo>
                  <a:cubicBezTo>
                    <a:pt x="28" y="301"/>
                    <a:pt x="81" y="318"/>
                    <a:pt x="103" y="323"/>
                  </a:cubicBezTo>
                  <a:cubicBezTo>
                    <a:pt x="116" y="325"/>
                    <a:pt x="129" y="326"/>
                    <a:pt x="143" y="326"/>
                  </a:cubicBezTo>
                  <a:cubicBezTo>
                    <a:pt x="153" y="326"/>
                    <a:pt x="176" y="327"/>
                    <a:pt x="186" y="327"/>
                  </a:cubicBezTo>
                  <a:cubicBezTo>
                    <a:pt x="205" y="327"/>
                    <a:pt x="232" y="326"/>
                    <a:pt x="258" y="319"/>
                  </a:cubicBezTo>
                  <a:cubicBezTo>
                    <a:pt x="286" y="311"/>
                    <a:pt x="319" y="310"/>
                    <a:pt x="336" y="286"/>
                  </a:cubicBezTo>
                  <a:cubicBezTo>
                    <a:pt x="337" y="285"/>
                    <a:pt x="336" y="284"/>
                    <a:pt x="336" y="282"/>
                  </a:cubicBezTo>
                  <a:cubicBezTo>
                    <a:pt x="332" y="285"/>
                    <a:pt x="313" y="289"/>
                    <a:pt x="310" y="292"/>
                  </a:cubicBezTo>
                  <a:cubicBezTo>
                    <a:pt x="273" y="301"/>
                    <a:pt x="234" y="312"/>
                    <a:pt x="188" y="312"/>
                  </a:cubicBezTo>
                  <a:close/>
                  <a:moveTo>
                    <a:pt x="121" y="210"/>
                  </a:moveTo>
                  <a:cubicBezTo>
                    <a:pt x="146" y="214"/>
                    <a:pt x="173" y="212"/>
                    <a:pt x="198" y="211"/>
                  </a:cubicBezTo>
                  <a:cubicBezTo>
                    <a:pt x="252" y="209"/>
                    <a:pt x="327" y="190"/>
                    <a:pt x="348" y="149"/>
                  </a:cubicBezTo>
                  <a:cubicBezTo>
                    <a:pt x="354" y="137"/>
                    <a:pt x="356" y="124"/>
                    <a:pt x="356" y="122"/>
                  </a:cubicBezTo>
                  <a:cubicBezTo>
                    <a:pt x="342" y="143"/>
                    <a:pt x="301" y="167"/>
                    <a:pt x="277" y="177"/>
                  </a:cubicBezTo>
                  <a:cubicBezTo>
                    <a:pt x="252" y="188"/>
                    <a:pt x="222" y="193"/>
                    <a:pt x="195" y="197"/>
                  </a:cubicBezTo>
                  <a:cubicBezTo>
                    <a:pt x="164" y="202"/>
                    <a:pt x="95" y="191"/>
                    <a:pt x="84" y="186"/>
                  </a:cubicBezTo>
                  <a:cubicBezTo>
                    <a:pt x="77" y="182"/>
                    <a:pt x="47" y="159"/>
                    <a:pt x="50" y="167"/>
                  </a:cubicBezTo>
                  <a:cubicBezTo>
                    <a:pt x="63" y="204"/>
                    <a:pt x="112" y="209"/>
                    <a:pt x="121" y="210"/>
                  </a:cubicBezTo>
                  <a:close/>
                  <a:moveTo>
                    <a:pt x="142" y="424"/>
                  </a:moveTo>
                  <a:cubicBezTo>
                    <a:pt x="166" y="423"/>
                    <a:pt x="214" y="422"/>
                    <a:pt x="238" y="422"/>
                  </a:cubicBezTo>
                  <a:cubicBezTo>
                    <a:pt x="267" y="421"/>
                    <a:pt x="331" y="398"/>
                    <a:pt x="338" y="360"/>
                  </a:cubicBezTo>
                  <a:cubicBezTo>
                    <a:pt x="324" y="379"/>
                    <a:pt x="276" y="391"/>
                    <a:pt x="266" y="395"/>
                  </a:cubicBezTo>
                  <a:cubicBezTo>
                    <a:pt x="245" y="404"/>
                    <a:pt x="220" y="405"/>
                    <a:pt x="198" y="408"/>
                  </a:cubicBezTo>
                  <a:cubicBezTo>
                    <a:pt x="183" y="410"/>
                    <a:pt x="135" y="408"/>
                    <a:pt x="118" y="408"/>
                  </a:cubicBezTo>
                  <a:cubicBezTo>
                    <a:pt x="107" y="409"/>
                    <a:pt x="45" y="386"/>
                    <a:pt x="29" y="378"/>
                  </a:cubicBezTo>
                  <a:cubicBezTo>
                    <a:pt x="36" y="388"/>
                    <a:pt x="49" y="401"/>
                    <a:pt x="70" y="410"/>
                  </a:cubicBezTo>
                  <a:cubicBezTo>
                    <a:pt x="95" y="420"/>
                    <a:pt x="129" y="424"/>
                    <a:pt x="142" y="424"/>
                  </a:cubicBezTo>
                  <a:close/>
                  <a:moveTo>
                    <a:pt x="406" y="171"/>
                  </a:moveTo>
                  <a:cubicBezTo>
                    <a:pt x="402" y="186"/>
                    <a:pt x="380" y="210"/>
                    <a:pt x="367" y="219"/>
                  </a:cubicBezTo>
                  <a:cubicBezTo>
                    <a:pt x="351" y="230"/>
                    <a:pt x="327" y="233"/>
                    <a:pt x="308" y="239"/>
                  </a:cubicBezTo>
                  <a:cubicBezTo>
                    <a:pt x="286" y="245"/>
                    <a:pt x="247" y="252"/>
                    <a:pt x="210" y="252"/>
                  </a:cubicBezTo>
                  <a:cubicBezTo>
                    <a:pt x="184" y="252"/>
                    <a:pt x="157" y="247"/>
                    <a:pt x="140" y="243"/>
                  </a:cubicBezTo>
                  <a:cubicBezTo>
                    <a:pt x="145" y="261"/>
                    <a:pt x="183" y="269"/>
                    <a:pt x="222" y="267"/>
                  </a:cubicBezTo>
                  <a:cubicBezTo>
                    <a:pt x="262" y="265"/>
                    <a:pt x="303" y="253"/>
                    <a:pt x="324" y="248"/>
                  </a:cubicBezTo>
                  <a:cubicBezTo>
                    <a:pt x="351" y="241"/>
                    <a:pt x="415" y="209"/>
                    <a:pt x="414" y="180"/>
                  </a:cubicBezTo>
                  <a:cubicBezTo>
                    <a:pt x="416" y="172"/>
                    <a:pt x="411" y="159"/>
                    <a:pt x="409" y="155"/>
                  </a:cubicBezTo>
                  <a:cubicBezTo>
                    <a:pt x="403" y="141"/>
                    <a:pt x="407" y="160"/>
                    <a:pt x="406" y="17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0" name="Freeform 6"/>
            <p:cNvSpPr>
              <a:spLocks/>
            </p:cNvSpPr>
            <p:nvPr/>
          </p:nvSpPr>
          <p:spPr bwMode="auto">
            <a:xfrm>
              <a:off x="10721975" y="3479800"/>
              <a:ext cx="346075" cy="260350"/>
            </a:xfrm>
            <a:custGeom>
              <a:avLst/>
              <a:gdLst>
                <a:gd name="T0" fmla="*/ 43 w 172"/>
                <a:gd name="T1" fmla="*/ 60 h 129"/>
                <a:gd name="T2" fmla="*/ 75 w 172"/>
                <a:gd name="T3" fmla="*/ 58 h 129"/>
                <a:gd name="T4" fmla="*/ 104 w 172"/>
                <a:gd name="T5" fmla="*/ 53 h 129"/>
                <a:gd name="T6" fmla="*/ 108 w 172"/>
                <a:gd name="T7" fmla="*/ 65 h 129"/>
                <a:gd name="T8" fmla="*/ 87 w 172"/>
                <a:gd name="T9" fmla="*/ 68 h 129"/>
                <a:gd name="T10" fmla="*/ 49 w 172"/>
                <a:gd name="T11" fmla="*/ 75 h 129"/>
                <a:gd name="T12" fmla="*/ 33 w 172"/>
                <a:gd name="T13" fmla="*/ 79 h 129"/>
                <a:gd name="T14" fmla="*/ 33 w 172"/>
                <a:gd name="T15" fmla="*/ 85 h 129"/>
                <a:gd name="T16" fmla="*/ 45 w 172"/>
                <a:gd name="T17" fmla="*/ 87 h 129"/>
                <a:gd name="T18" fmla="*/ 56 w 172"/>
                <a:gd name="T19" fmla="*/ 85 h 129"/>
                <a:gd name="T20" fmla="*/ 100 w 172"/>
                <a:gd name="T21" fmla="*/ 81 h 129"/>
                <a:gd name="T22" fmla="*/ 104 w 172"/>
                <a:gd name="T23" fmla="*/ 92 h 129"/>
                <a:gd name="T24" fmla="*/ 102 w 172"/>
                <a:gd name="T25" fmla="*/ 93 h 129"/>
                <a:gd name="T26" fmla="*/ 97 w 172"/>
                <a:gd name="T27" fmla="*/ 93 h 129"/>
                <a:gd name="T28" fmla="*/ 69 w 172"/>
                <a:gd name="T29" fmla="*/ 97 h 129"/>
                <a:gd name="T30" fmla="*/ 47 w 172"/>
                <a:gd name="T31" fmla="*/ 100 h 129"/>
                <a:gd name="T32" fmla="*/ 43 w 172"/>
                <a:gd name="T33" fmla="*/ 104 h 129"/>
                <a:gd name="T34" fmla="*/ 55 w 172"/>
                <a:gd name="T35" fmla="*/ 112 h 129"/>
                <a:gd name="T36" fmla="*/ 103 w 172"/>
                <a:gd name="T37" fmla="*/ 112 h 129"/>
                <a:gd name="T38" fmla="*/ 123 w 172"/>
                <a:gd name="T39" fmla="*/ 105 h 129"/>
                <a:gd name="T40" fmla="*/ 163 w 172"/>
                <a:gd name="T41" fmla="*/ 87 h 129"/>
                <a:gd name="T42" fmla="*/ 171 w 172"/>
                <a:gd name="T43" fmla="*/ 98 h 129"/>
                <a:gd name="T44" fmla="*/ 158 w 172"/>
                <a:gd name="T45" fmla="*/ 106 h 129"/>
                <a:gd name="T46" fmla="*/ 103 w 172"/>
                <a:gd name="T47" fmla="*/ 127 h 129"/>
                <a:gd name="T48" fmla="*/ 69 w 172"/>
                <a:gd name="T49" fmla="*/ 129 h 129"/>
                <a:gd name="T50" fmla="*/ 26 w 172"/>
                <a:gd name="T51" fmla="*/ 112 h 129"/>
                <a:gd name="T52" fmla="*/ 20 w 172"/>
                <a:gd name="T53" fmla="*/ 106 h 129"/>
                <a:gd name="T54" fmla="*/ 8 w 172"/>
                <a:gd name="T55" fmla="*/ 109 h 129"/>
                <a:gd name="T56" fmla="*/ 0 w 172"/>
                <a:gd name="T57" fmla="*/ 102 h 129"/>
                <a:gd name="T58" fmla="*/ 4 w 172"/>
                <a:gd name="T59" fmla="*/ 94 h 129"/>
                <a:gd name="T60" fmla="*/ 18 w 172"/>
                <a:gd name="T61" fmla="*/ 89 h 129"/>
                <a:gd name="T62" fmla="*/ 10 w 172"/>
                <a:gd name="T63" fmla="*/ 76 h 129"/>
                <a:gd name="T64" fmla="*/ 10 w 172"/>
                <a:gd name="T65" fmla="*/ 67 h 129"/>
                <a:gd name="T66" fmla="*/ 23 w 172"/>
                <a:gd name="T67" fmla="*/ 62 h 129"/>
                <a:gd name="T68" fmla="*/ 25 w 172"/>
                <a:gd name="T69" fmla="*/ 59 h 129"/>
                <a:gd name="T70" fmla="*/ 35 w 172"/>
                <a:gd name="T71" fmla="*/ 41 h 129"/>
                <a:gd name="T72" fmla="*/ 58 w 172"/>
                <a:gd name="T73" fmla="*/ 23 h 129"/>
                <a:gd name="T74" fmla="*/ 103 w 172"/>
                <a:gd name="T75" fmla="*/ 2 h 129"/>
                <a:gd name="T76" fmla="*/ 149 w 172"/>
                <a:gd name="T77" fmla="*/ 11 h 129"/>
                <a:gd name="T78" fmla="*/ 153 w 172"/>
                <a:gd name="T79" fmla="*/ 20 h 129"/>
                <a:gd name="T80" fmla="*/ 136 w 172"/>
                <a:gd name="T81" fmla="*/ 20 h 129"/>
                <a:gd name="T82" fmla="*/ 85 w 172"/>
                <a:gd name="T83" fmla="*/ 24 h 129"/>
                <a:gd name="T84" fmla="*/ 60 w 172"/>
                <a:gd name="T85" fmla="*/ 39 h 129"/>
                <a:gd name="T86" fmla="*/ 43 w 172"/>
                <a:gd name="T87" fmla="*/ 60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72" h="129">
                  <a:moveTo>
                    <a:pt x="43" y="60"/>
                  </a:moveTo>
                  <a:cubicBezTo>
                    <a:pt x="49" y="62"/>
                    <a:pt x="70" y="60"/>
                    <a:pt x="75" y="58"/>
                  </a:cubicBezTo>
                  <a:cubicBezTo>
                    <a:pt x="85" y="56"/>
                    <a:pt x="95" y="56"/>
                    <a:pt x="104" y="53"/>
                  </a:cubicBezTo>
                  <a:cubicBezTo>
                    <a:pt x="114" y="56"/>
                    <a:pt x="109" y="65"/>
                    <a:pt x="108" y="65"/>
                  </a:cubicBezTo>
                  <a:cubicBezTo>
                    <a:pt x="101" y="64"/>
                    <a:pt x="94" y="67"/>
                    <a:pt x="87" y="68"/>
                  </a:cubicBezTo>
                  <a:cubicBezTo>
                    <a:pt x="74" y="71"/>
                    <a:pt x="62" y="74"/>
                    <a:pt x="49" y="75"/>
                  </a:cubicBezTo>
                  <a:cubicBezTo>
                    <a:pt x="43" y="75"/>
                    <a:pt x="38" y="78"/>
                    <a:pt x="33" y="79"/>
                  </a:cubicBezTo>
                  <a:cubicBezTo>
                    <a:pt x="33" y="82"/>
                    <a:pt x="33" y="84"/>
                    <a:pt x="33" y="85"/>
                  </a:cubicBezTo>
                  <a:cubicBezTo>
                    <a:pt x="38" y="88"/>
                    <a:pt x="42" y="87"/>
                    <a:pt x="45" y="87"/>
                  </a:cubicBezTo>
                  <a:cubicBezTo>
                    <a:pt x="49" y="87"/>
                    <a:pt x="53" y="86"/>
                    <a:pt x="56" y="85"/>
                  </a:cubicBezTo>
                  <a:cubicBezTo>
                    <a:pt x="71" y="83"/>
                    <a:pt x="85" y="78"/>
                    <a:pt x="100" y="81"/>
                  </a:cubicBezTo>
                  <a:cubicBezTo>
                    <a:pt x="104" y="84"/>
                    <a:pt x="107" y="87"/>
                    <a:pt x="104" y="92"/>
                  </a:cubicBezTo>
                  <a:cubicBezTo>
                    <a:pt x="103" y="92"/>
                    <a:pt x="103" y="93"/>
                    <a:pt x="102" y="93"/>
                  </a:cubicBezTo>
                  <a:cubicBezTo>
                    <a:pt x="100" y="94"/>
                    <a:pt x="98" y="93"/>
                    <a:pt x="97" y="93"/>
                  </a:cubicBezTo>
                  <a:cubicBezTo>
                    <a:pt x="87" y="93"/>
                    <a:pt x="78" y="94"/>
                    <a:pt x="69" y="97"/>
                  </a:cubicBezTo>
                  <a:cubicBezTo>
                    <a:pt x="62" y="99"/>
                    <a:pt x="54" y="101"/>
                    <a:pt x="47" y="100"/>
                  </a:cubicBezTo>
                  <a:cubicBezTo>
                    <a:pt x="45" y="100"/>
                    <a:pt x="43" y="104"/>
                    <a:pt x="43" y="104"/>
                  </a:cubicBezTo>
                  <a:cubicBezTo>
                    <a:pt x="47" y="107"/>
                    <a:pt x="50" y="109"/>
                    <a:pt x="55" y="112"/>
                  </a:cubicBezTo>
                  <a:cubicBezTo>
                    <a:pt x="71" y="113"/>
                    <a:pt x="88" y="112"/>
                    <a:pt x="103" y="112"/>
                  </a:cubicBezTo>
                  <a:cubicBezTo>
                    <a:pt x="111" y="110"/>
                    <a:pt x="117" y="107"/>
                    <a:pt x="123" y="105"/>
                  </a:cubicBezTo>
                  <a:cubicBezTo>
                    <a:pt x="137" y="100"/>
                    <a:pt x="153" y="97"/>
                    <a:pt x="163" y="87"/>
                  </a:cubicBezTo>
                  <a:cubicBezTo>
                    <a:pt x="170" y="89"/>
                    <a:pt x="172" y="92"/>
                    <a:pt x="171" y="98"/>
                  </a:cubicBezTo>
                  <a:cubicBezTo>
                    <a:pt x="167" y="100"/>
                    <a:pt x="162" y="104"/>
                    <a:pt x="158" y="106"/>
                  </a:cubicBezTo>
                  <a:cubicBezTo>
                    <a:pt x="140" y="115"/>
                    <a:pt x="122" y="122"/>
                    <a:pt x="103" y="127"/>
                  </a:cubicBezTo>
                  <a:cubicBezTo>
                    <a:pt x="100" y="128"/>
                    <a:pt x="77" y="129"/>
                    <a:pt x="69" y="129"/>
                  </a:cubicBezTo>
                  <a:cubicBezTo>
                    <a:pt x="53" y="128"/>
                    <a:pt x="37" y="125"/>
                    <a:pt x="26" y="112"/>
                  </a:cubicBezTo>
                  <a:cubicBezTo>
                    <a:pt x="25" y="110"/>
                    <a:pt x="22" y="108"/>
                    <a:pt x="20" y="106"/>
                  </a:cubicBezTo>
                  <a:cubicBezTo>
                    <a:pt x="16" y="107"/>
                    <a:pt x="13" y="108"/>
                    <a:pt x="8" y="109"/>
                  </a:cubicBezTo>
                  <a:cubicBezTo>
                    <a:pt x="6" y="107"/>
                    <a:pt x="3" y="105"/>
                    <a:pt x="0" y="102"/>
                  </a:cubicBezTo>
                  <a:cubicBezTo>
                    <a:pt x="1" y="99"/>
                    <a:pt x="2" y="97"/>
                    <a:pt x="4" y="94"/>
                  </a:cubicBezTo>
                  <a:cubicBezTo>
                    <a:pt x="8" y="92"/>
                    <a:pt x="13" y="90"/>
                    <a:pt x="18" y="89"/>
                  </a:cubicBezTo>
                  <a:cubicBezTo>
                    <a:pt x="18" y="87"/>
                    <a:pt x="13" y="79"/>
                    <a:pt x="10" y="76"/>
                  </a:cubicBezTo>
                  <a:cubicBezTo>
                    <a:pt x="10" y="73"/>
                    <a:pt x="10" y="70"/>
                    <a:pt x="10" y="67"/>
                  </a:cubicBezTo>
                  <a:cubicBezTo>
                    <a:pt x="14" y="65"/>
                    <a:pt x="18" y="63"/>
                    <a:pt x="23" y="62"/>
                  </a:cubicBezTo>
                  <a:cubicBezTo>
                    <a:pt x="24" y="61"/>
                    <a:pt x="25" y="60"/>
                    <a:pt x="25" y="59"/>
                  </a:cubicBezTo>
                  <a:cubicBezTo>
                    <a:pt x="28" y="56"/>
                    <a:pt x="32" y="44"/>
                    <a:pt x="35" y="41"/>
                  </a:cubicBezTo>
                  <a:cubicBezTo>
                    <a:pt x="40" y="37"/>
                    <a:pt x="52" y="25"/>
                    <a:pt x="58" y="23"/>
                  </a:cubicBezTo>
                  <a:cubicBezTo>
                    <a:pt x="73" y="16"/>
                    <a:pt x="89" y="8"/>
                    <a:pt x="103" y="2"/>
                  </a:cubicBezTo>
                  <a:cubicBezTo>
                    <a:pt x="121" y="0"/>
                    <a:pt x="136" y="5"/>
                    <a:pt x="149" y="11"/>
                  </a:cubicBezTo>
                  <a:cubicBezTo>
                    <a:pt x="152" y="13"/>
                    <a:pt x="155" y="15"/>
                    <a:pt x="153" y="20"/>
                  </a:cubicBezTo>
                  <a:cubicBezTo>
                    <a:pt x="148" y="21"/>
                    <a:pt x="142" y="21"/>
                    <a:pt x="136" y="20"/>
                  </a:cubicBezTo>
                  <a:cubicBezTo>
                    <a:pt x="118" y="15"/>
                    <a:pt x="102" y="16"/>
                    <a:pt x="85" y="24"/>
                  </a:cubicBezTo>
                  <a:cubicBezTo>
                    <a:pt x="76" y="28"/>
                    <a:pt x="67" y="32"/>
                    <a:pt x="60" y="39"/>
                  </a:cubicBezTo>
                  <a:cubicBezTo>
                    <a:pt x="49" y="45"/>
                    <a:pt x="46" y="55"/>
                    <a:pt x="43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61" name="Group 60"/>
          <p:cNvGrpSpPr/>
          <p:nvPr/>
        </p:nvGrpSpPr>
        <p:grpSpPr>
          <a:xfrm>
            <a:off x="8841059" y="3173024"/>
            <a:ext cx="810851" cy="587022"/>
            <a:chOff x="10338307" y="4233492"/>
            <a:chExt cx="914400" cy="661987"/>
          </a:xfrm>
          <a:solidFill>
            <a:srgbClr val="C3E1CD"/>
          </a:solidFill>
        </p:grpSpPr>
        <p:sp>
          <p:nvSpPr>
            <p:cNvPr id="62" name="Freeform 36"/>
            <p:cNvSpPr>
              <a:spLocks noEditPoints="1"/>
            </p:cNvSpPr>
            <p:nvPr/>
          </p:nvSpPr>
          <p:spPr bwMode="auto">
            <a:xfrm>
              <a:off x="10928857" y="4285879"/>
              <a:ext cx="323850" cy="293687"/>
            </a:xfrm>
            <a:custGeom>
              <a:avLst/>
              <a:gdLst>
                <a:gd name="T0" fmla="*/ 157 w 167"/>
                <a:gd name="T1" fmla="*/ 49 h 151"/>
                <a:gd name="T2" fmla="*/ 99 w 167"/>
                <a:gd name="T3" fmla="*/ 5 h 151"/>
                <a:gd name="T4" fmla="*/ 65 w 167"/>
                <a:gd name="T5" fmla="*/ 5 h 151"/>
                <a:gd name="T6" fmla="*/ 36 w 167"/>
                <a:gd name="T7" fmla="*/ 129 h 151"/>
                <a:gd name="T8" fmla="*/ 101 w 167"/>
                <a:gd name="T9" fmla="*/ 147 h 151"/>
                <a:gd name="T10" fmla="*/ 156 w 167"/>
                <a:gd name="T11" fmla="*/ 101 h 151"/>
                <a:gd name="T12" fmla="*/ 157 w 167"/>
                <a:gd name="T13" fmla="*/ 49 h 151"/>
                <a:gd name="T14" fmla="*/ 157 w 167"/>
                <a:gd name="T15" fmla="*/ 49 h 151"/>
                <a:gd name="T16" fmla="*/ 140 w 167"/>
                <a:gd name="T17" fmla="*/ 94 h 151"/>
                <a:gd name="T18" fmla="*/ 75 w 167"/>
                <a:gd name="T19" fmla="*/ 131 h 151"/>
                <a:gd name="T20" fmla="*/ 39 w 167"/>
                <a:gd name="T21" fmla="*/ 85 h 151"/>
                <a:gd name="T22" fmla="*/ 42 w 167"/>
                <a:gd name="T23" fmla="*/ 53 h 151"/>
                <a:gd name="T24" fmla="*/ 71 w 167"/>
                <a:gd name="T25" fmla="*/ 26 h 151"/>
                <a:gd name="T26" fmla="*/ 116 w 167"/>
                <a:gd name="T27" fmla="*/ 29 h 151"/>
                <a:gd name="T28" fmla="*/ 145 w 167"/>
                <a:gd name="T29" fmla="*/ 65 h 151"/>
                <a:gd name="T30" fmla="*/ 140 w 167"/>
                <a:gd name="T31" fmla="*/ 94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67" h="151">
                  <a:moveTo>
                    <a:pt x="157" y="49"/>
                  </a:moveTo>
                  <a:cubicBezTo>
                    <a:pt x="144" y="33"/>
                    <a:pt x="124" y="5"/>
                    <a:pt x="99" y="5"/>
                  </a:cubicBezTo>
                  <a:cubicBezTo>
                    <a:pt x="88" y="5"/>
                    <a:pt x="75" y="0"/>
                    <a:pt x="65" y="5"/>
                  </a:cubicBezTo>
                  <a:cubicBezTo>
                    <a:pt x="19" y="30"/>
                    <a:pt x="0" y="88"/>
                    <a:pt x="36" y="129"/>
                  </a:cubicBezTo>
                  <a:cubicBezTo>
                    <a:pt x="54" y="149"/>
                    <a:pt x="77" y="151"/>
                    <a:pt x="101" y="147"/>
                  </a:cubicBezTo>
                  <a:cubicBezTo>
                    <a:pt x="128" y="142"/>
                    <a:pt x="144" y="122"/>
                    <a:pt x="156" y="101"/>
                  </a:cubicBezTo>
                  <a:cubicBezTo>
                    <a:pt x="167" y="82"/>
                    <a:pt x="164" y="65"/>
                    <a:pt x="157" y="49"/>
                  </a:cubicBezTo>
                  <a:cubicBezTo>
                    <a:pt x="149" y="40"/>
                    <a:pt x="164" y="65"/>
                    <a:pt x="157" y="49"/>
                  </a:cubicBezTo>
                  <a:close/>
                  <a:moveTo>
                    <a:pt x="140" y="94"/>
                  </a:moveTo>
                  <a:cubicBezTo>
                    <a:pt x="135" y="122"/>
                    <a:pt x="100" y="134"/>
                    <a:pt x="75" y="131"/>
                  </a:cubicBezTo>
                  <a:cubicBezTo>
                    <a:pt x="48" y="131"/>
                    <a:pt x="39" y="105"/>
                    <a:pt x="39" y="85"/>
                  </a:cubicBezTo>
                  <a:cubicBezTo>
                    <a:pt x="39" y="74"/>
                    <a:pt x="38" y="63"/>
                    <a:pt x="42" y="53"/>
                  </a:cubicBezTo>
                  <a:cubicBezTo>
                    <a:pt x="47" y="35"/>
                    <a:pt x="59" y="35"/>
                    <a:pt x="71" y="26"/>
                  </a:cubicBezTo>
                  <a:cubicBezTo>
                    <a:pt x="87" y="25"/>
                    <a:pt x="100" y="22"/>
                    <a:pt x="116" y="29"/>
                  </a:cubicBezTo>
                  <a:cubicBezTo>
                    <a:pt x="139" y="39"/>
                    <a:pt x="135" y="48"/>
                    <a:pt x="145" y="65"/>
                  </a:cubicBezTo>
                  <a:cubicBezTo>
                    <a:pt x="146" y="71"/>
                    <a:pt x="141" y="88"/>
                    <a:pt x="140" y="9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3" name="Freeform 37"/>
            <p:cNvSpPr>
              <a:spLocks/>
            </p:cNvSpPr>
            <p:nvPr/>
          </p:nvSpPr>
          <p:spPr bwMode="auto">
            <a:xfrm>
              <a:off x="11030457" y="4422404"/>
              <a:ext cx="158750" cy="96837"/>
            </a:xfrm>
            <a:custGeom>
              <a:avLst/>
              <a:gdLst>
                <a:gd name="T0" fmla="*/ 74 w 82"/>
                <a:gd name="T1" fmla="*/ 0 h 50"/>
                <a:gd name="T2" fmla="*/ 66 w 82"/>
                <a:gd name="T3" fmla="*/ 6 h 50"/>
                <a:gd name="T4" fmla="*/ 48 w 82"/>
                <a:gd name="T5" fmla="*/ 28 h 50"/>
                <a:gd name="T6" fmla="*/ 35 w 82"/>
                <a:gd name="T7" fmla="*/ 33 h 50"/>
                <a:gd name="T8" fmla="*/ 26 w 82"/>
                <a:gd name="T9" fmla="*/ 29 h 50"/>
                <a:gd name="T10" fmla="*/ 26 w 82"/>
                <a:gd name="T11" fmla="*/ 27 h 50"/>
                <a:gd name="T12" fmla="*/ 23 w 82"/>
                <a:gd name="T13" fmla="*/ 25 h 50"/>
                <a:gd name="T14" fmla="*/ 6 w 82"/>
                <a:gd name="T15" fmla="*/ 9 h 50"/>
                <a:gd name="T16" fmla="*/ 5 w 82"/>
                <a:gd name="T17" fmla="*/ 10 h 50"/>
                <a:gd name="T18" fmla="*/ 0 w 82"/>
                <a:gd name="T19" fmla="*/ 17 h 50"/>
                <a:gd name="T20" fmla="*/ 16 w 82"/>
                <a:gd name="T21" fmla="*/ 45 h 50"/>
                <a:gd name="T22" fmla="*/ 21 w 82"/>
                <a:gd name="T23" fmla="*/ 48 h 50"/>
                <a:gd name="T24" fmla="*/ 74 w 82"/>
                <a:gd name="T25" fmla="*/ 29 h 50"/>
                <a:gd name="T26" fmla="*/ 74 w 82"/>
                <a:gd name="T27" fmla="*/ 28 h 50"/>
                <a:gd name="T28" fmla="*/ 76 w 82"/>
                <a:gd name="T29" fmla="*/ 24 h 50"/>
                <a:gd name="T30" fmla="*/ 77 w 82"/>
                <a:gd name="T31" fmla="*/ 22 h 50"/>
                <a:gd name="T32" fmla="*/ 82 w 82"/>
                <a:gd name="T33" fmla="*/ 10 h 50"/>
                <a:gd name="T34" fmla="*/ 74 w 82"/>
                <a:gd name="T35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2" h="50">
                  <a:moveTo>
                    <a:pt x="74" y="0"/>
                  </a:moveTo>
                  <a:cubicBezTo>
                    <a:pt x="71" y="1"/>
                    <a:pt x="68" y="4"/>
                    <a:pt x="66" y="6"/>
                  </a:cubicBezTo>
                  <a:cubicBezTo>
                    <a:pt x="62" y="14"/>
                    <a:pt x="56" y="22"/>
                    <a:pt x="48" y="28"/>
                  </a:cubicBezTo>
                  <a:cubicBezTo>
                    <a:pt x="45" y="30"/>
                    <a:pt x="40" y="31"/>
                    <a:pt x="35" y="33"/>
                  </a:cubicBezTo>
                  <a:cubicBezTo>
                    <a:pt x="32" y="32"/>
                    <a:pt x="29" y="30"/>
                    <a:pt x="26" y="29"/>
                  </a:cubicBezTo>
                  <a:cubicBezTo>
                    <a:pt x="26" y="28"/>
                    <a:pt x="26" y="28"/>
                    <a:pt x="26" y="27"/>
                  </a:cubicBezTo>
                  <a:cubicBezTo>
                    <a:pt x="25" y="27"/>
                    <a:pt x="24" y="26"/>
                    <a:pt x="23" y="25"/>
                  </a:cubicBezTo>
                  <a:cubicBezTo>
                    <a:pt x="20" y="23"/>
                    <a:pt x="12" y="13"/>
                    <a:pt x="6" y="9"/>
                  </a:cubicBezTo>
                  <a:cubicBezTo>
                    <a:pt x="6" y="9"/>
                    <a:pt x="5" y="9"/>
                    <a:pt x="5" y="10"/>
                  </a:cubicBezTo>
                  <a:cubicBezTo>
                    <a:pt x="3" y="12"/>
                    <a:pt x="1" y="14"/>
                    <a:pt x="0" y="17"/>
                  </a:cubicBezTo>
                  <a:cubicBezTo>
                    <a:pt x="1" y="29"/>
                    <a:pt x="11" y="36"/>
                    <a:pt x="16" y="45"/>
                  </a:cubicBezTo>
                  <a:cubicBezTo>
                    <a:pt x="17" y="46"/>
                    <a:pt x="19" y="47"/>
                    <a:pt x="21" y="48"/>
                  </a:cubicBezTo>
                  <a:cubicBezTo>
                    <a:pt x="40" y="50"/>
                    <a:pt x="65" y="47"/>
                    <a:pt x="74" y="29"/>
                  </a:cubicBezTo>
                  <a:cubicBezTo>
                    <a:pt x="74" y="28"/>
                    <a:pt x="74" y="28"/>
                    <a:pt x="74" y="28"/>
                  </a:cubicBezTo>
                  <a:cubicBezTo>
                    <a:pt x="75" y="26"/>
                    <a:pt x="75" y="25"/>
                    <a:pt x="76" y="24"/>
                  </a:cubicBezTo>
                  <a:cubicBezTo>
                    <a:pt x="76" y="23"/>
                    <a:pt x="76" y="22"/>
                    <a:pt x="77" y="22"/>
                  </a:cubicBezTo>
                  <a:cubicBezTo>
                    <a:pt x="78" y="18"/>
                    <a:pt x="80" y="14"/>
                    <a:pt x="82" y="10"/>
                  </a:cubicBezTo>
                  <a:cubicBezTo>
                    <a:pt x="79" y="6"/>
                    <a:pt x="76" y="3"/>
                    <a:pt x="7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4" name="Freeform 38"/>
            <p:cNvSpPr>
              <a:spLocks/>
            </p:cNvSpPr>
            <p:nvPr/>
          </p:nvSpPr>
          <p:spPr bwMode="auto">
            <a:xfrm>
              <a:off x="10555794" y="4603379"/>
              <a:ext cx="198438" cy="269875"/>
            </a:xfrm>
            <a:custGeom>
              <a:avLst/>
              <a:gdLst>
                <a:gd name="T0" fmla="*/ 63 w 103"/>
                <a:gd name="T1" fmla="*/ 112 h 139"/>
                <a:gd name="T2" fmla="*/ 46 w 103"/>
                <a:gd name="T3" fmla="*/ 116 h 139"/>
                <a:gd name="T4" fmla="*/ 19 w 103"/>
                <a:gd name="T5" fmla="*/ 114 h 139"/>
                <a:gd name="T6" fmla="*/ 22 w 103"/>
                <a:gd name="T7" fmla="*/ 84 h 139"/>
                <a:gd name="T8" fmla="*/ 68 w 103"/>
                <a:gd name="T9" fmla="*/ 79 h 139"/>
                <a:gd name="T10" fmla="*/ 80 w 103"/>
                <a:gd name="T11" fmla="*/ 73 h 139"/>
                <a:gd name="T12" fmla="*/ 78 w 103"/>
                <a:gd name="T13" fmla="*/ 65 h 139"/>
                <a:gd name="T14" fmla="*/ 70 w 103"/>
                <a:gd name="T15" fmla="*/ 60 h 139"/>
                <a:gd name="T16" fmla="*/ 22 w 103"/>
                <a:gd name="T17" fmla="*/ 62 h 139"/>
                <a:gd name="T18" fmla="*/ 24 w 103"/>
                <a:gd name="T19" fmla="*/ 32 h 139"/>
                <a:gd name="T20" fmla="*/ 29 w 103"/>
                <a:gd name="T21" fmla="*/ 26 h 139"/>
                <a:gd name="T22" fmla="*/ 60 w 103"/>
                <a:gd name="T23" fmla="*/ 28 h 139"/>
                <a:gd name="T24" fmla="*/ 92 w 103"/>
                <a:gd name="T25" fmla="*/ 37 h 139"/>
                <a:gd name="T26" fmla="*/ 95 w 103"/>
                <a:gd name="T27" fmla="*/ 36 h 139"/>
                <a:gd name="T28" fmla="*/ 98 w 103"/>
                <a:gd name="T29" fmla="*/ 20 h 139"/>
                <a:gd name="T30" fmla="*/ 69 w 103"/>
                <a:gd name="T31" fmla="*/ 10 h 139"/>
                <a:gd name="T32" fmla="*/ 63 w 103"/>
                <a:gd name="T33" fmla="*/ 8 h 139"/>
                <a:gd name="T34" fmla="*/ 54 w 103"/>
                <a:gd name="T35" fmla="*/ 8 h 139"/>
                <a:gd name="T36" fmla="*/ 40 w 103"/>
                <a:gd name="T37" fmla="*/ 8 h 139"/>
                <a:gd name="T38" fmla="*/ 9 w 103"/>
                <a:gd name="T39" fmla="*/ 9 h 139"/>
                <a:gd name="T40" fmla="*/ 5 w 103"/>
                <a:gd name="T41" fmla="*/ 33 h 139"/>
                <a:gd name="T42" fmla="*/ 5 w 103"/>
                <a:gd name="T43" fmla="*/ 61 h 139"/>
                <a:gd name="T44" fmla="*/ 0 w 103"/>
                <a:gd name="T45" fmla="*/ 136 h 139"/>
                <a:gd name="T46" fmla="*/ 18 w 103"/>
                <a:gd name="T47" fmla="*/ 137 h 139"/>
                <a:gd name="T48" fmla="*/ 75 w 103"/>
                <a:gd name="T49" fmla="*/ 130 h 139"/>
                <a:gd name="T50" fmla="*/ 83 w 103"/>
                <a:gd name="T51" fmla="*/ 118 h 139"/>
                <a:gd name="T52" fmla="*/ 77 w 103"/>
                <a:gd name="T53" fmla="*/ 111 h 139"/>
                <a:gd name="T54" fmla="*/ 63 w 103"/>
                <a:gd name="T55" fmla="*/ 112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03" h="139">
                  <a:moveTo>
                    <a:pt x="63" y="112"/>
                  </a:moveTo>
                  <a:cubicBezTo>
                    <a:pt x="57" y="113"/>
                    <a:pt x="51" y="115"/>
                    <a:pt x="46" y="116"/>
                  </a:cubicBezTo>
                  <a:cubicBezTo>
                    <a:pt x="37" y="117"/>
                    <a:pt x="28" y="118"/>
                    <a:pt x="19" y="114"/>
                  </a:cubicBezTo>
                  <a:cubicBezTo>
                    <a:pt x="20" y="105"/>
                    <a:pt x="20" y="91"/>
                    <a:pt x="22" y="84"/>
                  </a:cubicBezTo>
                  <a:cubicBezTo>
                    <a:pt x="30" y="79"/>
                    <a:pt x="68" y="79"/>
                    <a:pt x="68" y="79"/>
                  </a:cubicBezTo>
                  <a:cubicBezTo>
                    <a:pt x="72" y="77"/>
                    <a:pt x="76" y="75"/>
                    <a:pt x="80" y="73"/>
                  </a:cubicBezTo>
                  <a:cubicBezTo>
                    <a:pt x="79" y="70"/>
                    <a:pt x="79" y="67"/>
                    <a:pt x="78" y="65"/>
                  </a:cubicBezTo>
                  <a:cubicBezTo>
                    <a:pt x="75" y="63"/>
                    <a:pt x="72" y="62"/>
                    <a:pt x="70" y="60"/>
                  </a:cubicBezTo>
                  <a:cubicBezTo>
                    <a:pt x="54" y="62"/>
                    <a:pt x="39" y="69"/>
                    <a:pt x="22" y="62"/>
                  </a:cubicBezTo>
                  <a:cubicBezTo>
                    <a:pt x="23" y="52"/>
                    <a:pt x="23" y="42"/>
                    <a:pt x="24" y="32"/>
                  </a:cubicBezTo>
                  <a:cubicBezTo>
                    <a:pt x="24" y="31"/>
                    <a:pt x="28" y="26"/>
                    <a:pt x="29" y="26"/>
                  </a:cubicBezTo>
                  <a:cubicBezTo>
                    <a:pt x="38" y="26"/>
                    <a:pt x="59" y="27"/>
                    <a:pt x="60" y="28"/>
                  </a:cubicBezTo>
                  <a:cubicBezTo>
                    <a:pt x="70" y="34"/>
                    <a:pt x="82" y="32"/>
                    <a:pt x="92" y="37"/>
                  </a:cubicBezTo>
                  <a:cubicBezTo>
                    <a:pt x="93" y="37"/>
                    <a:pt x="94" y="37"/>
                    <a:pt x="95" y="36"/>
                  </a:cubicBezTo>
                  <a:cubicBezTo>
                    <a:pt x="102" y="34"/>
                    <a:pt x="103" y="25"/>
                    <a:pt x="98" y="20"/>
                  </a:cubicBezTo>
                  <a:cubicBezTo>
                    <a:pt x="97" y="19"/>
                    <a:pt x="77" y="14"/>
                    <a:pt x="69" y="10"/>
                  </a:cubicBezTo>
                  <a:cubicBezTo>
                    <a:pt x="67" y="9"/>
                    <a:pt x="65" y="9"/>
                    <a:pt x="63" y="8"/>
                  </a:cubicBezTo>
                  <a:cubicBezTo>
                    <a:pt x="60" y="8"/>
                    <a:pt x="57" y="8"/>
                    <a:pt x="54" y="8"/>
                  </a:cubicBezTo>
                  <a:cubicBezTo>
                    <a:pt x="52" y="9"/>
                    <a:pt x="43" y="8"/>
                    <a:pt x="40" y="8"/>
                  </a:cubicBezTo>
                  <a:cubicBezTo>
                    <a:pt x="39" y="8"/>
                    <a:pt x="11" y="0"/>
                    <a:pt x="9" y="9"/>
                  </a:cubicBezTo>
                  <a:cubicBezTo>
                    <a:pt x="6" y="17"/>
                    <a:pt x="7" y="25"/>
                    <a:pt x="5" y="33"/>
                  </a:cubicBezTo>
                  <a:cubicBezTo>
                    <a:pt x="5" y="42"/>
                    <a:pt x="4" y="52"/>
                    <a:pt x="5" y="61"/>
                  </a:cubicBezTo>
                  <a:cubicBezTo>
                    <a:pt x="6" y="71"/>
                    <a:pt x="0" y="122"/>
                    <a:pt x="0" y="136"/>
                  </a:cubicBezTo>
                  <a:cubicBezTo>
                    <a:pt x="12" y="139"/>
                    <a:pt x="12" y="139"/>
                    <a:pt x="18" y="137"/>
                  </a:cubicBezTo>
                  <a:cubicBezTo>
                    <a:pt x="22" y="136"/>
                    <a:pt x="73" y="129"/>
                    <a:pt x="75" y="130"/>
                  </a:cubicBezTo>
                  <a:cubicBezTo>
                    <a:pt x="78" y="126"/>
                    <a:pt x="83" y="124"/>
                    <a:pt x="83" y="118"/>
                  </a:cubicBezTo>
                  <a:cubicBezTo>
                    <a:pt x="81" y="116"/>
                    <a:pt x="79" y="114"/>
                    <a:pt x="77" y="111"/>
                  </a:cubicBezTo>
                  <a:cubicBezTo>
                    <a:pt x="72" y="111"/>
                    <a:pt x="68" y="111"/>
                    <a:pt x="63" y="1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5" name="Freeform 39"/>
            <p:cNvSpPr>
              <a:spLocks/>
            </p:cNvSpPr>
            <p:nvPr/>
          </p:nvSpPr>
          <p:spPr bwMode="auto">
            <a:xfrm>
              <a:off x="10355769" y="4627191"/>
              <a:ext cx="193675" cy="227012"/>
            </a:xfrm>
            <a:custGeom>
              <a:avLst/>
              <a:gdLst>
                <a:gd name="T0" fmla="*/ 99 w 100"/>
                <a:gd name="T1" fmla="*/ 1 h 117"/>
                <a:gd name="T2" fmla="*/ 96 w 100"/>
                <a:gd name="T3" fmla="*/ 0 h 117"/>
                <a:gd name="T4" fmla="*/ 44 w 100"/>
                <a:gd name="T5" fmla="*/ 3 h 117"/>
                <a:gd name="T6" fmla="*/ 19 w 100"/>
                <a:gd name="T7" fmla="*/ 6 h 117"/>
                <a:gd name="T8" fmla="*/ 3 w 100"/>
                <a:gd name="T9" fmla="*/ 7 h 117"/>
                <a:gd name="T10" fmla="*/ 3 w 100"/>
                <a:gd name="T11" fmla="*/ 20 h 117"/>
                <a:gd name="T12" fmla="*/ 12 w 100"/>
                <a:gd name="T13" fmla="*/ 26 h 117"/>
                <a:gd name="T14" fmla="*/ 40 w 100"/>
                <a:gd name="T15" fmla="*/ 22 h 117"/>
                <a:gd name="T16" fmla="*/ 42 w 100"/>
                <a:gd name="T17" fmla="*/ 56 h 117"/>
                <a:gd name="T18" fmla="*/ 40 w 100"/>
                <a:gd name="T19" fmla="*/ 101 h 117"/>
                <a:gd name="T20" fmla="*/ 44 w 100"/>
                <a:gd name="T21" fmla="*/ 114 h 117"/>
                <a:gd name="T22" fmla="*/ 58 w 100"/>
                <a:gd name="T23" fmla="*/ 114 h 117"/>
                <a:gd name="T24" fmla="*/ 60 w 100"/>
                <a:gd name="T25" fmla="*/ 111 h 117"/>
                <a:gd name="T26" fmla="*/ 55 w 100"/>
                <a:gd name="T27" fmla="*/ 40 h 117"/>
                <a:gd name="T28" fmla="*/ 60 w 100"/>
                <a:gd name="T29" fmla="*/ 22 h 117"/>
                <a:gd name="T30" fmla="*/ 80 w 100"/>
                <a:gd name="T31" fmla="*/ 21 h 117"/>
                <a:gd name="T32" fmla="*/ 99 w 100"/>
                <a:gd name="T33" fmla="*/ 22 h 117"/>
                <a:gd name="T34" fmla="*/ 99 w 100"/>
                <a:gd name="T35" fmla="*/ 1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00" h="117">
                  <a:moveTo>
                    <a:pt x="99" y="1"/>
                  </a:moveTo>
                  <a:cubicBezTo>
                    <a:pt x="98" y="1"/>
                    <a:pt x="97" y="1"/>
                    <a:pt x="96" y="0"/>
                  </a:cubicBezTo>
                  <a:cubicBezTo>
                    <a:pt x="83" y="6"/>
                    <a:pt x="49" y="1"/>
                    <a:pt x="44" y="3"/>
                  </a:cubicBezTo>
                  <a:cubicBezTo>
                    <a:pt x="36" y="5"/>
                    <a:pt x="27" y="2"/>
                    <a:pt x="19" y="6"/>
                  </a:cubicBezTo>
                  <a:cubicBezTo>
                    <a:pt x="16" y="7"/>
                    <a:pt x="4" y="7"/>
                    <a:pt x="3" y="7"/>
                  </a:cubicBezTo>
                  <a:cubicBezTo>
                    <a:pt x="1" y="12"/>
                    <a:pt x="0" y="16"/>
                    <a:pt x="3" y="20"/>
                  </a:cubicBezTo>
                  <a:cubicBezTo>
                    <a:pt x="5" y="22"/>
                    <a:pt x="8" y="24"/>
                    <a:pt x="12" y="26"/>
                  </a:cubicBezTo>
                  <a:cubicBezTo>
                    <a:pt x="16" y="24"/>
                    <a:pt x="36" y="18"/>
                    <a:pt x="40" y="22"/>
                  </a:cubicBezTo>
                  <a:cubicBezTo>
                    <a:pt x="41" y="31"/>
                    <a:pt x="42" y="53"/>
                    <a:pt x="42" y="56"/>
                  </a:cubicBezTo>
                  <a:cubicBezTo>
                    <a:pt x="41" y="65"/>
                    <a:pt x="41" y="94"/>
                    <a:pt x="40" y="101"/>
                  </a:cubicBezTo>
                  <a:cubicBezTo>
                    <a:pt x="41" y="105"/>
                    <a:pt x="43" y="110"/>
                    <a:pt x="44" y="114"/>
                  </a:cubicBezTo>
                  <a:cubicBezTo>
                    <a:pt x="49" y="115"/>
                    <a:pt x="54" y="117"/>
                    <a:pt x="58" y="114"/>
                  </a:cubicBezTo>
                  <a:cubicBezTo>
                    <a:pt x="59" y="113"/>
                    <a:pt x="60" y="112"/>
                    <a:pt x="60" y="111"/>
                  </a:cubicBezTo>
                  <a:cubicBezTo>
                    <a:pt x="58" y="87"/>
                    <a:pt x="56" y="64"/>
                    <a:pt x="55" y="40"/>
                  </a:cubicBezTo>
                  <a:cubicBezTo>
                    <a:pt x="56" y="35"/>
                    <a:pt x="58" y="29"/>
                    <a:pt x="60" y="22"/>
                  </a:cubicBezTo>
                  <a:cubicBezTo>
                    <a:pt x="67" y="22"/>
                    <a:pt x="74" y="24"/>
                    <a:pt x="80" y="21"/>
                  </a:cubicBezTo>
                  <a:cubicBezTo>
                    <a:pt x="86" y="19"/>
                    <a:pt x="92" y="25"/>
                    <a:pt x="99" y="22"/>
                  </a:cubicBezTo>
                  <a:cubicBezTo>
                    <a:pt x="100" y="15"/>
                    <a:pt x="99" y="8"/>
                    <a:pt x="99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6" name="Freeform 40"/>
            <p:cNvSpPr>
              <a:spLocks/>
            </p:cNvSpPr>
            <p:nvPr/>
          </p:nvSpPr>
          <p:spPr bwMode="auto">
            <a:xfrm>
              <a:off x="10716132" y="4439866"/>
              <a:ext cx="141288" cy="93662"/>
            </a:xfrm>
            <a:custGeom>
              <a:avLst/>
              <a:gdLst>
                <a:gd name="T0" fmla="*/ 70 w 73"/>
                <a:gd name="T1" fmla="*/ 4 h 48"/>
                <a:gd name="T2" fmla="*/ 59 w 73"/>
                <a:gd name="T3" fmla="*/ 5 h 48"/>
                <a:gd name="T4" fmla="*/ 51 w 73"/>
                <a:gd name="T5" fmla="*/ 18 h 48"/>
                <a:gd name="T6" fmla="*/ 26 w 73"/>
                <a:gd name="T7" fmla="*/ 28 h 48"/>
                <a:gd name="T8" fmla="*/ 23 w 73"/>
                <a:gd name="T9" fmla="*/ 25 h 48"/>
                <a:gd name="T10" fmla="*/ 10 w 73"/>
                <a:gd name="T11" fmla="*/ 11 h 48"/>
                <a:gd name="T12" fmla="*/ 7 w 73"/>
                <a:gd name="T13" fmla="*/ 9 h 48"/>
                <a:gd name="T14" fmla="*/ 7 w 73"/>
                <a:gd name="T15" fmla="*/ 9 h 48"/>
                <a:gd name="T16" fmla="*/ 0 w 73"/>
                <a:gd name="T17" fmla="*/ 14 h 48"/>
                <a:gd name="T18" fmla="*/ 0 w 73"/>
                <a:gd name="T19" fmla="*/ 20 h 48"/>
                <a:gd name="T20" fmla="*/ 13 w 73"/>
                <a:gd name="T21" fmla="*/ 40 h 48"/>
                <a:gd name="T22" fmla="*/ 66 w 73"/>
                <a:gd name="T23" fmla="*/ 27 h 48"/>
                <a:gd name="T24" fmla="*/ 67 w 73"/>
                <a:gd name="T25" fmla="*/ 27 h 48"/>
                <a:gd name="T26" fmla="*/ 70 w 73"/>
                <a:gd name="T27" fmla="*/ 4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3" h="48">
                  <a:moveTo>
                    <a:pt x="70" y="4"/>
                  </a:moveTo>
                  <a:cubicBezTo>
                    <a:pt x="66" y="0"/>
                    <a:pt x="62" y="1"/>
                    <a:pt x="59" y="5"/>
                  </a:cubicBezTo>
                  <a:cubicBezTo>
                    <a:pt x="56" y="9"/>
                    <a:pt x="54" y="14"/>
                    <a:pt x="51" y="18"/>
                  </a:cubicBezTo>
                  <a:cubicBezTo>
                    <a:pt x="44" y="26"/>
                    <a:pt x="36" y="31"/>
                    <a:pt x="26" y="28"/>
                  </a:cubicBezTo>
                  <a:cubicBezTo>
                    <a:pt x="25" y="27"/>
                    <a:pt x="24" y="26"/>
                    <a:pt x="23" y="25"/>
                  </a:cubicBezTo>
                  <a:cubicBezTo>
                    <a:pt x="18" y="22"/>
                    <a:pt x="13" y="17"/>
                    <a:pt x="10" y="11"/>
                  </a:cubicBezTo>
                  <a:cubicBezTo>
                    <a:pt x="9" y="10"/>
                    <a:pt x="8" y="10"/>
                    <a:pt x="7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4" y="11"/>
                    <a:pt x="2" y="13"/>
                    <a:pt x="0" y="14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2" y="28"/>
                    <a:pt x="5" y="36"/>
                    <a:pt x="13" y="40"/>
                  </a:cubicBezTo>
                  <a:cubicBezTo>
                    <a:pt x="31" y="48"/>
                    <a:pt x="53" y="40"/>
                    <a:pt x="66" y="27"/>
                  </a:cubicBezTo>
                  <a:cubicBezTo>
                    <a:pt x="67" y="27"/>
                    <a:pt x="67" y="27"/>
                    <a:pt x="67" y="27"/>
                  </a:cubicBezTo>
                  <a:cubicBezTo>
                    <a:pt x="71" y="20"/>
                    <a:pt x="73" y="12"/>
                    <a:pt x="7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7" name="Freeform 41"/>
            <p:cNvSpPr>
              <a:spLocks noEditPoints="1"/>
            </p:cNvSpPr>
            <p:nvPr/>
          </p:nvSpPr>
          <p:spPr bwMode="auto">
            <a:xfrm>
              <a:off x="10630407" y="4235079"/>
              <a:ext cx="295275" cy="336550"/>
            </a:xfrm>
            <a:custGeom>
              <a:avLst/>
              <a:gdLst>
                <a:gd name="T0" fmla="*/ 144 w 152"/>
                <a:gd name="T1" fmla="*/ 63 h 173"/>
                <a:gd name="T2" fmla="*/ 34 w 152"/>
                <a:gd name="T3" fmla="*/ 39 h 173"/>
                <a:gd name="T4" fmla="*/ 51 w 152"/>
                <a:gd name="T5" fmla="*/ 173 h 173"/>
                <a:gd name="T6" fmla="*/ 99 w 152"/>
                <a:gd name="T7" fmla="*/ 173 h 173"/>
                <a:gd name="T8" fmla="*/ 148 w 152"/>
                <a:gd name="T9" fmla="*/ 111 h 173"/>
                <a:gd name="T10" fmla="*/ 144 w 152"/>
                <a:gd name="T11" fmla="*/ 63 h 173"/>
                <a:gd name="T12" fmla="*/ 129 w 152"/>
                <a:gd name="T13" fmla="*/ 120 h 173"/>
                <a:gd name="T14" fmla="*/ 112 w 152"/>
                <a:gd name="T15" fmla="*/ 143 h 173"/>
                <a:gd name="T16" fmla="*/ 52 w 152"/>
                <a:gd name="T17" fmla="*/ 152 h 173"/>
                <a:gd name="T18" fmla="*/ 31 w 152"/>
                <a:gd name="T19" fmla="*/ 95 h 173"/>
                <a:gd name="T20" fmla="*/ 67 w 152"/>
                <a:gd name="T21" fmla="*/ 35 h 173"/>
                <a:gd name="T22" fmla="*/ 101 w 152"/>
                <a:gd name="T23" fmla="*/ 40 h 173"/>
                <a:gd name="T24" fmla="*/ 129 w 152"/>
                <a:gd name="T25" fmla="*/ 71 h 173"/>
                <a:gd name="T26" fmla="*/ 129 w 152"/>
                <a:gd name="T27" fmla="*/ 120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52" h="173">
                  <a:moveTo>
                    <a:pt x="144" y="63"/>
                  </a:moveTo>
                  <a:cubicBezTo>
                    <a:pt x="123" y="24"/>
                    <a:pt x="70" y="0"/>
                    <a:pt x="34" y="39"/>
                  </a:cubicBezTo>
                  <a:cubicBezTo>
                    <a:pt x="0" y="77"/>
                    <a:pt x="10" y="144"/>
                    <a:pt x="51" y="173"/>
                  </a:cubicBezTo>
                  <a:cubicBezTo>
                    <a:pt x="99" y="173"/>
                    <a:pt x="99" y="173"/>
                    <a:pt x="99" y="173"/>
                  </a:cubicBezTo>
                  <a:cubicBezTo>
                    <a:pt x="120" y="160"/>
                    <a:pt x="148" y="140"/>
                    <a:pt x="148" y="111"/>
                  </a:cubicBezTo>
                  <a:cubicBezTo>
                    <a:pt x="148" y="97"/>
                    <a:pt x="152" y="77"/>
                    <a:pt x="144" y="63"/>
                  </a:cubicBezTo>
                  <a:close/>
                  <a:moveTo>
                    <a:pt x="129" y="120"/>
                  </a:moveTo>
                  <a:cubicBezTo>
                    <a:pt x="124" y="134"/>
                    <a:pt x="109" y="149"/>
                    <a:pt x="112" y="143"/>
                  </a:cubicBezTo>
                  <a:cubicBezTo>
                    <a:pt x="100" y="164"/>
                    <a:pt x="62" y="162"/>
                    <a:pt x="52" y="152"/>
                  </a:cubicBezTo>
                  <a:cubicBezTo>
                    <a:pt x="37" y="137"/>
                    <a:pt x="29" y="116"/>
                    <a:pt x="31" y="95"/>
                  </a:cubicBezTo>
                  <a:cubicBezTo>
                    <a:pt x="33" y="67"/>
                    <a:pt x="44" y="50"/>
                    <a:pt x="67" y="35"/>
                  </a:cubicBezTo>
                  <a:cubicBezTo>
                    <a:pt x="101" y="40"/>
                    <a:pt x="101" y="40"/>
                    <a:pt x="101" y="40"/>
                  </a:cubicBezTo>
                  <a:cubicBezTo>
                    <a:pt x="113" y="48"/>
                    <a:pt x="125" y="54"/>
                    <a:pt x="129" y="71"/>
                  </a:cubicBezTo>
                  <a:cubicBezTo>
                    <a:pt x="134" y="87"/>
                    <a:pt x="135" y="104"/>
                    <a:pt x="129" y="1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8" name="Freeform 42"/>
            <p:cNvSpPr>
              <a:spLocks/>
            </p:cNvSpPr>
            <p:nvPr/>
          </p:nvSpPr>
          <p:spPr bwMode="auto">
            <a:xfrm>
              <a:off x="10428794" y="4423991"/>
              <a:ext cx="127000" cy="77787"/>
            </a:xfrm>
            <a:custGeom>
              <a:avLst/>
              <a:gdLst>
                <a:gd name="T0" fmla="*/ 44 w 65"/>
                <a:gd name="T1" fmla="*/ 36 h 40"/>
                <a:gd name="T2" fmla="*/ 58 w 65"/>
                <a:gd name="T3" fmla="*/ 28 h 40"/>
                <a:gd name="T4" fmla="*/ 65 w 65"/>
                <a:gd name="T5" fmla="*/ 16 h 40"/>
                <a:gd name="T6" fmla="*/ 65 w 65"/>
                <a:gd name="T7" fmla="*/ 4 h 40"/>
                <a:gd name="T8" fmla="*/ 62 w 65"/>
                <a:gd name="T9" fmla="*/ 1 h 40"/>
                <a:gd name="T10" fmla="*/ 55 w 65"/>
                <a:gd name="T11" fmla="*/ 4 h 40"/>
                <a:gd name="T12" fmla="*/ 41 w 65"/>
                <a:gd name="T13" fmla="*/ 24 h 40"/>
                <a:gd name="T14" fmla="*/ 24 w 65"/>
                <a:gd name="T15" fmla="*/ 20 h 40"/>
                <a:gd name="T16" fmla="*/ 17 w 65"/>
                <a:gd name="T17" fmla="*/ 7 h 40"/>
                <a:gd name="T18" fmla="*/ 5 w 65"/>
                <a:gd name="T19" fmla="*/ 2 h 40"/>
                <a:gd name="T20" fmla="*/ 1 w 65"/>
                <a:gd name="T21" fmla="*/ 8 h 40"/>
                <a:gd name="T22" fmla="*/ 1 w 65"/>
                <a:gd name="T23" fmla="*/ 13 h 40"/>
                <a:gd name="T24" fmla="*/ 5 w 65"/>
                <a:gd name="T25" fmla="*/ 24 h 40"/>
                <a:gd name="T26" fmla="*/ 44 w 65"/>
                <a:gd name="T27" fmla="*/ 3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5" h="40">
                  <a:moveTo>
                    <a:pt x="44" y="36"/>
                  </a:moveTo>
                  <a:cubicBezTo>
                    <a:pt x="49" y="34"/>
                    <a:pt x="54" y="31"/>
                    <a:pt x="58" y="28"/>
                  </a:cubicBezTo>
                  <a:cubicBezTo>
                    <a:pt x="61" y="25"/>
                    <a:pt x="63" y="20"/>
                    <a:pt x="65" y="16"/>
                  </a:cubicBezTo>
                  <a:cubicBezTo>
                    <a:pt x="65" y="4"/>
                    <a:pt x="65" y="4"/>
                    <a:pt x="65" y="4"/>
                  </a:cubicBezTo>
                  <a:cubicBezTo>
                    <a:pt x="64" y="3"/>
                    <a:pt x="63" y="2"/>
                    <a:pt x="62" y="1"/>
                  </a:cubicBezTo>
                  <a:cubicBezTo>
                    <a:pt x="59" y="1"/>
                    <a:pt x="57" y="2"/>
                    <a:pt x="55" y="4"/>
                  </a:cubicBezTo>
                  <a:cubicBezTo>
                    <a:pt x="51" y="11"/>
                    <a:pt x="49" y="20"/>
                    <a:pt x="41" y="24"/>
                  </a:cubicBezTo>
                  <a:cubicBezTo>
                    <a:pt x="32" y="25"/>
                    <a:pt x="32" y="25"/>
                    <a:pt x="24" y="20"/>
                  </a:cubicBezTo>
                  <a:cubicBezTo>
                    <a:pt x="22" y="16"/>
                    <a:pt x="20" y="11"/>
                    <a:pt x="17" y="7"/>
                  </a:cubicBezTo>
                  <a:cubicBezTo>
                    <a:pt x="15" y="2"/>
                    <a:pt x="11" y="0"/>
                    <a:pt x="5" y="2"/>
                  </a:cubicBezTo>
                  <a:cubicBezTo>
                    <a:pt x="4" y="4"/>
                    <a:pt x="2" y="6"/>
                    <a:pt x="1" y="8"/>
                  </a:cubicBezTo>
                  <a:cubicBezTo>
                    <a:pt x="1" y="10"/>
                    <a:pt x="0" y="11"/>
                    <a:pt x="1" y="13"/>
                  </a:cubicBezTo>
                  <a:cubicBezTo>
                    <a:pt x="2" y="16"/>
                    <a:pt x="4" y="20"/>
                    <a:pt x="5" y="24"/>
                  </a:cubicBezTo>
                  <a:cubicBezTo>
                    <a:pt x="16" y="34"/>
                    <a:pt x="29" y="40"/>
                    <a:pt x="44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9" name="Freeform 43"/>
            <p:cNvSpPr>
              <a:spLocks noEditPoints="1"/>
            </p:cNvSpPr>
            <p:nvPr/>
          </p:nvSpPr>
          <p:spPr bwMode="auto">
            <a:xfrm>
              <a:off x="10338307" y="4233492"/>
              <a:ext cx="292100" cy="328612"/>
            </a:xfrm>
            <a:custGeom>
              <a:avLst/>
              <a:gdLst>
                <a:gd name="T0" fmla="*/ 151 w 151"/>
                <a:gd name="T1" fmla="*/ 87 h 169"/>
                <a:gd name="T2" fmla="*/ 53 w 151"/>
                <a:gd name="T3" fmla="*/ 22 h 169"/>
                <a:gd name="T4" fmla="*/ 40 w 151"/>
                <a:gd name="T5" fmla="*/ 148 h 169"/>
                <a:gd name="T6" fmla="*/ 125 w 151"/>
                <a:gd name="T7" fmla="*/ 150 h 169"/>
                <a:gd name="T8" fmla="*/ 151 w 151"/>
                <a:gd name="T9" fmla="*/ 87 h 169"/>
                <a:gd name="T10" fmla="*/ 151 w 151"/>
                <a:gd name="T11" fmla="*/ 87 h 169"/>
                <a:gd name="T12" fmla="*/ 126 w 151"/>
                <a:gd name="T13" fmla="*/ 114 h 169"/>
                <a:gd name="T14" fmla="*/ 110 w 151"/>
                <a:gd name="T15" fmla="*/ 138 h 169"/>
                <a:gd name="T16" fmla="*/ 33 w 151"/>
                <a:gd name="T17" fmla="*/ 105 h 169"/>
                <a:gd name="T18" fmla="*/ 39 w 151"/>
                <a:gd name="T19" fmla="*/ 52 h 169"/>
                <a:gd name="T20" fmla="*/ 103 w 151"/>
                <a:gd name="T21" fmla="*/ 36 h 169"/>
                <a:gd name="T22" fmla="*/ 129 w 151"/>
                <a:gd name="T23" fmla="*/ 58 h 169"/>
                <a:gd name="T24" fmla="*/ 126 w 151"/>
                <a:gd name="T25" fmla="*/ 114 h 169"/>
                <a:gd name="T26" fmla="*/ 126 w 151"/>
                <a:gd name="T27" fmla="*/ 114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51" h="169">
                  <a:moveTo>
                    <a:pt x="151" y="87"/>
                  </a:moveTo>
                  <a:cubicBezTo>
                    <a:pt x="144" y="37"/>
                    <a:pt x="106" y="0"/>
                    <a:pt x="53" y="22"/>
                  </a:cubicBezTo>
                  <a:cubicBezTo>
                    <a:pt x="0" y="44"/>
                    <a:pt x="1" y="112"/>
                    <a:pt x="40" y="148"/>
                  </a:cubicBezTo>
                  <a:cubicBezTo>
                    <a:pt x="69" y="169"/>
                    <a:pt x="98" y="166"/>
                    <a:pt x="125" y="150"/>
                  </a:cubicBezTo>
                  <a:cubicBezTo>
                    <a:pt x="143" y="135"/>
                    <a:pt x="150" y="109"/>
                    <a:pt x="151" y="87"/>
                  </a:cubicBezTo>
                  <a:cubicBezTo>
                    <a:pt x="151" y="82"/>
                    <a:pt x="151" y="89"/>
                    <a:pt x="151" y="87"/>
                  </a:cubicBezTo>
                  <a:close/>
                  <a:moveTo>
                    <a:pt x="126" y="114"/>
                  </a:moveTo>
                  <a:cubicBezTo>
                    <a:pt x="124" y="124"/>
                    <a:pt x="118" y="132"/>
                    <a:pt x="110" y="138"/>
                  </a:cubicBezTo>
                  <a:cubicBezTo>
                    <a:pt x="81" y="159"/>
                    <a:pt x="42" y="136"/>
                    <a:pt x="33" y="105"/>
                  </a:cubicBezTo>
                  <a:cubicBezTo>
                    <a:pt x="27" y="87"/>
                    <a:pt x="27" y="67"/>
                    <a:pt x="39" y="52"/>
                  </a:cubicBezTo>
                  <a:cubicBezTo>
                    <a:pt x="54" y="33"/>
                    <a:pt x="81" y="36"/>
                    <a:pt x="103" y="36"/>
                  </a:cubicBezTo>
                  <a:cubicBezTo>
                    <a:pt x="116" y="41"/>
                    <a:pt x="122" y="49"/>
                    <a:pt x="129" y="58"/>
                  </a:cubicBezTo>
                  <a:cubicBezTo>
                    <a:pt x="128" y="80"/>
                    <a:pt x="138" y="92"/>
                    <a:pt x="126" y="114"/>
                  </a:cubicBezTo>
                  <a:cubicBezTo>
                    <a:pt x="124" y="124"/>
                    <a:pt x="131" y="105"/>
                    <a:pt x="126" y="1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0" name="Freeform 44"/>
            <p:cNvSpPr>
              <a:spLocks/>
            </p:cNvSpPr>
            <p:nvPr/>
          </p:nvSpPr>
          <p:spPr bwMode="auto">
            <a:xfrm>
              <a:off x="10992357" y="4619254"/>
              <a:ext cx="255588" cy="276225"/>
            </a:xfrm>
            <a:custGeom>
              <a:avLst/>
              <a:gdLst>
                <a:gd name="T0" fmla="*/ 20 w 132"/>
                <a:gd name="T1" fmla="*/ 37 h 142"/>
                <a:gd name="T2" fmla="*/ 19 w 132"/>
                <a:gd name="T3" fmla="*/ 64 h 142"/>
                <a:gd name="T4" fmla="*/ 19 w 132"/>
                <a:gd name="T5" fmla="*/ 89 h 142"/>
                <a:gd name="T6" fmla="*/ 22 w 132"/>
                <a:gd name="T7" fmla="*/ 113 h 142"/>
                <a:gd name="T8" fmla="*/ 12 w 132"/>
                <a:gd name="T9" fmla="*/ 122 h 142"/>
                <a:gd name="T10" fmla="*/ 5 w 132"/>
                <a:gd name="T11" fmla="*/ 117 h 142"/>
                <a:gd name="T12" fmla="*/ 4 w 132"/>
                <a:gd name="T13" fmla="*/ 114 h 142"/>
                <a:gd name="T14" fmla="*/ 6 w 132"/>
                <a:gd name="T15" fmla="*/ 84 h 142"/>
                <a:gd name="T16" fmla="*/ 5 w 132"/>
                <a:gd name="T17" fmla="*/ 59 h 142"/>
                <a:gd name="T18" fmla="*/ 5 w 132"/>
                <a:gd name="T19" fmla="*/ 32 h 142"/>
                <a:gd name="T20" fmla="*/ 0 w 132"/>
                <a:gd name="T21" fmla="*/ 16 h 142"/>
                <a:gd name="T22" fmla="*/ 12 w 132"/>
                <a:gd name="T23" fmla="*/ 6 h 142"/>
                <a:gd name="T24" fmla="*/ 26 w 132"/>
                <a:gd name="T25" fmla="*/ 23 h 142"/>
                <a:gd name="T26" fmla="*/ 41 w 132"/>
                <a:gd name="T27" fmla="*/ 41 h 142"/>
                <a:gd name="T28" fmla="*/ 57 w 132"/>
                <a:gd name="T29" fmla="*/ 58 h 142"/>
                <a:gd name="T30" fmla="*/ 76 w 132"/>
                <a:gd name="T31" fmla="*/ 26 h 142"/>
                <a:gd name="T32" fmla="*/ 85 w 132"/>
                <a:gd name="T33" fmla="*/ 4 h 142"/>
                <a:gd name="T34" fmla="*/ 102 w 132"/>
                <a:gd name="T35" fmla="*/ 10 h 142"/>
                <a:gd name="T36" fmla="*/ 109 w 132"/>
                <a:gd name="T37" fmla="*/ 47 h 142"/>
                <a:gd name="T38" fmla="*/ 130 w 132"/>
                <a:gd name="T39" fmla="*/ 128 h 142"/>
                <a:gd name="T40" fmla="*/ 129 w 132"/>
                <a:gd name="T41" fmla="*/ 135 h 142"/>
                <a:gd name="T42" fmla="*/ 114 w 132"/>
                <a:gd name="T43" fmla="*/ 140 h 142"/>
                <a:gd name="T44" fmla="*/ 110 w 132"/>
                <a:gd name="T45" fmla="*/ 122 h 142"/>
                <a:gd name="T46" fmla="*/ 107 w 132"/>
                <a:gd name="T47" fmla="*/ 104 h 142"/>
                <a:gd name="T48" fmla="*/ 98 w 132"/>
                <a:gd name="T49" fmla="*/ 64 h 142"/>
                <a:gd name="T50" fmla="*/ 89 w 132"/>
                <a:gd name="T51" fmla="*/ 38 h 142"/>
                <a:gd name="T52" fmla="*/ 80 w 132"/>
                <a:gd name="T53" fmla="*/ 50 h 142"/>
                <a:gd name="T54" fmla="*/ 73 w 132"/>
                <a:gd name="T55" fmla="*/ 64 h 142"/>
                <a:gd name="T56" fmla="*/ 53 w 132"/>
                <a:gd name="T57" fmla="*/ 80 h 142"/>
                <a:gd name="T58" fmla="*/ 38 w 132"/>
                <a:gd name="T59" fmla="*/ 61 h 142"/>
                <a:gd name="T60" fmla="*/ 20 w 132"/>
                <a:gd name="T61" fmla="*/ 37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32" h="142">
                  <a:moveTo>
                    <a:pt x="20" y="37"/>
                  </a:moveTo>
                  <a:cubicBezTo>
                    <a:pt x="19" y="47"/>
                    <a:pt x="18" y="56"/>
                    <a:pt x="19" y="64"/>
                  </a:cubicBezTo>
                  <a:cubicBezTo>
                    <a:pt x="21" y="72"/>
                    <a:pt x="20" y="81"/>
                    <a:pt x="19" y="89"/>
                  </a:cubicBezTo>
                  <a:cubicBezTo>
                    <a:pt x="19" y="97"/>
                    <a:pt x="18" y="105"/>
                    <a:pt x="22" y="113"/>
                  </a:cubicBezTo>
                  <a:cubicBezTo>
                    <a:pt x="18" y="117"/>
                    <a:pt x="15" y="120"/>
                    <a:pt x="12" y="122"/>
                  </a:cubicBezTo>
                  <a:cubicBezTo>
                    <a:pt x="8" y="122"/>
                    <a:pt x="6" y="120"/>
                    <a:pt x="5" y="117"/>
                  </a:cubicBezTo>
                  <a:cubicBezTo>
                    <a:pt x="4" y="116"/>
                    <a:pt x="4" y="115"/>
                    <a:pt x="4" y="114"/>
                  </a:cubicBezTo>
                  <a:cubicBezTo>
                    <a:pt x="5" y="104"/>
                    <a:pt x="5" y="94"/>
                    <a:pt x="6" y="84"/>
                  </a:cubicBezTo>
                  <a:cubicBezTo>
                    <a:pt x="6" y="76"/>
                    <a:pt x="7" y="68"/>
                    <a:pt x="5" y="59"/>
                  </a:cubicBezTo>
                  <a:cubicBezTo>
                    <a:pt x="3" y="51"/>
                    <a:pt x="5" y="42"/>
                    <a:pt x="5" y="32"/>
                  </a:cubicBezTo>
                  <a:cubicBezTo>
                    <a:pt x="4" y="27"/>
                    <a:pt x="2" y="22"/>
                    <a:pt x="0" y="16"/>
                  </a:cubicBezTo>
                  <a:cubicBezTo>
                    <a:pt x="3" y="12"/>
                    <a:pt x="6" y="8"/>
                    <a:pt x="12" y="6"/>
                  </a:cubicBezTo>
                  <a:cubicBezTo>
                    <a:pt x="18" y="10"/>
                    <a:pt x="21" y="18"/>
                    <a:pt x="26" y="23"/>
                  </a:cubicBezTo>
                  <a:cubicBezTo>
                    <a:pt x="31" y="29"/>
                    <a:pt x="36" y="36"/>
                    <a:pt x="41" y="41"/>
                  </a:cubicBezTo>
                  <a:cubicBezTo>
                    <a:pt x="46" y="47"/>
                    <a:pt x="49" y="55"/>
                    <a:pt x="57" y="58"/>
                  </a:cubicBezTo>
                  <a:cubicBezTo>
                    <a:pt x="63" y="47"/>
                    <a:pt x="70" y="37"/>
                    <a:pt x="76" y="26"/>
                  </a:cubicBezTo>
                  <a:cubicBezTo>
                    <a:pt x="79" y="20"/>
                    <a:pt x="82" y="13"/>
                    <a:pt x="85" y="4"/>
                  </a:cubicBezTo>
                  <a:cubicBezTo>
                    <a:pt x="91" y="0"/>
                    <a:pt x="96" y="5"/>
                    <a:pt x="102" y="10"/>
                  </a:cubicBezTo>
                  <a:cubicBezTo>
                    <a:pt x="105" y="16"/>
                    <a:pt x="108" y="43"/>
                    <a:pt x="109" y="47"/>
                  </a:cubicBezTo>
                  <a:cubicBezTo>
                    <a:pt x="114" y="75"/>
                    <a:pt x="118" y="101"/>
                    <a:pt x="130" y="128"/>
                  </a:cubicBezTo>
                  <a:cubicBezTo>
                    <a:pt x="130" y="127"/>
                    <a:pt x="132" y="132"/>
                    <a:pt x="129" y="135"/>
                  </a:cubicBezTo>
                  <a:cubicBezTo>
                    <a:pt x="125" y="138"/>
                    <a:pt x="120" y="142"/>
                    <a:pt x="114" y="140"/>
                  </a:cubicBezTo>
                  <a:cubicBezTo>
                    <a:pt x="112" y="134"/>
                    <a:pt x="110" y="128"/>
                    <a:pt x="110" y="122"/>
                  </a:cubicBezTo>
                  <a:cubicBezTo>
                    <a:pt x="110" y="116"/>
                    <a:pt x="109" y="110"/>
                    <a:pt x="107" y="104"/>
                  </a:cubicBezTo>
                  <a:cubicBezTo>
                    <a:pt x="103" y="91"/>
                    <a:pt x="101" y="78"/>
                    <a:pt x="98" y="64"/>
                  </a:cubicBezTo>
                  <a:cubicBezTo>
                    <a:pt x="97" y="60"/>
                    <a:pt x="91" y="42"/>
                    <a:pt x="89" y="38"/>
                  </a:cubicBezTo>
                  <a:cubicBezTo>
                    <a:pt x="87" y="39"/>
                    <a:pt x="82" y="46"/>
                    <a:pt x="80" y="50"/>
                  </a:cubicBezTo>
                  <a:cubicBezTo>
                    <a:pt x="78" y="55"/>
                    <a:pt x="76" y="60"/>
                    <a:pt x="73" y="64"/>
                  </a:cubicBezTo>
                  <a:cubicBezTo>
                    <a:pt x="69" y="73"/>
                    <a:pt x="63" y="79"/>
                    <a:pt x="53" y="80"/>
                  </a:cubicBezTo>
                  <a:cubicBezTo>
                    <a:pt x="50" y="76"/>
                    <a:pt x="40" y="63"/>
                    <a:pt x="38" y="61"/>
                  </a:cubicBezTo>
                  <a:cubicBezTo>
                    <a:pt x="33" y="52"/>
                    <a:pt x="28" y="44"/>
                    <a:pt x="20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1" name="Freeform 45"/>
            <p:cNvSpPr>
              <a:spLocks noEditPoints="1"/>
            </p:cNvSpPr>
            <p:nvPr/>
          </p:nvSpPr>
          <p:spPr bwMode="auto">
            <a:xfrm>
              <a:off x="10749469" y="4627191"/>
              <a:ext cx="211138" cy="249237"/>
            </a:xfrm>
            <a:custGeom>
              <a:avLst/>
              <a:gdLst>
                <a:gd name="T0" fmla="*/ 37 w 109"/>
                <a:gd name="T1" fmla="*/ 6 h 129"/>
                <a:gd name="T2" fmla="*/ 45 w 109"/>
                <a:gd name="T3" fmla="*/ 0 h 129"/>
                <a:gd name="T4" fmla="*/ 57 w 109"/>
                <a:gd name="T5" fmla="*/ 7 h 129"/>
                <a:gd name="T6" fmla="*/ 73 w 109"/>
                <a:gd name="T7" fmla="*/ 41 h 129"/>
                <a:gd name="T8" fmla="*/ 86 w 109"/>
                <a:gd name="T9" fmla="*/ 67 h 129"/>
                <a:gd name="T10" fmla="*/ 97 w 109"/>
                <a:gd name="T11" fmla="*/ 77 h 129"/>
                <a:gd name="T12" fmla="*/ 94 w 109"/>
                <a:gd name="T13" fmla="*/ 85 h 129"/>
                <a:gd name="T14" fmla="*/ 104 w 109"/>
                <a:gd name="T15" fmla="*/ 121 h 129"/>
                <a:gd name="T16" fmla="*/ 95 w 109"/>
                <a:gd name="T17" fmla="*/ 126 h 129"/>
                <a:gd name="T18" fmla="*/ 76 w 109"/>
                <a:gd name="T19" fmla="*/ 83 h 129"/>
                <a:gd name="T20" fmla="*/ 33 w 109"/>
                <a:gd name="T21" fmla="*/ 88 h 129"/>
                <a:gd name="T22" fmla="*/ 22 w 109"/>
                <a:gd name="T23" fmla="*/ 112 h 129"/>
                <a:gd name="T24" fmla="*/ 14 w 109"/>
                <a:gd name="T25" fmla="*/ 128 h 129"/>
                <a:gd name="T26" fmla="*/ 0 w 109"/>
                <a:gd name="T27" fmla="*/ 118 h 129"/>
                <a:gd name="T28" fmla="*/ 13 w 109"/>
                <a:gd name="T29" fmla="*/ 90 h 129"/>
                <a:gd name="T30" fmla="*/ 24 w 109"/>
                <a:gd name="T31" fmla="*/ 59 h 129"/>
                <a:gd name="T32" fmla="*/ 34 w 109"/>
                <a:gd name="T33" fmla="*/ 28 h 129"/>
                <a:gd name="T34" fmla="*/ 37 w 109"/>
                <a:gd name="T35" fmla="*/ 6 h 129"/>
                <a:gd name="T36" fmla="*/ 40 w 109"/>
                <a:gd name="T37" fmla="*/ 67 h 129"/>
                <a:gd name="T38" fmla="*/ 67 w 109"/>
                <a:gd name="T39" fmla="*/ 63 h 129"/>
                <a:gd name="T40" fmla="*/ 50 w 109"/>
                <a:gd name="T41" fmla="*/ 33 h 129"/>
                <a:gd name="T42" fmla="*/ 40 w 109"/>
                <a:gd name="T43" fmla="*/ 67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09" h="129">
                  <a:moveTo>
                    <a:pt x="37" y="6"/>
                  </a:moveTo>
                  <a:cubicBezTo>
                    <a:pt x="39" y="4"/>
                    <a:pt x="42" y="2"/>
                    <a:pt x="45" y="0"/>
                  </a:cubicBezTo>
                  <a:cubicBezTo>
                    <a:pt x="49" y="2"/>
                    <a:pt x="53" y="5"/>
                    <a:pt x="57" y="7"/>
                  </a:cubicBezTo>
                  <a:cubicBezTo>
                    <a:pt x="61" y="19"/>
                    <a:pt x="66" y="30"/>
                    <a:pt x="73" y="41"/>
                  </a:cubicBezTo>
                  <a:cubicBezTo>
                    <a:pt x="78" y="49"/>
                    <a:pt x="81" y="57"/>
                    <a:pt x="86" y="67"/>
                  </a:cubicBezTo>
                  <a:cubicBezTo>
                    <a:pt x="88" y="69"/>
                    <a:pt x="92" y="73"/>
                    <a:pt x="97" y="77"/>
                  </a:cubicBezTo>
                  <a:cubicBezTo>
                    <a:pt x="96" y="80"/>
                    <a:pt x="95" y="82"/>
                    <a:pt x="94" y="85"/>
                  </a:cubicBezTo>
                  <a:cubicBezTo>
                    <a:pt x="96" y="97"/>
                    <a:pt x="109" y="106"/>
                    <a:pt x="104" y="121"/>
                  </a:cubicBezTo>
                  <a:cubicBezTo>
                    <a:pt x="101" y="125"/>
                    <a:pt x="101" y="125"/>
                    <a:pt x="95" y="126"/>
                  </a:cubicBezTo>
                  <a:cubicBezTo>
                    <a:pt x="86" y="114"/>
                    <a:pt x="84" y="96"/>
                    <a:pt x="76" y="83"/>
                  </a:cubicBezTo>
                  <a:cubicBezTo>
                    <a:pt x="61" y="81"/>
                    <a:pt x="61" y="81"/>
                    <a:pt x="33" y="88"/>
                  </a:cubicBezTo>
                  <a:cubicBezTo>
                    <a:pt x="29" y="95"/>
                    <a:pt x="24" y="102"/>
                    <a:pt x="22" y="112"/>
                  </a:cubicBezTo>
                  <a:cubicBezTo>
                    <a:pt x="21" y="118"/>
                    <a:pt x="18" y="124"/>
                    <a:pt x="14" y="128"/>
                  </a:cubicBezTo>
                  <a:cubicBezTo>
                    <a:pt x="3" y="129"/>
                    <a:pt x="3" y="129"/>
                    <a:pt x="0" y="118"/>
                  </a:cubicBezTo>
                  <a:cubicBezTo>
                    <a:pt x="5" y="109"/>
                    <a:pt x="9" y="99"/>
                    <a:pt x="13" y="90"/>
                  </a:cubicBezTo>
                  <a:cubicBezTo>
                    <a:pt x="19" y="80"/>
                    <a:pt x="21" y="70"/>
                    <a:pt x="24" y="59"/>
                  </a:cubicBezTo>
                  <a:cubicBezTo>
                    <a:pt x="27" y="49"/>
                    <a:pt x="31" y="39"/>
                    <a:pt x="34" y="28"/>
                  </a:cubicBezTo>
                  <a:cubicBezTo>
                    <a:pt x="36" y="21"/>
                    <a:pt x="36" y="14"/>
                    <a:pt x="37" y="6"/>
                  </a:cubicBezTo>
                  <a:close/>
                  <a:moveTo>
                    <a:pt x="40" y="67"/>
                  </a:moveTo>
                  <a:cubicBezTo>
                    <a:pt x="51" y="68"/>
                    <a:pt x="60" y="71"/>
                    <a:pt x="67" y="63"/>
                  </a:cubicBezTo>
                  <a:cubicBezTo>
                    <a:pt x="60" y="54"/>
                    <a:pt x="60" y="41"/>
                    <a:pt x="50" y="33"/>
                  </a:cubicBezTo>
                  <a:cubicBezTo>
                    <a:pt x="44" y="44"/>
                    <a:pt x="41" y="54"/>
                    <a:pt x="40" y="6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2" name="Freeform 46"/>
            <p:cNvSpPr>
              <a:spLocks/>
            </p:cNvSpPr>
            <p:nvPr/>
          </p:nvSpPr>
          <p:spPr bwMode="auto">
            <a:xfrm>
              <a:off x="11049507" y="4362079"/>
              <a:ext cx="26988" cy="63500"/>
            </a:xfrm>
            <a:custGeom>
              <a:avLst/>
              <a:gdLst>
                <a:gd name="T0" fmla="*/ 13 w 14"/>
                <a:gd name="T1" fmla="*/ 2 h 33"/>
                <a:gd name="T2" fmla="*/ 1 w 14"/>
                <a:gd name="T3" fmla="*/ 6 h 33"/>
                <a:gd name="T4" fmla="*/ 0 w 14"/>
                <a:gd name="T5" fmla="*/ 10 h 33"/>
                <a:gd name="T6" fmla="*/ 0 w 14"/>
                <a:gd name="T7" fmla="*/ 21 h 33"/>
                <a:gd name="T8" fmla="*/ 9 w 14"/>
                <a:gd name="T9" fmla="*/ 33 h 33"/>
                <a:gd name="T10" fmla="*/ 14 w 14"/>
                <a:gd name="T11" fmla="*/ 27 h 33"/>
                <a:gd name="T12" fmla="*/ 14 w 14"/>
                <a:gd name="T13" fmla="*/ 4 h 33"/>
                <a:gd name="T14" fmla="*/ 13 w 14"/>
                <a:gd name="T15" fmla="*/ 2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" h="33">
                  <a:moveTo>
                    <a:pt x="13" y="2"/>
                  </a:moveTo>
                  <a:cubicBezTo>
                    <a:pt x="9" y="0"/>
                    <a:pt x="0" y="1"/>
                    <a:pt x="1" y="6"/>
                  </a:cubicBezTo>
                  <a:cubicBezTo>
                    <a:pt x="2" y="8"/>
                    <a:pt x="1" y="9"/>
                    <a:pt x="0" y="10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3" y="26"/>
                    <a:pt x="2" y="32"/>
                    <a:pt x="9" y="33"/>
                  </a:cubicBezTo>
                  <a:cubicBezTo>
                    <a:pt x="11" y="31"/>
                    <a:pt x="13" y="29"/>
                    <a:pt x="14" y="27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4" y="3"/>
                    <a:pt x="13" y="2"/>
                    <a:pt x="1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3" name="Freeform 47"/>
            <p:cNvSpPr>
              <a:spLocks/>
            </p:cNvSpPr>
            <p:nvPr/>
          </p:nvSpPr>
          <p:spPr bwMode="auto">
            <a:xfrm>
              <a:off x="11103482" y="4358904"/>
              <a:ext cx="41275" cy="61912"/>
            </a:xfrm>
            <a:custGeom>
              <a:avLst/>
              <a:gdLst>
                <a:gd name="T0" fmla="*/ 18 w 21"/>
                <a:gd name="T1" fmla="*/ 6 h 32"/>
                <a:gd name="T2" fmla="*/ 5 w 21"/>
                <a:gd name="T3" fmla="*/ 1 h 32"/>
                <a:gd name="T4" fmla="*/ 1 w 21"/>
                <a:gd name="T5" fmla="*/ 6 h 32"/>
                <a:gd name="T6" fmla="*/ 4 w 21"/>
                <a:gd name="T7" fmla="*/ 24 h 32"/>
                <a:gd name="T8" fmla="*/ 12 w 21"/>
                <a:gd name="T9" fmla="*/ 32 h 32"/>
                <a:gd name="T10" fmla="*/ 18 w 21"/>
                <a:gd name="T11" fmla="*/ 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32">
                  <a:moveTo>
                    <a:pt x="18" y="6"/>
                  </a:moveTo>
                  <a:cubicBezTo>
                    <a:pt x="14" y="3"/>
                    <a:pt x="11" y="0"/>
                    <a:pt x="5" y="1"/>
                  </a:cubicBezTo>
                  <a:cubicBezTo>
                    <a:pt x="4" y="2"/>
                    <a:pt x="2" y="4"/>
                    <a:pt x="1" y="6"/>
                  </a:cubicBezTo>
                  <a:cubicBezTo>
                    <a:pt x="0" y="11"/>
                    <a:pt x="2" y="18"/>
                    <a:pt x="4" y="24"/>
                  </a:cubicBezTo>
                  <a:cubicBezTo>
                    <a:pt x="6" y="27"/>
                    <a:pt x="8" y="30"/>
                    <a:pt x="12" y="32"/>
                  </a:cubicBezTo>
                  <a:cubicBezTo>
                    <a:pt x="19" y="24"/>
                    <a:pt x="21" y="16"/>
                    <a:pt x="18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4" name="Freeform 48"/>
            <p:cNvSpPr>
              <a:spLocks/>
            </p:cNvSpPr>
            <p:nvPr/>
          </p:nvSpPr>
          <p:spPr bwMode="auto">
            <a:xfrm>
              <a:off x="10766932" y="4412879"/>
              <a:ext cx="38100" cy="65087"/>
            </a:xfrm>
            <a:custGeom>
              <a:avLst/>
              <a:gdLst>
                <a:gd name="T0" fmla="*/ 17 w 20"/>
                <a:gd name="T1" fmla="*/ 23 h 34"/>
                <a:gd name="T2" fmla="*/ 11 w 20"/>
                <a:gd name="T3" fmla="*/ 0 h 34"/>
                <a:gd name="T4" fmla="*/ 4 w 20"/>
                <a:gd name="T5" fmla="*/ 1 h 34"/>
                <a:gd name="T6" fmla="*/ 0 w 20"/>
                <a:gd name="T7" fmla="*/ 9 h 34"/>
                <a:gd name="T8" fmla="*/ 11 w 20"/>
                <a:gd name="T9" fmla="*/ 34 h 34"/>
                <a:gd name="T10" fmla="*/ 17 w 20"/>
                <a:gd name="T11" fmla="*/ 26 h 34"/>
                <a:gd name="T12" fmla="*/ 17 w 20"/>
                <a:gd name="T13" fmla="*/ 23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34">
                  <a:moveTo>
                    <a:pt x="17" y="23"/>
                  </a:moveTo>
                  <a:cubicBezTo>
                    <a:pt x="20" y="14"/>
                    <a:pt x="15" y="8"/>
                    <a:pt x="11" y="0"/>
                  </a:cubicBezTo>
                  <a:cubicBezTo>
                    <a:pt x="9" y="0"/>
                    <a:pt x="6" y="0"/>
                    <a:pt x="4" y="1"/>
                  </a:cubicBezTo>
                  <a:cubicBezTo>
                    <a:pt x="2" y="4"/>
                    <a:pt x="1" y="6"/>
                    <a:pt x="0" y="9"/>
                  </a:cubicBezTo>
                  <a:cubicBezTo>
                    <a:pt x="3" y="17"/>
                    <a:pt x="3" y="28"/>
                    <a:pt x="11" y="34"/>
                  </a:cubicBezTo>
                  <a:cubicBezTo>
                    <a:pt x="15" y="32"/>
                    <a:pt x="16" y="29"/>
                    <a:pt x="17" y="26"/>
                  </a:cubicBezTo>
                  <a:cubicBezTo>
                    <a:pt x="17" y="25"/>
                    <a:pt x="17" y="24"/>
                    <a:pt x="17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5" name="Freeform 49"/>
            <p:cNvSpPr>
              <a:spLocks/>
            </p:cNvSpPr>
            <p:nvPr/>
          </p:nvSpPr>
          <p:spPr bwMode="auto">
            <a:xfrm>
              <a:off x="10735182" y="4355729"/>
              <a:ext cx="36513" cy="50800"/>
            </a:xfrm>
            <a:custGeom>
              <a:avLst/>
              <a:gdLst>
                <a:gd name="T0" fmla="*/ 4 w 19"/>
                <a:gd name="T1" fmla="*/ 24 h 26"/>
                <a:gd name="T2" fmla="*/ 12 w 19"/>
                <a:gd name="T3" fmla="*/ 26 h 26"/>
                <a:gd name="T4" fmla="*/ 18 w 19"/>
                <a:gd name="T5" fmla="*/ 19 h 26"/>
                <a:gd name="T6" fmla="*/ 18 w 19"/>
                <a:gd name="T7" fmla="*/ 19 h 26"/>
                <a:gd name="T8" fmla="*/ 18 w 19"/>
                <a:gd name="T9" fmla="*/ 8 h 26"/>
                <a:gd name="T10" fmla="*/ 2 w 19"/>
                <a:gd name="T11" fmla="*/ 2 h 26"/>
                <a:gd name="T12" fmla="*/ 0 w 19"/>
                <a:gd name="T13" fmla="*/ 10 h 26"/>
                <a:gd name="T14" fmla="*/ 4 w 19"/>
                <a:gd name="T15" fmla="*/ 2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" h="26">
                  <a:moveTo>
                    <a:pt x="4" y="24"/>
                  </a:moveTo>
                  <a:cubicBezTo>
                    <a:pt x="7" y="25"/>
                    <a:pt x="9" y="26"/>
                    <a:pt x="12" y="26"/>
                  </a:cubicBezTo>
                  <a:cubicBezTo>
                    <a:pt x="13" y="24"/>
                    <a:pt x="16" y="21"/>
                    <a:pt x="18" y="19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9" y="15"/>
                    <a:pt x="19" y="11"/>
                    <a:pt x="18" y="8"/>
                  </a:cubicBezTo>
                  <a:cubicBezTo>
                    <a:pt x="14" y="0"/>
                    <a:pt x="9" y="0"/>
                    <a:pt x="2" y="2"/>
                  </a:cubicBezTo>
                  <a:cubicBezTo>
                    <a:pt x="2" y="4"/>
                    <a:pt x="0" y="8"/>
                    <a:pt x="0" y="10"/>
                  </a:cubicBezTo>
                  <a:cubicBezTo>
                    <a:pt x="2" y="15"/>
                    <a:pt x="3" y="19"/>
                    <a:pt x="4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6" name="Freeform 50"/>
            <p:cNvSpPr>
              <a:spLocks/>
            </p:cNvSpPr>
            <p:nvPr/>
          </p:nvSpPr>
          <p:spPr bwMode="auto">
            <a:xfrm>
              <a:off x="10797094" y="4354141"/>
              <a:ext cx="36513" cy="50800"/>
            </a:xfrm>
            <a:custGeom>
              <a:avLst/>
              <a:gdLst>
                <a:gd name="T0" fmla="*/ 4 w 19"/>
                <a:gd name="T1" fmla="*/ 21 h 26"/>
                <a:gd name="T2" fmla="*/ 15 w 19"/>
                <a:gd name="T3" fmla="*/ 26 h 26"/>
                <a:gd name="T4" fmla="*/ 17 w 19"/>
                <a:gd name="T5" fmla="*/ 6 h 26"/>
                <a:gd name="T6" fmla="*/ 2 w 19"/>
                <a:gd name="T7" fmla="*/ 3 h 26"/>
                <a:gd name="T8" fmla="*/ 2 w 19"/>
                <a:gd name="T9" fmla="*/ 18 h 26"/>
                <a:gd name="T10" fmla="*/ 4 w 19"/>
                <a:gd name="T11" fmla="*/ 21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26">
                  <a:moveTo>
                    <a:pt x="4" y="21"/>
                  </a:moveTo>
                  <a:cubicBezTo>
                    <a:pt x="7" y="24"/>
                    <a:pt x="11" y="26"/>
                    <a:pt x="15" y="26"/>
                  </a:cubicBezTo>
                  <a:cubicBezTo>
                    <a:pt x="19" y="18"/>
                    <a:pt x="19" y="16"/>
                    <a:pt x="17" y="6"/>
                  </a:cubicBezTo>
                  <a:cubicBezTo>
                    <a:pt x="13" y="1"/>
                    <a:pt x="8" y="0"/>
                    <a:pt x="2" y="3"/>
                  </a:cubicBezTo>
                  <a:cubicBezTo>
                    <a:pt x="0" y="9"/>
                    <a:pt x="1" y="13"/>
                    <a:pt x="2" y="18"/>
                  </a:cubicBezTo>
                  <a:cubicBezTo>
                    <a:pt x="3" y="19"/>
                    <a:pt x="3" y="20"/>
                    <a:pt x="4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7" name="Freeform 51"/>
            <p:cNvSpPr>
              <a:spLocks/>
            </p:cNvSpPr>
            <p:nvPr/>
          </p:nvSpPr>
          <p:spPr bwMode="auto">
            <a:xfrm>
              <a:off x="10478007" y="4371604"/>
              <a:ext cx="38100" cy="76200"/>
            </a:xfrm>
            <a:custGeom>
              <a:avLst/>
              <a:gdLst>
                <a:gd name="T0" fmla="*/ 14 w 20"/>
                <a:gd name="T1" fmla="*/ 38 h 39"/>
                <a:gd name="T2" fmla="*/ 18 w 20"/>
                <a:gd name="T3" fmla="*/ 10 h 39"/>
                <a:gd name="T4" fmla="*/ 11 w 20"/>
                <a:gd name="T5" fmla="*/ 3 h 39"/>
                <a:gd name="T6" fmla="*/ 2 w 20"/>
                <a:gd name="T7" fmla="*/ 3 h 39"/>
                <a:gd name="T8" fmla="*/ 2 w 20"/>
                <a:gd name="T9" fmla="*/ 26 h 39"/>
                <a:gd name="T10" fmla="*/ 14 w 20"/>
                <a:gd name="T11" fmla="*/ 38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39">
                  <a:moveTo>
                    <a:pt x="14" y="38"/>
                  </a:moveTo>
                  <a:cubicBezTo>
                    <a:pt x="17" y="29"/>
                    <a:pt x="20" y="21"/>
                    <a:pt x="18" y="10"/>
                  </a:cubicBezTo>
                  <a:cubicBezTo>
                    <a:pt x="16" y="8"/>
                    <a:pt x="14" y="5"/>
                    <a:pt x="11" y="3"/>
                  </a:cubicBezTo>
                  <a:cubicBezTo>
                    <a:pt x="8" y="0"/>
                    <a:pt x="5" y="0"/>
                    <a:pt x="2" y="3"/>
                  </a:cubicBezTo>
                  <a:cubicBezTo>
                    <a:pt x="0" y="14"/>
                    <a:pt x="0" y="17"/>
                    <a:pt x="2" y="26"/>
                  </a:cubicBezTo>
                  <a:cubicBezTo>
                    <a:pt x="5" y="32"/>
                    <a:pt x="10" y="39"/>
                    <a:pt x="14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8" name="Freeform 52"/>
            <p:cNvSpPr>
              <a:spLocks/>
            </p:cNvSpPr>
            <p:nvPr/>
          </p:nvSpPr>
          <p:spPr bwMode="auto">
            <a:xfrm>
              <a:off x="10428794" y="4347791"/>
              <a:ext cx="33338" cy="50800"/>
            </a:xfrm>
            <a:custGeom>
              <a:avLst/>
              <a:gdLst>
                <a:gd name="T0" fmla="*/ 12 w 17"/>
                <a:gd name="T1" fmla="*/ 23 h 26"/>
                <a:gd name="T2" fmla="*/ 17 w 17"/>
                <a:gd name="T3" fmla="*/ 9 h 26"/>
                <a:gd name="T4" fmla="*/ 12 w 17"/>
                <a:gd name="T5" fmla="*/ 1 h 26"/>
                <a:gd name="T6" fmla="*/ 0 w 17"/>
                <a:gd name="T7" fmla="*/ 4 h 26"/>
                <a:gd name="T8" fmla="*/ 0 w 17"/>
                <a:gd name="T9" fmla="*/ 13 h 26"/>
                <a:gd name="T10" fmla="*/ 6 w 17"/>
                <a:gd name="T11" fmla="*/ 26 h 26"/>
                <a:gd name="T12" fmla="*/ 12 w 17"/>
                <a:gd name="T13" fmla="*/ 2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26">
                  <a:moveTo>
                    <a:pt x="12" y="23"/>
                  </a:moveTo>
                  <a:cubicBezTo>
                    <a:pt x="15" y="20"/>
                    <a:pt x="17" y="14"/>
                    <a:pt x="17" y="9"/>
                  </a:cubicBezTo>
                  <a:cubicBezTo>
                    <a:pt x="16" y="6"/>
                    <a:pt x="14" y="3"/>
                    <a:pt x="12" y="1"/>
                  </a:cubicBezTo>
                  <a:cubicBezTo>
                    <a:pt x="9" y="0"/>
                    <a:pt x="5" y="2"/>
                    <a:pt x="0" y="4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3" y="17"/>
                    <a:pt x="4" y="22"/>
                    <a:pt x="6" y="26"/>
                  </a:cubicBezTo>
                  <a:cubicBezTo>
                    <a:pt x="8" y="26"/>
                    <a:pt x="10" y="25"/>
                    <a:pt x="12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9" name="Freeform 53"/>
            <p:cNvSpPr>
              <a:spLocks/>
            </p:cNvSpPr>
            <p:nvPr/>
          </p:nvSpPr>
          <p:spPr bwMode="auto">
            <a:xfrm>
              <a:off x="10516107" y="4343029"/>
              <a:ext cx="33338" cy="50800"/>
            </a:xfrm>
            <a:custGeom>
              <a:avLst/>
              <a:gdLst>
                <a:gd name="T0" fmla="*/ 1 w 17"/>
                <a:gd name="T1" fmla="*/ 12 h 26"/>
                <a:gd name="T2" fmla="*/ 1 w 17"/>
                <a:gd name="T3" fmla="*/ 12 h 26"/>
                <a:gd name="T4" fmla="*/ 5 w 17"/>
                <a:gd name="T5" fmla="*/ 21 h 26"/>
                <a:gd name="T6" fmla="*/ 17 w 17"/>
                <a:gd name="T7" fmla="*/ 22 h 26"/>
                <a:gd name="T8" fmla="*/ 16 w 17"/>
                <a:gd name="T9" fmla="*/ 5 h 26"/>
                <a:gd name="T10" fmla="*/ 15 w 17"/>
                <a:gd name="T11" fmla="*/ 2 h 26"/>
                <a:gd name="T12" fmla="*/ 1 w 17"/>
                <a:gd name="T13" fmla="*/ 7 h 26"/>
                <a:gd name="T14" fmla="*/ 0 w 17"/>
                <a:gd name="T15" fmla="*/ 9 h 26"/>
                <a:gd name="T16" fmla="*/ 0 w 17"/>
                <a:gd name="T17" fmla="*/ 10 h 26"/>
                <a:gd name="T18" fmla="*/ 1 w 17"/>
                <a:gd name="T19" fmla="*/ 1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" h="26"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2" y="16"/>
                    <a:pt x="3" y="19"/>
                    <a:pt x="5" y="21"/>
                  </a:cubicBezTo>
                  <a:cubicBezTo>
                    <a:pt x="9" y="26"/>
                    <a:pt x="13" y="25"/>
                    <a:pt x="17" y="22"/>
                  </a:cubicBezTo>
                  <a:cubicBezTo>
                    <a:pt x="17" y="16"/>
                    <a:pt x="17" y="11"/>
                    <a:pt x="16" y="5"/>
                  </a:cubicBezTo>
                  <a:cubicBezTo>
                    <a:pt x="16" y="4"/>
                    <a:pt x="16" y="3"/>
                    <a:pt x="15" y="2"/>
                  </a:cubicBezTo>
                  <a:cubicBezTo>
                    <a:pt x="10" y="0"/>
                    <a:pt x="3" y="3"/>
                    <a:pt x="1" y="7"/>
                  </a:cubicBezTo>
                  <a:cubicBezTo>
                    <a:pt x="0" y="8"/>
                    <a:pt x="0" y="8"/>
                    <a:pt x="0" y="9"/>
                  </a:cubicBezTo>
                  <a:cubicBezTo>
                    <a:pt x="0" y="9"/>
                    <a:pt x="0" y="10"/>
                    <a:pt x="0" y="10"/>
                  </a:cubicBezTo>
                  <a:cubicBezTo>
                    <a:pt x="0" y="11"/>
                    <a:pt x="0" y="12"/>
                    <a:pt x="1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3541953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4298515" y="2884564"/>
            <a:ext cx="3594971" cy="1399890"/>
            <a:chOff x="4712526" y="2884564"/>
            <a:chExt cx="3594971" cy="1399890"/>
          </a:xfrm>
        </p:grpSpPr>
        <p:sp>
          <p:nvSpPr>
            <p:cNvPr id="2" name="Text Placeholder 2"/>
            <p:cNvSpPr txBox="1">
              <a:spLocks/>
            </p:cNvSpPr>
            <p:nvPr/>
          </p:nvSpPr>
          <p:spPr>
            <a:xfrm>
              <a:off x="4727684" y="2884564"/>
              <a:ext cx="3579813" cy="652462"/>
            </a:xfrm>
            <a:prstGeom prst="rect">
              <a:avLst/>
            </a:prstGeom>
          </p:spPr>
          <p:txBody>
            <a:bodyPr lIns="0" tIns="0" rIns="0" bIns="0"/>
            <a:lstStyle>
              <a:lvl1pPr marL="0" indent="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4400" kern="1200" baseline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lt"/>
                  <a:ea typeface="+mn-ea"/>
                  <a:cs typeface="+mn-cs"/>
                </a:defRPr>
              </a:lvl1pPr>
              <a:lvl2pPr marL="4572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bg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bg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bg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bg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dirty="0">
                  <a:solidFill>
                    <a:schemeClr val="accent4">
                      <a:lumMod val="20000"/>
                      <a:lumOff val="80000"/>
                    </a:schemeClr>
                  </a:solidFill>
                  <a:latin typeface="Edo" panose="02000000000000000000" pitchFamily="2" charset="0"/>
                </a:rPr>
                <a:t>SECTION </a:t>
              </a:r>
              <a:r>
                <a:rPr lang="en-US" b="1" dirty="0">
                  <a:solidFill>
                    <a:schemeClr val="accent4">
                      <a:lumMod val="20000"/>
                      <a:lumOff val="80000"/>
                    </a:schemeClr>
                  </a:solidFill>
                  <a:latin typeface="Edo" panose="02000000000000000000" pitchFamily="2" charset="0"/>
                </a:rPr>
                <a:t>01</a:t>
              </a:r>
            </a:p>
          </p:txBody>
        </p:sp>
        <p:sp>
          <p:nvSpPr>
            <p:cNvPr id="3" name="TextBox 2"/>
            <p:cNvSpPr txBox="1"/>
            <p:nvPr/>
          </p:nvSpPr>
          <p:spPr>
            <a:xfrm>
              <a:off x="4867126" y="3730456"/>
              <a:ext cx="3300928" cy="55399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12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PowerPoint offers word processing, outlining, drawing, graphing, and presentation management tools all designed to be easy to use and learn.</a:t>
              </a:r>
            </a:p>
          </p:txBody>
        </p:sp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712526" y="3597741"/>
              <a:ext cx="3594971" cy="36000"/>
            </a:xfrm>
            <a:prstGeom prst="rect">
              <a:avLst/>
            </a:prstGeom>
          </p:spPr>
        </p:pic>
      </p:grpSp>
      <p:pic>
        <p:nvPicPr>
          <p:cNvPr id="7" name="Picture 6"/>
          <p:cNvPicPr>
            <a:picLocks noChangeAspect="1"/>
          </p:cNvPicPr>
          <p:nvPr/>
        </p:nvPicPr>
        <p:blipFill>
          <a:blip r:embed="rId3" cstate="email">
            <a:lum contrast="-77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4041207">
            <a:off x="216709" y="6009733"/>
            <a:ext cx="1305986" cy="51354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 cstate="email">
            <a:lum contrast="-77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399591">
            <a:off x="4426040" y="415401"/>
            <a:ext cx="1997703" cy="19409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5" cstate="email">
            <a:lum contrast="-77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86164" y="6257838"/>
            <a:ext cx="641565" cy="539093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6" cstate="email">
            <a:lum contrast="-77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956956">
            <a:off x="9678120" y="1356388"/>
            <a:ext cx="1543050" cy="709657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7" cstate="email">
            <a:lum contrast="-77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462126">
            <a:off x="9825422" y="2413604"/>
            <a:ext cx="664380" cy="682144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8" cstate="email">
            <a:lum contrast="-77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4365" y="4961921"/>
            <a:ext cx="659531" cy="605048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9" cstate="email">
            <a:lum contrast="-77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603609">
            <a:off x="11079116" y="3806872"/>
            <a:ext cx="1083263" cy="921396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10" cstate="email">
            <a:lum contrast="-77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317360">
            <a:off x="-27739" y="2026217"/>
            <a:ext cx="1762425" cy="180453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11" cstate="email">
            <a:lum contrast="-77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25566" y="1596961"/>
            <a:ext cx="395334" cy="370625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12" cstate="email">
            <a:lum contrast="-77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602784">
            <a:off x="3989227" y="761848"/>
            <a:ext cx="397146" cy="524696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06406" y="5978322"/>
            <a:ext cx="971258" cy="789915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 rotWithShape="1">
          <a:blip r:embed="rId14" cstate="email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25097" b="43436"/>
          <a:stretch/>
        </p:blipFill>
        <p:spPr>
          <a:xfrm>
            <a:off x="5782507" y="2978822"/>
            <a:ext cx="5766738" cy="3879178"/>
          </a:xfrm>
          <a:prstGeom prst="rect">
            <a:avLst/>
          </a:prstGeom>
          <a:effectLst>
            <a:outerShdw blurRad="139700" dist="762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125803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7"/>
          <p:cNvSpPr txBox="1">
            <a:spLocks/>
          </p:cNvSpPr>
          <p:nvPr/>
        </p:nvSpPr>
        <p:spPr>
          <a:xfrm>
            <a:off x="3356960" y="1742332"/>
            <a:ext cx="5456840" cy="830997"/>
          </a:xfrm>
          <a:prstGeom prst="rect">
            <a:avLst/>
          </a:prstGeom>
          <a:noFill/>
        </p:spPr>
        <p:txBody>
          <a:bodyPr wrap="square" lIns="0" tIns="0" rIns="0" bIns="0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90000"/>
              </a:lnSpc>
              <a:spcBef>
                <a:spcPct val="0"/>
              </a:spcBef>
              <a:defRPr/>
            </a:pPr>
            <a:r>
              <a:rPr lang="en-US" altLang="ko-KR" sz="6000" dirty="0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do" panose="02000000000000000000" pitchFamily="2" charset="0"/>
                <a:ea typeface="Tahoma" panose="020B0604030504040204" pitchFamily="34" charset="0"/>
                <a:cs typeface="Tahoma" panose="020B0604030504040204" pitchFamily="34" charset="0"/>
              </a:rPr>
              <a:t>Thank you</a:t>
            </a:r>
          </a:p>
        </p:txBody>
      </p:sp>
      <p:sp>
        <p:nvSpPr>
          <p:cNvPr id="3" name="Rectangle 3"/>
          <p:cNvSpPr txBox="1">
            <a:spLocks noChangeArrowheads="1"/>
          </p:cNvSpPr>
          <p:nvPr/>
        </p:nvSpPr>
        <p:spPr bwMode="auto">
          <a:xfrm>
            <a:off x="4430274" y="2712947"/>
            <a:ext cx="3310212" cy="369332"/>
          </a:xfrm>
          <a:prstGeom prst="rect">
            <a:avLst/>
          </a:prstGeom>
          <a:noFill/>
          <a:extLst/>
        </p:spPr>
        <p:txBody>
          <a:bodyPr wrap="square" lIns="0" tIns="0" rIns="0" bIns="0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ko-KR" sz="12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Lorem Ipsum is simply dummy text of the printing and typesetting industry. </a:t>
            </a:r>
          </a:p>
        </p:txBody>
      </p:sp>
    </p:spTree>
    <p:extLst>
      <p:ext uri="{BB962C8B-B14F-4D97-AF65-F5344CB8AC3E}">
        <p14:creationId xmlns:p14="http://schemas.microsoft.com/office/powerpoint/2010/main" val="34551956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52293" y="2717442"/>
            <a:ext cx="49142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smtClean="0"/>
              <a:t>整理发布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21009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b="1" dirty="0"/>
              <a:t>TEAM </a:t>
            </a:r>
            <a:r>
              <a:rPr lang="en-US" dirty="0"/>
              <a:t>MEMBERS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Sub title text here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13603" y="916147"/>
            <a:ext cx="11544415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</a:rPr>
              <a:t>PowerPoint offers word processing, outlining, drawing, graphing, and presentation management tools all designed to be easy to use and learn.</a:t>
            </a:r>
          </a:p>
        </p:txBody>
      </p:sp>
      <p:sp>
        <p:nvSpPr>
          <p:cNvPr id="6" name="Text Placeholder 46"/>
          <p:cNvSpPr txBox="1">
            <a:spLocks/>
          </p:cNvSpPr>
          <p:nvPr/>
        </p:nvSpPr>
        <p:spPr>
          <a:xfrm>
            <a:off x="1119886" y="4535582"/>
            <a:ext cx="2187251" cy="1263998"/>
          </a:xfrm>
          <a:prstGeom prst="rect">
            <a:avLst/>
          </a:prstGeom>
        </p:spPr>
        <p:txBody>
          <a:bodyPr/>
          <a:lstStyle>
            <a:lvl1pPr marL="0" indent="0" algn="ctr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atinLnBrk="0">
              <a:lnSpc>
                <a:spcPct val="100000"/>
              </a:lnSpc>
            </a:pPr>
            <a:r>
              <a:rPr lang="en-US" altLang="ko-KR" sz="1200" dirty="0">
                <a:latin typeface="Calibri" panose="020F0502020204030204" pitchFamily="34" charset="0"/>
              </a:rPr>
              <a:t>We create PowerPoint presentations based on new visual trends that are fresh, relevant, and always on the cutting edge.</a:t>
            </a:r>
          </a:p>
        </p:txBody>
      </p:sp>
      <p:sp>
        <p:nvSpPr>
          <p:cNvPr id="7" name="Text Placeholder 46"/>
          <p:cNvSpPr txBox="1">
            <a:spLocks/>
          </p:cNvSpPr>
          <p:nvPr/>
        </p:nvSpPr>
        <p:spPr>
          <a:xfrm>
            <a:off x="1119886" y="4219786"/>
            <a:ext cx="2187251" cy="274971"/>
          </a:xfrm>
          <a:prstGeom prst="rect">
            <a:avLst/>
          </a:prstGeom>
        </p:spPr>
        <p:txBody>
          <a:bodyPr anchor="ctr"/>
          <a:lstStyle>
            <a:lvl1pPr marL="0" indent="0" algn="ctr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atinLnBrk="0"/>
            <a:r>
              <a:rPr lang="en-US" altLang="ko-KR" b="1" dirty="0">
                <a:latin typeface="Calibri" panose="020F0502020204030204" pitchFamily="34" charset="0"/>
              </a:rPr>
              <a:t>MEMBER’S NAME</a:t>
            </a:r>
          </a:p>
        </p:txBody>
      </p:sp>
      <p:sp>
        <p:nvSpPr>
          <p:cNvPr id="9" name="Text Placeholder 46"/>
          <p:cNvSpPr txBox="1">
            <a:spLocks/>
          </p:cNvSpPr>
          <p:nvPr/>
        </p:nvSpPr>
        <p:spPr>
          <a:xfrm>
            <a:off x="3712720" y="4535582"/>
            <a:ext cx="2171628" cy="1263998"/>
          </a:xfrm>
          <a:prstGeom prst="rect">
            <a:avLst/>
          </a:prstGeom>
        </p:spPr>
        <p:txBody>
          <a:bodyPr/>
          <a:lstStyle>
            <a:lvl1pPr marL="0" indent="0" algn="ctr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atinLnBrk="0">
              <a:lnSpc>
                <a:spcPct val="100000"/>
              </a:lnSpc>
            </a:pPr>
            <a:r>
              <a:rPr lang="en-US" altLang="ko-KR" sz="1200" dirty="0">
                <a:latin typeface="Calibri" panose="020F0502020204030204" pitchFamily="34" charset="0"/>
              </a:rPr>
              <a:t>We create PowerPoint presentations based on new visual trends that are fresh, relevant, and always on the cutting edge.</a:t>
            </a:r>
          </a:p>
        </p:txBody>
      </p:sp>
      <p:sp>
        <p:nvSpPr>
          <p:cNvPr id="10" name="Text Placeholder 46"/>
          <p:cNvSpPr txBox="1">
            <a:spLocks/>
          </p:cNvSpPr>
          <p:nvPr/>
        </p:nvSpPr>
        <p:spPr>
          <a:xfrm>
            <a:off x="3712720" y="4218540"/>
            <a:ext cx="2171628" cy="274971"/>
          </a:xfrm>
          <a:prstGeom prst="rect">
            <a:avLst/>
          </a:prstGeom>
        </p:spPr>
        <p:txBody>
          <a:bodyPr anchor="ctr"/>
          <a:lstStyle>
            <a:lvl1pPr marL="0" indent="0" algn="ctr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atinLnBrk="0"/>
            <a:r>
              <a:rPr lang="en-US" altLang="ko-KR" b="1" dirty="0">
                <a:latin typeface="Calibri" panose="020F0502020204030204" pitchFamily="34" charset="0"/>
              </a:rPr>
              <a:t>MEMBER’S NAME</a:t>
            </a:r>
          </a:p>
        </p:txBody>
      </p:sp>
      <p:sp>
        <p:nvSpPr>
          <p:cNvPr id="12" name="Text Placeholder 46"/>
          <p:cNvSpPr txBox="1">
            <a:spLocks/>
          </p:cNvSpPr>
          <p:nvPr/>
        </p:nvSpPr>
        <p:spPr>
          <a:xfrm>
            <a:off x="6289931" y="4535582"/>
            <a:ext cx="2187251" cy="1263998"/>
          </a:xfrm>
          <a:prstGeom prst="rect">
            <a:avLst/>
          </a:prstGeom>
        </p:spPr>
        <p:txBody>
          <a:bodyPr/>
          <a:lstStyle>
            <a:lvl1pPr marL="0" indent="0" algn="ctr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atinLnBrk="0">
              <a:lnSpc>
                <a:spcPct val="100000"/>
              </a:lnSpc>
            </a:pPr>
            <a:r>
              <a:rPr lang="en-US" altLang="ko-KR" sz="1200" dirty="0">
                <a:latin typeface="Calibri" panose="020F0502020204030204" pitchFamily="34" charset="0"/>
              </a:rPr>
              <a:t>We create PowerPoint presentations based on new visual trends that are fresh, relevant, and always on the cutting edge.</a:t>
            </a:r>
          </a:p>
        </p:txBody>
      </p:sp>
      <p:sp>
        <p:nvSpPr>
          <p:cNvPr id="13" name="Text Placeholder 46"/>
          <p:cNvSpPr txBox="1">
            <a:spLocks/>
          </p:cNvSpPr>
          <p:nvPr/>
        </p:nvSpPr>
        <p:spPr>
          <a:xfrm>
            <a:off x="6289931" y="4218539"/>
            <a:ext cx="2187251" cy="274971"/>
          </a:xfrm>
          <a:prstGeom prst="rect">
            <a:avLst/>
          </a:prstGeom>
        </p:spPr>
        <p:txBody>
          <a:bodyPr anchor="ctr"/>
          <a:lstStyle>
            <a:lvl1pPr marL="0" indent="0" algn="ctr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atinLnBrk="0"/>
            <a:r>
              <a:rPr lang="en-US" altLang="ko-KR" b="1" dirty="0">
                <a:latin typeface="Calibri" panose="020F0502020204030204" pitchFamily="34" charset="0"/>
              </a:rPr>
              <a:t>MEMBER’S NAME</a:t>
            </a:r>
          </a:p>
        </p:txBody>
      </p:sp>
      <p:sp>
        <p:nvSpPr>
          <p:cNvPr id="15" name="Text Placeholder 46"/>
          <p:cNvSpPr txBox="1">
            <a:spLocks/>
          </p:cNvSpPr>
          <p:nvPr/>
        </p:nvSpPr>
        <p:spPr>
          <a:xfrm>
            <a:off x="8882765" y="4535582"/>
            <a:ext cx="2187251" cy="1263998"/>
          </a:xfrm>
          <a:prstGeom prst="rect">
            <a:avLst/>
          </a:prstGeom>
        </p:spPr>
        <p:txBody>
          <a:bodyPr/>
          <a:lstStyle>
            <a:lvl1pPr marL="0" indent="0" algn="ctr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atinLnBrk="0">
              <a:lnSpc>
                <a:spcPct val="100000"/>
              </a:lnSpc>
            </a:pPr>
            <a:r>
              <a:rPr lang="en-US" altLang="ko-KR" sz="1200" dirty="0">
                <a:latin typeface="Calibri" panose="020F0502020204030204" pitchFamily="34" charset="0"/>
              </a:rPr>
              <a:t>We create PowerPoint presentations based on new visual trends that are fresh, relevant, and always on the cutting edge.</a:t>
            </a:r>
          </a:p>
        </p:txBody>
      </p:sp>
      <p:sp>
        <p:nvSpPr>
          <p:cNvPr id="16" name="Text Placeholder 46"/>
          <p:cNvSpPr txBox="1">
            <a:spLocks/>
          </p:cNvSpPr>
          <p:nvPr/>
        </p:nvSpPr>
        <p:spPr>
          <a:xfrm>
            <a:off x="8882765" y="4218539"/>
            <a:ext cx="2187251" cy="274971"/>
          </a:xfrm>
          <a:prstGeom prst="rect">
            <a:avLst/>
          </a:prstGeom>
        </p:spPr>
        <p:txBody>
          <a:bodyPr anchor="ctr"/>
          <a:lstStyle>
            <a:lvl1pPr marL="0" indent="0" algn="ctr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atinLnBrk="0"/>
            <a:r>
              <a:rPr lang="en-US" altLang="ko-KR" b="1" dirty="0">
                <a:latin typeface="Calibri" panose="020F0502020204030204" pitchFamily="34" charset="0"/>
              </a:rPr>
              <a:t>MEMBER’S NAME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8669866" y="2317171"/>
            <a:ext cx="0" cy="3240000"/>
          </a:xfrm>
          <a:prstGeom prst="line">
            <a:avLst/>
          </a:prstGeom>
          <a:ln>
            <a:solidFill>
              <a:schemeClr val="bg2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080005" y="2317171"/>
            <a:ext cx="0" cy="3240000"/>
          </a:xfrm>
          <a:prstGeom prst="line">
            <a:avLst/>
          </a:prstGeom>
          <a:ln>
            <a:solidFill>
              <a:schemeClr val="bg2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>
            <a:off x="3499555" y="2317171"/>
            <a:ext cx="0" cy="3240000"/>
          </a:xfrm>
          <a:prstGeom prst="line">
            <a:avLst/>
          </a:prstGeom>
          <a:ln>
            <a:solidFill>
              <a:schemeClr val="bg2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Picture 4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20649" y="2376932"/>
            <a:ext cx="1620002" cy="1620000"/>
          </a:xfrm>
          <a:prstGeom prst="ellipse">
            <a:avLst/>
          </a:prstGeom>
          <a:noFill/>
          <a:ln w="22225">
            <a:solidFill>
              <a:srgbClr val="F4B486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12353" y="2376932"/>
            <a:ext cx="1608428" cy="1620000"/>
          </a:xfrm>
          <a:prstGeom prst="ellipse">
            <a:avLst/>
          </a:prstGeom>
          <a:solidFill>
            <a:srgbClr val="35B7BD"/>
          </a:solidFill>
          <a:ln w="22225">
            <a:solidFill>
              <a:srgbClr val="EFECCA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90694" y="2376932"/>
            <a:ext cx="1620002" cy="1620000"/>
          </a:xfrm>
          <a:prstGeom prst="ellipse">
            <a:avLst/>
          </a:prstGeom>
          <a:solidFill>
            <a:srgbClr val="35B7BD"/>
          </a:solidFill>
          <a:ln w="22225">
            <a:solidFill>
              <a:srgbClr val="C3E1CD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4" name="Picture 13"/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1348"/>
          <a:stretch/>
        </p:blipFill>
        <p:spPr>
          <a:xfrm>
            <a:off x="9181393" y="2376932"/>
            <a:ext cx="1598164" cy="1620000"/>
          </a:xfrm>
          <a:prstGeom prst="ellipse">
            <a:avLst/>
          </a:prstGeom>
          <a:solidFill>
            <a:srgbClr val="35B7BD"/>
          </a:solidFill>
          <a:ln w="22225">
            <a:solidFill>
              <a:srgbClr val="9CDCFF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0" name="Slide Number Placeholder 1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29A7DA-48D8-4CCA-90C3-58ECD964762F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67354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b="1" dirty="0"/>
              <a:t>HISTORY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Sub title text here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13603" y="916147"/>
            <a:ext cx="11544415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</a:rPr>
              <a:t>PowerPoint offers word processing, outlining, drawing, graphing, and presentation management tools all designed to be easy to use and learn.</a:t>
            </a:r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 bwMode="auto">
          <a:xfrm>
            <a:off x="6646881" y="2471101"/>
            <a:ext cx="1955463" cy="923330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342900" indent="-342900" eaLnBrk="0" hangingPunct="0">
              <a:spcBef>
                <a:spcPct val="20000"/>
              </a:spcBef>
              <a:buFont typeface="Arial" charset="0"/>
              <a:buNone/>
              <a:defRPr lang="en-US" altLang="ko-KR" sz="2000" dirty="0" smtClean="0">
                <a:latin typeface="Microsoft Sans Serif" pitchFamily="34" charset="0"/>
                <a:ea typeface="+mj-ea"/>
                <a:cs typeface="Microsoft Sans Serif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latin typeface="+mn-lt"/>
                <a:ea typeface="+mn-ea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latin typeface="+mn-lt"/>
                <a:ea typeface="+mn-ea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latin typeface="+mn-lt"/>
                <a:ea typeface="+mn-ea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latin typeface="+mn-lt"/>
                <a:ea typeface="+mn-ea"/>
              </a:defRPr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9pPr>
          </a:lstStyle>
          <a:p>
            <a:pPr marL="0" indent="0">
              <a:defRPr/>
            </a:pPr>
            <a:r>
              <a:rPr lang="en-US" sz="1200" dirty="0">
                <a:solidFill>
                  <a:schemeClr val="bg1"/>
                </a:solidFill>
                <a:latin typeface="+mn-lt"/>
                <a:ea typeface="Tahoma" pitchFamily="34" charset="0"/>
                <a:cs typeface="Arial" panose="020B0604020202020204" pitchFamily="34" charset="0"/>
              </a:rPr>
              <a:t>We create power point templates based on new visual trends that’s fresh, relevant and always on the cutting edge. </a:t>
            </a:r>
          </a:p>
        </p:txBody>
      </p:sp>
      <p:sp>
        <p:nvSpPr>
          <p:cNvPr id="7" name="speed"/>
          <p:cNvSpPr txBox="1">
            <a:spLocks noChangeArrowheads="1"/>
          </p:cNvSpPr>
          <p:nvPr/>
        </p:nvSpPr>
        <p:spPr bwMode="auto">
          <a:xfrm>
            <a:off x="6663548" y="2233132"/>
            <a:ext cx="1625564" cy="193899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  <a:sp3d prstMaterial="matte">
            <a:bevelT w="1270" h="1270"/>
          </a:sp3d>
        </p:spPr>
        <p:txBody>
          <a:bodyPr wrap="square" lIns="0" tIns="0" rIns="0" bIns="0" anchor="t" anchorCtr="0">
            <a:spAutoFit/>
            <a:sp3d/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pPr>
              <a:lnSpc>
                <a:spcPct val="90000"/>
              </a:lnSpc>
              <a:buClr>
                <a:prstClr val="white"/>
              </a:buClr>
              <a:defRPr/>
            </a:pPr>
            <a:r>
              <a:rPr lang="en-US" altLang="ko-KR" sz="1400" b="1" dirty="0">
                <a:solidFill>
                  <a:schemeClr val="bg1"/>
                </a:solidFill>
                <a:latin typeface="+mn-lt"/>
                <a:ea typeface="Tahoma" pitchFamily="34" charset="0"/>
                <a:cs typeface="Arial" panose="020B0604020202020204" pitchFamily="34" charset="0"/>
              </a:rPr>
              <a:t>Stylish design</a:t>
            </a:r>
          </a:p>
        </p:txBody>
      </p:sp>
      <p:sp>
        <p:nvSpPr>
          <p:cNvPr id="9" name="Rectangle 3"/>
          <p:cNvSpPr txBox="1">
            <a:spLocks noChangeArrowheads="1"/>
          </p:cNvSpPr>
          <p:nvPr/>
        </p:nvSpPr>
        <p:spPr bwMode="auto">
          <a:xfrm>
            <a:off x="4168809" y="2471101"/>
            <a:ext cx="1955463" cy="923330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342900" indent="-342900" eaLnBrk="0" hangingPunct="0">
              <a:spcBef>
                <a:spcPct val="20000"/>
              </a:spcBef>
              <a:buFont typeface="Arial" charset="0"/>
              <a:buNone/>
              <a:defRPr lang="en-US" altLang="ko-KR" sz="2000" dirty="0" smtClean="0">
                <a:latin typeface="Microsoft Sans Serif" pitchFamily="34" charset="0"/>
                <a:ea typeface="+mj-ea"/>
                <a:cs typeface="Microsoft Sans Serif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latin typeface="+mn-lt"/>
                <a:ea typeface="+mn-ea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latin typeface="+mn-lt"/>
                <a:ea typeface="+mn-ea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latin typeface="+mn-lt"/>
                <a:ea typeface="+mn-ea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latin typeface="+mn-lt"/>
                <a:ea typeface="+mn-ea"/>
              </a:defRPr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9pPr>
          </a:lstStyle>
          <a:p>
            <a:pPr marL="0" indent="0">
              <a:defRPr/>
            </a:pPr>
            <a:r>
              <a:rPr lang="en-US" sz="1200" dirty="0">
                <a:solidFill>
                  <a:schemeClr val="bg1"/>
                </a:solidFill>
                <a:latin typeface="+mn-lt"/>
                <a:ea typeface="Tahoma" pitchFamily="34" charset="0"/>
                <a:cs typeface="Arial" panose="020B0604020202020204" pitchFamily="34" charset="0"/>
              </a:rPr>
              <a:t>We create power point templates based on new visual trends that’s fresh, relevant and always on the cutting edge. </a:t>
            </a:r>
          </a:p>
        </p:txBody>
      </p:sp>
      <p:sp>
        <p:nvSpPr>
          <p:cNvPr id="10" name="speed"/>
          <p:cNvSpPr txBox="1">
            <a:spLocks noChangeArrowheads="1"/>
          </p:cNvSpPr>
          <p:nvPr/>
        </p:nvSpPr>
        <p:spPr bwMode="auto">
          <a:xfrm>
            <a:off x="4185476" y="2233132"/>
            <a:ext cx="1625564" cy="193899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  <a:sp3d prstMaterial="matte">
            <a:bevelT w="1270" h="1270"/>
          </a:sp3d>
        </p:spPr>
        <p:txBody>
          <a:bodyPr wrap="square" lIns="0" tIns="0" rIns="0" bIns="0" anchor="t" anchorCtr="0">
            <a:spAutoFit/>
            <a:sp3d/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pPr>
              <a:lnSpc>
                <a:spcPct val="90000"/>
              </a:lnSpc>
              <a:buClr>
                <a:prstClr val="white"/>
              </a:buClr>
              <a:defRPr/>
            </a:pPr>
            <a:r>
              <a:rPr lang="en-US" altLang="ko-KR" sz="1400" b="1" dirty="0">
                <a:solidFill>
                  <a:schemeClr val="bg1"/>
                </a:solidFill>
                <a:latin typeface="+mn-lt"/>
                <a:ea typeface="Tahoma" pitchFamily="34" charset="0"/>
                <a:cs typeface="Arial" panose="020B0604020202020204" pitchFamily="34" charset="0"/>
              </a:rPr>
              <a:t>Stylish design</a:t>
            </a:r>
          </a:p>
        </p:txBody>
      </p:sp>
      <p:sp>
        <p:nvSpPr>
          <p:cNvPr id="11" name="Rectangle 3"/>
          <p:cNvSpPr txBox="1">
            <a:spLocks noChangeArrowheads="1"/>
          </p:cNvSpPr>
          <p:nvPr/>
        </p:nvSpPr>
        <p:spPr bwMode="auto">
          <a:xfrm>
            <a:off x="9135319" y="2471101"/>
            <a:ext cx="1955463" cy="923330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342900" indent="-342900" eaLnBrk="0" hangingPunct="0">
              <a:spcBef>
                <a:spcPct val="20000"/>
              </a:spcBef>
              <a:buFont typeface="Arial" charset="0"/>
              <a:buNone/>
              <a:defRPr lang="en-US" altLang="ko-KR" sz="2000" dirty="0" smtClean="0">
                <a:latin typeface="Microsoft Sans Serif" pitchFamily="34" charset="0"/>
                <a:ea typeface="+mj-ea"/>
                <a:cs typeface="Microsoft Sans Serif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latin typeface="+mn-lt"/>
                <a:ea typeface="+mn-ea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latin typeface="+mn-lt"/>
                <a:ea typeface="+mn-ea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latin typeface="+mn-lt"/>
                <a:ea typeface="+mn-ea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latin typeface="+mn-lt"/>
                <a:ea typeface="+mn-ea"/>
              </a:defRPr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9pPr>
          </a:lstStyle>
          <a:p>
            <a:pPr marL="0" indent="0">
              <a:defRPr/>
            </a:pPr>
            <a:r>
              <a:rPr lang="en-US" sz="1200" dirty="0">
                <a:solidFill>
                  <a:schemeClr val="bg1"/>
                </a:solidFill>
                <a:latin typeface="+mn-lt"/>
                <a:ea typeface="Tahoma" pitchFamily="34" charset="0"/>
                <a:cs typeface="Arial" panose="020B0604020202020204" pitchFamily="34" charset="0"/>
              </a:rPr>
              <a:t>We create power point templates based on new visual trends that’s fresh, relevant and always on the cutting edge. </a:t>
            </a:r>
          </a:p>
        </p:txBody>
      </p:sp>
      <p:sp>
        <p:nvSpPr>
          <p:cNvPr id="12" name="speed"/>
          <p:cNvSpPr txBox="1">
            <a:spLocks noChangeArrowheads="1"/>
          </p:cNvSpPr>
          <p:nvPr/>
        </p:nvSpPr>
        <p:spPr bwMode="auto">
          <a:xfrm>
            <a:off x="9151986" y="2233132"/>
            <a:ext cx="1625564" cy="193899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  <a:sp3d prstMaterial="matte">
            <a:bevelT w="1270" h="1270"/>
          </a:sp3d>
        </p:spPr>
        <p:txBody>
          <a:bodyPr wrap="square" lIns="0" tIns="0" rIns="0" bIns="0" anchor="t" anchorCtr="0">
            <a:spAutoFit/>
            <a:sp3d/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pPr>
              <a:lnSpc>
                <a:spcPct val="90000"/>
              </a:lnSpc>
              <a:buClr>
                <a:prstClr val="white"/>
              </a:buClr>
              <a:defRPr/>
            </a:pPr>
            <a:r>
              <a:rPr lang="en-US" altLang="ko-KR" sz="1400" b="1" dirty="0">
                <a:solidFill>
                  <a:schemeClr val="bg1"/>
                </a:solidFill>
                <a:latin typeface="+mn-lt"/>
                <a:ea typeface="Tahoma" pitchFamily="34" charset="0"/>
                <a:cs typeface="Arial" panose="020B0604020202020204" pitchFamily="34" charset="0"/>
              </a:rPr>
              <a:t>Stylish design</a:t>
            </a:r>
          </a:p>
        </p:txBody>
      </p:sp>
      <p:cxnSp>
        <p:nvCxnSpPr>
          <p:cNvPr id="8" name="직선 연결선 25"/>
          <p:cNvCxnSpPr/>
          <p:nvPr/>
        </p:nvCxnSpPr>
        <p:spPr>
          <a:xfrm>
            <a:off x="6523897" y="1905935"/>
            <a:ext cx="0" cy="1678445"/>
          </a:xfrm>
          <a:prstGeom prst="line">
            <a:avLst/>
          </a:prstGeom>
          <a:ln w="3175">
            <a:solidFill>
              <a:schemeClr val="bg1"/>
            </a:solidFill>
            <a:prstDash val="solid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직선 연결선 31"/>
          <p:cNvCxnSpPr/>
          <p:nvPr/>
        </p:nvCxnSpPr>
        <p:spPr>
          <a:xfrm>
            <a:off x="9012335" y="1905935"/>
            <a:ext cx="0" cy="1678445"/>
          </a:xfrm>
          <a:prstGeom prst="line">
            <a:avLst/>
          </a:prstGeom>
          <a:ln w="3175">
            <a:solidFill>
              <a:schemeClr val="bg1"/>
            </a:solidFill>
            <a:prstDash val="solid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직선 연결선 15"/>
          <p:cNvCxnSpPr/>
          <p:nvPr/>
        </p:nvCxnSpPr>
        <p:spPr>
          <a:xfrm>
            <a:off x="4045825" y="1873962"/>
            <a:ext cx="0" cy="1710418"/>
          </a:xfrm>
          <a:prstGeom prst="line">
            <a:avLst/>
          </a:prstGeom>
          <a:ln w="3175">
            <a:solidFill>
              <a:schemeClr val="bg1"/>
            </a:solidFill>
            <a:prstDash val="solid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speed"/>
          <p:cNvSpPr txBox="1">
            <a:spLocks noChangeArrowheads="1"/>
          </p:cNvSpPr>
          <p:nvPr/>
        </p:nvSpPr>
        <p:spPr bwMode="auto">
          <a:xfrm>
            <a:off x="6663548" y="1873961"/>
            <a:ext cx="1625564" cy="276999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  <a:sp3d prstMaterial="matte">
            <a:bevelT w="1270" h="1270"/>
          </a:sp3d>
        </p:spPr>
        <p:txBody>
          <a:bodyPr wrap="square" lIns="0" tIns="0" rIns="0" bIns="0" anchor="t" anchorCtr="0">
            <a:spAutoFit/>
            <a:sp3d/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pPr>
              <a:lnSpc>
                <a:spcPct val="90000"/>
              </a:lnSpc>
              <a:buClr>
                <a:prstClr val="white"/>
              </a:buClr>
              <a:defRPr/>
            </a:pPr>
            <a:r>
              <a:rPr lang="en-US" altLang="ko-KR" sz="2000" b="1" dirty="0">
                <a:solidFill>
                  <a:schemeClr val="bg1"/>
                </a:solidFill>
                <a:latin typeface="+mn-lt"/>
                <a:ea typeface="Tahoma" pitchFamily="34" charset="0"/>
                <a:cs typeface="Arial" panose="020B0604020202020204" pitchFamily="34" charset="0"/>
              </a:rPr>
              <a:t>2015</a:t>
            </a:r>
          </a:p>
        </p:txBody>
      </p:sp>
      <p:sp>
        <p:nvSpPr>
          <p:cNvPr id="23" name="speed"/>
          <p:cNvSpPr txBox="1">
            <a:spLocks noChangeArrowheads="1"/>
          </p:cNvSpPr>
          <p:nvPr/>
        </p:nvSpPr>
        <p:spPr bwMode="auto">
          <a:xfrm>
            <a:off x="4185476" y="1873961"/>
            <a:ext cx="1625564" cy="276999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  <a:sp3d prstMaterial="matte">
            <a:bevelT w="1270" h="1270"/>
          </a:sp3d>
        </p:spPr>
        <p:txBody>
          <a:bodyPr wrap="square" lIns="0" tIns="0" rIns="0" bIns="0" anchor="t" anchorCtr="0">
            <a:spAutoFit/>
            <a:sp3d/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pPr>
              <a:lnSpc>
                <a:spcPct val="90000"/>
              </a:lnSpc>
              <a:buClr>
                <a:prstClr val="white"/>
              </a:buClr>
              <a:defRPr/>
            </a:pPr>
            <a:r>
              <a:rPr lang="en-US" altLang="ko-KR" sz="2000" b="1" dirty="0">
                <a:solidFill>
                  <a:schemeClr val="bg1"/>
                </a:solidFill>
                <a:latin typeface="+mn-lt"/>
                <a:ea typeface="Tahoma" pitchFamily="34" charset="0"/>
                <a:cs typeface="Arial" panose="020B0604020202020204" pitchFamily="34" charset="0"/>
              </a:rPr>
              <a:t>2014</a:t>
            </a:r>
          </a:p>
        </p:txBody>
      </p:sp>
      <p:sp>
        <p:nvSpPr>
          <p:cNvPr id="24" name="speed"/>
          <p:cNvSpPr txBox="1">
            <a:spLocks noChangeArrowheads="1"/>
          </p:cNvSpPr>
          <p:nvPr/>
        </p:nvSpPr>
        <p:spPr bwMode="auto">
          <a:xfrm>
            <a:off x="9151986" y="1873961"/>
            <a:ext cx="1625564" cy="276999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  <a:sp3d prstMaterial="matte">
            <a:bevelT w="1270" h="1270"/>
          </a:sp3d>
        </p:spPr>
        <p:txBody>
          <a:bodyPr wrap="square" lIns="0" tIns="0" rIns="0" bIns="0" anchor="t" anchorCtr="0">
            <a:spAutoFit/>
            <a:sp3d/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pPr>
              <a:lnSpc>
                <a:spcPct val="90000"/>
              </a:lnSpc>
              <a:buClr>
                <a:prstClr val="white"/>
              </a:buClr>
              <a:defRPr/>
            </a:pPr>
            <a:r>
              <a:rPr lang="en-US" altLang="ko-KR" sz="2000" b="1" dirty="0">
                <a:solidFill>
                  <a:schemeClr val="bg1"/>
                </a:solidFill>
                <a:latin typeface="+mn-lt"/>
                <a:ea typeface="Tahoma" pitchFamily="34" charset="0"/>
                <a:cs typeface="Arial" panose="020B0604020202020204" pitchFamily="34" charset="0"/>
              </a:rPr>
              <a:t>2016</a:t>
            </a:r>
          </a:p>
        </p:txBody>
      </p:sp>
      <p:sp>
        <p:nvSpPr>
          <p:cNvPr id="65" name="Rectangle 3"/>
          <p:cNvSpPr txBox="1">
            <a:spLocks noChangeArrowheads="1"/>
          </p:cNvSpPr>
          <p:nvPr/>
        </p:nvSpPr>
        <p:spPr bwMode="auto">
          <a:xfrm>
            <a:off x="1691799" y="2471101"/>
            <a:ext cx="1955463" cy="923330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342900" indent="-342900" eaLnBrk="0" hangingPunct="0">
              <a:spcBef>
                <a:spcPct val="20000"/>
              </a:spcBef>
              <a:buFont typeface="Arial" charset="0"/>
              <a:buNone/>
              <a:defRPr lang="en-US" altLang="ko-KR" sz="2000" dirty="0" smtClean="0">
                <a:latin typeface="Microsoft Sans Serif" pitchFamily="34" charset="0"/>
                <a:ea typeface="+mj-ea"/>
                <a:cs typeface="Microsoft Sans Serif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latin typeface="+mn-lt"/>
                <a:ea typeface="+mn-ea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latin typeface="+mn-lt"/>
                <a:ea typeface="+mn-ea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latin typeface="+mn-lt"/>
                <a:ea typeface="+mn-ea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latin typeface="+mn-lt"/>
                <a:ea typeface="+mn-ea"/>
              </a:defRPr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9pPr>
          </a:lstStyle>
          <a:p>
            <a:pPr marL="0" indent="0">
              <a:defRPr/>
            </a:pPr>
            <a:r>
              <a:rPr lang="en-US" sz="1200" dirty="0">
                <a:solidFill>
                  <a:schemeClr val="bg1"/>
                </a:solidFill>
                <a:latin typeface="+mn-lt"/>
                <a:ea typeface="Tahoma" pitchFamily="34" charset="0"/>
                <a:cs typeface="Arial" panose="020B0604020202020204" pitchFamily="34" charset="0"/>
              </a:rPr>
              <a:t>We create power point templates based on new visual trends that’s fresh, relevant and always on the cutting edge. </a:t>
            </a:r>
          </a:p>
        </p:txBody>
      </p:sp>
      <p:sp>
        <p:nvSpPr>
          <p:cNvPr id="66" name="speed"/>
          <p:cNvSpPr txBox="1">
            <a:spLocks noChangeArrowheads="1"/>
          </p:cNvSpPr>
          <p:nvPr/>
        </p:nvSpPr>
        <p:spPr bwMode="auto">
          <a:xfrm>
            <a:off x="1708466" y="2233132"/>
            <a:ext cx="1625564" cy="193899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  <a:sp3d prstMaterial="matte">
            <a:bevelT w="1270" h="1270"/>
          </a:sp3d>
        </p:spPr>
        <p:txBody>
          <a:bodyPr wrap="square" lIns="0" tIns="0" rIns="0" bIns="0" anchor="t" anchorCtr="0">
            <a:spAutoFit/>
            <a:sp3d/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pPr>
              <a:lnSpc>
                <a:spcPct val="90000"/>
              </a:lnSpc>
              <a:buClr>
                <a:prstClr val="white"/>
              </a:buClr>
              <a:defRPr/>
            </a:pPr>
            <a:r>
              <a:rPr lang="en-US" altLang="ko-KR" sz="1400" b="1" dirty="0">
                <a:solidFill>
                  <a:schemeClr val="bg1"/>
                </a:solidFill>
                <a:latin typeface="+mn-lt"/>
                <a:ea typeface="Tahoma" pitchFamily="34" charset="0"/>
                <a:cs typeface="Arial" panose="020B0604020202020204" pitchFamily="34" charset="0"/>
              </a:rPr>
              <a:t>Stylish design</a:t>
            </a:r>
          </a:p>
        </p:txBody>
      </p:sp>
      <p:cxnSp>
        <p:nvCxnSpPr>
          <p:cNvPr id="67" name="직선 연결선 25"/>
          <p:cNvCxnSpPr/>
          <p:nvPr/>
        </p:nvCxnSpPr>
        <p:spPr>
          <a:xfrm>
            <a:off x="1568815" y="1905935"/>
            <a:ext cx="0" cy="1678445"/>
          </a:xfrm>
          <a:prstGeom prst="line">
            <a:avLst/>
          </a:prstGeom>
          <a:ln w="3175">
            <a:solidFill>
              <a:schemeClr val="bg1"/>
            </a:solidFill>
            <a:prstDash val="solid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speed"/>
          <p:cNvSpPr txBox="1">
            <a:spLocks noChangeArrowheads="1"/>
          </p:cNvSpPr>
          <p:nvPr/>
        </p:nvSpPr>
        <p:spPr bwMode="auto">
          <a:xfrm>
            <a:off x="1708466" y="1873961"/>
            <a:ext cx="1625564" cy="276999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  <a:sp3d prstMaterial="matte">
            <a:bevelT w="1270" h="1270"/>
          </a:sp3d>
        </p:spPr>
        <p:txBody>
          <a:bodyPr wrap="square" lIns="0" tIns="0" rIns="0" bIns="0" anchor="t" anchorCtr="0">
            <a:spAutoFit/>
            <a:sp3d/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pPr>
              <a:lnSpc>
                <a:spcPct val="90000"/>
              </a:lnSpc>
              <a:buClr>
                <a:prstClr val="white"/>
              </a:buClr>
              <a:defRPr/>
            </a:pPr>
            <a:r>
              <a:rPr lang="en-US" altLang="ko-KR" sz="2000" b="1" dirty="0">
                <a:solidFill>
                  <a:schemeClr val="bg1"/>
                </a:solidFill>
                <a:latin typeface="+mn-lt"/>
                <a:ea typeface="Tahoma" pitchFamily="34" charset="0"/>
                <a:cs typeface="Arial" panose="020B0604020202020204" pitchFamily="34" charset="0"/>
              </a:rPr>
              <a:t>2013</a:t>
            </a:r>
          </a:p>
        </p:txBody>
      </p:sp>
      <p:sp>
        <p:nvSpPr>
          <p:cNvPr id="76" name="Rectangle 3"/>
          <p:cNvSpPr txBox="1">
            <a:spLocks noChangeArrowheads="1"/>
          </p:cNvSpPr>
          <p:nvPr/>
        </p:nvSpPr>
        <p:spPr bwMode="auto">
          <a:xfrm>
            <a:off x="2142977" y="5342199"/>
            <a:ext cx="7941250" cy="553998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342900" indent="-342900" eaLnBrk="0" hangingPunct="0">
              <a:spcBef>
                <a:spcPct val="20000"/>
              </a:spcBef>
              <a:buFont typeface="Arial" charset="0"/>
              <a:buNone/>
              <a:defRPr lang="en-US" altLang="ko-KR" sz="2000" dirty="0" smtClean="0">
                <a:latin typeface="Microsoft Sans Serif" pitchFamily="34" charset="0"/>
                <a:ea typeface="+mj-ea"/>
                <a:cs typeface="Microsoft Sans Serif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latin typeface="+mn-lt"/>
                <a:ea typeface="+mn-ea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latin typeface="+mn-lt"/>
                <a:ea typeface="+mn-ea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latin typeface="+mn-lt"/>
                <a:ea typeface="+mn-ea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latin typeface="+mn-lt"/>
                <a:ea typeface="+mn-ea"/>
              </a:defRPr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9pPr>
          </a:lstStyle>
          <a:p>
            <a:pPr marL="0" indent="0">
              <a:defRPr/>
            </a:pPr>
            <a:r>
              <a:rPr sz="1200" dirty="0">
                <a:solidFill>
                  <a:schemeClr val="bg1"/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PowerPoint offers word processing, outlining, drawing, graphing, and presentation management tools- all designed to be easy to use and learn. </a:t>
            </a:r>
            <a:r>
              <a:rPr lang="en-US" altLang="ko-KR" sz="1200" dirty="0">
                <a:solidFill>
                  <a:schemeClr val="bg1"/>
                </a:solidFill>
                <a:latin typeface="Calibri" panose="020F0502020204030204" pitchFamily="34" charset="0"/>
              </a:rPr>
              <a:t>PowerPoint is a complete presentation graphic package it gives you everything you need to produce a professional-looking presentation</a:t>
            </a:r>
          </a:p>
        </p:txBody>
      </p:sp>
      <p:sp>
        <p:nvSpPr>
          <p:cNvPr id="77" name="speed"/>
          <p:cNvSpPr txBox="1">
            <a:spLocks noChangeArrowheads="1"/>
          </p:cNvSpPr>
          <p:nvPr/>
        </p:nvSpPr>
        <p:spPr bwMode="auto">
          <a:xfrm>
            <a:off x="2123929" y="5093571"/>
            <a:ext cx="1947744" cy="193899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  <a:sp3d prstMaterial="matte">
            <a:bevelT w="1270" h="1270"/>
          </a:sp3d>
        </p:spPr>
        <p:txBody>
          <a:bodyPr wrap="square" lIns="0" tIns="0" rIns="0" bIns="0" anchor="t" anchorCtr="0">
            <a:spAutoFit/>
            <a:sp3d/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pPr>
              <a:lnSpc>
                <a:spcPct val="90000"/>
              </a:lnSpc>
              <a:buClr>
                <a:prstClr val="white"/>
              </a:buClr>
              <a:defRPr/>
            </a:pPr>
            <a:r>
              <a:rPr lang="en-US" altLang="ko-KR" sz="1400" b="1" dirty="0">
                <a:solidFill>
                  <a:schemeClr val="bg1"/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Contemporary Colors</a:t>
            </a:r>
          </a:p>
        </p:txBody>
      </p:sp>
      <p:grpSp>
        <p:nvGrpSpPr>
          <p:cNvPr id="80" name="Group 79"/>
          <p:cNvGrpSpPr/>
          <p:nvPr/>
        </p:nvGrpSpPr>
        <p:grpSpPr>
          <a:xfrm>
            <a:off x="1890634" y="5035782"/>
            <a:ext cx="8410732" cy="920379"/>
            <a:chOff x="1667114" y="5698221"/>
            <a:chExt cx="8410732" cy="789390"/>
          </a:xfrm>
        </p:grpSpPr>
        <p:sp>
          <p:nvSpPr>
            <p:cNvPr id="78" name="Left Bracket 77"/>
            <p:cNvSpPr/>
            <p:nvPr/>
          </p:nvSpPr>
          <p:spPr>
            <a:xfrm>
              <a:off x="1667114" y="5698221"/>
              <a:ext cx="92378" cy="789390"/>
            </a:xfrm>
            <a:prstGeom prst="leftBracket">
              <a:avLst/>
            </a:prstGeom>
            <a:ln w="25400" cap="rnd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79" name="Left Bracket 78"/>
            <p:cNvSpPr/>
            <p:nvPr/>
          </p:nvSpPr>
          <p:spPr>
            <a:xfrm flipH="1">
              <a:off x="9996685" y="5698221"/>
              <a:ext cx="81161" cy="789390"/>
            </a:xfrm>
            <a:prstGeom prst="leftBracket">
              <a:avLst/>
            </a:prstGeom>
            <a:ln w="25400" cap="rnd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</a:endParaRPr>
            </a:p>
          </p:txBody>
        </p:sp>
      </p:grpSp>
      <p:sp>
        <p:nvSpPr>
          <p:cNvPr id="14" name="Slide Number Placeholder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29A7DA-48D8-4CCA-90C3-58ECD964762F}" type="slidenum">
              <a:rPr lang="en-US" smtClean="0"/>
              <a:pPr/>
              <a:t>5</a:t>
            </a:fld>
            <a:endParaRPr lang="en-US"/>
          </a:p>
        </p:txBody>
      </p:sp>
      <p:grpSp>
        <p:nvGrpSpPr>
          <p:cNvPr id="29" name="Group 28"/>
          <p:cNvGrpSpPr/>
          <p:nvPr/>
        </p:nvGrpSpPr>
        <p:grpSpPr>
          <a:xfrm>
            <a:off x="1180568" y="3840797"/>
            <a:ext cx="751644" cy="646819"/>
            <a:chOff x="2486025" y="2882900"/>
            <a:chExt cx="1001713" cy="862013"/>
          </a:xfrm>
          <a:solidFill>
            <a:srgbClr val="C3E1CD"/>
          </a:solidFill>
        </p:grpSpPr>
        <p:sp>
          <p:nvSpPr>
            <p:cNvPr id="30" name="Freeform 5"/>
            <p:cNvSpPr>
              <a:spLocks noEditPoints="1"/>
            </p:cNvSpPr>
            <p:nvPr/>
          </p:nvSpPr>
          <p:spPr bwMode="auto">
            <a:xfrm>
              <a:off x="2486025" y="2882900"/>
              <a:ext cx="573088" cy="584200"/>
            </a:xfrm>
            <a:custGeom>
              <a:avLst/>
              <a:gdLst>
                <a:gd name="T0" fmla="*/ 263 w 307"/>
                <a:gd name="T1" fmla="*/ 43 h 313"/>
                <a:gd name="T2" fmla="*/ 301 w 307"/>
                <a:gd name="T3" fmla="*/ 96 h 313"/>
                <a:gd name="T4" fmla="*/ 274 w 307"/>
                <a:gd name="T5" fmla="*/ 116 h 313"/>
                <a:gd name="T6" fmla="*/ 277 w 307"/>
                <a:gd name="T7" fmla="*/ 133 h 313"/>
                <a:gd name="T8" fmla="*/ 307 w 307"/>
                <a:gd name="T9" fmla="*/ 157 h 313"/>
                <a:gd name="T10" fmla="*/ 303 w 307"/>
                <a:gd name="T11" fmla="*/ 200 h 313"/>
                <a:gd name="T12" fmla="*/ 252 w 307"/>
                <a:gd name="T13" fmla="*/ 226 h 313"/>
                <a:gd name="T14" fmla="*/ 259 w 307"/>
                <a:gd name="T15" fmla="*/ 264 h 313"/>
                <a:gd name="T16" fmla="*/ 235 w 307"/>
                <a:gd name="T17" fmla="*/ 287 h 313"/>
                <a:gd name="T18" fmla="*/ 215 w 307"/>
                <a:gd name="T19" fmla="*/ 289 h 313"/>
                <a:gd name="T20" fmla="*/ 167 w 307"/>
                <a:gd name="T21" fmla="*/ 279 h 313"/>
                <a:gd name="T22" fmla="*/ 153 w 307"/>
                <a:gd name="T23" fmla="*/ 310 h 313"/>
                <a:gd name="T24" fmla="*/ 97 w 307"/>
                <a:gd name="T25" fmla="*/ 295 h 313"/>
                <a:gd name="T26" fmla="*/ 89 w 307"/>
                <a:gd name="T27" fmla="*/ 265 h 313"/>
                <a:gd name="T28" fmla="*/ 41 w 307"/>
                <a:gd name="T29" fmla="*/ 256 h 313"/>
                <a:gd name="T30" fmla="*/ 23 w 307"/>
                <a:gd name="T31" fmla="*/ 235 h 313"/>
                <a:gd name="T32" fmla="*/ 6 w 307"/>
                <a:gd name="T33" fmla="*/ 201 h 313"/>
                <a:gd name="T34" fmla="*/ 30 w 307"/>
                <a:gd name="T35" fmla="*/ 180 h 313"/>
                <a:gd name="T36" fmla="*/ 24 w 307"/>
                <a:gd name="T37" fmla="*/ 142 h 313"/>
                <a:gd name="T38" fmla="*/ 1 w 307"/>
                <a:gd name="T39" fmla="*/ 122 h 313"/>
                <a:gd name="T40" fmla="*/ 24 w 307"/>
                <a:gd name="T41" fmla="*/ 73 h 313"/>
                <a:gd name="T42" fmla="*/ 63 w 307"/>
                <a:gd name="T43" fmla="*/ 56 h 313"/>
                <a:gd name="T44" fmla="*/ 96 w 307"/>
                <a:gd name="T45" fmla="*/ 6 h 313"/>
                <a:gd name="T46" fmla="*/ 141 w 307"/>
                <a:gd name="T47" fmla="*/ 28 h 313"/>
                <a:gd name="T48" fmla="*/ 155 w 307"/>
                <a:gd name="T49" fmla="*/ 2 h 313"/>
                <a:gd name="T50" fmla="*/ 208 w 307"/>
                <a:gd name="T51" fmla="*/ 7 h 313"/>
                <a:gd name="T52" fmla="*/ 214 w 307"/>
                <a:gd name="T53" fmla="*/ 32 h 313"/>
                <a:gd name="T54" fmla="*/ 242 w 307"/>
                <a:gd name="T55" fmla="*/ 51 h 313"/>
                <a:gd name="T56" fmla="*/ 155 w 307"/>
                <a:gd name="T57" fmla="*/ 39 h 313"/>
                <a:gd name="T58" fmla="*/ 109 w 307"/>
                <a:gd name="T59" fmla="*/ 48 h 313"/>
                <a:gd name="T60" fmla="*/ 74 w 307"/>
                <a:gd name="T61" fmla="*/ 37 h 313"/>
                <a:gd name="T62" fmla="*/ 59 w 307"/>
                <a:gd name="T63" fmla="*/ 98 h 313"/>
                <a:gd name="T64" fmla="*/ 32 w 307"/>
                <a:gd name="T65" fmla="*/ 91 h 313"/>
                <a:gd name="T66" fmla="*/ 35 w 307"/>
                <a:gd name="T67" fmla="*/ 124 h 313"/>
                <a:gd name="T68" fmla="*/ 43 w 307"/>
                <a:gd name="T69" fmla="*/ 167 h 313"/>
                <a:gd name="T70" fmla="*/ 26 w 307"/>
                <a:gd name="T71" fmla="*/ 202 h 313"/>
                <a:gd name="T72" fmla="*/ 48 w 307"/>
                <a:gd name="T73" fmla="*/ 234 h 313"/>
                <a:gd name="T74" fmla="*/ 95 w 307"/>
                <a:gd name="T75" fmla="*/ 245 h 313"/>
                <a:gd name="T76" fmla="*/ 107 w 307"/>
                <a:gd name="T77" fmla="*/ 282 h 313"/>
                <a:gd name="T78" fmla="*/ 154 w 307"/>
                <a:gd name="T79" fmla="*/ 265 h 313"/>
                <a:gd name="T80" fmla="*/ 207 w 307"/>
                <a:gd name="T81" fmla="*/ 250 h 313"/>
                <a:gd name="T82" fmla="*/ 247 w 307"/>
                <a:gd name="T83" fmla="*/ 254 h 313"/>
                <a:gd name="T84" fmla="*/ 241 w 307"/>
                <a:gd name="T85" fmla="*/ 217 h 313"/>
                <a:gd name="T86" fmla="*/ 261 w 307"/>
                <a:gd name="T87" fmla="*/ 188 h 313"/>
                <a:gd name="T88" fmla="*/ 288 w 307"/>
                <a:gd name="T89" fmla="*/ 152 h 313"/>
                <a:gd name="T90" fmla="*/ 261 w 307"/>
                <a:gd name="T91" fmla="*/ 146 h 313"/>
                <a:gd name="T92" fmla="*/ 261 w 307"/>
                <a:gd name="T93" fmla="*/ 103 h 313"/>
                <a:gd name="T94" fmla="*/ 273 w 307"/>
                <a:gd name="T95" fmla="*/ 79 h 313"/>
                <a:gd name="T96" fmla="*/ 249 w 307"/>
                <a:gd name="T97" fmla="*/ 67 h 313"/>
                <a:gd name="T98" fmla="*/ 203 w 307"/>
                <a:gd name="T99" fmla="*/ 51 h 313"/>
                <a:gd name="T100" fmla="*/ 198 w 307"/>
                <a:gd name="T101" fmla="*/ 24 h 313"/>
                <a:gd name="T102" fmla="*/ 158 w 307"/>
                <a:gd name="T103" fmla="*/ 19 h 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07" h="313">
                  <a:moveTo>
                    <a:pt x="254" y="39"/>
                  </a:moveTo>
                  <a:cubicBezTo>
                    <a:pt x="257" y="41"/>
                    <a:pt x="261" y="42"/>
                    <a:pt x="263" y="43"/>
                  </a:cubicBezTo>
                  <a:cubicBezTo>
                    <a:pt x="276" y="59"/>
                    <a:pt x="288" y="75"/>
                    <a:pt x="301" y="91"/>
                  </a:cubicBezTo>
                  <a:cubicBezTo>
                    <a:pt x="301" y="92"/>
                    <a:pt x="301" y="94"/>
                    <a:pt x="301" y="96"/>
                  </a:cubicBezTo>
                  <a:cubicBezTo>
                    <a:pt x="298" y="101"/>
                    <a:pt x="294" y="103"/>
                    <a:pt x="288" y="105"/>
                  </a:cubicBezTo>
                  <a:cubicBezTo>
                    <a:pt x="283" y="107"/>
                    <a:pt x="279" y="112"/>
                    <a:pt x="274" y="116"/>
                  </a:cubicBezTo>
                  <a:cubicBezTo>
                    <a:pt x="274" y="118"/>
                    <a:pt x="274" y="121"/>
                    <a:pt x="275" y="123"/>
                  </a:cubicBezTo>
                  <a:cubicBezTo>
                    <a:pt x="277" y="128"/>
                    <a:pt x="275" y="130"/>
                    <a:pt x="277" y="133"/>
                  </a:cubicBezTo>
                  <a:cubicBezTo>
                    <a:pt x="284" y="139"/>
                    <a:pt x="297" y="135"/>
                    <a:pt x="304" y="140"/>
                  </a:cubicBezTo>
                  <a:cubicBezTo>
                    <a:pt x="305" y="144"/>
                    <a:pt x="306" y="152"/>
                    <a:pt x="307" y="157"/>
                  </a:cubicBezTo>
                  <a:cubicBezTo>
                    <a:pt x="303" y="170"/>
                    <a:pt x="304" y="183"/>
                    <a:pt x="306" y="197"/>
                  </a:cubicBezTo>
                  <a:cubicBezTo>
                    <a:pt x="305" y="198"/>
                    <a:pt x="305" y="199"/>
                    <a:pt x="303" y="200"/>
                  </a:cubicBezTo>
                  <a:cubicBezTo>
                    <a:pt x="292" y="203"/>
                    <a:pt x="282" y="198"/>
                    <a:pt x="270" y="201"/>
                  </a:cubicBezTo>
                  <a:cubicBezTo>
                    <a:pt x="268" y="203"/>
                    <a:pt x="254" y="223"/>
                    <a:pt x="252" y="226"/>
                  </a:cubicBezTo>
                  <a:cubicBezTo>
                    <a:pt x="253" y="234"/>
                    <a:pt x="268" y="246"/>
                    <a:pt x="270" y="254"/>
                  </a:cubicBezTo>
                  <a:cubicBezTo>
                    <a:pt x="268" y="258"/>
                    <a:pt x="264" y="261"/>
                    <a:pt x="259" y="264"/>
                  </a:cubicBezTo>
                  <a:cubicBezTo>
                    <a:pt x="255" y="266"/>
                    <a:pt x="253" y="271"/>
                    <a:pt x="249" y="275"/>
                  </a:cubicBezTo>
                  <a:cubicBezTo>
                    <a:pt x="245" y="280"/>
                    <a:pt x="237" y="282"/>
                    <a:pt x="235" y="287"/>
                  </a:cubicBezTo>
                  <a:cubicBezTo>
                    <a:pt x="231" y="291"/>
                    <a:pt x="226" y="293"/>
                    <a:pt x="220" y="294"/>
                  </a:cubicBezTo>
                  <a:cubicBezTo>
                    <a:pt x="218" y="293"/>
                    <a:pt x="216" y="291"/>
                    <a:pt x="215" y="289"/>
                  </a:cubicBezTo>
                  <a:cubicBezTo>
                    <a:pt x="212" y="283"/>
                    <a:pt x="204" y="274"/>
                    <a:pt x="199" y="270"/>
                  </a:cubicBezTo>
                  <a:cubicBezTo>
                    <a:pt x="188" y="271"/>
                    <a:pt x="178" y="277"/>
                    <a:pt x="167" y="279"/>
                  </a:cubicBezTo>
                  <a:cubicBezTo>
                    <a:pt x="164" y="283"/>
                    <a:pt x="159" y="286"/>
                    <a:pt x="158" y="292"/>
                  </a:cubicBezTo>
                  <a:cubicBezTo>
                    <a:pt x="157" y="298"/>
                    <a:pt x="157" y="302"/>
                    <a:pt x="153" y="310"/>
                  </a:cubicBezTo>
                  <a:cubicBezTo>
                    <a:pt x="142" y="313"/>
                    <a:pt x="133" y="309"/>
                    <a:pt x="123" y="306"/>
                  </a:cubicBezTo>
                  <a:cubicBezTo>
                    <a:pt x="119" y="306"/>
                    <a:pt x="101" y="297"/>
                    <a:pt x="97" y="295"/>
                  </a:cubicBezTo>
                  <a:cubicBezTo>
                    <a:pt x="96" y="296"/>
                    <a:pt x="85" y="288"/>
                    <a:pt x="83" y="285"/>
                  </a:cubicBezTo>
                  <a:cubicBezTo>
                    <a:pt x="86" y="274"/>
                    <a:pt x="90" y="274"/>
                    <a:pt x="89" y="265"/>
                  </a:cubicBezTo>
                  <a:cubicBezTo>
                    <a:pt x="82" y="257"/>
                    <a:pt x="74" y="249"/>
                    <a:pt x="62" y="246"/>
                  </a:cubicBezTo>
                  <a:cubicBezTo>
                    <a:pt x="59" y="249"/>
                    <a:pt x="45" y="256"/>
                    <a:pt x="41" y="256"/>
                  </a:cubicBezTo>
                  <a:cubicBezTo>
                    <a:pt x="39" y="254"/>
                    <a:pt x="34" y="252"/>
                    <a:pt x="32" y="250"/>
                  </a:cubicBezTo>
                  <a:cubicBezTo>
                    <a:pt x="31" y="248"/>
                    <a:pt x="26" y="238"/>
                    <a:pt x="23" y="235"/>
                  </a:cubicBezTo>
                  <a:cubicBezTo>
                    <a:pt x="18" y="231"/>
                    <a:pt x="15" y="222"/>
                    <a:pt x="12" y="217"/>
                  </a:cubicBezTo>
                  <a:cubicBezTo>
                    <a:pt x="9" y="212"/>
                    <a:pt x="8" y="207"/>
                    <a:pt x="6" y="201"/>
                  </a:cubicBezTo>
                  <a:cubicBezTo>
                    <a:pt x="7" y="197"/>
                    <a:pt x="10" y="194"/>
                    <a:pt x="14" y="192"/>
                  </a:cubicBezTo>
                  <a:cubicBezTo>
                    <a:pt x="19" y="188"/>
                    <a:pt x="25" y="185"/>
                    <a:pt x="30" y="180"/>
                  </a:cubicBezTo>
                  <a:cubicBezTo>
                    <a:pt x="29" y="172"/>
                    <a:pt x="28" y="168"/>
                    <a:pt x="27" y="159"/>
                  </a:cubicBezTo>
                  <a:cubicBezTo>
                    <a:pt x="28" y="155"/>
                    <a:pt x="28" y="147"/>
                    <a:pt x="24" y="142"/>
                  </a:cubicBezTo>
                  <a:cubicBezTo>
                    <a:pt x="17" y="138"/>
                    <a:pt x="9" y="135"/>
                    <a:pt x="3" y="132"/>
                  </a:cubicBezTo>
                  <a:cubicBezTo>
                    <a:pt x="0" y="128"/>
                    <a:pt x="1" y="125"/>
                    <a:pt x="1" y="122"/>
                  </a:cubicBezTo>
                  <a:cubicBezTo>
                    <a:pt x="3" y="115"/>
                    <a:pt x="7" y="105"/>
                    <a:pt x="8" y="98"/>
                  </a:cubicBezTo>
                  <a:cubicBezTo>
                    <a:pt x="10" y="88"/>
                    <a:pt x="15" y="78"/>
                    <a:pt x="24" y="73"/>
                  </a:cubicBezTo>
                  <a:cubicBezTo>
                    <a:pt x="31" y="76"/>
                    <a:pt x="39" y="81"/>
                    <a:pt x="48" y="79"/>
                  </a:cubicBezTo>
                  <a:cubicBezTo>
                    <a:pt x="53" y="72"/>
                    <a:pt x="61" y="66"/>
                    <a:pt x="63" y="56"/>
                  </a:cubicBezTo>
                  <a:cubicBezTo>
                    <a:pt x="57" y="47"/>
                    <a:pt x="51" y="39"/>
                    <a:pt x="58" y="29"/>
                  </a:cubicBezTo>
                  <a:cubicBezTo>
                    <a:pt x="69" y="22"/>
                    <a:pt x="84" y="13"/>
                    <a:pt x="96" y="6"/>
                  </a:cubicBezTo>
                  <a:cubicBezTo>
                    <a:pt x="101" y="4"/>
                    <a:pt x="114" y="25"/>
                    <a:pt x="120" y="32"/>
                  </a:cubicBezTo>
                  <a:cubicBezTo>
                    <a:pt x="127" y="32"/>
                    <a:pt x="138" y="28"/>
                    <a:pt x="141" y="28"/>
                  </a:cubicBezTo>
                  <a:cubicBezTo>
                    <a:pt x="144" y="19"/>
                    <a:pt x="143" y="15"/>
                    <a:pt x="143" y="8"/>
                  </a:cubicBezTo>
                  <a:cubicBezTo>
                    <a:pt x="146" y="2"/>
                    <a:pt x="151" y="0"/>
                    <a:pt x="155" y="2"/>
                  </a:cubicBezTo>
                  <a:cubicBezTo>
                    <a:pt x="164" y="6"/>
                    <a:pt x="173" y="5"/>
                    <a:pt x="182" y="7"/>
                  </a:cubicBezTo>
                  <a:cubicBezTo>
                    <a:pt x="190" y="9"/>
                    <a:pt x="200" y="7"/>
                    <a:pt x="208" y="7"/>
                  </a:cubicBezTo>
                  <a:cubicBezTo>
                    <a:pt x="210" y="9"/>
                    <a:pt x="212" y="10"/>
                    <a:pt x="214" y="12"/>
                  </a:cubicBezTo>
                  <a:cubicBezTo>
                    <a:pt x="214" y="19"/>
                    <a:pt x="214" y="26"/>
                    <a:pt x="214" y="32"/>
                  </a:cubicBezTo>
                  <a:cubicBezTo>
                    <a:pt x="216" y="36"/>
                    <a:pt x="217" y="38"/>
                    <a:pt x="218" y="40"/>
                  </a:cubicBezTo>
                  <a:cubicBezTo>
                    <a:pt x="226" y="44"/>
                    <a:pt x="234" y="47"/>
                    <a:pt x="242" y="51"/>
                  </a:cubicBezTo>
                  <a:cubicBezTo>
                    <a:pt x="248" y="50"/>
                    <a:pt x="250" y="43"/>
                    <a:pt x="254" y="39"/>
                  </a:cubicBezTo>
                  <a:close/>
                  <a:moveTo>
                    <a:pt x="155" y="39"/>
                  </a:moveTo>
                  <a:cubicBezTo>
                    <a:pt x="147" y="46"/>
                    <a:pt x="124" y="47"/>
                    <a:pt x="119" y="49"/>
                  </a:cubicBezTo>
                  <a:cubicBezTo>
                    <a:pt x="115" y="48"/>
                    <a:pt x="112" y="48"/>
                    <a:pt x="109" y="48"/>
                  </a:cubicBezTo>
                  <a:cubicBezTo>
                    <a:pt x="102" y="41"/>
                    <a:pt x="102" y="31"/>
                    <a:pt x="95" y="24"/>
                  </a:cubicBezTo>
                  <a:cubicBezTo>
                    <a:pt x="88" y="28"/>
                    <a:pt x="80" y="33"/>
                    <a:pt x="74" y="37"/>
                  </a:cubicBezTo>
                  <a:cubicBezTo>
                    <a:pt x="72" y="47"/>
                    <a:pt x="84" y="50"/>
                    <a:pt x="85" y="61"/>
                  </a:cubicBezTo>
                  <a:cubicBezTo>
                    <a:pt x="80" y="65"/>
                    <a:pt x="63" y="90"/>
                    <a:pt x="59" y="98"/>
                  </a:cubicBezTo>
                  <a:cubicBezTo>
                    <a:pt x="56" y="99"/>
                    <a:pt x="51" y="94"/>
                    <a:pt x="47" y="96"/>
                  </a:cubicBezTo>
                  <a:cubicBezTo>
                    <a:pt x="38" y="96"/>
                    <a:pt x="38" y="91"/>
                    <a:pt x="32" y="91"/>
                  </a:cubicBezTo>
                  <a:cubicBezTo>
                    <a:pt x="25" y="95"/>
                    <a:pt x="23" y="115"/>
                    <a:pt x="20" y="120"/>
                  </a:cubicBezTo>
                  <a:cubicBezTo>
                    <a:pt x="25" y="125"/>
                    <a:pt x="29" y="122"/>
                    <a:pt x="35" y="124"/>
                  </a:cubicBezTo>
                  <a:cubicBezTo>
                    <a:pt x="37" y="127"/>
                    <a:pt x="40" y="130"/>
                    <a:pt x="42" y="132"/>
                  </a:cubicBezTo>
                  <a:cubicBezTo>
                    <a:pt x="42" y="146"/>
                    <a:pt x="43" y="157"/>
                    <a:pt x="43" y="167"/>
                  </a:cubicBezTo>
                  <a:cubicBezTo>
                    <a:pt x="45" y="175"/>
                    <a:pt x="45" y="182"/>
                    <a:pt x="44" y="186"/>
                  </a:cubicBezTo>
                  <a:cubicBezTo>
                    <a:pt x="40" y="198"/>
                    <a:pt x="34" y="198"/>
                    <a:pt x="26" y="202"/>
                  </a:cubicBezTo>
                  <a:cubicBezTo>
                    <a:pt x="26" y="205"/>
                    <a:pt x="28" y="207"/>
                    <a:pt x="28" y="209"/>
                  </a:cubicBezTo>
                  <a:cubicBezTo>
                    <a:pt x="33" y="219"/>
                    <a:pt x="38" y="228"/>
                    <a:pt x="48" y="234"/>
                  </a:cubicBezTo>
                  <a:cubicBezTo>
                    <a:pt x="53" y="231"/>
                    <a:pt x="62" y="228"/>
                    <a:pt x="67" y="226"/>
                  </a:cubicBezTo>
                  <a:cubicBezTo>
                    <a:pt x="71" y="226"/>
                    <a:pt x="89" y="243"/>
                    <a:pt x="95" y="245"/>
                  </a:cubicBezTo>
                  <a:cubicBezTo>
                    <a:pt x="98" y="247"/>
                    <a:pt x="106" y="254"/>
                    <a:pt x="109" y="257"/>
                  </a:cubicBezTo>
                  <a:cubicBezTo>
                    <a:pt x="108" y="261"/>
                    <a:pt x="104" y="277"/>
                    <a:pt x="107" y="282"/>
                  </a:cubicBezTo>
                  <a:cubicBezTo>
                    <a:pt x="108" y="282"/>
                    <a:pt x="134" y="291"/>
                    <a:pt x="143" y="294"/>
                  </a:cubicBezTo>
                  <a:cubicBezTo>
                    <a:pt x="149" y="287"/>
                    <a:pt x="146" y="271"/>
                    <a:pt x="154" y="265"/>
                  </a:cubicBezTo>
                  <a:cubicBezTo>
                    <a:pt x="159" y="266"/>
                    <a:pt x="174" y="262"/>
                    <a:pt x="183" y="257"/>
                  </a:cubicBezTo>
                  <a:cubicBezTo>
                    <a:pt x="188" y="257"/>
                    <a:pt x="202" y="250"/>
                    <a:pt x="207" y="250"/>
                  </a:cubicBezTo>
                  <a:cubicBezTo>
                    <a:pt x="210" y="254"/>
                    <a:pt x="221" y="264"/>
                    <a:pt x="223" y="268"/>
                  </a:cubicBezTo>
                  <a:cubicBezTo>
                    <a:pt x="230" y="267"/>
                    <a:pt x="241" y="258"/>
                    <a:pt x="247" y="254"/>
                  </a:cubicBezTo>
                  <a:cubicBezTo>
                    <a:pt x="247" y="251"/>
                    <a:pt x="233" y="231"/>
                    <a:pt x="233" y="228"/>
                  </a:cubicBezTo>
                  <a:cubicBezTo>
                    <a:pt x="235" y="225"/>
                    <a:pt x="238" y="221"/>
                    <a:pt x="241" y="217"/>
                  </a:cubicBezTo>
                  <a:cubicBezTo>
                    <a:pt x="243" y="217"/>
                    <a:pt x="255" y="196"/>
                    <a:pt x="255" y="193"/>
                  </a:cubicBezTo>
                  <a:cubicBezTo>
                    <a:pt x="258" y="191"/>
                    <a:pt x="258" y="190"/>
                    <a:pt x="261" y="188"/>
                  </a:cubicBezTo>
                  <a:cubicBezTo>
                    <a:pt x="269" y="187"/>
                    <a:pt x="281" y="188"/>
                    <a:pt x="289" y="186"/>
                  </a:cubicBezTo>
                  <a:cubicBezTo>
                    <a:pt x="290" y="184"/>
                    <a:pt x="288" y="154"/>
                    <a:pt x="288" y="152"/>
                  </a:cubicBezTo>
                  <a:cubicBezTo>
                    <a:pt x="281" y="150"/>
                    <a:pt x="276" y="151"/>
                    <a:pt x="270" y="150"/>
                  </a:cubicBezTo>
                  <a:cubicBezTo>
                    <a:pt x="268" y="147"/>
                    <a:pt x="263" y="148"/>
                    <a:pt x="261" y="146"/>
                  </a:cubicBezTo>
                  <a:cubicBezTo>
                    <a:pt x="261" y="138"/>
                    <a:pt x="257" y="117"/>
                    <a:pt x="254" y="113"/>
                  </a:cubicBezTo>
                  <a:cubicBezTo>
                    <a:pt x="254" y="109"/>
                    <a:pt x="260" y="106"/>
                    <a:pt x="261" y="103"/>
                  </a:cubicBezTo>
                  <a:cubicBezTo>
                    <a:pt x="267" y="97"/>
                    <a:pt x="275" y="100"/>
                    <a:pt x="280" y="93"/>
                  </a:cubicBezTo>
                  <a:cubicBezTo>
                    <a:pt x="279" y="87"/>
                    <a:pt x="276" y="83"/>
                    <a:pt x="273" y="79"/>
                  </a:cubicBezTo>
                  <a:cubicBezTo>
                    <a:pt x="268" y="73"/>
                    <a:pt x="266" y="64"/>
                    <a:pt x="256" y="61"/>
                  </a:cubicBezTo>
                  <a:cubicBezTo>
                    <a:pt x="254" y="64"/>
                    <a:pt x="251" y="64"/>
                    <a:pt x="249" y="67"/>
                  </a:cubicBezTo>
                  <a:cubicBezTo>
                    <a:pt x="248" y="68"/>
                    <a:pt x="241" y="73"/>
                    <a:pt x="239" y="73"/>
                  </a:cubicBezTo>
                  <a:cubicBezTo>
                    <a:pt x="237" y="73"/>
                    <a:pt x="206" y="51"/>
                    <a:pt x="203" y="51"/>
                  </a:cubicBezTo>
                  <a:cubicBezTo>
                    <a:pt x="195" y="47"/>
                    <a:pt x="199" y="47"/>
                    <a:pt x="197" y="42"/>
                  </a:cubicBezTo>
                  <a:cubicBezTo>
                    <a:pt x="198" y="38"/>
                    <a:pt x="198" y="24"/>
                    <a:pt x="198" y="24"/>
                  </a:cubicBezTo>
                  <a:cubicBezTo>
                    <a:pt x="187" y="18"/>
                    <a:pt x="173" y="22"/>
                    <a:pt x="162" y="18"/>
                  </a:cubicBezTo>
                  <a:cubicBezTo>
                    <a:pt x="161" y="18"/>
                    <a:pt x="160" y="19"/>
                    <a:pt x="158" y="19"/>
                  </a:cubicBezTo>
                  <a:cubicBezTo>
                    <a:pt x="158" y="24"/>
                    <a:pt x="155" y="39"/>
                    <a:pt x="155" y="3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" name="Freeform 6"/>
            <p:cNvSpPr>
              <a:spLocks noEditPoints="1"/>
            </p:cNvSpPr>
            <p:nvPr/>
          </p:nvSpPr>
          <p:spPr bwMode="auto">
            <a:xfrm>
              <a:off x="3060700" y="2890838"/>
              <a:ext cx="427038" cy="414338"/>
            </a:xfrm>
            <a:custGeom>
              <a:avLst/>
              <a:gdLst>
                <a:gd name="T0" fmla="*/ 198 w 229"/>
                <a:gd name="T1" fmla="*/ 72 h 222"/>
                <a:gd name="T2" fmla="*/ 229 w 229"/>
                <a:gd name="T3" fmla="*/ 131 h 222"/>
                <a:gd name="T4" fmla="*/ 195 w 229"/>
                <a:gd name="T5" fmla="*/ 142 h 222"/>
                <a:gd name="T6" fmla="*/ 186 w 229"/>
                <a:gd name="T7" fmla="*/ 177 h 222"/>
                <a:gd name="T8" fmla="*/ 134 w 229"/>
                <a:gd name="T9" fmla="*/ 221 h 222"/>
                <a:gd name="T10" fmla="*/ 99 w 229"/>
                <a:gd name="T11" fmla="*/ 195 h 222"/>
                <a:gd name="T12" fmla="*/ 59 w 229"/>
                <a:gd name="T13" fmla="*/ 204 h 222"/>
                <a:gd name="T14" fmla="*/ 46 w 229"/>
                <a:gd name="T15" fmla="*/ 162 h 222"/>
                <a:gd name="T16" fmla="*/ 12 w 229"/>
                <a:gd name="T17" fmla="*/ 140 h 222"/>
                <a:gd name="T18" fmla="*/ 2 w 229"/>
                <a:gd name="T19" fmla="*/ 105 h 222"/>
                <a:gd name="T20" fmla="*/ 23 w 229"/>
                <a:gd name="T21" fmla="*/ 80 h 222"/>
                <a:gd name="T22" fmla="*/ 33 w 229"/>
                <a:gd name="T23" fmla="*/ 42 h 222"/>
                <a:gd name="T24" fmla="*/ 60 w 229"/>
                <a:gd name="T25" fmla="*/ 15 h 222"/>
                <a:gd name="T26" fmla="*/ 91 w 229"/>
                <a:gd name="T27" fmla="*/ 22 h 222"/>
                <a:gd name="T28" fmla="*/ 122 w 229"/>
                <a:gd name="T29" fmla="*/ 22 h 222"/>
                <a:gd name="T30" fmla="*/ 168 w 229"/>
                <a:gd name="T31" fmla="*/ 6 h 222"/>
                <a:gd name="T32" fmla="*/ 185 w 229"/>
                <a:gd name="T33" fmla="*/ 42 h 222"/>
                <a:gd name="T34" fmla="*/ 75 w 229"/>
                <a:gd name="T35" fmla="*/ 24 h 222"/>
                <a:gd name="T36" fmla="*/ 49 w 229"/>
                <a:gd name="T37" fmla="*/ 38 h 222"/>
                <a:gd name="T38" fmla="*/ 45 w 229"/>
                <a:gd name="T39" fmla="*/ 76 h 222"/>
                <a:gd name="T40" fmla="*/ 17 w 229"/>
                <a:gd name="T41" fmla="*/ 98 h 222"/>
                <a:gd name="T42" fmla="*/ 40 w 229"/>
                <a:gd name="T43" fmla="*/ 119 h 222"/>
                <a:gd name="T44" fmla="*/ 61 w 229"/>
                <a:gd name="T45" fmla="*/ 153 h 222"/>
                <a:gd name="T46" fmla="*/ 54 w 229"/>
                <a:gd name="T47" fmla="*/ 181 h 222"/>
                <a:gd name="T48" fmla="*/ 79 w 229"/>
                <a:gd name="T49" fmla="*/ 196 h 222"/>
                <a:gd name="T50" fmla="*/ 106 w 229"/>
                <a:gd name="T51" fmla="*/ 178 h 222"/>
                <a:gd name="T52" fmla="*/ 144 w 229"/>
                <a:gd name="T53" fmla="*/ 200 h 222"/>
                <a:gd name="T54" fmla="*/ 166 w 229"/>
                <a:gd name="T55" fmla="*/ 179 h 222"/>
                <a:gd name="T56" fmla="*/ 172 w 229"/>
                <a:gd name="T57" fmla="*/ 146 h 222"/>
                <a:gd name="T58" fmla="*/ 212 w 229"/>
                <a:gd name="T59" fmla="*/ 125 h 222"/>
                <a:gd name="T60" fmla="*/ 215 w 229"/>
                <a:gd name="T61" fmla="*/ 95 h 222"/>
                <a:gd name="T62" fmla="*/ 174 w 229"/>
                <a:gd name="T63" fmla="*/ 58 h 222"/>
                <a:gd name="T64" fmla="*/ 176 w 229"/>
                <a:gd name="T65" fmla="*/ 27 h 222"/>
                <a:gd name="T66" fmla="*/ 134 w 229"/>
                <a:gd name="T67" fmla="*/ 37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29" h="222">
                  <a:moveTo>
                    <a:pt x="185" y="42"/>
                  </a:moveTo>
                  <a:cubicBezTo>
                    <a:pt x="187" y="51"/>
                    <a:pt x="193" y="64"/>
                    <a:pt x="198" y="72"/>
                  </a:cubicBezTo>
                  <a:cubicBezTo>
                    <a:pt x="209" y="76"/>
                    <a:pt x="226" y="78"/>
                    <a:pt x="229" y="81"/>
                  </a:cubicBezTo>
                  <a:cubicBezTo>
                    <a:pt x="229" y="97"/>
                    <a:pt x="229" y="116"/>
                    <a:pt x="229" y="131"/>
                  </a:cubicBezTo>
                  <a:cubicBezTo>
                    <a:pt x="227" y="134"/>
                    <a:pt x="226" y="137"/>
                    <a:pt x="225" y="139"/>
                  </a:cubicBezTo>
                  <a:cubicBezTo>
                    <a:pt x="221" y="143"/>
                    <a:pt x="211" y="142"/>
                    <a:pt x="195" y="142"/>
                  </a:cubicBezTo>
                  <a:cubicBezTo>
                    <a:pt x="189" y="148"/>
                    <a:pt x="182" y="155"/>
                    <a:pt x="180" y="164"/>
                  </a:cubicBezTo>
                  <a:cubicBezTo>
                    <a:pt x="181" y="168"/>
                    <a:pt x="185" y="173"/>
                    <a:pt x="186" y="177"/>
                  </a:cubicBezTo>
                  <a:cubicBezTo>
                    <a:pt x="189" y="186"/>
                    <a:pt x="189" y="186"/>
                    <a:pt x="185" y="195"/>
                  </a:cubicBezTo>
                  <a:cubicBezTo>
                    <a:pt x="172" y="206"/>
                    <a:pt x="137" y="222"/>
                    <a:pt x="134" y="221"/>
                  </a:cubicBezTo>
                  <a:cubicBezTo>
                    <a:pt x="130" y="215"/>
                    <a:pt x="126" y="202"/>
                    <a:pt x="122" y="195"/>
                  </a:cubicBezTo>
                  <a:cubicBezTo>
                    <a:pt x="120" y="194"/>
                    <a:pt x="104" y="195"/>
                    <a:pt x="99" y="195"/>
                  </a:cubicBezTo>
                  <a:cubicBezTo>
                    <a:pt x="94" y="201"/>
                    <a:pt x="91" y="211"/>
                    <a:pt x="83" y="215"/>
                  </a:cubicBezTo>
                  <a:cubicBezTo>
                    <a:pt x="80" y="215"/>
                    <a:pt x="64" y="208"/>
                    <a:pt x="59" y="204"/>
                  </a:cubicBezTo>
                  <a:cubicBezTo>
                    <a:pt x="49" y="202"/>
                    <a:pt x="40" y="190"/>
                    <a:pt x="34" y="181"/>
                  </a:cubicBezTo>
                  <a:cubicBezTo>
                    <a:pt x="37" y="173"/>
                    <a:pt x="44" y="167"/>
                    <a:pt x="46" y="162"/>
                  </a:cubicBezTo>
                  <a:cubicBezTo>
                    <a:pt x="45" y="155"/>
                    <a:pt x="39" y="148"/>
                    <a:pt x="33" y="138"/>
                  </a:cubicBezTo>
                  <a:cubicBezTo>
                    <a:pt x="29" y="140"/>
                    <a:pt x="15" y="139"/>
                    <a:pt x="12" y="140"/>
                  </a:cubicBezTo>
                  <a:cubicBezTo>
                    <a:pt x="8" y="137"/>
                    <a:pt x="8" y="137"/>
                    <a:pt x="5" y="133"/>
                  </a:cubicBezTo>
                  <a:cubicBezTo>
                    <a:pt x="4" y="123"/>
                    <a:pt x="4" y="114"/>
                    <a:pt x="2" y="105"/>
                  </a:cubicBezTo>
                  <a:cubicBezTo>
                    <a:pt x="0" y="97"/>
                    <a:pt x="1" y="88"/>
                    <a:pt x="1" y="80"/>
                  </a:cubicBezTo>
                  <a:cubicBezTo>
                    <a:pt x="3" y="78"/>
                    <a:pt x="20" y="81"/>
                    <a:pt x="23" y="80"/>
                  </a:cubicBezTo>
                  <a:cubicBezTo>
                    <a:pt x="29" y="73"/>
                    <a:pt x="36" y="61"/>
                    <a:pt x="42" y="53"/>
                  </a:cubicBezTo>
                  <a:cubicBezTo>
                    <a:pt x="39" y="50"/>
                    <a:pt x="36" y="46"/>
                    <a:pt x="33" y="42"/>
                  </a:cubicBezTo>
                  <a:cubicBezTo>
                    <a:pt x="33" y="39"/>
                    <a:pt x="30" y="39"/>
                    <a:pt x="30" y="35"/>
                  </a:cubicBezTo>
                  <a:cubicBezTo>
                    <a:pt x="32" y="31"/>
                    <a:pt x="54" y="17"/>
                    <a:pt x="60" y="15"/>
                  </a:cubicBezTo>
                  <a:cubicBezTo>
                    <a:pt x="62" y="13"/>
                    <a:pt x="83" y="6"/>
                    <a:pt x="85" y="8"/>
                  </a:cubicBezTo>
                  <a:cubicBezTo>
                    <a:pt x="89" y="12"/>
                    <a:pt x="87" y="18"/>
                    <a:pt x="91" y="22"/>
                  </a:cubicBezTo>
                  <a:cubicBezTo>
                    <a:pt x="98" y="22"/>
                    <a:pt x="101" y="22"/>
                    <a:pt x="106" y="22"/>
                  </a:cubicBezTo>
                  <a:cubicBezTo>
                    <a:pt x="111" y="22"/>
                    <a:pt x="116" y="22"/>
                    <a:pt x="122" y="22"/>
                  </a:cubicBezTo>
                  <a:cubicBezTo>
                    <a:pt x="128" y="12"/>
                    <a:pt x="130" y="7"/>
                    <a:pt x="139" y="0"/>
                  </a:cubicBezTo>
                  <a:cubicBezTo>
                    <a:pt x="141" y="0"/>
                    <a:pt x="161" y="5"/>
                    <a:pt x="168" y="6"/>
                  </a:cubicBezTo>
                  <a:cubicBezTo>
                    <a:pt x="176" y="8"/>
                    <a:pt x="194" y="20"/>
                    <a:pt x="196" y="24"/>
                  </a:cubicBezTo>
                  <a:cubicBezTo>
                    <a:pt x="193" y="29"/>
                    <a:pt x="188" y="36"/>
                    <a:pt x="185" y="42"/>
                  </a:cubicBezTo>
                  <a:close/>
                  <a:moveTo>
                    <a:pt x="91" y="38"/>
                  </a:moveTo>
                  <a:cubicBezTo>
                    <a:pt x="86" y="40"/>
                    <a:pt x="80" y="27"/>
                    <a:pt x="75" y="24"/>
                  </a:cubicBezTo>
                  <a:cubicBezTo>
                    <a:pt x="68" y="27"/>
                    <a:pt x="59" y="32"/>
                    <a:pt x="53" y="36"/>
                  </a:cubicBezTo>
                  <a:cubicBezTo>
                    <a:pt x="53" y="36"/>
                    <a:pt x="49" y="38"/>
                    <a:pt x="49" y="38"/>
                  </a:cubicBezTo>
                  <a:cubicBezTo>
                    <a:pt x="49" y="42"/>
                    <a:pt x="57" y="55"/>
                    <a:pt x="60" y="58"/>
                  </a:cubicBezTo>
                  <a:cubicBezTo>
                    <a:pt x="55" y="64"/>
                    <a:pt x="49" y="70"/>
                    <a:pt x="45" y="76"/>
                  </a:cubicBezTo>
                  <a:cubicBezTo>
                    <a:pt x="41" y="82"/>
                    <a:pt x="38" y="90"/>
                    <a:pt x="35" y="96"/>
                  </a:cubicBezTo>
                  <a:cubicBezTo>
                    <a:pt x="30" y="99"/>
                    <a:pt x="21" y="93"/>
                    <a:pt x="17" y="98"/>
                  </a:cubicBezTo>
                  <a:cubicBezTo>
                    <a:pt x="16" y="105"/>
                    <a:pt x="19" y="113"/>
                    <a:pt x="20" y="123"/>
                  </a:cubicBezTo>
                  <a:cubicBezTo>
                    <a:pt x="23" y="121"/>
                    <a:pt x="36" y="120"/>
                    <a:pt x="40" y="119"/>
                  </a:cubicBezTo>
                  <a:cubicBezTo>
                    <a:pt x="46" y="122"/>
                    <a:pt x="45" y="125"/>
                    <a:pt x="48" y="131"/>
                  </a:cubicBezTo>
                  <a:cubicBezTo>
                    <a:pt x="52" y="139"/>
                    <a:pt x="55" y="147"/>
                    <a:pt x="61" y="153"/>
                  </a:cubicBezTo>
                  <a:cubicBezTo>
                    <a:pt x="64" y="157"/>
                    <a:pt x="66" y="155"/>
                    <a:pt x="65" y="161"/>
                  </a:cubicBezTo>
                  <a:cubicBezTo>
                    <a:pt x="62" y="165"/>
                    <a:pt x="54" y="174"/>
                    <a:pt x="54" y="181"/>
                  </a:cubicBezTo>
                  <a:cubicBezTo>
                    <a:pt x="55" y="183"/>
                    <a:pt x="62" y="187"/>
                    <a:pt x="64" y="189"/>
                  </a:cubicBezTo>
                  <a:cubicBezTo>
                    <a:pt x="68" y="190"/>
                    <a:pt x="75" y="195"/>
                    <a:pt x="79" y="196"/>
                  </a:cubicBezTo>
                  <a:cubicBezTo>
                    <a:pt x="82" y="193"/>
                    <a:pt x="92" y="179"/>
                    <a:pt x="94" y="176"/>
                  </a:cubicBezTo>
                  <a:cubicBezTo>
                    <a:pt x="100" y="177"/>
                    <a:pt x="100" y="177"/>
                    <a:pt x="106" y="178"/>
                  </a:cubicBezTo>
                  <a:cubicBezTo>
                    <a:pt x="113" y="179"/>
                    <a:pt x="123" y="180"/>
                    <a:pt x="130" y="180"/>
                  </a:cubicBezTo>
                  <a:cubicBezTo>
                    <a:pt x="134" y="183"/>
                    <a:pt x="142" y="199"/>
                    <a:pt x="144" y="200"/>
                  </a:cubicBezTo>
                  <a:cubicBezTo>
                    <a:pt x="152" y="197"/>
                    <a:pt x="163" y="191"/>
                    <a:pt x="171" y="186"/>
                  </a:cubicBezTo>
                  <a:cubicBezTo>
                    <a:pt x="171" y="182"/>
                    <a:pt x="166" y="180"/>
                    <a:pt x="166" y="179"/>
                  </a:cubicBezTo>
                  <a:cubicBezTo>
                    <a:pt x="162" y="173"/>
                    <a:pt x="163" y="169"/>
                    <a:pt x="160" y="164"/>
                  </a:cubicBezTo>
                  <a:cubicBezTo>
                    <a:pt x="163" y="156"/>
                    <a:pt x="164" y="149"/>
                    <a:pt x="172" y="146"/>
                  </a:cubicBezTo>
                  <a:cubicBezTo>
                    <a:pt x="175" y="144"/>
                    <a:pt x="185" y="130"/>
                    <a:pt x="187" y="128"/>
                  </a:cubicBezTo>
                  <a:cubicBezTo>
                    <a:pt x="195" y="129"/>
                    <a:pt x="203" y="129"/>
                    <a:pt x="212" y="125"/>
                  </a:cubicBezTo>
                  <a:cubicBezTo>
                    <a:pt x="213" y="123"/>
                    <a:pt x="211" y="119"/>
                    <a:pt x="213" y="117"/>
                  </a:cubicBezTo>
                  <a:cubicBezTo>
                    <a:pt x="213" y="110"/>
                    <a:pt x="215" y="102"/>
                    <a:pt x="215" y="95"/>
                  </a:cubicBezTo>
                  <a:cubicBezTo>
                    <a:pt x="207" y="90"/>
                    <a:pt x="199" y="89"/>
                    <a:pt x="189" y="88"/>
                  </a:cubicBezTo>
                  <a:cubicBezTo>
                    <a:pt x="186" y="77"/>
                    <a:pt x="180" y="66"/>
                    <a:pt x="174" y="58"/>
                  </a:cubicBezTo>
                  <a:cubicBezTo>
                    <a:pt x="170" y="56"/>
                    <a:pt x="165" y="50"/>
                    <a:pt x="165" y="46"/>
                  </a:cubicBezTo>
                  <a:cubicBezTo>
                    <a:pt x="169" y="42"/>
                    <a:pt x="176" y="28"/>
                    <a:pt x="176" y="27"/>
                  </a:cubicBezTo>
                  <a:cubicBezTo>
                    <a:pt x="168" y="24"/>
                    <a:pt x="159" y="16"/>
                    <a:pt x="146" y="17"/>
                  </a:cubicBezTo>
                  <a:cubicBezTo>
                    <a:pt x="141" y="21"/>
                    <a:pt x="137" y="30"/>
                    <a:pt x="134" y="37"/>
                  </a:cubicBezTo>
                  <a:cubicBezTo>
                    <a:pt x="131" y="39"/>
                    <a:pt x="101" y="35"/>
                    <a:pt x="91" y="3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" name="Freeform 7"/>
            <p:cNvSpPr>
              <a:spLocks noEditPoints="1"/>
            </p:cNvSpPr>
            <p:nvPr/>
          </p:nvSpPr>
          <p:spPr bwMode="auto">
            <a:xfrm>
              <a:off x="2962275" y="3327400"/>
              <a:ext cx="439738" cy="417513"/>
            </a:xfrm>
            <a:custGeom>
              <a:avLst/>
              <a:gdLst>
                <a:gd name="T0" fmla="*/ 177 w 236"/>
                <a:gd name="T1" fmla="*/ 59 h 224"/>
                <a:gd name="T2" fmla="*/ 159 w 236"/>
                <a:gd name="T3" fmla="*/ 16 h 224"/>
                <a:gd name="T4" fmla="*/ 128 w 236"/>
                <a:gd name="T5" fmla="*/ 39 h 224"/>
                <a:gd name="T6" fmla="*/ 83 w 236"/>
                <a:gd name="T7" fmla="*/ 16 h 224"/>
                <a:gd name="T8" fmla="*/ 64 w 236"/>
                <a:gd name="T9" fmla="*/ 60 h 224"/>
                <a:gd name="T10" fmla="*/ 33 w 236"/>
                <a:gd name="T11" fmla="*/ 91 h 224"/>
                <a:gd name="T12" fmla="*/ 18 w 236"/>
                <a:gd name="T13" fmla="*/ 130 h 224"/>
                <a:gd name="T14" fmla="*/ 62 w 236"/>
                <a:gd name="T15" fmla="*/ 164 h 224"/>
                <a:gd name="T16" fmla="*/ 64 w 236"/>
                <a:gd name="T17" fmla="*/ 193 h 224"/>
                <a:gd name="T18" fmla="*/ 88 w 236"/>
                <a:gd name="T19" fmla="*/ 200 h 224"/>
                <a:gd name="T20" fmla="*/ 116 w 236"/>
                <a:gd name="T21" fmla="*/ 181 h 224"/>
                <a:gd name="T22" fmla="*/ 164 w 236"/>
                <a:gd name="T23" fmla="*/ 191 h 224"/>
                <a:gd name="T24" fmla="*/ 191 w 236"/>
                <a:gd name="T25" fmla="*/ 170 h 224"/>
                <a:gd name="T26" fmla="*/ 181 w 236"/>
                <a:gd name="T27" fmla="*/ 141 h 224"/>
                <a:gd name="T28" fmla="*/ 218 w 236"/>
                <a:gd name="T29" fmla="*/ 115 h 224"/>
                <a:gd name="T30" fmla="*/ 213 w 236"/>
                <a:gd name="T31" fmla="*/ 86 h 224"/>
                <a:gd name="T32" fmla="*/ 51 w 236"/>
                <a:gd name="T33" fmla="*/ 56 h 224"/>
                <a:gd name="T34" fmla="*/ 39 w 236"/>
                <a:gd name="T35" fmla="*/ 23 h 224"/>
                <a:gd name="T36" fmla="*/ 69 w 236"/>
                <a:gd name="T37" fmla="*/ 3 h 224"/>
                <a:gd name="T38" fmla="*/ 107 w 236"/>
                <a:gd name="T39" fmla="*/ 25 h 224"/>
                <a:gd name="T40" fmla="*/ 155 w 236"/>
                <a:gd name="T41" fmla="*/ 0 h 224"/>
                <a:gd name="T42" fmla="*/ 193 w 236"/>
                <a:gd name="T43" fmla="*/ 21 h 224"/>
                <a:gd name="T44" fmla="*/ 193 w 236"/>
                <a:gd name="T45" fmla="*/ 55 h 224"/>
                <a:gd name="T46" fmla="*/ 231 w 236"/>
                <a:gd name="T47" fmla="*/ 73 h 224"/>
                <a:gd name="T48" fmla="*/ 232 w 236"/>
                <a:gd name="T49" fmla="*/ 130 h 224"/>
                <a:gd name="T50" fmla="*/ 202 w 236"/>
                <a:gd name="T51" fmla="*/ 129 h 224"/>
                <a:gd name="T52" fmla="*/ 207 w 236"/>
                <a:gd name="T53" fmla="*/ 162 h 224"/>
                <a:gd name="T54" fmla="*/ 197 w 236"/>
                <a:gd name="T55" fmla="*/ 188 h 224"/>
                <a:gd name="T56" fmla="*/ 167 w 236"/>
                <a:gd name="T57" fmla="*/ 211 h 224"/>
                <a:gd name="T58" fmla="*/ 142 w 236"/>
                <a:gd name="T59" fmla="*/ 192 h 224"/>
                <a:gd name="T60" fmla="*/ 104 w 236"/>
                <a:gd name="T61" fmla="*/ 210 h 224"/>
                <a:gd name="T62" fmla="*/ 74 w 236"/>
                <a:gd name="T63" fmla="*/ 215 h 224"/>
                <a:gd name="T64" fmla="*/ 62 w 236"/>
                <a:gd name="T65" fmla="*/ 211 h 224"/>
                <a:gd name="T66" fmla="*/ 42 w 236"/>
                <a:gd name="T67" fmla="*/ 168 h 224"/>
                <a:gd name="T68" fmla="*/ 3 w 236"/>
                <a:gd name="T69" fmla="*/ 141 h 224"/>
                <a:gd name="T70" fmla="*/ 4 w 236"/>
                <a:gd name="T71" fmla="*/ 73 h 224"/>
                <a:gd name="T72" fmla="*/ 51 w 236"/>
                <a:gd name="T73" fmla="*/ 56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36" h="224">
                  <a:moveTo>
                    <a:pt x="195" y="88"/>
                  </a:moveTo>
                  <a:cubicBezTo>
                    <a:pt x="191" y="81"/>
                    <a:pt x="180" y="61"/>
                    <a:pt x="177" y="59"/>
                  </a:cubicBezTo>
                  <a:cubicBezTo>
                    <a:pt x="178" y="52"/>
                    <a:pt x="186" y="38"/>
                    <a:pt x="186" y="33"/>
                  </a:cubicBezTo>
                  <a:cubicBezTo>
                    <a:pt x="179" y="29"/>
                    <a:pt x="166" y="18"/>
                    <a:pt x="159" y="16"/>
                  </a:cubicBezTo>
                  <a:cubicBezTo>
                    <a:pt x="152" y="19"/>
                    <a:pt x="148" y="34"/>
                    <a:pt x="144" y="38"/>
                  </a:cubicBezTo>
                  <a:cubicBezTo>
                    <a:pt x="141" y="39"/>
                    <a:pt x="132" y="39"/>
                    <a:pt x="128" y="39"/>
                  </a:cubicBezTo>
                  <a:cubicBezTo>
                    <a:pt x="122" y="38"/>
                    <a:pt x="103" y="39"/>
                    <a:pt x="98" y="40"/>
                  </a:cubicBezTo>
                  <a:cubicBezTo>
                    <a:pt x="93" y="32"/>
                    <a:pt x="92" y="22"/>
                    <a:pt x="83" y="16"/>
                  </a:cubicBezTo>
                  <a:cubicBezTo>
                    <a:pt x="71" y="19"/>
                    <a:pt x="60" y="22"/>
                    <a:pt x="52" y="31"/>
                  </a:cubicBezTo>
                  <a:cubicBezTo>
                    <a:pt x="56" y="37"/>
                    <a:pt x="60" y="53"/>
                    <a:pt x="64" y="60"/>
                  </a:cubicBezTo>
                  <a:cubicBezTo>
                    <a:pt x="61" y="62"/>
                    <a:pt x="50" y="77"/>
                    <a:pt x="47" y="81"/>
                  </a:cubicBezTo>
                  <a:cubicBezTo>
                    <a:pt x="40" y="89"/>
                    <a:pt x="44" y="85"/>
                    <a:pt x="33" y="91"/>
                  </a:cubicBezTo>
                  <a:cubicBezTo>
                    <a:pt x="31" y="91"/>
                    <a:pt x="20" y="87"/>
                    <a:pt x="18" y="89"/>
                  </a:cubicBezTo>
                  <a:cubicBezTo>
                    <a:pt x="18" y="99"/>
                    <a:pt x="14" y="120"/>
                    <a:pt x="18" y="130"/>
                  </a:cubicBezTo>
                  <a:cubicBezTo>
                    <a:pt x="23" y="128"/>
                    <a:pt x="34" y="129"/>
                    <a:pt x="36" y="130"/>
                  </a:cubicBezTo>
                  <a:cubicBezTo>
                    <a:pt x="43" y="142"/>
                    <a:pt x="47" y="154"/>
                    <a:pt x="62" y="164"/>
                  </a:cubicBezTo>
                  <a:cubicBezTo>
                    <a:pt x="63" y="167"/>
                    <a:pt x="53" y="182"/>
                    <a:pt x="52" y="185"/>
                  </a:cubicBezTo>
                  <a:cubicBezTo>
                    <a:pt x="50" y="188"/>
                    <a:pt x="62" y="192"/>
                    <a:pt x="64" y="193"/>
                  </a:cubicBezTo>
                  <a:cubicBezTo>
                    <a:pt x="68" y="195"/>
                    <a:pt x="73" y="197"/>
                    <a:pt x="77" y="198"/>
                  </a:cubicBezTo>
                  <a:cubicBezTo>
                    <a:pt x="79" y="199"/>
                    <a:pt x="86" y="203"/>
                    <a:pt x="88" y="200"/>
                  </a:cubicBezTo>
                  <a:cubicBezTo>
                    <a:pt x="90" y="195"/>
                    <a:pt x="98" y="188"/>
                    <a:pt x="99" y="181"/>
                  </a:cubicBezTo>
                  <a:cubicBezTo>
                    <a:pt x="106" y="181"/>
                    <a:pt x="107" y="180"/>
                    <a:pt x="116" y="181"/>
                  </a:cubicBezTo>
                  <a:cubicBezTo>
                    <a:pt x="126" y="181"/>
                    <a:pt x="136" y="179"/>
                    <a:pt x="146" y="176"/>
                  </a:cubicBezTo>
                  <a:cubicBezTo>
                    <a:pt x="149" y="175"/>
                    <a:pt x="160" y="187"/>
                    <a:pt x="164" y="191"/>
                  </a:cubicBezTo>
                  <a:cubicBezTo>
                    <a:pt x="171" y="192"/>
                    <a:pt x="178" y="185"/>
                    <a:pt x="183" y="182"/>
                  </a:cubicBezTo>
                  <a:cubicBezTo>
                    <a:pt x="187" y="181"/>
                    <a:pt x="190" y="178"/>
                    <a:pt x="191" y="170"/>
                  </a:cubicBezTo>
                  <a:cubicBezTo>
                    <a:pt x="186" y="165"/>
                    <a:pt x="183" y="158"/>
                    <a:pt x="178" y="153"/>
                  </a:cubicBezTo>
                  <a:cubicBezTo>
                    <a:pt x="178" y="150"/>
                    <a:pt x="179" y="142"/>
                    <a:pt x="181" y="141"/>
                  </a:cubicBezTo>
                  <a:cubicBezTo>
                    <a:pt x="183" y="135"/>
                    <a:pt x="194" y="117"/>
                    <a:pt x="195" y="116"/>
                  </a:cubicBezTo>
                  <a:cubicBezTo>
                    <a:pt x="199" y="114"/>
                    <a:pt x="215" y="116"/>
                    <a:pt x="218" y="115"/>
                  </a:cubicBezTo>
                  <a:cubicBezTo>
                    <a:pt x="218" y="110"/>
                    <a:pt x="216" y="100"/>
                    <a:pt x="216" y="95"/>
                  </a:cubicBezTo>
                  <a:cubicBezTo>
                    <a:pt x="216" y="92"/>
                    <a:pt x="217" y="87"/>
                    <a:pt x="213" y="86"/>
                  </a:cubicBezTo>
                  <a:cubicBezTo>
                    <a:pt x="209" y="86"/>
                    <a:pt x="200" y="88"/>
                    <a:pt x="195" y="88"/>
                  </a:cubicBezTo>
                  <a:close/>
                  <a:moveTo>
                    <a:pt x="51" y="56"/>
                  </a:moveTo>
                  <a:cubicBezTo>
                    <a:pt x="48" y="50"/>
                    <a:pt x="45" y="39"/>
                    <a:pt x="40" y="34"/>
                  </a:cubicBezTo>
                  <a:cubicBezTo>
                    <a:pt x="38" y="31"/>
                    <a:pt x="38" y="27"/>
                    <a:pt x="39" y="23"/>
                  </a:cubicBezTo>
                  <a:cubicBezTo>
                    <a:pt x="43" y="19"/>
                    <a:pt x="48" y="15"/>
                    <a:pt x="52" y="11"/>
                  </a:cubicBezTo>
                  <a:cubicBezTo>
                    <a:pt x="59" y="11"/>
                    <a:pt x="63" y="4"/>
                    <a:pt x="69" y="3"/>
                  </a:cubicBezTo>
                  <a:cubicBezTo>
                    <a:pt x="73" y="2"/>
                    <a:pt x="81" y="2"/>
                    <a:pt x="86" y="0"/>
                  </a:cubicBezTo>
                  <a:cubicBezTo>
                    <a:pt x="88" y="0"/>
                    <a:pt x="103" y="18"/>
                    <a:pt x="107" y="25"/>
                  </a:cubicBezTo>
                  <a:cubicBezTo>
                    <a:pt x="112" y="25"/>
                    <a:pt x="131" y="23"/>
                    <a:pt x="137" y="24"/>
                  </a:cubicBezTo>
                  <a:cubicBezTo>
                    <a:pt x="142" y="15"/>
                    <a:pt x="144" y="3"/>
                    <a:pt x="155" y="0"/>
                  </a:cubicBezTo>
                  <a:cubicBezTo>
                    <a:pt x="158" y="1"/>
                    <a:pt x="162" y="2"/>
                    <a:pt x="164" y="4"/>
                  </a:cubicBezTo>
                  <a:cubicBezTo>
                    <a:pt x="173" y="12"/>
                    <a:pt x="184" y="15"/>
                    <a:pt x="193" y="21"/>
                  </a:cubicBezTo>
                  <a:cubicBezTo>
                    <a:pt x="197" y="24"/>
                    <a:pt x="201" y="26"/>
                    <a:pt x="203" y="31"/>
                  </a:cubicBezTo>
                  <a:cubicBezTo>
                    <a:pt x="202" y="39"/>
                    <a:pt x="193" y="45"/>
                    <a:pt x="193" y="55"/>
                  </a:cubicBezTo>
                  <a:cubicBezTo>
                    <a:pt x="198" y="62"/>
                    <a:pt x="204" y="73"/>
                    <a:pt x="204" y="73"/>
                  </a:cubicBezTo>
                  <a:cubicBezTo>
                    <a:pt x="209" y="74"/>
                    <a:pt x="228" y="69"/>
                    <a:pt x="231" y="73"/>
                  </a:cubicBezTo>
                  <a:cubicBezTo>
                    <a:pt x="234" y="84"/>
                    <a:pt x="231" y="98"/>
                    <a:pt x="235" y="109"/>
                  </a:cubicBezTo>
                  <a:cubicBezTo>
                    <a:pt x="236" y="112"/>
                    <a:pt x="232" y="125"/>
                    <a:pt x="232" y="130"/>
                  </a:cubicBezTo>
                  <a:cubicBezTo>
                    <a:pt x="230" y="132"/>
                    <a:pt x="223" y="128"/>
                    <a:pt x="218" y="128"/>
                  </a:cubicBezTo>
                  <a:cubicBezTo>
                    <a:pt x="215" y="130"/>
                    <a:pt x="205" y="127"/>
                    <a:pt x="202" y="129"/>
                  </a:cubicBezTo>
                  <a:cubicBezTo>
                    <a:pt x="199" y="135"/>
                    <a:pt x="195" y="143"/>
                    <a:pt x="192" y="150"/>
                  </a:cubicBezTo>
                  <a:cubicBezTo>
                    <a:pt x="195" y="152"/>
                    <a:pt x="202" y="158"/>
                    <a:pt x="207" y="162"/>
                  </a:cubicBezTo>
                  <a:cubicBezTo>
                    <a:pt x="208" y="164"/>
                    <a:pt x="210" y="169"/>
                    <a:pt x="212" y="173"/>
                  </a:cubicBezTo>
                  <a:cubicBezTo>
                    <a:pt x="209" y="180"/>
                    <a:pt x="206" y="186"/>
                    <a:pt x="197" y="188"/>
                  </a:cubicBezTo>
                  <a:cubicBezTo>
                    <a:pt x="193" y="189"/>
                    <a:pt x="189" y="193"/>
                    <a:pt x="185" y="196"/>
                  </a:cubicBezTo>
                  <a:cubicBezTo>
                    <a:pt x="181" y="202"/>
                    <a:pt x="177" y="210"/>
                    <a:pt x="167" y="211"/>
                  </a:cubicBezTo>
                  <a:cubicBezTo>
                    <a:pt x="162" y="208"/>
                    <a:pt x="157" y="205"/>
                    <a:pt x="152" y="201"/>
                  </a:cubicBezTo>
                  <a:cubicBezTo>
                    <a:pt x="145" y="196"/>
                    <a:pt x="145" y="196"/>
                    <a:pt x="142" y="192"/>
                  </a:cubicBezTo>
                  <a:cubicBezTo>
                    <a:pt x="136" y="192"/>
                    <a:pt x="118" y="196"/>
                    <a:pt x="113" y="196"/>
                  </a:cubicBezTo>
                  <a:cubicBezTo>
                    <a:pt x="108" y="198"/>
                    <a:pt x="105" y="204"/>
                    <a:pt x="104" y="210"/>
                  </a:cubicBezTo>
                  <a:cubicBezTo>
                    <a:pt x="102" y="213"/>
                    <a:pt x="99" y="222"/>
                    <a:pt x="96" y="224"/>
                  </a:cubicBezTo>
                  <a:cubicBezTo>
                    <a:pt x="93" y="224"/>
                    <a:pt x="78" y="217"/>
                    <a:pt x="74" y="215"/>
                  </a:cubicBezTo>
                  <a:cubicBezTo>
                    <a:pt x="72" y="214"/>
                    <a:pt x="70" y="213"/>
                    <a:pt x="68" y="212"/>
                  </a:cubicBezTo>
                  <a:cubicBezTo>
                    <a:pt x="66" y="212"/>
                    <a:pt x="63" y="212"/>
                    <a:pt x="62" y="211"/>
                  </a:cubicBezTo>
                  <a:cubicBezTo>
                    <a:pt x="56" y="205"/>
                    <a:pt x="35" y="193"/>
                    <a:pt x="34" y="192"/>
                  </a:cubicBezTo>
                  <a:cubicBezTo>
                    <a:pt x="41" y="181"/>
                    <a:pt x="42" y="178"/>
                    <a:pt x="42" y="168"/>
                  </a:cubicBezTo>
                  <a:cubicBezTo>
                    <a:pt x="36" y="160"/>
                    <a:pt x="33" y="150"/>
                    <a:pt x="27" y="142"/>
                  </a:cubicBezTo>
                  <a:cubicBezTo>
                    <a:pt x="22" y="143"/>
                    <a:pt x="5" y="143"/>
                    <a:pt x="3" y="141"/>
                  </a:cubicBezTo>
                  <a:cubicBezTo>
                    <a:pt x="3" y="136"/>
                    <a:pt x="3" y="116"/>
                    <a:pt x="2" y="109"/>
                  </a:cubicBezTo>
                  <a:cubicBezTo>
                    <a:pt x="0" y="100"/>
                    <a:pt x="2" y="75"/>
                    <a:pt x="4" y="73"/>
                  </a:cubicBezTo>
                  <a:cubicBezTo>
                    <a:pt x="13" y="73"/>
                    <a:pt x="22" y="78"/>
                    <a:pt x="30" y="76"/>
                  </a:cubicBezTo>
                  <a:cubicBezTo>
                    <a:pt x="38" y="71"/>
                    <a:pt x="45" y="63"/>
                    <a:pt x="51" y="5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" name="Freeform 8"/>
            <p:cNvSpPr>
              <a:spLocks noEditPoints="1"/>
            </p:cNvSpPr>
            <p:nvPr/>
          </p:nvSpPr>
          <p:spPr bwMode="auto">
            <a:xfrm>
              <a:off x="2620963" y="3013075"/>
              <a:ext cx="303213" cy="304800"/>
            </a:xfrm>
            <a:custGeom>
              <a:avLst/>
              <a:gdLst>
                <a:gd name="T0" fmla="*/ 13 w 163"/>
                <a:gd name="T1" fmla="*/ 40 h 163"/>
                <a:gd name="T2" fmla="*/ 33 w 163"/>
                <a:gd name="T3" fmla="*/ 14 h 163"/>
                <a:gd name="T4" fmla="*/ 63 w 163"/>
                <a:gd name="T5" fmla="*/ 0 h 163"/>
                <a:gd name="T6" fmla="*/ 84 w 163"/>
                <a:gd name="T7" fmla="*/ 0 h 163"/>
                <a:gd name="T8" fmla="*/ 108 w 163"/>
                <a:gd name="T9" fmla="*/ 6 h 163"/>
                <a:gd name="T10" fmla="*/ 119 w 163"/>
                <a:gd name="T11" fmla="*/ 11 h 163"/>
                <a:gd name="T12" fmla="*/ 147 w 163"/>
                <a:gd name="T13" fmla="*/ 30 h 163"/>
                <a:gd name="T14" fmla="*/ 161 w 163"/>
                <a:gd name="T15" fmla="*/ 63 h 163"/>
                <a:gd name="T16" fmla="*/ 161 w 163"/>
                <a:gd name="T17" fmla="*/ 92 h 163"/>
                <a:gd name="T18" fmla="*/ 153 w 163"/>
                <a:gd name="T19" fmla="*/ 117 h 163"/>
                <a:gd name="T20" fmla="*/ 136 w 163"/>
                <a:gd name="T21" fmla="*/ 143 h 163"/>
                <a:gd name="T22" fmla="*/ 124 w 163"/>
                <a:gd name="T23" fmla="*/ 153 h 163"/>
                <a:gd name="T24" fmla="*/ 49 w 163"/>
                <a:gd name="T25" fmla="*/ 159 h 163"/>
                <a:gd name="T26" fmla="*/ 31 w 163"/>
                <a:gd name="T27" fmla="*/ 149 h 163"/>
                <a:gd name="T28" fmla="*/ 3 w 163"/>
                <a:gd name="T29" fmla="*/ 109 h 163"/>
                <a:gd name="T30" fmla="*/ 1 w 163"/>
                <a:gd name="T31" fmla="*/ 101 h 163"/>
                <a:gd name="T32" fmla="*/ 1 w 163"/>
                <a:gd name="T33" fmla="*/ 88 h 163"/>
                <a:gd name="T34" fmla="*/ 4 w 163"/>
                <a:gd name="T35" fmla="*/ 63 h 163"/>
                <a:gd name="T36" fmla="*/ 7 w 163"/>
                <a:gd name="T37" fmla="*/ 54 h 163"/>
                <a:gd name="T38" fmla="*/ 13 w 163"/>
                <a:gd name="T39" fmla="*/ 40 h 163"/>
                <a:gd name="T40" fmla="*/ 145 w 163"/>
                <a:gd name="T41" fmla="*/ 63 h 163"/>
                <a:gd name="T42" fmla="*/ 128 w 163"/>
                <a:gd name="T43" fmla="*/ 35 h 163"/>
                <a:gd name="T44" fmla="*/ 105 w 163"/>
                <a:gd name="T45" fmla="*/ 20 h 163"/>
                <a:gd name="T46" fmla="*/ 92 w 163"/>
                <a:gd name="T47" fmla="*/ 16 h 163"/>
                <a:gd name="T48" fmla="*/ 56 w 163"/>
                <a:gd name="T49" fmla="*/ 21 h 163"/>
                <a:gd name="T50" fmla="*/ 46 w 163"/>
                <a:gd name="T51" fmla="*/ 24 h 163"/>
                <a:gd name="T52" fmla="*/ 35 w 163"/>
                <a:gd name="T53" fmla="*/ 36 h 163"/>
                <a:gd name="T54" fmla="*/ 18 w 163"/>
                <a:gd name="T55" fmla="*/ 80 h 163"/>
                <a:gd name="T56" fmla="*/ 21 w 163"/>
                <a:gd name="T57" fmla="*/ 111 h 163"/>
                <a:gd name="T58" fmla="*/ 49 w 163"/>
                <a:gd name="T59" fmla="*/ 142 h 163"/>
                <a:gd name="T60" fmla="*/ 99 w 163"/>
                <a:gd name="T61" fmla="*/ 146 h 163"/>
                <a:gd name="T62" fmla="*/ 141 w 163"/>
                <a:gd name="T63" fmla="*/ 107 h 163"/>
                <a:gd name="T64" fmla="*/ 145 w 163"/>
                <a:gd name="T65" fmla="*/ 63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3" h="163">
                  <a:moveTo>
                    <a:pt x="13" y="40"/>
                  </a:moveTo>
                  <a:cubicBezTo>
                    <a:pt x="19" y="32"/>
                    <a:pt x="26" y="23"/>
                    <a:pt x="33" y="14"/>
                  </a:cubicBezTo>
                  <a:cubicBezTo>
                    <a:pt x="44" y="9"/>
                    <a:pt x="53" y="5"/>
                    <a:pt x="63" y="0"/>
                  </a:cubicBezTo>
                  <a:cubicBezTo>
                    <a:pt x="76" y="0"/>
                    <a:pt x="80" y="0"/>
                    <a:pt x="84" y="0"/>
                  </a:cubicBezTo>
                  <a:cubicBezTo>
                    <a:pt x="92" y="2"/>
                    <a:pt x="99" y="6"/>
                    <a:pt x="108" y="6"/>
                  </a:cubicBezTo>
                  <a:cubicBezTo>
                    <a:pt x="112" y="6"/>
                    <a:pt x="116" y="8"/>
                    <a:pt x="119" y="11"/>
                  </a:cubicBezTo>
                  <a:cubicBezTo>
                    <a:pt x="128" y="17"/>
                    <a:pt x="139" y="22"/>
                    <a:pt x="147" y="30"/>
                  </a:cubicBezTo>
                  <a:cubicBezTo>
                    <a:pt x="147" y="30"/>
                    <a:pt x="157" y="40"/>
                    <a:pt x="161" y="63"/>
                  </a:cubicBezTo>
                  <a:cubicBezTo>
                    <a:pt x="162" y="68"/>
                    <a:pt x="163" y="88"/>
                    <a:pt x="161" y="92"/>
                  </a:cubicBezTo>
                  <a:cubicBezTo>
                    <a:pt x="159" y="98"/>
                    <a:pt x="154" y="115"/>
                    <a:pt x="153" y="117"/>
                  </a:cubicBezTo>
                  <a:cubicBezTo>
                    <a:pt x="148" y="129"/>
                    <a:pt x="147" y="135"/>
                    <a:pt x="136" y="143"/>
                  </a:cubicBezTo>
                  <a:cubicBezTo>
                    <a:pt x="131" y="146"/>
                    <a:pt x="128" y="150"/>
                    <a:pt x="124" y="153"/>
                  </a:cubicBezTo>
                  <a:cubicBezTo>
                    <a:pt x="111" y="163"/>
                    <a:pt x="61" y="162"/>
                    <a:pt x="49" y="159"/>
                  </a:cubicBezTo>
                  <a:cubicBezTo>
                    <a:pt x="42" y="157"/>
                    <a:pt x="37" y="153"/>
                    <a:pt x="31" y="149"/>
                  </a:cubicBezTo>
                  <a:cubicBezTo>
                    <a:pt x="18" y="139"/>
                    <a:pt x="7" y="127"/>
                    <a:pt x="3" y="109"/>
                  </a:cubicBezTo>
                  <a:cubicBezTo>
                    <a:pt x="2" y="106"/>
                    <a:pt x="2" y="104"/>
                    <a:pt x="1" y="101"/>
                  </a:cubicBezTo>
                  <a:cubicBezTo>
                    <a:pt x="1" y="96"/>
                    <a:pt x="2" y="92"/>
                    <a:pt x="1" y="88"/>
                  </a:cubicBezTo>
                  <a:cubicBezTo>
                    <a:pt x="0" y="83"/>
                    <a:pt x="3" y="72"/>
                    <a:pt x="4" y="63"/>
                  </a:cubicBezTo>
                  <a:cubicBezTo>
                    <a:pt x="4" y="60"/>
                    <a:pt x="5" y="57"/>
                    <a:pt x="7" y="54"/>
                  </a:cubicBezTo>
                  <a:cubicBezTo>
                    <a:pt x="8" y="51"/>
                    <a:pt x="10" y="47"/>
                    <a:pt x="13" y="40"/>
                  </a:cubicBezTo>
                  <a:close/>
                  <a:moveTo>
                    <a:pt x="145" y="63"/>
                  </a:moveTo>
                  <a:cubicBezTo>
                    <a:pt x="141" y="53"/>
                    <a:pt x="131" y="37"/>
                    <a:pt x="128" y="35"/>
                  </a:cubicBezTo>
                  <a:cubicBezTo>
                    <a:pt x="121" y="30"/>
                    <a:pt x="113" y="24"/>
                    <a:pt x="105" y="20"/>
                  </a:cubicBezTo>
                  <a:cubicBezTo>
                    <a:pt x="102" y="17"/>
                    <a:pt x="97" y="16"/>
                    <a:pt x="92" y="16"/>
                  </a:cubicBezTo>
                  <a:cubicBezTo>
                    <a:pt x="80" y="15"/>
                    <a:pt x="67" y="14"/>
                    <a:pt x="56" y="21"/>
                  </a:cubicBezTo>
                  <a:cubicBezTo>
                    <a:pt x="54" y="22"/>
                    <a:pt x="51" y="22"/>
                    <a:pt x="46" y="24"/>
                  </a:cubicBezTo>
                  <a:cubicBezTo>
                    <a:pt x="44" y="27"/>
                    <a:pt x="39" y="32"/>
                    <a:pt x="35" y="36"/>
                  </a:cubicBezTo>
                  <a:cubicBezTo>
                    <a:pt x="23" y="48"/>
                    <a:pt x="21" y="64"/>
                    <a:pt x="18" y="80"/>
                  </a:cubicBezTo>
                  <a:cubicBezTo>
                    <a:pt x="22" y="89"/>
                    <a:pt x="18" y="99"/>
                    <a:pt x="21" y="111"/>
                  </a:cubicBezTo>
                  <a:cubicBezTo>
                    <a:pt x="27" y="123"/>
                    <a:pt x="39" y="132"/>
                    <a:pt x="49" y="142"/>
                  </a:cubicBezTo>
                  <a:cubicBezTo>
                    <a:pt x="65" y="147"/>
                    <a:pt x="81" y="148"/>
                    <a:pt x="99" y="146"/>
                  </a:cubicBezTo>
                  <a:cubicBezTo>
                    <a:pt x="119" y="139"/>
                    <a:pt x="132" y="128"/>
                    <a:pt x="141" y="107"/>
                  </a:cubicBezTo>
                  <a:cubicBezTo>
                    <a:pt x="144" y="99"/>
                    <a:pt x="147" y="66"/>
                    <a:pt x="145" y="6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" name="Freeform 9"/>
            <p:cNvSpPr>
              <a:spLocks noEditPoints="1"/>
            </p:cNvSpPr>
            <p:nvPr/>
          </p:nvSpPr>
          <p:spPr bwMode="auto">
            <a:xfrm>
              <a:off x="3165475" y="2981325"/>
              <a:ext cx="217488" cy="214313"/>
            </a:xfrm>
            <a:custGeom>
              <a:avLst/>
              <a:gdLst>
                <a:gd name="T0" fmla="*/ 104 w 117"/>
                <a:gd name="T1" fmla="*/ 91 h 115"/>
                <a:gd name="T2" fmla="*/ 73 w 117"/>
                <a:gd name="T3" fmla="*/ 113 h 115"/>
                <a:gd name="T4" fmla="*/ 58 w 117"/>
                <a:gd name="T5" fmla="*/ 115 h 115"/>
                <a:gd name="T6" fmla="*/ 21 w 117"/>
                <a:gd name="T7" fmla="*/ 97 h 115"/>
                <a:gd name="T8" fmla="*/ 0 w 117"/>
                <a:gd name="T9" fmla="*/ 58 h 115"/>
                <a:gd name="T10" fmla="*/ 1 w 117"/>
                <a:gd name="T11" fmla="*/ 54 h 115"/>
                <a:gd name="T12" fmla="*/ 22 w 117"/>
                <a:gd name="T13" fmla="*/ 18 h 115"/>
                <a:gd name="T14" fmla="*/ 51 w 117"/>
                <a:gd name="T15" fmla="*/ 2 h 115"/>
                <a:gd name="T16" fmla="*/ 84 w 117"/>
                <a:gd name="T17" fmla="*/ 6 h 115"/>
                <a:gd name="T18" fmla="*/ 107 w 117"/>
                <a:gd name="T19" fmla="*/ 27 h 115"/>
                <a:gd name="T20" fmla="*/ 117 w 117"/>
                <a:gd name="T21" fmla="*/ 49 h 115"/>
                <a:gd name="T22" fmla="*/ 104 w 117"/>
                <a:gd name="T23" fmla="*/ 91 h 115"/>
                <a:gd name="T24" fmla="*/ 94 w 117"/>
                <a:gd name="T25" fmla="*/ 36 h 115"/>
                <a:gd name="T26" fmla="*/ 81 w 117"/>
                <a:gd name="T27" fmla="*/ 26 h 115"/>
                <a:gd name="T28" fmla="*/ 47 w 117"/>
                <a:gd name="T29" fmla="*/ 20 h 115"/>
                <a:gd name="T30" fmla="*/ 21 w 117"/>
                <a:gd name="T31" fmla="*/ 43 h 115"/>
                <a:gd name="T32" fmla="*/ 27 w 117"/>
                <a:gd name="T33" fmla="*/ 81 h 115"/>
                <a:gd name="T34" fmla="*/ 62 w 117"/>
                <a:gd name="T35" fmla="*/ 98 h 115"/>
                <a:gd name="T36" fmla="*/ 78 w 117"/>
                <a:gd name="T37" fmla="*/ 94 h 115"/>
                <a:gd name="T38" fmla="*/ 100 w 117"/>
                <a:gd name="T39" fmla="*/ 69 h 115"/>
                <a:gd name="T40" fmla="*/ 94 w 117"/>
                <a:gd name="T41" fmla="*/ 36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7" h="115">
                  <a:moveTo>
                    <a:pt x="104" y="91"/>
                  </a:moveTo>
                  <a:cubicBezTo>
                    <a:pt x="99" y="99"/>
                    <a:pt x="80" y="110"/>
                    <a:pt x="73" y="113"/>
                  </a:cubicBezTo>
                  <a:cubicBezTo>
                    <a:pt x="69" y="114"/>
                    <a:pt x="64" y="114"/>
                    <a:pt x="58" y="115"/>
                  </a:cubicBezTo>
                  <a:cubicBezTo>
                    <a:pt x="45" y="111"/>
                    <a:pt x="31" y="106"/>
                    <a:pt x="21" y="97"/>
                  </a:cubicBezTo>
                  <a:cubicBezTo>
                    <a:pt x="10" y="86"/>
                    <a:pt x="3" y="73"/>
                    <a:pt x="0" y="58"/>
                  </a:cubicBezTo>
                  <a:cubicBezTo>
                    <a:pt x="0" y="58"/>
                    <a:pt x="1" y="56"/>
                    <a:pt x="1" y="54"/>
                  </a:cubicBezTo>
                  <a:cubicBezTo>
                    <a:pt x="1" y="38"/>
                    <a:pt x="10" y="27"/>
                    <a:pt x="22" y="18"/>
                  </a:cubicBezTo>
                  <a:cubicBezTo>
                    <a:pt x="30" y="11"/>
                    <a:pt x="39" y="4"/>
                    <a:pt x="51" y="2"/>
                  </a:cubicBezTo>
                  <a:cubicBezTo>
                    <a:pt x="62" y="0"/>
                    <a:pt x="72" y="2"/>
                    <a:pt x="84" y="6"/>
                  </a:cubicBezTo>
                  <a:cubicBezTo>
                    <a:pt x="91" y="12"/>
                    <a:pt x="99" y="20"/>
                    <a:pt x="107" y="27"/>
                  </a:cubicBezTo>
                  <a:cubicBezTo>
                    <a:pt x="113" y="33"/>
                    <a:pt x="117" y="40"/>
                    <a:pt x="117" y="49"/>
                  </a:cubicBezTo>
                  <a:cubicBezTo>
                    <a:pt x="117" y="52"/>
                    <a:pt x="117" y="79"/>
                    <a:pt x="104" y="91"/>
                  </a:cubicBezTo>
                  <a:close/>
                  <a:moveTo>
                    <a:pt x="94" y="36"/>
                  </a:moveTo>
                  <a:cubicBezTo>
                    <a:pt x="89" y="33"/>
                    <a:pt x="86" y="28"/>
                    <a:pt x="81" y="26"/>
                  </a:cubicBezTo>
                  <a:cubicBezTo>
                    <a:pt x="76" y="23"/>
                    <a:pt x="67" y="17"/>
                    <a:pt x="47" y="20"/>
                  </a:cubicBezTo>
                  <a:cubicBezTo>
                    <a:pt x="36" y="29"/>
                    <a:pt x="29" y="33"/>
                    <a:pt x="21" y="43"/>
                  </a:cubicBezTo>
                  <a:cubicBezTo>
                    <a:pt x="20" y="50"/>
                    <a:pt x="16" y="69"/>
                    <a:pt x="27" y="81"/>
                  </a:cubicBezTo>
                  <a:cubicBezTo>
                    <a:pt x="38" y="91"/>
                    <a:pt x="50" y="95"/>
                    <a:pt x="62" y="98"/>
                  </a:cubicBezTo>
                  <a:cubicBezTo>
                    <a:pt x="67" y="96"/>
                    <a:pt x="73" y="95"/>
                    <a:pt x="78" y="94"/>
                  </a:cubicBezTo>
                  <a:cubicBezTo>
                    <a:pt x="88" y="87"/>
                    <a:pt x="93" y="76"/>
                    <a:pt x="100" y="69"/>
                  </a:cubicBezTo>
                  <a:cubicBezTo>
                    <a:pt x="101" y="62"/>
                    <a:pt x="104" y="44"/>
                    <a:pt x="94" y="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" name="Freeform 10"/>
            <p:cNvSpPr>
              <a:spLocks noEditPoints="1"/>
            </p:cNvSpPr>
            <p:nvPr/>
          </p:nvSpPr>
          <p:spPr bwMode="auto">
            <a:xfrm>
              <a:off x="3063875" y="3421063"/>
              <a:ext cx="222250" cy="206375"/>
            </a:xfrm>
            <a:custGeom>
              <a:avLst/>
              <a:gdLst>
                <a:gd name="T0" fmla="*/ 35 w 119"/>
                <a:gd name="T1" fmla="*/ 6 h 111"/>
                <a:gd name="T2" fmla="*/ 71 w 119"/>
                <a:gd name="T3" fmla="*/ 3 h 111"/>
                <a:gd name="T4" fmla="*/ 91 w 119"/>
                <a:gd name="T5" fmla="*/ 9 h 111"/>
                <a:gd name="T6" fmla="*/ 115 w 119"/>
                <a:gd name="T7" fmla="*/ 34 h 111"/>
                <a:gd name="T8" fmla="*/ 116 w 119"/>
                <a:gd name="T9" fmla="*/ 74 h 111"/>
                <a:gd name="T10" fmla="*/ 106 w 119"/>
                <a:gd name="T11" fmla="*/ 96 h 111"/>
                <a:gd name="T12" fmla="*/ 95 w 119"/>
                <a:gd name="T13" fmla="*/ 104 h 111"/>
                <a:gd name="T14" fmla="*/ 80 w 119"/>
                <a:gd name="T15" fmla="*/ 108 h 111"/>
                <a:gd name="T16" fmla="*/ 61 w 119"/>
                <a:gd name="T17" fmla="*/ 111 h 111"/>
                <a:gd name="T18" fmla="*/ 31 w 119"/>
                <a:gd name="T19" fmla="*/ 104 h 111"/>
                <a:gd name="T20" fmla="*/ 3 w 119"/>
                <a:gd name="T21" fmla="*/ 67 h 111"/>
                <a:gd name="T22" fmla="*/ 3 w 119"/>
                <a:gd name="T23" fmla="*/ 39 h 111"/>
                <a:gd name="T24" fmla="*/ 13 w 119"/>
                <a:gd name="T25" fmla="*/ 21 h 111"/>
                <a:gd name="T26" fmla="*/ 35 w 119"/>
                <a:gd name="T27" fmla="*/ 6 h 111"/>
                <a:gd name="T28" fmla="*/ 27 w 119"/>
                <a:gd name="T29" fmla="*/ 27 h 111"/>
                <a:gd name="T30" fmla="*/ 16 w 119"/>
                <a:gd name="T31" fmla="*/ 70 h 111"/>
                <a:gd name="T32" fmla="*/ 40 w 119"/>
                <a:gd name="T33" fmla="*/ 93 h 111"/>
                <a:gd name="T34" fmla="*/ 78 w 119"/>
                <a:gd name="T35" fmla="*/ 93 h 111"/>
                <a:gd name="T36" fmla="*/ 90 w 119"/>
                <a:gd name="T37" fmla="*/ 89 h 111"/>
                <a:gd name="T38" fmla="*/ 100 w 119"/>
                <a:gd name="T39" fmla="*/ 78 h 111"/>
                <a:gd name="T40" fmla="*/ 106 w 119"/>
                <a:gd name="T41" fmla="*/ 43 h 111"/>
                <a:gd name="T42" fmla="*/ 101 w 119"/>
                <a:gd name="T43" fmla="*/ 35 h 111"/>
                <a:gd name="T44" fmla="*/ 77 w 119"/>
                <a:gd name="T45" fmla="*/ 19 h 111"/>
                <a:gd name="T46" fmla="*/ 49 w 119"/>
                <a:gd name="T47" fmla="*/ 16 h 111"/>
                <a:gd name="T48" fmla="*/ 27 w 119"/>
                <a:gd name="T49" fmla="*/ 27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9" h="111">
                  <a:moveTo>
                    <a:pt x="35" y="6"/>
                  </a:moveTo>
                  <a:cubicBezTo>
                    <a:pt x="41" y="5"/>
                    <a:pt x="64" y="0"/>
                    <a:pt x="71" y="3"/>
                  </a:cubicBezTo>
                  <a:cubicBezTo>
                    <a:pt x="76" y="6"/>
                    <a:pt x="86" y="7"/>
                    <a:pt x="91" y="9"/>
                  </a:cubicBezTo>
                  <a:cubicBezTo>
                    <a:pt x="103" y="16"/>
                    <a:pt x="110" y="22"/>
                    <a:pt x="115" y="34"/>
                  </a:cubicBezTo>
                  <a:cubicBezTo>
                    <a:pt x="118" y="38"/>
                    <a:pt x="119" y="65"/>
                    <a:pt x="116" y="74"/>
                  </a:cubicBezTo>
                  <a:cubicBezTo>
                    <a:pt x="113" y="82"/>
                    <a:pt x="109" y="89"/>
                    <a:pt x="106" y="96"/>
                  </a:cubicBezTo>
                  <a:cubicBezTo>
                    <a:pt x="101" y="99"/>
                    <a:pt x="99" y="101"/>
                    <a:pt x="95" y="104"/>
                  </a:cubicBezTo>
                  <a:cubicBezTo>
                    <a:pt x="91" y="106"/>
                    <a:pt x="85" y="108"/>
                    <a:pt x="80" y="108"/>
                  </a:cubicBezTo>
                  <a:cubicBezTo>
                    <a:pt x="77" y="108"/>
                    <a:pt x="63" y="110"/>
                    <a:pt x="61" y="111"/>
                  </a:cubicBezTo>
                  <a:cubicBezTo>
                    <a:pt x="59" y="111"/>
                    <a:pt x="40" y="108"/>
                    <a:pt x="31" y="104"/>
                  </a:cubicBezTo>
                  <a:cubicBezTo>
                    <a:pt x="13" y="97"/>
                    <a:pt x="5" y="85"/>
                    <a:pt x="3" y="67"/>
                  </a:cubicBezTo>
                  <a:cubicBezTo>
                    <a:pt x="2" y="64"/>
                    <a:pt x="0" y="46"/>
                    <a:pt x="3" y="39"/>
                  </a:cubicBezTo>
                  <a:cubicBezTo>
                    <a:pt x="7" y="33"/>
                    <a:pt x="10" y="27"/>
                    <a:pt x="13" y="21"/>
                  </a:cubicBezTo>
                  <a:cubicBezTo>
                    <a:pt x="20" y="15"/>
                    <a:pt x="27" y="11"/>
                    <a:pt x="35" y="6"/>
                  </a:cubicBezTo>
                  <a:close/>
                  <a:moveTo>
                    <a:pt x="27" y="27"/>
                  </a:moveTo>
                  <a:cubicBezTo>
                    <a:pt x="20" y="41"/>
                    <a:pt x="13" y="54"/>
                    <a:pt x="16" y="70"/>
                  </a:cubicBezTo>
                  <a:cubicBezTo>
                    <a:pt x="22" y="84"/>
                    <a:pt x="31" y="90"/>
                    <a:pt x="40" y="93"/>
                  </a:cubicBezTo>
                  <a:cubicBezTo>
                    <a:pt x="55" y="97"/>
                    <a:pt x="66" y="98"/>
                    <a:pt x="78" y="93"/>
                  </a:cubicBezTo>
                  <a:cubicBezTo>
                    <a:pt x="82" y="91"/>
                    <a:pt x="86" y="90"/>
                    <a:pt x="90" y="89"/>
                  </a:cubicBezTo>
                  <a:cubicBezTo>
                    <a:pt x="95" y="88"/>
                    <a:pt x="97" y="83"/>
                    <a:pt x="100" y="78"/>
                  </a:cubicBezTo>
                  <a:cubicBezTo>
                    <a:pt x="104" y="73"/>
                    <a:pt x="106" y="50"/>
                    <a:pt x="106" y="43"/>
                  </a:cubicBezTo>
                  <a:cubicBezTo>
                    <a:pt x="104" y="40"/>
                    <a:pt x="102" y="37"/>
                    <a:pt x="101" y="35"/>
                  </a:cubicBezTo>
                  <a:cubicBezTo>
                    <a:pt x="98" y="32"/>
                    <a:pt x="85" y="21"/>
                    <a:pt x="77" y="19"/>
                  </a:cubicBezTo>
                  <a:cubicBezTo>
                    <a:pt x="71" y="18"/>
                    <a:pt x="56" y="17"/>
                    <a:pt x="49" y="16"/>
                  </a:cubicBezTo>
                  <a:cubicBezTo>
                    <a:pt x="40" y="17"/>
                    <a:pt x="33" y="21"/>
                    <a:pt x="27" y="2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3730582" y="3777837"/>
            <a:ext cx="716383" cy="734235"/>
            <a:chOff x="4587875" y="2830513"/>
            <a:chExt cx="1019176" cy="1044574"/>
          </a:xfrm>
          <a:solidFill>
            <a:srgbClr val="F4B486"/>
          </a:solidFill>
        </p:grpSpPr>
        <p:sp>
          <p:nvSpPr>
            <p:cNvPr id="37" name="Freeform 14"/>
            <p:cNvSpPr>
              <a:spLocks noEditPoints="1"/>
            </p:cNvSpPr>
            <p:nvPr/>
          </p:nvSpPr>
          <p:spPr bwMode="auto">
            <a:xfrm>
              <a:off x="4714875" y="2990850"/>
              <a:ext cx="741363" cy="884237"/>
            </a:xfrm>
            <a:custGeom>
              <a:avLst/>
              <a:gdLst>
                <a:gd name="T0" fmla="*/ 340 w 408"/>
                <a:gd name="T1" fmla="*/ 51 h 486"/>
                <a:gd name="T2" fmla="*/ 308 w 408"/>
                <a:gd name="T3" fmla="*/ 29 h 486"/>
                <a:gd name="T4" fmla="*/ 217 w 408"/>
                <a:gd name="T5" fmla="*/ 1 h 486"/>
                <a:gd name="T6" fmla="*/ 147 w 408"/>
                <a:gd name="T7" fmla="*/ 3 h 486"/>
                <a:gd name="T8" fmla="*/ 48 w 408"/>
                <a:gd name="T9" fmla="*/ 56 h 486"/>
                <a:gd name="T10" fmla="*/ 17 w 408"/>
                <a:gd name="T11" fmla="*/ 93 h 486"/>
                <a:gd name="T12" fmla="*/ 5 w 408"/>
                <a:gd name="T13" fmla="*/ 200 h 486"/>
                <a:gd name="T14" fmla="*/ 42 w 408"/>
                <a:gd name="T15" fmla="*/ 266 h 486"/>
                <a:gd name="T16" fmla="*/ 128 w 408"/>
                <a:gd name="T17" fmla="*/ 307 h 486"/>
                <a:gd name="T18" fmla="*/ 138 w 408"/>
                <a:gd name="T19" fmla="*/ 364 h 486"/>
                <a:gd name="T20" fmla="*/ 149 w 408"/>
                <a:gd name="T21" fmla="*/ 422 h 486"/>
                <a:gd name="T22" fmla="*/ 173 w 408"/>
                <a:gd name="T23" fmla="*/ 459 h 486"/>
                <a:gd name="T24" fmla="*/ 204 w 408"/>
                <a:gd name="T25" fmla="*/ 486 h 486"/>
                <a:gd name="T26" fmla="*/ 239 w 408"/>
                <a:gd name="T27" fmla="*/ 451 h 486"/>
                <a:gd name="T28" fmla="*/ 251 w 408"/>
                <a:gd name="T29" fmla="*/ 428 h 486"/>
                <a:gd name="T30" fmla="*/ 275 w 408"/>
                <a:gd name="T31" fmla="*/ 385 h 486"/>
                <a:gd name="T32" fmla="*/ 266 w 408"/>
                <a:gd name="T33" fmla="*/ 326 h 486"/>
                <a:gd name="T34" fmla="*/ 352 w 408"/>
                <a:gd name="T35" fmla="*/ 271 h 486"/>
                <a:gd name="T36" fmla="*/ 399 w 408"/>
                <a:gd name="T37" fmla="*/ 204 h 486"/>
                <a:gd name="T38" fmla="*/ 404 w 408"/>
                <a:gd name="T39" fmla="*/ 131 h 486"/>
                <a:gd name="T40" fmla="*/ 209 w 408"/>
                <a:gd name="T41" fmla="*/ 469 h 486"/>
                <a:gd name="T42" fmla="*/ 183 w 408"/>
                <a:gd name="T43" fmla="*/ 452 h 486"/>
                <a:gd name="T44" fmla="*/ 224 w 408"/>
                <a:gd name="T45" fmla="*/ 442 h 486"/>
                <a:gd name="T46" fmla="*/ 168 w 408"/>
                <a:gd name="T47" fmla="*/ 422 h 486"/>
                <a:gd name="T48" fmla="*/ 204 w 408"/>
                <a:gd name="T49" fmla="*/ 410 h 486"/>
                <a:gd name="T50" fmla="*/ 254 w 408"/>
                <a:gd name="T51" fmla="*/ 389 h 486"/>
                <a:gd name="T52" fmla="*/ 151 w 408"/>
                <a:gd name="T53" fmla="*/ 388 h 486"/>
                <a:gd name="T54" fmla="*/ 181 w 408"/>
                <a:gd name="T55" fmla="*/ 378 h 486"/>
                <a:gd name="T56" fmla="*/ 252 w 408"/>
                <a:gd name="T57" fmla="*/ 374 h 486"/>
                <a:gd name="T58" fmla="*/ 189 w 408"/>
                <a:gd name="T59" fmla="*/ 346 h 486"/>
                <a:gd name="T60" fmla="*/ 254 w 408"/>
                <a:gd name="T61" fmla="*/ 345 h 486"/>
                <a:gd name="T62" fmla="*/ 210 w 408"/>
                <a:gd name="T63" fmla="*/ 360 h 486"/>
                <a:gd name="T64" fmla="*/ 152 w 408"/>
                <a:gd name="T65" fmla="*/ 347 h 486"/>
                <a:gd name="T66" fmla="*/ 181 w 408"/>
                <a:gd name="T67" fmla="*/ 299 h 486"/>
                <a:gd name="T68" fmla="*/ 167 w 408"/>
                <a:gd name="T69" fmla="*/ 245 h 486"/>
                <a:gd name="T70" fmla="*/ 185 w 408"/>
                <a:gd name="T71" fmla="*/ 265 h 486"/>
                <a:gd name="T72" fmla="*/ 210 w 408"/>
                <a:gd name="T73" fmla="*/ 243 h 486"/>
                <a:gd name="T74" fmla="*/ 230 w 408"/>
                <a:gd name="T75" fmla="*/ 256 h 486"/>
                <a:gd name="T76" fmla="*/ 245 w 408"/>
                <a:gd name="T77" fmla="*/ 248 h 486"/>
                <a:gd name="T78" fmla="*/ 217 w 408"/>
                <a:gd name="T79" fmla="*/ 330 h 486"/>
                <a:gd name="T80" fmla="*/ 391 w 408"/>
                <a:gd name="T81" fmla="*/ 183 h 486"/>
                <a:gd name="T82" fmla="*/ 292 w 408"/>
                <a:gd name="T83" fmla="*/ 291 h 486"/>
                <a:gd name="T84" fmla="*/ 232 w 408"/>
                <a:gd name="T85" fmla="*/ 329 h 486"/>
                <a:gd name="T86" fmla="*/ 257 w 408"/>
                <a:gd name="T87" fmla="*/ 230 h 486"/>
                <a:gd name="T88" fmla="*/ 222 w 408"/>
                <a:gd name="T89" fmla="*/ 229 h 486"/>
                <a:gd name="T90" fmla="*/ 173 w 408"/>
                <a:gd name="T91" fmla="*/ 223 h 486"/>
                <a:gd name="T92" fmla="*/ 179 w 408"/>
                <a:gd name="T93" fmla="*/ 327 h 486"/>
                <a:gd name="T94" fmla="*/ 137 w 408"/>
                <a:gd name="T95" fmla="*/ 294 h 486"/>
                <a:gd name="T96" fmla="*/ 48 w 408"/>
                <a:gd name="T97" fmla="*/ 245 h 486"/>
                <a:gd name="T98" fmla="*/ 25 w 408"/>
                <a:gd name="T99" fmla="*/ 182 h 486"/>
                <a:gd name="T100" fmla="*/ 44 w 408"/>
                <a:gd name="T101" fmla="*/ 87 h 486"/>
                <a:gd name="T102" fmla="*/ 100 w 408"/>
                <a:gd name="T103" fmla="*/ 40 h 486"/>
                <a:gd name="T104" fmla="*/ 166 w 408"/>
                <a:gd name="T105" fmla="*/ 19 h 486"/>
                <a:gd name="T106" fmla="*/ 280 w 408"/>
                <a:gd name="T107" fmla="*/ 37 h 486"/>
                <a:gd name="T108" fmla="*/ 386 w 408"/>
                <a:gd name="T109" fmla="*/ 129 h 4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408" h="486">
                  <a:moveTo>
                    <a:pt x="404" y="131"/>
                  </a:moveTo>
                  <a:cubicBezTo>
                    <a:pt x="400" y="122"/>
                    <a:pt x="394" y="114"/>
                    <a:pt x="392" y="105"/>
                  </a:cubicBezTo>
                  <a:cubicBezTo>
                    <a:pt x="377" y="84"/>
                    <a:pt x="364" y="62"/>
                    <a:pt x="340" y="51"/>
                  </a:cubicBezTo>
                  <a:cubicBezTo>
                    <a:pt x="339" y="50"/>
                    <a:pt x="338" y="48"/>
                    <a:pt x="337" y="47"/>
                  </a:cubicBezTo>
                  <a:cubicBezTo>
                    <a:pt x="330" y="44"/>
                    <a:pt x="325" y="40"/>
                    <a:pt x="317" y="36"/>
                  </a:cubicBezTo>
                  <a:cubicBezTo>
                    <a:pt x="314" y="35"/>
                    <a:pt x="313" y="32"/>
                    <a:pt x="308" y="29"/>
                  </a:cubicBezTo>
                  <a:cubicBezTo>
                    <a:pt x="308" y="28"/>
                    <a:pt x="273" y="11"/>
                    <a:pt x="269" y="10"/>
                  </a:cubicBezTo>
                  <a:cubicBezTo>
                    <a:pt x="261" y="9"/>
                    <a:pt x="253" y="4"/>
                    <a:pt x="244" y="5"/>
                  </a:cubicBezTo>
                  <a:cubicBezTo>
                    <a:pt x="235" y="6"/>
                    <a:pt x="226" y="2"/>
                    <a:pt x="217" y="1"/>
                  </a:cubicBezTo>
                  <a:cubicBezTo>
                    <a:pt x="202" y="1"/>
                    <a:pt x="186" y="1"/>
                    <a:pt x="170" y="0"/>
                  </a:cubicBezTo>
                  <a:cubicBezTo>
                    <a:pt x="168" y="0"/>
                    <a:pt x="164" y="0"/>
                    <a:pt x="162" y="1"/>
                  </a:cubicBezTo>
                  <a:cubicBezTo>
                    <a:pt x="157" y="4"/>
                    <a:pt x="152" y="3"/>
                    <a:pt x="147" y="3"/>
                  </a:cubicBezTo>
                  <a:cubicBezTo>
                    <a:pt x="140" y="3"/>
                    <a:pt x="126" y="9"/>
                    <a:pt x="119" y="9"/>
                  </a:cubicBezTo>
                  <a:cubicBezTo>
                    <a:pt x="109" y="14"/>
                    <a:pt x="94" y="22"/>
                    <a:pt x="85" y="28"/>
                  </a:cubicBezTo>
                  <a:cubicBezTo>
                    <a:pt x="68" y="40"/>
                    <a:pt x="62" y="41"/>
                    <a:pt x="48" y="56"/>
                  </a:cubicBezTo>
                  <a:cubicBezTo>
                    <a:pt x="41" y="63"/>
                    <a:pt x="34" y="69"/>
                    <a:pt x="25" y="77"/>
                  </a:cubicBezTo>
                  <a:cubicBezTo>
                    <a:pt x="24" y="79"/>
                    <a:pt x="22" y="82"/>
                    <a:pt x="21" y="85"/>
                  </a:cubicBezTo>
                  <a:cubicBezTo>
                    <a:pt x="19" y="88"/>
                    <a:pt x="18" y="90"/>
                    <a:pt x="17" y="93"/>
                  </a:cubicBezTo>
                  <a:cubicBezTo>
                    <a:pt x="11" y="108"/>
                    <a:pt x="10" y="110"/>
                    <a:pt x="5" y="125"/>
                  </a:cubicBezTo>
                  <a:cubicBezTo>
                    <a:pt x="2" y="135"/>
                    <a:pt x="0" y="153"/>
                    <a:pt x="0" y="166"/>
                  </a:cubicBezTo>
                  <a:cubicBezTo>
                    <a:pt x="0" y="167"/>
                    <a:pt x="1" y="190"/>
                    <a:pt x="5" y="200"/>
                  </a:cubicBezTo>
                  <a:cubicBezTo>
                    <a:pt x="8" y="204"/>
                    <a:pt x="11" y="213"/>
                    <a:pt x="12" y="221"/>
                  </a:cubicBezTo>
                  <a:cubicBezTo>
                    <a:pt x="18" y="226"/>
                    <a:pt x="17" y="234"/>
                    <a:pt x="21" y="239"/>
                  </a:cubicBezTo>
                  <a:cubicBezTo>
                    <a:pt x="28" y="248"/>
                    <a:pt x="35" y="257"/>
                    <a:pt x="42" y="266"/>
                  </a:cubicBezTo>
                  <a:cubicBezTo>
                    <a:pt x="43" y="268"/>
                    <a:pt x="45" y="270"/>
                    <a:pt x="47" y="271"/>
                  </a:cubicBezTo>
                  <a:cubicBezTo>
                    <a:pt x="56" y="274"/>
                    <a:pt x="64" y="280"/>
                    <a:pt x="73" y="283"/>
                  </a:cubicBezTo>
                  <a:cubicBezTo>
                    <a:pt x="93" y="288"/>
                    <a:pt x="111" y="297"/>
                    <a:pt x="128" y="307"/>
                  </a:cubicBezTo>
                  <a:cubicBezTo>
                    <a:pt x="135" y="310"/>
                    <a:pt x="140" y="315"/>
                    <a:pt x="144" y="322"/>
                  </a:cubicBezTo>
                  <a:cubicBezTo>
                    <a:pt x="139" y="328"/>
                    <a:pt x="133" y="329"/>
                    <a:pt x="130" y="338"/>
                  </a:cubicBezTo>
                  <a:cubicBezTo>
                    <a:pt x="129" y="350"/>
                    <a:pt x="133" y="360"/>
                    <a:pt x="138" y="364"/>
                  </a:cubicBezTo>
                  <a:cubicBezTo>
                    <a:pt x="133" y="372"/>
                    <a:pt x="133" y="376"/>
                    <a:pt x="131" y="386"/>
                  </a:cubicBezTo>
                  <a:cubicBezTo>
                    <a:pt x="132" y="398"/>
                    <a:pt x="143" y="400"/>
                    <a:pt x="149" y="407"/>
                  </a:cubicBezTo>
                  <a:cubicBezTo>
                    <a:pt x="149" y="412"/>
                    <a:pt x="149" y="417"/>
                    <a:pt x="149" y="422"/>
                  </a:cubicBezTo>
                  <a:cubicBezTo>
                    <a:pt x="151" y="426"/>
                    <a:pt x="152" y="429"/>
                    <a:pt x="153" y="431"/>
                  </a:cubicBezTo>
                  <a:cubicBezTo>
                    <a:pt x="158" y="434"/>
                    <a:pt x="162" y="436"/>
                    <a:pt x="165" y="439"/>
                  </a:cubicBezTo>
                  <a:cubicBezTo>
                    <a:pt x="166" y="446"/>
                    <a:pt x="167" y="454"/>
                    <a:pt x="173" y="459"/>
                  </a:cubicBezTo>
                  <a:cubicBezTo>
                    <a:pt x="178" y="462"/>
                    <a:pt x="182" y="461"/>
                    <a:pt x="187" y="464"/>
                  </a:cubicBezTo>
                  <a:cubicBezTo>
                    <a:pt x="188" y="468"/>
                    <a:pt x="188" y="475"/>
                    <a:pt x="189" y="478"/>
                  </a:cubicBezTo>
                  <a:cubicBezTo>
                    <a:pt x="189" y="484"/>
                    <a:pt x="197" y="486"/>
                    <a:pt x="204" y="486"/>
                  </a:cubicBezTo>
                  <a:cubicBezTo>
                    <a:pt x="209" y="486"/>
                    <a:pt x="214" y="485"/>
                    <a:pt x="218" y="483"/>
                  </a:cubicBezTo>
                  <a:cubicBezTo>
                    <a:pt x="225" y="477"/>
                    <a:pt x="222" y="471"/>
                    <a:pt x="223" y="463"/>
                  </a:cubicBezTo>
                  <a:cubicBezTo>
                    <a:pt x="228" y="459"/>
                    <a:pt x="235" y="459"/>
                    <a:pt x="239" y="451"/>
                  </a:cubicBezTo>
                  <a:cubicBezTo>
                    <a:pt x="239" y="447"/>
                    <a:pt x="239" y="442"/>
                    <a:pt x="239" y="436"/>
                  </a:cubicBezTo>
                  <a:cubicBezTo>
                    <a:pt x="242" y="435"/>
                    <a:pt x="245" y="434"/>
                    <a:pt x="248" y="434"/>
                  </a:cubicBezTo>
                  <a:cubicBezTo>
                    <a:pt x="249" y="432"/>
                    <a:pt x="250" y="430"/>
                    <a:pt x="251" y="428"/>
                  </a:cubicBezTo>
                  <a:cubicBezTo>
                    <a:pt x="253" y="426"/>
                    <a:pt x="255" y="424"/>
                    <a:pt x="257" y="421"/>
                  </a:cubicBezTo>
                  <a:cubicBezTo>
                    <a:pt x="257" y="416"/>
                    <a:pt x="257" y="409"/>
                    <a:pt x="257" y="403"/>
                  </a:cubicBezTo>
                  <a:cubicBezTo>
                    <a:pt x="267" y="400"/>
                    <a:pt x="272" y="394"/>
                    <a:pt x="275" y="385"/>
                  </a:cubicBezTo>
                  <a:cubicBezTo>
                    <a:pt x="274" y="379"/>
                    <a:pt x="277" y="372"/>
                    <a:pt x="271" y="368"/>
                  </a:cubicBezTo>
                  <a:cubicBezTo>
                    <a:pt x="276" y="364"/>
                    <a:pt x="278" y="354"/>
                    <a:pt x="278" y="343"/>
                  </a:cubicBezTo>
                  <a:cubicBezTo>
                    <a:pt x="277" y="333"/>
                    <a:pt x="266" y="337"/>
                    <a:pt x="266" y="326"/>
                  </a:cubicBezTo>
                  <a:cubicBezTo>
                    <a:pt x="274" y="322"/>
                    <a:pt x="281" y="313"/>
                    <a:pt x="288" y="309"/>
                  </a:cubicBezTo>
                  <a:cubicBezTo>
                    <a:pt x="300" y="302"/>
                    <a:pt x="315" y="294"/>
                    <a:pt x="324" y="289"/>
                  </a:cubicBezTo>
                  <a:cubicBezTo>
                    <a:pt x="337" y="282"/>
                    <a:pt x="340" y="281"/>
                    <a:pt x="352" y="271"/>
                  </a:cubicBezTo>
                  <a:cubicBezTo>
                    <a:pt x="361" y="262"/>
                    <a:pt x="369" y="252"/>
                    <a:pt x="377" y="243"/>
                  </a:cubicBezTo>
                  <a:cubicBezTo>
                    <a:pt x="381" y="238"/>
                    <a:pt x="385" y="233"/>
                    <a:pt x="388" y="227"/>
                  </a:cubicBezTo>
                  <a:cubicBezTo>
                    <a:pt x="392" y="219"/>
                    <a:pt x="395" y="212"/>
                    <a:pt x="399" y="204"/>
                  </a:cubicBezTo>
                  <a:cubicBezTo>
                    <a:pt x="401" y="197"/>
                    <a:pt x="404" y="191"/>
                    <a:pt x="406" y="185"/>
                  </a:cubicBezTo>
                  <a:cubicBezTo>
                    <a:pt x="407" y="177"/>
                    <a:pt x="408" y="151"/>
                    <a:pt x="408" y="146"/>
                  </a:cubicBezTo>
                  <a:cubicBezTo>
                    <a:pt x="408" y="140"/>
                    <a:pt x="406" y="136"/>
                    <a:pt x="404" y="131"/>
                  </a:cubicBezTo>
                  <a:close/>
                  <a:moveTo>
                    <a:pt x="211" y="475"/>
                  </a:moveTo>
                  <a:cubicBezTo>
                    <a:pt x="203" y="480"/>
                    <a:pt x="197" y="477"/>
                    <a:pt x="200" y="470"/>
                  </a:cubicBezTo>
                  <a:cubicBezTo>
                    <a:pt x="201" y="466"/>
                    <a:pt x="209" y="465"/>
                    <a:pt x="209" y="469"/>
                  </a:cubicBezTo>
                  <a:cubicBezTo>
                    <a:pt x="212" y="467"/>
                    <a:pt x="213" y="472"/>
                    <a:pt x="211" y="475"/>
                  </a:cubicBezTo>
                  <a:close/>
                  <a:moveTo>
                    <a:pt x="218" y="452"/>
                  </a:moveTo>
                  <a:cubicBezTo>
                    <a:pt x="210" y="452"/>
                    <a:pt x="190" y="454"/>
                    <a:pt x="183" y="452"/>
                  </a:cubicBezTo>
                  <a:cubicBezTo>
                    <a:pt x="181" y="450"/>
                    <a:pt x="177" y="443"/>
                    <a:pt x="181" y="440"/>
                  </a:cubicBezTo>
                  <a:cubicBezTo>
                    <a:pt x="186" y="439"/>
                    <a:pt x="195" y="442"/>
                    <a:pt x="200" y="440"/>
                  </a:cubicBezTo>
                  <a:cubicBezTo>
                    <a:pt x="204" y="439"/>
                    <a:pt x="219" y="440"/>
                    <a:pt x="224" y="442"/>
                  </a:cubicBezTo>
                  <a:cubicBezTo>
                    <a:pt x="224" y="447"/>
                    <a:pt x="226" y="450"/>
                    <a:pt x="218" y="452"/>
                  </a:cubicBezTo>
                  <a:close/>
                  <a:moveTo>
                    <a:pt x="232" y="424"/>
                  </a:moveTo>
                  <a:cubicBezTo>
                    <a:pt x="212" y="425"/>
                    <a:pt x="180" y="424"/>
                    <a:pt x="168" y="422"/>
                  </a:cubicBezTo>
                  <a:cubicBezTo>
                    <a:pt x="168" y="421"/>
                    <a:pt x="164" y="418"/>
                    <a:pt x="163" y="415"/>
                  </a:cubicBezTo>
                  <a:cubicBezTo>
                    <a:pt x="159" y="412"/>
                    <a:pt x="165" y="409"/>
                    <a:pt x="166" y="407"/>
                  </a:cubicBezTo>
                  <a:cubicBezTo>
                    <a:pt x="179" y="409"/>
                    <a:pt x="191" y="408"/>
                    <a:pt x="204" y="410"/>
                  </a:cubicBezTo>
                  <a:cubicBezTo>
                    <a:pt x="211" y="407"/>
                    <a:pt x="231" y="410"/>
                    <a:pt x="243" y="412"/>
                  </a:cubicBezTo>
                  <a:cubicBezTo>
                    <a:pt x="244" y="420"/>
                    <a:pt x="241" y="421"/>
                    <a:pt x="232" y="424"/>
                  </a:cubicBezTo>
                  <a:close/>
                  <a:moveTo>
                    <a:pt x="254" y="389"/>
                  </a:moveTo>
                  <a:cubicBezTo>
                    <a:pt x="243" y="397"/>
                    <a:pt x="228" y="394"/>
                    <a:pt x="215" y="393"/>
                  </a:cubicBezTo>
                  <a:cubicBezTo>
                    <a:pt x="207" y="392"/>
                    <a:pt x="196" y="396"/>
                    <a:pt x="189" y="393"/>
                  </a:cubicBezTo>
                  <a:cubicBezTo>
                    <a:pt x="178" y="390"/>
                    <a:pt x="162" y="393"/>
                    <a:pt x="151" y="388"/>
                  </a:cubicBezTo>
                  <a:cubicBezTo>
                    <a:pt x="149" y="384"/>
                    <a:pt x="149" y="381"/>
                    <a:pt x="148" y="379"/>
                  </a:cubicBezTo>
                  <a:cubicBezTo>
                    <a:pt x="149" y="376"/>
                    <a:pt x="155" y="376"/>
                    <a:pt x="157" y="376"/>
                  </a:cubicBezTo>
                  <a:cubicBezTo>
                    <a:pt x="165" y="375"/>
                    <a:pt x="173" y="378"/>
                    <a:pt x="181" y="378"/>
                  </a:cubicBezTo>
                  <a:cubicBezTo>
                    <a:pt x="190" y="378"/>
                    <a:pt x="199" y="378"/>
                    <a:pt x="207" y="379"/>
                  </a:cubicBezTo>
                  <a:cubicBezTo>
                    <a:pt x="219" y="380"/>
                    <a:pt x="229" y="380"/>
                    <a:pt x="240" y="376"/>
                  </a:cubicBezTo>
                  <a:cubicBezTo>
                    <a:pt x="242" y="376"/>
                    <a:pt x="250" y="375"/>
                    <a:pt x="252" y="374"/>
                  </a:cubicBezTo>
                  <a:cubicBezTo>
                    <a:pt x="259" y="375"/>
                    <a:pt x="257" y="379"/>
                    <a:pt x="259" y="381"/>
                  </a:cubicBezTo>
                  <a:cubicBezTo>
                    <a:pt x="260" y="385"/>
                    <a:pt x="257" y="390"/>
                    <a:pt x="254" y="389"/>
                  </a:cubicBezTo>
                  <a:close/>
                  <a:moveTo>
                    <a:pt x="189" y="346"/>
                  </a:moveTo>
                  <a:cubicBezTo>
                    <a:pt x="202" y="346"/>
                    <a:pt x="210" y="348"/>
                    <a:pt x="217" y="348"/>
                  </a:cubicBezTo>
                  <a:cubicBezTo>
                    <a:pt x="223" y="347"/>
                    <a:pt x="227" y="348"/>
                    <a:pt x="233" y="346"/>
                  </a:cubicBezTo>
                  <a:cubicBezTo>
                    <a:pt x="239" y="344"/>
                    <a:pt x="245" y="345"/>
                    <a:pt x="254" y="345"/>
                  </a:cubicBezTo>
                  <a:cubicBezTo>
                    <a:pt x="259" y="347"/>
                    <a:pt x="261" y="352"/>
                    <a:pt x="256" y="354"/>
                  </a:cubicBezTo>
                  <a:cubicBezTo>
                    <a:pt x="252" y="357"/>
                    <a:pt x="241" y="357"/>
                    <a:pt x="240" y="357"/>
                  </a:cubicBezTo>
                  <a:cubicBezTo>
                    <a:pt x="226" y="358"/>
                    <a:pt x="222" y="360"/>
                    <a:pt x="210" y="360"/>
                  </a:cubicBezTo>
                  <a:cubicBezTo>
                    <a:pt x="208" y="361"/>
                    <a:pt x="195" y="361"/>
                    <a:pt x="193" y="360"/>
                  </a:cubicBezTo>
                  <a:cubicBezTo>
                    <a:pt x="183" y="359"/>
                    <a:pt x="178" y="360"/>
                    <a:pt x="166" y="358"/>
                  </a:cubicBezTo>
                  <a:cubicBezTo>
                    <a:pt x="162" y="356"/>
                    <a:pt x="151" y="356"/>
                    <a:pt x="152" y="347"/>
                  </a:cubicBezTo>
                  <a:cubicBezTo>
                    <a:pt x="165" y="347"/>
                    <a:pt x="166" y="346"/>
                    <a:pt x="174" y="347"/>
                  </a:cubicBezTo>
                  <a:cubicBezTo>
                    <a:pt x="177" y="348"/>
                    <a:pt x="181" y="348"/>
                    <a:pt x="189" y="346"/>
                  </a:cubicBezTo>
                  <a:close/>
                  <a:moveTo>
                    <a:pt x="181" y="299"/>
                  </a:moveTo>
                  <a:cubicBezTo>
                    <a:pt x="177" y="288"/>
                    <a:pt x="173" y="276"/>
                    <a:pt x="169" y="265"/>
                  </a:cubicBezTo>
                  <a:cubicBezTo>
                    <a:pt x="168" y="262"/>
                    <a:pt x="167" y="260"/>
                    <a:pt x="166" y="257"/>
                  </a:cubicBezTo>
                  <a:cubicBezTo>
                    <a:pt x="166" y="253"/>
                    <a:pt x="167" y="249"/>
                    <a:pt x="167" y="245"/>
                  </a:cubicBezTo>
                  <a:cubicBezTo>
                    <a:pt x="170" y="243"/>
                    <a:pt x="175" y="244"/>
                    <a:pt x="176" y="246"/>
                  </a:cubicBezTo>
                  <a:cubicBezTo>
                    <a:pt x="178" y="249"/>
                    <a:pt x="178" y="256"/>
                    <a:pt x="180" y="259"/>
                  </a:cubicBezTo>
                  <a:cubicBezTo>
                    <a:pt x="182" y="262"/>
                    <a:pt x="182" y="263"/>
                    <a:pt x="185" y="265"/>
                  </a:cubicBezTo>
                  <a:cubicBezTo>
                    <a:pt x="188" y="263"/>
                    <a:pt x="191" y="262"/>
                    <a:pt x="192" y="260"/>
                  </a:cubicBezTo>
                  <a:cubicBezTo>
                    <a:pt x="195" y="256"/>
                    <a:pt x="194" y="249"/>
                    <a:pt x="196" y="246"/>
                  </a:cubicBezTo>
                  <a:cubicBezTo>
                    <a:pt x="198" y="244"/>
                    <a:pt x="208" y="244"/>
                    <a:pt x="210" y="243"/>
                  </a:cubicBezTo>
                  <a:cubicBezTo>
                    <a:pt x="213" y="244"/>
                    <a:pt x="214" y="247"/>
                    <a:pt x="214" y="256"/>
                  </a:cubicBezTo>
                  <a:cubicBezTo>
                    <a:pt x="217" y="258"/>
                    <a:pt x="216" y="262"/>
                    <a:pt x="221" y="264"/>
                  </a:cubicBezTo>
                  <a:cubicBezTo>
                    <a:pt x="224" y="262"/>
                    <a:pt x="227" y="259"/>
                    <a:pt x="230" y="256"/>
                  </a:cubicBezTo>
                  <a:cubicBezTo>
                    <a:pt x="231" y="252"/>
                    <a:pt x="232" y="247"/>
                    <a:pt x="233" y="242"/>
                  </a:cubicBezTo>
                  <a:cubicBezTo>
                    <a:pt x="236" y="241"/>
                    <a:pt x="238" y="241"/>
                    <a:pt x="241" y="241"/>
                  </a:cubicBezTo>
                  <a:cubicBezTo>
                    <a:pt x="246" y="241"/>
                    <a:pt x="245" y="246"/>
                    <a:pt x="245" y="248"/>
                  </a:cubicBezTo>
                  <a:cubicBezTo>
                    <a:pt x="243" y="256"/>
                    <a:pt x="240" y="265"/>
                    <a:pt x="238" y="272"/>
                  </a:cubicBezTo>
                  <a:cubicBezTo>
                    <a:pt x="235" y="287"/>
                    <a:pt x="229" y="299"/>
                    <a:pt x="224" y="313"/>
                  </a:cubicBezTo>
                  <a:cubicBezTo>
                    <a:pt x="222" y="319"/>
                    <a:pt x="219" y="323"/>
                    <a:pt x="217" y="330"/>
                  </a:cubicBezTo>
                  <a:cubicBezTo>
                    <a:pt x="211" y="332"/>
                    <a:pt x="202" y="329"/>
                    <a:pt x="196" y="330"/>
                  </a:cubicBezTo>
                  <a:cubicBezTo>
                    <a:pt x="191" y="319"/>
                    <a:pt x="186" y="309"/>
                    <a:pt x="181" y="299"/>
                  </a:cubicBezTo>
                  <a:close/>
                  <a:moveTo>
                    <a:pt x="391" y="183"/>
                  </a:moveTo>
                  <a:cubicBezTo>
                    <a:pt x="388" y="191"/>
                    <a:pt x="372" y="227"/>
                    <a:pt x="360" y="240"/>
                  </a:cubicBezTo>
                  <a:cubicBezTo>
                    <a:pt x="349" y="251"/>
                    <a:pt x="338" y="263"/>
                    <a:pt x="325" y="272"/>
                  </a:cubicBezTo>
                  <a:cubicBezTo>
                    <a:pt x="320" y="275"/>
                    <a:pt x="297" y="287"/>
                    <a:pt x="292" y="291"/>
                  </a:cubicBezTo>
                  <a:cubicBezTo>
                    <a:pt x="279" y="293"/>
                    <a:pt x="276" y="302"/>
                    <a:pt x="265" y="312"/>
                  </a:cubicBezTo>
                  <a:cubicBezTo>
                    <a:pt x="261" y="314"/>
                    <a:pt x="253" y="326"/>
                    <a:pt x="249" y="328"/>
                  </a:cubicBezTo>
                  <a:cubicBezTo>
                    <a:pt x="249" y="325"/>
                    <a:pt x="232" y="329"/>
                    <a:pt x="232" y="329"/>
                  </a:cubicBezTo>
                  <a:cubicBezTo>
                    <a:pt x="243" y="310"/>
                    <a:pt x="242" y="307"/>
                    <a:pt x="249" y="285"/>
                  </a:cubicBezTo>
                  <a:cubicBezTo>
                    <a:pt x="251" y="280"/>
                    <a:pt x="263" y="252"/>
                    <a:pt x="263" y="243"/>
                  </a:cubicBezTo>
                  <a:cubicBezTo>
                    <a:pt x="262" y="238"/>
                    <a:pt x="259" y="235"/>
                    <a:pt x="257" y="230"/>
                  </a:cubicBezTo>
                  <a:cubicBezTo>
                    <a:pt x="255" y="227"/>
                    <a:pt x="253" y="223"/>
                    <a:pt x="248" y="222"/>
                  </a:cubicBezTo>
                  <a:cubicBezTo>
                    <a:pt x="242" y="220"/>
                    <a:pt x="244" y="220"/>
                    <a:pt x="237" y="220"/>
                  </a:cubicBezTo>
                  <a:cubicBezTo>
                    <a:pt x="231" y="221"/>
                    <a:pt x="228" y="223"/>
                    <a:pt x="222" y="229"/>
                  </a:cubicBezTo>
                  <a:cubicBezTo>
                    <a:pt x="218" y="226"/>
                    <a:pt x="214" y="225"/>
                    <a:pt x="203" y="225"/>
                  </a:cubicBezTo>
                  <a:cubicBezTo>
                    <a:pt x="196" y="226"/>
                    <a:pt x="191" y="229"/>
                    <a:pt x="186" y="231"/>
                  </a:cubicBezTo>
                  <a:cubicBezTo>
                    <a:pt x="181" y="226"/>
                    <a:pt x="177" y="225"/>
                    <a:pt x="173" y="223"/>
                  </a:cubicBezTo>
                  <a:cubicBezTo>
                    <a:pt x="169" y="221"/>
                    <a:pt x="154" y="222"/>
                    <a:pt x="151" y="229"/>
                  </a:cubicBezTo>
                  <a:cubicBezTo>
                    <a:pt x="149" y="233"/>
                    <a:pt x="148" y="238"/>
                    <a:pt x="146" y="243"/>
                  </a:cubicBezTo>
                  <a:cubicBezTo>
                    <a:pt x="151" y="273"/>
                    <a:pt x="163" y="301"/>
                    <a:pt x="179" y="327"/>
                  </a:cubicBezTo>
                  <a:cubicBezTo>
                    <a:pt x="170" y="329"/>
                    <a:pt x="158" y="328"/>
                    <a:pt x="156" y="321"/>
                  </a:cubicBezTo>
                  <a:cubicBezTo>
                    <a:pt x="154" y="316"/>
                    <a:pt x="151" y="311"/>
                    <a:pt x="149" y="306"/>
                  </a:cubicBezTo>
                  <a:cubicBezTo>
                    <a:pt x="146" y="300"/>
                    <a:pt x="142" y="296"/>
                    <a:pt x="137" y="294"/>
                  </a:cubicBezTo>
                  <a:cubicBezTo>
                    <a:pt x="121" y="285"/>
                    <a:pt x="106" y="276"/>
                    <a:pt x="89" y="271"/>
                  </a:cubicBezTo>
                  <a:cubicBezTo>
                    <a:pt x="80" y="268"/>
                    <a:pt x="71" y="263"/>
                    <a:pt x="62" y="261"/>
                  </a:cubicBezTo>
                  <a:cubicBezTo>
                    <a:pt x="57" y="255"/>
                    <a:pt x="53" y="250"/>
                    <a:pt x="48" y="245"/>
                  </a:cubicBezTo>
                  <a:cubicBezTo>
                    <a:pt x="44" y="241"/>
                    <a:pt x="40" y="236"/>
                    <a:pt x="39" y="231"/>
                  </a:cubicBezTo>
                  <a:cubicBezTo>
                    <a:pt x="38" y="222"/>
                    <a:pt x="32" y="215"/>
                    <a:pt x="30" y="208"/>
                  </a:cubicBezTo>
                  <a:cubicBezTo>
                    <a:pt x="28" y="197"/>
                    <a:pt x="28" y="189"/>
                    <a:pt x="25" y="182"/>
                  </a:cubicBezTo>
                  <a:cubicBezTo>
                    <a:pt x="23" y="174"/>
                    <a:pt x="23" y="167"/>
                    <a:pt x="23" y="160"/>
                  </a:cubicBezTo>
                  <a:cubicBezTo>
                    <a:pt x="23" y="155"/>
                    <a:pt x="23" y="151"/>
                    <a:pt x="23" y="147"/>
                  </a:cubicBezTo>
                  <a:cubicBezTo>
                    <a:pt x="24" y="125"/>
                    <a:pt x="30" y="105"/>
                    <a:pt x="44" y="87"/>
                  </a:cubicBezTo>
                  <a:cubicBezTo>
                    <a:pt x="47" y="82"/>
                    <a:pt x="53" y="73"/>
                    <a:pt x="59" y="70"/>
                  </a:cubicBezTo>
                  <a:cubicBezTo>
                    <a:pt x="63" y="68"/>
                    <a:pt x="74" y="54"/>
                    <a:pt x="81" y="51"/>
                  </a:cubicBezTo>
                  <a:cubicBezTo>
                    <a:pt x="86" y="48"/>
                    <a:pt x="94" y="42"/>
                    <a:pt x="100" y="40"/>
                  </a:cubicBezTo>
                  <a:cubicBezTo>
                    <a:pt x="105" y="39"/>
                    <a:pt x="114" y="34"/>
                    <a:pt x="118" y="31"/>
                  </a:cubicBezTo>
                  <a:cubicBezTo>
                    <a:pt x="131" y="24"/>
                    <a:pt x="138" y="26"/>
                    <a:pt x="149" y="21"/>
                  </a:cubicBezTo>
                  <a:cubicBezTo>
                    <a:pt x="154" y="20"/>
                    <a:pt x="161" y="20"/>
                    <a:pt x="166" y="19"/>
                  </a:cubicBezTo>
                  <a:cubicBezTo>
                    <a:pt x="170" y="19"/>
                    <a:pt x="189" y="19"/>
                    <a:pt x="192" y="19"/>
                  </a:cubicBezTo>
                  <a:cubicBezTo>
                    <a:pt x="211" y="20"/>
                    <a:pt x="213" y="21"/>
                    <a:pt x="231" y="23"/>
                  </a:cubicBezTo>
                  <a:cubicBezTo>
                    <a:pt x="248" y="25"/>
                    <a:pt x="265" y="28"/>
                    <a:pt x="280" y="37"/>
                  </a:cubicBezTo>
                  <a:cubicBezTo>
                    <a:pt x="290" y="43"/>
                    <a:pt x="301" y="48"/>
                    <a:pt x="312" y="54"/>
                  </a:cubicBezTo>
                  <a:cubicBezTo>
                    <a:pt x="329" y="61"/>
                    <a:pt x="341" y="74"/>
                    <a:pt x="355" y="85"/>
                  </a:cubicBezTo>
                  <a:cubicBezTo>
                    <a:pt x="368" y="102"/>
                    <a:pt x="380" y="107"/>
                    <a:pt x="386" y="129"/>
                  </a:cubicBezTo>
                  <a:cubicBezTo>
                    <a:pt x="387" y="134"/>
                    <a:pt x="392" y="146"/>
                    <a:pt x="392" y="151"/>
                  </a:cubicBezTo>
                  <a:cubicBezTo>
                    <a:pt x="392" y="158"/>
                    <a:pt x="391" y="176"/>
                    <a:pt x="391" y="18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" name="Freeform 15"/>
            <p:cNvSpPr>
              <a:spLocks/>
            </p:cNvSpPr>
            <p:nvPr/>
          </p:nvSpPr>
          <p:spPr bwMode="auto">
            <a:xfrm>
              <a:off x="5354638" y="2916238"/>
              <a:ext cx="87313" cy="125412"/>
            </a:xfrm>
            <a:custGeom>
              <a:avLst/>
              <a:gdLst>
                <a:gd name="T0" fmla="*/ 0 w 48"/>
                <a:gd name="T1" fmla="*/ 66 h 69"/>
                <a:gd name="T2" fmla="*/ 0 w 48"/>
                <a:gd name="T3" fmla="*/ 53 h 69"/>
                <a:gd name="T4" fmla="*/ 18 w 48"/>
                <a:gd name="T5" fmla="*/ 22 h 69"/>
                <a:gd name="T6" fmla="*/ 33 w 48"/>
                <a:gd name="T7" fmla="*/ 0 h 69"/>
                <a:gd name="T8" fmla="*/ 48 w 48"/>
                <a:gd name="T9" fmla="*/ 8 h 69"/>
                <a:gd name="T10" fmla="*/ 45 w 48"/>
                <a:gd name="T11" fmla="*/ 15 h 69"/>
                <a:gd name="T12" fmla="*/ 13 w 48"/>
                <a:gd name="T13" fmla="*/ 62 h 69"/>
                <a:gd name="T14" fmla="*/ 0 w 48"/>
                <a:gd name="T15" fmla="*/ 66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8" h="69">
                  <a:moveTo>
                    <a:pt x="0" y="66"/>
                  </a:moveTo>
                  <a:cubicBezTo>
                    <a:pt x="0" y="62"/>
                    <a:pt x="0" y="58"/>
                    <a:pt x="0" y="53"/>
                  </a:cubicBezTo>
                  <a:cubicBezTo>
                    <a:pt x="6" y="43"/>
                    <a:pt x="12" y="32"/>
                    <a:pt x="18" y="22"/>
                  </a:cubicBezTo>
                  <a:cubicBezTo>
                    <a:pt x="23" y="14"/>
                    <a:pt x="28" y="7"/>
                    <a:pt x="33" y="0"/>
                  </a:cubicBezTo>
                  <a:cubicBezTo>
                    <a:pt x="42" y="0"/>
                    <a:pt x="42" y="0"/>
                    <a:pt x="48" y="8"/>
                  </a:cubicBezTo>
                  <a:cubicBezTo>
                    <a:pt x="47" y="10"/>
                    <a:pt x="47" y="13"/>
                    <a:pt x="45" y="15"/>
                  </a:cubicBezTo>
                  <a:cubicBezTo>
                    <a:pt x="27" y="32"/>
                    <a:pt x="25" y="36"/>
                    <a:pt x="13" y="62"/>
                  </a:cubicBezTo>
                  <a:cubicBezTo>
                    <a:pt x="11" y="67"/>
                    <a:pt x="7" y="69"/>
                    <a:pt x="0" y="6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" name="Freeform 16"/>
            <p:cNvSpPr>
              <a:spLocks/>
            </p:cNvSpPr>
            <p:nvPr/>
          </p:nvSpPr>
          <p:spPr bwMode="auto">
            <a:xfrm>
              <a:off x="5416550" y="3036888"/>
              <a:ext cx="120650" cy="93662"/>
            </a:xfrm>
            <a:custGeom>
              <a:avLst/>
              <a:gdLst>
                <a:gd name="T0" fmla="*/ 5 w 66"/>
                <a:gd name="T1" fmla="*/ 52 h 52"/>
                <a:gd name="T2" fmla="*/ 0 w 66"/>
                <a:gd name="T3" fmla="*/ 38 h 52"/>
                <a:gd name="T4" fmla="*/ 29 w 66"/>
                <a:gd name="T5" fmla="*/ 15 h 52"/>
                <a:gd name="T6" fmla="*/ 62 w 66"/>
                <a:gd name="T7" fmla="*/ 0 h 52"/>
                <a:gd name="T8" fmla="*/ 66 w 66"/>
                <a:gd name="T9" fmla="*/ 5 h 52"/>
                <a:gd name="T10" fmla="*/ 61 w 66"/>
                <a:gd name="T11" fmla="*/ 12 h 52"/>
                <a:gd name="T12" fmla="*/ 45 w 66"/>
                <a:gd name="T13" fmla="*/ 21 h 52"/>
                <a:gd name="T14" fmla="*/ 11 w 66"/>
                <a:gd name="T15" fmla="*/ 47 h 52"/>
                <a:gd name="T16" fmla="*/ 5 w 66"/>
                <a:gd name="T17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6" h="52">
                  <a:moveTo>
                    <a:pt x="5" y="52"/>
                  </a:moveTo>
                  <a:cubicBezTo>
                    <a:pt x="1" y="46"/>
                    <a:pt x="1" y="46"/>
                    <a:pt x="0" y="38"/>
                  </a:cubicBezTo>
                  <a:cubicBezTo>
                    <a:pt x="7" y="28"/>
                    <a:pt x="20" y="23"/>
                    <a:pt x="29" y="15"/>
                  </a:cubicBezTo>
                  <a:cubicBezTo>
                    <a:pt x="39" y="7"/>
                    <a:pt x="50" y="3"/>
                    <a:pt x="62" y="0"/>
                  </a:cubicBezTo>
                  <a:cubicBezTo>
                    <a:pt x="64" y="0"/>
                    <a:pt x="66" y="2"/>
                    <a:pt x="66" y="5"/>
                  </a:cubicBezTo>
                  <a:cubicBezTo>
                    <a:pt x="66" y="8"/>
                    <a:pt x="64" y="10"/>
                    <a:pt x="61" y="12"/>
                  </a:cubicBezTo>
                  <a:cubicBezTo>
                    <a:pt x="56" y="15"/>
                    <a:pt x="50" y="18"/>
                    <a:pt x="45" y="21"/>
                  </a:cubicBezTo>
                  <a:cubicBezTo>
                    <a:pt x="32" y="28"/>
                    <a:pt x="21" y="37"/>
                    <a:pt x="11" y="47"/>
                  </a:cubicBezTo>
                  <a:cubicBezTo>
                    <a:pt x="10" y="49"/>
                    <a:pt x="8" y="50"/>
                    <a:pt x="5" y="5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" name="Freeform 17"/>
            <p:cNvSpPr>
              <a:spLocks/>
            </p:cNvSpPr>
            <p:nvPr/>
          </p:nvSpPr>
          <p:spPr bwMode="auto">
            <a:xfrm>
              <a:off x="5462588" y="3367088"/>
              <a:ext cx="128588" cy="73025"/>
            </a:xfrm>
            <a:custGeom>
              <a:avLst/>
              <a:gdLst>
                <a:gd name="T0" fmla="*/ 71 w 71"/>
                <a:gd name="T1" fmla="*/ 35 h 40"/>
                <a:gd name="T2" fmla="*/ 66 w 71"/>
                <a:gd name="T3" fmla="*/ 40 h 40"/>
                <a:gd name="T4" fmla="*/ 45 w 71"/>
                <a:gd name="T5" fmla="*/ 28 h 40"/>
                <a:gd name="T6" fmla="*/ 23 w 71"/>
                <a:gd name="T7" fmla="*/ 19 h 40"/>
                <a:gd name="T8" fmla="*/ 3 w 71"/>
                <a:gd name="T9" fmla="*/ 18 h 40"/>
                <a:gd name="T10" fmla="*/ 0 w 71"/>
                <a:gd name="T11" fmla="*/ 14 h 40"/>
                <a:gd name="T12" fmla="*/ 0 w 71"/>
                <a:gd name="T13" fmla="*/ 3 h 40"/>
                <a:gd name="T14" fmla="*/ 3 w 71"/>
                <a:gd name="T15" fmla="*/ 1 h 40"/>
                <a:gd name="T16" fmla="*/ 13 w 71"/>
                <a:gd name="T17" fmla="*/ 2 h 40"/>
                <a:gd name="T18" fmla="*/ 46 w 71"/>
                <a:gd name="T19" fmla="*/ 15 h 40"/>
                <a:gd name="T20" fmla="*/ 71 w 71"/>
                <a:gd name="T21" fmla="*/ 35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1" h="40">
                  <a:moveTo>
                    <a:pt x="71" y="35"/>
                  </a:moveTo>
                  <a:cubicBezTo>
                    <a:pt x="69" y="37"/>
                    <a:pt x="67" y="39"/>
                    <a:pt x="66" y="40"/>
                  </a:cubicBezTo>
                  <a:cubicBezTo>
                    <a:pt x="59" y="36"/>
                    <a:pt x="52" y="32"/>
                    <a:pt x="45" y="28"/>
                  </a:cubicBezTo>
                  <a:cubicBezTo>
                    <a:pt x="38" y="25"/>
                    <a:pt x="31" y="23"/>
                    <a:pt x="23" y="19"/>
                  </a:cubicBezTo>
                  <a:cubicBezTo>
                    <a:pt x="18" y="19"/>
                    <a:pt x="11" y="18"/>
                    <a:pt x="3" y="18"/>
                  </a:cubicBezTo>
                  <a:cubicBezTo>
                    <a:pt x="2" y="16"/>
                    <a:pt x="1" y="15"/>
                    <a:pt x="0" y="14"/>
                  </a:cubicBezTo>
                  <a:cubicBezTo>
                    <a:pt x="0" y="9"/>
                    <a:pt x="0" y="6"/>
                    <a:pt x="0" y="3"/>
                  </a:cubicBezTo>
                  <a:cubicBezTo>
                    <a:pt x="1" y="2"/>
                    <a:pt x="2" y="1"/>
                    <a:pt x="3" y="1"/>
                  </a:cubicBezTo>
                  <a:cubicBezTo>
                    <a:pt x="7" y="1"/>
                    <a:pt x="11" y="0"/>
                    <a:pt x="13" y="2"/>
                  </a:cubicBezTo>
                  <a:cubicBezTo>
                    <a:pt x="24" y="7"/>
                    <a:pt x="36" y="8"/>
                    <a:pt x="46" y="15"/>
                  </a:cubicBezTo>
                  <a:cubicBezTo>
                    <a:pt x="55" y="21"/>
                    <a:pt x="64" y="26"/>
                    <a:pt x="71" y="3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" name="Freeform 18"/>
            <p:cNvSpPr>
              <a:spLocks/>
            </p:cNvSpPr>
            <p:nvPr/>
          </p:nvSpPr>
          <p:spPr bwMode="auto">
            <a:xfrm>
              <a:off x="5468938" y="3189288"/>
              <a:ext cx="138113" cy="49212"/>
            </a:xfrm>
            <a:custGeom>
              <a:avLst/>
              <a:gdLst>
                <a:gd name="T0" fmla="*/ 11 w 76"/>
                <a:gd name="T1" fmla="*/ 27 h 27"/>
                <a:gd name="T2" fmla="*/ 6 w 76"/>
                <a:gd name="T3" fmla="*/ 24 h 27"/>
                <a:gd name="T4" fmla="*/ 0 w 76"/>
                <a:gd name="T5" fmla="*/ 17 h 27"/>
                <a:gd name="T6" fmla="*/ 5 w 76"/>
                <a:gd name="T7" fmla="*/ 9 h 27"/>
                <a:gd name="T8" fmla="*/ 57 w 76"/>
                <a:gd name="T9" fmla="*/ 2 h 27"/>
                <a:gd name="T10" fmla="*/ 76 w 76"/>
                <a:gd name="T11" fmla="*/ 14 h 27"/>
                <a:gd name="T12" fmla="*/ 11 w 76"/>
                <a:gd name="T13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6" h="27">
                  <a:moveTo>
                    <a:pt x="11" y="27"/>
                  </a:moveTo>
                  <a:cubicBezTo>
                    <a:pt x="9" y="26"/>
                    <a:pt x="8" y="25"/>
                    <a:pt x="6" y="24"/>
                  </a:cubicBezTo>
                  <a:cubicBezTo>
                    <a:pt x="4" y="22"/>
                    <a:pt x="3" y="19"/>
                    <a:pt x="0" y="17"/>
                  </a:cubicBezTo>
                  <a:cubicBezTo>
                    <a:pt x="2" y="14"/>
                    <a:pt x="3" y="12"/>
                    <a:pt x="5" y="9"/>
                  </a:cubicBezTo>
                  <a:cubicBezTo>
                    <a:pt x="23" y="10"/>
                    <a:pt x="39" y="0"/>
                    <a:pt x="57" y="2"/>
                  </a:cubicBezTo>
                  <a:cubicBezTo>
                    <a:pt x="64" y="4"/>
                    <a:pt x="73" y="3"/>
                    <a:pt x="76" y="14"/>
                  </a:cubicBezTo>
                  <a:cubicBezTo>
                    <a:pt x="53" y="13"/>
                    <a:pt x="33" y="19"/>
                    <a:pt x="11" y="2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" name="Freeform 19"/>
            <p:cNvSpPr>
              <a:spLocks/>
            </p:cNvSpPr>
            <p:nvPr/>
          </p:nvSpPr>
          <p:spPr bwMode="auto">
            <a:xfrm>
              <a:off x="5216525" y="2840038"/>
              <a:ext cx="50800" cy="131762"/>
            </a:xfrm>
            <a:custGeom>
              <a:avLst/>
              <a:gdLst>
                <a:gd name="T0" fmla="*/ 6 w 28"/>
                <a:gd name="T1" fmla="*/ 73 h 73"/>
                <a:gd name="T2" fmla="*/ 1 w 28"/>
                <a:gd name="T3" fmla="*/ 63 h 73"/>
                <a:gd name="T4" fmla="*/ 3 w 28"/>
                <a:gd name="T5" fmla="*/ 55 h 73"/>
                <a:gd name="T6" fmla="*/ 12 w 28"/>
                <a:gd name="T7" fmla="*/ 6 h 73"/>
                <a:gd name="T8" fmla="*/ 17 w 28"/>
                <a:gd name="T9" fmla="*/ 0 h 73"/>
                <a:gd name="T10" fmla="*/ 28 w 28"/>
                <a:gd name="T11" fmla="*/ 14 h 73"/>
                <a:gd name="T12" fmla="*/ 12 w 28"/>
                <a:gd name="T13" fmla="*/ 67 h 73"/>
                <a:gd name="T14" fmla="*/ 6 w 28"/>
                <a:gd name="T15" fmla="*/ 7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" h="73">
                  <a:moveTo>
                    <a:pt x="6" y="73"/>
                  </a:moveTo>
                  <a:cubicBezTo>
                    <a:pt x="1" y="70"/>
                    <a:pt x="0" y="67"/>
                    <a:pt x="1" y="63"/>
                  </a:cubicBezTo>
                  <a:cubicBezTo>
                    <a:pt x="1" y="60"/>
                    <a:pt x="2" y="58"/>
                    <a:pt x="3" y="55"/>
                  </a:cubicBezTo>
                  <a:cubicBezTo>
                    <a:pt x="8" y="39"/>
                    <a:pt x="13" y="24"/>
                    <a:pt x="12" y="6"/>
                  </a:cubicBezTo>
                  <a:cubicBezTo>
                    <a:pt x="13" y="4"/>
                    <a:pt x="15" y="3"/>
                    <a:pt x="17" y="0"/>
                  </a:cubicBezTo>
                  <a:cubicBezTo>
                    <a:pt x="22" y="5"/>
                    <a:pt x="25" y="9"/>
                    <a:pt x="28" y="14"/>
                  </a:cubicBezTo>
                  <a:cubicBezTo>
                    <a:pt x="25" y="32"/>
                    <a:pt x="20" y="50"/>
                    <a:pt x="12" y="67"/>
                  </a:cubicBezTo>
                  <a:cubicBezTo>
                    <a:pt x="11" y="69"/>
                    <a:pt x="8" y="71"/>
                    <a:pt x="6" y="7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" name="Freeform 20"/>
            <p:cNvSpPr>
              <a:spLocks/>
            </p:cNvSpPr>
            <p:nvPr/>
          </p:nvSpPr>
          <p:spPr bwMode="auto">
            <a:xfrm>
              <a:off x="4870450" y="2844800"/>
              <a:ext cx="58738" cy="106362"/>
            </a:xfrm>
            <a:custGeom>
              <a:avLst/>
              <a:gdLst>
                <a:gd name="T0" fmla="*/ 32 w 32"/>
                <a:gd name="T1" fmla="*/ 52 h 58"/>
                <a:gd name="T2" fmla="*/ 27 w 32"/>
                <a:gd name="T3" fmla="*/ 58 h 58"/>
                <a:gd name="T4" fmla="*/ 25 w 32"/>
                <a:gd name="T5" fmla="*/ 57 h 58"/>
                <a:gd name="T6" fmla="*/ 10 w 32"/>
                <a:gd name="T7" fmla="*/ 25 h 58"/>
                <a:gd name="T8" fmla="*/ 1 w 32"/>
                <a:gd name="T9" fmla="*/ 9 h 58"/>
                <a:gd name="T10" fmla="*/ 8 w 32"/>
                <a:gd name="T11" fmla="*/ 0 h 58"/>
                <a:gd name="T12" fmla="*/ 15 w 32"/>
                <a:gd name="T13" fmla="*/ 6 h 58"/>
                <a:gd name="T14" fmla="*/ 32 w 32"/>
                <a:gd name="T15" fmla="*/ 52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2" h="58">
                  <a:moveTo>
                    <a:pt x="32" y="52"/>
                  </a:moveTo>
                  <a:cubicBezTo>
                    <a:pt x="30" y="54"/>
                    <a:pt x="31" y="58"/>
                    <a:pt x="27" y="58"/>
                  </a:cubicBezTo>
                  <a:cubicBezTo>
                    <a:pt x="26" y="58"/>
                    <a:pt x="25" y="58"/>
                    <a:pt x="25" y="57"/>
                  </a:cubicBezTo>
                  <a:cubicBezTo>
                    <a:pt x="20" y="47"/>
                    <a:pt x="14" y="36"/>
                    <a:pt x="10" y="25"/>
                  </a:cubicBezTo>
                  <a:cubicBezTo>
                    <a:pt x="8" y="19"/>
                    <a:pt x="5" y="13"/>
                    <a:pt x="1" y="9"/>
                  </a:cubicBezTo>
                  <a:cubicBezTo>
                    <a:pt x="0" y="4"/>
                    <a:pt x="2" y="1"/>
                    <a:pt x="8" y="0"/>
                  </a:cubicBezTo>
                  <a:cubicBezTo>
                    <a:pt x="10" y="1"/>
                    <a:pt x="12" y="4"/>
                    <a:pt x="15" y="6"/>
                  </a:cubicBezTo>
                  <a:cubicBezTo>
                    <a:pt x="19" y="22"/>
                    <a:pt x="27" y="36"/>
                    <a:pt x="32" y="5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" name="Freeform 21"/>
            <p:cNvSpPr>
              <a:spLocks/>
            </p:cNvSpPr>
            <p:nvPr/>
          </p:nvSpPr>
          <p:spPr bwMode="auto">
            <a:xfrm>
              <a:off x="4695825" y="2933700"/>
              <a:ext cx="100013" cy="100012"/>
            </a:xfrm>
            <a:custGeom>
              <a:avLst/>
              <a:gdLst>
                <a:gd name="T0" fmla="*/ 0 w 55"/>
                <a:gd name="T1" fmla="*/ 7 h 55"/>
                <a:gd name="T2" fmla="*/ 12 w 55"/>
                <a:gd name="T3" fmla="*/ 2 h 55"/>
                <a:gd name="T4" fmla="*/ 51 w 55"/>
                <a:gd name="T5" fmla="*/ 47 h 55"/>
                <a:gd name="T6" fmla="*/ 50 w 55"/>
                <a:gd name="T7" fmla="*/ 55 h 55"/>
                <a:gd name="T8" fmla="*/ 39 w 55"/>
                <a:gd name="T9" fmla="*/ 47 h 55"/>
                <a:gd name="T10" fmla="*/ 28 w 55"/>
                <a:gd name="T11" fmla="*/ 38 h 55"/>
                <a:gd name="T12" fmla="*/ 18 w 55"/>
                <a:gd name="T13" fmla="*/ 29 h 55"/>
                <a:gd name="T14" fmla="*/ 0 w 55"/>
                <a:gd name="T15" fmla="*/ 7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5" h="55">
                  <a:moveTo>
                    <a:pt x="0" y="7"/>
                  </a:moveTo>
                  <a:cubicBezTo>
                    <a:pt x="2" y="1"/>
                    <a:pt x="6" y="0"/>
                    <a:pt x="12" y="2"/>
                  </a:cubicBezTo>
                  <a:cubicBezTo>
                    <a:pt x="23" y="20"/>
                    <a:pt x="36" y="32"/>
                    <a:pt x="51" y="47"/>
                  </a:cubicBezTo>
                  <a:cubicBezTo>
                    <a:pt x="51" y="51"/>
                    <a:pt x="55" y="54"/>
                    <a:pt x="50" y="55"/>
                  </a:cubicBezTo>
                  <a:cubicBezTo>
                    <a:pt x="48" y="52"/>
                    <a:pt x="43" y="50"/>
                    <a:pt x="39" y="47"/>
                  </a:cubicBezTo>
                  <a:cubicBezTo>
                    <a:pt x="35" y="44"/>
                    <a:pt x="33" y="41"/>
                    <a:pt x="28" y="38"/>
                  </a:cubicBezTo>
                  <a:cubicBezTo>
                    <a:pt x="25" y="35"/>
                    <a:pt x="22" y="31"/>
                    <a:pt x="18" y="29"/>
                  </a:cubicBezTo>
                  <a:cubicBezTo>
                    <a:pt x="14" y="26"/>
                    <a:pt x="2" y="11"/>
                    <a:pt x="0" y="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" name="Freeform 22"/>
            <p:cNvSpPr>
              <a:spLocks/>
            </p:cNvSpPr>
            <p:nvPr/>
          </p:nvSpPr>
          <p:spPr bwMode="auto">
            <a:xfrm>
              <a:off x="5037138" y="2830513"/>
              <a:ext cx="42863" cy="114300"/>
            </a:xfrm>
            <a:custGeom>
              <a:avLst/>
              <a:gdLst>
                <a:gd name="T0" fmla="*/ 17 w 24"/>
                <a:gd name="T1" fmla="*/ 8 h 63"/>
                <a:gd name="T2" fmla="*/ 24 w 24"/>
                <a:gd name="T3" fmla="*/ 48 h 63"/>
                <a:gd name="T4" fmla="*/ 24 w 24"/>
                <a:gd name="T5" fmla="*/ 57 h 63"/>
                <a:gd name="T6" fmla="*/ 18 w 24"/>
                <a:gd name="T7" fmla="*/ 63 h 63"/>
                <a:gd name="T8" fmla="*/ 14 w 24"/>
                <a:gd name="T9" fmla="*/ 62 h 63"/>
                <a:gd name="T10" fmla="*/ 10 w 24"/>
                <a:gd name="T11" fmla="*/ 44 h 63"/>
                <a:gd name="T12" fmla="*/ 2 w 24"/>
                <a:gd name="T13" fmla="*/ 15 h 63"/>
                <a:gd name="T14" fmla="*/ 0 w 24"/>
                <a:gd name="T15" fmla="*/ 8 h 63"/>
                <a:gd name="T16" fmla="*/ 1 w 24"/>
                <a:gd name="T17" fmla="*/ 2 h 63"/>
                <a:gd name="T18" fmla="*/ 7 w 24"/>
                <a:gd name="T19" fmla="*/ 0 h 63"/>
                <a:gd name="T20" fmla="*/ 17 w 24"/>
                <a:gd name="T21" fmla="*/ 8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4" h="63">
                  <a:moveTo>
                    <a:pt x="17" y="8"/>
                  </a:moveTo>
                  <a:cubicBezTo>
                    <a:pt x="19" y="22"/>
                    <a:pt x="22" y="35"/>
                    <a:pt x="24" y="48"/>
                  </a:cubicBezTo>
                  <a:cubicBezTo>
                    <a:pt x="24" y="51"/>
                    <a:pt x="24" y="54"/>
                    <a:pt x="24" y="57"/>
                  </a:cubicBezTo>
                  <a:cubicBezTo>
                    <a:pt x="22" y="59"/>
                    <a:pt x="20" y="61"/>
                    <a:pt x="18" y="63"/>
                  </a:cubicBezTo>
                  <a:cubicBezTo>
                    <a:pt x="17" y="63"/>
                    <a:pt x="16" y="62"/>
                    <a:pt x="14" y="62"/>
                  </a:cubicBezTo>
                  <a:cubicBezTo>
                    <a:pt x="13" y="56"/>
                    <a:pt x="11" y="50"/>
                    <a:pt x="10" y="44"/>
                  </a:cubicBezTo>
                  <a:cubicBezTo>
                    <a:pt x="9" y="34"/>
                    <a:pt x="6" y="24"/>
                    <a:pt x="2" y="15"/>
                  </a:cubicBezTo>
                  <a:cubicBezTo>
                    <a:pt x="1" y="13"/>
                    <a:pt x="1" y="10"/>
                    <a:pt x="0" y="8"/>
                  </a:cubicBezTo>
                  <a:cubicBezTo>
                    <a:pt x="0" y="7"/>
                    <a:pt x="1" y="5"/>
                    <a:pt x="1" y="2"/>
                  </a:cubicBezTo>
                  <a:cubicBezTo>
                    <a:pt x="3" y="2"/>
                    <a:pt x="5" y="1"/>
                    <a:pt x="7" y="0"/>
                  </a:cubicBezTo>
                  <a:cubicBezTo>
                    <a:pt x="10" y="3"/>
                    <a:pt x="13" y="5"/>
                    <a:pt x="17" y="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6" name="Freeform 23"/>
            <p:cNvSpPr>
              <a:spLocks/>
            </p:cNvSpPr>
            <p:nvPr/>
          </p:nvSpPr>
          <p:spPr bwMode="auto">
            <a:xfrm>
              <a:off x="4598988" y="3092450"/>
              <a:ext cx="107950" cy="57150"/>
            </a:xfrm>
            <a:custGeom>
              <a:avLst/>
              <a:gdLst>
                <a:gd name="T0" fmla="*/ 3 w 60"/>
                <a:gd name="T1" fmla="*/ 0 h 31"/>
                <a:gd name="T2" fmla="*/ 8 w 60"/>
                <a:gd name="T3" fmla="*/ 2 h 31"/>
                <a:gd name="T4" fmla="*/ 39 w 60"/>
                <a:gd name="T5" fmla="*/ 14 h 31"/>
                <a:gd name="T6" fmla="*/ 59 w 60"/>
                <a:gd name="T7" fmla="*/ 24 h 31"/>
                <a:gd name="T8" fmla="*/ 60 w 60"/>
                <a:gd name="T9" fmla="*/ 30 h 31"/>
                <a:gd name="T10" fmla="*/ 56 w 60"/>
                <a:gd name="T11" fmla="*/ 31 h 31"/>
                <a:gd name="T12" fmla="*/ 25 w 60"/>
                <a:gd name="T13" fmla="*/ 21 h 31"/>
                <a:gd name="T14" fmla="*/ 1 w 60"/>
                <a:gd name="T15" fmla="*/ 13 h 31"/>
                <a:gd name="T16" fmla="*/ 3 w 60"/>
                <a:gd name="T17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0" h="31">
                  <a:moveTo>
                    <a:pt x="3" y="0"/>
                  </a:moveTo>
                  <a:cubicBezTo>
                    <a:pt x="5" y="1"/>
                    <a:pt x="7" y="1"/>
                    <a:pt x="8" y="2"/>
                  </a:cubicBezTo>
                  <a:cubicBezTo>
                    <a:pt x="20" y="9"/>
                    <a:pt x="26" y="11"/>
                    <a:pt x="39" y="14"/>
                  </a:cubicBezTo>
                  <a:cubicBezTo>
                    <a:pt x="44" y="16"/>
                    <a:pt x="55" y="19"/>
                    <a:pt x="59" y="24"/>
                  </a:cubicBezTo>
                  <a:cubicBezTo>
                    <a:pt x="59" y="26"/>
                    <a:pt x="60" y="28"/>
                    <a:pt x="60" y="30"/>
                  </a:cubicBezTo>
                  <a:cubicBezTo>
                    <a:pt x="58" y="30"/>
                    <a:pt x="57" y="31"/>
                    <a:pt x="56" y="31"/>
                  </a:cubicBezTo>
                  <a:cubicBezTo>
                    <a:pt x="41" y="26"/>
                    <a:pt x="35" y="25"/>
                    <a:pt x="25" y="21"/>
                  </a:cubicBezTo>
                  <a:cubicBezTo>
                    <a:pt x="16" y="21"/>
                    <a:pt x="8" y="17"/>
                    <a:pt x="1" y="13"/>
                  </a:cubicBezTo>
                  <a:cubicBezTo>
                    <a:pt x="0" y="6"/>
                    <a:pt x="0" y="6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" name="Freeform 24"/>
            <p:cNvSpPr>
              <a:spLocks/>
            </p:cNvSpPr>
            <p:nvPr/>
          </p:nvSpPr>
          <p:spPr bwMode="auto">
            <a:xfrm>
              <a:off x="4624388" y="3419475"/>
              <a:ext cx="93663" cy="53975"/>
            </a:xfrm>
            <a:custGeom>
              <a:avLst/>
              <a:gdLst>
                <a:gd name="T0" fmla="*/ 8 w 52"/>
                <a:gd name="T1" fmla="*/ 29 h 29"/>
                <a:gd name="T2" fmla="*/ 0 w 52"/>
                <a:gd name="T3" fmla="*/ 21 h 29"/>
                <a:gd name="T4" fmla="*/ 10 w 52"/>
                <a:gd name="T5" fmla="*/ 12 h 29"/>
                <a:gd name="T6" fmla="*/ 48 w 52"/>
                <a:gd name="T7" fmla="*/ 0 h 29"/>
                <a:gd name="T8" fmla="*/ 52 w 52"/>
                <a:gd name="T9" fmla="*/ 5 h 29"/>
                <a:gd name="T10" fmla="*/ 47 w 52"/>
                <a:gd name="T11" fmla="*/ 14 h 29"/>
                <a:gd name="T12" fmla="*/ 8 w 52"/>
                <a:gd name="T13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" h="29">
                  <a:moveTo>
                    <a:pt x="8" y="29"/>
                  </a:moveTo>
                  <a:cubicBezTo>
                    <a:pt x="3" y="25"/>
                    <a:pt x="0" y="25"/>
                    <a:pt x="0" y="21"/>
                  </a:cubicBezTo>
                  <a:cubicBezTo>
                    <a:pt x="2" y="16"/>
                    <a:pt x="6" y="13"/>
                    <a:pt x="10" y="12"/>
                  </a:cubicBezTo>
                  <a:cubicBezTo>
                    <a:pt x="23" y="8"/>
                    <a:pt x="35" y="4"/>
                    <a:pt x="48" y="0"/>
                  </a:cubicBezTo>
                  <a:cubicBezTo>
                    <a:pt x="49" y="1"/>
                    <a:pt x="52" y="0"/>
                    <a:pt x="52" y="5"/>
                  </a:cubicBezTo>
                  <a:cubicBezTo>
                    <a:pt x="52" y="9"/>
                    <a:pt x="48" y="11"/>
                    <a:pt x="47" y="14"/>
                  </a:cubicBezTo>
                  <a:cubicBezTo>
                    <a:pt x="34" y="19"/>
                    <a:pt x="21" y="24"/>
                    <a:pt x="8" y="2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8" name="Freeform 25"/>
            <p:cNvSpPr>
              <a:spLocks/>
            </p:cNvSpPr>
            <p:nvPr/>
          </p:nvSpPr>
          <p:spPr bwMode="auto">
            <a:xfrm>
              <a:off x="5364163" y="3514725"/>
              <a:ext cx="88900" cy="80962"/>
            </a:xfrm>
            <a:custGeom>
              <a:avLst/>
              <a:gdLst>
                <a:gd name="T0" fmla="*/ 4 w 49"/>
                <a:gd name="T1" fmla="*/ 3 h 44"/>
                <a:gd name="T2" fmla="*/ 15 w 49"/>
                <a:gd name="T3" fmla="*/ 6 h 44"/>
                <a:gd name="T4" fmla="*/ 47 w 49"/>
                <a:gd name="T5" fmla="*/ 36 h 44"/>
                <a:gd name="T6" fmla="*/ 45 w 49"/>
                <a:gd name="T7" fmla="*/ 44 h 44"/>
                <a:gd name="T8" fmla="*/ 44 w 49"/>
                <a:gd name="T9" fmla="*/ 44 h 44"/>
                <a:gd name="T10" fmla="*/ 42 w 49"/>
                <a:gd name="T11" fmla="*/ 43 h 44"/>
                <a:gd name="T12" fmla="*/ 4 w 49"/>
                <a:gd name="T13" fmla="*/ 14 h 44"/>
                <a:gd name="T14" fmla="*/ 4 w 49"/>
                <a:gd name="T15" fmla="*/ 3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9" h="44">
                  <a:moveTo>
                    <a:pt x="4" y="3"/>
                  </a:moveTo>
                  <a:cubicBezTo>
                    <a:pt x="9" y="0"/>
                    <a:pt x="12" y="5"/>
                    <a:pt x="15" y="6"/>
                  </a:cubicBezTo>
                  <a:cubicBezTo>
                    <a:pt x="26" y="16"/>
                    <a:pt x="39" y="24"/>
                    <a:pt x="47" y="36"/>
                  </a:cubicBezTo>
                  <a:cubicBezTo>
                    <a:pt x="48" y="39"/>
                    <a:pt x="49" y="42"/>
                    <a:pt x="45" y="44"/>
                  </a:cubicBezTo>
                  <a:cubicBezTo>
                    <a:pt x="45" y="44"/>
                    <a:pt x="44" y="44"/>
                    <a:pt x="44" y="44"/>
                  </a:cubicBezTo>
                  <a:cubicBezTo>
                    <a:pt x="43" y="44"/>
                    <a:pt x="42" y="44"/>
                    <a:pt x="42" y="43"/>
                  </a:cubicBezTo>
                  <a:cubicBezTo>
                    <a:pt x="29" y="34"/>
                    <a:pt x="17" y="24"/>
                    <a:pt x="4" y="14"/>
                  </a:cubicBezTo>
                  <a:cubicBezTo>
                    <a:pt x="4" y="11"/>
                    <a:pt x="0" y="7"/>
                    <a:pt x="4" y="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9" name="Freeform 26"/>
            <p:cNvSpPr>
              <a:spLocks/>
            </p:cNvSpPr>
            <p:nvPr/>
          </p:nvSpPr>
          <p:spPr bwMode="auto">
            <a:xfrm>
              <a:off x="4587875" y="3281363"/>
              <a:ext cx="100013" cy="23812"/>
            </a:xfrm>
            <a:custGeom>
              <a:avLst/>
              <a:gdLst>
                <a:gd name="T0" fmla="*/ 5 w 55"/>
                <a:gd name="T1" fmla="*/ 10 h 13"/>
                <a:gd name="T2" fmla="*/ 4 w 55"/>
                <a:gd name="T3" fmla="*/ 2 h 13"/>
                <a:gd name="T4" fmla="*/ 10 w 55"/>
                <a:gd name="T5" fmla="*/ 0 h 13"/>
                <a:gd name="T6" fmla="*/ 42 w 55"/>
                <a:gd name="T7" fmla="*/ 1 h 13"/>
                <a:gd name="T8" fmla="*/ 55 w 55"/>
                <a:gd name="T9" fmla="*/ 3 h 13"/>
                <a:gd name="T10" fmla="*/ 55 w 55"/>
                <a:gd name="T11" fmla="*/ 11 h 13"/>
                <a:gd name="T12" fmla="*/ 29 w 55"/>
                <a:gd name="T13" fmla="*/ 11 h 13"/>
                <a:gd name="T14" fmla="*/ 5 w 55"/>
                <a:gd name="T15" fmla="*/ 1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5" h="13">
                  <a:moveTo>
                    <a:pt x="5" y="10"/>
                  </a:moveTo>
                  <a:cubicBezTo>
                    <a:pt x="0" y="5"/>
                    <a:pt x="2" y="3"/>
                    <a:pt x="4" y="2"/>
                  </a:cubicBezTo>
                  <a:cubicBezTo>
                    <a:pt x="5" y="2"/>
                    <a:pt x="8" y="1"/>
                    <a:pt x="10" y="0"/>
                  </a:cubicBezTo>
                  <a:cubicBezTo>
                    <a:pt x="16" y="0"/>
                    <a:pt x="38" y="0"/>
                    <a:pt x="42" y="1"/>
                  </a:cubicBezTo>
                  <a:cubicBezTo>
                    <a:pt x="47" y="2"/>
                    <a:pt x="49" y="1"/>
                    <a:pt x="55" y="3"/>
                  </a:cubicBezTo>
                  <a:cubicBezTo>
                    <a:pt x="55" y="6"/>
                    <a:pt x="55" y="8"/>
                    <a:pt x="55" y="11"/>
                  </a:cubicBezTo>
                  <a:cubicBezTo>
                    <a:pt x="46" y="13"/>
                    <a:pt x="38" y="11"/>
                    <a:pt x="29" y="11"/>
                  </a:cubicBezTo>
                  <a:cubicBezTo>
                    <a:pt x="19" y="13"/>
                    <a:pt x="13" y="12"/>
                    <a:pt x="5" y="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0" name="Freeform 27"/>
            <p:cNvSpPr>
              <a:spLocks/>
            </p:cNvSpPr>
            <p:nvPr/>
          </p:nvSpPr>
          <p:spPr bwMode="auto">
            <a:xfrm>
              <a:off x="4699000" y="3508375"/>
              <a:ext cx="90488" cy="84137"/>
            </a:xfrm>
            <a:custGeom>
              <a:avLst/>
              <a:gdLst>
                <a:gd name="T0" fmla="*/ 9 w 50"/>
                <a:gd name="T1" fmla="*/ 47 h 47"/>
                <a:gd name="T2" fmla="*/ 0 w 50"/>
                <a:gd name="T3" fmla="*/ 43 h 47"/>
                <a:gd name="T4" fmla="*/ 37 w 50"/>
                <a:gd name="T5" fmla="*/ 7 h 47"/>
                <a:gd name="T6" fmla="*/ 50 w 50"/>
                <a:gd name="T7" fmla="*/ 7 h 47"/>
                <a:gd name="T8" fmla="*/ 9 w 50"/>
                <a:gd name="T9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47">
                  <a:moveTo>
                    <a:pt x="9" y="47"/>
                  </a:moveTo>
                  <a:cubicBezTo>
                    <a:pt x="3" y="46"/>
                    <a:pt x="3" y="46"/>
                    <a:pt x="0" y="43"/>
                  </a:cubicBezTo>
                  <a:cubicBezTo>
                    <a:pt x="15" y="30"/>
                    <a:pt x="22" y="20"/>
                    <a:pt x="37" y="7"/>
                  </a:cubicBezTo>
                  <a:cubicBezTo>
                    <a:pt x="47" y="0"/>
                    <a:pt x="49" y="6"/>
                    <a:pt x="50" y="7"/>
                  </a:cubicBezTo>
                  <a:cubicBezTo>
                    <a:pt x="49" y="11"/>
                    <a:pt x="26" y="34"/>
                    <a:pt x="9" y="4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" name="Freeform 28"/>
            <p:cNvSpPr>
              <a:spLocks noEditPoints="1"/>
            </p:cNvSpPr>
            <p:nvPr/>
          </p:nvSpPr>
          <p:spPr bwMode="auto">
            <a:xfrm>
              <a:off x="4949825" y="3167063"/>
              <a:ext cx="133350" cy="168275"/>
            </a:xfrm>
            <a:custGeom>
              <a:avLst/>
              <a:gdLst>
                <a:gd name="T0" fmla="*/ 51 w 74"/>
                <a:gd name="T1" fmla="*/ 40 h 92"/>
                <a:gd name="T2" fmla="*/ 48 w 74"/>
                <a:gd name="T3" fmla="*/ 9 h 92"/>
                <a:gd name="T4" fmla="*/ 56 w 74"/>
                <a:gd name="T5" fmla="*/ 0 h 92"/>
                <a:gd name="T6" fmla="*/ 63 w 74"/>
                <a:gd name="T7" fmla="*/ 3 h 92"/>
                <a:gd name="T8" fmla="*/ 66 w 74"/>
                <a:gd name="T9" fmla="*/ 14 h 92"/>
                <a:gd name="T10" fmla="*/ 67 w 74"/>
                <a:gd name="T11" fmla="*/ 35 h 92"/>
                <a:gd name="T12" fmla="*/ 68 w 74"/>
                <a:gd name="T13" fmla="*/ 58 h 92"/>
                <a:gd name="T14" fmla="*/ 74 w 74"/>
                <a:gd name="T15" fmla="*/ 84 h 92"/>
                <a:gd name="T16" fmla="*/ 66 w 74"/>
                <a:gd name="T17" fmla="*/ 92 h 92"/>
                <a:gd name="T18" fmla="*/ 59 w 74"/>
                <a:gd name="T19" fmla="*/ 88 h 92"/>
                <a:gd name="T20" fmla="*/ 54 w 74"/>
                <a:gd name="T21" fmla="*/ 78 h 92"/>
                <a:gd name="T22" fmla="*/ 20 w 74"/>
                <a:gd name="T23" fmla="*/ 89 h 92"/>
                <a:gd name="T24" fmla="*/ 2 w 74"/>
                <a:gd name="T25" fmla="*/ 75 h 92"/>
                <a:gd name="T26" fmla="*/ 3 w 74"/>
                <a:gd name="T27" fmla="*/ 52 h 92"/>
                <a:gd name="T28" fmla="*/ 12 w 74"/>
                <a:gd name="T29" fmla="*/ 42 h 92"/>
                <a:gd name="T30" fmla="*/ 51 w 74"/>
                <a:gd name="T31" fmla="*/ 40 h 92"/>
                <a:gd name="T32" fmla="*/ 36 w 74"/>
                <a:gd name="T33" fmla="*/ 51 h 92"/>
                <a:gd name="T34" fmla="*/ 26 w 74"/>
                <a:gd name="T35" fmla="*/ 53 h 92"/>
                <a:gd name="T36" fmla="*/ 20 w 74"/>
                <a:gd name="T37" fmla="*/ 62 h 92"/>
                <a:gd name="T38" fmla="*/ 24 w 74"/>
                <a:gd name="T39" fmla="*/ 70 h 92"/>
                <a:gd name="T40" fmla="*/ 43 w 74"/>
                <a:gd name="T41" fmla="*/ 65 h 92"/>
                <a:gd name="T42" fmla="*/ 42 w 74"/>
                <a:gd name="T43" fmla="*/ 55 h 92"/>
                <a:gd name="T44" fmla="*/ 36 w 74"/>
                <a:gd name="T45" fmla="*/ 51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74" h="92">
                  <a:moveTo>
                    <a:pt x="51" y="40"/>
                  </a:moveTo>
                  <a:cubicBezTo>
                    <a:pt x="47" y="29"/>
                    <a:pt x="47" y="19"/>
                    <a:pt x="48" y="9"/>
                  </a:cubicBezTo>
                  <a:cubicBezTo>
                    <a:pt x="48" y="5"/>
                    <a:pt x="51" y="0"/>
                    <a:pt x="56" y="0"/>
                  </a:cubicBezTo>
                  <a:cubicBezTo>
                    <a:pt x="60" y="0"/>
                    <a:pt x="61" y="0"/>
                    <a:pt x="63" y="3"/>
                  </a:cubicBezTo>
                  <a:cubicBezTo>
                    <a:pt x="64" y="5"/>
                    <a:pt x="65" y="9"/>
                    <a:pt x="66" y="14"/>
                  </a:cubicBezTo>
                  <a:cubicBezTo>
                    <a:pt x="65" y="19"/>
                    <a:pt x="67" y="26"/>
                    <a:pt x="67" y="35"/>
                  </a:cubicBezTo>
                  <a:cubicBezTo>
                    <a:pt x="67" y="42"/>
                    <a:pt x="67" y="50"/>
                    <a:pt x="68" y="58"/>
                  </a:cubicBezTo>
                  <a:cubicBezTo>
                    <a:pt x="69" y="67"/>
                    <a:pt x="72" y="75"/>
                    <a:pt x="74" y="84"/>
                  </a:cubicBezTo>
                  <a:cubicBezTo>
                    <a:pt x="73" y="88"/>
                    <a:pt x="71" y="90"/>
                    <a:pt x="66" y="92"/>
                  </a:cubicBezTo>
                  <a:cubicBezTo>
                    <a:pt x="62" y="92"/>
                    <a:pt x="61" y="90"/>
                    <a:pt x="59" y="88"/>
                  </a:cubicBezTo>
                  <a:cubicBezTo>
                    <a:pt x="57" y="85"/>
                    <a:pt x="56" y="82"/>
                    <a:pt x="54" y="78"/>
                  </a:cubicBezTo>
                  <a:cubicBezTo>
                    <a:pt x="44" y="86"/>
                    <a:pt x="33" y="90"/>
                    <a:pt x="20" y="89"/>
                  </a:cubicBezTo>
                  <a:cubicBezTo>
                    <a:pt x="13" y="86"/>
                    <a:pt x="7" y="83"/>
                    <a:pt x="2" y="75"/>
                  </a:cubicBezTo>
                  <a:cubicBezTo>
                    <a:pt x="0" y="69"/>
                    <a:pt x="0" y="62"/>
                    <a:pt x="3" y="52"/>
                  </a:cubicBezTo>
                  <a:cubicBezTo>
                    <a:pt x="5" y="48"/>
                    <a:pt x="9" y="44"/>
                    <a:pt x="12" y="42"/>
                  </a:cubicBezTo>
                  <a:cubicBezTo>
                    <a:pt x="25" y="37"/>
                    <a:pt x="37" y="33"/>
                    <a:pt x="51" y="40"/>
                  </a:cubicBezTo>
                  <a:close/>
                  <a:moveTo>
                    <a:pt x="36" y="51"/>
                  </a:moveTo>
                  <a:cubicBezTo>
                    <a:pt x="31" y="49"/>
                    <a:pt x="29" y="52"/>
                    <a:pt x="26" y="53"/>
                  </a:cubicBezTo>
                  <a:cubicBezTo>
                    <a:pt x="22" y="54"/>
                    <a:pt x="20" y="57"/>
                    <a:pt x="20" y="62"/>
                  </a:cubicBezTo>
                  <a:cubicBezTo>
                    <a:pt x="20" y="65"/>
                    <a:pt x="21" y="68"/>
                    <a:pt x="24" y="70"/>
                  </a:cubicBezTo>
                  <a:cubicBezTo>
                    <a:pt x="32" y="73"/>
                    <a:pt x="38" y="70"/>
                    <a:pt x="43" y="65"/>
                  </a:cubicBezTo>
                  <a:cubicBezTo>
                    <a:pt x="46" y="62"/>
                    <a:pt x="44" y="56"/>
                    <a:pt x="42" y="55"/>
                  </a:cubicBezTo>
                  <a:cubicBezTo>
                    <a:pt x="40" y="53"/>
                    <a:pt x="39" y="52"/>
                    <a:pt x="36" y="5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" name="Freeform 29"/>
            <p:cNvSpPr>
              <a:spLocks noEditPoints="1"/>
            </p:cNvSpPr>
            <p:nvPr/>
          </p:nvSpPr>
          <p:spPr bwMode="auto">
            <a:xfrm>
              <a:off x="5214938" y="3213100"/>
              <a:ext cx="155575" cy="128587"/>
            </a:xfrm>
            <a:custGeom>
              <a:avLst/>
              <a:gdLst>
                <a:gd name="T0" fmla="*/ 2 w 86"/>
                <a:gd name="T1" fmla="*/ 39 h 71"/>
                <a:gd name="T2" fmla="*/ 9 w 86"/>
                <a:gd name="T3" fmla="*/ 17 h 71"/>
                <a:gd name="T4" fmla="*/ 21 w 86"/>
                <a:gd name="T5" fmla="*/ 5 h 71"/>
                <a:gd name="T6" fmla="*/ 54 w 86"/>
                <a:gd name="T7" fmla="*/ 6 h 71"/>
                <a:gd name="T8" fmla="*/ 60 w 86"/>
                <a:gd name="T9" fmla="*/ 18 h 71"/>
                <a:gd name="T10" fmla="*/ 58 w 86"/>
                <a:gd name="T11" fmla="*/ 38 h 71"/>
                <a:gd name="T12" fmla="*/ 59 w 86"/>
                <a:gd name="T13" fmla="*/ 49 h 71"/>
                <a:gd name="T14" fmla="*/ 70 w 86"/>
                <a:gd name="T15" fmla="*/ 50 h 71"/>
                <a:gd name="T16" fmla="*/ 82 w 86"/>
                <a:gd name="T17" fmla="*/ 47 h 71"/>
                <a:gd name="T18" fmla="*/ 84 w 86"/>
                <a:gd name="T19" fmla="*/ 58 h 71"/>
                <a:gd name="T20" fmla="*/ 71 w 86"/>
                <a:gd name="T21" fmla="*/ 67 h 71"/>
                <a:gd name="T22" fmla="*/ 46 w 86"/>
                <a:gd name="T23" fmla="*/ 63 h 71"/>
                <a:gd name="T24" fmla="*/ 21 w 86"/>
                <a:gd name="T25" fmla="*/ 71 h 71"/>
                <a:gd name="T26" fmla="*/ 2 w 86"/>
                <a:gd name="T27" fmla="*/ 58 h 71"/>
                <a:gd name="T28" fmla="*/ 2 w 86"/>
                <a:gd name="T29" fmla="*/ 39 h 71"/>
                <a:gd name="T30" fmla="*/ 19 w 86"/>
                <a:gd name="T31" fmla="*/ 51 h 71"/>
                <a:gd name="T32" fmla="*/ 35 w 86"/>
                <a:gd name="T33" fmla="*/ 47 h 71"/>
                <a:gd name="T34" fmla="*/ 35 w 86"/>
                <a:gd name="T35" fmla="*/ 23 h 71"/>
                <a:gd name="T36" fmla="*/ 19 w 86"/>
                <a:gd name="T37" fmla="*/ 31 h 71"/>
                <a:gd name="T38" fmla="*/ 19 w 86"/>
                <a:gd name="T39" fmla="*/ 51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6" h="71">
                  <a:moveTo>
                    <a:pt x="2" y="39"/>
                  </a:moveTo>
                  <a:cubicBezTo>
                    <a:pt x="2" y="30"/>
                    <a:pt x="6" y="23"/>
                    <a:pt x="9" y="17"/>
                  </a:cubicBezTo>
                  <a:cubicBezTo>
                    <a:pt x="12" y="12"/>
                    <a:pt x="15" y="10"/>
                    <a:pt x="21" y="5"/>
                  </a:cubicBezTo>
                  <a:cubicBezTo>
                    <a:pt x="37" y="0"/>
                    <a:pt x="37" y="0"/>
                    <a:pt x="54" y="6"/>
                  </a:cubicBezTo>
                  <a:cubicBezTo>
                    <a:pt x="59" y="10"/>
                    <a:pt x="61" y="14"/>
                    <a:pt x="60" y="18"/>
                  </a:cubicBezTo>
                  <a:cubicBezTo>
                    <a:pt x="60" y="25"/>
                    <a:pt x="61" y="32"/>
                    <a:pt x="58" y="38"/>
                  </a:cubicBezTo>
                  <a:cubicBezTo>
                    <a:pt x="56" y="41"/>
                    <a:pt x="55" y="48"/>
                    <a:pt x="59" y="49"/>
                  </a:cubicBezTo>
                  <a:cubicBezTo>
                    <a:pt x="62" y="49"/>
                    <a:pt x="66" y="50"/>
                    <a:pt x="70" y="50"/>
                  </a:cubicBezTo>
                  <a:cubicBezTo>
                    <a:pt x="74" y="49"/>
                    <a:pt x="78" y="48"/>
                    <a:pt x="82" y="47"/>
                  </a:cubicBezTo>
                  <a:cubicBezTo>
                    <a:pt x="86" y="50"/>
                    <a:pt x="85" y="54"/>
                    <a:pt x="84" y="58"/>
                  </a:cubicBezTo>
                  <a:cubicBezTo>
                    <a:pt x="81" y="63"/>
                    <a:pt x="75" y="64"/>
                    <a:pt x="71" y="67"/>
                  </a:cubicBezTo>
                  <a:cubicBezTo>
                    <a:pt x="62" y="69"/>
                    <a:pt x="53" y="66"/>
                    <a:pt x="46" y="63"/>
                  </a:cubicBezTo>
                  <a:cubicBezTo>
                    <a:pt x="36" y="66"/>
                    <a:pt x="30" y="70"/>
                    <a:pt x="21" y="71"/>
                  </a:cubicBezTo>
                  <a:cubicBezTo>
                    <a:pt x="15" y="71"/>
                    <a:pt x="5" y="66"/>
                    <a:pt x="2" y="58"/>
                  </a:cubicBezTo>
                  <a:cubicBezTo>
                    <a:pt x="0" y="53"/>
                    <a:pt x="2" y="39"/>
                    <a:pt x="2" y="39"/>
                  </a:cubicBezTo>
                  <a:close/>
                  <a:moveTo>
                    <a:pt x="19" y="51"/>
                  </a:moveTo>
                  <a:cubicBezTo>
                    <a:pt x="24" y="56"/>
                    <a:pt x="31" y="53"/>
                    <a:pt x="35" y="47"/>
                  </a:cubicBezTo>
                  <a:cubicBezTo>
                    <a:pt x="38" y="39"/>
                    <a:pt x="41" y="31"/>
                    <a:pt x="35" y="23"/>
                  </a:cubicBezTo>
                  <a:cubicBezTo>
                    <a:pt x="27" y="20"/>
                    <a:pt x="23" y="26"/>
                    <a:pt x="19" y="31"/>
                  </a:cubicBezTo>
                  <a:cubicBezTo>
                    <a:pt x="17" y="38"/>
                    <a:pt x="17" y="45"/>
                    <a:pt x="19" y="5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3" name="Freeform 30"/>
            <p:cNvSpPr>
              <a:spLocks noEditPoints="1"/>
            </p:cNvSpPr>
            <p:nvPr/>
          </p:nvSpPr>
          <p:spPr bwMode="auto">
            <a:xfrm>
              <a:off x="5103813" y="3198813"/>
              <a:ext cx="117475" cy="141287"/>
            </a:xfrm>
            <a:custGeom>
              <a:avLst/>
              <a:gdLst>
                <a:gd name="T0" fmla="*/ 59 w 65"/>
                <a:gd name="T1" fmla="*/ 64 h 78"/>
                <a:gd name="T2" fmla="*/ 13 w 65"/>
                <a:gd name="T3" fmla="*/ 76 h 78"/>
                <a:gd name="T4" fmla="*/ 0 w 65"/>
                <a:gd name="T5" fmla="*/ 60 h 78"/>
                <a:gd name="T6" fmla="*/ 3 w 65"/>
                <a:gd name="T7" fmla="*/ 29 h 78"/>
                <a:gd name="T8" fmla="*/ 18 w 65"/>
                <a:gd name="T9" fmla="*/ 7 h 78"/>
                <a:gd name="T10" fmla="*/ 32 w 65"/>
                <a:gd name="T11" fmla="*/ 1 h 78"/>
                <a:gd name="T12" fmla="*/ 62 w 65"/>
                <a:gd name="T13" fmla="*/ 13 h 78"/>
                <a:gd name="T14" fmla="*/ 56 w 65"/>
                <a:gd name="T15" fmla="*/ 33 h 78"/>
                <a:gd name="T16" fmla="*/ 37 w 65"/>
                <a:gd name="T17" fmla="*/ 49 h 78"/>
                <a:gd name="T18" fmla="*/ 25 w 65"/>
                <a:gd name="T19" fmla="*/ 58 h 78"/>
                <a:gd name="T20" fmla="*/ 40 w 65"/>
                <a:gd name="T21" fmla="*/ 58 h 78"/>
                <a:gd name="T22" fmla="*/ 55 w 65"/>
                <a:gd name="T23" fmla="*/ 56 h 78"/>
                <a:gd name="T24" fmla="*/ 59 w 65"/>
                <a:gd name="T25" fmla="*/ 64 h 78"/>
                <a:gd name="T26" fmla="*/ 31 w 65"/>
                <a:gd name="T27" fmla="*/ 16 h 78"/>
                <a:gd name="T28" fmla="*/ 19 w 65"/>
                <a:gd name="T29" fmla="*/ 40 h 78"/>
                <a:gd name="T30" fmla="*/ 45 w 65"/>
                <a:gd name="T31" fmla="*/ 26 h 78"/>
                <a:gd name="T32" fmla="*/ 45 w 65"/>
                <a:gd name="T33" fmla="*/ 16 h 78"/>
                <a:gd name="T34" fmla="*/ 31 w 65"/>
                <a:gd name="T35" fmla="*/ 16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5" h="78">
                  <a:moveTo>
                    <a:pt x="59" y="64"/>
                  </a:moveTo>
                  <a:cubicBezTo>
                    <a:pt x="44" y="76"/>
                    <a:pt x="35" y="78"/>
                    <a:pt x="13" y="76"/>
                  </a:cubicBezTo>
                  <a:cubicBezTo>
                    <a:pt x="7" y="74"/>
                    <a:pt x="3" y="67"/>
                    <a:pt x="0" y="60"/>
                  </a:cubicBezTo>
                  <a:cubicBezTo>
                    <a:pt x="0" y="50"/>
                    <a:pt x="0" y="40"/>
                    <a:pt x="3" y="29"/>
                  </a:cubicBezTo>
                  <a:cubicBezTo>
                    <a:pt x="6" y="18"/>
                    <a:pt x="9" y="13"/>
                    <a:pt x="18" y="7"/>
                  </a:cubicBezTo>
                  <a:cubicBezTo>
                    <a:pt x="22" y="4"/>
                    <a:pt x="29" y="2"/>
                    <a:pt x="32" y="1"/>
                  </a:cubicBezTo>
                  <a:cubicBezTo>
                    <a:pt x="45" y="0"/>
                    <a:pt x="52" y="0"/>
                    <a:pt x="62" y="13"/>
                  </a:cubicBezTo>
                  <a:cubicBezTo>
                    <a:pt x="65" y="21"/>
                    <a:pt x="61" y="28"/>
                    <a:pt x="56" y="33"/>
                  </a:cubicBezTo>
                  <a:cubicBezTo>
                    <a:pt x="50" y="41"/>
                    <a:pt x="46" y="44"/>
                    <a:pt x="37" y="49"/>
                  </a:cubicBezTo>
                  <a:cubicBezTo>
                    <a:pt x="34" y="50"/>
                    <a:pt x="27" y="54"/>
                    <a:pt x="25" y="58"/>
                  </a:cubicBezTo>
                  <a:cubicBezTo>
                    <a:pt x="30" y="60"/>
                    <a:pt x="35" y="60"/>
                    <a:pt x="40" y="58"/>
                  </a:cubicBezTo>
                  <a:cubicBezTo>
                    <a:pt x="46" y="56"/>
                    <a:pt x="49" y="56"/>
                    <a:pt x="55" y="56"/>
                  </a:cubicBezTo>
                  <a:cubicBezTo>
                    <a:pt x="55" y="56"/>
                    <a:pt x="60" y="60"/>
                    <a:pt x="59" y="64"/>
                  </a:cubicBezTo>
                  <a:close/>
                  <a:moveTo>
                    <a:pt x="31" y="16"/>
                  </a:moveTo>
                  <a:cubicBezTo>
                    <a:pt x="22" y="24"/>
                    <a:pt x="22" y="26"/>
                    <a:pt x="19" y="40"/>
                  </a:cubicBezTo>
                  <a:cubicBezTo>
                    <a:pt x="28" y="38"/>
                    <a:pt x="39" y="32"/>
                    <a:pt x="45" y="26"/>
                  </a:cubicBezTo>
                  <a:cubicBezTo>
                    <a:pt x="46" y="22"/>
                    <a:pt x="47" y="18"/>
                    <a:pt x="45" y="16"/>
                  </a:cubicBezTo>
                  <a:cubicBezTo>
                    <a:pt x="42" y="14"/>
                    <a:pt x="34" y="15"/>
                    <a:pt x="31" y="1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" name="Freeform 31"/>
            <p:cNvSpPr>
              <a:spLocks/>
            </p:cNvSpPr>
            <p:nvPr/>
          </p:nvSpPr>
          <p:spPr bwMode="auto">
            <a:xfrm>
              <a:off x="4879975" y="3232150"/>
              <a:ext cx="53975" cy="123825"/>
            </a:xfrm>
            <a:custGeom>
              <a:avLst/>
              <a:gdLst>
                <a:gd name="T0" fmla="*/ 3 w 30"/>
                <a:gd name="T1" fmla="*/ 0 h 68"/>
                <a:gd name="T2" fmla="*/ 14 w 30"/>
                <a:gd name="T3" fmla="*/ 6 h 68"/>
                <a:gd name="T4" fmla="*/ 22 w 30"/>
                <a:gd name="T5" fmla="*/ 23 h 68"/>
                <a:gd name="T6" fmla="*/ 27 w 30"/>
                <a:gd name="T7" fmla="*/ 62 h 68"/>
                <a:gd name="T8" fmla="*/ 19 w 30"/>
                <a:gd name="T9" fmla="*/ 68 h 68"/>
                <a:gd name="T10" fmla="*/ 11 w 30"/>
                <a:gd name="T11" fmla="*/ 63 h 68"/>
                <a:gd name="T12" fmla="*/ 11 w 30"/>
                <a:gd name="T13" fmla="*/ 57 h 68"/>
                <a:gd name="T14" fmla="*/ 3 w 30"/>
                <a:gd name="T15" fmla="*/ 19 h 68"/>
                <a:gd name="T16" fmla="*/ 3 w 30"/>
                <a:gd name="T17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" h="68">
                  <a:moveTo>
                    <a:pt x="3" y="0"/>
                  </a:moveTo>
                  <a:cubicBezTo>
                    <a:pt x="9" y="0"/>
                    <a:pt x="12" y="2"/>
                    <a:pt x="14" y="6"/>
                  </a:cubicBezTo>
                  <a:cubicBezTo>
                    <a:pt x="15" y="8"/>
                    <a:pt x="21" y="18"/>
                    <a:pt x="22" y="23"/>
                  </a:cubicBezTo>
                  <a:cubicBezTo>
                    <a:pt x="25" y="36"/>
                    <a:pt x="30" y="48"/>
                    <a:pt x="27" y="62"/>
                  </a:cubicBezTo>
                  <a:cubicBezTo>
                    <a:pt x="26" y="66"/>
                    <a:pt x="23" y="68"/>
                    <a:pt x="19" y="68"/>
                  </a:cubicBezTo>
                  <a:cubicBezTo>
                    <a:pt x="15" y="68"/>
                    <a:pt x="13" y="65"/>
                    <a:pt x="11" y="63"/>
                  </a:cubicBezTo>
                  <a:cubicBezTo>
                    <a:pt x="11" y="60"/>
                    <a:pt x="11" y="58"/>
                    <a:pt x="11" y="57"/>
                  </a:cubicBezTo>
                  <a:cubicBezTo>
                    <a:pt x="12" y="43"/>
                    <a:pt x="9" y="31"/>
                    <a:pt x="3" y="19"/>
                  </a:cubicBezTo>
                  <a:cubicBezTo>
                    <a:pt x="0" y="13"/>
                    <a:pt x="0" y="8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" name="Freeform 32"/>
            <p:cNvSpPr>
              <a:spLocks/>
            </p:cNvSpPr>
            <p:nvPr/>
          </p:nvSpPr>
          <p:spPr bwMode="auto">
            <a:xfrm>
              <a:off x="4865688" y="3181350"/>
              <a:ext cx="30163" cy="31750"/>
            </a:xfrm>
            <a:custGeom>
              <a:avLst/>
              <a:gdLst>
                <a:gd name="T0" fmla="*/ 5 w 17"/>
                <a:gd name="T1" fmla="*/ 17 h 17"/>
                <a:gd name="T2" fmla="*/ 0 w 17"/>
                <a:gd name="T3" fmla="*/ 10 h 17"/>
                <a:gd name="T4" fmla="*/ 7 w 17"/>
                <a:gd name="T5" fmla="*/ 0 h 17"/>
                <a:gd name="T6" fmla="*/ 17 w 17"/>
                <a:gd name="T7" fmla="*/ 4 h 17"/>
                <a:gd name="T8" fmla="*/ 5 w 17"/>
                <a:gd name="T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7">
                  <a:moveTo>
                    <a:pt x="5" y="17"/>
                  </a:moveTo>
                  <a:cubicBezTo>
                    <a:pt x="2" y="15"/>
                    <a:pt x="0" y="13"/>
                    <a:pt x="0" y="10"/>
                  </a:cubicBezTo>
                  <a:cubicBezTo>
                    <a:pt x="0" y="6"/>
                    <a:pt x="1" y="2"/>
                    <a:pt x="7" y="0"/>
                  </a:cubicBezTo>
                  <a:cubicBezTo>
                    <a:pt x="14" y="0"/>
                    <a:pt x="14" y="3"/>
                    <a:pt x="17" y="4"/>
                  </a:cubicBezTo>
                  <a:cubicBezTo>
                    <a:pt x="17" y="15"/>
                    <a:pt x="16" y="16"/>
                    <a:pt x="5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56" name="Group 55"/>
          <p:cNvGrpSpPr/>
          <p:nvPr/>
        </p:nvGrpSpPr>
        <p:grpSpPr>
          <a:xfrm>
            <a:off x="6236351" y="3819375"/>
            <a:ext cx="635683" cy="655622"/>
            <a:chOff x="10526713" y="3411537"/>
            <a:chExt cx="860425" cy="887413"/>
          </a:xfrm>
          <a:solidFill>
            <a:srgbClr val="EFECCA"/>
          </a:solidFill>
        </p:grpSpPr>
        <p:sp>
          <p:nvSpPr>
            <p:cNvPr id="57" name="Freeform 5"/>
            <p:cNvSpPr>
              <a:spLocks noEditPoints="1"/>
            </p:cNvSpPr>
            <p:nvPr/>
          </p:nvSpPr>
          <p:spPr bwMode="auto">
            <a:xfrm>
              <a:off x="10526713" y="3411537"/>
              <a:ext cx="860425" cy="887413"/>
            </a:xfrm>
            <a:custGeom>
              <a:avLst/>
              <a:gdLst>
                <a:gd name="T0" fmla="*/ 119 w 426"/>
                <a:gd name="T1" fmla="*/ 437 h 440"/>
                <a:gd name="T2" fmla="*/ 22 w 426"/>
                <a:gd name="T3" fmla="*/ 392 h 440"/>
                <a:gd name="T4" fmla="*/ 18 w 426"/>
                <a:gd name="T5" fmla="*/ 297 h 440"/>
                <a:gd name="T6" fmla="*/ 11 w 426"/>
                <a:gd name="T7" fmla="*/ 203 h 440"/>
                <a:gd name="T8" fmla="*/ 57 w 426"/>
                <a:gd name="T9" fmla="*/ 61 h 440"/>
                <a:gd name="T10" fmla="*/ 227 w 426"/>
                <a:gd name="T11" fmla="*/ 3 h 440"/>
                <a:gd name="T12" fmla="*/ 292 w 426"/>
                <a:gd name="T13" fmla="*/ 10 h 440"/>
                <a:gd name="T14" fmla="*/ 382 w 426"/>
                <a:gd name="T15" fmla="*/ 106 h 440"/>
                <a:gd name="T16" fmla="*/ 419 w 426"/>
                <a:gd name="T17" fmla="*/ 149 h 440"/>
                <a:gd name="T18" fmla="*/ 349 w 426"/>
                <a:gd name="T19" fmla="*/ 254 h 440"/>
                <a:gd name="T20" fmla="*/ 353 w 426"/>
                <a:gd name="T21" fmla="*/ 348 h 440"/>
                <a:gd name="T22" fmla="*/ 221 w 426"/>
                <a:gd name="T23" fmla="*/ 440 h 440"/>
                <a:gd name="T24" fmla="*/ 318 w 426"/>
                <a:gd name="T25" fmla="*/ 138 h 440"/>
                <a:gd name="T26" fmla="*/ 263 w 426"/>
                <a:gd name="T27" fmla="*/ 20 h 440"/>
                <a:gd name="T28" fmla="*/ 179 w 426"/>
                <a:gd name="T29" fmla="*/ 26 h 440"/>
                <a:gd name="T30" fmla="*/ 47 w 426"/>
                <a:gd name="T31" fmla="*/ 143 h 440"/>
                <a:gd name="T32" fmla="*/ 233 w 426"/>
                <a:gd name="T33" fmla="*/ 173 h 440"/>
                <a:gd name="T34" fmla="*/ 69 w 426"/>
                <a:gd name="T35" fmla="*/ 333 h 440"/>
                <a:gd name="T36" fmla="*/ 52 w 426"/>
                <a:gd name="T37" fmla="*/ 375 h 440"/>
                <a:gd name="T38" fmla="*/ 152 w 426"/>
                <a:gd name="T39" fmla="*/ 395 h 440"/>
                <a:gd name="T40" fmla="*/ 302 w 426"/>
                <a:gd name="T41" fmla="*/ 366 h 440"/>
                <a:gd name="T42" fmla="*/ 340 w 426"/>
                <a:gd name="T43" fmla="*/ 308 h 440"/>
                <a:gd name="T44" fmla="*/ 218 w 426"/>
                <a:gd name="T45" fmla="*/ 343 h 440"/>
                <a:gd name="T46" fmla="*/ 119 w 426"/>
                <a:gd name="T47" fmla="*/ 295 h 440"/>
                <a:gd name="T48" fmla="*/ 261 w 426"/>
                <a:gd name="T49" fmla="*/ 288 h 440"/>
                <a:gd name="T50" fmla="*/ 259 w 426"/>
                <a:gd name="T51" fmla="*/ 273 h 440"/>
                <a:gd name="T52" fmla="*/ 114 w 426"/>
                <a:gd name="T53" fmla="*/ 236 h 440"/>
                <a:gd name="T54" fmla="*/ 42 w 426"/>
                <a:gd name="T55" fmla="*/ 194 h 440"/>
                <a:gd name="T56" fmla="*/ 44 w 426"/>
                <a:gd name="T57" fmla="*/ 272 h 440"/>
                <a:gd name="T58" fmla="*/ 338 w 426"/>
                <a:gd name="T59" fmla="*/ 184 h 440"/>
                <a:gd name="T60" fmla="*/ 201 w 426"/>
                <a:gd name="T61" fmla="*/ 229 h 440"/>
                <a:gd name="T62" fmla="*/ 219 w 426"/>
                <a:gd name="T63" fmla="*/ 239 h 440"/>
                <a:gd name="T64" fmla="*/ 392 w 426"/>
                <a:gd name="T65" fmla="*/ 141 h 440"/>
                <a:gd name="T66" fmla="*/ 364 w 426"/>
                <a:gd name="T67" fmla="*/ 149 h 440"/>
                <a:gd name="T68" fmla="*/ 188 w 426"/>
                <a:gd name="T69" fmla="*/ 312 h 440"/>
                <a:gd name="T70" fmla="*/ 64 w 426"/>
                <a:gd name="T71" fmla="*/ 296 h 440"/>
                <a:gd name="T72" fmla="*/ 103 w 426"/>
                <a:gd name="T73" fmla="*/ 323 h 440"/>
                <a:gd name="T74" fmla="*/ 186 w 426"/>
                <a:gd name="T75" fmla="*/ 327 h 440"/>
                <a:gd name="T76" fmla="*/ 336 w 426"/>
                <a:gd name="T77" fmla="*/ 286 h 440"/>
                <a:gd name="T78" fmla="*/ 310 w 426"/>
                <a:gd name="T79" fmla="*/ 292 h 440"/>
                <a:gd name="T80" fmla="*/ 121 w 426"/>
                <a:gd name="T81" fmla="*/ 210 h 440"/>
                <a:gd name="T82" fmla="*/ 348 w 426"/>
                <a:gd name="T83" fmla="*/ 149 h 440"/>
                <a:gd name="T84" fmla="*/ 277 w 426"/>
                <a:gd name="T85" fmla="*/ 177 h 440"/>
                <a:gd name="T86" fmla="*/ 84 w 426"/>
                <a:gd name="T87" fmla="*/ 186 h 440"/>
                <a:gd name="T88" fmla="*/ 121 w 426"/>
                <a:gd name="T89" fmla="*/ 210 h 440"/>
                <a:gd name="T90" fmla="*/ 238 w 426"/>
                <a:gd name="T91" fmla="*/ 422 h 440"/>
                <a:gd name="T92" fmla="*/ 266 w 426"/>
                <a:gd name="T93" fmla="*/ 395 h 440"/>
                <a:gd name="T94" fmla="*/ 118 w 426"/>
                <a:gd name="T95" fmla="*/ 408 h 440"/>
                <a:gd name="T96" fmla="*/ 70 w 426"/>
                <a:gd name="T97" fmla="*/ 410 h 440"/>
                <a:gd name="T98" fmla="*/ 406 w 426"/>
                <a:gd name="T99" fmla="*/ 171 h 440"/>
                <a:gd name="T100" fmla="*/ 308 w 426"/>
                <a:gd name="T101" fmla="*/ 239 h 440"/>
                <a:gd name="T102" fmla="*/ 140 w 426"/>
                <a:gd name="T103" fmla="*/ 243 h 440"/>
                <a:gd name="T104" fmla="*/ 324 w 426"/>
                <a:gd name="T105" fmla="*/ 248 h 440"/>
                <a:gd name="T106" fmla="*/ 409 w 426"/>
                <a:gd name="T107" fmla="*/ 155 h 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426" h="440">
                  <a:moveTo>
                    <a:pt x="221" y="440"/>
                  </a:moveTo>
                  <a:cubicBezTo>
                    <a:pt x="204" y="440"/>
                    <a:pt x="130" y="437"/>
                    <a:pt x="119" y="437"/>
                  </a:cubicBezTo>
                  <a:cubicBezTo>
                    <a:pt x="93" y="437"/>
                    <a:pt x="76" y="430"/>
                    <a:pt x="50" y="417"/>
                  </a:cubicBezTo>
                  <a:cubicBezTo>
                    <a:pt x="37" y="411"/>
                    <a:pt x="29" y="405"/>
                    <a:pt x="22" y="392"/>
                  </a:cubicBezTo>
                  <a:cubicBezTo>
                    <a:pt x="16" y="381"/>
                    <a:pt x="9" y="369"/>
                    <a:pt x="6" y="357"/>
                  </a:cubicBezTo>
                  <a:cubicBezTo>
                    <a:pt x="0" y="333"/>
                    <a:pt x="5" y="317"/>
                    <a:pt x="18" y="297"/>
                  </a:cubicBezTo>
                  <a:cubicBezTo>
                    <a:pt x="7" y="276"/>
                    <a:pt x="4" y="262"/>
                    <a:pt x="4" y="238"/>
                  </a:cubicBezTo>
                  <a:cubicBezTo>
                    <a:pt x="4" y="225"/>
                    <a:pt x="3" y="215"/>
                    <a:pt x="11" y="203"/>
                  </a:cubicBezTo>
                  <a:cubicBezTo>
                    <a:pt x="17" y="194"/>
                    <a:pt x="25" y="186"/>
                    <a:pt x="33" y="177"/>
                  </a:cubicBezTo>
                  <a:cubicBezTo>
                    <a:pt x="19" y="140"/>
                    <a:pt x="26" y="87"/>
                    <a:pt x="57" y="61"/>
                  </a:cubicBezTo>
                  <a:cubicBezTo>
                    <a:pt x="92" y="33"/>
                    <a:pt x="99" y="31"/>
                    <a:pt x="141" y="16"/>
                  </a:cubicBezTo>
                  <a:cubicBezTo>
                    <a:pt x="158" y="10"/>
                    <a:pt x="210" y="2"/>
                    <a:pt x="227" y="3"/>
                  </a:cubicBezTo>
                  <a:cubicBezTo>
                    <a:pt x="238" y="3"/>
                    <a:pt x="246" y="0"/>
                    <a:pt x="257" y="1"/>
                  </a:cubicBezTo>
                  <a:cubicBezTo>
                    <a:pt x="269" y="3"/>
                    <a:pt x="280" y="5"/>
                    <a:pt x="292" y="10"/>
                  </a:cubicBezTo>
                  <a:cubicBezTo>
                    <a:pt x="332" y="24"/>
                    <a:pt x="355" y="53"/>
                    <a:pt x="363" y="95"/>
                  </a:cubicBezTo>
                  <a:cubicBezTo>
                    <a:pt x="368" y="101"/>
                    <a:pt x="375" y="103"/>
                    <a:pt x="382" y="106"/>
                  </a:cubicBezTo>
                  <a:cubicBezTo>
                    <a:pt x="391" y="110"/>
                    <a:pt x="399" y="118"/>
                    <a:pt x="406" y="125"/>
                  </a:cubicBezTo>
                  <a:cubicBezTo>
                    <a:pt x="412" y="136"/>
                    <a:pt x="413" y="138"/>
                    <a:pt x="419" y="149"/>
                  </a:cubicBezTo>
                  <a:cubicBezTo>
                    <a:pt x="426" y="162"/>
                    <a:pt x="423" y="178"/>
                    <a:pt x="423" y="193"/>
                  </a:cubicBezTo>
                  <a:cubicBezTo>
                    <a:pt x="411" y="223"/>
                    <a:pt x="379" y="241"/>
                    <a:pt x="349" y="254"/>
                  </a:cubicBezTo>
                  <a:cubicBezTo>
                    <a:pt x="356" y="263"/>
                    <a:pt x="357" y="276"/>
                    <a:pt x="352" y="292"/>
                  </a:cubicBezTo>
                  <a:cubicBezTo>
                    <a:pt x="369" y="319"/>
                    <a:pt x="350" y="332"/>
                    <a:pt x="353" y="348"/>
                  </a:cubicBezTo>
                  <a:cubicBezTo>
                    <a:pt x="351" y="373"/>
                    <a:pt x="333" y="419"/>
                    <a:pt x="274" y="431"/>
                  </a:cubicBezTo>
                  <a:cubicBezTo>
                    <a:pt x="262" y="433"/>
                    <a:pt x="229" y="439"/>
                    <a:pt x="221" y="440"/>
                  </a:cubicBezTo>
                  <a:close/>
                  <a:moveTo>
                    <a:pt x="233" y="173"/>
                  </a:moveTo>
                  <a:cubicBezTo>
                    <a:pt x="261" y="162"/>
                    <a:pt x="293" y="155"/>
                    <a:pt x="318" y="138"/>
                  </a:cubicBezTo>
                  <a:cubicBezTo>
                    <a:pt x="347" y="119"/>
                    <a:pt x="352" y="91"/>
                    <a:pt x="335" y="61"/>
                  </a:cubicBezTo>
                  <a:cubicBezTo>
                    <a:pt x="317" y="32"/>
                    <a:pt x="293" y="31"/>
                    <a:pt x="263" y="20"/>
                  </a:cubicBezTo>
                  <a:cubicBezTo>
                    <a:pt x="252" y="16"/>
                    <a:pt x="234" y="18"/>
                    <a:pt x="223" y="19"/>
                  </a:cubicBezTo>
                  <a:cubicBezTo>
                    <a:pt x="208" y="20"/>
                    <a:pt x="194" y="23"/>
                    <a:pt x="179" y="26"/>
                  </a:cubicBezTo>
                  <a:cubicBezTo>
                    <a:pt x="151" y="32"/>
                    <a:pt x="114" y="42"/>
                    <a:pt x="88" y="58"/>
                  </a:cubicBezTo>
                  <a:cubicBezTo>
                    <a:pt x="61" y="75"/>
                    <a:pt x="47" y="104"/>
                    <a:pt x="47" y="143"/>
                  </a:cubicBezTo>
                  <a:cubicBezTo>
                    <a:pt x="52" y="150"/>
                    <a:pt x="79" y="173"/>
                    <a:pt x="108" y="178"/>
                  </a:cubicBezTo>
                  <a:cubicBezTo>
                    <a:pt x="149" y="185"/>
                    <a:pt x="200" y="182"/>
                    <a:pt x="233" y="173"/>
                  </a:cubicBezTo>
                  <a:close/>
                  <a:moveTo>
                    <a:pt x="138" y="343"/>
                  </a:moveTo>
                  <a:cubicBezTo>
                    <a:pt x="113" y="343"/>
                    <a:pt x="87" y="339"/>
                    <a:pt x="69" y="333"/>
                  </a:cubicBezTo>
                  <a:cubicBezTo>
                    <a:pt x="57" y="327"/>
                    <a:pt x="39" y="313"/>
                    <a:pt x="27" y="312"/>
                  </a:cubicBezTo>
                  <a:cubicBezTo>
                    <a:pt x="6" y="334"/>
                    <a:pt x="28" y="366"/>
                    <a:pt x="52" y="375"/>
                  </a:cubicBezTo>
                  <a:cubicBezTo>
                    <a:pt x="67" y="381"/>
                    <a:pt x="89" y="392"/>
                    <a:pt x="105" y="392"/>
                  </a:cubicBezTo>
                  <a:cubicBezTo>
                    <a:pt x="121" y="392"/>
                    <a:pt x="137" y="395"/>
                    <a:pt x="152" y="395"/>
                  </a:cubicBezTo>
                  <a:cubicBezTo>
                    <a:pt x="186" y="395"/>
                    <a:pt x="223" y="393"/>
                    <a:pt x="255" y="383"/>
                  </a:cubicBezTo>
                  <a:cubicBezTo>
                    <a:pt x="271" y="379"/>
                    <a:pt x="288" y="374"/>
                    <a:pt x="302" y="366"/>
                  </a:cubicBezTo>
                  <a:cubicBezTo>
                    <a:pt x="310" y="362"/>
                    <a:pt x="317" y="357"/>
                    <a:pt x="324" y="352"/>
                  </a:cubicBezTo>
                  <a:cubicBezTo>
                    <a:pt x="332" y="345"/>
                    <a:pt x="354" y="324"/>
                    <a:pt x="340" y="308"/>
                  </a:cubicBezTo>
                  <a:cubicBezTo>
                    <a:pt x="325" y="323"/>
                    <a:pt x="305" y="328"/>
                    <a:pt x="285" y="332"/>
                  </a:cubicBezTo>
                  <a:cubicBezTo>
                    <a:pt x="266" y="336"/>
                    <a:pt x="236" y="341"/>
                    <a:pt x="218" y="343"/>
                  </a:cubicBezTo>
                  <a:cubicBezTo>
                    <a:pt x="200" y="345"/>
                    <a:pt x="143" y="343"/>
                    <a:pt x="138" y="343"/>
                  </a:cubicBezTo>
                  <a:close/>
                  <a:moveTo>
                    <a:pt x="119" y="295"/>
                  </a:moveTo>
                  <a:cubicBezTo>
                    <a:pt x="133" y="295"/>
                    <a:pt x="178" y="300"/>
                    <a:pt x="191" y="300"/>
                  </a:cubicBezTo>
                  <a:cubicBezTo>
                    <a:pt x="214" y="299"/>
                    <a:pt x="239" y="291"/>
                    <a:pt x="261" y="288"/>
                  </a:cubicBezTo>
                  <a:cubicBezTo>
                    <a:pt x="289" y="283"/>
                    <a:pt x="332" y="275"/>
                    <a:pt x="336" y="260"/>
                  </a:cubicBezTo>
                  <a:cubicBezTo>
                    <a:pt x="311" y="266"/>
                    <a:pt x="283" y="269"/>
                    <a:pt x="259" y="273"/>
                  </a:cubicBezTo>
                  <a:cubicBezTo>
                    <a:pt x="231" y="278"/>
                    <a:pt x="200" y="281"/>
                    <a:pt x="172" y="275"/>
                  </a:cubicBezTo>
                  <a:cubicBezTo>
                    <a:pt x="148" y="269"/>
                    <a:pt x="126" y="261"/>
                    <a:pt x="114" y="236"/>
                  </a:cubicBezTo>
                  <a:cubicBezTo>
                    <a:pt x="107" y="223"/>
                    <a:pt x="93" y="223"/>
                    <a:pt x="80" y="218"/>
                  </a:cubicBezTo>
                  <a:cubicBezTo>
                    <a:pt x="65" y="213"/>
                    <a:pt x="56" y="201"/>
                    <a:pt x="42" y="194"/>
                  </a:cubicBezTo>
                  <a:cubicBezTo>
                    <a:pt x="30" y="196"/>
                    <a:pt x="29" y="208"/>
                    <a:pt x="22" y="214"/>
                  </a:cubicBezTo>
                  <a:cubicBezTo>
                    <a:pt x="12" y="239"/>
                    <a:pt x="22" y="260"/>
                    <a:pt x="44" y="272"/>
                  </a:cubicBezTo>
                  <a:cubicBezTo>
                    <a:pt x="64" y="284"/>
                    <a:pt x="106" y="295"/>
                    <a:pt x="119" y="295"/>
                  </a:cubicBezTo>
                  <a:close/>
                  <a:moveTo>
                    <a:pt x="338" y="184"/>
                  </a:moveTo>
                  <a:cubicBezTo>
                    <a:pt x="313" y="203"/>
                    <a:pt x="285" y="219"/>
                    <a:pt x="251" y="222"/>
                  </a:cubicBezTo>
                  <a:cubicBezTo>
                    <a:pt x="236" y="224"/>
                    <a:pt x="217" y="229"/>
                    <a:pt x="201" y="229"/>
                  </a:cubicBezTo>
                  <a:cubicBezTo>
                    <a:pt x="186" y="228"/>
                    <a:pt x="165" y="227"/>
                    <a:pt x="151" y="230"/>
                  </a:cubicBezTo>
                  <a:cubicBezTo>
                    <a:pt x="173" y="239"/>
                    <a:pt x="193" y="242"/>
                    <a:pt x="219" y="239"/>
                  </a:cubicBezTo>
                  <a:cubicBezTo>
                    <a:pt x="231" y="238"/>
                    <a:pt x="287" y="230"/>
                    <a:pt x="301" y="228"/>
                  </a:cubicBezTo>
                  <a:cubicBezTo>
                    <a:pt x="340" y="221"/>
                    <a:pt x="402" y="191"/>
                    <a:pt x="392" y="141"/>
                  </a:cubicBezTo>
                  <a:cubicBezTo>
                    <a:pt x="385" y="127"/>
                    <a:pt x="384" y="125"/>
                    <a:pt x="370" y="119"/>
                  </a:cubicBezTo>
                  <a:cubicBezTo>
                    <a:pt x="365" y="129"/>
                    <a:pt x="369" y="139"/>
                    <a:pt x="364" y="149"/>
                  </a:cubicBezTo>
                  <a:cubicBezTo>
                    <a:pt x="358" y="160"/>
                    <a:pt x="346" y="172"/>
                    <a:pt x="338" y="184"/>
                  </a:cubicBezTo>
                  <a:close/>
                  <a:moveTo>
                    <a:pt x="188" y="312"/>
                  </a:moveTo>
                  <a:cubicBezTo>
                    <a:pt x="161" y="312"/>
                    <a:pt x="130" y="313"/>
                    <a:pt x="104" y="308"/>
                  </a:cubicBezTo>
                  <a:cubicBezTo>
                    <a:pt x="92" y="305"/>
                    <a:pt x="75" y="300"/>
                    <a:pt x="64" y="296"/>
                  </a:cubicBezTo>
                  <a:cubicBezTo>
                    <a:pt x="57" y="292"/>
                    <a:pt x="29" y="281"/>
                    <a:pt x="26" y="274"/>
                  </a:cubicBezTo>
                  <a:cubicBezTo>
                    <a:pt x="28" y="301"/>
                    <a:pt x="81" y="318"/>
                    <a:pt x="103" y="323"/>
                  </a:cubicBezTo>
                  <a:cubicBezTo>
                    <a:pt x="116" y="325"/>
                    <a:pt x="129" y="326"/>
                    <a:pt x="143" y="326"/>
                  </a:cubicBezTo>
                  <a:cubicBezTo>
                    <a:pt x="153" y="326"/>
                    <a:pt x="176" y="327"/>
                    <a:pt x="186" y="327"/>
                  </a:cubicBezTo>
                  <a:cubicBezTo>
                    <a:pt x="205" y="327"/>
                    <a:pt x="232" y="326"/>
                    <a:pt x="258" y="319"/>
                  </a:cubicBezTo>
                  <a:cubicBezTo>
                    <a:pt x="286" y="311"/>
                    <a:pt x="319" y="310"/>
                    <a:pt x="336" y="286"/>
                  </a:cubicBezTo>
                  <a:cubicBezTo>
                    <a:pt x="337" y="285"/>
                    <a:pt x="336" y="284"/>
                    <a:pt x="336" y="282"/>
                  </a:cubicBezTo>
                  <a:cubicBezTo>
                    <a:pt x="332" y="285"/>
                    <a:pt x="313" y="289"/>
                    <a:pt x="310" y="292"/>
                  </a:cubicBezTo>
                  <a:cubicBezTo>
                    <a:pt x="273" y="301"/>
                    <a:pt x="234" y="312"/>
                    <a:pt x="188" y="312"/>
                  </a:cubicBezTo>
                  <a:close/>
                  <a:moveTo>
                    <a:pt x="121" y="210"/>
                  </a:moveTo>
                  <a:cubicBezTo>
                    <a:pt x="146" y="214"/>
                    <a:pt x="173" y="212"/>
                    <a:pt x="198" y="211"/>
                  </a:cubicBezTo>
                  <a:cubicBezTo>
                    <a:pt x="252" y="209"/>
                    <a:pt x="327" y="190"/>
                    <a:pt x="348" y="149"/>
                  </a:cubicBezTo>
                  <a:cubicBezTo>
                    <a:pt x="354" y="137"/>
                    <a:pt x="356" y="124"/>
                    <a:pt x="356" y="122"/>
                  </a:cubicBezTo>
                  <a:cubicBezTo>
                    <a:pt x="342" y="143"/>
                    <a:pt x="301" y="167"/>
                    <a:pt x="277" y="177"/>
                  </a:cubicBezTo>
                  <a:cubicBezTo>
                    <a:pt x="252" y="188"/>
                    <a:pt x="222" y="193"/>
                    <a:pt x="195" y="197"/>
                  </a:cubicBezTo>
                  <a:cubicBezTo>
                    <a:pt x="164" y="202"/>
                    <a:pt x="95" y="191"/>
                    <a:pt x="84" y="186"/>
                  </a:cubicBezTo>
                  <a:cubicBezTo>
                    <a:pt x="77" y="182"/>
                    <a:pt x="47" y="159"/>
                    <a:pt x="50" y="167"/>
                  </a:cubicBezTo>
                  <a:cubicBezTo>
                    <a:pt x="63" y="204"/>
                    <a:pt x="112" y="209"/>
                    <a:pt x="121" y="210"/>
                  </a:cubicBezTo>
                  <a:close/>
                  <a:moveTo>
                    <a:pt x="142" y="424"/>
                  </a:moveTo>
                  <a:cubicBezTo>
                    <a:pt x="166" y="423"/>
                    <a:pt x="214" y="422"/>
                    <a:pt x="238" y="422"/>
                  </a:cubicBezTo>
                  <a:cubicBezTo>
                    <a:pt x="267" y="421"/>
                    <a:pt x="331" y="398"/>
                    <a:pt x="338" y="360"/>
                  </a:cubicBezTo>
                  <a:cubicBezTo>
                    <a:pt x="324" y="379"/>
                    <a:pt x="276" y="391"/>
                    <a:pt x="266" y="395"/>
                  </a:cubicBezTo>
                  <a:cubicBezTo>
                    <a:pt x="245" y="404"/>
                    <a:pt x="220" y="405"/>
                    <a:pt x="198" y="408"/>
                  </a:cubicBezTo>
                  <a:cubicBezTo>
                    <a:pt x="183" y="410"/>
                    <a:pt x="135" y="408"/>
                    <a:pt x="118" y="408"/>
                  </a:cubicBezTo>
                  <a:cubicBezTo>
                    <a:pt x="107" y="409"/>
                    <a:pt x="45" y="386"/>
                    <a:pt x="29" y="378"/>
                  </a:cubicBezTo>
                  <a:cubicBezTo>
                    <a:pt x="36" y="388"/>
                    <a:pt x="49" y="401"/>
                    <a:pt x="70" y="410"/>
                  </a:cubicBezTo>
                  <a:cubicBezTo>
                    <a:pt x="95" y="420"/>
                    <a:pt x="129" y="424"/>
                    <a:pt x="142" y="424"/>
                  </a:cubicBezTo>
                  <a:close/>
                  <a:moveTo>
                    <a:pt x="406" y="171"/>
                  </a:moveTo>
                  <a:cubicBezTo>
                    <a:pt x="402" y="186"/>
                    <a:pt x="380" y="210"/>
                    <a:pt x="367" y="219"/>
                  </a:cubicBezTo>
                  <a:cubicBezTo>
                    <a:pt x="351" y="230"/>
                    <a:pt x="327" y="233"/>
                    <a:pt x="308" y="239"/>
                  </a:cubicBezTo>
                  <a:cubicBezTo>
                    <a:pt x="286" y="245"/>
                    <a:pt x="247" y="252"/>
                    <a:pt x="210" y="252"/>
                  </a:cubicBezTo>
                  <a:cubicBezTo>
                    <a:pt x="184" y="252"/>
                    <a:pt x="157" y="247"/>
                    <a:pt x="140" y="243"/>
                  </a:cubicBezTo>
                  <a:cubicBezTo>
                    <a:pt x="145" y="261"/>
                    <a:pt x="183" y="269"/>
                    <a:pt x="222" y="267"/>
                  </a:cubicBezTo>
                  <a:cubicBezTo>
                    <a:pt x="262" y="265"/>
                    <a:pt x="303" y="253"/>
                    <a:pt x="324" y="248"/>
                  </a:cubicBezTo>
                  <a:cubicBezTo>
                    <a:pt x="351" y="241"/>
                    <a:pt x="415" y="209"/>
                    <a:pt x="414" y="180"/>
                  </a:cubicBezTo>
                  <a:cubicBezTo>
                    <a:pt x="416" y="172"/>
                    <a:pt x="411" y="159"/>
                    <a:pt x="409" y="155"/>
                  </a:cubicBezTo>
                  <a:cubicBezTo>
                    <a:pt x="403" y="141"/>
                    <a:pt x="407" y="160"/>
                    <a:pt x="406" y="17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8" name="Freeform 6"/>
            <p:cNvSpPr>
              <a:spLocks/>
            </p:cNvSpPr>
            <p:nvPr/>
          </p:nvSpPr>
          <p:spPr bwMode="auto">
            <a:xfrm>
              <a:off x="10721975" y="3479800"/>
              <a:ext cx="346075" cy="260350"/>
            </a:xfrm>
            <a:custGeom>
              <a:avLst/>
              <a:gdLst>
                <a:gd name="T0" fmla="*/ 43 w 172"/>
                <a:gd name="T1" fmla="*/ 60 h 129"/>
                <a:gd name="T2" fmla="*/ 75 w 172"/>
                <a:gd name="T3" fmla="*/ 58 h 129"/>
                <a:gd name="T4" fmla="*/ 104 w 172"/>
                <a:gd name="T5" fmla="*/ 53 h 129"/>
                <a:gd name="T6" fmla="*/ 108 w 172"/>
                <a:gd name="T7" fmla="*/ 65 h 129"/>
                <a:gd name="T8" fmla="*/ 87 w 172"/>
                <a:gd name="T9" fmla="*/ 68 h 129"/>
                <a:gd name="T10" fmla="*/ 49 w 172"/>
                <a:gd name="T11" fmla="*/ 75 h 129"/>
                <a:gd name="T12" fmla="*/ 33 w 172"/>
                <a:gd name="T13" fmla="*/ 79 h 129"/>
                <a:gd name="T14" fmla="*/ 33 w 172"/>
                <a:gd name="T15" fmla="*/ 85 h 129"/>
                <a:gd name="T16" fmla="*/ 45 w 172"/>
                <a:gd name="T17" fmla="*/ 87 h 129"/>
                <a:gd name="T18" fmla="*/ 56 w 172"/>
                <a:gd name="T19" fmla="*/ 85 h 129"/>
                <a:gd name="T20" fmla="*/ 100 w 172"/>
                <a:gd name="T21" fmla="*/ 81 h 129"/>
                <a:gd name="T22" fmla="*/ 104 w 172"/>
                <a:gd name="T23" fmla="*/ 92 h 129"/>
                <a:gd name="T24" fmla="*/ 102 w 172"/>
                <a:gd name="T25" fmla="*/ 93 h 129"/>
                <a:gd name="T26" fmla="*/ 97 w 172"/>
                <a:gd name="T27" fmla="*/ 93 h 129"/>
                <a:gd name="T28" fmla="*/ 69 w 172"/>
                <a:gd name="T29" fmla="*/ 97 h 129"/>
                <a:gd name="T30" fmla="*/ 47 w 172"/>
                <a:gd name="T31" fmla="*/ 100 h 129"/>
                <a:gd name="T32" fmla="*/ 43 w 172"/>
                <a:gd name="T33" fmla="*/ 104 h 129"/>
                <a:gd name="T34" fmla="*/ 55 w 172"/>
                <a:gd name="T35" fmla="*/ 112 h 129"/>
                <a:gd name="T36" fmla="*/ 103 w 172"/>
                <a:gd name="T37" fmla="*/ 112 h 129"/>
                <a:gd name="T38" fmla="*/ 123 w 172"/>
                <a:gd name="T39" fmla="*/ 105 h 129"/>
                <a:gd name="T40" fmla="*/ 163 w 172"/>
                <a:gd name="T41" fmla="*/ 87 h 129"/>
                <a:gd name="T42" fmla="*/ 171 w 172"/>
                <a:gd name="T43" fmla="*/ 98 h 129"/>
                <a:gd name="T44" fmla="*/ 158 w 172"/>
                <a:gd name="T45" fmla="*/ 106 h 129"/>
                <a:gd name="T46" fmla="*/ 103 w 172"/>
                <a:gd name="T47" fmla="*/ 127 h 129"/>
                <a:gd name="T48" fmla="*/ 69 w 172"/>
                <a:gd name="T49" fmla="*/ 129 h 129"/>
                <a:gd name="T50" fmla="*/ 26 w 172"/>
                <a:gd name="T51" fmla="*/ 112 h 129"/>
                <a:gd name="T52" fmla="*/ 20 w 172"/>
                <a:gd name="T53" fmla="*/ 106 h 129"/>
                <a:gd name="T54" fmla="*/ 8 w 172"/>
                <a:gd name="T55" fmla="*/ 109 h 129"/>
                <a:gd name="T56" fmla="*/ 0 w 172"/>
                <a:gd name="T57" fmla="*/ 102 h 129"/>
                <a:gd name="T58" fmla="*/ 4 w 172"/>
                <a:gd name="T59" fmla="*/ 94 h 129"/>
                <a:gd name="T60" fmla="*/ 18 w 172"/>
                <a:gd name="T61" fmla="*/ 89 h 129"/>
                <a:gd name="T62" fmla="*/ 10 w 172"/>
                <a:gd name="T63" fmla="*/ 76 h 129"/>
                <a:gd name="T64" fmla="*/ 10 w 172"/>
                <a:gd name="T65" fmla="*/ 67 h 129"/>
                <a:gd name="T66" fmla="*/ 23 w 172"/>
                <a:gd name="T67" fmla="*/ 62 h 129"/>
                <a:gd name="T68" fmla="*/ 25 w 172"/>
                <a:gd name="T69" fmla="*/ 59 h 129"/>
                <a:gd name="T70" fmla="*/ 35 w 172"/>
                <a:gd name="T71" fmla="*/ 41 h 129"/>
                <a:gd name="T72" fmla="*/ 58 w 172"/>
                <a:gd name="T73" fmla="*/ 23 h 129"/>
                <a:gd name="T74" fmla="*/ 103 w 172"/>
                <a:gd name="T75" fmla="*/ 2 h 129"/>
                <a:gd name="T76" fmla="*/ 149 w 172"/>
                <a:gd name="T77" fmla="*/ 11 h 129"/>
                <a:gd name="T78" fmla="*/ 153 w 172"/>
                <a:gd name="T79" fmla="*/ 20 h 129"/>
                <a:gd name="T80" fmla="*/ 136 w 172"/>
                <a:gd name="T81" fmla="*/ 20 h 129"/>
                <a:gd name="T82" fmla="*/ 85 w 172"/>
                <a:gd name="T83" fmla="*/ 24 h 129"/>
                <a:gd name="T84" fmla="*/ 60 w 172"/>
                <a:gd name="T85" fmla="*/ 39 h 129"/>
                <a:gd name="T86" fmla="*/ 43 w 172"/>
                <a:gd name="T87" fmla="*/ 60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72" h="129">
                  <a:moveTo>
                    <a:pt x="43" y="60"/>
                  </a:moveTo>
                  <a:cubicBezTo>
                    <a:pt x="49" y="62"/>
                    <a:pt x="70" y="60"/>
                    <a:pt x="75" y="58"/>
                  </a:cubicBezTo>
                  <a:cubicBezTo>
                    <a:pt x="85" y="56"/>
                    <a:pt x="95" y="56"/>
                    <a:pt x="104" y="53"/>
                  </a:cubicBezTo>
                  <a:cubicBezTo>
                    <a:pt x="114" y="56"/>
                    <a:pt x="109" y="65"/>
                    <a:pt x="108" y="65"/>
                  </a:cubicBezTo>
                  <a:cubicBezTo>
                    <a:pt x="101" y="64"/>
                    <a:pt x="94" y="67"/>
                    <a:pt x="87" y="68"/>
                  </a:cubicBezTo>
                  <a:cubicBezTo>
                    <a:pt x="74" y="71"/>
                    <a:pt x="62" y="74"/>
                    <a:pt x="49" y="75"/>
                  </a:cubicBezTo>
                  <a:cubicBezTo>
                    <a:pt x="43" y="75"/>
                    <a:pt x="38" y="78"/>
                    <a:pt x="33" y="79"/>
                  </a:cubicBezTo>
                  <a:cubicBezTo>
                    <a:pt x="33" y="82"/>
                    <a:pt x="33" y="84"/>
                    <a:pt x="33" y="85"/>
                  </a:cubicBezTo>
                  <a:cubicBezTo>
                    <a:pt x="38" y="88"/>
                    <a:pt x="42" y="87"/>
                    <a:pt x="45" y="87"/>
                  </a:cubicBezTo>
                  <a:cubicBezTo>
                    <a:pt x="49" y="87"/>
                    <a:pt x="53" y="86"/>
                    <a:pt x="56" y="85"/>
                  </a:cubicBezTo>
                  <a:cubicBezTo>
                    <a:pt x="71" y="83"/>
                    <a:pt x="85" y="78"/>
                    <a:pt x="100" y="81"/>
                  </a:cubicBezTo>
                  <a:cubicBezTo>
                    <a:pt x="104" y="84"/>
                    <a:pt x="107" y="87"/>
                    <a:pt x="104" y="92"/>
                  </a:cubicBezTo>
                  <a:cubicBezTo>
                    <a:pt x="103" y="92"/>
                    <a:pt x="103" y="93"/>
                    <a:pt x="102" y="93"/>
                  </a:cubicBezTo>
                  <a:cubicBezTo>
                    <a:pt x="100" y="94"/>
                    <a:pt x="98" y="93"/>
                    <a:pt x="97" y="93"/>
                  </a:cubicBezTo>
                  <a:cubicBezTo>
                    <a:pt x="87" y="93"/>
                    <a:pt x="78" y="94"/>
                    <a:pt x="69" y="97"/>
                  </a:cubicBezTo>
                  <a:cubicBezTo>
                    <a:pt x="62" y="99"/>
                    <a:pt x="54" y="101"/>
                    <a:pt x="47" y="100"/>
                  </a:cubicBezTo>
                  <a:cubicBezTo>
                    <a:pt x="45" y="100"/>
                    <a:pt x="43" y="104"/>
                    <a:pt x="43" y="104"/>
                  </a:cubicBezTo>
                  <a:cubicBezTo>
                    <a:pt x="47" y="107"/>
                    <a:pt x="50" y="109"/>
                    <a:pt x="55" y="112"/>
                  </a:cubicBezTo>
                  <a:cubicBezTo>
                    <a:pt x="71" y="113"/>
                    <a:pt x="88" y="112"/>
                    <a:pt x="103" y="112"/>
                  </a:cubicBezTo>
                  <a:cubicBezTo>
                    <a:pt x="111" y="110"/>
                    <a:pt x="117" y="107"/>
                    <a:pt x="123" y="105"/>
                  </a:cubicBezTo>
                  <a:cubicBezTo>
                    <a:pt x="137" y="100"/>
                    <a:pt x="153" y="97"/>
                    <a:pt x="163" y="87"/>
                  </a:cubicBezTo>
                  <a:cubicBezTo>
                    <a:pt x="170" y="89"/>
                    <a:pt x="172" y="92"/>
                    <a:pt x="171" y="98"/>
                  </a:cubicBezTo>
                  <a:cubicBezTo>
                    <a:pt x="167" y="100"/>
                    <a:pt x="162" y="104"/>
                    <a:pt x="158" y="106"/>
                  </a:cubicBezTo>
                  <a:cubicBezTo>
                    <a:pt x="140" y="115"/>
                    <a:pt x="122" y="122"/>
                    <a:pt x="103" y="127"/>
                  </a:cubicBezTo>
                  <a:cubicBezTo>
                    <a:pt x="100" y="128"/>
                    <a:pt x="77" y="129"/>
                    <a:pt x="69" y="129"/>
                  </a:cubicBezTo>
                  <a:cubicBezTo>
                    <a:pt x="53" y="128"/>
                    <a:pt x="37" y="125"/>
                    <a:pt x="26" y="112"/>
                  </a:cubicBezTo>
                  <a:cubicBezTo>
                    <a:pt x="25" y="110"/>
                    <a:pt x="22" y="108"/>
                    <a:pt x="20" y="106"/>
                  </a:cubicBezTo>
                  <a:cubicBezTo>
                    <a:pt x="16" y="107"/>
                    <a:pt x="13" y="108"/>
                    <a:pt x="8" y="109"/>
                  </a:cubicBezTo>
                  <a:cubicBezTo>
                    <a:pt x="6" y="107"/>
                    <a:pt x="3" y="105"/>
                    <a:pt x="0" y="102"/>
                  </a:cubicBezTo>
                  <a:cubicBezTo>
                    <a:pt x="1" y="99"/>
                    <a:pt x="2" y="97"/>
                    <a:pt x="4" y="94"/>
                  </a:cubicBezTo>
                  <a:cubicBezTo>
                    <a:pt x="8" y="92"/>
                    <a:pt x="13" y="90"/>
                    <a:pt x="18" y="89"/>
                  </a:cubicBezTo>
                  <a:cubicBezTo>
                    <a:pt x="18" y="87"/>
                    <a:pt x="13" y="79"/>
                    <a:pt x="10" y="76"/>
                  </a:cubicBezTo>
                  <a:cubicBezTo>
                    <a:pt x="10" y="73"/>
                    <a:pt x="10" y="70"/>
                    <a:pt x="10" y="67"/>
                  </a:cubicBezTo>
                  <a:cubicBezTo>
                    <a:pt x="14" y="65"/>
                    <a:pt x="18" y="63"/>
                    <a:pt x="23" y="62"/>
                  </a:cubicBezTo>
                  <a:cubicBezTo>
                    <a:pt x="24" y="61"/>
                    <a:pt x="25" y="60"/>
                    <a:pt x="25" y="59"/>
                  </a:cubicBezTo>
                  <a:cubicBezTo>
                    <a:pt x="28" y="56"/>
                    <a:pt x="32" y="44"/>
                    <a:pt x="35" y="41"/>
                  </a:cubicBezTo>
                  <a:cubicBezTo>
                    <a:pt x="40" y="37"/>
                    <a:pt x="52" y="25"/>
                    <a:pt x="58" y="23"/>
                  </a:cubicBezTo>
                  <a:cubicBezTo>
                    <a:pt x="73" y="16"/>
                    <a:pt x="89" y="8"/>
                    <a:pt x="103" y="2"/>
                  </a:cubicBezTo>
                  <a:cubicBezTo>
                    <a:pt x="121" y="0"/>
                    <a:pt x="136" y="5"/>
                    <a:pt x="149" y="11"/>
                  </a:cubicBezTo>
                  <a:cubicBezTo>
                    <a:pt x="152" y="13"/>
                    <a:pt x="155" y="15"/>
                    <a:pt x="153" y="20"/>
                  </a:cubicBezTo>
                  <a:cubicBezTo>
                    <a:pt x="148" y="21"/>
                    <a:pt x="142" y="21"/>
                    <a:pt x="136" y="20"/>
                  </a:cubicBezTo>
                  <a:cubicBezTo>
                    <a:pt x="118" y="15"/>
                    <a:pt x="102" y="16"/>
                    <a:pt x="85" y="24"/>
                  </a:cubicBezTo>
                  <a:cubicBezTo>
                    <a:pt x="76" y="28"/>
                    <a:pt x="67" y="32"/>
                    <a:pt x="60" y="39"/>
                  </a:cubicBezTo>
                  <a:cubicBezTo>
                    <a:pt x="49" y="45"/>
                    <a:pt x="46" y="55"/>
                    <a:pt x="43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59" name="Group 58"/>
          <p:cNvGrpSpPr/>
          <p:nvPr/>
        </p:nvGrpSpPr>
        <p:grpSpPr>
          <a:xfrm>
            <a:off x="8634162" y="3819374"/>
            <a:ext cx="783738" cy="567393"/>
            <a:chOff x="10338307" y="4233492"/>
            <a:chExt cx="914400" cy="661987"/>
          </a:xfrm>
          <a:solidFill>
            <a:srgbClr val="9CDCFF"/>
          </a:solidFill>
        </p:grpSpPr>
        <p:sp>
          <p:nvSpPr>
            <p:cNvPr id="60" name="Freeform 36"/>
            <p:cNvSpPr>
              <a:spLocks noEditPoints="1"/>
            </p:cNvSpPr>
            <p:nvPr/>
          </p:nvSpPr>
          <p:spPr bwMode="auto">
            <a:xfrm>
              <a:off x="10928857" y="4285879"/>
              <a:ext cx="323850" cy="293687"/>
            </a:xfrm>
            <a:custGeom>
              <a:avLst/>
              <a:gdLst>
                <a:gd name="T0" fmla="*/ 157 w 167"/>
                <a:gd name="T1" fmla="*/ 49 h 151"/>
                <a:gd name="T2" fmla="*/ 99 w 167"/>
                <a:gd name="T3" fmla="*/ 5 h 151"/>
                <a:gd name="T4" fmla="*/ 65 w 167"/>
                <a:gd name="T5" fmla="*/ 5 h 151"/>
                <a:gd name="T6" fmla="*/ 36 w 167"/>
                <a:gd name="T7" fmla="*/ 129 h 151"/>
                <a:gd name="T8" fmla="*/ 101 w 167"/>
                <a:gd name="T9" fmla="*/ 147 h 151"/>
                <a:gd name="T10" fmla="*/ 156 w 167"/>
                <a:gd name="T11" fmla="*/ 101 h 151"/>
                <a:gd name="T12" fmla="*/ 157 w 167"/>
                <a:gd name="T13" fmla="*/ 49 h 151"/>
                <a:gd name="T14" fmla="*/ 157 w 167"/>
                <a:gd name="T15" fmla="*/ 49 h 151"/>
                <a:gd name="T16" fmla="*/ 140 w 167"/>
                <a:gd name="T17" fmla="*/ 94 h 151"/>
                <a:gd name="T18" fmla="*/ 75 w 167"/>
                <a:gd name="T19" fmla="*/ 131 h 151"/>
                <a:gd name="T20" fmla="*/ 39 w 167"/>
                <a:gd name="T21" fmla="*/ 85 h 151"/>
                <a:gd name="T22" fmla="*/ 42 w 167"/>
                <a:gd name="T23" fmla="*/ 53 h 151"/>
                <a:gd name="T24" fmla="*/ 71 w 167"/>
                <a:gd name="T25" fmla="*/ 26 h 151"/>
                <a:gd name="T26" fmla="*/ 116 w 167"/>
                <a:gd name="T27" fmla="*/ 29 h 151"/>
                <a:gd name="T28" fmla="*/ 145 w 167"/>
                <a:gd name="T29" fmla="*/ 65 h 151"/>
                <a:gd name="T30" fmla="*/ 140 w 167"/>
                <a:gd name="T31" fmla="*/ 94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67" h="151">
                  <a:moveTo>
                    <a:pt x="157" y="49"/>
                  </a:moveTo>
                  <a:cubicBezTo>
                    <a:pt x="144" y="33"/>
                    <a:pt x="124" y="5"/>
                    <a:pt x="99" y="5"/>
                  </a:cubicBezTo>
                  <a:cubicBezTo>
                    <a:pt x="88" y="5"/>
                    <a:pt x="75" y="0"/>
                    <a:pt x="65" y="5"/>
                  </a:cubicBezTo>
                  <a:cubicBezTo>
                    <a:pt x="19" y="30"/>
                    <a:pt x="0" y="88"/>
                    <a:pt x="36" y="129"/>
                  </a:cubicBezTo>
                  <a:cubicBezTo>
                    <a:pt x="54" y="149"/>
                    <a:pt x="77" y="151"/>
                    <a:pt x="101" y="147"/>
                  </a:cubicBezTo>
                  <a:cubicBezTo>
                    <a:pt x="128" y="142"/>
                    <a:pt x="144" y="122"/>
                    <a:pt x="156" y="101"/>
                  </a:cubicBezTo>
                  <a:cubicBezTo>
                    <a:pt x="167" y="82"/>
                    <a:pt x="164" y="65"/>
                    <a:pt x="157" y="49"/>
                  </a:cubicBezTo>
                  <a:cubicBezTo>
                    <a:pt x="149" y="40"/>
                    <a:pt x="164" y="65"/>
                    <a:pt x="157" y="49"/>
                  </a:cubicBezTo>
                  <a:close/>
                  <a:moveTo>
                    <a:pt x="140" y="94"/>
                  </a:moveTo>
                  <a:cubicBezTo>
                    <a:pt x="135" y="122"/>
                    <a:pt x="100" y="134"/>
                    <a:pt x="75" y="131"/>
                  </a:cubicBezTo>
                  <a:cubicBezTo>
                    <a:pt x="48" y="131"/>
                    <a:pt x="39" y="105"/>
                    <a:pt x="39" y="85"/>
                  </a:cubicBezTo>
                  <a:cubicBezTo>
                    <a:pt x="39" y="74"/>
                    <a:pt x="38" y="63"/>
                    <a:pt x="42" y="53"/>
                  </a:cubicBezTo>
                  <a:cubicBezTo>
                    <a:pt x="47" y="35"/>
                    <a:pt x="59" y="35"/>
                    <a:pt x="71" y="26"/>
                  </a:cubicBezTo>
                  <a:cubicBezTo>
                    <a:pt x="87" y="25"/>
                    <a:pt x="100" y="22"/>
                    <a:pt x="116" y="29"/>
                  </a:cubicBezTo>
                  <a:cubicBezTo>
                    <a:pt x="139" y="39"/>
                    <a:pt x="135" y="48"/>
                    <a:pt x="145" y="65"/>
                  </a:cubicBezTo>
                  <a:cubicBezTo>
                    <a:pt x="146" y="71"/>
                    <a:pt x="141" y="88"/>
                    <a:pt x="140" y="9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1" name="Freeform 37"/>
            <p:cNvSpPr>
              <a:spLocks/>
            </p:cNvSpPr>
            <p:nvPr/>
          </p:nvSpPr>
          <p:spPr bwMode="auto">
            <a:xfrm>
              <a:off x="11030457" y="4422404"/>
              <a:ext cx="158750" cy="96837"/>
            </a:xfrm>
            <a:custGeom>
              <a:avLst/>
              <a:gdLst>
                <a:gd name="T0" fmla="*/ 74 w 82"/>
                <a:gd name="T1" fmla="*/ 0 h 50"/>
                <a:gd name="T2" fmla="*/ 66 w 82"/>
                <a:gd name="T3" fmla="*/ 6 h 50"/>
                <a:gd name="T4" fmla="*/ 48 w 82"/>
                <a:gd name="T5" fmla="*/ 28 h 50"/>
                <a:gd name="T6" fmla="*/ 35 w 82"/>
                <a:gd name="T7" fmla="*/ 33 h 50"/>
                <a:gd name="T8" fmla="*/ 26 w 82"/>
                <a:gd name="T9" fmla="*/ 29 h 50"/>
                <a:gd name="T10" fmla="*/ 26 w 82"/>
                <a:gd name="T11" fmla="*/ 27 h 50"/>
                <a:gd name="T12" fmla="*/ 23 w 82"/>
                <a:gd name="T13" fmla="*/ 25 h 50"/>
                <a:gd name="T14" fmla="*/ 6 w 82"/>
                <a:gd name="T15" fmla="*/ 9 h 50"/>
                <a:gd name="T16" fmla="*/ 5 w 82"/>
                <a:gd name="T17" fmla="*/ 10 h 50"/>
                <a:gd name="T18" fmla="*/ 0 w 82"/>
                <a:gd name="T19" fmla="*/ 17 h 50"/>
                <a:gd name="T20" fmla="*/ 16 w 82"/>
                <a:gd name="T21" fmla="*/ 45 h 50"/>
                <a:gd name="T22" fmla="*/ 21 w 82"/>
                <a:gd name="T23" fmla="*/ 48 h 50"/>
                <a:gd name="T24" fmla="*/ 74 w 82"/>
                <a:gd name="T25" fmla="*/ 29 h 50"/>
                <a:gd name="T26" fmla="*/ 74 w 82"/>
                <a:gd name="T27" fmla="*/ 28 h 50"/>
                <a:gd name="T28" fmla="*/ 76 w 82"/>
                <a:gd name="T29" fmla="*/ 24 h 50"/>
                <a:gd name="T30" fmla="*/ 77 w 82"/>
                <a:gd name="T31" fmla="*/ 22 h 50"/>
                <a:gd name="T32" fmla="*/ 82 w 82"/>
                <a:gd name="T33" fmla="*/ 10 h 50"/>
                <a:gd name="T34" fmla="*/ 74 w 82"/>
                <a:gd name="T35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2" h="50">
                  <a:moveTo>
                    <a:pt x="74" y="0"/>
                  </a:moveTo>
                  <a:cubicBezTo>
                    <a:pt x="71" y="1"/>
                    <a:pt x="68" y="4"/>
                    <a:pt x="66" y="6"/>
                  </a:cubicBezTo>
                  <a:cubicBezTo>
                    <a:pt x="62" y="14"/>
                    <a:pt x="56" y="22"/>
                    <a:pt x="48" y="28"/>
                  </a:cubicBezTo>
                  <a:cubicBezTo>
                    <a:pt x="45" y="30"/>
                    <a:pt x="40" y="31"/>
                    <a:pt x="35" y="33"/>
                  </a:cubicBezTo>
                  <a:cubicBezTo>
                    <a:pt x="32" y="32"/>
                    <a:pt x="29" y="30"/>
                    <a:pt x="26" y="29"/>
                  </a:cubicBezTo>
                  <a:cubicBezTo>
                    <a:pt x="26" y="28"/>
                    <a:pt x="26" y="28"/>
                    <a:pt x="26" y="27"/>
                  </a:cubicBezTo>
                  <a:cubicBezTo>
                    <a:pt x="25" y="27"/>
                    <a:pt x="24" y="26"/>
                    <a:pt x="23" y="25"/>
                  </a:cubicBezTo>
                  <a:cubicBezTo>
                    <a:pt x="20" y="23"/>
                    <a:pt x="12" y="13"/>
                    <a:pt x="6" y="9"/>
                  </a:cubicBezTo>
                  <a:cubicBezTo>
                    <a:pt x="6" y="9"/>
                    <a:pt x="5" y="9"/>
                    <a:pt x="5" y="10"/>
                  </a:cubicBezTo>
                  <a:cubicBezTo>
                    <a:pt x="3" y="12"/>
                    <a:pt x="1" y="14"/>
                    <a:pt x="0" y="17"/>
                  </a:cubicBezTo>
                  <a:cubicBezTo>
                    <a:pt x="1" y="29"/>
                    <a:pt x="11" y="36"/>
                    <a:pt x="16" y="45"/>
                  </a:cubicBezTo>
                  <a:cubicBezTo>
                    <a:pt x="17" y="46"/>
                    <a:pt x="19" y="47"/>
                    <a:pt x="21" y="48"/>
                  </a:cubicBezTo>
                  <a:cubicBezTo>
                    <a:pt x="40" y="50"/>
                    <a:pt x="65" y="47"/>
                    <a:pt x="74" y="29"/>
                  </a:cubicBezTo>
                  <a:cubicBezTo>
                    <a:pt x="74" y="28"/>
                    <a:pt x="74" y="28"/>
                    <a:pt x="74" y="28"/>
                  </a:cubicBezTo>
                  <a:cubicBezTo>
                    <a:pt x="75" y="26"/>
                    <a:pt x="75" y="25"/>
                    <a:pt x="76" y="24"/>
                  </a:cubicBezTo>
                  <a:cubicBezTo>
                    <a:pt x="76" y="23"/>
                    <a:pt x="76" y="22"/>
                    <a:pt x="77" y="22"/>
                  </a:cubicBezTo>
                  <a:cubicBezTo>
                    <a:pt x="78" y="18"/>
                    <a:pt x="80" y="14"/>
                    <a:pt x="82" y="10"/>
                  </a:cubicBezTo>
                  <a:cubicBezTo>
                    <a:pt x="79" y="6"/>
                    <a:pt x="76" y="3"/>
                    <a:pt x="7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" name="Freeform 38"/>
            <p:cNvSpPr>
              <a:spLocks/>
            </p:cNvSpPr>
            <p:nvPr/>
          </p:nvSpPr>
          <p:spPr bwMode="auto">
            <a:xfrm>
              <a:off x="10555794" y="4603379"/>
              <a:ext cx="198438" cy="269875"/>
            </a:xfrm>
            <a:custGeom>
              <a:avLst/>
              <a:gdLst>
                <a:gd name="T0" fmla="*/ 63 w 103"/>
                <a:gd name="T1" fmla="*/ 112 h 139"/>
                <a:gd name="T2" fmla="*/ 46 w 103"/>
                <a:gd name="T3" fmla="*/ 116 h 139"/>
                <a:gd name="T4" fmla="*/ 19 w 103"/>
                <a:gd name="T5" fmla="*/ 114 h 139"/>
                <a:gd name="T6" fmla="*/ 22 w 103"/>
                <a:gd name="T7" fmla="*/ 84 h 139"/>
                <a:gd name="T8" fmla="*/ 68 w 103"/>
                <a:gd name="T9" fmla="*/ 79 h 139"/>
                <a:gd name="T10" fmla="*/ 80 w 103"/>
                <a:gd name="T11" fmla="*/ 73 h 139"/>
                <a:gd name="T12" fmla="*/ 78 w 103"/>
                <a:gd name="T13" fmla="*/ 65 h 139"/>
                <a:gd name="T14" fmla="*/ 70 w 103"/>
                <a:gd name="T15" fmla="*/ 60 h 139"/>
                <a:gd name="T16" fmla="*/ 22 w 103"/>
                <a:gd name="T17" fmla="*/ 62 h 139"/>
                <a:gd name="T18" fmla="*/ 24 w 103"/>
                <a:gd name="T19" fmla="*/ 32 h 139"/>
                <a:gd name="T20" fmla="*/ 29 w 103"/>
                <a:gd name="T21" fmla="*/ 26 h 139"/>
                <a:gd name="T22" fmla="*/ 60 w 103"/>
                <a:gd name="T23" fmla="*/ 28 h 139"/>
                <a:gd name="T24" fmla="*/ 92 w 103"/>
                <a:gd name="T25" fmla="*/ 37 h 139"/>
                <a:gd name="T26" fmla="*/ 95 w 103"/>
                <a:gd name="T27" fmla="*/ 36 h 139"/>
                <a:gd name="T28" fmla="*/ 98 w 103"/>
                <a:gd name="T29" fmla="*/ 20 h 139"/>
                <a:gd name="T30" fmla="*/ 69 w 103"/>
                <a:gd name="T31" fmla="*/ 10 h 139"/>
                <a:gd name="T32" fmla="*/ 63 w 103"/>
                <a:gd name="T33" fmla="*/ 8 h 139"/>
                <a:gd name="T34" fmla="*/ 54 w 103"/>
                <a:gd name="T35" fmla="*/ 8 h 139"/>
                <a:gd name="T36" fmla="*/ 40 w 103"/>
                <a:gd name="T37" fmla="*/ 8 h 139"/>
                <a:gd name="T38" fmla="*/ 9 w 103"/>
                <a:gd name="T39" fmla="*/ 9 h 139"/>
                <a:gd name="T40" fmla="*/ 5 w 103"/>
                <a:gd name="T41" fmla="*/ 33 h 139"/>
                <a:gd name="T42" fmla="*/ 5 w 103"/>
                <a:gd name="T43" fmla="*/ 61 h 139"/>
                <a:gd name="T44" fmla="*/ 0 w 103"/>
                <a:gd name="T45" fmla="*/ 136 h 139"/>
                <a:gd name="T46" fmla="*/ 18 w 103"/>
                <a:gd name="T47" fmla="*/ 137 h 139"/>
                <a:gd name="T48" fmla="*/ 75 w 103"/>
                <a:gd name="T49" fmla="*/ 130 h 139"/>
                <a:gd name="T50" fmla="*/ 83 w 103"/>
                <a:gd name="T51" fmla="*/ 118 h 139"/>
                <a:gd name="T52" fmla="*/ 77 w 103"/>
                <a:gd name="T53" fmla="*/ 111 h 139"/>
                <a:gd name="T54" fmla="*/ 63 w 103"/>
                <a:gd name="T55" fmla="*/ 112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03" h="139">
                  <a:moveTo>
                    <a:pt x="63" y="112"/>
                  </a:moveTo>
                  <a:cubicBezTo>
                    <a:pt x="57" y="113"/>
                    <a:pt x="51" y="115"/>
                    <a:pt x="46" y="116"/>
                  </a:cubicBezTo>
                  <a:cubicBezTo>
                    <a:pt x="37" y="117"/>
                    <a:pt x="28" y="118"/>
                    <a:pt x="19" y="114"/>
                  </a:cubicBezTo>
                  <a:cubicBezTo>
                    <a:pt x="20" y="105"/>
                    <a:pt x="20" y="91"/>
                    <a:pt x="22" y="84"/>
                  </a:cubicBezTo>
                  <a:cubicBezTo>
                    <a:pt x="30" y="79"/>
                    <a:pt x="68" y="79"/>
                    <a:pt x="68" y="79"/>
                  </a:cubicBezTo>
                  <a:cubicBezTo>
                    <a:pt x="72" y="77"/>
                    <a:pt x="76" y="75"/>
                    <a:pt x="80" y="73"/>
                  </a:cubicBezTo>
                  <a:cubicBezTo>
                    <a:pt x="79" y="70"/>
                    <a:pt x="79" y="67"/>
                    <a:pt x="78" y="65"/>
                  </a:cubicBezTo>
                  <a:cubicBezTo>
                    <a:pt x="75" y="63"/>
                    <a:pt x="72" y="62"/>
                    <a:pt x="70" y="60"/>
                  </a:cubicBezTo>
                  <a:cubicBezTo>
                    <a:pt x="54" y="62"/>
                    <a:pt x="39" y="69"/>
                    <a:pt x="22" y="62"/>
                  </a:cubicBezTo>
                  <a:cubicBezTo>
                    <a:pt x="23" y="52"/>
                    <a:pt x="23" y="42"/>
                    <a:pt x="24" y="32"/>
                  </a:cubicBezTo>
                  <a:cubicBezTo>
                    <a:pt x="24" y="31"/>
                    <a:pt x="28" y="26"/>
                    <a:pt x="29" y="26"/>
                  </a:cubicBezTo>
                  <a:cubicBezTo>
                    <a:pt x="38" y="26"/>
                    <a:pt x="59" y="27"/>
                    <a:pt x="60" y="28"/>
                  </a:cubicBezTo>
                  <a:cubicBezTo>
                    <a:pt x="70" y="34"/>
                    <a:pt x="82" y="32"/>
                    <a:pt x="92" y="37"/>
                  </a:cubicBezTo>
                  <a:cubicBezTo>
                    <a:pt x="93" y="37"/>
                    <a:pt x="94" y="37"/>
                    <a:pt x="95" y="36"/>
                  </a:cubicBezTo>
                  <a:cubicBezTo>
                    <a:pt x="102" y="34"/>
                    <a:pt x="103" y="25"/>
                    <a:pt x="98" y="20"/>
                  </a:cubicBezTo>
                  <a:cubicBezTo>
                    <a:pt x="97" y="19"/>
                    <a:pt x="77" y="14"/>
                    <a:pt x="69" y="10"/>
                  </a:cubicBezTo>
                  <a:cubicBezTo>
                    <a:pt x="67" y="9"/>
                    <a:pt x="65" y="9"/>
                    <a:pt x="63" y="8"/>
                  </a:cubicBezTo>
                  <a:cubicBezTo>
                    <a:pt x="60" y="8"/>
                    <a:pt x="57" y="8"/>
                    <a:pt x="54" y="8"/>
                  </a:cubicBezTo>
                  <a:cubicBezTo>
                    <a:pt x="52" y="9"/>
                    <a:pt x="43" y="8"/>
                    <a:pt x="40" y="8"/>
                  </a:cubicBezTo>
                  <a:cubicBezTo>
                    <a:pt x="39" y="8"/>
                    <a:pt x="11" y="0"/>
                    <a:pt x="9" y="9"/>
                  </a:cubicBezTo>
                  <a:cubicBezTo>
                    <a:pt x="6" y="17"/>
                    <a:pt x="7" y="25"/>
                    <a:pt x="5" y="33"/>
                  </a:cubicBezTo>
                  <a:cubicBezTo>
                    <a:pt x="5" y="42"/>
                    <a:pt x="4" y="52"/>
                    <a:pt x="5" y="61"/>
                  </a:cubicBezTo>
                  <a:cubicBezTo>
                    <a:pt x="6" y="71"/>
                    <a:pt x="0" y="122"/>
                    <a:pt x="0" y="136"/>
                  </a:cubicBezTo>
                  <a:cubicBezTo>
                    <a:pt x="12" y="139"/>
                    <a:pt x="12" y="139"/>
                    <a:pt x="18" y="137"/>
                  </a:cubicBezTo>
                  <a:cubicBezTo>
                    <a:pt x="22" y="136"/>
                    <a:pt x="73" y="129"/>
                    <a:pt x="75" y="130"/>
                  </a:cubicBezTo>
                  <a:cubicBezTo>
                    <a:pt x="78" y="126"/>
                    <a:pt x="83" y="124"/>
                    <a:pt x="83" y="118"/>
                  </a:cubicBezTo>
                  <a:cubicBezTo>
                    <a:pt x="81" y="116"/>
                    <a:pt x="79" y="114"/>
                    <a:pt x="77" y="111"/>
                  </a:cubicBezTo>
                  <a:cubicBezTo>
                    <a:pt x="72" y="111"/>
                    <a:pt x="68" y="111"/>
                    <a:pt x="63" y="1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3" name="Freeform 39"/>
            <p:cNvSpPr>
              <a:spLocks/>
            </p:cNvSpPr>
            <p:nvPr/>
          </p:nvSpPr>
          <p:spPr bwMode="auto">
            <a:xfrm>
              <a:off x="10355769" y="4627191"/>
              <a:ext cx="193675" cy="227012"/>
            </a:xfrm>
            <a:custGeom>
              <a:avLst/>
              <a:gdLst>
                <a:gd name="T0" fmla="*/ 99 w 100"/>
                <a:gd name="T1" fmla="*/ 1 h 117"/>
                <a:gd name="T2" fmla="*/ 96 w 100"/>
                <a:gd name="T3" fmla="*/ 0 h 117"/>
                <a:gd name="T4" fmla="*/ 44 w 100"/>
                <a:gd name="T5" fmla="*/ 3 h 117"/>
                <a:gd name="T6" fmla="*/ 19 w 100"/>
                <a:gd name="T7" fmla="*/ 6 h 117"/>
                <a:gd name="T8" fmla="*/ 3 w 100"/>
                <a:gd name="T9" fmla="*/ 7 h 117"/>
                <a:gd name="T10" fmla="*/ 3 w 100"/>
                <a:gd name="T11" fmla="*/ 20 h 117"/>
                <a:gd name="T12" fmla="*/ 12 w 100"/>
                <a:gd name="T13" fmla="*/ 26 h 117"/>
                <a:gd name="T14" fmla="*/ 40 w 100"/>
                <a:gd name="T15" fmla="*/ 22 h 117"/>
                <a:gd name="T16" fmla="*/ 42 w 100"/>
                <a:gd name="T17" fmla="*/ 56 h 117"/>
                <a:gd name="T18" fmla="*/ 40 w 100"/>
                <a:gd name="T19" fmla="*/ 101 h 117"/>
                <a:gd name="T20" fmla="*/ 44 w 100"/>
                <a:gd name="T21" fmla="*/ 114 h 117"/>
                <a:gd name="T22" fmla="*/ 58 w 100"/>
                <a:gd name="T23" fmla="*/ 114 h 117"/>
                <a:gd name="T24" fmla="*/ 60 w 100"/>
                <a:gd name="T25" fmla="*/ 111 h 117"/>
                <a:gd name="T26" fmla="*/ 55 w 100"/>
                <a:gd name="T27" fmla="*/ 40 h 117"/>
                <a:gd name="T28" fmla="*/ 60 w 100"/>
                <a:gd name="T29" fmla="*/ 22 h 117"/>
                <a:gd name="T30" fmla="*/ 80 w 100"/>
                <a:gd name="T31" fmla="*/ 21 h 117"/>
                <a:gd name="T32" fmla="*/ 99 w 100"/>
                <a:gd name="T33" fmla="*/ 22 h 117"/>
                <a:gd name="T34" fmla="*/ 99 w 100"/>
                <a:gd name="T35" fmla="*/ 1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00" h="117">
                  <a:moveTo>
                    <a:pt x="99" y="1"/>
                  </a:moveTo>
                  <a:cubicBezTo>
                    <a:pt x="98" y="1"/>
                    <a:pt x="97" y="1"/>
                    <a:pt x="96" y="0"/>
                  </a:cubicBezTo>
                  <a:cubicBezTo>
                    <a:pt x="83" y="6"/>
                    <a:pt x="49" y="1"/>
                    <a:pt x="44" y="3"/>
                  </a:cubicBezTo>
                  <a:cubicBezTo>
                    <a:pt x="36" y="5"/>
                    <a:pt x="27" y="2"/>
                    <a:pt x="19" y="6"/>
                  </a:cubicBezTo>
                  <a:cubicBezTo>
                    <a:pt x="16" y="7"/>
                    <a:pt x="4" y="7"/>
                    <a:pt x="3" y="7"/>
                  </a:cubicBezTo>
                  <a:cubicBezTo>
                    <a:pt x="1" y="12"/>
                    <a:pt x="0" y="16"/>
                    <a:pt x="3" y="20"/>
                  </a:cubicBezTo>
                  <a:cubicBezTo>
                    <a:pt x="5" y="22"/>
                    <a:pt x="8" y="24"/>
                    <a:pt x="12" y="26"/>
                  </a:cubicBezTo>
                  <a:cubicBezTo>
                    <a:pt x="16" y="24"/>
                    <a:pt x="36" y="18"/>
                    <a:pt x="40" y="22"/>
                  </a:cubicBezTo>
                  <a:cubicBezTo>
                    <a:pt x="41" y="31"/>
                    <a:pt x="42" y="53"/>
                    <a:pt x="42" y="56"/>
                  </a:cubicBezTo>
                  <a:cubicBezTo>
                    <a:pt x="41" y="65"/>
                    <a:pt x="41" y="94"/>
                    <a:pt x="40" y="101"/>
                  </a:cubicBezTo>
                  <a:cubicBezTo>
                    <a:pt x="41" y="105"/>
                    <a:pt x="43" y="110"/>
                    <a:pt x="44" y="114"/>
                  </a:cubicBezTo>
                  <a:cubicBezTo>
                    <a:pt x="49" y="115"/>
                    <a:pt x="54" y="117"/>
                    <a:pt x="58" y="114"/>
                  </a:cubicBezTo>
                  <a:cubicBezTo>
                    <a:pt x="59" y="113"/>
                    <a:pt x="60" y="112"/>
                    <a:pt x="60" y="111"/>
                  </a:cubicBezTo>
                  <a:cubicBezTo>
                    <a:pt x="58" y="87"/>
                    <a:pt x="56" y="64"/>
                    <a:pt x="55" y="40"/>
                  </a:cubicBezTo>
                  <a:cubicBezTo>
                    <a:pt x="56" y="35"/>
                    <a:pt x="58" y="29"/>
                    <a:pt x="60" y="22"/>
                  </a:cubicBezTo>
                  <a:cubicBezTo>
                    <a:pt x="67" y="22"/>
                    <a:pt x="74" y="24"/>
                    <a:pt x="80" y="21"/>
                  </a:cubicBezTo>
                  <a:cubicBezTo>
                    <a:pt x="86" y="19"/>
                    <a:pt x="92" y="25"/>
                    <a:pt x="99" y="22"/>
                  </a:cubicBezTo>
                  <a:cubicBezTo>
                    <a:pt x="100" y="15"/>
                    <a:pt x="99" y="8"/>
                    <a:pt x="99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4" name="Freeform 40"/>
            <p:cNvSpPr>
              <a:spLocks/>
            </p:cNvSpPr>
            <p:nvPr/>
          </p:nvSpPr>
          <p:spPr bwMode="auto">
            <a:xfrm>
              <a:off x="10716132" y="4439866"/>
              <a:ext cx="141288" cy="93662"/>
            </a:xfrm>
            <a:custGeom>
              <a:avLst/>
              <a:gdLst>
                <a:gd name="T0" fmla="*/ 70 w 73"/>
                <a:gd name="T1" fmla="*/ 4 h 48"/>
                <a:gd name="T2" fmla="*/ 59 w 73"/>
                <a:gd name="T3" fmla="*/ 5 h 48"/>
                <a:gd name="T4" fmla="*/ 51 w 73"/>
                <a:gd name="T5" fmla="*/ 18 h 48"/>
                <a:gd name="T6" fmla="*/ 26 w 73"/>
                <a:gd name="T7" fmla="*/ 28 h 48"/>
                <a:gd name="T8" fmla="*/ 23 w 73"/>
                <a:gd name="T9" fmla="*/ 25 h 48"/>
                <a:gd name="T10" fmla="*/ 10 w 73"/>
                <a:gd name="T11" fmla="*/ 11 h 48"/>
                <a:gd name="T12" fmla="*/ 7 w 73"/>
                <a:gd name="T13" fmla="*/ 9 h 48"/>
                <a:gd name="T14" fmla="*/ 7 w 73"/>
                <a:gd name="T15" fmla="*/ 9 h 48"/>
                <a:gd name="T16" fmla="*/ 0 w 73"/>
                <a:gd name="T17" fmla="*/ 14 h 48"/>
                <a:gd name="T18" fmla="*/ 0 w 73"/>
                <a:gd name="T19" fmla="*/ 20 h 48"/>
                <a:gd name="T20" fmla="*/ 13 w 73"/>
                <a:gd name="T21" fmla="*/ 40 h 48"/>
                <a:gd name="T22" fmla="*/ 66 w 73"/>
                <a:gd name="T23" fmla="*/ 27 h 48"/>
                <a:gd name="T24" fmla="*/ 67 w 73"/>
                <a:gd name="T25" fmla="*/ 27 h 48"/>
                <a:gd name="T26" fmla="*/ 70 w 73"/>
                <a:gd name="T27" fmla="*/ 4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3" h="48">
                  <a:moveTo>
                    <a:pt x="70" y="4"/>
                  </a:moveTo>
                  <a:cubicBezTo>
                    <a:pt x="66" y="0"/>
                    <a:pt x="62" y="1"/>
                    <a:pt x="59" y="5"/>
                  </a:cubicBezTo>
                  <a:cubicBezTo>
                    <a:pt x="56" y="9"/>
                    <a:pt x="54" y="14"/>
                    <a:pt x="51" y="18"/>
                  </a:cubicBezTo>
                  <a:cubicBezTo>
                    <a:pt x="44" y="26"/>
                    <a:pt x="36" y="31"/>
                    <a:pt x="26" y="28"/>
                  </a:cubicBezTo>
                  <a:cubicBezTo>
                    <a:pt x="25" y="27"/>
                    <a:pt x="24" y="26"/>
                    <a:pt x="23" y="25"/>
                  </a:cubicBezTo>
                  <a:cubicBezTo>
                    <a:pt x="18" y="22"/>
                    <a:pt x="13" y="17"/>
                    <a:pt x="10" y="11"/>
                  </a:cubicBezTo>
                  <a:cubicBezTo>
                    <a:pt x="9" y="10"/>
                    <a:pt x="8" y="10"/>
                    <a:pt x="7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4" y="11"/>
                    <a:pt x="2" y="13"/>
                    <a:pt x="0" y="14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2" y="28"/>
                    <a:pt x="5" y="36"/>
                    <a:pt x="13" y="40"/>
                  </a:cubicBezTo>
                  <a:cubicBezTo>
                    <a:pt x="31" y="48"/>
                    <a:pt x="53" y="40"/>
                    <a:pt x="66" y="27"/>
                  </a:cubicBezTo>
                  <a:cubicBezTo>
                    <a:pt x="67" y="27"/>
                    <a:pt x="67" y="27"/>
                    <a:pt x="67" y="27"/>
                  </a:cubicBezTo>
                  <a:cubicBezTo>
                    <a:pt x="71" y="20"/>
                    <a:pt x="73" y="12"/>
                    <a:pt x="7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9" name="Freeform 41"/>
            <p:cNvSpPr>
              <a:spLocks noEditPoints="1"/>
            </p:cNvSpPr>
            <p:nvPr/>
          </p:nvSpPr>
          <p:spPr bwMode="auto">
            <a:xfrm>
              <a:off x="10630407" y="4235079"/>
              <a:ext cx="295275" cy="336550"/>
            </a:xfrm>
            <a:custGeom>
              <a:avLst/>
              <a:gdLst>
                <a:gd name="T0" fmla="*/ 144 w 152"/>
                <a:gd name="T1" fmla="*/ 63 h 173"/>
                <a:gd name="T2" fmla="*/ 34 w 152"/>
                <a:gd name="T3" fmla="*/ 39 h 173"/>
                <a:gd name="T4" fmla="*/ 51 w 152"/>
                <a:gd name="T5" fmla="*/ 173 h 173"/>
                <a:gd name="T6" fmla="*/ 99 w 152"/>
                <a:gd name="T7" fmla="*/ 173 h 173"/>
                <a:gd name="T8" fmla="*/ 148 w 152"/>
                <a:gd name="T9" fmla="*/ 111 h 173"/>
                <a:gd name="T10" fmla="*/ 144 w 152"/>
                <a:gd name="T11" fmla="*/ 63 h 173"/>
                <a:gd name="T12" fmla="*/ 129 w 152"/>
                <a:gd name="T13" fmla="*/ 120 h 173"/>
                <a:gd name="T14" fmla="*/ 112 w 152"/>
                <a:gd name="T15" fmla="*/ 143 h 173"/>
                <a:gd name="T16" fmla="*/ 52 w 152"/>
                <a:gd name="T17" fmla="*/ 152 h 173"/>
                <a:gd name="T18" fmla="*/ 31 w 152"/>
                <a:gd name="T19" fmla="*/ 95 h 173"/>
                <a:gd name="T20" fmla="*/ 67 w 152"/>
                <a:gd name="T21" fmla="*/ 35 h 173"/>
                <a:gd name="T22" fmla="*/ 101 w 152"/>
                <a:gd name="T23" fmla="*/ 40 h 173"/>
                <a:gd name="T24" fmla="*/ 129 w 152"/>
                <a:gd name="T25" fmla="*/ 71 h 173"/>
                <a:gd name="T26" fmla="*/ 129 w 152"/>
                <a:gd name="T27" fmla="*/ 120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52" h="173">
                  <a:moveTo>
                    <a:pt x="144" y="63"/>
                  </a:moveTo>
                  <a:cubicBezTo>
                    <a:pt x="123" y="24"/>
                    <a:pt x="70" y="0"/>
                    <a:pt x="34" y="39"/>
                  </a:cubicBezTo>
                  <a:cubicBezTo>
                    <a:pt x="0" y="77"/>
                    <a:pt x="10" y="144"/>
                    <a:pt x="51" y="173"/>
                  </a:cubicBezTo>
                  <a:cubicBezTo>
                    <a:pt x="99" y="173"/>
                    <a:pt x="99" y="173"/>
                    <a:pt x="99" y="173"/>
                  </a:cubicBezTo>
                  <a:cubicBezTo>
                    <a:pt x="120" y="160"/>
                    <a:pt x="148" y="140"/>
                    <a:pt x="148" y="111"/>
                  </a:cubicBezTo>
                  <a:cubicBezTo>
                    <a:pt x="148" y="97"/>
                    <a:pt x="152" y="77"/>
                    <a:pt x="144" y="63"/>
                  </a:cubicBezTo>
                  <a:close/>
                  <a:moveTo>
                    <a:pt x="129" y="120"/>
                  </a:moveTo>
                  <a:cubicBezTo>
                    <a:pt x="124" y="134"/>
                    <a:pt x="109" y="149"/>
                    <a:pt x="112" y="143"/>
                  </a:cubicBezTo>
                  <a:cubicBezTo>
                    <a:pt x="100" y="164"/>
                    <a:pt x="62" y="162"/>
                    <a:pt x="52" y="152"/>
                  </a:cubicBezTo>
                  <a:cubicBezTo>
                    <a:pt x="37" y="137"/>
                    <a:pt x="29" y="116"/>
                    <a:pt x="31" y="95"/>
                  </a:cubicBezTo>
                  <a:cubicBezTo>
                    <a:pt x="33" y="67"/>
                    <a:pt x="44" y="50"/>
                    <a:pt x="67" y="35"/>
                  </a:cubicBezTo>
                  <a:cubicBezTo>
                    <a:pt x="101" y="40"/>
                    <a:pt x="101" y="40"/>
                    <a:pt x="101" y="40"/>
                  </a:cubicBezTo>
                  <a:cubicBezTo>
                    <a:pt x="113" y="48"/>
                    <a:pt x="125" y="54"/>
                    <a:pt x="129" y="71"/>
                  </a:cubicBezTo>
                  <a:cubicBezTo>
                    <a:pt x="134" y="87"/>
                    <a:pt x="135" y="104"/>
                    <a:pt x="129" y="1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0" name="Freeform 42"/>
            <p:cNvSpPr>
              <a:spLocks/>
            </p:cNvSpPr>
            <p:nvPr/>
          </p:nvSpPr>
          <p:spPr bwMode="auto">
            <a:xfrm>
              <a:off x="10428794" y="4423991"/>
              <a:ext cx="127000" cy="77787"/>
            </a:xfrm>
            <a:custGeom>
              <a:avLst/>
              <a:gdLst>
                <a:gd name="T0" fmla="*/ 44 w 65"/>
                <a:gd name="T1" fmla="*/ 36 h 40"/>
                <a:gd name="T2" fmla="*/ 58 w 65"/>
                <a:gd name="T3" fmla="*/ 28 h 40"/>
                <a:gd name="T4" fmla="*/ 65 w 65"/>
                <a:gd name="T5" fmla="*/ 16 h 40"/>
                <a:gd name="T6" fmla="*/ 65 w 65"/>
                <a:gd name="T7" fmla="*/ 4 h 40"/>
                <a:gd name="T8" fmla="*/ 62 w 65"/>
                <a:gd name="T9" fmla="*/ 1 h 40"/>
                <a:gd name="T10" fmla="*/ 55 w 65"/>
                <a:gd name="T11" fmla="*/ 4 h 40"/>
                <a:gd name="T12" fmla="*/ 41 w 65"/>
                <a:gd name="T13" fmla="*/ 24 h 40"/>
                <a:gd name="T14" fmla="*/ 24 w 65"/>
                <a:gd name="T15" fmla="*/ 20 h 40"/>
                <a:gd name="T16" fmla="*/ 17 w 65"/>
                <a:gd name="T17" fmla="*/ 7 h 40"/>
                <a:gd name="T18" fmla="*/ 5 w 65"/>
                <a:gd name="T19" fmla="*/ 2 h 40"/>
                <a:gd name="T20" fmla="*/ 1 w 65"/>
                <a:gd name="T21" fmla="*/ 8 h 40"/>
                <a:gd name="T22" fmla="*/ 1 w 65"/>
                <a:gd name="T23" fmla="*/ 13 h 40"/>
                <a:gd name="T24" fmla="*/ 5 w 65"/>
                <a:gd name="T25" fmla="*/ 24 h 40"/>
                <a:gd name="T26" fmla="*/ 44 w 65"/>
                <a:gd name="T27" fmla="*/ 3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5" h="40">
                  <a:moveTo>
                    <a:pt x="44" y="36"/>
                  </a:moveTo>
                  <a:cubicBezTo>
                    <a:pt x="49" y="34"/>
                    <a:pt x="54" y="31"/>
                    <a:pt x="58" y="28"/>
                  </a:cubicBezTo>
                  <a:cubicBezTo>
                    <a:pt x="61" y="25"/>
                    <a:pt x="63" y="20"/>
                    <a:pt x="65" y="16"/>
                  </a:cubicBezTo>
                  <a:cubicBezTo>
                    <a:pt x="65" y="4"/>
                    <a:pt x="65" y="4"/>
                    <a:pt x="65" y="4"/>
                  </a:cubicBezTo>
                  <a:cubicBezTo>
                    <a:pt x="64" y="3"/>
                    <a:pt x="63" y="2"/>
                    <a:pt x="62" y="1"/>
                  </a:cubicBezTo>
                  <a:cubicBezTo>
                    <a:pt x="59" y="1"/>
                    <a:pt x="57" y="2"/>
                    <a:pt x="55" y="4"/>
                  </a:cubicBezTo>
                  <a:cubicBezTo>
                    <a:pt x="51" y="11"/>
                    <a:pt x="49" y="20"/>
                    <a:pt x="41" y="24"/>
                  </a:cubicBezTo>
                  <a:cubicBezTo>
                    <a:pt x="32" y="25"/>
                    <a:pt x="32" y="25"/>
                    <a:pt x="24" y="20"/>
                  </a:cubicBezTo>
                  <a:cubicBezTo>
                    <a:pt x="22" y="16"/>
                    <a:pt x="20" y="11"/>
                    <a:pt x="17" y="7"/>
                  </a:cubicBezTo>
                  <a:cubicBezTo>
                    <a:pt x="15" y="2"/>
                    <a:pt x="11" y="0"/>
                    <a:pt x="5" y="2"/>
                  </a:cubicBezTo>
                  <a:cubicBezTo>
                    <a:pt x="4" y="4"/>
                    <a:pt x="2" y="6"/>
                    <a:pt x="1" y="8"/>
                  </a:cubicBezTo>
                  <a:cubicBezTo>
                    <a:pt x="1" y="10"/>
                    <a:pt x="0" y="11"/>
                    <a:pt x="1" y="13"/>
                  </a:cubicBezTo>
                  <a:cubicBezTo>
                    <a:pt x="2" y="16"/>
                    <a:pt x="4" y="20"/>
                    <a:pt x="5" y="24"/>
                  </a:cubicBezTo>
                  <a:cubicBezTo>
                    <a:pt x="16" y="34"/>
                    <a:pt x="29" y="40"/>
                    <a:pt x="44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1" name="Freeform 43"/>
            <p:cNvSpPr>
              <a:spLocks noEditPoints="1"/>
            </p:cNvSpPr>
            <p:nvPr/>
          </p:nvSpPr>
          <p:spPr bwMode="auto">
            <a:xfrm>
              <a:off x="10338307" y="4233492"/>
              <a:ext cx="292100" cy="328612"/>
            </a:xfrm>
            <a:custGeom>
              <a:avLst/>
              <a:gdLst>
                <a:gd name="T0" fmla="*/ 151 w 151"/>
                <a:gd name="T1" fmla="*/ 87 h 169"/>
                <a:gd name="T2" fmla="*/ 53 w 151"/>
                <a:gd name="T3" fmla="*/ 22 h 169"/>
                <a:gd name="T4" fmla="*/ 40 w 151"/>
                <a:gd name="T5" fmla="*/ 148 h 169"/>
                <a:gd name="T6" fmla="*/ 125 w 151"/>
                <a:gd name="T7" fmla="*/ 150 h 169"/>
                <a:gd name="T8" fmla="*/ 151 w 151"/>
                <a:gd name="T9" fmla="*/ 87 h 169"/>
                <a:gd name="T10" fmla="*/ 151 w 151"/>
                <a:gd name="T11" fmla="*/ 87 h 169"/>
                <a:gd name="T12" fmla="*/ 126 w 151"/>
                <a:gd name="T13" fmla="*/ 114 h 169"/>
                <a:gd name="T14" fmla="*/ 110 w 151"/>
                <a:gd name="T15" fmla="*/ 138 h 169"/>
                <a:gd name="T16" fmla="*/ 33 w 151"/>
                <a:gd name="T17" fmla="*/ 105 h 169"/>
                <a:gd name="T18" fmla="*/ 39 w 151"/>
                <a:gd name="T19" fmla="*/ 52 h 169"/>
                <a:gd name="T20" fmla="*/ 103 w 151"/>
                <a:gd name="T21" fmla="*/ 36 h 169"/>
                <a:gd name="T22" fmla="*/ 129 w 151"/>
                <a:gd name="T23" fmla="*/ 58 h 169"/>
                <a:gd name="T24" fmla="*/ 126 w 151"/>
                <a:gd name="T25" fmla="*/ 114 h 169"/>
                <a:gd name="T26" fmla="*/ 126 w 151"/>
                <a:gd name="T27" fmla="*/ 114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51" h="169">
                  <a:moveTo>
                    <a:pt x="151" y="87"/>
                  </a:moveTo>
                  <a:cubicBezTo>
                    <a:pt x="144" y="37"/>
                    <a:pt x="106" y="0"/>
                    <a:pt x="53" y="22"/>
                  </a:cubicBezTo>
                  <a:cubicBezTo>
                    <a:pt x="0" y="44"/>
                    <a:pt x="1" y="112"/>
                    <a:pt x="40" y="148"/>
                  </a:cubicBezTo>
                  <a:cubicBezTo>
                    <a:pt x="69" y="169"/>
                    <a:pt x="98" y="166"/>
                    <a:pt x="125" y="150"/>
                  </a:cubicBezTo>
                  <a:cubicBezTo>
                    <a:pt x="143" y="135"/>
                    <a:pt x="150" y="109"/>
                    <a:pt x="151" y="87"/>
                  </a:cubicBezTo>
                  <a:cubicBezTo>
                    <a:pt x="151" y="82"/>
                    <a:pt x="151" y="89"/>
                    <a:pt x="151" y="87"/>
                  </a:cubicBezTo>
                  <a:close/>
                  <a:moveTo>
                    <a:pt x="126" y="114"/>
                  </a:moveTo>
                  <a:cubicBezTo>
                    <a:pt x="124" y="124"/>
                    <a:pt x="118" y="132"/>
                    <a:pt x="110" y="138"/>
                  </a:cubicBezTo>
                  <a:cubicBezTo>
                    <a:pt x="81" y="159"/>
                    <a:pt x="42" y="136"/>
                    <a:pt x="33" y="105"/>
                  </a:cubicBezTo>
                  <a:cubicBezTo>
                    <a:pt x="27" y="87"/>
                    <a:pt x="27" y="67"/>
                    <a:pt x="39" y="52"/>
                  </a:cubicBezTo>
                  <a:cubicBezTo>
                    <a:pt x="54" y="33"/>
                    <a:pt x="81" y="36"/>
                    <a:pt x="103" y="36"/>
                  </a:cubicBezTo>
                  <a:cubicBezTo>
                    <a:pt x="116" y="41"/>
                    <a:pt x="122" y="49"/>
                    <a:pt x="129" y="58"/>
                  </a:cubicBezTo>
                  <a:cubicBezTo>
                    <a:pt x="128" y="80"/>
                    <a:pt x="138" y="92"/>
                    <a:pt x="126" y="114"/>
                  </a:cubicBezTo>
                  <a:cubicBezTo>
                    <a:pt x="124" y="124"/>
                    <a:pt x="131" y="105"/>
                    <a:pt x="126" y="1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2" name="Freeform 44"/>
            <p:cNvSpPr>
              <a:spLocks/>
            </p:cNvSpPr>
            <p:nvPr/>
          </p:nvSpPr>
          <p:spPr bwMode="auto">
            <a:xfrm>
              <a:off x="10992357" y="4619254"/>
              <a:ext cx="255588" cy="276225"/>
            </a:xfrm>
            <a:custGeom>
              <a:avLst/>
              <a:gdLst>
                <a:gd name="T0" fmla="*/ 20 w 132"/>
                <a:gd name="T1" fmla="*/ 37 h 142"/>
                <a:gd name="T2" fmla="*/ 19 w 132"/>
                <a:gd name="T3" fmla="*/ 64 h 142"/>
                <a:gd name="T4" fmla="*/ 19 w 132"/>
                <a:gd name="T5" fmla="*/ 89 h 142"/>
                <a:gd name="T6" fmla="*/ 22 w 132"/>
                <a:gd name="T7" fmla="*/ 113 h 142"/>
                <a:gd name="T8" fmla="*/ 12 w 132"/>
                <a:gd name="T9" fmla="*/ 122 h 142"/>
                <a:gd name="T10" fmla="*/ 5 w 132"/>
                <a:gd name="T11" fmla="*/ 117 h 142"/>
                <a:gd name="T12" fmla="*/ 4 w 132"/>
                <a:gd name="T13" fmla="*/ 114 h 142"/>
                <a:gd name="T14" fmla="*/ 6 w 132"/>
                <a:gd name="T15" fmla="*/ 84 h 142"/>
                <a:gd name="T16" fmla="*/ 5 w 132"/>
                <a:gd name="T17" fmla="*/ 59 h 142"/>
                <a:gd name="T18" fmla="*/ 5 w 132"/>
                <a:gd name="T19" fmla="*/ 32 h 142"/>
                <a:gd name="T20" fmla="*/ 0 w 132"/>
                <a:gd name="T21" fmla="*/ 16 h 142"/>
                <a:gd name="T22" fmla="*/ 12 w 132"/>
                <a:gd name="T23" fmla="*/ 6 h 142"/>
                <a:gd name="T24" fmla="*/ 26 w 132"/>
                <a:gd name="T25" fmla="*/ 23 h 142"/>
                <a:gd name="T26" fmla="*/ 41 w 132"/>
                <a:gd name="T27" fmla="*/ 41 h 142"/>
                <a:gd name="T28" fmla="*/ 57 w 132"/>
                <a:gd name="T29" fmla="*/ 58 h 142"/>
                <a:gd name="T30" fmla="*/ 76 w 132"/>
                <a:gd name="T31" fmla="*/ 26 h 142"/>
                <a:gd name="T32" fmla="*/ 85 w 132"/>
                <a:gd name="T33" fmla="*/ 4 h 142"/>
                <a:gd name="T34" fmla="*/ 102 w 132"/>
                <a:gd name="T35" fmla="*/ 10 h 142"/>
                <a:gd name="T36" fmla="*/ 109 w 132"/>
                <a:gd name="T37" fmla="*/ 47 h 142"/>
                <a:gd name="T38" fmla="*/ 130 w 132"/>
                <a:gd name="T39" fmla="*/ 128 h 142"/>
                <a:gd name="T40" fmla="*/ 129 w 132"/>
                <a:gd name="T41" fmla="*/ 135 h 142"/>
                <a:gd name="T42" fmla="*/ 114 w 132"/>
                <a:gd name="T43" fmla="*/ 140 h 142"/>
                <a:gd name="T44" fmla="*/ 110 w 132"/>
                <a:gd name="T45" fmla="*/ 122 h 142"/>
                <a:gd name="T46" fmla="*/ 107 w 132"/>
                <a:gd name="T47" fmla="*/ 104 h 142"/>
                <a:gd name="T48" fmla="*/ 98 w 132"/>
                <a:gd name="T49" fmla="*/ 64 h 142"/>
                <a:gd name="T50" fmla="*/ 89 w 132"/>
                <a:gd name="T51" fmla="*/ 38 h 142"/>
                <a:gd name="T52" fmla="*/ 80 w 132"/>
                <a:gd name="T53" fmla="*/ 50 h 142"/>
                <a:gd name="T54" fmla="*/ 73 w 132"/>
                <a:gd name="T55" fmla="*/ 64 h 142"/>
                <a:gd name="T56" fmla="*/ 53 w 132"/>
                <a:gd name="T57" fmla="*/ 80 h 142"/>
                <a:gd name="T58" fmla="*/ 38 w 132"/>
                <a:gd name="T59" fmla="*/ 61 h 142"/>
                <a:gd name="T60" fmla="*/ 20 w 132"/>
                <a:gd name="T61" fmla="*/ 37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32" h="142">
                  <a:moveTo>
                    <a:pt x="20" y="37"/>
                  </a:moveTo>
                  <a:cubicBezTo>
                    <a:pt x="19" y="47"/>
                    <a:pt x="18" y="56"/>
                    <a:pt x="19" y="64"/>
                  </a:cubicBezTo>
                  <a:cubicBezTo>
                    <a:pt x="21" y="72"/>
                    <a:pt x="20" y="81"/>
                    <a:pt x="19" y="89"/>
                  </a:cubicBezTo>
                  <a:cubicBezTo>
                    <a:pt x="19" y="97"/>
                    <a:pt x="18" y="105"/>
                    <a:pt x="22" y="113"/>
                  </a:cubicBezTo>
                  <a:cubicBezTo>
                    <a:pt x="18" y="117"/>
                    <a:pt x="15" y="120"/>
                    <a:pt x="12" y="122"/>
                  </a:cubicBezTo>
                  <a:cubicBezTo>
                    <a:pt x="8" y="122"/>
                    <a:pt x="6" y="120"/>
                    <a:pt x="5" y="117"/>
                  </a:cubicBezTo>
                  <a:cubicBezTo>
                    <a:pt x="4" y="116"/>
                    <a:pt x="4" y="115"/>
                    <a:pt x="4" y="114"/>
                  </a:cubicBezTo>
                  <a:cubicBezTo>
                    <a:pt x="5" y="104"/>
                    <a:pt x="5" y="94"/>
                    <a:pt x="6" y="84"/>
                  </a:cubicBezTo>
                  <a:cubicBezTo>
                    <a:pt x="6" y="76"/>
                    <a:pt x="7" y="68"/>
                    <a:pt x="5" y="59"/>
                  </a:cubicBezTo>
                  <a:cubicBezTo>
                    <a:pt x="3" y="51"/>
                    <a:pt x="5" y="42"/>
                    <a:pt x="5" y="32"/>
                  </a:cubicBezTo>
                  <a:cubicBezTo>
                    <a:pt x="4" y="27"/>
                    <a:pt x="2" y="22"/>
                    <a:pt x="0" y="16"/>
                  </a:cubicBezTo>
                  <a:cubicBezTo>
                    <a:pt x="3" y="12"/>
                    <a:pt x="6" y="8"/>
                    <a:pt x="12" y="6"/>
                  </a:cubicBezTo>
                  <a:cubicBezTo>
                    <a:pt x="18" y="10"/>
                    <a:pt x="21" y="18"/>
                    <a:pt x="26" y="23"/>
                  </a:cubicBezTo>
                  <a:cubicBezTo>
                    <a:pt x="31" y="29"/>
                    <a:pt x="36" y="36"/>
                    <a:pt x="41" y="41"/>
                  </a:cubicBezTo>
                  <a:cubicBezTo>
                    <a:pt x="46" y="47"/>
                    <a:pt x="49" y="55"/>
                    <a:pt x="57" y="58"/>
                  </a:cubicBezTo>
                  <a:cubicBezTo>
                    <a:pt x="63" y="47"/>
                    <a:pt x="70" y="37"/>
                    <a:pt x="76" y="26"/>
                  </a:cubicBezTo>
                  <a:cubicBezTo>
                    <a:pt x="79" y="20"/>
                    <a:pt x="82" y="13"/>
                    <a:pt x="85" y="4"/>
                  </a:cubicBezTo>
                  <a:cubicBezTo>
                    <a:pt x="91" y="0"/>
                    <a:pt x="96" y="5"/>
                    <a:pt x="102" y="10"/>
                  </a:cubicBezTo>
                  <a:cubicBezTo>
                    <a:pt x="105" y="16"/>
                    <a:pt x="108" y="43"/>
                    <a:pt x="109" y="47"/>
                  </a:cubicBezTo>
                  <a:cubicBezTo>
                    <a:pt x="114" y="75"/>
                    <a:pt x="118" y="101"/>
                    <a:pt x="130" y="128"/>
                  </a:cubicBezTo>
                  <a:cubicBezTo>
                    <a:pt x="130" y="127"/>
                    <a:pt x="132" y="132"/>
                    <a:pt x="129" y="135"/>
                  </a:cubicBezTo>
                  <a:cubicBezTo>
                    <a:pt x="125" y="138"/>
                    <a:pt x="120" y="142"/>
                    <a:pt x="114" y="140"/>
                  </a:cubicBezTo>
                  <a:cubicBezTo>
                    <a:pt x="112" y="134"/>
                    <a:pt x="110" y="128"/>
                    <a:pt x="110" y="122"/>
                  </a:cubicBezTo>
                  <a:cubicBezTo>
                    <a:pt x="110" y="116"/>
                    <a:pt x="109" y="110"/>
                    <a:pt x="107" y="104"/>
                  </a:cubicBezTo>
                  <a:cubicBezTo>
                    <a:pt x="103" y="91"/>
                    <a:pt x="101" y="78"/>
                    <a:pt x="98" y="64"/>
                  </a:cubicBezTo>
                  <a:cubicBezTo>
                    <a:pt x="97" y="60"/>
                    <a:pt x="91" y="42"/>
                    <a:pt x="89" y="38"/>
                  </a:cubicBezTo>
                  <a:cubicBezTo>
                    <a:pt x="87" y="39"/>
                    <a:pt x="82" y="46"/>
                    <a:pt x="80" y="50"/>
                  </a:cubicBezTo>
                  <a:cubicBezTo>
                    <a:pt x="78" y="55"/>
                    <a:pt x="76" y="60"/>
                    <a:pt x="73" y="64"/>
                  </a:cubicBezTo>
                  <a:cubicBezTo>
                    <a:pt x="69" y="73"/>
                    <a:pt x="63" y="79"/>
                    <a:pt x="53" y="80"/>
                  </a:cubicBezTo>
                  <a:cubicBezTo>
                    <a:pt x="50" y="76"/>
                    <a:pt x="40" y="63"/>
                    <a:pt x="38" y="61"/>
                  </a:cubicBezTo>
                  <a:cubicBezTo>
                    <a:pt x="33" y="52"/>
                    <a:pt x="28" y="44"/>
                    <a:pt x="20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3" name="Freeform 45"/>
            <p:cNvSpPr>
              <a:spLocks noEditPoints="1"/>
            </p:cNvSpPr>
            <p:nvPr/>
          </p:nvSpPr>
          <p:spPr bwMode="auto">
            <a:xfrm>
              <a:off x="10749469" y="4627191"/>
              <a:ext cx="211138" cy="249237"/>
            </a:xfrm>
            <a:custGeom>
              <a:avLst/>
              <a:gdLst>
                <a:gd name="T0" fmla="*/ 37 w 109"/>
                <a:gd name="T1" fmla="*/ 6 h 129"/>
                <a:gd name="T2" fmla="*/ 45 w 109"/>
                <a:gd name="T3" fmla="*/ 0 h 129"/>
                <a:gd name="T4" fmla="*/ 57 w 109"/>
                <a:gd name="T5" fmla="*/ 7 h 129"/>
                <a:gd name="T6" fmla="*/ 73 w 109"/>
                <a:gd name="T7" fmla="*/ 41 h 129"/>
                <a:gd name="T8" fmla="*/ 86 w 109"/>
                <a:gd name="T9" fmla="*/ 67 h 129"/>
                <a:gd name="T10" fmla="*/ 97 w 109"/>
                <a:gd name="T11" fmla="*/ 77 h 129"/>
                <a:gd name="T12" fmla="*/ 94 w 109"/>
                <a:gd name="T13" fmla="*/ 85 h 129"/>
                <a:gd name="T14" fmla="*/ 104 w 109"/>
                <a:gd name="T15" fmla="*/ 121 h 129"/>
                <a:gd name="T16" fmla="*/ 95 w 109"/>
                <a:gd name="T17" fmla="*/ 126 h 129"/>
                <a:gd name="T18" fmla="*/ 76 w 109"/>
                <a:gd name="T19" fmla="*/ 83 h 129"/>
                <a:gd name="T20" fmla="*/ 33 w 109"/>
                <a:gd name="T21" fmla="*/ 88 h 129"/>
                <a:gd name="T22" fmla="*/ 22 w 109"/>
                <a:gd name="T23" fmla="*/ 112 h 129"/>
                <a:gd name="T24" fmla="*/ 14 w 109"/>
                <a:gd name="T25" fmla="*/ 128 h 129"/>
                <a:gd name="T26" fmla="*/ 0 w 109"/>
                <a:gd name="T27" fmla="*/ 118 h 129"/>
                <a:gd name="T28" fmla="*/ 13 w 109"/>
                <a:gd name="T29" fmla="*/ 90 h 129"/>
                <a:gd name="T30" fmla="*/ 24 w 109"/>
                <a:gd name="T31" fmla="*/ 59 h 129"/>
                <a:gd name="T32" fmla="*/ 34 w 109"/>
                <a:gd name="T33" fmla="*/ 28 h 129"/>
                <a:gd name="T34" fmla="*/ 37 w 109"/>
                <a:gd name="T35" fmla="*/ 6 h 129"/>
                <a:gd name="T36" fmla="*/ 40 w 109"/>
                <a:gd name="T37" fmla="*/ 67 h 129"/>
                <a:gd name="T38" fmla="*/ 67 w 109"/>
                <a:gd name="T39" fmla="*/ 63 h 129"/>
                <a:gd name="T40" fmla="*/ 50 w 109"/>
                <a:gd name="T41" fmla="*/ 33 h 129"/>
                <a:gd name="T42" fmla="*/ 40 w 109"/>
                <a:gd name="T43" fmla="*/ 67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09" h="129">
                  <a:moveTo>
                    <a:pt x="37" y="6"/>
                  </a:moveTo>
                  <a:cubicBezTo>
                    <a:pt x="39" y="4"/>
                    <a:pt x="42" y="2"/>
                    <a:pt x="45" y="0"/>
                  </a:cubicBezTo>
                  <a:cubicBezTo>
                    <a:pt x="49" y="2"/>
                    <a:pt x="53" y="5"/>
                    <a:pt x="57" y="7"/>
                  </a:cubicBezTo>
                  <a:cubicBezTo>
                    <a:pt x="61" y="19"/>
                    <a:pt x="66" y="30"/>
                    <a:pt x="73" y="41"/>
                  </a:cubicBezTo>
                  <a:cubicBezTo>
                    <a:pt x="78" y="49"/>
                    <a:pt x="81" y="57"/>
                    <a:pt x="86" y="67"/>
                  </a:cubicBezTo>
                  <a:cubicBezTo>
                    <a:pt x="88" y="69"/>
                    <a:pt x="92" y="73"/>
                    <a:pt x="97" y="77"/>
                  </a:cubicBezTo>
                  <a:cubicBezTo>
                    <a:pt x="96" y="80"/>
                    <a:pt x="95" y="82"/>
                    <a:pt x="94" y="85"/>
                  </a:cubicBezTo>
                  <a:cubicBezTo>
                    <a:pt x="96" y="97"/>
                    <a:pt x="109" y="106"/>
                    <a:pt x="104" y="121"/>
                  </a:cubicBezTo>
                  <a:cubicBezTo>
                    <a:pt x="101" y="125"/>
                    <a:pt x="101" y="125"/>
                    <a:pt x="95" y="126"/>
                  </a:cubicBezTo>
                  <a:cubicBezTo>
                    <a:pt x="86" y="114"/>
                    <a:pt x="84" y="96"/>
                    <a:pt x="76" y="83"/>
                  </a:cubicBezTo>
                  <a:cubicBezTo>
                    <a:pt x="61" y="81"/>
                    <a:pt x="61" y="81"/>
                    <a:pt x="33" y="88"/>
                  </a:cubicBezTo>
                  <a:cubicBezTo>
                    <a:pt x="29" y="95"/>
                    <a:pt x="24" y="102"/>
                    <a:pt x="22" y="112"/>
                  </a:cubicBezTo>
                  <a:cubicBezTo>
                    <a:pt x="21" y="118"/>
                    <a:pt x="18" y="124"/>
                    <a:pt x="14" y="128"/>
                  </a:cubicBezTo>
                  <a:cubicBezTo>
                    <a:pt x="3" y="129"/>
                    <a:pt x="3" y="129"/>
                    <a:pt x="0" y="118"/>
                  </a:cubicBezTo>
                  <a:cubicBezTo>
                    <a:pt x="5" y="109"/>
                    <a:pt x="9" y="99"/>
                    <a:pt x="13" y="90"/>
                  </a:cubicBezTo>
                  <a:cubicBezTo>
                    <a:pt x="19" y="80"/>
                    <a:pt x="21" y="70"/>
                    <a:pt x="24" y="59"/>
                  </a:cubicBezTo>
                  <a:cubicBezTo>
                    <a:pt x="27" y="49"/>
                    <a:pt x="31" y="39"/>
                    <a:pt x="34" y="28"/>
                  </a:cubicBezTo>
                  <a:cubicBezTo>
                    <a:pt x="36" y="21"/>
                    <a:pt x="36" y="14"/>
                    <a:pt x="37" y="6"/>
                  </a:cubicBezTo>
                  <a:close/>
                  <a:moveTo>
                    <a:pt x="40" y="67"/>
                  </a:moveTo>
                  <a:cubicBezTo>
                    <a:pt x="51" y="68"/>
                    <a:pt x="60" y="71"/>
                    <a:pt x="67" y="63"/>
                  </a:cubicBezTo>
                  <a:cubicBezTo>
                    <a:pt x="60" y="54"/>
                    <a:pt x="60" y="41"/>
                    <a:pt x="50" y="33"/>
                  </a:cubicBezTo>
                  <a:cubicBezTo>
                    <a:pt x="44" y="44"/>
                    <a:pt x="41" y="54"/>
                    <a:pt x="40" y="6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4" name="Freeform 46"/>
            <p:cNvSpPr>
              <a:spLocks/>
            </p:cNvSpPr>
            <p:nvPr/>
          </p:nvSpPr>
          <p:spPr bwMode="auto">
            <a:xfrm>
              <a:off x="11049507" y="4362079"/>
              <a:ext cx="26988" cy="63500"/>
            </a:xfrm>
            <a:custGeom>
              <a:avLst/>
              <a:gdLst>
                <a:gd name="T0" fmla="*/ 13 w 14"/>
                <a:gd name="T1" fmla="*/ 2 h 33"/>
                <a:gd name="T2" fmla="*/ 1 w 14"/>
                <a:gd name="T3" fmla="*/ 6 h 33"/>
                <a:gd name="T4" fmla="*/ 0 w 14"/>
                <a:gd name="T5" fmla="*/ 10 h 33"/>
                <a:gd name="T6" fmla="*/ 0 w 14"/>
                <a:gd name="T7" fmla="*/ 21 h 33"/>
                <a:gd name="T8" fmla="*/ 9 w 14"/>
                <a:gd name="T9" fmla="*/ 33 h 33"/>
                <a:gd name="T10" fmla="*/ 14 w 14"/>
                <a:gd name="T11" fmla="*/ 27 h 33"/>
                <a:gd name="T12" fmla="*/ 14 w 14"/>
                <a:gd name="T13" fmla="*/ 4 h 33"/>
                <a:gd name="T14" fmla="*/ 13 w 14"/>
                <a:gd name="T15" fmla="*/ 2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" h="33">
                  <a:moveTo>
                    <a:pt x="13" y="2"/>
                  </a:moveTo>
                  <a:cubicBezTo>
                    <a:pt x="9" y="0"/>
                    <a:pt x="0" y="1"/>
                    <a:pt x="1" y="6"/>
                  </a:cubicBezTo>
                  <a:cubicBezTo>
                    <a:pt x="2" y="8"/>
                    <a:pt x="1" y="9"/>
                    <a:pt x="0" y="10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3" y="26"/>
                    <a:pt x="2" y="32"/>
                    <a:pt x="9" y="33"/>
                  </a:cubicBezTo>
                  <a:cubicBezTo>
                    <a:pt x="11" y="31"/>
                    <a:pt x="13" y="29"/>
                    <a:pt x="14" y="27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4" y="3"/>
                    <a:pt x="13" y="2"/>
                    <a:pt x="1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5" name="Freeform 47"/>
            <p:cNvSpPr>
              <a:spLocks/>
            </p:cNvSpPr>
            <p:nvPr/>
          </p:nvSpPr>
          <p:spPr bwMode="auto">
            <a:xfrm>
              <a:off x="11103482" y="4358904"/>
              <a:ext cx="41275" cy="61912"/>
            </a:xfrm>
            <a:custGeom>
              <a:avLst/>
              <a:gdLst>
                <a:gd name="T0" fmla="*/ 18 w 21"/>
                <a:gd name="T1" fmla="*/ 6 h 32"/>
                <a:gd name="T2" fmla="*/ 5 w 21"/>
                <a:gd name="T3" fmla="*/ 1 h 32"/>
                <a:gd name="T4" fmla="*/ 1 w 21"/>
                <a:gd name="T5" fmla="*/ 6 h 32"/>
                <a:gd name="T6" fmla="*/ 4 w 21"/>
                <a:gd name="T7" fmla="*/ 24 h 32"/>
                <a:gd name="T8" fmla="*/ 12 w 21"/>
                <a:gd name="T9" fmla="*/ 32 h 32"/>
                <a:gd name="T10" fmla="*/ 18 w 21"/>
                <a:gd name="T11" fmla="*/ 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32">
                  <a:moveTo>
                    <a:pt x="18" y="6"/>
                  </a:moveTo>
                  <a:cubicBezTo>
                    <a:pt x="14" y="3"/>
                    <a:pt x="11" y="0"/>
                    <a:pt x="5" y="1"/>
                  </a:cubicBezTo>
                  <a:cubicBezTo>
                    <a:pt x="4" y="2"/>
                    <a:pt x="2" y="4"/>
                    <a:pt x="1" y="6"/>
                  </a:cubicBezTo>
                  <a:cubicBezTo>
                    <a:pt x="0" y="11"/>
                    <a:pt x="2" y="18"/>
                    <a:pt x="4" y="24"/>
                  </a:cubicBezTo>
                  <a:cubicBezTo>
                    <a:pt x="6" y="27"/>
                    <a:pt x="8" y="30"/>
                    <a:pt x="12" y="32"/>
                  </a:cubicBezTo>
                  <a:cubicBezTo>
                    <a:pt x="19" y="24"/>
                    <a:pt x="21" y="16"/>
                    <a:pt x="18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" name="Freeform 48"/>
            <p:cNvSpPr>
              <a:spLocks/>
            </p:cNvSpPr>
            <p:nvPr/>
          </p:nvSpPr>
          <p:spPr bwMode="auto">
            <a:xfrm>
              <a:off x="10766932" y="4412879"/>
              <a:ext cx="38100" cy="65087"/>
            </a:xfrm>
            <a:custGeom>
              <a:avLst/>
              <a:gdLst>
                <a:gd name="T0" fmla="*/ 17 w 20"/>
                <a:gd name="T1" fmla="*/ 23 h 34"/>
                <a:gd name="T2" fmla="*/ 11 w 20"/>
                <a:gd name="T3" fmla="*/ 0 h 34"/>
                <a:gd name="T4" fmla="*/ 4 w 20"/>
                <a:gd name="T5" fmla="*/ 1 h 34"/>
                <a:gd name="T6" fmla="*/ 0 w 20"/>
                <a:gd name="T7" fmla="*/ 9 h 34"/>
                <a:gd name="T8" fmla="*/ 11 w 20"/>
                <a:gd name="T9" fmla="*/ 34 h 34"/>
                <a:gd name="T10" fmla="*/ 17 w 20"/>
                <a:gd name="T11" fmla="*/ 26 h 34"/>
                <a:gd name="T12" fmla="*/ 17 w 20"/>
                <a:gd name="T13" fmla="*/ 23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34">
                  <a:moveTo>
                    <a:pt x="17" y="23"/>
                  </a:moveTo>
                  <a:cubicBezTo>
                    <a:pt x="20" y="14"/>
                    <a:pt x="15" y="8"/>
                    <a:pt x="11" y="0"/>
                  </a:cubicBezTo>
                  <a:cubicBezTo>
                    <a:pt x="9" y="0"/>
                    <a:pt x="6" y="0"/>
                    <a:pt x="4" y="1"/>
                  </a:cubicBezTo>
                  <a:cubicBezTo>
                    <a:pt x="2" y="4"/>
                    <a:pt x="1" y="6"/>
                    <a:pt x="0" y="9"/>
                  </a:cubicBezTo>
                  <a:cubicBezTo>
                    <a:pt x="3" y="17"/>
                    <a:pt x="3" y="28"/>
                    <a:pt x="11" y="34"/>
                  </a:cubicBezTo>
                  <a:cubicBezTo>
                    <a:pt x="15" y="32"/>
                    <a:pt x="16" y="29"/>
                    <a:pt x="17" y="26"/>
                  </a:cubicBezTo>
                  <a:cubicBezTo>
                    <a:pt x="17" y="25"/>
                    <a:pt x="17" y="24"/>
                    <a:pt x="17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" name="Freeform 49"/>
            <p:cNvSpPr>
              <a:spLocks/>
            </p:cNvSpPr>
            <p:nvPr/>
          </p:nvSpPr>
          <p:spPr bwMode="auto">
            <a:xfrm>
              <a:off x="10735182" y="4355729"/>
              <a:ext cx="36513" cy="50800"/>
            </a:xfrm>
            <a:custGeom>
              <a:avLst/>
              <a:gdLst>
                <a:gd name="T0" fmla="*/ 4 w 19"/>
                <a:gd name="T1" fmla="*/ 24 h 26"/>
                <a:gd name="T2" fmla="*/ 12 w 19"/>
                <a:gd name="T3" fmla="*/ 26 h 26"/>
                <a:gd name="T4" fmla="*/ 18 w 19"/>
                <a:gd name="T5" fmla="*/ 19 h 26"/>
                <a:gd name="T6" fmla="*/ 18 w 19"/>
                <a:gd name="T7" fmla="*/ 19 h 26"/>
                <a:gd name="T8" fmla="*/ 18 w 19"/>
                <a:gd name="T9" fmla="*/ 8 h 26"/>
                <a:gd name="T10" fmla="*/ 2 w 19"/>
                <a:gd name="T11" fmla="*/ 2 h 26"/>
                <a:gd name="T12" fmla="*/ 0 w 19"/>
                <a:gd name="T13" fmla="*/ 10 h 26"/>
                <a:gd name="T14" fmla="*/ 4 w 19"/>
                <a:gd name="T15" fmla="*/ 2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" h="26">
                  <a:moveTo>
                    <a:pt x="4" y="24"/>
                  </a:moveTo>
                  <a:cubicBezTo>
                    <a:pt x="7" y="25"/>
                    <a:pt x="9" y="26"/>
                    <a:pt x="12" y="26"/>
                  </a:cubicBezTo>
                  <a:cubicBezTo>
                    <a:pt x="13" y="24"/>
                    <a:pt x="16" y="21"/>
                    <a:pt x="18" y="19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9" y="15"/>
                    <a:pt x="19" y="11"/>
                    <a:pt x="18" y="8"/>
                  </a:cubicBezTo>
                  <a:cubicBezTo>
                    <a:pt x="14" y="0"/>
                    <a:pt x="9" y="0"/>
                    <a:pt x="2" y="2"/>
                  </a:cubicBezTo>
                  <a:cubicBezTo>
                    <a:pt x="2" y="4"/>
                    <a:pt x="0" y="8"/>
                    <a:pt x="0" y="10"/>
                  </a:cubicBezTo>
                  <a:cubicBezTo>
                    <a:pt x="2" y="15"/>
                    <a:pt x="3" y="19"/>
                    <a:pt x="4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" name="Freeform 50"/>
            <p:cNvSpPr>
              <a:spLocks/>
            </p:cNvSpPr>
            <p:nvPr/>
          </p:nvSpPr>
          <p:spPr bwMode="auto">
            <a:xfrm>
              <a:off x="10797094" y="4354141"/>
              <a:ext cx="36513" cy="50800"/>
            </a:xfrm>
            <a:custGeom>
              <a:avLst/>
              <a:gdLst>
                <a:gd name="T0" fmla="*/ 4 w 19"/>
                <a:gd name="T1" fmla="*/ 21 h 26"/>
                <a:gd name="T2" fmla="*/ 15 w 19"/>
                <a:gd name="T3" fmla="*/ 26 h 26"/>
                <a:gd name="T4" fmla="*/ 17 w 19"/>
                <a:gd name="T5" fmla="*/ 6 h 26"/>
                <a:gd name="T6" fmla="*/ 2 w 19"/>
                <a:gd name="T7" fmla="*/ 3 h 26"/>
                <a:gd name="T8" fmla="*/ 2 w 19"/>
                <a:gd name="T9" fmla="*/ 18 h 26"/>
                <a:gd name="T10" fmla="*/ 4 w 19"/>
                <a:gd name="T11" fmla="*/ 21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26">
                  <a:moveTo>
                    <a:pt x="4" y="21"/>
                  </a:moveTo>
                  <a:cubicBezTo>
                    <a:pt x="7" y="24"/>
                    <a:pt x="11" y="26"/>
                    <a:pt x="15" y="26"/>
                  </a:cubicBezTo>
                  <a:cubicBezTo>
                    <a:pt x="19" y="18"/>
                    <a:pt x="19" y="16"/>
                    <a:pt x="17" y="6"/>
                  </a:cubicBezTo>
                  <a:cubicBezTo>
                    <a:pt x="13" y="1"/>
                    <a:pt x="8" y="0"/>
                    <a:pt x="2" y="3"/>
                  </a:cubicBezTo>
                  <a:cubicBezTo>
                    <a:pt x="0" y="9"/>
                    <a:pt x="1" y="13"/>
                    <a:pt x="2" y="18"/>
                  </a:cubicBezTo>
                  <a:cubicBezTo>
                    <a:pt x="3" y="19"/>
                    <a:pt x="3" y="20"/>
                    <a:pt x="4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" name="Freeform 51"/>
            <p:cNvSpPr>
              <a:spLocks/>
            </p:cNvSpPr>
            <p:nvPr/>
          </p:nvSpPr>
          <p:spPr bwMode="auto">
            <a:xfrm>
              <a:off x="10478007" y="4371604"/>
              <a:ext cx="38100" cy="76200"/>
            </a:xfrm>
            <a:custGeom>
              <a:avLst/>
              <a:gdLst>
                <a:gd name="T0" fmla="*/ 14 w 20"/>
                <a:gd name="T1" fmla="*/ 38 h 39"/>
                <a:gd name="T2" fmla="*/ 18 w 20"/>
                <a:gd name="T3" fmla="*/ 10 h 39"/>
                <a:gd name="T4" fmla="*/ 11 w 20"/>
                <a:gd name="T5" fmla="*/ 3 h 39"/>
                <a:gd name="T6" fmla="*/ 2 w 20"/>
                <a:gd name="T7" fmla="*/ 3 h 39"/>
                <a:gd name="T8" fmla="*/ 2 w 20"/>
                <a:gd name="T9" fmla="*/ 26 h 39"/>
                <a:gd name="T10" fmla="*/ 14 w 20"/>
                <a:gd name="T11" fmla="*/ 38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39">
                  <a:moveTo>
                    <a:pt x="14" y="38"/>
                  </a:moveTo>
                  <a:cubicBezTo>
                    <a:pt x="17" y="29"/>
                    <a:pt x="20" y="21"/>
                    <a:pt x="18" y="10"/>
                  </a:cubicBezTo>
                  <a:cubicBezTo>
                    <a:pt x="16" y="8"/>
                    <a:pt x="14" y="5"/>
                    <a:pt x="11" y="3"/>
                  </a:cubicBezTo>
                  <a:cubicBezTo>
                    <a:pt x="8" y="0"/>
                    <a:pt x="5" y="0"/>
                    <a:pt x="2" y="3"/>
                  </a:cubicBezTo>
                  <a:cubicBezTo>
                    <a:pt x="0" y="14"/>
                    <a:pt x="0" y="17"/>
                    <a:pt x="2" y="26"/>
                  </a:cubicBezTo>
                  <a:cubicBezTo>
                    <a:pt x="5" y="32"/>
                    <a:pt x="10" y="39"/>
                    <a:pt x="14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6" name="Freeform 52"/>
            <p:cNvSpPr>
              <a:spLocks/>
            </p:cNvSpPr>
            <p:nvPr/>
          </p:nvSpPr>
          <p:spPr bwMode="auto">
            <a:xfrm>
              <a:off x="10428794" y="4347791"/>
              <a:ext cx="33338" cy="50800"/>
            </a:xfrm>
            <a:custGeom>
              <a:avLst/>
              <a:gdLst>
                <a:gd name="T0" fmla="*/ 12 w 17"/>
                <a:gd name="T1" fmla="*/ 23 h 26"/>
                <a:gd name="T2" fmla="*/ 17 w 17"/>
                <a:gd name="T3" fmla="*/ 9 h 26"/>
                <a:gd name="T4" fmla="*/ 12 w 17"/>
                <a:gd name="T5" fmla="*/ 1 h 26"/>
                <a:gd name="T6" fmla="*/ 0 w 17"/>
                <a:gd name="T7" fmla="*/ 4 h 26"/>
                <a:gd name="T8" fmla="*/ 0 w 17"/>
                <a:gd name="T9" fmla="*/ 13 h 26"/>
                <a:gd name="T10" fmla="*/ 6 w 17"/>
                <a:gd name="T11" fmla="*/ 26 h 26"/>
                <a:gd name="T12" fmla="*/ 12 w 17"/>
                <a:gd name="T13" fmla="*/ 2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26">
                  <a:moveTo>
                    <a:pt x="12" y="23"/>
                  </a:moveTo>
                  <a:cubicBezTo>
                    <a:pt x="15" y="20"/>
                    <a:pt x="17" y="14"/>
                    <a:pt x="17" y="9"/>
                  </a:cubicBezTo>
                  <a:cubicBezTo>
                    <a:pt x="16" y="6"/>
                    <a:pt x="14" y="3"/>
                    <a:pt x="12" y="1"/>
                  </a:cubicBezTo>
                  <a:cubicBezTo>
                    <a:pt x="9" y="0"/>
                    <a:pt x="5" y="2"/>
                    <a:pt x="0" y="4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3" y="17"/>
                    <a:pt x="4" y="22"/>
                    <a:pt x="6" y="26"/>
                  </a:cubicBezTo>
                  <a:cubicBezTo>
                    <a:pt x="8" y="26"/>
                    <a:pt x="10" y="25"/>
                    <a:pt x="12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7" name="Freeform 53"/>
            <p:cNvSpPr>
              <a:spLocks/>
            </p:cNvSpPr>
            <p:nvPr/>
          </p:nvSpPr>
          <p:spPr bwMode="auto">
            <a:xfrm>
              <a:off x="10516107" y="4343029"/>
              <a:ext cx="33338" cy="50800"/>
            </a:xfrm>
            <a:custGeom>
              <a:avLst/>
              <a:gdLst>
                <a:gd name="T0" fmla="*/ 1 w 17"/>
                <a:gd name="T1" fmla="*/ 12 h 26"/>
                <a:gd name="T2" fmla="*/ 1 w 17"/>
                <a:gd name="T3" fmla="*/ 12 h 26"/>
                <a:gd name="T4" fmla="*/ 5 w 17"/>
                <a:gd name="T5" fmla="*/ 21 h 26"/>
                <a:gd name="T6" fmla="*/ 17 w 17"/>
                <a:gd name="T7" fmla="*/ 22 h 26"/>
                <a:gd name="T8" fmla="*/ 16 w 17"/>
                <a:gd name="T9" fmla="*/ 5 h 26"/>
                <a:gd name="T10" fmla="*/ 15 w 17"/>
                <a:gd name="T11" fmla="*/ 2 h 26"/>
                <a:gd name="T12" fmla="*/ 1 w 17"/>
                <a:gd name="T13" fmla="*/ 7 h 26"/>
                <a:gd name="T14" fmla="*/ 0 w 17"/>
                <a:gd name="T15" fmla="*/ 9 h 26"/>
                <a:gd name="T16" fmla="*/ 0 w 17"/>
                <a:gd name="T17" fmla="*/ 10 h 26"/>
                <a:gd name="T18" fmla="*/ 1 w 17"/>
                <a:gd name="T19" fmla="*/ 1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" h="26"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2" y="16"/>
                    <a:pt x="3" y="19"/>
                    <a:pt x="5" y="21"/>
                  </a:cubicBezTo>
                  <a:cubicBezTo>
                    <a:pt x="9" y="26"/>
                    <a:pt x="13" y="25"/>
                    <a:pt x="17" y="22"/>
                  </a:cubicBezTo>
                  <a:cubicBezTo>
                    <a:pt x="17" y="16"/>
                    <a:pt x="17" y="11"/>
                    <a:pt x="16" y="5"/>
                  </a:cubicBezTo>
                  <a:cubicBezTo>
                    <a:pt x="16" y="4"/>
                    <a:pt x="16" y="3"/>
                    <a:pt x="15" y="2"/>
                  </a:cubicBezTo>
                  <a:cubicBezTo>
                    <a:pt x="10" y="0"/>
                    <a:pt x="3" y="3"/>
                    <a:pt x="1" y="7"/>
                  </a:cubicBezTo>
                  <a:cubicBezTo>
                    <a:pt x="0" y="8"/>
                    <a:pt x="0" y="8"/>
                    <a:pt x="0" y="9"/>
                  </a:cubicBezTo>
                  <a:cubicBezTo>
                    <a:pt x="0" y="9"/>
                    <a:pt x="0" y="10"/>
                    <a:pt x="0" y="10"/>
                  </a:cubicBezTo>
                  <a:cubicBezTo>
                    <a:pt x="0" y="11"/>
                    <a:pt x="0" y="12"/>
                    <a:pt x="1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pic>
        <p:nvPicPr>
          <p:cNvPr id="88" name="Picture 87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22498" y="4091457"/>
            <a:ext cx="1172573" cy="108000"/>
          </a:xfrm>
          <a:prstGeom prst="rect">
            <a:avLst/>
          </a:prstGeom>
        </p:spPr>
      </p:pic>
      <p:pic>
        <p:nvPicPr>
          <p:cNvPr id="89" name="Picture 88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06701" y="4091457"/>
            <a:ext cx="1172573" cy="108000"/>
          </a:xfrm>
          <a:prstGeom prst="rect">
            <a:avLst/>
          </a:prstGeom>
        </p:spPr>
      </p:pic>
      <p:pic>
        <p:nvPicPr>
          <p:cNvPr id="90" name="Picture 89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85677" y="4091457"/>
            <a:ext cx="1172573" cy="108000"/>
          </a:xfrm>
          <a:prstGeom prst="rect">
            <a:avLst/>
          </a:prstGeom>
        </p:spPr>
      </p:pic>
      <p:sp>
        <p:nvSpPr>
          <p:cNvPr id="5" name="Oval 4"/>
          <p:cNvSpPr/>
          <p:nvPr/>
        </p:nvSpPr>
        <p:spPr>
          <a:xfrm>
            <a:off x="1024163" y="3584323"/>
            <a:ext cx="1092272" cy="1092272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1" name="Oval 80"/>
          <p:cNvSpPr/>
          <p:nvPr/>
        </p:nvSpPr>
        <p:spPr>
          <a:xfrm>
            <a:off x="3526058" y="3584323"/>
            <a:ext cx="1092272" cy="1092272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1" name="Oval 90"/>
          <p:cNvSpPr/>
          <p:nvPr/>
        </p:nvSpPr>
        <p:spPr>
          <a:xfrm>
            <a:off x="5963345" y="3584323"/>
            <a:ext cx="1092272" cy="1092272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2" name="Oval 91"/>
          <p:cNvSpPr/>
          <p:nvPr/>
        </p:nvSpPr>
        <p:spPr>
          <a:xfrm>
            <a:off x="8465836" y="3584323"/>
            <a:ext cx="1092272" cy="1092272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50200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b="1" dirty="0"/>
              <a:t>100% STACKED </a:t>
            </a:r>
            <a:r>
              <a:rPr lang="en-US" dirty="0"/>
              <a:t>BAR CHART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Sub title text here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13603" y="916147"/>
            <a:ext cx="11544415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</a:rPr>
              <a:t>PowerPoint offers word processing, outlining, drawing, graphing, and presentation management tools all designed to be easy to use and learn.</a:t>
            </a:r>
          </a:p>
        </p:txBody>
      </p:sp>
      <p:grpSp>
        <p:nvGrpSpPr>
          <p:cNvPr id="5" name="그룹 6"/>
          <p:cNvGrpSpPr/>
          <p:nvPr/>
        </p:nvGrpSpPr>
        <p:grpSpPr>
          <a:xfrm>
            <a:off x="7785852" y="2563260"/>
            <a:ext cx="2684737" cy="2699917"/>
            <a:chOff x="727790" y="1873302"/>
            <a:chExt cx="3886259" cy="3908231"/>
          </a:xfrm>
          <a:solidFill>
            <a:srgbClr val="9CDCFF"/>
          </a:solidFill>
        </p:grpSpPr>
        <p:sp>
          <p:nvSpPr>
            <p:cNvPr id="6" name="Freeform 6"/>
            <p:cNvSpPr>
              <a:spLocks noEditPoints="1"/>
            </p:cNvSpPr>
            <p:nvPr/>
          </p:nvSpPr>
          <p:spPr bwMode="auto">
            <a:xfrm>
              <a:off x="2808701" y="4944773"/>
              <a:ext cx="60422" cy="203239"/>
            </a:xfrm>
            <a:custGeom>
              <a:avLst/>
              <a:gdLst>
                <a:gd name="T0" fmla="*/ 160 w 394"/>
                <a:gd name="T1" fmla="*/ 211 h 1330"/>
                <a:gd name="T2" fmla="*/ 136 w 394"/>
                <a:gd name="T3" fmla="*/ 144 h 1330"/>
                <a:gd name="T4" fmla="*/ 164 w 394"/>
                <a:gd name="T5" fmla="*/ 65 h 1330"/>
                <a:gd name="T6" fmla="*/ 164 w 394"/>
                <a:gd name="T7" fmla="*/ 21 h 1330"/>
                <a:gd name="T8" fmla="*/ 121 w 394"/>
                <a:gd name="T9" fmla="*/ 41 h 1330"/>
                <a:gd name="T10" fmla="*/ 117 w 394"/>
                <a:gd name="T11" fmla="*/ 123 h 1330"/>
                <a:gd name="T12" fmla="*/ 103 w 394"/>
                <a:gd name="T13" fmla="*/ 227 h 1330"/>
                <a:gd name="T14" fmla="*/ 119 w 394"/>
                <a:gd name="T15" fmla="*/ 243 h 1330"/>
                <a:gd name="T16" fmla="*/ 126 w 394"/>
                <a:gd name="T17" fmla="*/ 399 h 1330"/>
                <a:gd name="T18" fmla="*/ 109 w 394"/>
                <a:gd name="T19" fmla="*/ 342 h 1330"/>
                <a:gd name="T20" fmla="*/ 142 w 394"/>
                <a:gd name="T21" fmla="*/ 283 h 1330"/>
                <a:gd name="T22" fmla="*/ 92 w 394"/>
                <a:gd name="T23" fmla="*/ 283 h 1330"/>
                <a:gd name="T24" fmla="*/ 80 w 394"/>
                <a:gd name="T25" fmla="*/ 359 h 1330"/>
                <a:gd name="T26" fmla="*/ 89 w 394"/>
                <a:gd name="T27" fmla="*/ 432 h 1330"/>
                <a:gd name="T28" fmla="*/ 99 w 394"/>
                <a:gd name="T29" fmla="*/ 457 h 1330"/>
                <a:gd name="T30" fmla="*/ 42 w 394"/>
                <a:gd name="T31" fmla="*/ 430 h 1330"/>
                <a:gd name="T32" fmla="*/ 0 w 394"/>
                <a:gd name="T33" fmla="*/ 419 h 1330"/>
                <a:gd name="T34" fmla="*/ 66 w 394"/>
                <a:gd name="T35" fmla="*/ 627 h 1330"/>
                <a:gd name="T36" fmla="*/ 121 w 394"/>
                <a:gd name="T37" fmla="*/ 577 h 1330"/>
                <a:gd name="T38" fmla="*/ 71 w 394"/>
                <a:gd name="T39" fmla="*/ 555 h 1330"/>
                <a:gd name="T40" fmla="*/ 66 w 394"/>
                <a:gd name="T41" fmla="*/ 595 h 1330"/>
                <a:gd name="T42" fmla="*/ 66 w 394"/>
                <a:gd name="T43" fmla="*/ 627 h 1330"/>
                <a:gd name="T44" fmla="*/ 139 w 394"/>
                <a:gd name="T45" fmla="*/ 861 h 1330"/>
                <a:gd name="T46" fmla="*/ 173 w 394"/>
                <a:gd name="T47" fmla="*/ 851 h 1330"/>
                <a:gd name="T48" fmla="*/ 217 w 394"/>
                <a:gd name="T49" fmla="*/ 996 h 1330"/>
                <a:gd name="T50" fmla="*/ 257 w 394"/>
                <a:gd name="T51" fmla="*/ 1052 h 1330"/>
                <a:gd name="T52" fmla="*/ 227 w 394"/>
                <a:gd name="T53" fmla="*/ 1024 h 1330"/>
                <a:gd name="T54" fmla="*/ 217 w 394"/>
                <a:gd name="T55" fmla="*/ 996 h 1330"/>
                <a:gd name="T56" fmla="*/ 314 w 394"/>
                <a:gd name="T57" fmla="*/ 1019 h 1330"/>
                <a:gd name="T58" fmla="*/ 315 w 394"/>
                <a:gd name="T59" fmla="*/ 1077 h 1330"/>
                <a:gd name="T60" fmla="*/ 328 w 394"/>
                <a:gd name="T61" fmla="*/ 1033 h 1330"/>
                <a:gd name="T62" fmla="*/ 314 w 394"/>
                <a:gd name="T63" fmla="*/ 1019 h 1330"/>
                <a:gd name="T64" fmla="*/ 294 w 394"/>
                <a:gd name="T65" fmla="*/ 1132 h 1330"/>
                <a:gd name="T66" fmla="*/ 293 w 394"/>
                <a:gd name="T67" fmla="*/ 1084 h 1330"/>
                <a:gd name="T68" fmla="*/ 270 w 394"/>
                <a:gd name="T69" fmla="*/ 1116 h 1330"/>
                <a:gd name="T70" fmla="*/ 334 w 394"/>
                <a:gd name="T71" fmla="*/ 1211 h 1330"/>
                <a:gd name="T72" fmla="*/ 341 w 394"/>
                <a:gd name="T73" fmla="*/ 1176 h 1330"/>
                <a:gd name="T74" fmla="*/ 334 w 394"/>
                <a:gd name="T75" fmla="*/ 1211 h 1330"/>
                <a:gd name="T76" fmla="*/ 364 w 394"/>
                <a:gd name="T77" fmla="*/ 1220 h 1330"/>
                <a:gd name="T78" fmla="*/ 339 w 394"/>
                <a:gd name="T79" fmla="*/ 1282 h 1330"/>
                <a:gd name="T80" fmla="*/ 347 w 394"/>
                <a:gd name="T81" fmla="*/ 1286 h 1330"/>
                <a:gd name="T82" fmla="*/ 358 w 394"/>
                <a:gd name="T83" fmla="*/ 1293 h 1330"/>
                <a:gd name="T84" fmla="*/ 366 w 394"/>
                <a:gd name="T85" fmla="*/ 1313 h 1330"/>
                <a:gd name="T86" fmla="*/ 394 w 394"/>
                <a:gd name="T87" fmla="*/ 1304 h 1330"/>
                <a:gd name="T88" fmla="*/ 385 w 394"/>
                <a:gd name="T89" fmla="*/ 1239 h 1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94" h="1330">
                  <a:moveTo>
                    <a:pt x="119" y="243"/>
                  </a:moveTo>
                  <a:lnTo>
                    <a:pt x="160" y="211"/>
                  </a:lnTo>
                  <a:lnTo>
                    <a:pt x="160" y="160"/>
                  </a:lnTo>
                  <a:lnTo>
                    <a:pt x="136" y="144"/>
                  </a:lnTo>
                  <a:lnTo>
                    <a:pt x="163" y="103"/>
                  </a:lnTo>
                  <a:lnTo>
                    <a:pt x="164" y="65"/>
                  </a:lnTo>
                  <a:lnTo>
                    <a:pt x="152" y="52"/>
                  </a:lnTo>
                  <a:lnTo>
                    <a:pt x="164" y="21"/>
                  </a:lnTo>
                  <a:lnTo>
                    <a:pt x="157" y="0"/>
                  </a:lnTo>
                  <a:lnTo>
                    <a:pt x="121" y="41"/>
                  </a:lnTo>
                  <a:lnTo>
                    <a:pt x="127" y="101"/>
                  </a:lnTo>
                  <a:lnTo>
                    <a:pt x="117" y="123"/>
                  </a:lnTo>
                  <a:lnTo>
                    <a:pt x="124" y="148"/>
                  </a:lnTo>
                  <a:lnTo>
                    <a:pt x="103" y="227"/>
                  </a:lnTo>
                  <a:lnTo>
                    <a:pt x="119" y="243"/>
                  </a:lnTo>
                  <a:lnTo>
                    <a:pt x="119" y="243"/>
                  </a:lnTo>
                  <a:close/>
                  <a:moveTo>
                    <a:pt x="99" y="457"/>
                  </a:moveTo>
                  <a:lnTo>
                    <a:pt x="126" y="399"/>
                  </a:lnTo>
                  <a:lnTo>
                    <a:pt x="123" y="365"/>
                  </a:lnTo>
                  <a:lnTo>
                    <a:pt x="109" y="342"/>
                  </a:lnTo>
                  <a:lnTo>
                    <a:pt x="121" y="302"/>
                  </a:lnTo>
                  <a:lnTo>
                    <a:pt x="142" y="283"/>
                  </a:lnTo>
                  <a:lnTo>
                    <a:pt x="142" y="265"/>
                  </a:lnTo>
                  <a:lnTo>
                    <a:pt x="92" y="283"/>
                  </a:lnTo>
                  <a:lnTo>
                    <a:pt x="92" y="336"/>
                  </a:lnTo>
                  <a:lnTo>
                    <a:pt x="80" y="359"/>
                  </a:lnTo>
                  <a:lnTo>
                    <a:pt x="99" y="402"/>
                  </a:lnTo>
                  <a:lnTo>
                    <a:pt x="89" y="432"/>
                  </a:lnTo>
                  <a:lnTo>
                    <a:pt x="99" y="457"/>
                  </a:lnTo>
                  <a:lnTo>
                    <a:pt x="99" y="457"/>
                  </a:lnTo>
                  <a:close/>
                  <a:moveTo>
                    <a:pt x="0" y="419"/>
                  </a:moveTo>
                  <a:lnTo>
                    <a:pt x="42" y="430"/>
                  </a:lnTo>
                  <a:lnTo>
                    <a:pt x="27" y="404"/>
                  </a:lnTo>
                  <a:lnTo>
                    <a:pt x="0" y="419"/>
                  </a:lnTo>
                  <a:lnTo>
                    <a:pt x="0" y="419"/>
                  </a:lnTo>
                  <a:close/>
                  <a:moveTo>
                    <a:pt x="66" y="627"/>
                  </a:moveTo>
                  <a:lnTo>
                    <a:pt x="103" y="626"/>
                  </a:lnTo>
                  <a:lnTo>
                    <a:pt x="121" y="577"/>
                  </a:lnTo>
                  <a:lnTo>
                    <a:pt x="109" y="535"/>
                  </a:lnTo>
                  <a:lnTo>
                    <a:pt x="71" y="555"/>
                  </a:lnTo>
                  <a:lnTo>
                    <a:pt x="66" y="595"/>
                  </a:lnTo>
                  <a:lnTo>
                    <a:pt x="66" y="595"/>
                  </a:lnTo>
                  <a:lnTo>
                    <a:pt x="66" y="627"/>
                  </a:lnTo>
                  <a:lnTo>
                    <a:pt x="66" y="627"/>
                  </a:lnTo>
                  <a:close/>
                  <a:moveTo>
                    <a:pt x="173" y="851"/>
                  </a:moveTo>
                  <a:lnTo>
                    <a:pt x="139" y="861"/>
                  </a:lnTo>
                  <a:lnTo>
                    <a:pt x="162" y="873"/>
                  </a:lnTo>
                  <a:lnTo>
                    <a:pt x="173" y="851"/>
                  </a:lnTo>
                  <a:lnTo>
                    <a:pt x="173" y="851"/>
                  </a:lnTo>
                  <a:close/>
                  <a:moveTo>
                    <a:pt x="217" y="996"/>
                  </a:moveTo>
                  <a:lnTo>
                    <a:pt x="244" y="1003"/>
                  </a:lnTo>
                  <a:lnTo>
                    <a:pt x="257" y="1052"/>
                  </a:lnTo>
                  <a:lnTo>
                    <a:pt x="227" y="1024"/>
                  </a:lnTo>
                  <a:lnTo>
                    <a:pt x="227" y="1024"/>
                  </a:lnTo>
                  <a:lnTo>
                    <a:pt x="223" y="1011"/>
                  </a:lnTo>
                  <a:lnTo>
                    <a:pt x="217" y="996"/>
                  </a:lnTo>
                  <a:lnTo>
                    <a:pt x="217" y="996"/>
                  </a:lnTo>
                  <a:close/>
                  <a:moveTo>
                    <a:pt x="314" y="1019"/>
                  </a:moveTo>
                  <a:lnTo>
                    <a:pt x="299" y="1050"/>
                  </a:lnTo>
                  <a:lnTo>
                    <a:pt x="315" y="1077"/>
                  </a:lnTo>
                  <a:lnTo>
                    <a:pt x="329" y="1061"/>
                  </a:lnTo>
                  <a:lnTo>
                    <a:pt x="328" y="1033"/>
                  </a:lnTo>
                  <a:lnTo>
                    <a:pt x="314" y="1019"/>
                  </a:lnTo>
                  <a:lnTo>
                    <a:pt x="314" y="1019"/>
                  </a:lnTo>
                  <a:close/>
                  <a:moveTo>
                    <a:pt x="270" y="1116"/>
                  </a:moveTo>
                  <a:lnTo>
                    <a:pt x="294" y="1132"/>
                  </a:lnTo>
                  <a:lnTo>
                    <a:pt x="312" y="1120"/>
                  </a:lnTo>
                  <a:lnTo>
                    <a:pt x="293" y="1084"/>
                  </a:lnTo>
                  <a:lnTo>
                    <a:pt x="260" y="1091"/>
                  </a:lnTo>
                  <a:lnTo>
                    <a:pt x="270" y="1116"/>
                  </a:lnTo>
                  <a:lnTo>
                    <a:pt x="270" y="1116"/>
                  </a:lnTo>
                  <a:close/>
                  <a:moveTo>
                    <a:pt x="334" y="1211"/>
                  </a:moveTo>
                  <a:lnTo>
                    <a:pt x="362" y="1177"/>
                  </a:lnTo>
                  <a:lnTo>
                    <a:pt x="341" y="1176"/>
                  </a:lnTo>
                  <a:lnTo>
                    <a:pt x="322" y="1200"/>
                  </a:lnTo>
                  <a:lnTo>
                    <a:pt x="334" y="1211"/>
                  </a:lnTo>
                  <a:lnTo>
                    <a:pt x="334" y="1211"/>
                  </a:lnTo>
                  <a:close/>
                  <a:moveTo>
                    <a:pt x="364" y="1220"/>
                  </a:moveTo>
                  <a:lnTo>
                    <a:pt x="337" y="1245"/>
                  </a:lnTo>
                  <a:lnTo>
                    <a:pt x="339" y="1282"/>
                  </a:lnTo>
                  <a:lnTo>
                    <a:pt x="339" y="1282"/>
                  </a:lnTo>
                  <a:lnTo>
                    <a:pt x="347" y="1286"/>
                  </a:lnTo>
                  <a:lnTo>
                    <a:pt x="354" y="1289"/>
                  </a:lnTo>
                  <a:lnTo>
                    <a:pt x="358" y="1293"/>
                  </a:lnTo>
                  <a:lnTo>
                    <a:pt x="358" y="1293"/>
                  </a:lnTo>
                  <a:lnTo>
                    <a:pt x="366" y="1313"/>
                  </a:lnTo>
                  <a:lnTo>
                    <a:pt x="373" y="1330"/>
                  </a:lnTo>
                  <a:lnTo>
                    <a:pt x="394" y="1304"/>
                  </a:lnTo>
                  <a:lnTo>
                    <a:pt x="384" y="1274"/>
                  </a:lnTo>
                  <a:lnTo>
                    <a:pt x="385" y="1239"/>
                  </a:lnTo>
                  <a:lnTo>
                    <a:pt x="364" y="1220"/>
                  </a:lnTo>
                  <a:close/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" name="Freeform 7"/>
            <p:cNvSpPr>
              <a:spLocks noEditPoints="1"/>
            </p:cNvSpPr>
            <p:nvPr/>
          </p:nvSpPr>
          <p:spPr bwMode="auto">
            <a:xfrm>
              <a:off x="839480" y="1873302"/>
              <a:ext cx="3690344" cy="2224643"/>
            </a:xfrm>
            <a:custGeom>
              <a:avLst/>
              <a:gdLst>
                <a:gd name="T0" fmla="*/ 18653 w 24184"/>
                <a:gd name="T1" fmla="*/ 11881 h 14578"/>
                <a:gd name="T2" fmla="*/ 17037 w 24184"/>
                <a:gd name="T3" fmla="*/ 10555 h 14578"/>
                <a:gd name="T4" fmla="*/ 15591 w 24184"/>
                <a:gd name="T5" fmla="*/ 11584 h 14578"/>
                <a:gd name="T6" fmla="*/ 12467 w 24184"/>
                <a:gd name="T7" fmla="*/ 11775 h 14578"/>
                <a:gd name="T8" fmla="*/ 9632 w 24184"/>
                <a:gd name="T9" fmla="*/ 11914 h 14578"/>
                <a:gd name="T10" fmla="*/ 6669 w 24184"/>
                <a:gd name="T11" fmla="*/ 11114 h 14578"/>
                <a:gd name="T12" fmla="*/ 5052 w 24184"/>
                <a:gd name="T13" fmla="*/ 12265 h 14578"/>
                <a:gd name="T14" fmla="*/ 4066 w 24184"/>
                <a:gd name="T15" fmla="*/ 13469 h 14578"/>
                <a:gd name="T16" fmla="*/ 2312 w 24184"/>
                <a:gd name="T17" fmla="*/ 13633 h 14578"/>
                <a:gd name="T18" fmla="*/ 927 w 24184"/>
                <a:gd name="T19" fmla="*/ 11167 h 14578"/>
                <a:gd name="T20" fmla="*/ 247 w 24184"/>
                <a:gd name="T21" fmla="*/ 7800 h 14578"/>
                <a:gd name="T22" fmla="*/ 1425 w 24184"/>
                <a:gd name="T23" fmla="*/ 7177 h 14578"/>
                <a:gd name="T24" fmla="*/ 1070 w 24184"/>
                <a:gd name="T25" fmla="*/ 8243 h 14578"/>
                <a:gd name="T26" fmla="*/ 2365 w 24184"/>
                <a:gd name="T27" fmla="*/ 7299 h 14578"/>
                <a:gd name="T28" fmla="*/ 3789 w 24184"/>
                <a:gd name="T29" fmla="*/ 7061 h 14578"/>
                <a:gd name="T30" fmla="*/ 5923 w 24184"/>
                <a:gd name="T31" fmla="*/ 6561 h 14578"/>
                <a:gd name="T32" fmla="*/ 6518 w 24184"/>
                <a:gd name="T33" fmla="*/ 6523 h 14578"/>
                <a:gd name="T34" fmla="*/ 7313 w 24184"/>
                <a:gd name="T35" fmla="*/ 6729 h 14578"/>
                <a:gd name="T36" fmla="*/ 6688 w 24184"/>
                <a:gd name="T37" fmla="*/ 5248 h 14578"/>
                <a:gd name="T38" fmla="*/ 7107 w 24184"/>
                <a:gd name="T39" fmla="*/ 4892 h 14578"/>
                <a:gd name="T40" fmla="*/ 7592 w 24184"/>
                <a:gd name="T41" fmla="*/ 3198 h 14578"/>
                <a:gd name="T42" fmla="*/ 8594 w 24184"/>
                <a:gd name="T43" fmla="*/ 2067 h 14578"/>
                <a:gd name="T44" fmla="*/ 10492 w 24184"/>
                <a:gd name="T45" fmla="*/ 2160 h 14578"/>
                <a:gd name="T46" fmla="*/ 10710 w 24184"/>
                <a:gd name="T47" fmla="*/ 3501 h 14578"/>
                <a:gd name="T48" fmla="*/ 12850 w 24184"/>
                <a:gd name="T49" fmla="*/ 2761 h 14578"/>
                <a:gd name="T50" fmla="*/ 14382 w 24184"/>
                <a:gd name="T51" fmla="*/ 3503 h 14578"/>
                <a:gd name="T52" fmla="*/ 15818 w 24184"/>
                <a:gd name="T53" fmla="*/ 2545 h 14578"/>
                <a:gd name="T54" fmla="*/ 18762 w 24184"/>
                <a:gd name="T55" fmla="*/ 2922 h 14578"/>
                <a:gd name="T56" fmla="*/ 20675 w 24184"/>
                <a:gd name="T57" fmla="*/ 2061 h 14578"/>
                <a:gd name="T58" fmla="*/ 23405 w 24184"/>
                <a:gd name="T59" fmla="*/ 2572 h 14578"/>
                <a:gd name="T60" fmla="*/ 24110 w 24184"/>
                <a:gd name="T61" fmla="*/ 3195 h 14578"/>
                <a:gd name="T62" fmla="*/ 22902 w 24184"/>
                <a:gd name="T63" fmla="*/ 4169 h 14578"/>
                <a:gd name="T64" fmla="*/ 23254 w 24184"/>
                <a:gd name="T65" fmla="*/ 5692 h 14578"/>
                <a:gd name="T66" fmla="*/ 22138 w 24184"/>
                <a:gd name="T67" fmla="*/ 7396 h 14578"/>
                <a:gd name="T68" fmla="*/ 22604 w 24184"/>
                <a:gd name="T69" fmla="*/ 9836 h 14578"/>
                <a:gd name="T70" fmla="*/ 21737 w 24184"/>
                <a:gd name="T71" fmla="*/ 6232 h 14578"/>
                <a:gd name="T72" fmla="*/ 20867 w 24184"/>
                <a:gd name="T73" fmla="*/ 6382 h 14578"/>
                <a:gd name="T74" fmla="*/ 19813 w 24184"/>
                <a:gd name="T75" fmla="*/ 7571 h 14578"/>
                <a:gd name="T76" fmla="*/ 18847 w 24184"/>
                <a:gd name="T77" fmla="*/ 9852 h 14578"/>
                <a:gd name="T78" fmla="*/ 19743 w 24184"/>
                <a:gd name="T79" fmla="*/ 12167 h 14578"/>
                <a:gd name="T80" fmla="*/ 3467 w 24184"/>
                <a:gd name="T81" fmla="*/ 3887 h 14578"/>
                <a:gd name="T82" fmla="*/ 4669 w 24184"/>
                <a:gd name="T83" fmla="*/ 3437 h 14578"/>
                <a:gd name="T84" fmla="*/ 3249 w 24184"/>
                <a:gd name="T85" fmla="*/ 4364 h 14578"/>
                <a:gd name="T86" fmla="*/ 3981 w 24184"/>
                <a:gd name="T87" fmla="*/ 6059 h 14578"/>
                <a:gd name="T88" fmla="*/ 3508 w 24184"/>
                <a:gd name="T89" fmla="*/ 5977 h 14578"/>
                <a:gd name="T90" fmla="*/ 3365 w 24184"/>
                <a:gd name="T91" fmla="*/ 7022 h 14578"/>
                <a:gd name="T92" fmla="*/ 4420 w 24184"/>
                <a:gd name="T93" fmla="*/ 6270 h 14578"/>
                <a:gd name="T94" fmla="*/ 6148 w 24184"/>
                <a:gd name="T95" fmla="*/ 4512 h 14578"/>
                <a:gd name="T96" fmla="*/ 6514 w 24184"/>
                <a:gd name="T97" fmla="*/ 3214 h 14578"/>
                <a:gd name="T98" fmla="*/ 7206 w 24184"/>
                <a:gd name="T99" fmla="*/ 2045 h 14578"/>
                <a:gd name="T100" fmla="*/ 4827 w 24184"/>
                <a:gd name="T101" fmla="*/ 1639 h 14578"/>
                <a:gd name="T102" fmla="*/ 6507 w 24184"/>
                <a:gd name="T103" fmla="*/ 849 h 14578"/>
                <a:gd name="T104" fmla="*/ 7659 w 24184"/>
                <a:gd name="T105" fmla="*/ 1047 h 14578"/>
                <a:gd name="T106" fmla="*/ 14233 w 24184"/>
                <a:gd name="T107" fmla="*/ 1016 h 14578"/>
                <a:gd name="T108" fmla="*/ 14653 w 24184"/>
                <a:gd name="T109" fmla="*/ 865 h 14578"/>
                <a:gd name="T110" fmla="*/ 7946 w 24184"/>
                <a:gd name="T111" fmla="*/ 1280 h 14578"/>
                <a:gd name="T112" fmla="*/ 10909 w 24184"/>
                <a:gd name="T113" fmla="*/ 3041 h 14578"/>
                <a:gd name="T114" fmla="*/ 19145 w 24184"/>
                <a:gd name="T115" fmla="*/ 2971 h 14578"/>
                <a:gd name="T116" fmla="*/ 20596 w 24184"/>
                <a:gd name="T117" fmla="*/ 11266 h 14578"/>
                <a:gd name="T118" fmla="*/ 20127 w 24184"/>
                <a:gd name="T119" fmla="*/ 11166 h 14578"/>
                <a:gd name="T120" fmla="*/ 22380 w 24184"/>
                <a:gd name="T121" fmla="*/ 7433 h 14578"/>
                <a:gd name="T122" fmla="*/ 22262 w 24184"/>
                <a:gd name="T123" fmla="*/ 10581 h 14578"/>
                <a:gd name="T124" fmla="*/ 21590 w 24184"/>
                <a:gd name="T125" fmla="*/ 12367 h 14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4184" h="14578">
                  <a:moveTo>
                    <a:pt x="18760" y="13390"/>
                  </a:moveTo>
                  <a:lnTo>
                    <a:pt x="18757" y="13386"/>
                  </a:lnTo>
                  <a:lnTo>
                    <a:pt x="18725" y="13356"/>
                  </a:lnTo>
                  <a:lnTo>
                    <a:pt x="18726" y="13356"/>
                  </a:lnTo>
                  <a:lnTo>
                    <a:pt x="18734" y="13336"/>
                  </a:lnTo>
                  <a:lnTo>
                    <a:pt x="18734" y="13315"/>
                  </a:lnTo>
                  <a:lnTo>
                    <a:pt x="18719" y="13306"/>
                  </a:lnTo>
                  <a:lnTo>
                    <a:pt x="18714" y="13275"/>
                  </a:lnTo>
                  <a:lnTo>
                    <a:pt x="18715" y="13261"/>
                  </a:lnTo>
                  <a:lnTo>
                    <a:pt x="18737" y="13248"/>
                  </a:lnTo>
                  <a:lnTo>
                    <a:pt x="18780" y="13253"/>
                  </a:lnTo>
                  <a:lnTo>
                    <a:pt x="18793" y="13250"/>
                  </a:lnTo>
                  <a:lnTo>
                    <a:pt x="18793" y="13218"/>
                  </a:lnTo>
                  <a:lnTo>
                    <a:pt x="18789" y="13199"/>
                  </a:lnTo>
                  <a:lnTo>
                    <a:pt x="18790" y="13175"/>
                  </a:lnTo>
                  <a:lnTo>
                    <a:pt x="18799" y="13158"/>
                  </a:lnTo>
                  <a:lnTo>
                    <a:pt x="18798" y="13124"/>
                  </a:lnTo>
                  <a:lnTo>
                    <a:pt x="18795" y="13091"/>
                  </a:lnTo>
                  <a:lnTo>
                    <a:pt x="18773" y="13076"/>
                  </a:lnTo>
                  <a:lnTo>
                    <a:pt x="18773" y="13013"/>
                  </a:lnTo>
                  <a:lnTo>
                    <a:pt x="18770" y="12982"/>
                  </a:lnTo>
                  <a:lnTo>
                    <a:pt x="18766" y="12938"/>
                  </a:lnTo>
                  <a:lnTo>
                    <a:pt x="18767" y="12905"/>
                  </a:lnTo>
                  <a:lnTo>
                    <a:pt x="18744" y="12873"/>
                  </a:lnTo>
                  <a:lnTo>
                    <a:pt x="18731" y="12851"/>
                  </a:lnTo>
                  <a:lnTo>
                    <a:pt x="18723" y="12824"/>
                  </a:lnTo>
                  <a:lnTo>
                    <a:pt x="18680" y="12756"/>
                  </a:lnTo>
                  <a:lnTo>
                    <a:pt x="18666" y="12727"/>
                  </a:lnTo>
                  <a:lnTo>
                    <a:pt x="18674" y="12710"/>
                  </a:lnTo>
                  <a:lnTo>
                    <a:pt x="18697" y="12695"/>
                  </a:lnTo>
                  <a:lnTo>
                    <a:pt x="18718" y="12692"/>
                  </a:lnTo>
                  <a:lnTo>
                    <a:pt x="18736" y="12669"/>
                  </a:lnTo>
                  <a:lnTo>
                    <a:pt x="18744" y="12645"/>
                  </a:lnTo>
                  <a:lnTo>
                    <a:pt x="18777" y="12593"/>
                  </a:lnTo>
                  <a:lnTo>
                    <a:pt x="18791" y="12589"/>
                  </a:lnTo>
                  <a:lnTo>
                    <a:pt x="18821" y="12597"/>
                  </a:lnTo>
                  <a:lnTo>
                    <a:pt x="18844" y="12605"/>
                  </a:lnTo>
                  <a:lnTo>
                    <a:pt x="18961" y="12627"/>
                  </a:lnTo>
                  <a:lnTo>
                    <a:pt x="18978" y="12633"/>
                  </a:lnTo>
                  <a:lnTo>
                    <a:pt x="18999" y="12633"/>
                  </a:lnTo>
                  <a:lnTo>
                    <a:pt x="19014" y="12614"/>
                  </a:lnTo>
                  <a:lnTo>
                    <a:pt x="19009" y="12588"/>
                  </a:lnTo>
                  <a:lnTo>
                    <a:pt x="18997" y="12567"/>
                  </a:lnTo>
                  <a:lnTo>
                    <a:pt x="18995" y="12548"/>
                  </a:lnTo>
                  <a:lnTo>
                    <a:pt x="19001" y="12534"/>
                  </a:lnTo>
                  <a:lnTo>
                    <a:pt x="18995" y="12515"/>
                  </a:lnTo>
                  <a:lnTo>
                    <a:pt x="18990" y="12494"/>
                  </a:lnTo>
                  <a:lnTo>
                    <a:pt x="19006" y="12458"/>
                  </a:lnTo>
                  <a:lnTo>
                    <a:pt x="19018" y="12444"/>
                  </a:lnTo>
                  <a:lnTo>
                    <a:pt x="19013" y="12416"/>
                  </a:lnTo>
                  <a:lnTo>
                    <a:pt x="19001" y="12397"/>
                  </a:lnTo>
                  <a:lnTo>
                    <a:pt x="19007" y="12386"/>
                  </a:lnTo>
                  <a:lnTo>
                    <a:pt x="19032" y="12374"/>
                  </a:lnTo>
                  <a:lnTo>
                    <a:pt x="19022" y="12356"/>
                  </a:lnTo>
                  <a:lnTo>
                    <a:pt x="19022" y="12336"/>
                  </a:lnTo>
                  <a:lnTo>
                    <a:pt x="19010" y="12317"/>
                  </a:lnTo>
                  <a:lnTo>
                    <a:pt x="19018" y="12292"/>
                  </a:lnTo>
                  <a:lnTo>
                    <a:pt x="19036" y="12279"/>
                  </a:lnTo>
                  <a:lnTo>
                    <a:pt x="19036" y="12265"/>
                  </a:lnTo>
                  <a:lnTo>
                    <a:pt x="19026" y="12245"/>
                  </a:lnTo>
                  <a:lnTo>
                    <a:pt x="19013" y="12208"/>
                  </a:lnTo>
                  <a:lnTo>
                    <a:pt x="19009" y="12165"/>
                  </a:lnTo>
                  <a:lnTo>
                    <a:pt x="19021" y="12159"/>
                  </a:lnTo>
                  <a:lnTo>
                    <a:pt x="19029" y="12151"/>
                  </a:lnTo>
                  <a:lnTo>
                    <a:pt x="19028" y="12138"/>
                  </a:lnTo>
                  <a:lnTo>
                    <a:pt x="19020" y="12125"/>
                  </a:lnTo>
                  <a:lnTo>
                    <a:pt x="19022" y="12104"/>
                  </a:lnTo>
                  <a:lnTo>
                    <a:pt x="19006" y="12093"/>
                  </a:lnTo>
                  <a:lnTo>
                    <a:pt x="18994" y="12076"/>
                  </a:lnTo>
                  <a:lnTo>
                    <a:pt x="19005" y="12050"/>
                  </a:lnTo>
                  <a:lnTo>
                    <a:pt x="19007" y="12019"/>
                  </a:lnTo>
                  <a:lnTo>
                    <a:pt x="18999" y="12010"/>
                  </a:lnTo>
                  <a:lnTo>
                    <a:pt x="18983" y="11988"/>
                  </a:lnTo>
                  <a:lnTo>
                    <a:pt x="18983" y="11972"/>
                  </a:lnTo>
                  <a:lnTo>
                    <a:pt x="19008" y="11941"/>
                  </a:lnTo>
                  <a:lnTo>
                    <a:pt x="19036" y="11935"/>
                  </a:lnTo>
                  <a:lnTo>
                    <a:pt x="19043" y="11921"/>
                  </a:lnTo>
                  <a:lnTo>
                    <a:pt x="19044" y="11889"/>
                  </a:lnTo>
                  <a:lnTo>
                    <a:pt x="19052" y="11850"/>
                  </a:lnTo>
                  <a:lnTo>
                    <a:pt x="19030" y="11837"/>
                  </a:lnTo>
                  <a:lnTo>
                    <a:pt x="19013" y="11820"/>
                  </a:lnTo>
                  <a:lnTo>
                    <a:pt x="19009" y="11793"/>
                  </a:lnTo>
                  <a:lnTo>
                    <a:pt x="18978" y="11760"/>
                  </a:lnTo>
                  <a:lnTo>
                    <a:pt x="18972" y="11741"/>
                  </a:lnTo>
                  <a:lnTo>
                    <a:pt x="18990" y="11724"/>
                  </a:lnTo>
                  <a:lnTo>
                    <a:pt x="18972" y="11691"/>
                  </a:lnTo>
                  <a:lnTo>
                    <a:pt x="18961" y="11671"/>
                  </a:lnTo>
                  <a:lnTo>
                    <a:pt x="18931" y="11670"/>
                  </a:lnTo>
                  <a:lnTo>
                    <a:pt x="18911" y="11654"/>
                  </a:lnTo>
                  <a:lnTo>
                    <a:pt x="18876" y="11641"/>
                  </a:lnTo>
                  <a:lnTo>
                    <a:pt x="18858" y="11660"/>
                  </a:lnTo>
                  <a:lnTo>
                    <a:pt x="18828" y="11663"/>
                  </a:lnTo>
                  <a:lnTo>
                    <a:pt x="18808" y="11681"/>
                  </a:lnTo>
                  <a:lnTo>
                    <a:pt x="18803" y="11709"/>
                  </a:lnTo>
                  <a:lnTo>
                    <a:pt x="18784" y="11715"/>
                  </a:lnTo>
                  <a:lnTo>
                    <a:pt x="18766" y="11719"/>
                  </a:lnTo>
                  <a:lnTo>
                    <a:pt x="18755" y="11756"/>
                  </a:lnTo>
                  <a:lnTo>
                    <a:pt x="18718" y="11756"/>
                  </a:lnTo>
                  <a:lnTo>
                    <a:pt x="18695" y="11759"/>
                  </a:lnTo>
                  <a:lnTo>
                    <a:pt x="18684" y="11786"/>
                  </a:lnTo>
                  <a:lnTo>
                    <a:pt x="18684" y="11815"/>
                  </a:lnTo>
                  <a:lnTo>
                    <a:pt x="18660" y="11827"/>
                  </a:lnTo>
                  <a:lnTo>
                    <a:pt x="18651" y="11861"/>
                  </a:lnTo>
                  <a:lnTo>
                    <a:pt x="18653" y="11881"/>
                  </a:lnTo>
                  <a:lnTo>
                    <a:pt x="18635" y="11890"/>
                  </a:lnTo>
                  <a:lnTo>
                    <a:pt x="18611" y="11911"/>
                  </a:lnTo>
                  <a:lnTo>
                    <a:pt x="18560" y="11921"/>
                  </a:lnTo>
                  <a:lnTo>
                    <a:pt x="18542" y="11928"/>
                  </a:lnTo>
                  <a:lnTo>
                    <a:pt x="18516" y="11921"/>
                  </a:lnTo>
                  <a:lnTo>
                    <a:pt x="18501" y="11936"/>
                  </a:lnTo>
                  <a:lnTo>
                    <a:pt x="18478" y="11944"/>
                  </a:lnTo>
                  <a:lnTo>
                    <a:pt x="18469" y="11920"/>
                  </a:lnTo>
                  <a:lnTo>
                    <a:pt x="18453" y="11896"/>
                  </a:lnTo>
                  <a:lnTo>
                    <a:pt x="18426" y="11896"/>
                  </a:lnTo>
                  <a:lnTo>
                    <a:pt x="18402" y="11913"/>
                  </a:lnTo>
                  <a:lnTo>
                    <a:pt x="18373" y="11921"/>
                  </a:lnTo>
                  <a:lnTo>
                    <a:pt x="18365" y="11902"/>
                  </a:lnTo>
                  <a:lnTo>
                    <a:pt x="18335" y="11866"/>
                  </a:lnTo>
                  <a:lnTo>
                    <a:pt x="18319" y="11856"/>
                  </a:lnTo>
                  <a:lnTo>
                    <a:pt x="18284" y="11812"/>
                  </a:lnTo>
                  <a:lnTo>
                    <a:pt x="18284" y="11785"/>
                  </a:lnTo>
                  <a:lnTo>
                    <a:pt x="18293" y="11774"/>
                  </a:lnTo>
                  <a:lnTo>
                    <a:pt x="18298" y="11740"/>
                  </a:lnTo>
                  <a:lnTo>
                    <a:pt x="18287" y="11710"/>
                  </a:lnTo>
                  <a:lnTo>
                    <a:pt x="18280" y="11677"/>
                  </a:lnTo>
                  <a:lnTo>
                    <a:pt x="18250" y="11680"/>
                  </a:lnTo>
                  <a:lnTo>
                    <a:pt x="18247" y="11659"/>
                  </a:lnTo>
                  <a:lnTo>
                    <a:pt x="18246" y="11633"/>
                  </a:lnTo>
                  <a:lnTo>
                    <a:pt x="18261" y="11611"/>
                  </a:lnTo>
                  <a:lnTo>
                    <a:pt x="18265" y="11587"/>
                  </a:lnTo>
                  <a:lnTo>
                    <a:pt x="18251" y="11580"/>
                  </a:lnTo>
                  <a:lnTo>
                    <a:pt x="18237" y="11584"/>
                  </a:lnTo>
                  <a:lnTo>
                    <a:pt x="18217" y="11598"/>
                  </a:lnTo>
                  <a:lnTo>
                    <a:pt x="18196" y="11600"/>
                  </a:lnTo>
                  <a:lnTo>
                    <a:pt x="18176" y="11606"/>
                  </a:lnTo>
                  <a:lnTo>
                    <a:pt x="18151" y="11601"/>
                  </a:lnTo>
                  <a:lnTo>
                    <a:pt x="18132" y="11587"/>
                  </a:lnTo>
                  <a:lnTo>
                    <a:pt x="18114" y="11585"/>
                  </a:lnTo>
                  <a:lnTo>
                    <a:pt x="18106" y="11576"/>
                  </a:lnTo>
                  <a:lnTo>
                    <a:pt x="18066" y="11558"/>
                  </a:lnTo>
                  <a:lnTo>
                    <a:pt x="18061" y="11541"/>
                  </a:lnTo>
                  <a:lnTo>
                    <a:pt x="18045" y="11523"/>
                  </a:lnTo>
                  <a:lnTo>
                    <a:pt x="18035" y="11524"/>
                  </a:lnTo>
                  <a:lnTo>
                    <a:pt x="18015" y="11508"/>
                  </a:lnTo>
                  <a:lnTo>
                    <a:pt x="18010" y="11490"/>
                  </a:lnTo>
                  <a:lnTo>
                    <a:pt x="17990" y="11488"/>
                  </a:lnTo>
                  <a:lnTo>
                    <a:pt x="17971" y="11466"/>
                  </a:lnTo>
                  <a:lnTo>
                    <a:pt x="17963" y="11445"/>
                  </a:lnTo>
                  <a:lnTo>
                    <a:pt x="17950" y="11432"/>
                  </a:lnTo>
                  <a:lnTo>
                    <a:pt x="17931" y="11434"/>
                  </a:lnTo>
                  <a:lnTo>
                    <a:pt x="17924" y="11456"/>
                  </a:lnTo>
                  <a:lnTo>
                    <a:pt x="17905" y="11450"/>
                  </a:lnTo>
                  <a:lnTo>
                    <a:pt x="17886" y="11458"/>
                  </a:lnTo>
                  <a:lnTo>
                    <a:pt x="17881" y="11472"/>
                  </a:lnTo>
                  <a:lnTo>
                    <a:pt x="17859" y="11458"/>
                  </a:lnTo>
                  <a:lnTo>
                    <a:pt x="17847" y="11444"/>
                  </a:lnTo>
                  <a:lnTo>
                    <a:pt x="17828" y="11434"/>
                  </a:lnTo>
                  <a:lnTo>
                    <a:pt x="17787" y="11431"/>
                  </a:lnTo>
                  <a:lnTo>
                    <a:pt x="17775" y="11419"/>
                  </a:lnTo>
                  <a:lnTo>
                    <a:pt x="17790" y="11404"/>
                  </a:lnTo>
                  <a:lnTo>
                    <a:pt x="17790" y="11394"/>
                  </a:lnTo>
                  <a:lnTo>
                    <a:pt x="17765" y="11394"/>
                  </a:lnTo>
                  <a:lnTo>
                    <a:pt x="17745" y="11411"/>
                  </a:lnTo>
                  <a:lnTo>
                    <a:pt x="17707" y="11405"/>
                  </a:lnTo>
                  <a:lnTo>
                    <a:pt x="17692" y="11413"/>
                  </a:lnTo>
                  <a:lnTo>
                    <a:pt x="17674" y="11403"/>
                  </a:lnTo>
                  <a:lnTo>
                    <a:pt x="17655" y="11410"/>
                  </a:lnTo>
                  <a:lnTo>
                    <a:pt x="17632" y="11405"/>
                  </a:lnTo>
                  <a:lnTo>
                    <a:pt x="17618" y="11381"/>
                  </a:lnTo>
                  <a:lnTo>
                    <a:pt x="17588" y="11371"/>
                  </a:lnTo>
                  <a:lnTo>
                    <a:pt x="17547" y="11328"/>
                  </a:lnTo>
                  <a:lnTo>
                    <a:pt x="17527" y="11293"/>
                  </a:lnTo>
                  <a:lnTo>
                    <a:pt x="17530" y="11267"/>
                  </a:lnTo>
                  <a:lnTo>
                    <a:pt x="17523" y="11235"/>
                  </a:lnTo>
                  <a:lnTo>
                    <a:pt x="17503" y="11232"/>
                  </a:lnTo>
                  <a:lnTo>
                    <a:pt x="17482" y="11220"/>
                  </a:lnTo>
                  <a:lnTo>
                    <a:pt x="17480" y="11183"/>
                  </a:lnTo>
                  <a:lnTo>
                    <a:pt x="17466" y="11172"/>
                  </a:lnTo>
                  <a:lnTo>
                    <a:pt x="17459" y="11134"/>
                  </a:lnTo>
                  <a:lnTo>
                    <a:pt x="17448" y="11100"/>
                  </a:lnTo>
                  <a:lnTo>
                    <a:pt x="17382" y="11057"/>
                  </a:lnTo>
                  <a:lnTo>
                    <a:pt x="17346" y="11011"/>
                  </a:lnTo>
                  <a:lnTo>
                    <a:pt x="17342" y="10987"/>
                  </a:lnTo>
                  <a:lnTo>
                    <a:pt x="17324" y="10959"/>
                  </a:lnTo>
                  <a:lnTo>
                    <a:pt x="17307" y="10968"/>
                  </a:lnTo>
                  <a:lnTo>
                    <a:pt x="17296" y="10962"/>
                  </a:lnTo>
                  <a:lnTo>
                    <a:pt x="17301" y="10941"/>
                  </a:lnTo>
                  <a:lnTo>
                    <a:pt x="17302" y="10926"/>
                  </a:lnTo>
                  <a:lnTo>
                    <a:pt x="17279" y="10908"/>
                  </a:lnTo>
                  <a:lnTo>
                    <a:pt x="17267" y="10877"/>
                  </a:lnTo>
                  <a:lnTo>
                    <a:pt x="17249" y="10868"/>
                  </a:lnTo>
                  <a:lnTo>
                    <a:pt x="17243" y="10842"/>
                  </a:lnTo>
                  <a:lnTo>
                    <a:pt x="17220" y="10813"/>
                  </a:lnTo>
                  <a:lnTo>
                    <a:pt x="17204" y="10782"/>
                  </a:lnTo>
                  <a:lnTo>
                    <a:pt x="17162" y="10757"/>
                  </a:lnTo>
                  <a:lnTo>
                    <a:pt x="17159" y="10737"/>
                  </a:lnTo>
                  <a:lnTo>
                    <a:pt x="17169" y="10713"/>
                  </a:lnTo>
                  <a:lnTo>
                    <a:pt x="17164" y="10692"/>
                  </a:lnTo>
                  <a:lnTo>
                    <a:pt x="17117" y="10690"/>
                  </a:lnTo>
                  <a:lnTo>
                    <a:pt x="17109" y="10678"/>
                  </a:lnTo>
                  <a:lnTo>
                    <a:pt x="17109" y="10660"/>
                  </a:lnTo>
                  <a:lnTo>
                    <a:pt x="17101" y="10638"/>
                  </a:lnTo>
                  <a:lnTo>
                    <a:pt x="17098" y="10613"/>
                  </a:lnTo>
                  <a:lnTo>
                    <a:pt x="17086" y="10592"/>
                  </a:lnTo>
                  <a:lnTo>
                    <a:pt x="17068" y="10582"/>
                  </a:lnTo>
                  <a:lnTo>
                    <a:pt x="17068" y="10564"/>
                  </a:lnTo>
                  <a:lnTo>
                    <a:pt x="17054" y="10552"/>
                  </a:lnTo>
                  <a:lnTo>
                    <a:pt x="17037" y="10555"/>
                  </a:lnTo>
                  <a:lnTo>
                    <a:pt x="17007" y="10547"/>
                  </a:lnTo>
                  <a:lnTo>
                    <a:pt x="16998" y="10530"/>
                  </a:lnTo>
                  <a:lnTo>
                    <a:pt x="17008" y="10512"/>
                  </a:lnTo>
                  <a:lnTo>
                    <a:pt x="17001" y="10496"/>
                  </a:lnTo>
                  <a:lnTo>
                    <a:pt x="16977" y="10490"/>
                  </a:lnTo>
                  <a:lnTo>
                    <a:pt x="16958" y="10506"/>
                  </a:lnTo>
                  <a:lnTo>
                    <a:pt x="16950" y="10491"/>
                  </a:lnTo>
                  <a:lnTo>
                    <a:pt x="16929" y="10490"/>
                  </a:lnTo>
                  <a:lnTo>
                    <a:pt x="16923" y="10472"/>
                  </a:lnTo>
                  <a:lnTo>
                    <a:pt x="16928" y="10453"/>
                  </a:lnTo>
                  <a:lnTo>
                    <a:pt x="16917" y="10436"/>
                  </a:lnTo>
                  <a:lnTo>
                    <a:pt x="16892" y="10428"/>
                  </a:lnTo>
                  <a:lnTo>
                    <a:pt x="16874" y="10430"/>
                  </a:lnTo>
                  <a:lnTo>
                    <a:pt x="16855" y="10409"/>
                  </a:lnTo>
                  <a:lnTo>
                    <a:pt x="16842" y="10414"/>
                  </a:lnTo>
                  <a:lnTo>
                    <a:pt x="16815" y="10414"/>
                  </a:lnTo>
                  <a:lnTo>
                    <a:pt x="16800" y="10408"/>
                  </a:lnTo>
                  <a:lnTo>
                    <a:pt x="16782" y="10419"/>
                  </a:lnTo>
                  <a:lnTo>
                    <a:pt x="16785" y="10441"/>
                  </a:lnTo>
                  <a:lnTo>
                    <a:pt x="16770" y="10447"/>
                  </a:lnTo>
                  <a:lnTo>
                    <a:pt x="16737" y="10432"/>
                  </a:lnTo>
                  <a:lnTo>
                    <a:pt x="16726" y="10420"/>
                  </a:lnTo>
                  <a:lnTo>
                    <a:pt x="16702" y="10428"/>
                  </a:lnTo>
                  <a:lnTo>
                    <a:pt x="16660" y="10428"/>
                  </a:lnTo>
                  <a:lnTo>
                    <a:pt x="16653" y="10412"/>
                  </a:lnTo>
                  <a:lnTo>
                    <a:pt x="16629" y="10392"/>
                  </a:lnTo>
                  <a:lnTo>
                    <a:pt x="16571" y="10387"/>
                  </a:lnTo>
                  <a:lnTo>
                    <a:pt x="16545" y="10368"/>
                  </a:lnTo>
                  <a:lnTo>
                    <a:pt x="16517" y="10366"/>
                  </a:lnTo>
                  <a:lnTo>
                    <a:pt x="16496" y="10360"/>
                  </a:lnTo>
                  <a:lnTo>
                    <a:pt x="16486" y="10366"/>
                  </a:lnTo>
                  <a:lnTo>
                    <a:pt x="16434" y="10372"/>
                  </a:lnTo>
                  <a:lnTo>
                    <a:pt x="16423" y="10400"/>
                  </a:lnTo>
                  <a:lnTo>
                    <a:pt x="16409" y="10400"/>
                  </a:lnTo>
                  <a:lnTo>
                    <a:pt x="16392" y="10414"/>
                  </a:lnTo>
                  <a:lnTo>
                    <a:pt x="16355" y="10413"/>
                  </a:lnTo>
                  <a:lnTo>
                    <a:pt x="16331" y="10418"/>
                  </a:lnTo>
                  <a:lnTo>
                    <a:pt x="16292" y="10411"/>
                  </a:lnTo>
                  <a:lnTo>
                    <a:pt x="16271" y="10434"/>
                  </a:lnTo>
                  <a:lnTo>
                    <a:pt x="16239" y="10434"/>
                  </a:lnTo>
                  <a:lnTo>
                    <a:pt x="16224" y="10463"/>
                  </a:lnTo>
                  <a:lnTo>
                    <a:pt x="16197" y="10474"/>
                  </a:lnTo>
                  <a:lnTo>
                    <a:pt x="16170" y="10472"/>
                  </a:lnTo>
                  <a:lnTo>
                    <a:pt x="16164" y="10478"/>
                  </a:lnTo>
                  <a:lnTo>
                    <a:pt x="16140" y="10479"/>
                  </a:lnTo>
                  <a:lnTo>
                    <a:pt x="16118" y="10487"/>
                  </a:lnTo>
                  <a:lnTo>
                    <a:pt x="16070" y="10493"/>
                  </a:lnTo>
                  <a:lnTo>
                    <a:pt x="16050" y="10510"/>
                  </a:lnTo>
                  <a:lnTo>
                    <a:pt x="16050" y="10532"/>
                  </a:lnTo>
                  <a:lnTo>
                    <a:pt x="16023" y="10564"/>
                  </a:lnTo>
                  <a:lnTo>
                    <a:pt x="16013" y="10598"/>
                  </a:lnTo>
                  <a:lnTo>
                    <a:pt x="15999" y="10617"/>
                  </a:lnTo>
                  <a:lnTo>
                    <a:pt x="15999" y="10636"/>
                  </a:lnTo>
                  <a:lnTo>
                    <a:pt x="15986" y="10651"/>
                  </a:lnTo>
                  <a:lnTo>
                    <a:pt x="15986" y="10696"/>
                  </a:lnTo>
                  <a:lnTo>
                    <a:pt x="15999" y="10711"/>
                  </a:lnTo>
                  <a:lnTo>
                    <a:pt x="16017" y="10714"/>
                  </a:lnTo>
                  <a:lnTo>
                    <a:pt x="16058" y="10689"/>
                  </a:lnTo>
                  <a:lnTo>
                    <a:pt x="16083" y="10678"/>
                  </a:lnTo>
                  <a:lnTo>
                    <a:pt x="16105" y="10683"/>
                  </a:lnTo>
                  <a:lnTo>
                    <a:pt x="16132" y="10727"/>
                  </a:lnTo>
                  <a:lnTo>
                    <a:pt x="16146" y="10762"/>
                  </a:lnTo>
                  <a:lnTo>
                    <a:pt x="16173" y="10781"/>
                  </a:lnTo>
                  <a:lnTo>
                    <a:pt x="16173" y="10809"/>
                  </a:lnTo>
                  <a:lnTo>
                    <a:pt x="16180" y="10831"/>
                  </a:lnTo>
                  <a:lnTo>
                    <a:pt x="16178" y="10875"/>
                  </a:lnTo>
                  <a:lnTo>
                    <a:pt x="16156" y="10892"/>
                  </a:lnTo>
                  <a:lnTo>
                    <a:pt x="16132" y="10928"/>
                  </a:lnTo>
                  <a:lnTo>
                    <a:pt x="16124" y="10970"/>
                  </a:lnTo>
                  <a:lnTo>
                    <a:pt x="16101" y="10989"/>
                  </a:lnTo>
                  <a:lnTo>
                    <a:pt x="16080" y="11026"/>
                  </a:lnTo>
                  <a:lnTo>
                    <a:pt x="16078" y="11056"/>
                  </a:lnTo>
                  <a:lnTo>
                    <a:pt x="16097" y="11087"/>
                  </a:lnTo>
                  <a:lnTo>
                    <a:pt x="16090" y="11106"/>
                  </a:lnTo>
                  <a:lnTo>
                    <a:pt x="16096" y="11146"/>
                  </a:lnTo>
                  <a:lnTo>
                    <a:pt x="16116" y="11169"/>
                  </a:lnTo>
                  <a:lnTo>
                    <a:pt x="16113" y="11203"/>
                  </a:lnTo>
                  <a:lnTo>
                    <a:pt x="16091" y="11216"/>
                  </a:lnTo>
                  <a:lnTo>
                    <a:pt x="16085" y="11237"/>
                  </a:lnTo>
                  <a:lnTo>
                    <a:pt x="16098" y="11270"/>
                  </a:lnTo>
                  <a:lnTo>
                    <a:pt x="16099" y="11322"/>
                  </a:lnTo>
                  <a:lnTo>
                    <a:pt x="16089" y="11338"/>
                  </a:lnTo>
                  <a:lnTo>
                    <a:pt x="16092" y="11389"/>
                  </a:lnTo>
                  <a:lnTo>
                    <a:pt x="16110" y="11392"/>
                  </a:lnTo>
                  <a:lnTo>
                    <a:pt x="16123" y="11403"/>
                  </a:lnTo>
                  <a:lnTo>
                    <a:pt x="16139" y="11392"/>
                  </a:lnTo>
                  <a:lnTo>
                    <a:pt x="16152" y="11401"/>
                  </a:lnTo>
                  <a:lnTo>
                    <a:pt x="16159" y="11438"/>
                  </a:lnTo>
                  <a:lnTo>
                    <a:pt x="16148" y="11473"/>
                  </a:lnTo>
                  <a:lnTo>
                    <a:pt x="16120" y="11501"/>
                  </a:lnTo>
                  <a:lnTo>
                    <a:pt x="16055" y="11512"/>
                  </a:lnTo>
                  <a:lnTo>
                    <a:pt x="16013" y="11542"/>
                  </a:lnTo>
                  <a:lnTo>
                    <a:pt x="15926" y="11624"/>
                  </a:lnTo>
                  <a:lnTo>
                    <a:pt x="15905" y="11628"/>
                  </a:lnTo>
                  <a:lnTo>
                    <a:pt x="15878" y="11606"/>
                  </a:lnTo>
                  <a:lnTo>
                    <a:pt x="15824" y="11598"/>
                  </a:lnTo>
                  <a:lnTo>
                    <a:pt x="15791" y="11605"/>
                  </a:lnTo>
                  <a:lnTo>
                    <a:pt x="15786" y="11591"/>
                  </a:lnTo>
                  <a:lnTo>
                    <a:pt x="15759" y="11587"/>
                  </a:lnTo>
                  <a:lnTo>
                    <a:pt x="15740" y="11595"/>
                  </a:lnTo>
                  <a:lnTo>
                    <a:pt x="15722" y="11576"/>
                  </a:lnTo>
                  <a:lnTo>
                    <a:pt x="15654" y="11555"/>
                  </a:lnTo>
                  <a:lnTo>
                    <a:pt x="15592" y="11565"/>
                  </a:lnTo>
                  <a:lnTo>
                    <a:pt x="15591" y="11584"/>
                  </a:lnTo>
                  <a:lnTo>
                    <a:pt x="15550" y="11608"/>
                  </a:lnTo>
                  <a:lnTo>
                    <a:pt x="15517" y="11609"/>
                  </a:lnTo>
                  <a:lnTo>
                    <a:pt x="15498" y="11595"/>
                  </a:lnTo>
                  <a:lnTo>
                    <a:pt x="15464" y="11612"/>
                  </a:lnTo>
                  <a:lnTo>
                    <a:pt x="15437" y="11602"/>
                  </a:lnTo>
                  <a:lnTo>
                    <a:pt x="15416" y="11570"/>
                  </a:lnTo>
                  <a:lnTo>
                    <a:pt x="15372" y="11543"/>
                  </a:lnTo>
                  <a:lnTo>
                    <a:pt x="15337" y="11539"/>
                  </a:lnTo>
                  <a:lnTo>
                    <a:pt x="15283" y="11553"/>
                  </a:lnTo>
                  <a:lnTo>
                    <a:pt x="15271" y="11543"/>
                  </a:lnTo>
                  <a:lnTo>
                    <a:pt x="15239" y="11543"/>
                  </a:lnTo>
                  <a:lnTo>
                    <a:pt x="15212" y="11569"/>
                  </a:lnTo>
                  <a:lnTo>
                    <a:pt x="15197" y="11608"/>
                  </a:lnTo>
                  <a:lnTo>
                    <a:pt x="15171" y="11636"/>
                  </a:lnTo>
                  <a:lnTo>
                    <a:pt x="15132" y="11652"/>
                  </a:lnTo>
                  <a:lnTo>
                    <a:pt x="15109" y="11690"/>
                  </a:lnTo>
                  <a:lnTo>
                    <a:pt x="15109" y="11705"/>
                  </a:lnTo>
                  <a:lnTo>
                    <a:pt x="15098" y="11741"/>
                  </a:lnTo>
                  <a:lnTo>
                    <a:pt x="15062" y="11774"/>
                  </a:lnTo>
                  <a:lnTo>
                    <a:pt x="14977" y="11773"/>
                  </a:lnTo>
                  <a:lnTo>
                    <a:pt x="14947" y="11777"/>
                  </a:lnTo>
                  <a:lnTo>
                    <a:pt x="14919" y="11811"/>
                  </a:lnTo>
                  <a:lnTo>
                    <a:pt x="14876" y="11810"/>
                  </a:lnTo>
                  <a:lnTo>
                    <a:pt x="14807" y="11849"/>
                  </a:lnTo>
                  <a:lnTo>
                    <a:pt x="14778" y="11895"/>
                  </a:lnTo>
                  <a:lnTo>
                    <a:pt x="14757" y="11897"/>
                  </a:lnTo>
                  <a:lnTo>
                    <a:pt x="14722" y="11879"/>
                  </a:lnTo>
                  <a:lnTo>
                    <a:pt x="14682" y="11879"/>
                  </a:lnTo>
                  <a:lnTo>
                    <a:pt x="14663" y="11893"/>
                  </a:lnTo>
                  <a:lnTo>
                    <a:pt x="14617" y="11900"/>
                  </a:lnTo>
                  <a:lnTo>
                    <a:pt x="14507" y="11901"/>
                  </a:lnTo>
                  <a:lnTo>
                    <a:pt x="14434" y="11880"/>
                  </a:lnTo>
                  <a:lnTo>
                    <a:pt x="14351" y="11888"/>
                  </a:lnTo>
                  <a:lnTo>
                    <a:pt x="14324" y="11887"/>
                  </a:lnTo>
                  <a:lnTo>
                    <a:pt x="14292" y="11853"/>
                  </a:lnTo>
                  <a:lnTo>
                    <a:pt x="14267" y="11847"/>
                  </a:lnTo>
                  <a:lnTo>
                    <a:pt x="14245" y="11834"/>
                  </a:lnTo>
                  <a:lnTo>
                    <a:pt x="14208" y="11809"/>
                  </a:lnTo>
                  <a:lnTo>
                    <a:pt x="14188" y="11750"/>
                  </a:lnTo>
                  <a:lnTo>
                    <a:pt x="14169" y="11734"/>
                  </a:lnTo>
                  <a:lnTo>
                    <a:pt x="14132" y="11742"/>
                  </a:lnTo>
                  <a:lnTo>
                    <a:pt x="14079" y="11744"/>
                  </a:lnTo>
                  <a:lnTo>
                    <a:pt x="14014" y="11718"/>
                  </a:lnTo>
                  <a:lnTo>
                    <a:pt x="13976" y="11665"/>
                  </a:lnTo>
                  <a:lnTo>
                    <a:pt x="13905" y="11667"/>
                  </a:lnTo>
                  <a:lnTo>
                    <a:pt x="13851" y="11662"/>
                  </a:lnTo>
                  <a:lnTo>
                    <a:pt x="13810" y="11639"/>
                  </a:lnTo>
                  <a:lnTo>
                    <a:pt x="13764" y="11652"/>
                  </a:lnTo>
                  <a:lnTo>
                    <a:pt x="13716" y="11654"/>
                  </a:lnTo>
                  <a:lnTo>
                    <a:pt x="13679" y="11676"/>
                  </a:lnTo>
                  <a:lnTo>
                    <a:pt x="13606" y="11682"/>
                  </a:lnTo>
                  <a:lnTo>
                    <a:pt x="13553" y="11698"/>
                  </a:lnTo>
                  <a:lnTo>
                    <a:pt x="13521" y="11732"/>
                  </a:lnTo>
                  <a:lnTo>
                    <a:pt x="13498" y="11740"/>
                  </a:lnTo>
                  <a:lnTo>
                    <a:pt x="13475" y="11732"/>
                  </a:lnTo>
                  <a:lnTo>
                    <a:pt x="13449" y="11731"/>
                  </a:lnTo>
                  <a:lnTo>
                    <a:pt x="13423" y="11748"/>
                  </a:lnTo>
                  <a:lnTo>
                    <a:pt x="13367" y="11746"/>
                  </a:lnTo>
                  <a:lnTo>
                    <a:pt x="13354" y="11758"/>
                  </a:lnTo>
                  <a:lnTo>
                    <a:pt x="13328" y="11757"/>
                  </a:lnTo>
                  <a:lnTo>
                    <a:pt x="13272" y="11728"/>
                  </a:lnTo>
                  <a:lnTo>
                    <a:pt x="13218" y="11712"/>
                  </a:lnTo>
                  <a:lnTo>
                    <a:pt x="13207" y="11692"/>
                  </a:lnTo>
                  <a:lnTo>
                    <a:pt x="13170" y="11659"/>
                  </a:lnTo>
                  <a:lnTo>
                    <a:pt x="13148" y="11658"/>
                  </a:lnTo>
                  <a:lnTo>
                    <a:pt x="13126" y="11639"/>
                  </a:lnTo>
                  <a:lnTo>
                    <a:pt x="13127" y="11606"/>
                  </a:lnTo>
                  <a:lnTo>
                    <a:pt x="13108" y="11565"/>
                  </a:lnTo>
                  <a:lnTo>
                    <a:pt x="13090" y="11545"/>
                  </a:lnTo>
                  <a:lnTo>
                    <a:pt x="13090" y="11519"/>
                  </a:lnTo>
                  <a:lnTo>
                    <a:pt x="13073" y="11493"/>
                  </a:lnTo>
                  <a:lnTo>
                    <a:pt x="13073" y="11470"/>
                  </a:lnTo>
                  <a:lnTo>
                    <a:pt x="13060" y="11440"/>
                  </a:lnTo>
                  <a:lnTo>
                    <a:pt x="13030" y="11429"/>
                  </a:lnTo>
                  <a:lnTo>
                    <a:pt x="12953" y="11432"/>
                  </a:lnTo>
                  <a:lnTo>
                    <a:pt x="12921" y="11426"/>
                  </a:lnTo>
                  <a:lnTo>
                    <a:pt x="12895" y="11414"/>
                  </a:lnTo>
                  <a:lnTo>
                    <a:pt x="12848" y="11410"/>
                  </a:lnTo>
                  <a:lnTo>
                    <a:pt x="12830" y="11393"/>
                  </a:lnTo>
                  <a:lnTo>
                    <a:pt x="12806" y="11375"/>
                  </a:lnTo>
                  <a:lnTo>
                    <a:pt x="12739" y="11378"/>
                  </a:lnTo>
                  <a:lnTo>
                    <a:pt x="12694" y="11374"/>
                  </a:lnTo>
                  <a:lnTo>
                    <a:pt x="12651" y="11359"/>
                  </a:lnTo>
                  <a:lnTo>
                    <a:pt x="12644" y="11347"/>
                  </a:lnTo>
                  <a:lnTo>
                    <a:pt x="12596" y="11324"/>
                  </a:lnTo>
                  <a:lnTo>
                    <a:pt x="12547" y="11310"/>
                  </a:lnTo>
                  <a:lnTo>
                    <a:pt x="12523" y="11294"/>
                  </a:lnTo>
                  <a:lnTo>
                    <a:pt x="12487" y="11293"/>
                  </a:lnTo>
                  <a:lnTo>
                    <a:pt x="12463" y="11313"/>
                  </a:lnTo>
                  <a:lnTo>
                    <a:pt x="12459" y="11341"/>
                  </a:lnTo>
                  <a:lnTo>
                    <a:pt x="12469" y="11372"/>
                  </a:lnTo>
                  <a:lnTo>
                    <a:pt x="12456" y="11403"/>
                  </a:lnTo>
                  <a:lnTo>
                    <a:pt x="12438" y="11396"/>
                  </a:lnTo>
                  <a:lnTo>
                    <a:pt x="12407" y="11406"/>
                  </a:lnTo>
                  <a:lnTo>
                    <a:pt x="12388" y="11437"/>
                  </a:lnTo>
                  <a:lnTo>
                    <a:pt x="12388" y="11465"/>
                  </a:lnTo>
                  <a:lnTo>
                    <a:pt x="12352" y="11507"/>
                  </a:lnTo>
                  <a:lnTo>
                    <a:pt x="12350" y="11597"/>
                  </a:lnTo>
                  <a:lnTo>
                    <a:pt x="12364" y="11642"/>
                  </a:lnTo>
                  <a:lnTo>
                    <a:pt x="12418" y="11656"/>
                  </a:lnTo>
                  <a:lnTo>
                    <a:pt x="12436" y="11681"/>
                  </a:lnTo>
                  <a:lnTo>
                    <a:pt x="12471" y="11692"/>
                  </a:lnTo>
                  <a:lnTo>
                    <a:pt x="12478" y="11716"/>
                  </a:lnTo>
                  <a:lnTo>
                    <a:pt x="12467" y="11775"/>
                  </a:lnTo>
                  <a:lnTo>
                    <a:pt x="12466" y="11831"/>
                  </a:lnTo>
                  <a:lnTo>
                    <a:pt x="12502" y="11856"/>
                  </a:lnTo>
                  <a:lnTo>
                    <a:pt x="12522" y="11879"/>
                  </a:lnTo>
                  <a:lnTo>
                    <a:pt x="12488" y="11934"/>
                  </a:lnTo>
                  <a:lnTo>
                    <a:pt x="12426" y="11942"/>
                  </a:lnTo>
                  <a:lnTo>
                    <a:pt x="12392" y="11935"/>
                  </a:lnTo>
                  <a:lnTo>
                    <a:pt x="12383" y="11945"/>
                  </a:lnTo>
                  <a:lnTo>
                    <a:pt x="12349" y="11949"/>
                  </a:lnTo>
                  <a:lnTo>
                    <a:pt x="12319" y="11934"/>
                  </a:lnTo>
                  <a:lnTo>
                    <a:pt x="12240" y="11933"/>
                  </a:lnTo>
                  <a:lnTo>
                    <a:pt x="12210" y="11942"/>
                  </a:lnTo>
                  <a:lnTo>
                    <a:pt x="12182" y="11922"/>
                  </a:lnTo>
                  <a:lnTo>
                    <a:pt x="12148" y="11913"/>
                  </a:lnTo>
                  <a:lnTo>
                    <a:pt x="12116" y="11917"/>
                  </a:lnTo>
                  <a:lnTo>
                    <a:pt x="12077" y="11946"/>
                  </a:lnTo>
                  <a:lnTo>
                    <a:pt x="12039" y="11960"/>
                  </a:lnTo>
                  <a:lnTo>
                    <a:pt x="12016" y="11973"/>
                  </a:lnTo>
                  <a:lnTo>
                    <a:pt x="11950" y="11942"/>
                  </a:lnTo>
                  <a:lnTo>
                    <a:pt x="11916" y="11914"/>
                  </a:lnTo>
                  <a:lnTo>
                    <a:pt x="11825" y="11863"/>
                  </a:lnTo>
                  <a:lnTo>
                    <a:pt x="11815" y="11839"/>
                  </a:lnTo>
                  <a:lnTo>
                    <a:pt x="11808" y="11809"/>
                  </a:lnTo>
                  <a:lnTo>
                    <a:pt x="11797" y="11780"/>
                  </a:lnTo>
                  <a:lnTo>
                    <a:pt x="11738" y="11783"/>
                  </a:lnTo>
                  <a:lnTo>
                    <a:pt x="11711" y="11802"/>
                  </a:lnTo>
                  <a:lnTo>
                    <a:pt x="11678" y="11800"/>
                  </a:lnTo>
                  <a:lnTo>
                    <a:pt x="11658" y="11806"/>
                  </a:lnTo>
                  <a:lnTo>
                    <a:pt x="11619" y="11809"/>
                  </a:lnTo>
                  <a:lnTo>
                    <a:pt x="11598" y="11786"/>
                  </a:lnTo>
                  <a:lnTo>
                    <a:pt x="11594" y="11764"/>
                  </a:lnTo>
                  <a:lnTo>
                    <a:pt x="11572" y="11735"/>
                  </a:lnTo>
                  <a:lnTo>
                    <a:pt x="11562" y="11734"/>
                  </a:lnTo>
                  <a:lnTo>
                    <a:pt x="11534" y="11750"/>
                  </a:lnTo>
                  <a:lnTo>
                    <a:pt x="11493" y="11748"/>
                  </a:lnTo>
                  <a:lnTo>
                    <a:pt x="11462" y="11749"/>
                  </a:lnTo>
                  <a:lnTo>
                    <a:pt x="11426" y="11758"/>
                  </a:lnTo>
                  <a:lnTo>
                    <a:pt x="11361" y="11767"/>
                  </a:lnTo>
                  <a:lnTo>
                    <a:pt x="11333" y="11778"/>
                  </a:lnTo>
                  <a:lnTo>
                    <a:pt x="11314" y="11826"/>
                  </a:lnTo>
                  <a:lnTo>
                    <a:pt x="11289" y="11839"/>
                  </a:lnTo>
                  <a:lnTo>
                    <a:pt x="11228" y="11822"/>
                  </a:lnTo>
                  <a:lnTo>
                    <a:pt x="11216" y="11837"/>
                  </a:lnTo>
                  <a:lnTo>
                    <a:pt x="11217" y="11864"/>
                  </a:lnTo>
                  <a:lnTo>
                    <a:pt x="11237" y="11879"/>
                  </a:lnTo>
                  <a:lnTo>
                    <a:pt x="11222" y="11893"/>
                  </a:lnTo>
                  <a:lnTo>
                    <a:pt x="11196" y="11929"/>
                  </a:lnTo>
                  <a:lnTo>
                    <a:pt x="11165" y="11936"/>
                  </a:lnTo>
                  <a:lnTo>
                    <a:pt x="11136" y="11966"/>
                  </a:lnTo>
                  <a:lnTo>
                    <a:pt x="11134" y="11991"/>
                  </a:lnTo>
                  <a:lnTo>
                    <a:pt x="11086" y="12014"/>
                  </a:lnTo>
                  <a:lnTo>
                    <a:pt x="11073" y="12050"/>
                  </a:lnTo>
                  <a:lnTo>
                    <a:pt x="11071" y="12087"/>
                  </a:lnTo>
                  <a:lnTo>
                    <a:pt x="11012" y="12108"/>
                  </a:lnTo>
                  <a:lnTo>
                    <a:pt x="10980" y="12144"/>
                  </a:lnTo>
                  <a:lnTo>
                    <a:pt x="10969" y="12161"/>
                  </a:lnTo>
                  <a:lnTo>
                    <a:pt x="10884" y="12158"/>
                  </a:lnTo>
                  <a:lnTo>
                    <a:pt x="10851" y="12174"/>
                  </a:lnTo>
                  <a:lnTo>
                    <a:pt x="10821" y="12243"/>
                  </a:lnTo>
                  <a:lnTo>
                    <a:pt x="10823" y="12247"/>
                  </a:lnTo>
                  <a:lnTo>
                    <a:pt x="10807" y="12246"/>
                  </a:lnTo>
                  <a:lnTo>
                    <a:pt x="10770" y="12233"/>
                  </a:lnTo>
                  <a:lnTo>
                    <a:pt x="10748" y="12233"/>
                  </a:lnTo>
                  <a:lnTo>
                    <a:pt x="10739" y="12223"/>
                  </a:lnTo>
                  <a:lnTo>
                    <a:pt x="10685" y="12204"/>
                  </a:lnTo>
                  <a:lnTo>
                    <a:pt x="10644" y="12168"/>
                  </a:lnTo>
                  <a:lnTo>
                    <a:pt x="10617" y="12161"/>
                  </a:lnTo>
                  <a:lnTo>
                    <a:pt x="10607" y="12131"/>
                  </a:lnTo>
                  <a:lnTo>
                    <a:pt x="10622" y="12086"/>
                  </a:lnTo>
                  <a:lnTo>
                    <a:pt x="10602" y="12077"/>
                  </a:lnTo>
                  <a:lnTo>
                    <a:pt x="10567" y="12097"/>
                  </a:lnTo>
                  <a:lnTo>
                    <a:pt x="10548" y="12128"/>
                  </a:lnTo>
                  <a:lnTo>
                    <a:pt x="10509" y="12140"/>
                  </a:lnTo>
                  <a:lnTo>
                    <a:pt x="10421" y="12146"/>
                  </a:lnTo>
                  <a:lnTo>
                    <a:pt x="10393" y="12162"/>
                  </a:lnTo>
                  <a:lnTo>
                    <a:pt x="10383" y="12179"/>
                  </a:lnTo>
                  <a:lnTo>
                    <a:pt x="10355" y="12166"/>
                  </a:lnTo>
                  <a:lnTo>
                    <a:pt x="10318" y="12150"/>
                  </a:lnTo>
                  <a:lnTo>
                    <a:pt x="10301" y="12151"/>
                  </a:lnTo>
                  <a:lnTo>
                    <a:pt x="10294" y="12141"/>
                  </a:lnTo>
                  <a:lnTo>
                    <a:pt x="10276" y="12125"/>
                  </a:lnTo>
                  <a:lnTo>
                    <a:pt x="10266" y="12100"/>
                  </a:lnTo>
                  <a:lnTo>
                    <a:pt x="10265" y="12071"/>
                  </a:lnTo>
                  <a:lnTo>
                    <a:pt x="10272" y="12053"/>
                  </a:lnTo>
                  <a:lnTo>
                    <a:pt x="10270" y="12031"/>
                  </a:lnTo>
                  <a:lnTo>
                    <a:pt x="10243" y="12019"/>
                  </a:lnTo>
                  <a:lnTo>
                    <a:pt x="10230" y="12019"/>
                  </a:lnTo>
                  <a:lnTo>
                    <a:pt x="10187" y="11991"/>
                  </a:lnTo>
                  <a:lnTo>
                    <a:pt x="10148" y="11982"/>
                  </a:lnTo>
                  <a:lnTo>
                    <a:pt x="10131" y="11979"/>
                  </a:lnTo>
                  <a:lnTo>
                    <a:pt x="10111" y="11937"/>
                  </a:lnTo>
                  <a:lnTo>
                    <a:pt x="10081" y="11885"/>
                  </a:lnTo>
                  <a:lnTo>
                    <a:pt x="10027" y="11844"/>
                  </a:lnTo>
                  <a:lnTo>
                    <a:pt x="9972" y="11829"/>
                  </a:lnTo>
                  <a:lnTo>
                    <a:pt x="9907" y="11829"/>
                  </a:lnTo>
                  <a:lnTo>
                    <a:pt x="9845" y="11838"/>
                  </a:lnTo>
                  <a:lnTo>
                    <a:pt x="9839" y="11858"/>
                  </a:lnTo>
                  <a:lnTo>
                    <a:pt x="9851" y="11877"/>
                  </a:lnTo>
                  <a:lnTo>
                    <a:pt x="9842" y="11893"/>
                  </a:lnTo>
                  <a:lnTo>
                    <a:pt x="9805" y="11908"/>
                  </a:lnTo>
                  <a:lnTo>
                    <a:pt x="9776" y="11901"/>
                  </a:lnTo>
                  <a:lnTo>
                    <a:pt x="9735" y="11919"/>
                  </a:lnTo>
                  <a:lnTo>
                    <a:pt x="9689" y="11892"/>
                  </a:lnTo>
                  <a:lnTo>
                    <a:pt x="9658" y="11898"/>
                  </a:lnTo>
                  <a:lnTo>
                    <a:pt x="9632" y="11914"/>
                  </a:lnTo>
                  <a:lnTo>
                    <a:pt x="9600" y="11914"/>
                  </a:lnTo>
                  <a:lnTo>
                    <a:pt x="9574" y="11887"/>
                  </a:lnTo>
                  <a:lnTo>
                    <a:pt x="9532" y="11876"/>
                  </a:lnTo>
                  <a:lnTo>
                    <a:pt x="9529" y="11850"/>
                  </a:lnTo>
                  <a:lnTo>
                    <a:pt x="9534" y="11825"/>
                  </a:lnTo>
                  <a:lnTo>
                    <a:pt x="9481" y="11800"/>
                  </a:lnTo>
                  <a:lnTo>
                    <a:pt x="9453" y="11814"/>
                  </a:lnTo>
                  <a:lnTo>
                    <a:pt x="9454" y="11855"/>
                  </a:lnTo>
                  <a:lnTo>
                    <a:pt x="9463" y="11863"/>
                  </a:lnTo>
                  <a:lnTo>
                    <a:pt x="9455" y="11885"/>
                  </a:lnTo>
                  <a:lnTo>
                    <a:pt x="9425" y="11903"/>
                  </a:lnTo>
                  <a:lnTo>
                    <a:pt x="9380" y="11911"/>
                  </a:lnTo>
                  <a:lnTo>
                    <a:pt x="8930" y="11347"/>
                  </a:lnTo>
                  <a:lnTo>
                    <a:pt x="8600" y="11099"/>
                  </a:lnTo>
                  <a:lnTo>
                    <a:pt x="8586" y="11072"/>
                  </a:lnTo>
                  <a:lnTo>
                    <a:pt x="8614" y="11065"/>
                  </a:lnTo>
                  <a:lnTo>
                    <a:pt x="8645" y="11030"/>
                  </a:lnTo>
                  <a:lnTo>
                    <a:pt x="8646" y="10998"/>
                  </a:lnTo>
                  <a:lnTo>
                    <a:pt x="8626" y="10986"/>
                  </a:lnTo>
                  <a:lnTo>
                    <a:pt x="8579" y="11001"/>
                  </a:lnTo>
                  <a:lnTo>
                    <a:pt x="8539" y="11011"/>
                  </a:lnTo>
                  <a:lnTo>
                    <a:pt x="8511" y="11040"/>
                  </a:lnTo>
                  <a:lnTo>
                    <a:pt x="8482" y="11050"/>
                  </a:lnTo>
                  <a:lnTo>
                    <a:pt x="8441" y="11091"/>
                  </a:lnTo>
                  <a:lnTo>
                    <a:pt x="8438" y="11118"/>
                  </a:lnTo>
                  <a:lnTo>
                    <a:pt x="8410" y="11141"/>
                  </a:lnTo>
                  <a:lnTo>
                    <a:pt x="8395" y="11173"/>
                  </a:lnTo>
                  <a:lnTo>
                    <a:pt x="8361" y="11196"/>
                  </a:lnTo>
                  <a:lnTo>
                    <a:pt x="8307" y="11202"/>
                  </a:lnTo>
                  <a:lnTo>
                    <a:pt x="8273" y="11216"/>
                  </a:lnTo>
                  <a:lnTo>
                    <a:pt x="8279" y="11257"/>
                  </a:lnTo>
                  <a:lnTo>
                    <a:pt x="8257" y="11273"/>
                  </a:lnTo>
                  <a:lnTo>
                    <a:pt x="8240" y="11261"/>
                  </a:lnTo>
                  <a:lnTo>
                    <a:pt x="8166" y="11243"/>
                  </a:lnTo>
                  <a:lnTo>
                    <a:pt x="8124" y="11254"/>
                  </a:lnTo>
                  <a:lnTo>
                    <a:pt x="8103" y="11281"/>
                  </a:lnTo>
                  <a:lnTo>
                    <a:pt x="8078" y="11283"/>
                  </a:lnTo>
                  <a:lnTo>
                    <a:pt x="8053" y="11250"/>
                  </a:lnTo>
                  <a:lnTo>
                    <a:pt x="8053" y="11202"/>
                  </a:lnTo>
                  <a:lnTo>
                    <a:pt x="8076" y="11183"/>
                  </a:lnTo>
                  <a:lnTo>
                    <a:pt x="8092" y="11146"/>
                  </a:lnTo>
                  <a:lnTo>
                    <a:pt x="8071" y="11135"/>
                  </a:lnTo>
                  <a:lnTo>
                    <a:pt x="8043" y="11157"/>
                  </a:lnTo>
                  <a:lnTo>
                    <a:pt x="8020" y="11157"/>
                  </a:lnTo>
                  <a:lnTo>
                    <a:pt x="7951" y="11124"/>
                  </a:lnTo>
                  <a:lnTo>
                    <a:pt x="7910" y="11133"/>
                  </a:lnTo>
                  <a:lnTo>
                    <a:pt x="7921" y="11154"/>
                  </a:lnTo>
                  <a:lnTo>
                    <a:pt x="7941" y="11163"/>
                  </a:lnTo>
                  <a:lnTo>
                    <a:pt x="7914" y="11191"/>
                  </a:lnTo>
                  <a:lnTo>
                    <a:pt x="7892" y="11194"/>
                  </a:lnTo>
                  <a:lnTo>
                    <a:pt x="7869" y="11147"/>
                  </a:lnTo>
                  <a:lnTo>
                    <a:pt x="7862" y="11089"/>
                  </a:lnTo>
                  <a:lnTo>
                    <a:pt x="7799" y="11043"/>
                  </a:lnTo>
                  <a:lnTo>
                    <a:pt x="7787" y="11050"/>
                  </a:lnTo>
                  <a:lnTo>
                    <a:pt x="7801" y="11088"/>
                  </a:lnTo>
                  <a:lnTo>
                    <a:pt x="7797" y="11116"/>
                  </a:lnTo>
                  <a:lnTo>
                    <a:pt x="7773" y="11116"/>
                  </a:lnTo>
                  <a:lnTo>
                    <a:pt x="7761" y="11079"/>
                  </a:lnTo>
                  <a:lnTo>
                    <a:pt x="7738" y="11089"/>
                  </a:lnTo>
                  <a:lnTo>
                    <a:pt x="7732" y="11124"/>
                  </a:lnTo>
                  <a:lnTo>
                    <a:pt x="7712" y="11132"/>
                  </a:lnTo>
                  <a:lnTo>
                    <a:pt x="7683" y="11109"/>
                  </a:lnTo>
                  <a:lnTo>
                    <a:pt x="7642" y="11133"/>
                  </a:lnTo>
                  <a:lnTo>
                    <a:pt x="7620" y="11118"/>
                  </a:lnTo>
                  <a:lnTo>
                    <a:pt x="7604" y="11082"/>
                  </a:lnTo>
                  <a:lnTo>
                    <a:pt x="7632" y="11075"/>
                  </a:lnTo>
                  <a:lnTo>
                    <a:pt x="7635" y="11061"/>
                  </a:lnTo>
                  <a:lnTo>
                    <a:pt x="7627" y="11026"/>
                  </a:lnTo>
                  <a:lnTo>
                    <a:pt x="7637" y="10994"/>
                  </a:lnTo>
                  <a:lnTo>
                    <a:pt x="7632" y="10974"/>
                  </a:lnTo>
                  <a:lnTo>
                    <a:pt x="7608" y="10961"/>
                  </a:lnTo>
                  <a:lnTo>
                    <a:pt x="7583" y="10929"/>
                  </a:lnTo>
                  <a:lnTo>
                    <a:pt x="7570" y="10890"/>
                  </a:lnTo>
                  <a:lnTo>
                    <a:pt x="7555" y="10879"/>
                  </a:lnTo>
                  <a:lnTo>
                    <a:pt x="7540" y="10834"/>
                  </a:lnTo>
                  <a:lnTo>
                    <a:pt x="7502" y="10831"/>
                  </a:lnTo>
                  <a:lnTo>
                    <a:pt x="7462" y="10849"/>
                  </a:lnTo>
                  <a:lnTo>
                    <a:pt x="7417" y="10849"/>
                  </a:lnTo>
                  <a:lnTo>
                    <a:pt x="7373" y="10820"/>
                  </a:lnTo>
                  <a:lnTo>
                    <a:pt x="7324" y="10824"/>
                  </a:lnTo>
                  <a:lnTo>
                    <a:pt x="7279" y="10807"/>
                  </a:lnTo>
                  <a:lnTo>
                    <a:pt x="7251" y="10816"/>
                  </a:lnTo>
                  <a:lnTo>
                    <a:pt x="7228" y="10811"/>
                  </a:lnTo>
                  <a:lnTo>
                    <a:pt x="7195" y="10830"/>
                  </a:lnTo>
                  <a:lnTo>
                    <a:pt x="7185" y="10866"/>
                  </a:lnTo>
                  <a:lnTo>
                    <a:pt x="7135" y="10868"/>
                  </a:lnTo>
                  <a:lnTo>
                    <a:pt x="7116" y="10878"/>
                  </a:lnTo>
                  <a:lnTo>
                    <a:pt x="7133" y="10907"/>
                  </a:lnTo>
                  <a:lnTo>
                    <a:pt x="7134" y="10933"/>
                  </a:lnTo>
                  <a:lnTo>
                    <a:pt x="7086" y="10943"/>
                  </a:lnTo>
                  <a:lnTo>
                    <a:pt x="7062" y="10937"/>
                  </a:lnTo>
                  <a:lnTo>
                    <a:pt x="7036" y="10970"/>
                  </a:lnTo>
                  <a:lnTo>
                    <a:pt x="6993" y="10978"/>
                  </a:lnTo>
                  <a:lnTo>
                    <a:pt x="6976" y="10990"/>
                  </a:lnTo>
                  <a:lnTo>
                    <a:pt x="6959" y="10990"/>
                  </a:lnTo>
                  <a:lnTo>
                    <a:pt x="6881" y="11043"/>
                  </a:lnTo>
                  <a:lnTo>
                    <a:pt x="6840" y="11056"/>
                  </a:lnTo>
                  <a:lnTo>
                    <a:pt x="6805" y="11076"/>
                  </a:lnTo>
                  <a:lnTo>
                    <a:pt x="6778" y="11070"/>
                  </a:lnTo>
                  <a:lnTo>
                    <a:pt x="6758" y="11052"/>
                  </a:lnTo>
                  <a:lnTo>
                    <a:pt x="6735" y="11072"/>
                  </a:lnTo>
                  <a:lnTo>
                    <a:pt x="6730" y="11095"/>
                  </a:lnTo>
                  <a:lnTo>
                    <a:pt x="6690" y="11095"/>
                  </a:lnTo>
                  <a:lnTo>
                    <a:pt x="6669" y="11114"/>
                  </a:lnTo>
                  <a:lnTo>
                    <a:pt x="6670" y="11153"/>
                  </a:lnTo>
                  <a:lnTo>
                    <a:pt x="6656" y="11166"/>
                  </a:lnTo>
                  <a:lnTo>
                    <a:pt x="6631" y="11155"/>
                  </a:lnTo>
                  <a:lnTo>
                    <a:pt x="6604" y="11158"/>
                  </a:lnTo>
                  <a:lnTo>
                    <a:pt x="6576" y="11178"/>
                  </a:lnTo>
                  <a:lnTo>
                    <a:pt x="6530" y="11179"/>
                  </a:lnTo>
                  <a:lnTo>
                    <a:pt x="6481" y="11209"/>
                  </a:lnTo>
                  <a:lnTo>
                    <a:pt x="6472" y="11226"/>
                  </a:lnTo>
                  <a:lnTo>
                    <a:pt x="6423" y="11229"/>
                  </a:lnTo>
                  <a:lnTo>
                    <a:pt x="6377" y="11252"/>
                  </a:lnTo>
                  <a:lnTo>
                    <a:pt x="6334" y="11255"/>
                  </a:lnTo>
                  <a:lnTo>
                    <a:pt x="6271" y="11275"/>
                  </a:lnTo>
                  <a:lnTo>
                    <a:pt x="6267" y="11302"/>
                  </a:lnTo>
                  <a:lnTo>
                    <a:pt x="6250" y="11326"/>
                  </a:lnTo>
                  <a:lnTo>
                    <a:pt x="6228" y="11293"/>
                  </a:lnTo>
                  <a:lnTo>
                    <a:pt x="6195" y="11292"/>
                  </a:lnTo>
                  <a:lnTo>
                    <a:pt x="6165" y="11311"/>
                  </a:lnTo>
                  <a:lnTo>
                    <a:pt x="6165" y="11334"/>
                  </a:lnTo>
                  <a:lnTo>
                    <a:pt x="6149" y="11352"/>
                  </a:lnTo>
                  <a:lnTo>
                    <a:pt x="6116" y="11328"/>
                  </a:lnTo>
                  <a:lnTo>
                    <a:pt x="6074" y="11334"/>
                  </a:lnTo>
                  <a:lnTo>
                    <a:pt x="6062" y="11314"/>
                  </a:lnTo>
                  <a:lnTo>
                    <a:pt x="6036" y="11313"/>
                  </a:lnTo>
                  <a:lnTo>
                    <a:pt x="6017" y="11335"/>
                  </a:lnTo>
                  <a:lnTo>
                    <a:pt x="5977" y="11338"/>
                  </a:lnTo>
                  <a:lnTo>
                    <a:pt x="5964" y="11350"/>
                  </a:lnTo>
                  <a:lnTo>
                    <a:pt x="5984" y="11393"/>
                  </a:lnTo>
                  <a:lnTo>
                    <a:pt x="5967" y="11412"/>
                  </a:lnTo>
                  <a:lnTo>
                    <a:pt x="6000" y="11421"/>
                  </a:lnTo>
                  <a:lnTo>
                    <a:pt x="6047" y="11414"/>
                  </a:lnTo>
                  <a:lnTo>
                    <a:pt x="6061" y="11454"/>
                  </a:lnTo>
                  <a:lnTo>
                    <a:pt x="6012" y="11456"/>
                  </a:lnTo>
                  <a:lnTo>
                    <a:pt x="5996" y="11470"/>
                  </a:lnTo>
                  <a:lnTo>
                    <a:pt x="6000" y="11493"/>
                  </a:lnTo>
                  <a:lnTo>
                    <a:pt x="6047" y="11496"/>
                  </a:lnTo>
                  <a:lnTo>
                    <a:pt x="6083" y="11511"/>
                  </a:lnTo>
                  <a:lnTo>
                    <a:pt x="6106" y="11493"/>
                  </a:lnTo>
                  <a:lnTo>
                    <a:pt x="6135" y="11492"/>
                  </a:lnTo>
                  <a:lnTo>
                    <a:pt x="6165" y="11522"/>
                  </a:lnTo>
                  <a:lnTo>
                    <a:pt x="6200" y="11532"/>
                  </a:lnTo>
                  <a:lnTo>
                    <a:pt x="6199" y="11569"/>
                  </a:lnTo>
                  <a:lnTo>
                    <a:pt x="6178" y="11584"/>
                  </a:lnTo>
                  <a:lnTo>
                    <a:pt x="6147" y="11573"/>
                  </a:lnTo>
                  <a:lnTo>
                    <a:pt x="6070" y="11581"/>
                  </a:lnTo>
                  <a:lnTo>
                    <a:pt x="6028" y="11619"/>
                  </a:lnTo>
                  <a:lnTo>
                    <a:pt x="5987" y="11678"/>
                  </a:lnTo>
                  <a:lnTo>
                    <a:pt x="5989" y="11718"/>
                  </a:lnTo>
                  <a:lnTo>
                    <a:pt x="6017" y="11723"/>
                  </a:lnTo>
                  <a:lnTo>
                    <a:pt x="6027" y="11764"/>
                  </a:lnTo>
                  <a:lnTo>
                    <a:pt x="5999" y="11798"/>
                  </a:lnTo>
                  <a:lnTo>
                    <a:pt x="5993" y="11836"/>
                  </a:lnTo>
                  <a:lnTo>
                    <a:pt x="5960" y="11841"/>
                  </a:lnTo>
                  <a:lnTo>
                    <a:pt x="5954" y="11859"/>
                  </a:lnTo>
                  <a:lnTo>
                    <a:pt x="5966" y="11881"/>
                  </a:lnTo>
                  <a:lnTo>
                    <a:pt x="5968" y="11906"/>
                  </a:lnTo>
                  <a:lnTo>
                    <a:pt x="6012" y="11906"/>
                  </a:lnTo>
                  <a:lnTo>
                    <a:pt x="6037" y="11929"/>
                  </a:lnTo>
                  <a:lnTo>
                    <a:pt x="6079" y="11939"/>
                  </a:lnTo>
                  <a:lnTo>
                    <a:pt x="6085" y="11958"/>
                  </a:lnTo>
                  <a:lnTo>
                    <a:pt x="6119" y="11986"/>
                  </a:lnTo>
                  <a:lnTo>
                    <a:pt x="6173" y="11987"/>
                  </a:lnTo>
                  <a:lnTo>
                    <a:pt x="6190" y="12000"/>
                  </a:lnTo>
                  <a:lnTo>
                    <a:pt x="6200" y="12145"/>
                  </a:lnTo>
                  <a:lnTo>
                    <a:pt x="6182" y="12174"/>
                  </a:lnTo>
                  <a:lnTo>
                    <a:pt x="6120" y="12195"/>
                  </a:lnTo>
                  <a:lnTo>
                    <a:pt x="6069" y="12191"/>
                  </a:lnTo>
                  <a:lnTo>
                    <a:pt x="6012" y="12157"/>
                  </a:lnTo>
                  <a:lnTo>
                    <a:pt x="5994" y="12173"/>
                  </a:lnTo>
                  <a:lnTo>
                    <a:pt x="5990" y="12210"/>
                  </a:lnTo>
                  <a:lnTo>
                    <a:pt x="5973" y="12247"/>
                  </a:lnTo>
                  <a:lnTo>
                    <a:pt x="5931" y="12256"/>
                  </a:lnTo>
                  <a:lnTo>
                    <a:pt x="5867" y="12220"/>
                  </a:lnTo>
                  <a:lnTo>
                    <a:pt x="5811" y="12223"/>
                  </a:lnTo>
                  <a:lnTo>
                    <a:pt x="5785" y="12208"/>
                  </a:lnTo>
                  <a:lnTo>
                    <a:pt x="5770" y="12219"/>
                  </a:lnTo>
                  <a:lnTo>
                    <a:pt x="5737" y="12208"/>
                  </a:lnTo>
                  <a:lnTo>
                    <a:pt x="5702" y="12166"/>
                  </a:lnTo>
                  <a:lnTo>
                    <a:pt x="5729" y="12151"/>
                  </a:lnTo>
                  <a:lnTo>
                    <a:pt x="5741" y="12126"/>
                  </a:lnTo>
                  <a:lnTo>
                    <a:pt x="5715" y="12113"/>
                  </a:lnTo>
                  <a:lnTo>
                    <a:pt x="5671" y="12088"/>
                  </a:lnTo>
                  <a:lnTo>
                    <a:pt x="5651" y="12114"/>
                  </a:lnTo>
                  <a:lnTo>
                    <a:pt x="5610" y="12109"/>
                  </a:lnTo>
                  <a:lnTo>
                    <a:pt x="5580" y="12119"/>
                  </a:lnTo>
                  <a:lnTo>
                    <a:pt x="5587" y="12165"/>
                  </a:lnTo>
                  <a:lnTo>
                    <a:pt x="5536" y="12169"/>
                  </a:lnTo>
                  <a:lnTo>
                    <a:pt x="5525" y="12149"/>
                  </a:lnTo>
                  <a:lnTo>
                    <a:pt x="5472" y="12101"/>
                  </a:lnTo>
                  <a:lnTo>
                    <a:pt x="5431" y="12107"/>
                  </a:lnTo>
                  <a:lnTo>
                    <a:pt x="5414" y="12138"/>
                  </a:lnTo>
                  <a:lnTo>
                    <a:pt x="5393" y="12109"/>
                  </a:lnTo>
                  <a:lnTo>
                    <a:pt x="5364" y="12119"/>
                  </a:lnTo>
                  <a:lnTo>
                    <a:pt x="5361" y="12154"/>
                  </a:lnTo>
                  <a:lnTo>
                    <a:pt x="5323" y="12158"/>
                  </a:lnTo>
                  <a:lnTo>
                    <a:pt x="5319" y="12226"/>
                  </a:lnTo>
                  <a:lnTo>
                    <a:pt x="5274" y="12260"/>
                  </a:lnTo>
                  <a:lnTo>
                    <a:pt x="5245" y="12248"/>
                  </a:lnTo>
                  <a:lnTo>
                    <a:pt x="5223" y="12214"/>
                  </a:lnTo>
                  <a:lnTo>
                    <a:pt x="5154" y="12204"/>
                  </a:lnTo>
                  <a:lnTo>
                    <a:pt x="5129" y="12168"/>
                  </a:lnTo>
                  <a:lnTo>
                    <a:pt x="5093" y="12190"/>
                  </a:lnTo>
                  <a:lnTo>
                    <a:pt x="5097" y="12235"/>
                  </a:lnTo>
                  <a:lnTo>
                    <a:pt x="5074" y="12271"/>
                  </a:lnTo>
                  <a:lnTo>
                    <a:pt x="5052" y="12265"/>
                  </a:lnTo>
                  <a:lnTo>
                    <a:pt x="5049" y="12223"/>
                  </a:lnTo>
                  <a:lnTo>
                    <a:pt x="5035" y="12198"/>
                  </a:lnTo>
                  <a:lnTo>
                    <a:pt x="5005" y="12194"/>
                  </a:lnTo>
                  <a:lnTo>
                    <a:pt x="4955" y="12157"/>
                  </a:lnTo>
                  <a:lnTo>
                    <a:pt x="4925" y="12118"/>
                  </a:lnTo>
                  <a:lnTo>
                    <a:pt x="4885" y="12118"/>
                  </a:lnTo>
                  <a:lnTo>
                    <a:pt x="4849" y="12071"/>
                  </a:lnTo>
                  <a:lnTo>
                    <a:pt x="4827" y="12069"/>
                  </a:lnTo>
                  <a:lnTo>
                    <a:pt x="4809" y="12041"/>
                  </a:lnTo>
                  <a:lnTo>
                    <a:pt x="4778" y="12040"/>
                  </a:lnTo>
                  <a:lnTo>
                    <a:pt x="4712" y="12061"/>
                  </a:lnTo>
                  <a:lnTo>
                    <a:pt x="4671" y="12033"/>
                  </a:lnTo>
                  <a:lnTo>
                    <a:pt x="4651" y="11985"/>
                  </a:lnTo>
                  <a:lnTo>
                    <a:pt x="4618" y="11986"/>
                  </a:lnTo>
                  <a:lnTo>
                    <a:pt x="4580" y="12012"/>
                  </a:lnTo>
                  <a:lnTo>
                    <a:pt x="4545" y="12016"/>
                  </a:lnTo>
                  <a:lnTo>
                    <a:pt x="4539" y="12039"/>
                  </a:lnTo>
                  <a:lnTo>
                    <a:pt x="4515" y="12064"/>
                  </a:lnTo>
                  <a:lnTo>
                    <a:pt x="4514" y="12032"/>
                  </a:lnTo>
                  <a:lnTo>
                    <a:pt x="4488" y="12048"/>
                  </a:lnTo>
                  <a:lnTo>
                    <a:pt x="4480" y="12075"/>
                  </a:lnTo>
                  <a:lnTo>
                    <a:pt x="4445" y="12095"/>
                  </a:lnTo>
                  <a:lnTo>
                    <a:pt x="4427" y="12077"/>
                  </a:lnTo>
                  <a:lnTo>
                    <a:pt x="4452" y="12047"/>
                  </a:lnTo>
                  <a:lnTo>
                    <a:pt x="4458" y="12022"/>
                  </a:lnTo>
                  <a:lnTo>
                    <a:pt x="4413" y="12005"/>
                  </a:lnTo>
                  <a:lnTo>
                    <a:pt x="4359" y="11973"/>
                  </a:lnTo>
                  <a:lnTo>
                    <a:pt x="4350" y="11996"/>
                  </a:lnTo>
                  <a:lnTo>
                    <a:pt x="4359" y="12029"/>
                  </a:lnTo>
                  <a:lnTo>
                    <a:pt x="4354" y="12062"/>
                  </a:lnTo>
                  <a:lnTo>
                    <a:pt x="4315" y="12052"/>
                  </a:lnTo>
                  <a:lnTo>
                    <a:pt x="4288" y="12073"/>
                  </a:lnTo>
                  <a:lnTo>
                    <a:pt x="4270" y="12122"/>
                  </a:lnTo>
                  <a:lnTo>
                    <a:pt x="4246" y="12124"/>
                  </a:lnTo>
                  <a:lnTo>
                    <a:pt x="4191" y="12158"/>
                  </a:lnTo>
                  <a:lnTo>
                    <a:pt x="4180" y="12200"/>
                  </a:lnTo>
                  <a:lnTo>
                    <a:pt x="4206" y="12233"/>
                  </a:lnTo>
                  <a:lnTo>
                    <a:pt x="4206" y="12277"/>
                  </a:lnTo>
                  <a:lnTo>
                    <a:pt x="4147" y="12277"/>
                  </a:lnTo>
                  <a:lnTo>
                    <a:pt x="4089" y="12284"/>
                  </a:lnTo>
                  <a:lnTo>
                    <a:pt x="4131" y="12430"/>
                  </a:lnTo>
                  <a:lnTo>
                    <a:pt x="4109" y="12449"/>
                  </a:lnTo>
                  <a:lnTo>
                    <a:pt x="4116" y="12504"/>
                  </a:lnTo>
                  <a:lnTo>
                    <a:pt x="4059" y="12509"/>
                  </a:lnTo>
                  <a:lnTo>
                    <a:pt x="4004" y="12475"/>
                  </a:lnTo>
                  <a:lnTo>
                    <a:pt x="3991" y="12442"/>
                  </a:lnTo>
                  <a:lnTo>
                    <a:pt x="3893" y="12353"/>
                  </a:lnTo>
                  <a:lnTo>
                    <a:pt x="3867" y="12387"/>
                  </a:lnTo>
                  <a:lnTo>
                    <a:pt x="3867" y="12433"/>
                  </a:lnTo>
                  <a:lnTo>
                    <a:pt x="3818" y="12495"/>
                  </a:lnTo>
                  <a:lnTo>
                    <a:pt x="3783" y="12512"/>
                  </a:lnTo>
                  <a:lnTo>
                    <a:pt x="3792" y="12602"/>
                  </a:lnTo>
                  <a:lnTo>
                    <a:pt x="3820" y="12630"/>
                  </a:lnTo>
                  <a:lnTo>
                    <a:pt x="3804" y="12743"/>
                  </a:lnTo>
                  <a:lnTo>
                    <a:pt x="3777" y="12807"/>
                  </a:lnTo>
                  <a:lnTo>
                    <a:pt x="3851" y="12836"/>
                  </a:lnTo>
                  <a:lnTo>
                    <a:pt x="3883" y="12888"/>
                  </a:lnTo>
                  <a:lnTo>
                    <a:pt x="3871" y="12915"/>
                  </a:lnTo>
                  <a:lnTo>
                    <a:pt x="3931" y="12966"/>
                  </a:lnTo>
                  <a:lnTo>
                    <a:pt x="3945" y="12938"/>
                  </a:lnTo>
                  <a:lnTo>
                    <a:pt x="4064" y="12971"/>
                  </a:lnTo>
                  <a:lnTo>
                    <a:pt x="4149" y="13051"/>
                  </a:lnTo>
                  <a:lnTo>
                    <a:pt x="4223" y="13174"/>
                  </a:lnTo>
                  <a:lnTo>
                    <a:pt x="4153" y="13174"/>
                  </a:lnTo>
                  <a:lnTo>
                    <a:pt x="4149" y="13205"/>
                  </a:lnTo>
                  <a:lnTo>
                    <a:pt x="4216" y="13250"/>
                  </a:lnTo>
                  <a:lnTo>
                    <a:pt x="4264" y="13234"/>
                  </a:lnTo>
                  <a:lnTo>
                    <a:pt x="4309" y="13263"/>
                  </a:lnTo>
                  <a:lnTo>
                    <a:pt x="4309" y="13263"/>
                  </a:lnTo>
                  <a:lnTo>
                    <a:pt x="4308" y="13263"/>
                  </a:lnTo>
                  <a:lnTo>
                    <a:pt x="4305" y="13278"/>
                  </a:lnTo>
                  <a:lnTo>
                    <a:pt x="4303" y="13298"/>
                  </a:lnTo>
                  <a:lnTo>
                    <a:pt x="4276" y="13303"/>
                  </a:lnTo>
                  <a:lnTo>
                    <a:pt x="4291" y="13316"/>
                  </a:lnTo>
                  <a:lnTo>
                    <a:pt x="4292" y="13337"/>
                  </a:lnTo>
                  <a:lnTo>
                    <a:pt x="4272" y="13338"/>
                  </a:lnTo>
                  <a:lnTo>
                    <a:pt x="4290" y="13349"/>
                  </a:lnTo>
                  <a:lnTo>
                    <a:pt x="4290" y="13371"/>
                  </a:lnTo>
                  <a:lnTo>
                    <a:pt x="4260" y="13365"/>
                  </a:lnTo>
                  <a:lnTo>
                    <a:pt x="4247" y="13369"/>
                  </a:lnTo>
                  <a:lnTo>
                    <a:pt x="4214" y="13359"/>
                  </a:lnTo>
                  <a:lnTo>
                    <a:pt x="4190" y="13365"/>
                  </a:lnTo>
                  <a:lnTo>
                    <a:pt x="4243" y="13396"/>
                  </a:lnTo>
                  <a:lnTo>
                    <a:pt x="4250" y="13417"/>
                  </a:lnTo>
                  <a:lnTo>
                    <a:pt x="4237" y="13428"/>
                  </a:lnTo>
                  <a:lnTo>
                    <a:pt x="4220" y="13411"/>
                  </a:lnTo>
                  <a:lnTo>
                    <a:pt x="4220" y="13411"/>
                  </a:lnTo>
                  <a:lnTo>
                    <a:pt x="4207" y="13414"/>
                  </a:lnTo>
                  <a:lnTo>
                    <a:pt x="4197" y="13417"/>
                  </a:lnTo>
                  <a:lnTo>
                    <a:pt x="4191" y="13418"/>
                  </a:lnTo>
                  <a:lnTo>
                    <a:pt x="4191" y="13418"/>
                  </a:lnTo>
                  <a:lnTo>
                    <a:pt x="4186" y="13417"/>
                  </a:lnTo>
                  <a:lnTo>
                    <a:pt x="4181" y="13414"/>
                  </a:lnTo>
                  <a:lnTo>
                    <a:pt x="4174" y="13411"/>
                  </a:lnTo>
                  <a:lnTo>
                    <a:pt x="4157" y="13412"/>
                  </a:lnTo>
                  <a:lnTo>
                    <a:pt x="4183" y="13422"/>
                  </a:lnTo>
                  <a:lnTo>
                    <a:pt x="4189" y="13437"/>
                  </a:lnTo>
                  <a:lnTo>
                    <a:pt x="4163" y="13456"/>
                  </a:lnTo>
                  <a:lnTo>
                    <a:pt x="4139" y="13456"/>
                  </a:lnTo>
                  <a:lnTo>
                    <a:pt x="4121" y="13469"/>
                  </a:lnTo>
                  <a:lnTo>
                    <a:pt x="4106" y="13454"/>
                  </a:lnTo>
                  <a:lnTo>
                    <a:pt x="4098" y="13476"/>
                  </a:lnTo>
                  <a:lnTo>
                    <a:pt x="4084" y="13484"/>
                  </a:lnTo>
                  <a:lnTo>
                    <a:pt x="4066" y="13469"/>
                  </a:lnTo>
                  <a:lnTo>
                    <a:pt x="4048" y="13463"/>
                  </a:lnTo>
                  <a:lnTo>
                    <a:pt x="4045" y="13486"/>
                  </a:lnTo>
                  <a:lnTo>
                    <a:pt x="4030" y="13515"/>
                  </a:lnTo>
                  <a:lnTo>
                    <a:pt x="4021" y="13555"/>
                  </a:lnTo>
                  <a:lnTo>
                    <a:pt x="4001" y="13569"/>
                  </a:lnTo>
                  <a:lnTo>
                    <a:pt x="3990" y="13607"/>
                  </a:lnTo>
                  <a:lnTo>
                    <a:pt x="3975" y="13636"/>
                  </a:lnTo>
                  <a:lnTo>
                    <a:pt x="3975" y="13704"/>
                  </a:lnTo>
                  <a:lnTo>
                    <a:pt x="3955" y="13719"/>
                  </a:lnTo>
                  <a:lnTo>
                    <a:pt x="3944" y="13752"/>
                  </a:lnTo>
                  <a:lnTo>
                    <a:pt x="3961" y="13814"/>
                  </a:lnTo>
                  <a:lnTo>
                    <a:pt x="3991" y="13819"/>
                  </a:lnTo>
                  <a:lnTo>
                    <a:pt x="4013" y="13812"/>
                  </a:lnTo>
                  <a:lnTo>
                    <a:pt x="4038" y="13841"/>
                  </a:lnTo>
                  <a:lnTo>
                    <a:pt x="4072" y="13852"/>
                  </a:lnTo>
                  <a:lnTo>
                    <a:pt x="4072" y="13913"/>
                  </a:lnTo>
                  <a:lnTo>
                    <a:pt x="4114" y="13939"/>
                  </a:lnTo>
                  <a:lnTo>
                    <a:pt x="4132" y="13922"/>
                  </a:lnTo>
                  <a:lnTo>
                    <a:pt x="4153" y="13920"/>
                  </a:lnTo>
                  <a:lnTo>
                    <a:pt x="4139" y="13951"/>
                  </a:lnTo>
                  <a:lnTo>
                    <a:pt x="4130" y="13985"/>
                  </a:lnTo>
                  <a:lnTo>
                    <a:pt x="4112" y="13978"/>
                  </a:lnTo>
                  <a:lnTo>
                    <a:pt x="4107" y="14010"/>
                  </a:lnTo>
                  <a:lnTo>
                    <a:pt x="4132" y="14010"/>
                  </a:lnTo>
                  <a:lnTo>
                    <a:pt x="4138" y="14029"/>
                  </a:lnTo>
                  <a:lnTo>
                    <a:pt x="4149" y="14055"/>
                  </a:lnTo>
                  <a:lnTo>
                    <a:pt x="4152" y="14108"/>
                  </a:lnTo>
                  <a:lnTo>
                    <a:pt x="4180" y="14138"/>
                  </a:lnTo>
                  <a:lnTo>
                    <a:pt x="4192" y="14191"/>
                  </a:lnTo>
                  <a:lnTo>
                    <a:pt x="4261" y="14276"/>
                  </a:lnTo>
                  <a:lnTo>
                    <a:pt x="4358" y="14356"/>
                  </a:lnTo>
                  <a:lnTo>
                    <a:pt x="4375" y="14368"/>
                  </a:lnTo>
                  <a:lnTo>
                    <a:pt x="4374" y="14371"/>
                  </a:lnTo>
                  <a:lnTo>
                    <a:pt x="4312" y="14446"/>
                  </a:lnTo>
                  <a:lnTo>
                    <a:pt x="4259" y="14475"/>
                  </a:lnTo>
                  <a:lnTo>
                    <a:pt x="4243" y="14507"/>
                  </a:lnTo>
                  <a:lnTo>
                    <a:pt x="4158" y="14499"/>
                  </a:lnTo>
                  <a:lnTo>
                    <a:pt x="4135" y="14454"/>
                  </a:lnTo>
                  <a:lnTo>
                    <a:pt x="4050" y="14385"/>
                  </a:lnTo>
                  <a:lnTo>
                    <a:pt x="3997" y="14380"/>
                  </a:lnTo>
                  <a:lnTo>
                    <a:pt x="3978" y="14446"/>
                  </a:lnTo>
                  <a:lnTo>
                    <a:pt x="4026" y="14475"/>
                  </a:lnTo>
                  <a:lnTo>
                    <a:pt x="4052" y="14512"/>
                  </a:lnTo>
                  <a:lnTo>
                    <a:pt x="4042" y="14578"/>
                  </a:lnTo>
                  <a:lnTo>
                    <a:pt x="3976" y="14544"/>
                  </a:lnTo>
                  <a:lnTo>
                    <a:pt x="3907" y="14541"/>
                  </a:lnTo>
                  <a:lnTo>
                    <a:pt x="3803" y="14483"/>
                  </a:lnTo>
                  <a:lnTo>
                    <a:pt x="3735" y="14510"/>
                  </a:lnTo>
                  <a:lnTo>
                    <a:pt x="3731" y="14540"/>
                  </a:lnTo>
                  <a:lnTo>
                    <a:pt x="3767" y="14573"/>
                  </a:lnTo>
                  <a:lnTo>
                    <a:pt x="3721" y="14531"/>
                  </a:lnTo>
                  <a:lnTo>
                    <a:pt x="3618" y="14533"/>
                  </a:lnTo>
                  <a:lnTo>
                    <a:pt x="3594" y="14528"/>
                  </a:lnTo>
                  <a:lnTo>
                    <a:pt x="3512" y="14546"/>
                  </a:lnTo>
                  <a:lnTo>
                    <a:pt x="3455" y="14566"/>
                  </a:lnTo>
                  <a:lnTo>
                    <a:pt x="3453" y="14563"/>
                  </a:lnTo>
                  <a:lnTo>
                    <a:pt x="3419" y="14555"/>
                  </a:lnTo>
                  <a:lnTo>
                    <a:pt x="3342" y="14490"/>
                  </a:lnTo>
                  <a:lnTo>
                    <a:pt x="3313" y="14482"/>
                  </a:lnTo>
                  <a:lnTo>
                    <a:pt x="3286" y="14504"/>
                  </a:lnTo>
                  <a:lnTo>
                    <a:pt x="3263" y="14509"/>
                  </a:lnTo>
                  <a:lnTo>
                    <a:pt x="3216" y="14490"/>
                  </a:lnTo>
                  <a:lnTo>
                    <a:pt x="3198" y="14513"/>
                  </a:lnTo>
                  <a:lnTo>
                    <a:pt x="3177" y="14507"/>
                  </a:lnTo>
                  <a:lnTo>
                    <a:pt x="3169" y="14474"/>
                  </a:lnTo>
                  <a:lnTo>
                    <a:pt x="3146" y="14470"/>
                  </a:lnTo>
                  <a:lnTo>
                    <a:pt x="3146" y="14469"/>
                  </a:lnTo>
                  <a:lnTo>
                    <a:pt x="3152" y="14462"/>
                  </a:lnTo>
                  <a:lnTo>
                    <a:pt x="3143" y="14431"/>
                  </a:lnTo>
                  <a:lnTo>
                    <a:pt x="3156" y="14410"/>
                  </a:lnTo>
                  <a:lnTo>
                    <a:pt x="3124" y="14351"/>
                  </a:lnTo>
                  <a:lnTo>
                    <a:pt x="3114" y="14275"/>
                  </a:lnTo>
                  <a:lnTo>
                    <a:pt x="3092" y="14246"/>
                  </a:lnTo>
                  <a:lnTo>
                    <a:pt x="3053" y="14186"/>
                  </a:lnTo>
                  <a:lnTo>
                    <a:pt x="3008" y="14180"/>
                  </a:lnTo>
                  <a:lnTo>
                    <a:pt x="3006" y="14157"/>
                  </a:lnTo>
                  <a:lnTo>
                    <a:pt x="2959" y="14116"/>
                  </a:lnTo>
                  <a:lnTo>
                    <a:pt x="2939" y="14129"/>
                  </a:lnTo>
                  <a:lnTo>
                    <a:pt x="2921" y="14120"/>
                  </a:lnTo>
                  <a:lnTo>
                    <a:pt x="2885" y="14114"/>
                  </a:lnTo>
                  <a:lnTo>
                    <a:pt x="2856" y="14071"/>
                  </a:lnTo>
                  <a:lnTo>
                    <a:pt x="2837" y="14071"/>
                  </a:lnTo>
                  <a:lnTo>
                    <a:pt x="2801" y="14057"/>
                  </a:lnTo>
                  <a:lnTo>
                    <a:pt x="2790" y="14032"/>
                  </a:lnTo>
                  <a:lnTo>
                    <a:pt x="2762" y="14030"/>
                  </a:lnTo>
                  <a:lnTo>
                    <a:pt x="2732" y="14005"/>
                  </a:lnTo>
                  <a:lnTo>
                    <a:pt x="2721" y="13983"/>
                  </a:lnTo>
                  <a:lnTo>
                    <a:pt x="2688" y="13972"/>
                  </a:lnTo>
                  <a:lnTo>
                    <a:pt x="2665" y="13928"/>
                  </a:lnTo>
                  <a:lnTo>
                    <a:pt x="2547" y="13842"/>
                  </a:lnTo>
                  <a:lnTo>
                    <a:pt x="2498" y="13829"/>
                  </a:lnTo>
                  <a:lnTo>
                    <a:pt x="2427" y="13786"/>
                  </a:lnTo>
                  <a:lnTo>
                    <a:pt x="2359" y="13791"/>
                  </a:lnTo>
                  <a:lnTo>
                    <a:pt x="2319" y="13751"/>
                  </a:lnTo>
                  <a:lnTo>
                    <a:pt x="2316" y="13722"/>
                  </a:lnTo>
                  <a:lnTo>
                    <a:pt x="2266" y="13681"/>
                  </a:lnTo>
                  <a:lnTo>
                    <a:pt x="2245" y="13682"/>
                  </a:lnTo>
                  <a:lnTo>
                    <a:pt x="2202" y="13677"/>
                  </a:lnTo>
                  <a:lnTo>
                    <a:pt x="2227" y="13656"/>
                  </a:lnTo>
                  <a:lnTo>
                    <a:pt x="2255" y="13644"/>
                  </a:lnTo>
                  <a:lnTo>
                    <a:pt x="2241" y="13617"/>
                  </a:lnTo>
                  <a:lnTo>
                    <a:pt x="2243" y="13601"/>
                  </a:lnTo>
                  <a:lnTo>
                    <a:pt x="2282" y="13609"/>
                  </a:lnTo>
                  <a:lnTo>
                    <a:pt x="2312" y="13633"/>
                  </a:lnTo>
                  <a:lnTo>
                    <a:pt x="2320" y="13626"/>
                  </a:lnTo>
                  <a:lnTo>
                    <a:pt x="2356" y="13633"/>
                  </a:lnTo>
                  <a:lnTo>
                    <a:pt x="2365" y="13580"/>
                  </a:lnTo>
                  <a:lnTo>
                    <a:pt x="2346" y="13566"/>
                  </a:lnTo>
                  <a:lnTo>
                    <a:pt x="2346" y="13529"/>
                  </a:lnTo>
                  <a:lnTo>
                    <a:pt x="2386" y="13490"/>
                  </a:lnTo>
                  <a:lnTo>
                    <a:pt x="2386" y="13476"/>
                  </a:lnTo>
                  <a:lnTo>
                    <a:pt x="2400" y="13463"/>
                  </a:lnTo>
                  <a:lnTo>
                    <a:pt x="2425" y="13467"/>
                  </a:lnTo>
                  <a:lnTo>
                    <a:pt x="2441" y="13444"/>
                  </a:lnTo>
                  <a:lnTo>
                    <a:pt x="2464" y="13439"/>
                  </a:lnTo>
                  <a:lnTo>
                    <a:pt x="2464" y="13424"/>
                  </a:lnTo>
                  <a:lnTo>
                    <a:pt x="2427" y="13413"/>
                  </a:lnTo>
                  <a:lnTo>
                    <a:pt x="2418" y="13393"/>
                  </a:lnTo>
                  <a:lnTo>
                    <a:pt x="2398" y="13410"/>
                  </a:lnTo>
                  <a:lnTo>
                    <a:pt x="2372" y="13383"/>
                  </a:lnTo>
                  <a:lnTo>
                    <a:pt x="2346" y="13329"/>
                  </a:lnTo>
                  <a:lnTo>
                    <a:pt x="2409" y="13321"/>
                  </a:lnTo>
                  <a:lnTo>
                    <a:pt x="2453" y="13329"/>
                  </a:lnTo>
                  <a:lnTo>
                    <a:pt x="2477" y="13303"/>
                  </a:lnTo>
                  <a:lnTo>
                    <a:pt x="2453" y="13303"/>
                  </a:lnTo>
                  <a:lnTo>
                    <a:pt x="2435" y="13285"/>
                  </a:lnTo>
                  <a:lnTo>
                    <a:pt x="2476" y="13257"/>
                  </a:lnTo>
                  <a:lnTo>
                    <a:pt x="2571" y="13206"/>
                  </a:lnTo>
                  <a:lnTo>
                    <a:pt x="2581" y="13178"/>
                  </a:lnTo>
                  <a:lnTo>
                    <a:pt x="2570" y="13159"/>
                  </a:lnTo>
                  <a:lnTo>
                    <a:pt x="2521" y="13165"/>
                  </a:lnTo>
                  <a:lnTo>
                    <a:pt x="2482" y="13194"/>
                  </a:lnTo>
                  <a:lnTo>
                    <a:pt x="2444" y="13186"/>
                  </a:lnTo>
                  <a:lnTo>
                    <a:pt x="2437" y="13190"/>
                  </a:lnTo>
                  <a:lnTo>
                    <a:pt x="2435" y="13187"/>
                  </a:lnTo>
                  <a:lnTo>
                    <a:pt x="2446" y="13105"/>
                  </a:lnTo>
                  <a:lnTo>
                    <a:pt x="2470" y="13094"/>
                  </a:lnTo>
                  <a:lnTo>
                    <a:pt x="2509" y="13031"/>
                  </a:lnTo>
                  <a:lnTo>
                    <a:pt x="2599" y="13025"/>
                  </a:lnTo>
                  <a:lnTo>
                    <a:pt x="2632" y="13000"/>
                  </a:lnTo>
                  <a:lnTo>
                    <a:pt x="2625" y="12954"/>
                  </a:lnTo>
                  <a:lnTo>
                    <a:pt x="2647" y="12886"/>
                  </a:lnTo>
                  <a:lnTo>
                    <a:pt x="2639" y="12834"/>
                  </a:lnTo>
                  <a:lnTo>
                    <a:pt x="2586" y="12796"/>
                  </a:lnTo>
                  <a:lnTo>
                    <a:pt x="2599" y="12717"/>
                  </a:lnTo>
                  <a:lnTo>
                    <a:pt x="2636" y="12709"/>
                  </a:lnTo>
                  <a:lnTo>
                    <a:pt x="2667" y="12668"/>
                  </a:lnTo>
                  <a:lnTo>
                    <a:pt x="2666" y="12619"/>
                  </a:lnTo>
                  <a:lnTo>
                    <a:pt x="2640" y="12604"/>
                  </a:lnTo>
                  <a:lnTo>
                    <a:pt x="2625" y="12562"/>
                  </a:lnTo>
                  <a:lnTo>
                    <a:pt x="2596" y="12590"/>
                  </a:lnTo>
                  <a:lnTo>
                    <a:pt x="2541" y="12579"/>
                  </a:lnTo>
                  <a:lnTo>
                    <a:pt x="2494" y="12550"/>
                  </a:lnTo>
                  <a:lnTo>
                    <a:pt x="2454" y="12557"/>
                  </a:lnTo>
                  <a:lnTo>
                    <a:pt x="2420" y="12536"/>
                  </a:lnTo>
                  <a:lnTo>
                    <a:pt x="2370" y="12535"/>
                  </a:lnTo>
                  <a:lnTo>
                    <a:pt x="2304" y="12519"/>
                  </a:lnTo>
                  <a:lnTo>
                    <a:pt x="2279" y="12545"/>
                  </a:lnTo>
                  <a:lnTo>
                    <a:pt x="2262" y="12509"/>
                  </a:lnTo>
                  <a:lnTo>
                    <a:pt x="2205" y="12473"/>
                  </a:lnTo>
                  <a:lnTo>
                    <a:pt x="2164" y="12384"/>
                  </a:lnTo>
                  <a:lnTo>
                    <a:pt x="2136" y="12387"/>
                  </a:lnTo>
                  <a:lnTo>
                    <a:pt x="2073" y="12436"/>
                  </a:lnTo>
                  <a:lnTo>
                    <a:pt x="2033" y="12427"/>
                  </a:lnTo>
                  <a:lnTo>
                    <a:pt x="1991" y="12439"/>
                  </a:lnTo>
                  <a:lnTo>
                    <a:pt x="1940" y="12411"/>
                  </a:lnTo>
                  <a:lnTo>
                    <a:pt x="1906" y="12449"/>
                  </a:lnTo>
                  <a:lnTo>
                    <a:pt x="1823" y="12368"/>
                  </a:lnTo>
                  <a:lnTo>
                    <a:pt x="1804" y="12309"/>
                  </a:lnTo>
                  <a:lnTo>
                    <a:pt x="1804" y="12258"/>
                  </a:lnTo>
                  <a:lnTo>
                    <a:pt x="1769" y="12253"/>
                  </a:lnTo>
                  <a:lnTo>
                    <a:pt x="1764" y="12214"/>
                  </a:lnTo>
                  <a:lnTo>
                    <a:pt x="1727" y="12183"/>
                  </a:lnTo>
                  <a:lnTo>
                    <a:pt x="1625" y="12198"/>
                  </a:lnTo>
                  <a:lnTo>
                    <a:pt x="1575" y="12131"/>
                  </a:lnTo>
                  <a:lnTo>
                    <a:pt x="1596" y="12091"/>
                  </a:lnTo>
                  <a:lnTo>
                    <a:pt x="1557" y="12059"/>
                  </a:lnTo>
                  <a:lnTo>
                    <a:pt x="1530" y="11974"/>
                  </a:lnTo>
                  <a:lnTo>
                    <a:pt x="1488" y="11972"/>
                  </a:lnTo>
                  <a:lnTo>
                    <a:pt x="1441" y="11996"/>
                  </a:lnTo>
                  <a:lnTo>
                    <a:pt x="1348" y="11996"/>
                  </a:lnTo>
                  <a:lnTo>
                    <a:pt x="1256" y="11966"/>
                  </a:lnTo>
                  <a:lnTo>
                    <a:pt x="1229" y="11991"/>
                  </a:lnTo>
                  <a:lnTo>
                    <a:pt x="1232" y="12029"/>
                  </a:lnTo>
                  <a:lnTo>
                    <a:pt x="1190" y="12039"/>
                  </a:lnTo>
                  <a:lnTo>
                    <a:pt x="1160" y="12032"/>
                  </a:lnTo>
                  <a:lnTo>
                    <a:pt x="1160" y="11985"/>
                  </a:lnTo>
                  <a:lnTo>
                    <a:pt x="1119" y="11937"/>
                  </a:lnTo>
                  <a:lnTo>
                    <a:pt x="1123" y="11887"/>
                  </a:lnTo>
                  <a:lnTo>
                    <a:pt x="1087" y="11829"/>
                  </a:lnTo>
                  <a:lnTo>
                    <a:pt x="1083" y="11784"/>
                  </a:lnTo>
                  <a:lnTo>
                    <a:pt x="1100" y="11755"/>
                  </a:lnTo>
                  <a:lnTo>
                    <a:pt x="1139" y="11792"/>
                  </a:lnTo>
                  <a:lnTo>
                    <a:pt x="1234" y="11779"/>
                  </a:lnTo>
                  <a:lnTo>
                    <a:pt x="1272" y="11718"/>
                  </a:lnTo>
                  <a:lnTo>
                    <a:pt x="1293" y="11699"/>
                  </a:lnTo>
                  <a:lnTo>
                    <a:pt x="1245" y="11667"/>
                  </a:lnTo>
                  <a:lnTo>
                    <a:pt x="1240" y="11633"/>
                  </a:lnTo>
                  <a:lnTo>
                    <a:pt x="1171" y="11572"/>
                  </a:lnTo>
                  <a:lnTo>
                    <a:pt x="1110" y="11556"/>
                  </a:lnTo>
                  <a:lnTo>
                    <a:pt x="1094" y="11496"/>
                  </a:lnTo>
                  <a:lnTo>
                    <a:pt x="1057" y="11469"/>
                  </a:lnTo>
                  <a:lnTo>
                    <a:pt x="1009" y="11403"/>
                  </a:lnTo>
                  <a:lnTo>
                    <a:pt x="989" y="11352"/>
                  </a:lnTo>
                  <a:lnTo>
                    <a:pt x="946" y="11307"/>
                  </a:lnTo>
                  <a:lnTo>
                    <a:pt x="946" y="11252"/>
                  </a:lnTo>
                  <a:lnTo>
                    <a:pt x="914" y="11214"/>
                  </a:lnTo>
                  <a:lnTo>
                    <a:pt x="927" y="11167"/>
                  </a:lnTo>
                  <a:lnTo>
                    <a:pt x="917" y="11124"/>
                  </a:lnTo>
                  <a:lnTo>
                    <a:pt x="838" y="11095"/>
                  </a:lnTo>
                  <a:lnTo>
                    <a:pt x="811" y="11095"/>
                  </a:lnTo>
                  <a:lnTo>
                    <a:pt x="790" y="11069"/>
                  </a:lnTo>
                  <a:lnTo>
                    <a:pt x="736" y="11084"/>
                  </a:lnTo>
                  <a:lnTo>
                    <a:pt x="689" y="11122"/>
                  </a:lnTo>
                  <a:lnTo>
                    <a:pt x="655" y="11061"/>
                  </a:lnTo>
                  <a:lnTo>
                    <a:pt x="615" y="11056"/>
                  </a:lnTo>
                  <a:lnTo>
                    <a:pt x="570" y="11077"/>
                  </a:lnTo>
                  <a:lnTo>
                    <a:pt x="532" y="11018"/>
                  </a:lnTo>
                  <a:lnTo>
                    <a:pt x="493" y="11043"/>
                  </a:lnTo>
                  <a:lnTo>
                    <a:pt x="462" y="11022"/>
                  </a:lnTo>
                  <a:lnTo>
                    <a:pt x="446" y="11025"/>
                  </a:lnTo>
                  <a:lnTo>
                    <a:pt x="441" y="10973"/>
                  </a:lnTo>
                  <a:lnTo>
                    <a:pt x="415" y="10938"/>
                  </a:lnTo>
                  <a:lnTo>
                    <a:pt x="396" y="10885"/>
                  </a:lnTo>
                  <a:lnTo>
                    <a:pt x="384" y="10868"/>
                  </a:lnTo>
                  <a:lnTo>
                    <a:pt x="359" y="10823"/>
                  </a:lnTo>
                  <a:lnTo>
                    <a:pt x="365" y="10800"/>
                  </a:lnTo>
                  <a:lnTo>
                    <a:pt x="355" y="10769"/>
                  </a:lnTo>
                  <a:lnTo>
                    <a:pt x="338" y="10755"/>
                  </a:lnTo>
                  <a:lnTo>
                    <a:pt x="346" y="10737"/>
                  </a:lnTo>
                  <a:lnTo>
                    <a:pt x="342" y="10705"/>
                  </a:lnTo>
                  <a:lnTo>
                    <a:pt x="304" y="10701"/>
                  </a:lnTo>
                  <a:lnTo>
                    <a:pt x="332" y="10659"/>
                  </a:lnTo>
                  <a:lnTo>
                    <a:pt x="326" y="10625"/>
                  </a:lnTo>
                  <a:lnTo>
                    <a:pt x="356" y="10599"/>
                  </a:lnTo>
                  <a:lnTo>
                    <a:pt x="356" y="10563"/>
                  </a:lnTo>
                  <a:lnTo>
                    <a:pt x="271" y="10410"/>
                  </a:lnTo>
                  <a:lnTo>
                    <a:pt x="284" y="10272"/>
                  </a:lnTo>
                  <a:lnTo>
                    <a:pt x="305" y="10257"/>
                  </a:lnTo>
                  <a:lnTo>
                    <a:pt x="319" y="10205"/>
                  </a:lnTo>
                  <a:lnTo>
                    <a:pt x="347" y="10169"/>
                  </a:lnTo>
                  <a:lnTo>
                    <a:pt x="352" y="10156"/>
                  </a:lnTo>
                  <a:lnTo>
                    <a:pt x="349" y="10151"/>
                  </a:lnTo>
                  <a:lnTo>
                    <a:pt x="333" y="10122"/>
                  </a:lnTo>
                  <a:lnTo>
                    <a:pt x="333" y="10119"/>
                  </a:lnTo>
                  <a:lnTo>
                    <a:pt x="344" y="10078"/>
                  </a:lnTo>
                  <a:lnTo>
                    <a:pt x="327" y="10051"/>
                  </a:lnTo>
                  <a:lnTo>
                    <a:pt x="327" y="10030"/>
                  </a:lnTo>
                  <a:lnTo>
                    <a:pt x="344" y="10024"/>
                  </a:lnTo>
                  <a:lnTo>
                    <a:pt x="359" y="10055"/>
                  </a:lnTo>
                  <a:lnTo>
                    <a:pt x="392" y="10044"/>
                  </a:lnTo>
                  <a:lnTo>
                    <a:pt x="390" y="10008"/>
                  </a:lnTo>
                  <a:lnTo>
                    <a:pt x="410" y="9991"/>
                  </a:lnTo>
                  <a:lnTo>
                    <a:pt x="446" y="10013"/>
                  </a:lnTo>
                  <a:lnTo>
                    <a:pt x="490" y="9980"/>
                  </a:lnTo>
                  <a:lnTo>
                    <a:pt x="500" y="9948"/>
                  </a:lnTo>
                  <a:lnTo>
                    <a:pt x="522" y="9939"/>
                  </a:lnTo>
                  <a:lnTo>
                    <a:pt x="577" y="9958"/>
                  </a:lnTo>
                  <a:lnTo>
                    <a:pt x="600" y="9931"/>
                  </a:lnTo>
                  <a:lnTo>
                    <a:pt x="568" y="9884"/>
                  </a:lnTo>
                  <a:lnTo>
                    <a:pt x="538" y="9884"/>
                  </a:lnTo>
                  <a:lnTo>
                    <a:pt x="521" y="9891"/>
                  </a:lnTo>
                  <a:lnTo>
                    <a:pt x="479" y="9891"/>
                  </a:lnTo>
                  <a:lnTo>
                    <a:pt x="456" y="9857"/>
                  </a:lnTo>
                  <a:lnTo>
                    <a:pt x="413" y="9853"/>
                  </a:lnTo>
                  <a:lnTo>
                    <a:pt x="370" y="9806"/>
                  </a:lnTo>
                  <a:lnTo>
                    <a:pt x="377" y="9783"/>
                  </a:lnTo>
                  <a:lnTo>
                    <a:pt x="418" y="9816"/>
                  </a:lnTo>
                  <a:lnTo>
                    <a:pt x="418" y="9784"/>
                  </a:lnTo>
                  <a:lnTo>
                    <a:pt x="404" y="9761"/>
                  </a:lnTo>
                  <a:lnTo>
                    <a:pt x="431" y="9739"/>
                  </a:lnTo>
                  <a:lnTo>
                    <a:pt x="391" y="9745"/>
                  </a:lnTo>
                  <a:lnTo>
                    <a:pt x="391" y="9745"/>
                  </a:lnTo>
                  <a:lnTo>
                    <a:pt x="368" y="9759"/>
                  </a:lnTo>
                  <a:lnTo>
                    <a:pt x="352" y="9767"/>
                  </a:lnTo>
                  <a:lnTo>
                    <a:pt x="339" y="9773"/>
                  </a:lnTo>
                  <a:lnTo>
                    <a:pt x="339" y="9773"/>
                  </a:lnTo>
                  <a:lnTo>
                    <a:pt x="337" y="9774"/>
                  </a:lnTo>
                  <a:lnTo>
                    <a:pt x="336" y="9776"/>
                  </a:lnTo>
                  <a:lnTo>
                    <a:pt x="331" y="9783"/>
                  </a:lnTo>
                  <a:lnTo>
                    <a:pt x="331" y="9783"/>
                  </a:lnTo>
                  <a:lnTo>
                    <a:pt x="324" y="9732"/>
                  </a:lnTo>
                  <a:lnTo>
                    <a:pt x="409" y="9652"/>
                  </a:lnTo>
                  <a:lnTo>
                    <a:pt x="452" y="9631"/>
                  </a:lnTo>
                  <a:lnTo>
                    <a:pt x="501" y="9544"/>
                  </a:lnTo>
                  <a:lnTo>
                    <a:pt x="552" y="9467"/>
                  </a:lnTo>
                  <a:lnTo>
                    <a:pt x="591" y="9375"/>
                  </a:lnTo>
                  <a:lnTo>
                    <a:pt x="665" y="9249"/>
                  </a:lnTo>
                  <a:lnTo>
                    <a:pt x="719" y="9119"/>
                  </a:lnTo>
                  <a:lnTo>
                    <a:pt x="706" y="9063"/>
                  </a:lnTo>
                  <a:lnTo>
                    <a:pt x="627" y="8972"/>
                  </a:lnTo>
                  <a:lnTo>
                    <a:pt x="580" y="8956"/>
                  </a:lnTo>
                  <a:lnTo>
                    <a:pt x="495" y="8837"/>
                  </a:lnTo>
                  <a:lnTo>
                    <a:pt x="509" y="8783"/>
                  </a:lnTo>
                  <a:lnTo>
                    <a:pt x="543" y="8736"/>
                  </a:lnTo>
                  <a:lnTo>
                    <a:pt x="539" y="8681"/>
                  </a:lnTo>
                  <a:lnTo>
                    <a:pt x="484" y="8643"/>
                  </a:lnTo>
                  <a:lnTo>
                    <a:pt x="464" y="8600"/>
                  </a:lnTo>
                  <a:lnTo>
                    <a:pt x="462" y="8533"/>
                  </a:lnTo>
                  <a:lnTo>
                    <a:pt x="476" y="8515"/>
                  </a:lnTo>
                  <a:lnTo>
                    <a:pt x="460" y="8481"/>
                  </a:lnTo>
                  <a:lnTo>
                    <a:pt x="415" y="8473"/>
                  </a:lnTo>
                  <a:lnTo>
                    <a:pt x="391" y="8443"/>
                  </a:lnTo>
                  <a:lnTo>
                    <a:pt x="391" y="8382"/>
                  </a:lnTo>
                  <a:lnTo>
                    <a:pt x="417" y="8349"/>
                  </a:lnTo>
                  <a:lnTo>
                    <a:pt x="380" y="8340"/>
                  </a:lnTo>
                  <a:lnTo>
                    <a:pt x="379" y="8308"/>
                  </a:lnTo>
                  <a:lnTo>
                    <a:pt x="387" y="8189"/>
                  </a:lnTo>
                  <a:lnTo>
                    <a:pt x="421" y="8181"/>
                  </a:lnTo>
                  <a:lnTo>
                    <a:pt x="338" y="7991"/>
                  </a:lnTo>
                  <a:lnTo>
                    <a:pt x="263" y="7852"/>
                  </a:lnTo>
                  <a:lnTo>
                    <a:pt x="247" y="7800"/>
                  </a:lnTo>
                  <a:lnTo>
                    <a:pt x="204" y="7753"/>
                  </a:lnTo>
                  <a:lnTo>
                    <a:pt x="234" y="7666"/>
                  </a:lnTo>
                  <a:lnTo>
                    <a:pt x="271" y="7606"/>
                  </a:lnTo>
                  <a:lnTo>
                    <a:pt x="289" y="7552"/>
                  </a:lnTo>
                  <a:lnTo>
                    <a:pt x="266" y="7531"/>
                  </a:lnTo>
                  <a:lnTo>
                    <a:pt x="183" y="7478"/>
                  </a:lnTo>
                  <a:lnTo>
                    <a:pt x="168" y="7443"/>
                  </a:lnTo>
                  <a:lnTo>
                    <a:pt x="140" y="7401"/>
                  </a:lnTo>
                  <a:lnTo>
                    <a:pt x="90" y="7374"/>
                  </a:lnTo>
                  <a:lnTo>
                    <a:pt x="65" y="7369"/>
                  </a:lnTo>
                  <a:lnTo>
                    <a:pt x="33" y="7286"/>
                  </a:lnTo>
                  <a:lnTo>
                    <a:pt x="8" y="7256"/>
                  </a:lnTo>
                  <a:lnTo>
                    <a:pt x="21" y="7194"/>
                  </a:lnTo>
                  <a:lnTo>
                    <a:pt x="29" y="7144"/>
                  </a:lnTo>
                  <a:lnTo>
                    <a:pt x="0" y="7134"/>
                  </a:lnTo>
                  <a:lnTo>
                    <a:pt x="30" y="7115"/>
                  </a:lnTo>
                  <a:lnTo>
                    <a:pt x="78" y="7095"/>
                  </a:lnTo>
                  <a:lnTo>
                    <a:pt x="78" y="7094"/>
                  </a:lnTo>
                  <a:lnTo>
                    <a:pt x="99" y="7089"/>
                  </a:lnTo>
                  <a:lnTo>
                    <a:pt x="101" y="7025"/>
                  </a:lnTo>
                  <a:lnTo>
                    <a:pt x="150" y="6978"/>
                  </a:lnTo>
                  <a:lnTo>
                    <a:pt x="194" y="6972"/>
                  </a:lnTo>
                  <a:lnTo>
                    <a:pt x="223" y="6934"/>
                  </a:lnTo>
                  <a:lnTo>
                    <a:pt x="218" y="6881"/>
                  </a:lnTo>
                  <a:lnTo>
                    <a:pt x="249" y="6879"/>
                  </a:lnTo>
                  <a:lnTo>
                    <a:pt x="287" y="6894"/>
                  </a:lnTo>
                  <a:lnTo>
                    <a:pt x="309" y="6865"/>
                  </a:lnTo>
                  <a:lnTo>
                    <a:pt x="307" y="6828"/>
                  </a:lnTo>
                  <a:lnTo>
                    <a:pt x="307" y="6827"/>
                  </a:lnTo>
                  <a:lnTo>
                    <a:pt x="347" y="6831"/>
                  </a:lnTo>
                  <a:lnTo>
                    <a:pt x="363" y="6846"/>
                  </a:lnTo>
                  <a:lnTo>
                    <a:pt x="363" y="6881"/>
                  </a:lnTo>
                  <a:lnTo>
                    <a:pt x="378" y="6904"/>
                  </a:lnTo>
                  <a:lnTo>
                    <a:pt x="382" y="6858"/>
                  </a:lnTo>
                  <a:lnTo>
                    <a:pt x="398" y="6835"/>
                  </a:lnTo>
                  <a:lnTo>
                    <a:pt x="422" y="6837"/>
                  </a:lnTo>
                  <a:lnTo>
                    <a:pt x="438" y="6829"/>
                  </a:lnTo>
                  <a:lnTo>
                    <a:pt x="407" y="6807"/>
                  </a:lnTo>
                  <a:lnTo>
                    <a:pt x="408" y="6793"/>
                  </a:lnTo>
                  <a:lnTo>
                    <a:pt x="428" y="6797"/>
                  </a:lnTo>
                  <a:lnTo>
                    <a:pt x="450" y="6793"/>
                  </a:lnTo>
                  <a:lnTo>
                    <a:pt x="450" y="6778"/>
                  </a:lnTo>
                  <a:lnTo>
                    <a:pt x="439" y="6775"/>
                  </a:lnTo>
                  <a:lnTo>
                    <a:pt x="427" y="6754"/>
                  </a:lnTo>
                  <a:lnTo>
                    <a:pt x="434" y="6743"/>
                  </a:lnTo>
                  <a:lnTo>
                    <a:pt x="468" y="6746"/>
                  </a:lnTo>
                  <a:lnTo>
                    <a:pt x="506" y="6763"/>
                  </a:lnTo>
                  <a:lnTo>
                    <a:pt x="525" y="6791"/>
                  </a:lnTo>
                  <a:lnTo>
                    <a:pt x="544" y="6807"/>
                  </a:lnTo>
                  <a:lnTo>
                    <a:pt x="559" y="6793"/>
                  </a:lnTo>
                  <a:lnTo>
                    <a:pt x="586" y="6805"/>
                  </a:lnTo>
                  <a:lnTo>
                    <a:pt x="595" y="6817"/>
                  </a:lnTo>
                  <a:lnTo>
                    <a:pt x="617" y="6831"/>
                  </a:lnTo>
                  <a:lnTo>
                    <a:pt x="620" y="6851"/>
                  </a:lnTo>
                  <a:lnTo>
                    <a:pt x="588" y="6875"/>
                  </a:lnTo>
                  <a:lnTo>
                    <a:pt x="561" y="6863"/>
                  </a:lnTo>
                  <a:lnTo>
                    <a:pt x="518" y="6869"/>
                  </a:lnTo>
                  <a:lnTo>
                    <a:pt x="490" y="6840"/>
                  </a:lnTo>
                  <a:lnTo>
                    <a:pt x="488" y="6817"/>
                  </a:lnTo>
                  <a:lnTo>
                    <a:pt x="468" y="6843"/>
                  </a:lnTo>
                  <a:lnTo>
                    <a:pt x="468" y="6883"/>
                  </a:lnTo>
                  <a:lnTo>
                    <a:pt x="478" y="6916"/>
                  </a:lnTo>
                  <a:lnTo>
                    <a:pt x="504" y="6892"/>
                  </a:lnTo>
                  <a:lnTo>
                    <a:pt x="518" y="6902"/>
                  </a:lnTo>
                  <a:lnTo>
                    <a:pt x="527" y="6935"/>
                  </a:lnTo>
                  <a:lnTo>
                    <a:pt x="557" y="6910"/>
                  </a:lnTo>
                  <a:lnTo>
                    <a:pt x="586" y="6919"/>
                  </a:lnTo>
                  <a:lnTo>
                    <a:pt x="590" y="6947"/>
                  </a:lnTo>
                  <a:lnTo>
                    <a:pt x="600" y="6944"/>
                  </a:lnTo>
                  <a:lnTo>
                    <a:pt x="616" y="6922"/>
                  </a:lnTo>
                  <a:lnTo>
                    <a:pt x="626" y="6933"/>
                  </a:lnTo>
                  <a:lnTo>
                    <a:pt x="622" y="6947"/>
                  </a:lnTo>
                  <a:lnTo>
                    <a:pt x="622" y="6970"/>
                  </a:lnTo>
                  <a:lnTo>
                    <a:pt x="651" y="6932"/>
                  </a:lnTo>
                  <a:lnTo>
                    <a:pt x="669" y="6915"/>
                  </a:lnTo>
                  <a:lnTo>
                    <a:pt x="684" y="6924"/>
                  </a:lnTo>
                  <a:lnTo>
                    <a:pt x="674" y="6937"/>
                  </a:lnTo>
                  <a:lnTo>
                    <a:pt x="667" y="6958"/>
                  </a:lnTo>
                  <a:lnTo>
                    <a:pt x="695" y="6958"/>
                  </a:lnTo>
                  <a:lnTo>
                    <a:pt x="708" y="6973"/>
                  </a:lnTo>
                  <a:lnTo>
                    <a:pt x="685" y="6987"/>
                  </a:lnTo>
                  <a:lnTo>
                    <a:pt x="663" y="7022"/>
                  </a:lnTo>
                  <a:lnTo>
                    <a:pt x="702" y="7018"/>
                  </a:lnTo>
                  <a:lnTo>
                    <a:pt x="725" y="6973"/>
                  </a:lnTo>
                  <a:lnTo>
                    <a:pt x="719" y="6950"/>
                  </a:lnTo>
                  <a:lnTo>
                    <a:pt x="733" y="6936"/>
                  </a:lnTo>
                  <a:lnTo>
                    <a:pt x="770" y="6932"/>
                  </a:lnTo>
                  <a:lnTo>
                    <a:pt x="795" y="6950"/>
                  </a:lnTo>
                  <a:lnTo>
                    <a:pt x="800" y="6933"/>
                  </a:lnTo>
                  <a:lnTo>
                    <a:pt x="781" y="6906"/>
                  </a:lnTo>
                  <a:lnTo>
                    <a:pt x="782" y="6897"/>
                  </a:lnTo>
                  <a:lnTo>
                    <a:pt x="817" y="6912"/>
                  </a:lnTo>
                  <a:lnTo>
                    <a:pt x="841" y="6944"/>
                  </a:lnTo>
                  <a:lnTo>
                    <a:pt x="894" y="6947"/>
                  </a:lnTo>
                  <a:lnTo>
                    <a:pt x="929" y="6961"/>
                  </a:lnTo>
                  <a:lnTo>
                    <a:pt x="958" y="6946"/>
                  </a:lnTo>
                  <a:lnTo>
                    <a:pt x="953" y="6927"/>
                  </a:lnTo>
                  <a:lnTo>
                    <a:pt x="997" y="6937"/>
                  </a:lnTo>
                  <a:lnTo>
                    <a:pt x="1036" y="6961"/>
                  </a:lnTo>
                  <a:lnTo>
                    <a:pt x="1041" y="6946"/>
                  </a:lnTo>
                  <a:lnTo>
                    <a:pt x="1085" y="6964"/>
                  </a:lnTo>
                  <a:lnTo>
                    <a:pt x="1273" y="7064"/>
                  </a:lnTo>
                  <a:lnTo>
                    <a:pt x="1398" y="7147"/>
                  </a:lnTo>
                  <a:lnTo>
                    <a:pt x="1425" y="7177"/>
                  </a:lnTo>
                  <a:lnTo>
                    <a:pt x="1460" y="7188"/>
                  </a:lnTo>
                  <a:lnTo>
                    <a:pt x="1503" y="7252"/>
                  </a:lnTo>
                  <a:lnTo>
                    <a:pt x="1531" y="7259"/>
                  </a:lnTo>
                  <a:lnTo>
                    <a:pt x="1523" y="7238"/>
                  </a:lnTo>
                  <a:lnTo>
                    <a:pt x="1523" y="7224"/>
                  </a:lnTo>
                  <a:lnTo>
                    <a:pt x="1542" y="7224"/>
                  </a:lnTo>
                  <a:lnTo>
                    <a:pt x="1595" y="7272"/>
                  </a:lnTo>
                  <a:lnTo>
                    <a:pt x="1623" y="7274"/>
                  </a:lnTo>
                  <a:lnTo>
                    <a:pt x="1670" y="7316"/>
                  </a:lnTo>
                  <a:lnTo>
                    <a:pt x="1696" y="7305"/>
                  </a:lnTo>
                  <a:lnTo>
                    <a:pt x="1666" y="7262"/>
                  </a:lnTo>
                  <a:lnTo>
                    <a:pt x="1659" y="7245"/>
                  </a:lnTo>
                  <a:lnTo>
                    <a:pt x="1677" y="7245"/>
                  </a:lnTo>
                  <a:lnTo>
                    <a:pt x="1717" y="7283"/>
                  </a:lnTo>
                  <a:lnTo>
                    <a:pt x="1714" y="7317"/>
                  </a:lnTo>
                  <a:lnTo>
                    <a:pt x="1787" y="7369"/>
                  </a:lnTo>
                  <a:lnTo>
                    <a:pt x="1783" y="7392"/>
                  </a:lnTo>
                  <a:lnTo>
                    <a:pt x="1825" y="7412"/>
                  </a:lnTo>
                  <a:lnTo>
                    <a:pt x="1833" y="7396"/>
                  </a:lnTo>
                  <a:lnTo>
                    <a:pt x="1865" y="7402"/>
                  </a:lnTo>
                  <a:lnTo>
                    <a:pt x="1904" y="7443"/>
                  </a:lnTo>
                  <a:lnTo>
                    <a:pt x="1916" y="7488"/>
                  </a:lnTo>
                  <a:lnTo>
                    <a:pt x="1938" y="7502"/>
                  </a:lnTo>
                  <a:lnTo>
                    <a:pt x="1968" y="7548"/>
                  </a:lnTo>
                  <a:lnTo>
                    <a:pt x="1981" y="7544"/>
                  </a:lnTo>
                  <a:lnTo>
                    <a:pt x="1996" y="7558"/>
                  </a:lnTo>
                  <a:lnTo>
                    <a:pt x="1997" y="7604"/>
                  </a:lnTo>
                  <a:lnTo>
                    <a:pt x="1998" y="7647"/>
                  </a:lnTo>
                  <a:lnTo>
                    <a:pt x="1990" y="7701"/>
                  </a:lnTo>
                  <a:lnTo>
                    <a:pt x="1977" y="7728"/>
                  </a:lnTo>
                  <a:lnTo>
                    <a:pt x="1977" y="7754"/>
                  </a:lnTo>
                  <a:lnTo>
                    <a:pt x="1937" y="7804"/>
                  </a:lnTo>
                  <a:lnTo>
                    <a:pt x="1931" y="7830"/>
                  </a:lnTo>
                  <a:lnTo>
                    <a:pt x="1861" y="7925"/>
                  </a:lnTo>
                  <a:lnTo>
                    <a:pt x="1811" y="7951"/>
                  </a:lnTo>
                  <a:lnTo>
                    <a:pt x="1751" y="7962"/>
                  </a:lnTo>
                  <a:lnTo>
                    <a:pt x="1725" y="7983"/>
                  </a:lnTo>
                  <a:lnTo>
                    <a:pt x="1671" y="7983"/>
                  </a:lnTo>
                  <a:lnTo>
                    <a:pt x="1660" y="7997"/>
                  </a:lnTo>
                  <a:lnTo>
                    <a:pt x="1576" y="8007"/>
                  </a:lnTo>
                  <a:lnTo>
                    <a:pt x="1470" y="8002"/>
                  </a:lnTo>
                  <a:lnTo>
                    <a:pt x="1409" y="7984"/>
                  </a:lnTo>
                  <a:lnTo>
                    <a:pt x="1366" y="7953"/>
                  </a:lnTo>
                  <a:lnTo>
                    <a:pt x="1339" y="7973"/>
                  </a:lnTo>
                  <a:lnTo>
                    <a:pt x="1309" y="7963"/>
                  </a:lnTo>
                  <a:lnTo>
                    <a:pt x="1259" y="7963"/>
                  </a:lnTo>
                  <a:lnTo>
                    <a:pt x="1252" y="7946"/>
                  </a:lnTo>
                  <a:lnTo>
                    <a:pt x="1221" y="7936"/>
                  </a:lnTo>
                  <a:lnTo>
                    <a:pt x="1193" y="7954"/>
                  </a:lnTo>
                  <a:lnTo>
                    <a:pt x="1147" y="7910"/>
                  </a:lnTo>
                  <a:lnTo>
                    <a:pt x="1148" y="7888"/>
                  </a:lnTo>
                  <a:lnTo>
                    <a:pt x="1113" y="7894"/>
                  </a:lnTo>
                  <a:lnTo>
                    <a:pt x="1081" y="7889"/>
                  </a:lnTo>
                  <a:lnTo>
                    <a:pt x="1097" y="7882"/>
                  </a:lnTo>
                  <a:lnTo>
                    <a:pt x="1038" y="7879"/>
                  </a:lnTo>
                  <a:lnTo>
                    <a:pt x="1022" y="7898"/>
                  </a:lnTo>
                  <a:lnTo>
                    <a:pt x="985" y="7896"/>
                  </a:lnTo>
                  <a:lnTo>
                    <a:pt x="985" y="7876"/>
                  </a:lnTo>
                  <a:lnTo>
                    <a:pt x="971" y="7865"/>
                  </a:lnTo>
                  <a:lnTo>
                    <a:pt x="993" y="7850"/>
                  </a:lnTo>
                  <a:lnTo>
                    <a:pt x="970" y="7823"/>
                  </a:lnTo>
                  <a:lnTo>
                    <a:pt x="963" y="7839"/>
                  </a:lnTo>
                  <a:lnTo>
                    <a:pt x="904" y="7839"/>
                  </a:lnTo>
                  <a:lnTo>
                    <a:pt x="866" y="7812"/>
                  </a:lnTo>
                  <a:lnTo>
                    <a:pt x="858" y="7824"/>
                  </a:lnTo>
                  <a:lnTo>
                    <a:pt x="834" y="7821"/>
                  </a:lnTo>
                  <a:lnTo>
                    <a:pt x="755" y="7756"/>
                  </a:lnTo>
                  <a:lnTo>
                    <a:pt x="747" y="7722"/>
                  </a:lnTo>
                  <a:lnTo>
                    <a:pt x="701" y="7717"/>
                  </a:lnTo>
                  <a:lnTo>
                    <a:pt x="691" y="7706"/>
                  </a:lnTo>
                  <a:lnTo>
                    <a:pt x="658" y="7707"/>
                  </a:lnTo>
                  <a:lnTo>
                    <a:pt x="649" y="7719"/>
                  </a:lnTo>
                  <a:lnTo>
                    <a:pt x="688" y="7745"/>
                  </a:lnTo>
                  <a:lnTo>
                    <a:pt x="696" y="7798"/>
                  </a:lnTo>
                  <a:lnTo>
                    <a:pt x="739" y="7825"/>
                  </a:lnTo>
                  <a:lnTo>
                    <a:pt x="749" y="7853"/>
                  </a:lnTo>
                  <a:lnTo>
                    <a:pt x="803" y="7866"/>
                  </a:lnTo>
                  <a:lnTo>
                    <a:pt x="814" y="7878"/>
                  </a:lnTo>
                  <a:lnTo>
                    <a:pt x="778" y="7896"/>
                  </a:lnTo>
                  <a:lnTo>
                    <a:pt x="762" y="7919"/>
                  </a:lnTo>
                  <a:lnTo>
                    <a:pt x="770" y="7928"/>
                  </a:lnTo>
                  <a:lnTo>
                    <a:pt x="830" y="7914"/>
                  </a:lnTo>
                  <a:lnTo>
                    <a:pt x="854" y="7896"/>
                  </a:lnTo>
                  <a:lnTo>
                    <a:pt x="879" y="7915"/>
                  </a:lnTo>
                  <a:lnTo>
                    <a:pt x="853" y="7926"/>
                  </a:lnTo>
                  <a:lnTo>
                    <a:pt x="853" y="7937"/>
                  </a:lnTo>
                  <a:lnTo>
                    <a:pt x="894" y="7941"/>
                  </a:lnTo>
                  <a:lnTo>
                    <a:pt x="884" y="7969"/>
                  </a:lnTo>
                  <a:lnTo>
                    <a:pt x="847" y="7974"/>
                  </a:lnTo>
                  <a:lnTo>
                    <a:pt x="832" y="7995"/>
                  </a:lnTo>
                  <a:lnTo>
                    <a:pt x="875" y="8002"/>
                  </a:lnTo>
                  <a:lnTo>
                    <a:pt x="890" y="7991"/>
                  </a:lnTo>
                  <a:lnTo>
                    <a:pt x="920" y="7991"/>
                  </a:lnTo>
                  <a:lnTo>
                    <a:pt x="938" y="8011"/>
                  </a:lnTo>
                  <a:lnTo>
                    <a:pt x="960" y="7994"/>
                  </a:lnTo>
                  <a:lnTo>
                    <a:pt x="1044" y="8028"/>
                  </a:lnTo>
                  <a:lnTo>
                    <a:pt x="1083" y="8084"/>
                  </a:lnTo>
                  <a:lnTo>
                    <a:pt x="1103" y="8088"/>
                  </a:lnTo>
                  <a:lnTo>
                    <a:pt x="1091" y="8110"/>
                  </a:lnTo>
                  <a:lnTo>
                    <a:pt x="1088" y="8135"/>
                  </a:lnTo>
                  <a:lnTo>
                    <a:pt x="1100" y="8140"/>
                  </a:lnTo>
                  <a:lnTo>
                    <a:pt x="1103" y="8176"/>
                  </a:lnTo>
                  <a:lnTo>
                    <a:pt x="1098" y="8233"/>
                  </a:lnTo>
                  <a:lnTo>
                    <a:pt x="1070" y="8243"/>
                  </a:lnTo>
                  <a:lnTo>
                    <a:pt x="1062" y="8275"/>
                  </a:lnTo>
                  <a:lnTo>
                    <a:pt x="1092" y="8284"/>
                  </a:lnTo>
                  <a:lnTo>
                    <a:pt x="1094" y="8326"/>
                  </a:lnTo>
                  <a:lnTo>
                    <a:pt x="1145" y="8374"/>
                  </a:lnTo>
                  <a:lnTo>
                    <a:pt x="1143" y="8404"/>
                  </a:lnTo>
                  <a:lnTo>
                    <a:pt x="1179" y="8430"/>
                  </a:lnTo>
                  <a:lnTo>
                    <a:pt x="1179" y="8466"/>
                  </a:lnTo>
                  <a:lnTo>
                    <a:pt x="1187" y="8509"/>
                  </a:lnTo>
                  <a:lnTo>
                    <a:pt x="1171" y="8537"/>
                  </a:lnTo>
                  <a:lnTo>
                    <a:pt x="1189" y="8555"/>
                  </a:lnTo>
                  <a:lnTo>
                    <a:pt x="1206" y="8585"/>
                  </a:lnTo>
                  <a:lnTo>
                    <a:pt x="1278" y="8612"/>
                  </a:lnTo>
                  <a:lnTo>
                    <a:pt x="1312" y="8585"/>
                  </a:lnTo>
                  <a:lnTo>
                    <a:pt x="1327" y="8587"/>
                  </a:lnTo>
                  <a:lnTo>
                    <a:pt x="1352" y="8620"/>
                  </a:lnTo>
                  <a:lnTo>
                    <a:pt x="1384" y="8641"/>
                  </a:lnTo>
                  <a:lnTo>
                    <a:pt x="1387" y="8685"/>
                  </a:lnTo>
                  <a:lnTo>
                    <a:pt x="1404" y="8698"/>
                  </a:lnTo>
                  <a:lnTo>
                    <a:pt x="1461" y="8699"/>
                  </a:lnTo>
                  <a:lnTo>
                    <a:pt x="1486" y="8719"/>
                  </a:lnTo>
                  <a:lnTo>
                    <a:pt x="1538" y="8720"/>
                  </a:lnTo>
                  <a:lnTo>
                    <a:pt x="1570" y="8751"/>
                  </a:lnTo>
                  <a:lnTo>
                    <a:pt x="1590" y="8752"/>
                  </a:lnTo>
                  <a:lnTo>
                    <a:pt x="1630" y="8709"/>
                  </a:lnTo>
                  <a:lnTo>
                    <a:pt x="1661" y="8707"/>
                  </a:lnTo>
                  <a:lnTo>
                    <a:pt x="1683" y="8697"/>
                  </a:lnTo>
                  <a:lnTo>
                    <a:pt x="1685" y="8640"/>
                  </a:lnTo>
                  <a:lnTo>
                    <a:pt x="1657" y="8616"/>
                  </a:lnTo>
                  <a:lnTo>
                    <a:pt x="1670" y="8598"/>
                  </a:lnTo>
                  <a:lnTo>
                    <a:pt x="1668" y="8584"/>
                  </a:lnTo>
                  <a:lnTo>
                    <a:pt x="1628" y="8568"/>
                  </a:lnTo>
                  <a:lnTo>
                    <a:pt x="1623" y="8540"/>
                  </a:lnTo>
                  <a:lnTo>
                    <a:pt x="1595" y="8561"/>
                  </a:lnTo>
                  <a:lnTo>
                    <a:pt x="1574" y="8558"/>
                  </a:lnTo>
                  <a:lnTo>
                    <a:pt x="1538" y="8574"/>
                  </a:lnTo>
                  <a:lnTo>
                    <a:pt x="1494" y="8552"/>
                  </a:lnTo>
                  <a:lnTo>
                    <a:pt x="1462" y="8509"/>
                  </a:lnTo>
                  <a:lnTo>
                    <a:pt x="1413" y="8485"/>
                  </a:lnTo>
                  <a:lnTo>
                    <a:pt x="1403" y="8445"/>
                  </a:lnTo>
                  <a:lnTo>
                    <a:pt x="1376" y="8395"/>
                  </a:lnTo>
                  <a:lnTo>
                    <a:pt x="1413" y="8397"/>
                  </a:lnTo>
                  <a:lnTo>
                    <a:pt x="1436" y="8374"/>
                  </a:lnTo>
                  <a:lnTo>
                    <a:pt x="1424" y="8354"/>
                  </a:lnTo>
                  <a:lnTo>
                    <a:pt x="1432" y="8334"/>
                  </a:lnTo>
                  <a:lnTo>
                    <a:pt x="1420" y="8310"/>
                  </a:lnTo>
                  <a:lnTo>
                    <a:pt x="1429" y="8286"/>
                  </a:lnTo>
                  <a:lnTo>
                    <a:pt x="1471" y="8285"/>
                  </a:lnTo>
                  <a:lnTo>
                    <a:pt x="1512" y="8313"/>
                  </a:lnTo>
                  <a:lnTo>
                    <a:pt x="1564" y="8322"/>
                  </a:lnTo>
                  <a:lnTo>
                    <a:pt x="1589" y="8361"/>
                  </a:lnTo>
                  <a:lnTo>
                    <a:pt x="1622" y="8390"/>
                  </a:lnTo>
                  <a:lnTo>
                    <a:pt x="1686" y="8392"/>
                  </a:lnTo>
                  <a:lnTo>
                    <a:pt x="1698" y="8416"/>
                  </a:lnTo>
                  <a:lnTo>
                    <a:pt x="1739" y="8419"/>
                  </a:lnTo>
                  <a:lnTo>
                    <a:pt x="1855" y="8476"/>
                  </a:lnTo>
                  <a:lnTo>
                    <a:pt x="1904" y="8522"/>
                  </a:lnTo>
                  <a:lnTo>
                    <a:pt x="1923" y="8492"/>
                  </a:lnTo>
                  <a:lnTo>
                    <a:pt x="1955" y="8466"/>
                  </a:lnTo>
                  <a:lnTo>
                    <a:pt x="1954" y="8427"/>
                  </a:lnTo>
                  <a:lnTo>
                    <a:pt x="1981" y="8425"/>
                  </a:lnTo>
                  <a:lnTo>
                    <a:pt x="2009" y="8393"/>
                  </a:lnTo>
                  <a:lnTo>
                    <a:pt x="1960" y="8321"/>
                  </a:lnTo>
                  <a:lnTo>
                    <a:pt x="1880" y="8238"/>
                  </a:lnTo>
                  <a:lnTo>
                    <a:pt x="1861" y="8184"/>
                  </a:lnTo>
                  <a:lnTo>
                    <a:pt x="1865" y="8152"/>
                  </a:lnTo>
                  <a:lnTo>
                    <a:pt x="1915" y="8112"/>
                  </a:lnTo>
                  <a:lnTo>
                    <a:pt x="1955" y="8058"/>
                  </a:lnTo>
                  <a:lnTo>
                    <a:pt x="1966" y="8011"/>
                  </a:lnTo>
                  <a:lnTo>
                    <a:pt x="1997" y="7981"/>
                  </a:lnTo>
                  <a:lnTo>
                    <a:pt x="2040" y="7973"/>
                  </a:lnTo>
                  <a:lnTo>
                    <a:pt x="2099" y="7925"/>
                  </a:lnTo>
                  <a:lnTo>
                    <a:pt x="2141" y="7835"/>
                  </a:lnTo>
                  <a:lnTo>
                    <a:pt x="2167" y="7816"/>
                  </a:lnTo>
                  <a:lnTo>
                    <a:pt x="2212" y="7823"/>
                  </a:lnTo>
                  <a:lnTo>
                    <a:pt x="2248" y="7852"/>
                  </a:lnTo>
                  <a:lnTo>
                    <a:pt x="2301" y="7845"/>
                  </a:lnTo>
                  <a:lnTo>
                    <a:pt x="2357" y="7852"/>
                  </a:lnTo>
                  <a:lnTo>
                    <a:pt x="2377" y="7877"/>
                  </a:lnTo>
                  <a:lnTo>
                    <a:pt x="2372" y="7916"/>
                  </a:lnTo>
                  <a:lnTo>
                    <a:pt x="2416" y="7874"/>
                  </a:lnTo>
                  <a:lnTo>
                    <a:pt x="2462" y="7909"/>
                  </a:lnTo>
                  <a:lnTo>
                    <a:pt x="2476" y="7954"/>
                  </a:lnTo>
                  <a:lnTo>
                    <a:pt x="2499" y="7975"/>
                  </a:lnTo>
                  <a:lnTo>
                    <a:pt x="2494" y="7909"/>
                  </a:lnTo>
                  <a:lnTo>
                    <a:pt x="2468" y="7861"/>
                  </a:lnTo>
                  <a:lnTo>
                    <a:pt x="2484" y="7840"/>
                  </a:lnTo>
                  <a:lnTo>
                    <a:pt x="2483" y="7755"/>
                  </a:lnTo>
                  <a:lnTo>
                    <a:pt x="2495" y="7728"/>
                  </a:lnTo>
                  <a:lnTo>
                    <a:pt x="2478" y="7716"/>
                  </a:lnTo>
                  <a:lnTo>
                    <a:pt x="2477" y="7695"/>
                  </a:lnTo>
                  <a:lnTo>
                    <a:pt x="2484" y="7677"/>
                  </a:lnTo>
                  <a:lnTo>
                    <a:pt x="2477" y="7652"/>
                  </a:lnTo>
                  <a:lnTo>
                    <a:pt x="2484" y="7634"/>
                  </a:lnTo>
                  <a:lnTo>
                    <a:pt x="2457" y="7605"/>
                  </a:lnTo>
                  <a:lnTo>
                    <a:pt x="2418" y="7582"/>
                  </a:lnTo>
                  <a:lnTo>
                    <a:pt x="2363" y="7584"/>
                  </a:lnTo>
                  <a:lnTo>
                    <a:pt x="2348" y="7539"/>
                  </a:lnTo>
                  <a:lnTo>
                    <a:pt x="2362" y="7491"/>
                  </a:lnTo>
                  <a:lnTo>
                    <a:pt x="2362" y="7408"/>
                  </a:lnTo>
                  <a:lnTo>
                    <a:pt x="2376" y="7397"/>
                  </a:lnTo>
                  <a:lnTo>
                    <a:pt x="2367" y="7370"/>
                  </a:lnTo>
                  <a:lnTo>
                    <a:pt x="2369" y="7336"/>
                  </a:lnTo>
                  <a:lnTo>
                    <a:pt x="2384" y="7323"/>
                  </a:lnTo>
                  <a:lnTo>
                    <a:pt x="2365" y="7299"/>
                  </a:lnTo>
                  <a:lnTo>
                    <a:pt x="2365" y="7257"/>
                  </a:lnTo>
                  <a:lnTo>
                    <a:pt x="2337" y="7178"/>
                  </a:lnTo>
                  <a:lnTo>
                    <a:pt x="2284" y="7141"/>
                  </a:lnTo>
                  <a:lnTo>
                    <a:pt x="2194" y="7068"/>
                  </a:lnTo>
                  <a:lnTo>
                    <a:pt x="2193" y="7048"/>
                  </a:lnTo>
                  <a:lnTo>
                    <a:pt x="2234" y="7048"/>
                  </a:lnTo>
                  <a:lnTo>
                    <a:pt x="2309" y="7098"/>
                  </a:lnTo>
                  <a:lnTo>
                    <a:pt x="2354" y="7097"/>
                  </a:lnTo>
                  <a:lnTo>
                    <a:pt x="2383" y="7081"/>
                  </a:lnTo>
                  <a:lnTo>
                    <a:pt x="2451" y="7076"/>
                  </a:lnTo>
                  <a:lnTo>
                    <a:pt x="2549" y="7086"/>
                  </a:lnTo>
                  <a:lnTo>
                    <a:pt x="2595" y="7115"/>
                  </a:lnTo>
                  <a:lnTo>
                    <a:pt x="2594" y="7149"/>
                  </a:lnTo>
                  <a:lnTo>
                    <a:pt x="2633" y="7194"/>
                  </a:lnTo>
                  <a:lnTo>
                    <a:pt x="2675" y="7199"/>
                  </a:lnTo>
                  <a:lnTo>
                    <a:pt x="2681" y="7229"/>
                  </a:lnTo>
                  <a:lnTo>
                    <a:pt x="2732" y="7294"/>
                  </a:lnTo>
                  <a:lnTo>
                    <a:pt x="2725" y="7322"/>
                  </a:lnTo>
                  <a:lnTo>
                    <a:pt x="2660" y="7321"/>
                  </a:lnTo>
                  <a:lnTo>
                    <a:pt x="2644" y="7345"/>
                  </a:lnTo>
                  <a:lnTo>
                    <a:pt x="2586" y="7347"/>
                  </a:lnTo>
                  <a:lnTo>
                    <a:pt x="2569" y="7366"/>
                  </a:lnTo>
                  <a:lnTo>
                    <a:pt x="2574" y="7387"/>
                  </a:lnTo>
                  <a:lnTo>
                    <a:pt x="2559" y="7413"/>
                  </a:lnTo>
                  <a:lnTo>
                    <a:pt x="2539" y="7402"/>
                  </a:lnTo>
                  <a:lnTo>
                    <a:pt x="2530" y="7423"/>
                  </a:lnTo>
                  <a:lnTo>
                    <a:pt x="2527" y="7477"/>
                  </a:lnTo>
                  <a:lnTo>
                    <a:pt x="2553" y="7491"/>
                  </a:lnTo>
                  <a:lnTo>
                    <a:pt x="2629" y="7555"/>
                  </a:lnTo>
                  <a:lnTo>
                    <a:pt x="2703" y="7651"/>
                  </a:lnTo>
                  <a:lnTo>
                    <a:pt x="2736" y="7651"/>
                  </a:lnTo>
                  <a:lnTo>
                    <a:pt x="2785" y="7616"/>
                  </a:lnTo>
                  <a:lnTo>
                    <a:pt x="2807" y="7657"/>
                  </a:lnTo>
                  <a:lnTo>
                    <a:pt x="2824" y="7634"/>
                  </a:lnTo>
                  <a:lnTo>
                    <a:pt x="2863" y="7634"/>
                  </a:lnTo>
                  <a:lnTo>
                    <a:pt x="2873" y="7615"/>
                  </a:lnTo>
                  <a:lnTo>
                    <a:pt x="2938" y="7585"/>
                  </a:lnTo>
                  <a:lnTo>
                    <a:pt x="2950" y="7547"/>
                  </a:lnTo>
                  <a:lnTo>
                    <a:pt x="2934" y="7491"/>
                  </a:lnTo>
                  <a:lnTo>
                    <a:pt x="2957" y="7450"/>
                  </a:lnTo>
                  <a:lnTo>
                    <a:pt x="2956" y="7417"/>
                  </a:lnTo>
                  <a:lnTo>
                    <a:pt x="2928" y="7381"/>
                  </a:lnTo>
                  <a:lnTo>
                    <a:pt x="2948" y="7368"/>
                  </a:lnTo>
                  <a:lnTo>
                    <a:pt x="3046" y="7355"/>
                  </a:lnTo>
                  <a:lnTo>
                    <a:pt x="3061" y="7334"/>
                  </a:lnTo>
                  <a:lnTo>
                    <a:pt x="3121" y="7357"/>
                  </a:lnTo>
                  <a:lnTo>
                    <a:pt x="3113" y="7328"/>
                  </a:lnTo>
                  <a:lnTo>
                    <a:pt x="3065" y="7293"/>
                  </a:lnTo>
                  <a:lnTo>
                    <a:pt x="3049" y="7257"/>
                  </a:lnTo>
                  <a:lnTo>
                    <a:pt x="3067" y="7257"/>
                  </a:lnTo>
                  <a:lnTo>
                    <a:pt x="3094" y="7283"/>
                  </a:lnTo>
                  <a:lnTo>
                    <a:pt x="3125" y="7267"/>
                  </a:lnTo>
                  <a:lnTo>
                    <a:pt x="3194" y="7183"/>
                  </a:lnTo>
                  <a:lnTo>
                    <a:pt x="3215" y="7177"/>
                  </a:lnTo>
                  <a:lnTo>
                    <a:pt x="3289" y="7086"/>
                  </a:lnTo>
                  <a:lnTo>
                    <a:pt x="3289" y="7065"/>
                  </a:lnTo>
                  <a:lnTo>
                    <a:pt x="3310" y="7054"/>
                  </a:lnTo>
                  <a:lnTo>
                    <a:pt x="3351" y="7061"/>
                  </a:lnTo>
                  <a:lnTo>
                    <a:pt x="3401" y="7037"/>
                  </a:lnTo>
                  <a:lnTo>
                    <a:pt x="3410" y="7014"/>
                  </a:lnTo>
                  <a:lnTo>
                    <a:pt x="3481" y="6992"/>
                  </a:lnTo>
                  <a:lnTo>
                    <a:pt x="3486" y="7020"/>
                  </a:lnTo>
                  <a:lnTo>
                    <a:pt x="3499" y="7021"/>
                  </a:lnTo>
                  <a:lnTo>
                    <a:pt x="3505" y="7050"/>
                  </a:lnTo>
                  <a:lnTo>
                    <a:pt x="3492" y="7070"/>
                  </a:lnTo>
                  <a:lnTo>
                    <a:pt x="3512" y="7085"/>
                  </a:lnTo>
                  <a:lnTo>
                    <a:pt x="3554" y="7043"/>
                  </a:lnTo>
                  <a:lnTo>
                    <a:pt x="3558" y="7016"/>
                  </a:lnTo>
                  <a:lnTo>
                    <a:pt x="3537" y="7007"/>
                  </a:lnTo>
                  <a:lnTo>
                    <a:pt x="3510" y="6979"/>
                  </a:lnTo>
                  <a:lnTo>
                    <a:pt x="3508" y="6962"/>
                  </a:lnTo>
                  <a:lnTo>
                    <a:pt x="3575" y="6895"/>
                  </a:lnTo>
                  <a:lnTo>
                    <a:pt x="3587" y="6895"/>
                  </a:lnTo>
                  <a:lnTo>
                    <a:pt x="3592" y="6918"/>
                  </a:lnTo>
                  <a:lnTo>
                    <a:pt x="3579" y="6926"/>
                  </a:lnTo>
                  <a:lnTo>
                    <a:pt x="3567" y="6943"/>
                  </a:lnTo>
                  <a:lnTo>
                    <a:pt x="3601" y="6980"/>
                  </a:lnTo>
                  <a:lnTo>
                    <a:pt x="3623" y="6973"/>
                  </a:lnTo>
                  <a:lnTo>
                    <a:pt x="3644" y="6947"/>
                  </a:lnTo>
                  <a:lnTo>
                    <a:pt x="3631" y="6925"/>
                  </a:lnTo>
                  <a:lnTo>
                    <a:pt x="3620" y="6891"/>
                  </a:lnTo>
                  <a:lnTo>
                    <a:pt x="3607" y="6874"/>
                  </a:lnTo>
                  <a:lnTo>
                    <a:pt x="3635" y="6851"/>
                  </a:lnTo>
                  <a:lnTo>
                    <a:pt x="3732" y="6809"/>
                  </a:lnTo>
                  <a:lnTo>
                    <a:pt x="3799" y="6799"/>
                  </a:lnTo>
                  <a:lnTo>
                    <a:pt x="3805" y="6814"/>
                  </a:lnTo>
                  <a:lnTo>
                    <a:pt x="3769" y="6832"/>
                  </a:lnTo>
                  <a:lnTo>
                    <a:pt x="3740" y="6835"/>
                  </a:lnTo>
                  <a:lnTo>
                    <a:pt x="3673" y="6867"/>
                  </a:lnTo>
                  <a:lnTo>
                    <a:pt x="3685" y="6884"/>
                  </a:lnTo>
                  <a:lnTo>
                    <a:pt x="3710" y="6890"/>
                  </a:lnTo>
                  <a:lnTo>
                    <a:pt x="3731" y="6879"/>
                  </a:lnTo>
                  <a:lnTo>
                    <a:pt x="3773" y="6918"/>
                  </a:lnTo>
                  <a:lnTo>
                    <a:pt x="3750" y="6930"/>
                  </a:lnTo>
                  <a:lnTo>
                    <a:pt x="3741" y="6946"/>
                  </a:lnTo>
                  <a:lnTo>
                    <a:pt x="3767" y="6984"/>
                  </a:lnTo>
                  <a:lnTo>
                    <a:pt x="3751" y="7011"/>
                  </a:lnTo>
                  <a:lnTo>
                    <a:pt x="3715" y="7012"/>
                  </a:lnTo>
                  <a:lnTo>
                    <a:pt x="3677" y="7048"/>
                  </a:lnTo>
                  <a:lnTo>
                    <a:pt x="3685" y="7078"/>
                  </a:lnTo>
                  <a:lnTo>
                    <a:pt x="3715" y="7084"/>
                  </a:lnTo>
                  <a:lnTo>
                    <a:pt x="3739" y="7077"/>
                  </a:lnTo>
                  <a:lnTo>
                    <a:pt x="3763" y="7078"/>
                  </a:lnTo>
                  <a:lnTo>
                    <a:pt x="3789" y="7061"/>
                  </a:lnTo>
                  <a:lnTo>
                    <a:pt x="3827" y="7076"/>
                  </a:lnTo>
                  <a:lnTo>
                    <a:pt x="3827" y="7119"/>
                  </a:lnTo>
                  <a:lnTo>
                    <a:pt x="3845" y="7074"/>
                  </a:lnTo>
                  <a:lnTo>
                    <a:pt x="3883" y="7030"/>
                  </a:lnTo>
                  <a:lnTo>
                    <a:pt x="3901" y="7027"/>
                  </a:lnTo>
                  <a:lnTo>
                    <a:pt x="3918" y="7052"/>
                  </a:lnTo>
                  <a:lnTo>
                    <a:pt x="3947" y="7074"/>
                  </a:lnTo>
                  <a:lnTo>
                    <a:pt x="3958" y="7059"/>
                  </a:lnTo>
                  <a:lnTo>
                    <a:pt x="3951" y="7037"/>
                  </a:lnTo>
                  <a:lnTo>
                    <a:pt x="3959" y="7014"/>
                  </a:lnTo>
                  <a:lnTo>
                    <a:pt x="3933" y="6996"/>
                  </a:lnTo>
                  <a:lnTo>
                    <a:pt x="3932" y="6979"/>
                  </a:lnTo>
                  <a:lnTo>
                    <a:pt x="3964" y="6945"/>
                  </a:lnTo>
                  <a:lnTo>
                    <a:pt x="4001" y="6938"/>
                  </a:lnTo>
                  <a:lnTo>
                    <a:pt x="4011" y="6919"/>
                  </a:lnTo>
                  <a:lnTo>
                    <a:pt x="4060" y="6889"/>
                  </a:lnTo>
                  <a:lnTo>
                    <a:pt x="4081" y="6905"/>
                  </a:lnTo>
                  <a:lnTo>
                    <a:pt x="4105" y="6906"/>
                  </a:lnTo>
                  <a:lnTo>
                    <a:pt x="4121" y="6897"/>
                  </a:lnTo>
                  <a:lnTo>
                    <a:pt x="4149" y="6908"/>
                  </a:lnTo>
                  <a:lnTo>
                    <a:pt x="4228" y="6908"/>
                  </a:lnTo>
                  <a:lnTo>
                    <a:pt x="4257" y="6888"/>
                  </a:lnTo>
                  <a:lnTo>
                    <a:pt x="4257" y="6863"/>
                  </a:lnTo>
                  <a:lnTo>
                    <a:pt x="4277" y="6842"/>
                  </a:lnTo>
                  <a:lnTo>
                    <a:pt x="4322" y="6838"/>
                  </a:lnTo>
                  <a:lnTo>
                    <a:pt x="4325" y="6818"/>
                  </a:lnTo>
                  <a:lnTo>
                    <a:pt x="4359" y="6788"/>
                  </a:lnTo>
                  <a:lnTo>
                    <a:pt x="4388" y="6782"/>
                  </a:lnTo>
                  <a:lnTo>
                    <a:pt x="4437" y="6734"/>
                  </a:lnTo>
                  <a:lnTo>
                    <a:pt x="4455" y="6733"/>
                  </a:lnTo>
                  <a:lnTo>
                    <a:pt x="4483" y="6719"/>
                  </a:lnTo>
                  <a:lnTo>
                    <a:pt x="4491" y="6731"/>
                  </a:lnTo>
                  <a:lnTo>
                    <a:pt x="4462" y="6763"/>
                  </a:lnTo>
                  <a:lnTo>
                    <a:pt x="4491" y="6774"/>
                  </a:lnTo>
                  <a:lnTo>
                    <a:pt x="4527" y="6810"/>
                  </a:lnTo>
                  <a:lnTo>
                    <a:pt x="4528" y="6830"/>
                  </a:lnTo>
                  <a:lnTo>
                    <a:pt x="4498" y="6858"/>
                  </a:lnTo>
                  <a:lnTo>
                    <a:pt x="4516" y="6894"/>
                  </a:lnTo>
                  <a:lnTo>
                    <a:pt x="4508" y="6923"/>
                  </a:lnTo>
                  <a:lnTo>
                    <a:pt x="4529" y="6949"/>
                  </a:lnTo>
                  <a:lnTo>
                    <a:pt x="4623" y="6954"/>
                  </a:lnTo>
                  <a:lnTo>
                    <a:pt x="4642" y="6933"/>
                  </a:lnTo>
                  <a:lnTo>
                    <a:pt x="4643" y="6911"/>
                  </a:lnTo>
                  <a:lnTo>
                    <a:pt x="4628" y="6897"/>
                  </a:lnTo>
                  <a:lnTo>
                    <a:pt x="4590" y="6851"/>
                  </a:lnTo>
                  <a:lnTo>
                    <a:pt x="4592" y="6830"/>
                  </a:lnTo>
                  <a:lnTo>
                    <a:pt x="4618" y="6809"/>
                  </a:lnTo>
                  <a:lnTo>
                    <a:pt x="4668" y="6831"/>
                  </a:lnTo>
                  <a:lnTo>
                    <a:pt x="4703" y="6808"/>
                  </a:lnTo>
                  <a:lnTo>
                    <a:pt x="4719" y="6748"/>
                  </a:lnTo>
                  <a:lnTo>
                    <a:pt x="4746" y="6744"/>
                  </a:lnTo>
                  <a:lnTo>
                    <a:pt x="4763" y="6760"/>
                  </a:lnTo>
                  <a:lnTo>
                    <a:pt x="4811" y="6768"/>
                  </a:lnTo>
                  <a:lnTo>
                    <a:pt x="4762" y="6713"/>
                  </a:lnTo>
                  <a:lnTo>
                    <a:pt x="4720" y="6702"/>
                  </a:lnTo>
                  <a:lnTo>
                    <a:pt x="4715" y="6669"/>
                  </a:lnTo>
                  <a:lnTo>
                    <a:pt x="4686" y="6610"/>
                  </a:lnTo>
                  <a:lnTo>
                    <a:pt x="4663" y="6606"/>
                  </a:lnTo>
                  <a:lnTo>
                    <a:pt x="4656" y="6638"/>
                  </a:lnTo>
                  <a:lnTo>
                    <a:pt x="4638" y="6609"/>
                  </a:lnTo>
                  <a:lnTo>
                    <a:pt x="4618" y="6541"/>
                  </a:lnTo>
                  <a:lnTo>
                    <a:pt x="4593" y="6528"/>
                  </a:lnTo>
                  <a:lnTo>
                    <a:pt x="4567" y="6486"/>
                  </a:lnTo>
                  <a:lnTo>
                    <a:pt x="4567" y="6471"/>
                  </a:lnTo>
                  <a:lnTo>
                    <a:pt x="4606" y="6457"/>
                  </a:lnTo>
                  <a:lnTo>
                    <a:pt x="4606" y="6427"/>
                  </a:lnTo>
                  <a:lnTo>
                    <a:pt x="4588" y="6387"/>
                  </a:lnTo>
                  <a:lnTo>
                    <a:pt x="4610" y="6367"/>
                  </a:lnTo>
                  <a:lnTo>
                    <a:pt x="4640" y="6374"/>
                  </a:lnTo>
                  <a:lnTo>
                    <a:pt x="4656" y="6365"/>
                  </a:lnTo>
                  <a:lnTo>
                    <a:pt x="4687" y="6386"/>
                  </a:lnTo>
                  <a:lnTo>
                    <a:pt x="4723" y="6381"/>
                  </a:lnTo>
                  <a:lnTo>
                    <a:pt x="4757" y="6392"/>
                  </a:lnTo>
                  <a:lnTo>
                    <a:pt x="4896" y="6373"/>
                  </a:lnTo>
                  <a:lnTo>
                    <a:pt x="5072" y="6382"/>
                  </a:lnTo>
                  <a:lnTo>
                    <a:pt x="5125" y="6418"/>
                  </a:lnTo>
                  <a:lnTo>
                    <a:pt x="5242" y="6461"/>
                  </a:lnTo>
                  <a:lnTo>
                    <a:pt x="5251" y="6486"/>
                  </a:lnTo>
                  <a:lnTo>
                    <a:pt x="5239" y="6505"/>
                  </a:lnTo>
                  <a:lnTo>
                    <a:pt x="5256" y="6546"/>
                  </a:lnTo>
                  <a:lnTo>
                    <a:pt x="5292" y="6515"/>
                  </a:lnTo>
                  <a:lnTo>
                    <a:pt x="5345" y="6496"/>
                  </a:lnTo>
                  <a:lnTo>
                    <a:pt x="5374" y="6524"/>
                  </a:lnTo>
                  <a:lnTo>
                    <a:pt x="5403" y="6526"/>
                  </a:lnTo>
                  <a:lnTo>
                    <a:pt x="5410" y="6561"/>
                  </a:lnTo>
                  <a:lnTo>
                    <a:pt x="5470" y="6569"/>
                  </a:lnTo>
                  <a:lnTo>
                    <a:pt x="5572" y="6627"/>
                  </a:lnTo>
                  <a:lnTo>
                    <a:pt x="5669" y="6636"/>
                  </a:lnTo>
                  <a:lnTo>
                    <a:pt x="5708" y="6668"/>
                  </a:lnTo>
                  <a:lnTo>
                    <a:pt x="5731" y="6719"/>
                  </a:lnTo>
                  <a:lnTo>
                    <a:pt x="5789" y="6731"/>
                  </a:lnTo>
                  <a:lnTo>
                    <a:pt x="5838" y="6768"/>
                  </a:lnTo>
                  <a:lnTo>
                    <a:pt x="5881" y="6850"/>
                  </a:lnTo>
                  <a:lnTo>
                    <a:pt x="5920" y="6858"/>
                  </a:lnTo>
                  <a:lnTo>
                    <a:pt x="5923" y="6835"/>
                  </a:lnTo>
                  <a:lnTo>
                    <a:pt x="5913" y="6783"/>
                  </a:lnTo>
                  <a:lnTo>
                    <a:pt x="5935" y="6782"/>
                  </a:lnTo>
                  <a:lnTo>
                    <a:pt x="5944" y="6762"/>
                  </a:lnTo>
                  <a:lnTo>
                    <a:pt x="5919" y="6723"/>
                  </a:lnTo>
                  <a:lnTo>
                    <a:pt x="5930" y="6699"/>
                  </a:lnTo>
                  <a:lnTo>
                    <a:pt x="5929" y="6600"/>
                  </a:lnTo>
                  <a:lnTo>
                    <a:pt x="5962" y="6573"/>
                  </a:lnTo>
                  <a:lnTo>
                    <a:pt x="5929" y="6577"/>
                  </a:lnTo>
                  <a:lnTo>
                    <a:pt x="5923" y="6561"/>
                  </a:lnTo>
                  <a:lnTo>
                    <a:pt x="5888" y="6561"/>
                  </a:lnTo>
                  <a:lnTo>
                    <a:pt x="5860" y="6579"/>
                  </a:lnTo>
                  <a:lnTo>
                    <a:pt x="5823" y="6568"/>
                  </a:lnTo>
                  <a:lnTo>
                    <a:pt x="5748" y="6480"/>
                  </a:lnTo>
                  <a:lnTo>
                    <a:pt x="5727" y="6475"/>
                  </a:lnTo>
                  <a:lnTo>
                    <a:pt x="5699" y="6440"/>
                  </a:lnTo>
                  <a:lnTo>
                    <a:pt x="5699" y="6375"/>
                  </a:lnTo>
                  <a:lnTo>
                    <a:pt x="5681" y="6357"/>
                  </a:lnTo>
                  <a:lnTo>
                    <a:pt x="5645" y="6406"/>
                  </a:lnTo>
                  <a:lnTo>
                    <a:pt x="5607" y="6379"/>
                  </a:lnTo>
                  <a:lnTo>
                    <a:pt x="5564" y="6378"/>
                  </a:lnTo>
                  <a:lnTo>
                    <a:pt x="5531" y="6355"/>
                  </a:lnTo>
                  <a:lnTo>
                    <a:pt x="5512" y="6385"/>
                  </a:lnTo>
                  <a:lnTo>
                    <a:pt x="5500" y="6322"/>
                  </a:lnTo>
                  <a:lnTo>
                    <a:pt x="5472" y="6298"/>
                  </a:lnTo>
                  <a:lnTo>
                    <a:pt x="5442" y="6219"/>
                  </a:lnTo>
                  <a:lnTo>
                    <a:pt x="5442" y="6191"/>
                  </a:lnTo>
                  <a:lnTo>
                    <a:pt x="5467" y="6210"/>
                  </a:lnTo>
                  <a:lnTo>
                    <a:pt x="5496" y="6183"/>
                  </a:lnTo>
                  <a:lnTo>
                    <a:pt x="5496" y="6141"/>
                  </a:lnTo>
                  <a:lnTo>
                    <a:pt x="5441" y="6102"/>
                  </a:lnTo>
                  <a:lnTo>
                    <a:pt x="5436" y="6055"/>
                  </a:lnTo>
                  <a:lnTo>
                    <a:pt x="5463" y="6021"/>
                  </a:lnTo>
                  <a:lnTo>
                    <a:pt x="5489" y="6028"/>
                  </a:lnTo>
                  <a:lnTo>
                    <a:pt x="5456" y="5998"/>
                  </a:lnTo>
                  <a:lnTo>
                    <a:pt x="5414" y="5995"/>
                  </a:lnTo>
                  <a:lnTo>
                    <a:pt x="5388" y="5929"/>
                  </a:lnTo>
                  <a:lnTo>
                    <a:pt x="5362" y="5904"/>
                  </a:lnTo>
                  <a:lnTo>
                    <a:pt x="5339" y="5920"/>
                  </a:lnTo>
                  <a:lnTo>
                    <a:pt x="5294" y="5878"/>
                  </a:lnTo>
                  <a:lnTo>
                    <a:pt x="5301" y="5817"/>
                  </a:lnTo>
                  <a:lnTo>
                    <a:pt x="5320" y="5785"/>
                  </a:lnTo>
                  <a:lnTo>
                    <a:pt x="5297" y="5749"/>
                  </a:lnTo>
                  <a:lnTo>
                    <a:pt x="5291" y="5718"/>
                  </a:lnTo>
                  <a:lnTo>
                    <a:pt x="5315" y="5702"/>
                  </a:lnTo>
                  <a:lnTo>
                    <a:pt x="5379" y="5602"/>
                  </a:lnTo>
                  <a:lnTo>
                    <a:pt x="5420" y="5574"/>
                  </a:lnTo>
                  <a:lnTo>
                    <a:pt x="5431" y="5552"/>
                  </a:lnTo>
                  <a:lnTo>
                    <a:pt x="5414" y="5507"/>
                  </a:lnTo>
                  <a:lnTo>
                    <a:pt x="5410" y="5471"/>
                  </a:lnTo>
                  <a:lnTo>
                    <a:pt x="5435" y="5426"/>
                  </a:lnTo>
                  <a:lnTo>
                    <a:pt x="5406" y="5383"/>
                  </a:lnTo>
                  <a:lnTo>
                    <a:pt x="5403" y="5327"/>
                  </a:lnTo>
                  <a:lnTo>
                    <a:pt x="5416" y="5298"/>
                  </a:lnTo>
                  <a:lnTo>
                    <a:pt x="5404" y="5271"/>
                  </a:lnTo>
                  <a:lnTo>
                    <a:pt x="5405" y="5228"/>
                  </a:lnTo>
                  <a:lnTo>
                    <a:pt x="5383" y="5205"/>
                  </a:lnTo>
                  <a:lnTo>
                    <a:pt x="5401" y="5137"/>
                  </a:lnTo>
                  <a:lnTo>
                    <a:pt x="5414" y="5123"/>
                  </a:lnTo>
                  <a:lnTo>
                    <a:pt x="5382" y="5081"/>
                  </a:lnTo>
                  <a:lnTo>
                    <a:pt x="5393" y="5019"/>
                  </a:lnTo>
                  <a:lnTo>
                    <a:pt x="5388" y="4942"/>
                  </a:lnTo>
                  <a:lnTo>
                    <a:pt x="5416" y="4935"/>
                  </a:lnTo>
                  <a:lnTo>
                    <a:pt x="5447" y="4950"/>
                  </a:lnTo>
                  <a:lnTo>
                    <a:pt x="5435" y="4966"/>
                  </a:lnTo>
                  <a:lnTo>
                    <a:pt x="5447" y="4982"/>
                  </a:lnTo>
                  <a:lnTo>
                    <a:pt x="5489" y="4963"/>
                  </a:lnTo>
                  <a:lnTo>
                    <a:pt x="5540" y="4962"/>
                  </a:lnTo>
                  <a:lnTo>
                    <a:pt x="5586" y="4939"/>
                  </a:lnTo>
                  <a:lnTo>
                    <a:pt x="5618" y="4940"/>
                  </a:lnTo>
                  <a:lnTo>
                    <a:pt x="5650" y="4955"/>
                  </a:lnTo>
                  <a:lnTo>
                    <a:pt x="5671" y="4937"/>
                  </a:lnTo>
                  <a:lnTo>
                    <a:pt x="5714" y="4939"/>
                  </a:lnTo>
                  <a:lnTo>
                    <a:pt x="5823" y="4983"/>
                  </a:lnTo>
                  <a:lnTo>
                    <a:pt x="5875" y="4984"/>
                  </a:lnTo>
                  <a:lnTo>
                    <a:pt x="5912" y="4993"/>
                  </a:lnTo>
                  <a:lnTo>
                    <a:pt x="5925" y="5026"/>
                  </a:lnTo>
                  <a:lnTo>
                    <a:pt x="5897" y="5038"/>
                  </a:lnTo>
                  <a:lnTo>
                    <a:pt x="5920" y="5080"/>
                  </a:lnTo>
                  <a:lnTo>
                    <a:pt x="5920" y="5124"/>
                  </a:lnTo>
                  <a:lnTo>
                    <a:pt x="5940" y="5145"/>
                  </a:lnTo>
                  <a:lnTo>
                    <a:pt x="5941" y="5210"/>
                  </a:lnTo>
                  <a:lnTo>
                    <a:pt x="5965" y="5267"/>
                  </a:lnTo>
                  <a:lnTo>
                    <a:pt x="5949" y="5368"/>
                  </a:lnTo>
                  <a:lnTo>
                    <a:pt x="5967" y="5396"/>
                  </a:lnTo>
                  <a:lnTo>
                    <a:pt x="5960" y="5422"/>
                  </a:lnTo>
                  <a:lnTo>
                    <a:pt x="5976" y="5453"/>
                  </a:lnTo>
                  <a:lnTo>
                    <a:pt x="5966" y="5487"/>
                  </a:lnTo>
                  <a:lnTo>
                    <a:pt x="5944" y="5499"/>
                  </a:lnTo>
                  <a:lnTo>
                    <a:pt x="5957" y="5542"/>
                  </a:lnTo>
                  <a:lnTo>
                    <a:pt x="5997" y="5578"/>
                  </a:lnTo>
                  <a:lnTo>
                    <a:pt x="6021" y="5626"/>
                  </a:lnTo>
                  <a:lnTo>
                    <a:pt x="6064" y="5638"/>
                  </a:lnTo>
                  <a:lnTo>
                    <a:pt x="6064" y="5648"/>
                  </a:lnTo>
                  <a:lnTo>
                    <a:pt x="6093" y="5637"/>
                  </a:lnTo>
                  <a:lnTo>
                    <a:pt x="6112" y="5652"/>
                  </a:lnTo>
                  <a:lnTo>
                    <a:pt x="6127" y="5721"/>
                  </a:lnTo>
                  <a:lnTo>
                    <a:pt x="6171" y="5752"/>
                  </a:lnTo>
                  <a:lnTo>
                    <a:pt x="6195" y="5790"/>
                  </a:lnTo>
                  <a:lnTo>
                    <a:pt x="6209" y="5902"/>
                  </a:lnTo>
                  <a:lnTo>
                    <a:pt x="6239" y="5934"/>
                  </a:lnTo>
                  <a:lnTo>
                    <a:pt x="6238" y="5958"/>
                  </a:lnTo>
                  <a:lnTo>
                    <a:pt x="6227" y="5985"/>
                  </a:lnTo>
                  <a:lnTo>
                    <a:pt x="6266" y="6028"/>
                  </a:lnTo>
                  <a:lnTo>
                    <a:pt x="6266" y="6084"/>
                  </a:lnTo>
                  <a:lnTo>
                    <a:pt x="6323" y="6167"/>
                  </a:lnTo>
                  <a:lnTo>
                    <a:pt x="6309" y="6215"/>
                  </a:lnTo>
                  <a:lnTo>
                    <a:pt x="6331" y="6256"/>
                  </a:lnTo>
                  <a:lnTo>
                    <a:pt x="6371" y="6279"/>
                  </a:lnTo>
                  <a:lnTo>
                    <a:pt x="6351" y="6311"/>
                  </a:lnTo>
                  <a:lnTo>
                    <a:pt x="6372" y="6331"/>
                  </a:lnTo>
                  <a:lnTo>
                    <a:pt x="6387" y="6408"/>
                  </a:lnTo>
                  <a:lnTo>
                    <a:pt x="6460" y="6503"/>
                  </a:lnTo>
                  <a:lnTo>
                    <a:pt x="6518" y="6523"/>
                  </a:lnTo>
                  <a:lnTo>
                    <a:pt x="6544" y="6552"/>
                  </a:lnTo>
                  <a:lnTo>
                    <a:pt x="6570" y="6558"/>
                  </a:lnTo>
                  <a:lnTo>
                    <a:pt x="6625" y="6612"/>
                  </a:lnTo>
                  <a:lnTo>
                    <a:pt x="6625" y="6642"/>
                  </a:lnTo>
                  <a:lnTo>
                    <a:pt x="6608" y="6635"/>
                  </a:lnTo>
                  <a:lnTo>
                    <a:pt x="6606" y="6675"/>
                  </a:lnTo>
                  <a:lnTo>
                    <a:pt x="6596" y="6724"/>
                  </a:lnTo>
                  <a:lnTo>
                    <a:pt x="6620" y="6794"/>
                  </a:lnTo>
                  <a:lnTo>
                    <a:pt x="6662" y="6836"/>
                  </a:lnTo>
                  <a:lnTo>
                    <a:pt x="6667" y="6893"/>
                  </a:lnTo>
                  <a:lnTo>
                    <a:pt x="6634" y="6922"/>
                  </a:lnTo>
                  <a:lnTo>
                    <a:pt x="6636" y="6940"/>
                  </a:lnTo>
                  <a:lnTo>
                    <a:pt x="6612" y="6970"/>
                  </a:lnTo>
                  <a:lnTo>
                    <a:pt x="6626" y="6991"/>
                  </a:lnTo>
                  <a:lnTo>
                    <a:pt x="6625" y="7070"/>
                  </a:lnTo>
                  <a:lnTo>
                    <a:pt x="6585" y="7091"/>
                  </a:lnTo>
                  <a:lnTo>
                    <a:pt x="6593" y="7107"/>
                  </a:lnTo>
                  <a:lnTo>
                    <a:pt x="6622" y="7100"/>
                  </a:lnTo>
                  <a:lnTo>
                    <a:pt x="6626" y="7120"/>
                  </a:lnTo>
                  <a:lnTo>
                    <a:pt x="6583" y="7145"/>
                  </a:lnTo>
                  <a:lnTo>
                    <a:pt x="6581" y="7221"/>
                  </a:lnTo>
                  <a:lnTo>
                    <a:pt x="6565" y="7246"/>
                  </a:lnTo>
                  <a:lnTo>
                    <a:pt x="6518" y="7224"/>
                  </a:lnTo>
                  <a:lnTo>
                    <a:pt x="6518" y="7248"/>
                  </a:lnTo>
                  <a:lnTo>
                    <a:pt x="6556" y="7290"/>
                  </a:lnTo>
                  <a:lnTo>
                    <a:pt x="6560" y="7317"/>
                  </a:lnTo>
                  <a:lnTo>
                    <a:pt x="6522" y="7336"/>
                  </a:lnTo>
                  <a:lnTo>
                    <a:pt x="6494" y="7371"/>
                  </a:lnTo>
                  <a:lnTo>
                    <a:pt x="6426" y="7376"/>
                  </a:lnTo>
                  <a:lnTo>
                    <a:pt x="6390" y="7347"/>
                  </a:lnTo>
                  <a:lnTo>
                    <a:pt x="6447" y="7316"/>
                  </a:lnTo>
                  <a:lnTo>
                    <a:pt x="6448" y="7289"/>
                  </a:lnTo>
                  <a:lnTo>
                    <a:pt x="6409" y="7289"/>
                  </a:lnTo>
                  <a:lnTo>
                    <a:pt x="6399" y="7312"/>
                  </a:lnTo>
                  <a:lnTo>
                    <a:pt x="6373" y="7315"/>
                  </a:lnTo>
                  <a:lnTo>
                    <a:pt x="6289" y="7268"/>
                  </a:lnTo>
                  <a:lnTo>
                    <a:pt x="6271" y="7291"/>
                  </a:lnTo>
                  <a:lnTo>
                    <a:pt x="6168" y="7305"/>
                  </a:lnTo>
                  <a:lnTo>
                    <a:pt x="6114" y="7310"/>
                  </a:lnTo>
                  <a:lnTo>
                    <a:pt x="6087" y="7358"/>
                  </a:lnTo>
                  <a:lnTo>
                    <a:pt x="6112" y="7363"/>
                  </a:lnTo>
                  <a:lnTo>
                    <a:pt x="6125" y="7376"/>
                  </a:lnTo>
                  <a:lnTo>
                    <a:pt x="6146" y="7342"/>
                  </a:lnTo>
                  <a:lnTo>
                    <a:pt x="6202" y="7331"/>
                  </a:lnTo>
                  <a:lnTo>
                    <a:pt x="6219" y="7366"/>
                  </a:lnTo>
                  <a:lnTo>
                    <a:pt x="6267" y="7412"/>
                  </a:lnTo>
                  <a:lnTo>
                    <a:pt x="6404" y="7434"/>
                  </a:lnTo>
                  <a:lnTo>
                    <a:pt x="6462" y="7451"/>
                  </a:lnTo>
                  <a:lnTo>
                    <a:pt x="6529" y="7440"/>
                  </a:lnTo>
                  <a:lnTo>
                    <a:pt x="6593" y="7439"/>
                  </a:lnTo>
                  <a:lnTo>
                    <a:pt x="6606" y="7457"/>
                  </a:lnTo>
                  <a:lnTo>
                    <a:pt x="6677" y="7473"/>
                  </a:lnTo>
                  <a:lnTo>
                    <a:pt x="6732" y="7441"/>
                  </a:lnTo>
                  <a:lnTo>
                    <a:pt x="6731" y="7406"/>
                  </a:lnTo>
                  <a:lnTo>
                    <a:pt x="6709" y="7379"/>
                  </a:lnTo>
                  <a:lnTo>
                    <a:pt x="6709" y="7333"/>
                  </a:lnTo>
                  <a:lnTo>
                    <a:pt x="6732" y="7301"/>
                  </a:lnTo>
                  <a:lnTo>
                    <a:pt x="6767" y="7284"/>
                  </a:lnTo>
                  <a:lnTo>
                    <a:pt x="6770" y="7258"/>
                  </a:lnTo>
                  <a:lnTo>
                    <a:pt x="6821" y="7206"/>
                  </a:lnTo>
                  <a:lnTo>
                    <a:pt x="6826" y="7173"/>
                  </a:lnTo>
                  <a:lnTo>
                    <a:pt x="6858" y="7087"/>
                  </a:lnTo>
                  <a:lnTo>
                    <a:pt x="6826" y="7033"/>
                  </a:lnTo>
                  <a:lnTo>
                    <a:pt x="6835" y="6972"/>
                  </a:lnTo>
                  <a:lnTo>
                    <a:pt x="6892" y="6872"/>
                  </a:lnTo>
                  <a:lnTo>
                    <a:pt x="6897" y="6839"/>
                  </a:lnTo>
                  <a:lnTo>
                    <a:pt x="6842" y="6705"/>
                  </a:lnTo>
                  <a:lnTo>
                    <a:pt x="6765" y="6659"/>
                  </a:lnTo>
                  <a:lnTo>
                    <a:pt x="6743" y="6627"/>
                  </a:lnTo>
                  <a:lnTo>
                    <a:pt x="6738" y="6523"/>
                  </a:lnTo>
                  <a:lnTo>
                    <a:pt x="6795" y="6478"/>
                  </a:lnTo>
                  <a:lnTo>
                    <a:pt x="6824" y="6435"/>
                  </a:lnTo>
                  <a:lnTo>
                    <a:pt x="6872" y="6428"/>
                  </a:lnTo>
                  <a:lnTo>
                    <a:pt x="6947" y="6355"/>
                  </a:lnTo>
                  <a:lnTo>
                    <a:pt x="6998" y="6353"/>
                  </a:lnTo>
                  <a:lnTo>
                    <a:pt x="7056" y="6410"/>
                  </a:lnTo>
                  <a:lnTo>
                    <a:pt x="7056" y="6460"/>
                  </a:lnTo>
                  <a:lnTo>
                    <a:pt x="7116" y="6489"/>
                  </a:lnTo>
                  <a:lnTo>
                    <a:pt x="7131" y="6517"/>
                  </a:lnTo>
                  <a:lnTo>
                    <a:pt x="7147" y="6517"/>
                  </a:lnTo>
                  <a:lnTo>
                    <a:pt x="7193" y="6573"/>
                  </a:lnTo>
                  <a:lnTo>
                    <a:pt x="7186" y="6619"/>
                  </a:lnTo>
                  <a:lnTo>
                    <a:pt x="7218" y="6638"/>
                  </a:lnTo>
                  <a:lnTo>
                    <a:pt x="7228" y="6680"/>
                  </a:lnTo>
                  <a:lnTo>
                    <a:pt x="7262" y="6723"/>
                  </a:lnTo>
                  <a:lnTo>
                    <a:pt x="7270" y="6770"/>
                  </a:lnTo>
                  <a:lnTo>
                    <a:pt x="7251" y="6786"/>
                  </a:lnTo>
                  <a:lnTo>
                    <a:pt x="7279" y="6828"/>
                  </a:lnTo>
                  <a:lnTo>
                    <a:pt x="7324" y="6830"/>
                  </a:lnTo>
                  <a:lnTo>
                    <a:pt x="7372" y="6865"/>
                  </a:lnTo>
                  <a:lnTo>
                    <a:pt x="7422" y="6854"/>
                  </a:lnTo>
                  <a:lnTo>
                    <a:pt x="7453" y="6845"/>
                  </a:lnTo>
                  <a:lnTo>
                    <a:pt x="7508" y="6839"/>
                  </a:lnTo>
                  <a:lnTo>
                    <a:pt x="7521" y="6818"/>
                  </a:lnTo>
                  <a:lnTo>
                    <a:pt x="7541" y="6806"/>
                  </a:lnTo>
                  <a:lnTo>
                    <a:pt x="7517" y="6796"/>
                  </a:lnTo>
                  <a:lnTo>
                    <a:pt x="7480" y="6806"/>
                  </a:lnTo>
                  <a:lnTo>
                    <a:pt x="7468" y="6777"/>
                  </a:lnTo>
                  <a:lnTo>
                    <a:pt x="7441" y="6825"/>
                  </a:lnTo>
                  <a:lnTo>
                    <a:pt x="7388" y="6825"/>
                  </a:lnTo>
                  <a:lnTo>
                    <a:pt x="7363" y="6792"/>
                  </a:lnTo>
                  <a:lnTo>
                    <a:pt x="7323" y="6793"/>
                  </a:lnTo>
                  <a:lnTo>
                    <a:pt x="7300" y="6760"/>
                  </a:lnTo>
                  <a:lnTo>
                    <a:pt x="7313" y="6729"/>
                  </a:lnTo>
                  <a:lnTo>
                    <a:pt x="7291" y="6716"/>
                  </a:lnTo>
                  <a:lnTo>
                    <a:pt x="7264" y="6663"/>
                  </a:lnTo>
                  <a:lnTo>
                    <a:pt x="7268" y="6601"/>
                  </a:lnTo>
                  <a:lnTo>
                    <a:pt x="7304" y="6592"/>
                  </a:lnTo>
                  <a:lnTo>
                    <a:pt x="7334" y="6567"/>
                  </a:lnTo>
                  <a:lnTo>
                    <a:pt x="7307" y="6546"/>
                  </a:lnTo>
                  <a:lnTo>
                    <a:pt x="7298" y="6517"/>
                  </a:lnTo>
                  <a:lnTo>
                    <a:pt x="7287" y="6509"/>
                  </a:lnTo>
                  <a:lnTo>
                    <a:pt x="7275" y="6481"/>
                  </a:lnTo>
                  <a:lnTo>
                    <a:pt x="7219" y="6449"/>
                  </a:lnTo>
                  <a:lnTo>
                    <a:pt x="7217" y="6419"/>
                  </a:lnTo>
                  <a:lnTo>
                    <a:pt x="7175" y="6364"/>
                  </a:lnTo>
                  <a:lnTo>
                    <a:pt x="7112" y="6365"/>
                  </a:lnTo>
                  <a:lnTo>
                    <a:pt x="7025" y="6330"/>
                  </a:lnTo>
                  <a:lnTo>
                    <a:pt x="7003" y="6288"/>
                  </a:lnTo>
                  <a:lnTo>
                    <a:pt x="6965" y="6301"/>
                  </a:lnTo>
                  <a:lnTo>
                    <a:pt x="6897" y="6263"/>
                  </a:lnTo>
                  <a:lnTo>
                    <a:pt x="6865" y="6274"/>
                  </a:lnTo>
                  <a:lnTo>
                    <a:pt x="6820" y="6260"/>
                  </a:lnTo>
                  <a:lnTo>
                    <a:pt x="6775" y="6306"/>
                  </a:lnTo>
                  <a:lnTo>
                    <a:pt x="6763" y="6355"/>
                  </a:lnTo>
                  <a:lnTo>
                    <a:pt x="6738" y="6376"/>
                  </a:lnTo>
                  <a:lnTo>
                    <a:pt x="6673" y="6355"/>
                  </a:lnTo>
                  <a:lnTo>
                    <a:pt x="6619" y="6389"/>
                  </a:lnTo>
                  <a:lnTo>
                    <a:pt x="6567" y="6374"/>
                  </a:lnTo>
                  <a:lnTo>
                    <a:pt x="6548" y="6349"/>
                  </a:lnTo>
                  <a:lnTo>
                    <a:pt x="6554" y="6301"/>
                  </a:lnTo>
                  <a:lnTo>
                    <a:pt x="6548" y="6263"/>
                  </a:lnTo>
                  <a:lnTo>
                    <a:pt x="6479" y="6191"/>
                  </a:lnTo>
                  <a:lnTo>
                    <a:pt x="6457" y="6148"/>
                  </a:lnTo>
                  <a:lnTo>
                    <a:pt x="6463" y="6065"/>
                  </a:lnTo>
                  <a:lnTo>
                    <a:pt x="6421" y="6000"/>
                  </a:lnTo>
                  <a:lnTo>
                    <a:pt x="6431" y="5954"/>
                  </a:lnTo>
                  <a:lnTo>
                    <a:pt x="6442" y="5835"/>
                  </a:lnTo>
                  <a:lnTo>
                    <a:pt x="6409" y="5760"/>
                  </a:lnTo>
                  <a:lnTo>
                    <a:pt x="6368" y="5717"/>
                  </a:lnTo>
                  <a:lnTo>
                    <a:pt x="6321" y="5717"/>
                  </a:lnTo>
                  <a:lnTo>
                    <a:pt x="6303" y="5665"/>
                  </a:lnTo>
                  <a:lnTo>
                    <a:pt x="6219" y="5594"/>
                  </a:lnTo>
                  <a:lnTo>
                    <a:pt x="6149" y="5555"/>
                  </a:lnTo>
                  <a:lnTo>
                    <a:pt x="6148" y="5509"/>
                  </a:lnTo>
                  <a:lnTo>
                    <a:pt x="6173" y="5438"/>
                  </a:lnTo>
                  <a:lnTo>
                    <a:pt x="6162" y="5381"/>
                  </a:lnTo>
                  <a:lnTo>
                    <a:pt x="6134" y="5354"/>
                  </a:lnTo>
                  <a:lnTo>
                    <a:pt x="6133" y="5335"/>
                  </a:lnTo>
                  <a:lnTo>
                    <a:pt x="6171" y="5295"/>
                  </a:lnTo>
                  <a:lnTo>
                    <a:pt x="6233" y="5224"/>
                  </a:lnTo>
                  <a:lnTo>
                    <a:pt x="6253" y="5144"/>
                  </a:lnTo>
                  <a:lnTo>
                    <a:pt x="6228" y="5046"/>
                  </a:lnTo>
                  <a:lnTo>
                    <a:pt x="6151" y="4897"/>
                  </a:lnTo>
                  <a:lnTo>
                    <a:pt x="6174" y="4883"/>
                  </a:lnTo>
                  <a:lnTo>
                    <a:pt x="6227" y="4920"/>
                  </a:lnTo>
                  <a:lnTo>
                    <a:pt x="6235" y="4969"/>
                  </a:lnTo>
                  <a:lnTo>
                    <a:pt x="6260" y="4976"/>
                  </a:lnTo>
                  <a:lnTo>
                    <a:pt x="6277" y="4995"/>
                  </a:lnTo>
                  <a:lnTo>
                    <a:pt x="6281" y="5054"/>
                  </a:lnTo>
                  <a:lnTo>
                    <a:pt x="6321" y="5092"/>
                  </a:lnTo>
                  <a:lnTo>
                    <a:pt x="6318" y="5173"/>
                  </a:lnTo>
                  <a:lnTo>
                    <a:pt x="6346" y="5223"/>
                  </a:lnTo>
                  <a:lnTo>
                    <a:pt x="6330" y="5268"/>
                  </a:lnTo>
                  <a:lnTo>
                    <a:pt x="6352" y="5309"/>
                  </a:lnTo>
                  <a:lnTo>
                    <a:pt x="6408" y="5358"/>
                  </a:lnTo>
                  <a:lnTo>
                    <a:pt x="6408" y="5389"/>
                  </a:lnTo>
                  <a:lnTo>
                    <a:pt x="6440" y="5415"/>
                  </a:lnTo>
                  <a:lnTo>
                    <a:pt x="6440" y="5440"/>
                  </a:lnTo>
                  <a:lnTo>
                    <a:pt x="6408" y="5464"/>
                  </a:lnTo>
                  <a:lnTo>
                    <a:pt x="6426" y="5492"/>
                  </a:lnTo>
                  <a:lnTo>
                    <a:pt x="6470" y="5484"/>
                  </a:lnTo>
                  <a:lnTo>
                    <a:pt x="6520" y="5515"/>
                  </a:lnTo>
                  <a:lnTo>
                    <a:pt x="6585" y="5515"/>
                  </a:lnTo>
                  <a:lnTo>
                    <a:pt x="6620" y="5501"/>
                  </a:lnTo>
                  <a:lnTo>
                    <a:pt x="6653" y="5524"/>
                  </a:lnTo>
                  <a:lnTo>
                    <a:pt x="6666" y="5553"/>
                  </a:lnTo>
                  <a:lnTo>
                    <a:pt x="6699" y="5513"/>
                  </a:lnTo>
                  <a:lnTo>
                    <a:pt x="6741" y="5509"/>
                  </a:lnTo>
                  <a:lnTo>
                    <a:pt x="6775" y="5491"/>
                  </a:lnTo>
                  <a:lnTo>
                    <a:pt x="6807" y="5499"/>
                  </a:lnTo>
                  <a:lnTo>
                    <a:pt x="6858" y="5555"/>
                  </a:lnTo>
                  <a:lnTo>
                    <a:pt x="6892" y="5559"/>
                  </a:lnTo>
                  <a:lnTo>
                    <a:pt x="6940" y="5587"/>
                  </a:lnTo>
                  <a:lnTo>
                    <a:pt x="7016" y="5574"/>
                  </a:lnTo>
                  <a:lnTo>
                    <a:pt x="7043" y="5540"/>
                  </a:lnTo>
                  <a:lnTo>
                    <a:pt x="7011" y="5562"/>
                  </a:lnTo>
                  <a:lnTo>
                    <a:pt x="6936" y="5555"/>
                  </a:lnTo>
                  <a:lnTo>
                    <a:pt x="6927" y="5519"/>
                  </a:lnTo>
                  <a:lnTo>
                    <a:pt x="6903" y="5510"/>
                  </a:lnTo>
                  <a:lnTo>
                    <a:pt x="6882" y="5456"/>
                  </a:lnTo>
                  <a:lnTo>
                    <a:pt x="6820" y="5456"/>
                  </a:lnTo>
                  <a:lnTo>
                    <a:pt x="6812" y="5427"/>
                  </a:lnTo>
                  <a:lnTo>
                    <a:pt x="6796" y="5424"/>
                  </a:lnTo>
                  <a:lnTo>
                    <a:pt x="6774" y="5449"/>
                  </a:lnTo>
                  <a:lnTo>
                    <a:pt x="6684" y="5443"/>
                  </a:lnTo>
                  <a:lnTo>
                    <a:pt x="6649" y="5415"/>
                  </a:lnTo>
                  <a:lnTo>
                    <a:pt x="6588" y="5411"/>
                  </a:lnTo>
                  <a:lnTo>
                    <a:pt x="6524" y="5354"/>
                  </a:lnTo>
                  <a:lnTo>
                    <a:pt x="6511" y="5309"/>
                  </a:lnTo>
                  <a:lnTo>
                    <a:pt x="6488" y="5306"/>
                  </a:lnTo>
                  <a:lnTo>
                    <a:pt x="6432" y="5223"/>
                  </a:lnTo>
                  <a:lnTo>
                    <a:pt x="6459" y="5213"/>
                  </a:lnTo>
                  <a:lnTo>
                    <a:pt x="6475" y="5192"/>
                  </a:lnTo>
                  <a:lnTo>
                    <a:pt x="6527" y="5155"/>
                  </a:lnTo>
                  <a:lnTo>
                    <a:pt x="6555" y="5155"/>
                  </a:lnTo>
                  <a:lnTo>
                    <a:pt x="6604" y="5213"/>
                  </a:lnTo>
                  <a:lnTo>
                    <a:pt x="6688" y="5248"/>
                  </a:lnTo>
                  <a:lnTo>
                    <a:pt x="6740" y="5237"/>
                  </a:lnTo>
                  <a:lnTo>
                    <a:pt x="6779" y="5164"/>
                  </a:lnTo>
                  <a:lnTo>
                    <a:pt x="6746" y="5097"/>
                  </a:lnTo>
                  <a:lnTo>
                    <a:pt x="6678" y="5080"/>
                  </a:lnTo>
                  <a:lnTo>
                    <a:pt x="6617" y="5119"/>
                  </a:lnTo>
                  <a:lnTo>
                    <a:pt x="6593" y="5092"/>
                  </a:lnTo>
                  <a:lnTo>
                    <a:pt x="6603" y="5070"/>
                  </a:lnTo>
                  <a:lnTo>
                    <a:pt x="6622" y="5083"/>
                  </a:lnTo>
                  <a:lnTo>
                    <a:pt x="6642" y="5069"/>
                  </a:lnTo>
                  <a:lnTo>
                    <a:pt x="6646" y="5027"/>
                  </a:lnTo>
                  <a:lnTo>
                    <a:pt x="6691" y="4958"/>
                  </a:lnTo>
                  <a:lnTo>
                    <a:pt x="6732" y="4932"/>
                  </a:lnTo>
                  <a:lnTo>
                    <a:pt x="6768" y="4950"/>
                  </a:lnTo>
                  <a:lnTo>
                    <a:pt x="6896" y="4947"/>
                  </a:lnTo>
                  <a:lnTo>
                    <a:pt x="6940" y="4994"/>
                  </a:lnTo>
                  <a:lnTo>
                    <a:pt x="6987" y="5025"/>
                  </a:lnTo>
                  <a:lnTo>
                    <a:pt x="7093" y="5037"/>
                  </a:lnTo>
                  <a:lnTo>
                    <a:pt x="7101" y="5073"/>
                  </a:lnTo>
                  <a:lnTo>
                    <a:pt x="7143" y="5095"/>
                  </a:lnTo>
                  <a:lnTo>
                    <a:pt x="7219" y="5173"/>
                  </a:lnTo>
                  <a:lnTo>
                    <a:pt x="7272" y="5176"/>
                  </a:lnTo>
                  <a:lnTo>
                    <a:pt x="7369" y="5162"/>
                  </a:lnTo>
                  <a:lnTo>
                    <a:pt x="7447" y="5115"/>
                  </a:lnTo>
                  <a:lnTo>
                    <a:pt x="7475" y="5143"/>
                  </a:lnTo>
                  <a:lnTo>
                    <a:pt x="7490" y="5138"/>
                  </a:lnTo>
                  <a:lnTo>
                    <a:pt x="7533" y="5143"/>
                  </a:lnTo>
                  <a:lnTo>
                    <a:pt x="7523" y="5208"/>
                  </a:lnTo>
                  <a:lnTo>
                    <a:pt x="7530" y="5244"/>
                  </a:lnTo>
                  <a:lnTo>
                    <a:pt x="7529" y="5272"/>
                  </a:lnTo>
                  <a:lnTo>
                    <a:pt x="7475" y="5304"/>
                  </a:lnTo>
                  <a:lnTo>
                    <a:pt x="7474" y="5352"/>
                  </a:lnTo>
                  <a:lnTo>
                    <a:pt x="7497" y="5394"/>
                  </a:lnTo>
                  <a:lnTo>
                    <a:pt x="7498" y="5455"/>
                  </a:lnTo>
                  <a:lnTo>
                    <a:pt x="7559" y="5502"/>
                  </a:lnTo>
                  <a:lnTo>
                    <a:pt x="7562" y="5544"/>
                  </a:lnTo>
                  <a:lnTo>
                    <a:pt x="7538" y="5576"/>
                  </a:lnTo>
                  <a:lnTo>
                    <a:pt x="7554" y="5691"/>
                  </a:lnTo>
                  <a:lnTo>
                    <a:pt x="7577" y="5688"/>
                  </a:lnTo>
                  <a:lnTo>
                    <a:pt x="7588" y="5651"/>
                  </a:lnTo>
                  <a:lnTo>
                    <a:pt x="7577" y="5626"/>
                  </a:lnTo>
                  <a:lnTo>
                    <a:pt x="7599" y="5598"/>
                  </a:lnTo>
                  <a:lnTo>
                    <a:pt x="7594" y="5552"/>
                  </a:lnTo>
                  <a:lnTo>
                    <a:pt x="7622" y="5541"/>
                  </a:lnTo>
                  <a:lnTo>
                    <a:pt x="7642" y="5482"/>
                  </a:lnTo>
                  <a:lnTo>
                    <a:pt x="7672" y="5503"/>
                  </a:lnTo>
                  <a:lnTo>
                    <a:pt x="7694" y="5567"/>
                  </a:lnTo>
                  <a:lnTo>
                    <a:pt x="7700" y="5653"/>
                  </a:lnTo>
                  <a:lnTo>
                    <a:pt x="7709" y="5683"/>
                  </a:lnTo>
                  <a:lnTo>
                    <a:pt x="7684" y="5699"/>
                  </a:lnTo>
                  <a:lnTo>
                    <a:pt x="7684" y="5742"/>
                  </a:lnTo>
                  <a:lnTo>
                    <a:pt x="7668" y="5756"/>
                  </a:lnTo>
                  <a:lnTo>
                    <a:pt x="7734" y="5800"/>
                  </a:lnTo>
                  <a:lnTo>
                    <a:pt x="7793" y="5796"/>
                  </a:lnTo>
                  <a:lnTo>
                    <a:pt x="7849" y="5811"/>
                  </a:lnTo>
                  <a:lnTo>
                    <a:pt x="7885" y="5857"/>
                  </a:lnTo>
                  <a:lnTo>
                    <a:pt x="7881" y="5897"/>
                  </a:lnTo>
                  <a:lnTo>
                    <a:pt x="7922" y="5926"/>
                  </a:lnTo>
                  <a:lnTo>
                    <a:pt x="7997" y="5929"/>
                  </a:lnTo>
                  <a:lnTo>
                    <a:pt x="8070" y="6005"/>
                  </a:lnTo>
                  <a:lnTo>
                    <a:pt x="8063" y="5978"/>
                  </a:lnTo>
                  <a:lnTo>
                    <a:pt x="8064" y="5926"/>
                  </a:lnTo>
                  <a:lnTo>
                    <a:pt x="8121" y="5868"/>
                  </a:lnTo>
                  <a:lnTo>
                    <a:pt x="8160" y="5867"/>
                  </a:lnTo>
                  <a:lnTo>
                    <a:pt x="8240" y="5930"/>
                  </a:lnTo>
                  <a:lnTo>
                    <a:pt x="8295" y="5930"/>
                  </a:lnTo>
                  <a:lnTo>
                    <a:pt x="8324" y="5966"/>
                  </a:lnTo>
                  <a:lnTo>
                    <a:pt x="8342" y="6033"/>
                  </a:lnTo>
                  <a:lnTo>
                    <a:pt x="8334" y="5961"/>
                  </a:lnTo>
                  <a:lnTo>
                    <a:pt x="8312" y="5913"/>
                  </a:lnTo>
                  <a:lnTo>
                    <a:pt x="8278" y="5911"/>
                  </a:lnTo>
                  <a:lnTo>
                    <a:pt x="8229" y="5893"/>
                  </a:lnTo>
                  <a:lnTo>
                    <a:pt x="8159" y="5847"/>
                  </a:lnTo>
                  <a:lnTo>
                    <a:pt x="8100" y="5859"/>
                  </a:lnTo>
                  <a:lnTo>
                    <a:pt x="8040" y="5906"/>
                  </a:lnTo>
                  <a:lnTo>
                    <a:pt x="8011" y="5897"/>
                  </a:lnTo>
                  <a:lnTo>
                    <a:pt x="8005" y="5903"/>
                  </a:lnTo>
                  <a:lnTo>
                    <a:pt x="7941" y="5877"/>
                  </a:lnTo>
                  <a:lnTo>
                    <a:pt x="7874" y="5803"/>
                  </a:lnTo>
                  <a:lnTo>
                    <a:pt x="7837" y="5777"/>
                  </a:lnTo>
                  <a:lnTo>
                    <a:pt x="7775" y="5771"/>
                  </a:lnTo>
                  <a:lnTo>
                    <a:pt x="7740" y="5717"/>
                  </a:lnTo>
                  <a:lnTo>
                    <a:pt x="7769" y="5728"/>
                  </a:lnTo>
                  <a:lnTo>
                    <a:pt x="7791" y="5724"/>
                  </a:lnTo>
                  <a:lnTo>
                    <a:pt x="7833" y="5643"/>
                  </a:lnTo>
                  <a:lnTo>
                    <a:pt x="7819" y="5606"/>
                  </a:lnTo>
                  <a:lnTo>
                    <a:pt x="7769" y="5562"/>
                  </a:lnTo>
                  <a:lnTo>
                    <a:pt x="7747" y="5480"/>
                  </a:lnTo>
                  <a:lnTo>
                    <a:pt x="7689" y="5395"/>
                  </a:lnTo>
                  <a:lnTo>
                    <a:pt x="7652" y="5370"/>
                  </a:lnTo>
                  <a:lnTo>
                    <a:pt x="7613" y="5320"/>
                  </a:lnTo>
                  <a:lnTo>
                    <a:pt x="7622" y="5277"/>
                  </a:lnTo>
                  <a:lnTo>
                    <a:pt x="7609" y="5239"/>
                  </a:lnTo>
                  <a:lnTo>
                    <a:pt x="7599" y="5144"/>
                  </a:lnTo>
                  <a:lnTo>
                    <a:pt x="7562" y="5100"/>
                  </a:lnTo>
                  <a:lnTo>
                    <a:pt x="7538" y="5100"/>
                  </a:lnTo>
                  <a:lnTo>
                    <a:pt x="7474" y="5058"/>
                  </a:lnTo>
                  <a:lnTo>
                    <a:pt x="7378" y="5055"/>
                  </a:lnTo>
                  <a:lnTo>
                    <a:pt x="7348" y="5004"/>
                  </a:lnTo>
                  <a:lnTo>
                    <a:pt x="7293" y="4974"/>
                  </a:lnTo>
                  <a:lnTo>
                    <a:pt x="7294" y="4928"/>
                  </a:lnTo>
                  <a:lnTo>
                    <a:pt x="7278" y="4897"/>
                  </a:lnTo>
                  <a:lnTo>
                    <a:pt x="7278" y="4870"/>
                  </a:lnTo>
                  <a:lnTo>
                    <a:pt x="7233" y="4897"/>
                  </a:lnTo>
                  <a:lnTo>
                    <a:pt x="7107" y="4892"/>
                  </a:lnTo>
                  <a:lnTo>
                    <a:pt x="7064" y="4895"/>
                  </a:lnTo>
                  <a:lnTo>
                    <a:pt x="7011" y="4861"/>
                  </a:lnTo>
                  <a:lnTo>
                    <a:pt x="7004" y="4811"/>
                  </a:lnTo>
                  <a:lnTo>
                    <a:pt x="6988" y="4811"/>
                  </a:lnTo>
                  <a:lnTo>
                    <a:pt x="6972" y="4780"/>
                  </a:lnTo>
                  <a:lnTo>
                    <a:pt x="6977" y="4715"/>
                  </a:lnTo>
                  <a:lnTo>
                    <a:pt x="6929" y="4631"/>
                  </a:lnTo>
                  <a:lnTo>
                    <a:pt x="6864" y="4593"/>
                  </a:lnTo>
                  <a:lnTo>
                    <a:pt x="6879" y="4565"/>
                  </a:lnTo>
                  <a:lnTo>
                    <a:pt x="6870" y="4543"/>
                  </a:lnTo>
                  <a:lnTo>
                    <a:pt x="6840" y="4541"/>
                  </a:lnTo>
                  <a:lnTo>
                    <a:pt x="6818" y="4518"/>
                  </a:lnTo>
                  <a:lnTo>
                    <a:pt x="6829" y="4480"/>
                  </a:lnTo>
                  <a:lnTo>
                    <a:pt x="6831" y="4440"/>
                  </a:lnTo>
                  <a:lnTo>
                    <a:pt x="6788" y="4407"/>
                  </a:lnTo>
                  <a:lnTo>
                    <a:pt x="6816" y="4385"/>
                  </a:lnTo>
                  <a:lnTo>
                    <a:pt x="6866" y="4383"/>
                  </a:lnTo>
                  <a:lnTo>
                    <a:pt x="6913" y="4337"/>
                  </a:lnTo>
                  <a:lnTo>
                    <a:pt x="6957" y="4337"/>
                  </a:lnTo>
                  <a:lnTo>
                    <a:pt x="7057" y="4315"/>
                  </a:lnTo>
                  <a:lnTo>
                    <a:pt x="7197" y="4263"/>
                  </a:lnTo>
                  <a:lnTo>
                    <a:pt x="7250" y="4218"/>
                  </a:lnTo>
                  <a:lnTo>
                    <a:pt x="7294" y="4208"/>
                  </a:lnTo>
                  <a:lnTo>
                    <a:pt x="7330" y="4223"/>
                  </a:lnTo>
                  <a:lnTo>
                    <a:pt x="7374" y="4204"/>
                  </a:lnTo>
                  <a:lnTo>
                    <a:pt x="7394" y="4160"/>
                  </a:lnTo>
                  <a:lnTo>
                    <a:pt x="7460" y="4134"/>
                  </a:lnTo>
                  <a:lnTo>
                    <a:pt x="7588" y="4080"/>
                  </a:lnTo>
                  <a:lnTo>
                    <a:pt x="7601" y="4096"/>
                  </a:lnTo>
                  <a:lnTo>
                    <a:pt x="7581" y="4134"/>
                  </a:lnTo>
                  <a:lnTo>
                    <a:pt x="7585" y="4162"/>
                  </a:lnTo>
                  <a:lnTo>
                    <a:pt x="7556" y="4182"/>
                  </a:lnTo>
                  <a:lnTo>
                    <a:pt x="7522" y="4257"/>
                  </a:lnTo>
                  <a:lnTo>
                    <a:pt x="7523" y="4297"/>
                  </a:lnTo>
                  <a:lnTo>
                    <a:pt x="7599" y="4358"/>
                  </a:lnTo>
                  <a:lnTo>
                    <a:pt x="7668" y="4357"/>
                  </a:lnTo>
                  <a:lnTo>
                    <a:pt x="7628" y="4338"/>
                  </a:lnTo>
                  <a:lnTo>
                    <a:pt x="7564" y="4275"/>
                  </a:lnTo>
                  <a:lnTo>
                    <a:pt x="7562" y="4250"/>
                  </a:lnTo>
                  <a:lnTo>
                    <a:pt x="7592" y="4209"/>
                  </a:lnTo>
                  <a:lnTo>
                    <a:pt x="7665" y="4165"/>
                  </a:lnTo>
                  <a:lnTo>
                    <a:pt x="7692" y="4099"/>
                  </a:lnTo>
                  <a:lnTo>
                    <a:pt x="7665" y="4046"/>
                  </a:lnTo>
                  <a:lnTo>
                    <a:pt x="7620" y="4046"/>
                  </a:lnTo>
                  <a:lnTo>
                    <a:pt x="7567" y="4010"/>
                  </a:lnTo>
                  <a:lnTo>
                    <a:pt x="7579" y="3978"/>
                  </a:lnTo>
                  <a:lnTo>
                    <a:pt x="7522" y="3975"/>
                  </a:lnTo>
                  <a:lnTo>
                    <a:pt x="7505" y="3998"/>
                  </a:lnTo>
                  <a:lnTo>
                    <a:pt x="7481" y="3979"/>
                  </a:lnTo>
                  <a:lnTo>
                    <a:pt x="7464" y="3929"/>
                  </a:lnTo>
                  <a:lnTo>
                    <a:pt x="7403" y="3932"/>
                  </a:lnTo>
                  <a:lnTo>
                    <a:pt x="7373" y="3945"/>
                  </a:lnTo>
                  <a:lnTo>
                    <a:pt x="7330" y="3893"/>
                  </a:lnTo>
                  <a:lnTo>
                    <a:pt x="7348" y="3881"/>
                  </a:lnTo>
                  <a:lnTo>
                    <a:pt x="7355" y="3851"/>
                  </a:lnTo>
                  <a:lnTo>
                    <a:pt x="7374" y="3840"/>
                  </a:lnTo>
                  <a:lnTo>
                    <a:pt x="7410" y="3872"/>
                  </a:lnTo>
                  <a:lnTo>
                    <a:pt x="7454" y="3871"/>
                  </a:lnTo>
                  <a:lnTo>
                    <a:pt x="7491" y="3851"/>
                  </a:lnTo>
                  <a:lnTo>
                    <a:pt x="7478" y="3829"/>
                  </a:lnTo>
                  <a:lnTo>
                    <a:pt x="7458" y="3839"/>
                  </a:lnTo>
                  <a:lnTo>
                    <a:pt x="7424" y="3849"/>
                  </a:lnTo>
                  <a:lnTo>
                    <a:pt x="7388" y="3821"/>
                  </a:lnTo>
                  <a:lnTo>
                    <a:pt x="7380" y="3786"/>
                  </a:lnTo>
                  <a:lnTo>
                    <a:pt x="7339" y="3781"/>
                  </a:lnTo>
                  <a:lnTo>
                    <a:pt x="7281" y="3763"/>
                  </a:lnTo>
                  <a:lnTo>
                    <a:pt x="7244" y="3779"/>
                  </a:lnTo>
                  <a:lnTo>
                    <a:pt x="7221" y="3742"/>
                  </a:lnTo>
                  <a:lnTo>
                    <a:pt x="7241" y="3718"/>
                  </a:lnTo>
                  <a:lnTo>
                    <a:pt x="7239" y="3685"/>
                  </a:lnTo>
                  <a:lnTo>
                    <a:pt x="7216" y="3663"/>
                  </a:lnTo>
                  <a:lnTo>
                    <a:pt x="7224" y="3649"/>
                  </a:lnTo>
                  <a:lnTo>
                    <a:pt x="7250" y="3655"/>
                  </a:lnTo>
                  <a:lnTo>
                    <a:pt x="7289" y="3709"/>
                  </a:lnTo>
                  <a:lnTo>
                    <a:pt x="7323" y="3699"/>
                  </a:lnTo>
                  <a:lnTo>
                    <a:pt x="7362" y="3755"/>
                  </a:lnTo>
                  <a:lnTo>
                    <a:pt x="7368" y="3721"/>
                  </a:lnTo>
                  <a:lnTo>
                    <a:pt x="7361" y="3695"/>
                  </a:lnTo>
                  <a:lnTo>
                    <a:pt x="7394" y="3671"/>
                  </a:lnTo>
                  <a:lnTo>
                    <a:pt x="7401" y="3598"/>
                  </a:lnTo>
                  <a:lnTo>
                    <a:pt x="7373" y="3576"/>
                  </a:lnTo>
                  <a:lnTo>
                    <a:pt x="7382" y="3561"/>
                  </a:lnTo>
                  <a:lnTo>
                    <a:pt x="7420" y="3568"/>
                  </a:lnTo>
                  <a:lnTo>
                    <a:pt x="7438" y="3540"/>
                  </a:lnTo>
                  <a:lnTo>
                    <a:pt x="7352" y="3519"/>
                  </a:lnTo>
                  <a:lnTo>
                    <a:pt x="7335" y="3545"/>
                  </a:lnTo>
                  <a:lnTo>
                    <a:pt x="7307" y="3544"/>
                  </a:lnTo>
                  <a:lnTo>
                    <a:pt x="7308" y="3507"/>
                  </a:lnTo>
                  <a:lnTo>
                    <a:pt x="7343" y="3479"/>
                  </a:lnTo>
                  <a:lnTo>
                    <a:pt x="7405" y="3475"/>
                  </a:lnTo>
                  <a:lnTo>
                    <a:pt x="7452" y="3460"/>
                  </a:lnTo>
                  <a:lnTo>
                    <a:pt x="7446" y="3427"/>
                  </a:lnTo>
                  <a:lnTo>
                    <a:pt x="7481" y="3387"/>
                  </a:lnTo>
                  <a:lnTo>
                    <a:pt x="7481" y="3352"/>
                  </a:lnTo>
                  <a:lnTo>
                    <a:pt x="7495" y="3338"/>
                  </a:lnTo>
                  <a:lnTo>
                    <a:pt x="7489" y="3320"/>
                  </a:lnTo>
                  <a:lnTo>
                    <a:pt x="7523" y="3270"/>
                  </a:lnTo>
                  <a:lnTo>
                    <a:pt x="7538" y="3270"/>
                  </a:lnTo>
                  <a:lnTo>
                    <a:pt x="7554" y="3295"/>
                  </a:lnTo>
                  <a:lnTo>
                    <a:pt x="7573" y="3286"/>
                  </a:lnTo>
                  <a:lnTo>
                    <a:pt x="7585" y="3252"/>
                  </a:lnTo>
                  <a:lnTo>
                    <a:pt x="7599" y="3250"/>
                  </a:lnTo>
                  <a:lnTo>
                    <a:pt x="7577" y="3219"/>
                  </a:lnTo>
                  <a:lnTo>
                    <a:pt x="7592" y="3198"/>
                  </a:lnTo>
                  <a:lnTo>
                    <a:pt x="7639" y="3182"/>
                  </a:lnTo>
                  <a:lnTo>
                    <a:pt x="7660" y="3173"/>
                  </a:lnTo>
                  <a:lnTo>
                    <a:pt x="7669" y="3139"/>
                  </a:lnTo>
                  <a:lnTo>
                    <a:pt x="7689" y="3136"/>
                  </a:lnTo>
                  <a:lnTo>
                    <a:pt x="7722" y="3149"/>
                  </a:lnTo>
                  <a:lnTo>
                    <a:pt x="7784" y="3136"/>
                  </a:lnTo>
                  <a:lnTo>
                    <a:pt x="7770" y="3113"/>
                  </a:lnTo>
                  <a:lnTo>
                    <a:pt x="7776" y="3084"/>
                  </a:lnTo>
                  <a:lnTo>
                    <a:pt x="7856" y="3072"/>
                  </a:lnTo>
                  <a:lnTo>
                    <a:pt x="7901" y="3045"/>
                  </a:lnTo>
                  <a:lnTo>
                    <a:pt x="7919" y="3006"/>
                  </a:lnTo>
                  <a:lnTo>
                    <a:pt x="8021" y="2963"/>
                  </a:lnTo>
                  <a:lnTo>
                    <a:pt x="8030" y="2928"/>
                  </a:lnTo>
                  <a:lnTo>
                    <a:pt x="8008" y="2922"/>
                  </a:lnTo>
                  <a:lnTo>
                    <a:pt x="7945" y="2961"/>
                  </a:lnTo>
                  <a:lnTo>
                    <a:pt x="7924" y="2940"/>
                  </a:lnTo>
                  <a:lnTo>
                    <a:pt x="7883" y="2982"/>
                  </a:lnTo>
                  <a:lnTo>
                    <a:pt x="7860" y="2960"/>
                  </a:lnTo>
                  <a:lnTo>
                    <a:pt x="7862" y="2879"/>
                  </a:lnTo>
                  <a:lnTo>
                    <a:pt x="7883" y="2865"/>
                  </a:lnTo>
                  <a:lnTo>
                    <a:pt x="7898" y="2832"/>
                  </a:lnTo>
                  <a:lnTo>
                    <a:pt x="7912" y="2837"/>
                  </a:lnTo>
                  <a:lnTo>
                    <a:pt x="7918" y="2855"/>
                  </a:lnTo>
                  <a:lnTo>
                    <a:pt x="7930" y="2861"/>
                  </a:lnTo>
                  <a:lnTo>
                    <a:pt x="7957" y="2834"/>
                  </a:lnTo>
                  <a:lnTo>
                    <a:pt x="7917" y="2795"/>
                  </a:lnTo>
                  <a:lnTo>
                    <a:pt x="7963" y="2789"/>
                  </a:lnTo>
                  <a:lnTo>
                    <a:pt x="7995" y="2810"/>
                  </a:lnTo>
                  <a:lnTo>
                    <a:pt x="8027" y="2816"/>
                  </a:lnTo>
                  <a:lnTo>
                    <a:pt x="8080" y="2778"/>
                  </a:lnTo>
                  <a:lnTo>
                    <a:pt x="8116" y="2790"/>
                  </a:lnTo>
                  <a:lnTo>
                    <a:pt x="8213" y="2755"/>
                  </a:lnTo>
                  <a:lnTo>
                    <a:pt x="8254" y="2762"/>
                  </a:lnTo>
                  <a:lnTo>
                    <a:pt x="8268" y="2791"/>
                  </a:lnTo>
                  <a:lnTo>
                    <a:pt x="8231" y="2877"/>
                  </a:lnTo>
                  <a:lnTo>
                    <a:pt x="8231" y="2899"/>
                  </a:lnTo>
                  <a:lnTo>
                    <a:pt x="8270" y="2928"/>
                  </a:lnTo>
                  <a:lnTo>
                    <a:pt x="8284" y="2875"/>
                  </a:lnTo>
                  <a:lnTo>
                    <a:pt x="8318" y="2818"/>
                  </a:lnTo>
                  <a:lnTo>
                    <a:pt x="8309" y="2784"/>
                  </a:lnTo>
                  <a:lnTo>
                    <a:pt x="8318" y="2769"/>
                  </a:lnTo>
                  <a:lnTo>
                    <a:pt x="8346" y="2804"/>
                  </a:lnTo>
                  <a:lnTo>
                    <a:pt x="8353" y="2860"/>
                  </a:lnTo>
                  <a:lnTo>
                    <a:pt x="8384" y="2860"/>
                  </a:lnTo>
                  <a:lnTo>
                    <a:pt x="8398" y="2821"/>
                  </a:lnTo>
                  <a:lnTo>
                    <a:pt x="8384" y="2781"/>
                  </a:lnTo>
                  <a:lnTo>
                    <a:pt x="8410" y="2760"/>
                  </a:lnTo>
                  <a:lnTo>
                    <a:pt x="8426" y="2764"/>
                  </a:lnTo>
                  <a:lnTo>
                    <a:pt x="8432" y="2804"/>
                  </a:lnTo>
                  <a:lnTo>
                    <a:pt x="8486" y="2763"/>
                  </a:lnTo>
                  <a:lnTo>
                    <a:pt x="8493" y="2741"/>
                  </a:lnTo>
                  <a:lnTo>
                    <a:pt x="8469" y="2710"/>
                  </a:lnTo>
                  <a:lnTo>
                    <a:pt x="8508" y="2712"/>
                  </a:lnTo>
                  <a:lnTo>
                    <a:pt x="8529" y="2689"/>
                  </a:lnTo>
                  <a:lnTo>
                    <a:pt x="8491" y="2676"/>
                  </a:lnTo>
                  <a:lnTo>
                    <a:pt x="8533" y="2635"/>
                  </a:lnTo>
                  <a:lnTo>
                    <a:pt x="8580" y="2633"/>
                  </a:lnTo>
                  <a:lnTo>
                    <a:pt x="8614" y="2612"/>
                  </a:lnTo>
                  <a:lnTo>
                    <a:pt x="8635" y="2620"/>
                  </a:lnTo>
                  <a:lnTo>
                    <a:pt x="8636" y="2644"/>
                  </a:lnTo>
                  <a:lnTo>
                    <a:pt x="8651" y="2653"/>
                  </a:lnTo>
                  <a:lnTo>
                    <a:pt x="8708" y="2658"/>
                  </a:lnTo>
                  <a:lnTo>
                    <a:pt x="8708" y="2710"/>
                  </a:lnTo>
                  <a:lnTo>
                    <a:pt x="8728" y="2732"/>
                  </a:lnTo>
                  <a:lnTo>
                    <a:pt x="8698" y="2817"/>
                  </a:lnTo>
                  <a:lnTo>
                    <a:pt x="8749" y="2792"/>
                  </a:lnTo>
                  <a:lnTo>
                    <a:pt x="8785" y="2716"/>
                  </a:lnTo>
                  <a:lnTo>
                    <a:pt x="8743" y="2641"/>
                  </a:lnTo>
                  <a:lnTo>
                    <a:pt x="8696" y="2612"/>
                  </a:lnTo>
                  <a:lnTo>
                    <a:pt x="8662" y="2564"/>
                  </a:lnTo>
                  <a:lnTo>
                    <a:pt x="8623" y="2588"/>
                  </a:lnTo>
                  <a:lnTo>
                    <a:pt x="8601" y="2572"/>
                  </a:lnTo>
                  <a:lnTo>
                    <a:pt x="8557" y="2580"/>
                  </a:lnTo>
                  <a:lnTo>
                    <a:pt x="8549" y="2550"/>
                  </a:lnTo>
                  <a:lnTo>
                    <a:pt x="8512" y="2537"/>
                  </a:lnTo>
                  <a:lnTo>
                    <a:pt x="8505" y="2523"/>
                  </a:lnTo>
                  <a:lnTo>
                    <a:pt x="8530" y="2494"/>
                  </a:lnTo>
                  <a:lnTo>
                    <a:pt x="8605" y="2496"/>
                  </a:lnTo>
                  <a:lnTo>
                    <a:pt x="8631" y="2468"/>
                  </a:lnTo>
                  <a:lnTo>
                    <a:pt x="8664" y="2468"/>
                  </a:lnTo>
                  <a:lnTo>
                    <a:pt x="8700" y="2476"/>
                  </a:lnTo>
                  <a:lnTo>
                    <a:pt x="8737" y="2460"/>
                  </a:lnTo>
                  <a:lnTo>
                    <a:pt x="8762" y="2478"/>
                  </a:lnTo>
                  <a:lnTo>
                    <a:pt x="8845" y="2443"/>
                  </a:lnTo>
                  <a:lnTo>
                    <a:pt x="8889" y="2465"/>
                  </a:lnTo>
                  <a:lnTo>
                    <a:pt x="8917" y="2460"/>
                  </a:lnTo>
                  <a:lnTo>
                    <a:pt x="8949" y="2468"/>
                  </a:lnTo>
                  <a:lnTo>
                    <a:pt x="8979" y="2446"/>
                  </a:lnTo>
                  <a:lnTo>
                    <a:pt x="8966" y="2423"/>
                  </a:lnTo>
                  <a:lnTo>
                    <a:pt x="8907" y="2419"/>
                  </a:lnTo>
                  <a:lnTo>
                    <a:pt x="8850" y="2395"/>
                  </a:lnTo>
                  <a:lnTo>
                    <a:pt x="8805" y="2414"/>
                  </a:lnTo>
                  <a:lnTo>
                    <a:pt x="8738" y="2408"/>
                  </a:lnTo>
                  <a:lnTo>
                    <a:pt x="8738" y="2380"/>
                  </a:lnTo>
                  <a:lnTo>
                    <a:pt x="8721" y="2336"/>
                  </a:lnTo>
                  <a:lnTo>
                    <a:pt x="8774" y="2302"/>
                  </a:lnTo>
                  <a:lnTo>
                    <a:pt x="8724" y="2289"/>
                  </a:lnTo>
                  <a:lnTo>
                    <a:pt x="8683" y="2235"/>
                  </a:lnTo>
                  <a:lnTo>
                    <a:pt x="8646" y="2239"/>
                  </a:lnTo>
                  <a:lnTo>
                    <a:pt x="8612" y="2195"/>
                  </a:lnTo>
                  <a:lnTo>
                    <a:pt x="8605" y="2149"/>
                  </a:lnTo>
                  <a:lnTo>
                    <a:pt x="8640" y="2149"/>
                  </a:lnTo>
                  <a:lnTo>
                    <a:pt x="8640" y="2106"/>
                  </a:lnTo>
                  <a:lnTo>
                    <a:pt x="8594" y="2067"/>
                  </a:lnTo>
                  <a:lnTo>
                    <a:pt x="8601" y="1897"/>
                  </a:lnTo>
                  <a:lnTo>
                    <a:pt x="8640" y="1851"/>
                  </a:lnTo>
                  <a:lnTo>
                    <a:pt x="8625" y="1807"/>
                  </a:lnTo>
                  <a:lnTo>
                    <a:pt x="8634" y="1746"/>
                  </a:lnTo>
                  <a:lnTo>
                    <a:pt x="8668" y="1711"/>
                  </a:lnTo>
                  <a:lnTo>
                    <a:pt x="8645" y="1673"/>
                  </a:lnTo>
                  <a:lnTo>
                    <a:pt x="8678" y="1663"/>
                  </a:lnTo>
                  <a:lnTo>
                    <a:pt x="8687" y="1634"/>
                  </a:lnTo>
                  <a:lnTo>
                    <a:pt x="8738" y="1588"/>
                  </a:lnTo>
                  <a:lnTo>
                    <a:pt x="8763" y="1591"/>
                  </a:lnTo>
                  <a:lnTo>
                    <a:pt x="8807" y="1641"/>
                  </a:lnTo>
                  <a:lnTo>
                    <a:pt x="8842" y="1607"/>
                  </a:lnTo>
                  <a:lnTo>
                    <a:pt x="8874" y="1606"/>
                  </a:lnTo>
                  <a:lnTo>
                    <a:pt x="8893" y="1658"/>
                  </a:lnTo>
                  <a:lnTo>
                    <a:pt x="8944" y="1667"/>
                  </a:lnTo>
                  <a:lnTo>
                    <a:pt x="8992" y="1625"/>
                  </a:lnTo>
                  <a:lnTo>
                    <a:pt x="9009" y="1630"/>
                  </a:lnTo>
                  <a:lnTo>
                    <a:pt x="9013" y="1683"/>
                  </a:lnTo>
                  <a:lnTo>
                    <a:pt x="9026" y="1700"/>
                  </a:lnTo>
                  <a:lnTo>
                    <a:pt x="9081" y="1714"/>
                  </a:lnTo>
                  <a:lnTo>
                    <a:pt x="9086" y="1730"/>
                  </a:lnTo>
                  <a:lnTo>
                    <a:pt x="9049" y="1752"/>
                  </a:lnTo>
                  <a:lnTo>
                    <a:pt x="9048" y="1768"/>
                  </a:lnTo>
                  <a:lnTo>
                    <a:pt x="9031" y="1800"/>
                  </a:lnTo>
                  <a:lnTo>
                    <a:pt x="9042" y="1839"/>
                  </a:lnTo>
                  <a:lnTo>
                    <a:pt x="9003" y="1898"/>
                  </a:lnTo>
                  <a:lnTo>
                    <a:pt x="8962" y="1907"/>
                  </a:lnTo>
                  <a:lnTo>
                    <a:pt x="8934" y="1955"/>
                  </a:lnTo>
                  <a:lnTo>
                    <a:pt x="8962" y="1964"/>
                  </a:lnTo>
                  <a:lnTo>
                    <a:pt x="9047" y="1930"/>
                  </a:lnTo>
                  <a:lnTo>
                    <a:pt x="9107" y="1842"/>
                  </a:lnTo>
                  <a:lnTo>
                    <a:pt x="9133" y="1847"/>
                  </a:lnTo>
                  <a:lnTo>
                    <a:pt x="9134" y="1874"/>
                  </a:lnTo>
                  <a:lnTo>
                    <a:pt x="9108" y="1911"/>
                  </a:lnTo>
                  <a:lnTo>
                    <a:pt x="9111" y="1938"/>
                  </a:lnTo>
                  <a:lnTo>
                    <a:pt x="9145" y="1938"/>
                  </a:lnTo>
                  <a:lnTo>
                    <a:pt x="9177" y="1889"/>
                  </a:lnTo>
                  <a:lnTo>
                    <a:pt x="9214" y="1869"/>
                  </a:lnTo>
                  <a:lnTo>
                    <a:pt x="9231" y="1886"/>
                  </a:lnTo>
                  <a:lnTo>
                    <a:pt x="9278" y="1882"/>
                  </a:lnTo>
                  <a:lnTo>
                    <a:pt x="9288" y="1840"/>
                  </a:lnTo>
                  <a:lnTo>
                    <a:pt x="9307" y="1838"/>
                  </a:lnTo>
                  <a:lnTo>
                    <a:pt x="9332" y="1854"/>
                  </a:lnTo>
                  <a:lnTo>
                    <a:pt x="9361" y="1838"/>
                  </a:lnTo>
                  <a:lnTo>
                    <a:pt x="9410" y="1886"/>
                  </a:lnTo>
                  <a:lnTo>
                    <a:pt x="9410" y="1922"/>
                  </a:lnTo>
                  <a:lnTo>
                    <a:pt x="9432" y="1977"/>
                  </a:lnTo>
                  <a:lnTo>
                    <a:pt x="9418" y="2000"/>
                  </a:lnTo>
                  <a:lnTo>
                    <a:pt x="9416" y="2035"/>
                  </a:lnTo>
                  <a:lnTo>
                    <a:pt x="9391" y="2088"/>
                  </a:lnTo>
                  <a:lnTo>
                    <a:pt x="9436" y="2160"/>
                  </a:lnTo>
                  <a:lnTo>
                    <a:pt x="9432" y="2202"/>
                  </a:lnTo>
                  <a:lnTo>
                    <a:pt x="9402" y="2213"/>
                  </a:lnTo>
                  <a:lnTo>
                    <a:pt x="9372" y="2239"/>
                  </a:lnTo>
                  <a:lnTo>
                    <a:pt x="9397" y="2244"/>
                  </a:lnTo>
                  <a:lnTo>
                    <a:pt x="9468" y="2228"/>
                  </a:lnTo>
                  <a:lnTo>
                    <a:pt x="9511" y="2185"/>
                  </a:lnTo>
                  <a:lnTo>
                    <a:pt x="9566" y="2181"/>
                  </a:lnTo>
                  <a:lnTo>
                    <a:pt x="9592" y="2131"/>
                  </a:lnTo>
                  <a:lnTo>
                    <a:pt x="9586" y="2065"/>
                  </a:lnTo>
                  <a:lnTo>
                    <a:pt x="9567" y="2015"/>
                  </a:lnTo>
                  <a:lnTo>
                    <a:pt x="9548" y="2018"/>
                  </a:lnTo>
                  <a:lnTo>
                    <a:pt x="9520" y="2007"/>
                  </a:lnTo>
                  <a:lnTo>
                    <a:pt x="9517" y="1970"/>
                  </a:lnTo>
                  <a:lnTo>
                    <a:pt x="9533" y="1957"/>
                  </a:lnTo>
                  <a:lnTo>
                    <a:pt x="9560" y="1957"/>
                  </a:lnTo>
                  <a:lnTo>
                    <a:pt x="9577" y="1970"/>
                  </a:lnTo>
                  <a:lnTo>
                    <a:pt x="9602" y="1961"/>
                  </a:lnTo>
                  <a:lnTo>
                    <a:pt x="9664" y="1944"/>
                  </a:lnTo>
                  <a:lnTo>
                    <a:pt x="9710" y="1897"/>
                  </a:lnTo>
                  <a:lnTo>
                    <a:pt x="9736" y="1903"/>
                  </a:lnTo>
                  <a:lnTo>
                    <a:pt x="9786" y="1903"/>
                  </a:lnTo>
                  <a:lnTo>
                    <a:pt x="9799" y="1866"/>
                  </a:lnTo>
                  <a:lnTo>
                    <a:pt x="9833" y="1835"/>
                  </a:lnTo>
                  <a:lnTo>
                    <a:pt x="9845" y="1844"/>
                  </a:lnTo>
                  <a:lnTo>
                    <a:pt x="9874" y="1817"/>
                  </a:lnTo>
                  <a:lnTo>
                    <a:pt x="9911" y="1808"/>
                  </a:lnTo>
                  <a:lnTo>
                    <a:pt x="9927" y="1822"/>
                  </a:lnTo>
                  <a:lnTo>
                    <a:pt x="9964" y="1813"/>
                  </a:lnTo>
                  <a:lnTo>
                    <a:pt x="9971" y="1836"/>
                  </a:lnTo>
                  <a:lnTo>
                    <a:pt x="9959" y="1855"/>
                  </a:lnTo>
                  <a:lnTo>
                    <a:pt x="9965" y="1886"/>
                  </a:lnTo>
                  <a:lnTo>
                    <a:pt x="10047" y="1879"/>
                  </a:lnTo>
                  <a:lnTo>
                    <a:pt x="10056" y="1890"/>
                  </a:lnTo>
                  <a:lnTo>
                    <a:pt x="10093" y="1904"/>
                  </a:lnTo>
                  <a:lnTo>
                    <a:pt x="10231" y="1983"/>
                  </a:lnTo>
                  <a:lnTo>
                    <a:pt x="10262" y="1990"/>
                  </a:lnTo>
                  <a:lnTo>
                    <a:pt x="10283" y="2028"/>
                  </a:lnTo>
                  <a:lnTo>
                    <a:pt x="10280" y="2056"/>
                  </a:lnTo>
                  <a:lnTo>
                    <a:pt x="10344" y="2130"/>
                  </a:lnTo>
                  <a:lnTo>
                    <a:pt x="10360" y="2122"/>
                  </a:lnTo>
                  <a:lnTo>
                    <a:pt x="10361" y="2094"/>
                  </a:lnTo>
                  <a:lnTo>
                    <a:pt x="10382" y="2081"/>
                  </a:lnTo>
                  <a:lnTo>
                    <a:pt x="10387" y="2061"/>
                  </a:lnTo>
                  <a:lnTo>
                    <a:pt x="10364" y="2045"/>
                  </a:lnTo>
                  <a:lnTo>
                    <a:pt x="10331" y="2043"/>
                  </a:lnTo>
                  <a:lnTo>
                    <a:pt x="10330" y="2008"/>
                  </a:lnTo>
                  <a:lnTo>
                    <a:pt x="10360" y="1987"/>
                  </a:lnTo>
                  <a:lnTo>
                    <a:pt x="10385" y="1987"/>
                  </a:lnTo>
                  <a:lnTo>
                    <a:pt x="10404" y="2017"/>
                  </a:lnTo>
                  <a:lnTo>
                    <a:pt x="10431" y="2041"/>
                  </a:lnTo>
                  <a:lnTo>
                    <a:pt x="10431" y="2072"/>
                  </a:lnTo>
                  <a:lnTo>
                    <a:pt x="10484" y="2121"/>
                  </a:lnTo>
                  <a:lnTo>
                    <a:pt x="10492" y="2160"/>
                  </a:lnTo>
                  <a:lnTo>
                    <a:pt x="10516" y="2171"/>
                  </a:lnTo>
                  <a:lnTo>
                    <a:pt x="10536" y="2159"/>
                  </a:lnTo>
                  <a:lnTo>
                    <a:pt x="10550" y="2156"/>
                  </a:lnTo>
                  <a:lnTo>
                    <a:pt x="10575" y="2171"/>
                  </a:lnTo>
                  <a:lnTo>
                    <a:pt x="10599" y="2207"/>
                  </a:lnTo>
                  <a:lnTo>
                    <a:pt x="10602" y="2241"/>
                  </a:lnTo>
                  <a:lnTo>
                    <a:pt x="10632" y="2279"/>
                  </a:lnTo>
                  <a:lnTo>
                    <a:pt x="10629" y="2308"/>
                  </a:lnTo>
                  <a:lnTo>
                    <a:pt x="10614" y="2306"/>
                  </a:lnTo>
                  <a:lnTo>
                    <a:pt x="10610" y="2285"/>
                  </a:lnTo>
                  <a:lnTo>
                    <a:pt x="10594" y="2264"/>
                  </a:lnTo>
                  <a:lnTo>
                    <a:pt x="10580" y="2265"/>
                  </a:lnTo>
                  <a:lnTo>
                    <a:pt x="10564" y="2284"/>
                  </a:lnTo>
                  <a:lnTo>
                    <a:pt x="10535" y="2257"/>
                  </a:lnTo>
                  <a:lnTo>
                    <a:pt x="10472" y="2232"/>
                  </a:lnTo>
                  <a:lnTo>
                    <a:pt x="10423" y="2235"/>
                  </a:lnTo>
                  <a:lnTo>
                    <a:pt x="10415" y="2246"/>
                  </a:lnTo>
                  <a:lnTo>
                    <a:pt x="10440" y="2279"/>
                  </a:lnTo>
                  <a:lnTo>
                    <a:pt x="10488" y="2285"/>
                  </a:lnTo>
                  <a:lnTo>
                    <a:pt x="10505" y="2297"/>
                  </a:lnTo>
                  <a:lnTo>
                    <a:pt x="10498" y="2308"/>
                  </a:lnTo>
                  <a:lnTo>
                    <a:pt x="10520" y="2351"/>
                  </a:lnTo>
                  <a:lnTo>
                    <a:pt x="10539" y="2365"/>
                  </a:lnTo>
                  <a:lnTo>
                    <a:pt x="10555" y="2352"/>
                  </a:lnTo>
                  <a:lnTo>
                    <a:pt x="10575" y="2311"/>
                  </a:lnTo>
                  <a:lnTo>
                    <a:pt x="10586" y="2311"/>
                  </a:lnTo>
                  <a:lnTo>
                    <a:pt x="10603" y="2339"/>
                  </a:lnTo>
                  <a:lnTo>
                    <a:pt x="10629" y="2354"/>
                  </a:lnTo>
                  <a:lnTo>
                    <a:pt x="10647" y="2343"/>
                  </a:lnTo>
                  <a:lnTo>
                    <a:pt x="10668" y="2350"/>
                  </a:lnTo>
                  <a:lnTo>
                    <a:pt x="10677" y="2375"/>
                  </a:lnTo>
                  <a:lnTo>
                    <a:pt x="10666" y="2395"/>
                  </a:lnTo>
                  <a:lnTo>
                    <a:pt x="10699" y="2453"/>
                  </a:lnTo>
                  <a:lnTo>
                    <a:pt x="10711" y="2516"/>
                  </a:lnTo>
                  <a:lnTo>
                    <a:pt x="10710" y="2587"/>
                  </a:lnTo>
                  <a:lnTo>
                    <a:pt x="10685" y="2645"/>
                  </a:lnTo>
                  <a:lnTo>
                    <a:pt x="10669" y="2651"/>
                  </a:lnTo>
                  <a:lnTo>
                    <a:pt x="10654" y="2681"/>
                  </a:lnTo>
                  <a:lnTo>
                    <a:pt x="10664" y="2715"/>
                  </a:lnTo>
                  <a:lnTo>
                    <a:pt x="10636" y="2761"/>
                  </a:lnTo>
                  <a:lnTo>
                    <a:pt x="10639" y="2779"/>
                  </a:lnTo>
                  <a:lnTo>
                    <a:pt x="10662" y="2803"/>
                  </a:lnTo>
                  <a:lnTo>
                    <a:pt x="10664" y="2833"/>
                  </a:lnTo>
                  <a:lnTo>
                    <a:pt x="10618" y="2855"/>
                  </a:lnTo>
                  <a:lnTo>
                    <a:pt x="10603" y="2892"/>
                  </a:lnTo>
                  <a:lnTo>
                    <a:pt x="10613" y="2910"/>
                  </a:lnTo>
                  <a:lnTo>
                    <a:pt x="10586" y="2969"/>
                  </a:lnTo>
                  <a:lnTo>
                    <a:pt x="10565" y="2994"/>
                  </a:lnTo>
                  <a:lnTo>
                    <a:pt x="10570" y="3014"/>
                  </a:lnTo>
                  <a:lnTo>
                    <a:pt x="10554" y="3050"/>
                  </a:lnTo>
                  <a:lnTo>
                    <a:pt x="10521" y="3066"/>
                  </a:lnTo>
                  <a:lnTo>
                    <a:pt x="10478" y="3102"/>
                  </a:lnTo>
                  <a:lnTo>
                    <a:pt x="10439" y="3103"/>
                  </a:lnTo>
                  <a:lnTo>
                    <a:pt x="10481" y="3116"/>
                  </a:lnTo>
                  <a:lnTo>
                    <a:pt x="10510" y="3115"/>
                  </a:lnTo>
                  <a:lnTo>
                    <a:pt x="10532" y="3090"/>
                  </a:lnTo>
                  <a:lnTo>
                    <a:pt x="10544" y="3090"/>
                  </a:lnTo>
                  <a:lnTo>
                    <a:pt x="10564" y="3142"/>
                  </a:lnTo>
                  <a:lnTo>
                    <a:pt x="10534" y="3204"/>
                  </a:lnTo>
                  <a:lnTo>
                    <a:pt x="10505" y="3244"/>
                  </a:lnTo>
                  <a:lnTo>
                    <a:pt x="10483" y="3332"/>
                  </a:lnTo>
                  <a:lnTo>
                    <a:pt x="10504" y="3372"/>
                  </a:lnTo>
                  <a:lnTo>
                    <a:pt x="10510" y="3401"/>
                  </a:lnTo>
                  <a:lnTo>
                    <a:pt x="10477" y="3483"/>
                  </a:lnTo>
                  <a:lnTo>
                    <a:pt x="10428" y="3501"/>
                  </a:lnTo>
                  <a:lnTo>
                    <a:pt x="10413" y="3494"/>
                  </a:lnTo>
                  <a:lnTo>
                    <a:pt x="10388" y="3497"/>
                  </a:lnTo>
                  <a:lnTo>
                    <a:pt x="10375" y="3520"/>
                  </a:lnTo>
                  <a:lnTo>
                    <a:pt x="10386" y="3541"/>
                  </a:lnTo>
                  <a:lnTo>
                    <a:pt x="10407" y="3613"/>
                  </a:lnTo>
                  <a:lnTo>
                    <a:pt x="10394" y="3646"/>
                  </a:lnTo>
                  <a:lnTo>
                    <a:pt x="10358" y="3668"/>
                  </a:lnTo>
                  <a:lnTo>
                    <a:pt x="10340" y="3718"/>
                  </a:lnTo>
                  <a:lnTo>
                    <a:pt x="10358" y="3768"/>
                  </a:lnTo>
                  <a:lnTo>
                    <a:pt x="10361" y="3813"/>
                  </a:lnTo>
                  <a:lnTo>
                    <a:pt x="10345" y="3832"/>
                  </a:lnTo>
                  <a:lnTo>
                    <a:pt x="10350" y="3862"/>
                  </a:lnTo>
                  <a:lnTo>
                    <a:pt x="10374" y="3880"/>
                  </a:lnTo>
                  <a:lnTo>
                    <a:pt x="10350" y="3977"/>
                  </a:lnTo>
                  <a:lnTo>
                    <a:pt x="10320" y="4000"/>
                  </a:lnTo>
                  <a:lnTo>
                    <a:pt x="10311" y="4034"/>
                  </a:lnTo>
                  <a:lnTo>
                    <a:pt x="10323" y="4011"/>
                  </a:lnTo>
                  <a:lnTo>
                    <a:pt x="10359" y="4008"/>
                  </a:lnTo>
                  <a:lnTo>
                    <a:pt x="10393" y="3972"/>
                  </a:lnTo>
                  <a:lnTo>
                    <a:pt x="10409" y="3939"/>
                  </a:lnTo>
                  <a:lnTo>
                    <a:pt x="10402" y="3924"/>
                  </a:lnTo>
                  <a:lnTo>
                    <a:pt x="10414" y="3899"/>
                  </a:lnTo>
                  <a:lnTo>
                    <a:pt x="10462" y="3896"/>
                  </a:lnTo>
                  <a:lnTo>
                    <a:pt x="10489" y="3889"/>
                  </a:lnTo>
                  <a:lnTo>
                    <a:pt x="10461" y="3881"/>
                  </a:lnTo>
                  <a:lnTo>
                    <a:pt x="10399" y="3817"/>
                  </a:lnTo>
                  <a:lnTo>
                    <a:pt x="10381" y="3768"/>
                  </a:lnTo>
                  <a:lnTo>
                    <a:pt x="10402" y="3728"/>
                  </a:lnTo>
                  <a:lnTo>
                    <a:pt x="10464" y="3722"/>
                  </a:lnTo>
                  <a:lnTo>
                    <a:pt x="10529" y="3714"/>
                  </a:lnTo>
                  <a:lnTo>
                    <a:pt x="10583" y="3667"/>
                  </a:lnTo>
                  <a:lnTo>
                    <a:pt x="10611" y="3666"/>
                  </a:lnTo>
                  <a:lnTo>
                    <a:pt x="10632" y="3647"/>
                  </a:lnTo>
                  <a:lnTo>
                    <a:pt x="10611" y="3617"/>
                  </a:lnTo>
                  <a:lnTo>
                    <a:pt x="10666" y="3574"/>
                  </a:lnTo>
                  <a:lnTo>
                    <a:pt x="10691" y="3530"/>
                  </a:lnTo>
                  <a:lnTo>
                    <a:pt x="10673" y="3492"/>
                  </a:lnTo>
                  <a:lnTo>
                    <a:pt x="10672" y="3479"/>
                  </a:lnTo>
                  <a:lnTo>
                    <a:pt x="10710" y="3501"/>
                  </a:lnTo>
                  <a:lnTo>
                    <a:pt x="10754" y="3486"/>
                  </a:lnTo>
                  <a:lnTo>
                    <a:pt x="10781" y="3447"/>
                  </a:lnTo>
                  <a:lnTo>
                    <a:pt x="10760" y="3418"/>
                  </a:lnTo>
                  <a:lnTo>
                    <a:pt x="10828" y="3367"/>
                  </a:lnTo>
                  <a:lnTo>
                    <a:pt x="10833" y="3327"/>
                  </a:lnTo>
                  <a:lnTo>
                    <a:pt x="10817" y="3299"/>
                  </a:lnTo>
                  <a:lnTo>
                    <a:pt x="10749" y="3338"/>
                  </a:lnTo>
                  <a:lnTo>
                    <a:pt x="10743" y="3363"/>
                  </a:lnTo>
                  <a:lnTo>
                    <a:pt x="10689" y="3404"/>
                  </a:lnTo>
                  <a:lnTo>
                    <a:pt x="10648" y="3384"/>
                  </a:lnTo>
                  <a:lnTo>
                    <a:pt x="10623" y="3336"/>
                  </a:lnTo>
                  <a:lnTo>
                    <a:pt x="10652" y="3295"/>
                  </a:lnTo>
                  <a:lnTo>
                    <a:pt x="10643" y="3234"/>
                  </a:lnTo>
                  <a:lnTo>
                    <a:pt x="10679" y="3203"/>
                  </a:lnTo>
                  <a:lnTo>
                    <a:pt x="10732" y="3201"/>
                  </a:lnTo>
                  <a:lnTo>
                    <a:pt x="10795" y="3243"/>
                  </a:lnTo>
                  <a:lnTo>
                    <a:pt x="10819" y="3213"/>
                  </a:lnTo>
                  <a:lnTo>
                    <a:pt x="10817" y="3171"/>
                  </a:lnTo>
                  <a:lnTo>
                    <a:pt x="10867" y="3150"/>
                  </a:lnTo>
                  <a:lnTo>
                    <a:pt x="10872" y="3180"/>
                  </a:lnTo>
                  <a:lnTo>
                    <a:pt x="10851" y="3203"/>
                  </a:lnTo>
                  <a:lnTo>
                    <a:pt x="10855" y="3239"/>
                  </a:lnTo>
                  <a:lnTo>
                    <a:pt x="10955" y="3320"/>
                  </a:lnTo>
                  <a:lnTo>
                    <a:pt x="11003" y="3324"/>
                  </a:lnTo>
                  <a:lnTo>
                    <a:pt x="11028" y="3309"/>
                  </a:lnTo>
                  <a:lnTo>
                    <a:pt x="11097" y="3297"/>
                  </a:lnTo>
                  <a:lnTo>
                    <a:pt x="11128" y="3263"/>
                  </a:lnTo>
                  <a:lnTo>
                    <a:pt x="11122" y="3224"/>
                  </a:lnTo>
                  <a:lnTo>
                    <a:pt x="11065" y="3159"/>
                  </a:lnTo>
                  <a:lnTo>
                    <a:pt x="11064" y="3137"/>
                  </a:lnTo>
                  <a:lnTo>
                    <a:pt x="11084" y="3141"/>
                  </a:lnTo>
                  <a:lnTo>
                    <a:pt x="11154" y="3211"/>
                  </a:lnTo>
                  <a:lnTo>
                    <a:pt x="11180" y="3214"/>
                  </a:lnTo>
                  <a:lnTo>
                    <a:pt x="11218" y="3249"/>
                  </a:lnTo>
                  <a:lnTo>
                    <a:pt x="11209" y="3277"/>
                  </a:lnTo>
                  <a:lnTo>
                    <a:pt x="11218" y="3303"/>
                  </a:lnTo>
                  <a:lnTo>
                    <a:pt x="11267" y="3342"/>
                  </a:lnTo>
                  <a:lnTo>
                    <a:pt x="11273" y="3411"/>
                  </a:lnTo>
                  <a:lnTo>
                    <a:pt x="11288" y="3423"/>
                  </a:lnTo>
                  <a:lnTo>
                    <a:pt x="11284" y="3405"/>
                  </a:lnTo>
                  <a:lnTo>
                    <a:pt x="11317" y="3368"/>
                  </a:lnTo>
                  <a:lnTo>
                    <a:pt x="11337" y="3364"/>
                  </a:lnTo>
                  <a:lnTo>
                    <a:pt x="11355" y="3336"/>
                  </a:lnTo>
                  <a:lnTo>
                    <a:pt x="11341" y="3325"/>
                  </a:lnTo>
                  <a:lnTo>
                    <a:pt x="11311" y="3340"/>
                  </a:lnTo>
                  <a:lnTo>
                    <a:pt x="11284" y="3331"/>
                  </a:lnTo>
                  <a:lnTo>
                    <a:pt x="11261" y="3286"/>
                  </a:lnTo>
                  <a:lnTo>
                    <a:pt x="11309" y="3241"/>
                  </a:lnTo>
                  <a:lnTo>
                    <a:pt x="11347" y="3219"/>
                  </a:lnTo>
                  <a:lnTo>
                    <a:pt x="11365" y="3193"/>
                  </a:lnTo>
                  <a:lnTo>
                    <a:pt x="11389" y="3193"/>
                  </a:lnTo>
                  <a:lnTo>
                    <a:pt x="11404" y="3167"/>
                  </a:lnTo>
                  <a:lnTo>
                    <a:pt x="11480" y="3153"/>
                  </a:lnTo>
                  <a:lnTo>
                    <a:pt x="11601" y="3122"/>
                  </a:lnTo>
                  <a:lnTo>
                    <a:pt x="11747" y="3116"/>
                  </a:lnTo>
                  <a:lnTo>
                    <a:pt x="11860" y="3066"/>
                  </a:lnTo>
                  <a:lnTo>
                    <a:pt x="11915" y="3064"/>
                  </a:lnTo>
                  <a:lnTo>
                    <a:pt x="11966" y="3084"/>
                  </a:lnTo>
                  <a:lnTo>
                    <a:pt x="11963" y="3113"/>
                  </a:lnTo>
                  <a:lnTo>
                    <a:pt x="11950" y="3120"/>
                  </a:lnTo>
                  <a:lnTo>
                    <a:pt x="11926" y="3163"/>
                  </a:lnTo>
                  <a:lnTo>
                    <a:pt x="11947" y="3233"/>
                  </a:lnTo>
                  <a:lnTo>
                    <a:pt x="11995" y="3271"/>
                  </a:lnTo>
                  <a:lnTo>
                    <a:pt x="12158" y="3278"/>
                  </a:lnTo>
                  <a:lnTo>
                    <a:pt x="12189" y="3288"/>
                  </a:lnTo>
                  <a:lnTo>
                    <a:pt x="12202" y="3281"/>
                  </a:lnTo>
                  <a:lnTo>
                    <a:pt x="12261" y="3282"/>
                  </a:lnTo>
                  <a:lnTo>
                    <a:pt x="12305" y="3297"/>
                  </a:lnTo>
                  <a:lnTo>
                    <a:pt x="12418" y="3278"/>
                  </a:lnTo>
                  <a:lnTo>
                    <a:pt x="12499" y="3234"/>
                  </a:lnTo>
                  <a:lnTo>
                    <a:pt x="12527" y="3244"/>
                  </a:lnTo>
                  <a:lnTo>
                    <a:pt x="12565" y="3242"/>
                  </a:lnTo>
                  <a:lnTo>
                    <a:pt x="12587" y="3206"/>
                  </a:lnTo>
                  <a:lnTo>
                    <a:pt x="12573" y="3180"/>
                  </a:lnTo>
                  <a:lnTo>
                    <a:pt x="12607" y="3172"/>
                  </a:lnTo>
                  <a:lnTo>
                    <a:pt x="12640" y="3181"/>
                  </a:lnTo>
                  <a:lnTo>
                    <a:pt x="12689" y="3167"/>
                  </a:lnTo>
                  <a:lnTo>
                    <a:pt x="12701" y="3195"/>
                  </a:lnTo>
                  <a:lnTo>
                    <a:pt x="12719" y="3201"/>
                  </a:lnTo>
                  <a:lnTo>
                    <a:pt x="12742" y="3164"/>
                  </a:lnTo>
                  <a:lnTo>
                    <a:pt x="12730" y="3137"/>
                  </a:lnTo>
                  <a:lnTo>
                    <a:pt x="12700" y="3107"/>
                  </a:lnTo>
                  <a:lnTo>
                    <a:pt x="12705" y="3072"/>
                  </a:lnTo>
                  <a:lnTo>
                    <a:pt x="12686" y="3044"/>
                  </a:lnTo>
                  <a:lnTo>
                    <a:pt x="12645" y="3036"/>
                  </a:lnTo>
                  <a:lnTo>
                    <a:pt x="12640" y="2988"/>
                  </a:lnTo>
                  <a:lnTo>
                    <a:pt x="12620" y="2979"/>
                  </a:lnTo>
                  <a:lnTo>
                    <a:pt x="12611" y="2943"/>
                  </a:lnTo>
                  <a:lnTo>
                    <a:pt x="12586" y="2914"/>
                  </a:lnTo>
                  <a:lnTo>
                    <a:pt x="12580" y="2868"/>
                  </a:lnTo>
                  <a:lnTo>
                    <a:pt x="12600" y="2834"/>
                  </a:lnTo>
                  <a:lnTo>
                    <a:pt x="12606" y="2855"/>
                  </a:lnTo>
                  <a:lnTo>
                    <a:pt x="12623" y="2866"/>
                  </a:lnTo>
                  <a:lnTo>
                    <a:pt x="12664" y="2833"/>
                  </a:lnTo>
                  <a:lnTo>
                    <a:pt x="12656" y="2818"/>
                  </a:lnTo>
                  <a:lnTo>
                    <a:pt x="12647" y="2786"/>
                  </a:lnTo>
                  <a:lnTo>
                    <a:pt x="12676" y="2783"/>
                  </a:lnTo>
                  <a:lnTo>
                    <a:pt x="12719" y="2817"/>
                  </a:lnTo>
                  <a:lnTo>
                    <a:pt x="12741" y="2801"/>
                  </a:lnTo>
                  <a:lnTo>
                    <a:pt x="12749" y="2771"/>
                  </a:lnTo>
                  <a:lnTo>
                    <a:pt x="12763" y="2792"/>
                  </a:lnTo>
                  <a:lnTo>
                    <a:pt x="12811" y="2790"/>
                  </a:lnTo>
                  <a:lnTo>
                    <a:pt x="12838" y="2784"/>
                  </a:lnTo>
                  <a:lnTo>
                    <a:pt x="12850" y="2761"/>
                  </a:lnTo>
                  <a:lnTo>
                    <a:pt x="12883" y="2797"/>
                  </a:lnTo>
                  <a:lnTo>
                    <a:pt x="12915" y="2807"/>
                  </a:lnTo>
                  <a:lnTo>
                    <a:pt x="12937" y="2837"/>
                  </a:lnTo>
                  <a:lnTo>
                    <a:pt x="12959" y="2820"/>
                  </a:lnTo>
                  <a:lnTo>
                    <a:pt x="12958" y="2785"/>
                  </a:lnTo>
                  <a:lnTo>
                    <a:pt x="12991" y="2793"/>
                  </a:lnTo>
                  <a:lnTo>
                    <a:pt x="13011" y="2828"/>
                  </a:lnTo>
                  <a:lnTo>
                    <a:pt x="12989" y="2847"/>
                  </a:lnTo>
                  <a:lnTo>
                    <a:pt x="12973" y="2879"/>
                  </a:lnTo>
                  <a:lnTo>
                    <a:pt x="12986" y="2889"/>
                  </a:lnTo>
                  <a:lnTo>
                    <a:pt x="13027" y="2880"/>
                  </a:lnTo>
                  <a:lnTo>
                    <a:pt x="13038" y="2886"/>
                  </a:lnTo>
                  <a:lnTo>
                    <a:pt x="13038" y="2858"/>
                  </a:lnTo>
                  <a:lnTo>
                    <a:pt x="13054" y="2849"/>
                  </a:lnTo>
                  <a:lnTo>
                    <a:pt x="13078" y="2856"/>
                  </a:lnTo>
                  <a:lnTo>
                    <a:pt x="13065" y="2817"/>
                  </a:lnTo>
                  <a:lnTo>
                    <a:pt x="13045" y="2801"/>
                  </a:lnTo>
                  <a:lnTo>
                    <a:pt x="13054" y="2784"/>
                  </a:lnTo>
                  <a:lnTo>
                    <a:pt x="13087" y="2785"/>
                  </a:lnTo>
                  <a:lnTo>
                    <a:pt x="13141" y="2770"/>
                  </a:lnTo>
                  <a:lnTo>
                    <a:pt x="13159" y="2786"/>
                  </a:lnTo>
                  <a:lnTo>
                    <a:pt x="13181" y="2774"/>
                  </a:lnTo>
                  <a:lnTo>
                    <a:pt x="13230" y="2774"/>
                  </a:lnTo>
                  <a:lnTo>
                    <a:pt x="13232" y="2801"/>
                  </a:lnTo>
                  <a:lnTo>
                    <a:pt x="13243" y="2849"/>
                  </a:lnTo>
                  <a:lnTo>
                    <a:pt x="13251" y="2826"/>
                  </a:lnTo>
                  <a:lnTo>
                    <a:pt x="13269" y="2824"/>
                  </a:lnTo>
                  <a:lnTo>
                    <a:pt x="13301" y="2793"/>
                  </a:lnTo>
                  <a:lnTo>
                    <a:pt x="13314" y="2845"/>
                  </a:lnTo>
                  <a:lnTo>
                    <a:pt x="13336" y="2845"/>
                  </a:lnTo>
                  <a:lnTo>
                    <a:pt x="13370" y="2820"/>
                  </a:lnTo>
                  <a:lnTo>
                    <a:pt x="13405" y="2849"/>
                  </a:lnTo>
                  <a:lnTo>
                    <a:pt x="13417" y="2920"/>
                  </a:lnTo>
                  <a:lnTo>
                    <a:pt x="13441" y="2875"/>
                  </a:lnTo>
                  <a:lnTo>
                    <a:pt x="13463" y="2857"/>
                  </a:lnTo>
                  <a:lnTo>
                    <a:pt x="13479" y="2874"/>
                  </a:lnTo>
                  <a:lnTo>
                    <a:pt x="13460" y="2921"/>
                  </a:lnTo>
                  <a:lnTo>
                    <a:pt x="13486" y="2943"/>
                  </a:lnTo>
                  <a:lnTo>
                    <a:pt x="13499" y="2958"/>
                  </a:lnTo>
                  <a:lnTo>
                    <a:pt x="13532" y="2960"/>
                  </a:lnTo>
                  <a:lnTo>
                    <a:pt x="13543" y="2994"/>
                  </a:lnTo>
                  <a:lnTo>
                    <a:pt x="13558" y="2980"/>
                  </a:lnTo>
                  <a:lnTo>
                    <a:pt x="13573" y="2976"/>
                  </a:lnTo>
                  <a:lnTo>
                    <a:pt x="13585" y="3017"/>
                  </a:lnTo>
                  <a:lnTo>
                    <a:pt x="13558" y="3047"/>
                  </a:lnTo>
                  <a:lnTo>
                    <a:pt x="13562" y="3090"/>
                  </a:lnTo>
                  <a:lnTo>
                    <a:pt x="13612" y="3040"/>
                  </a:lnTo>
                  <a:lnTo>
                    <a:pt x="13643" y="3042"/>
                  </a:lnTo>
                  <a:lnTo>
                    <a:pt x="13648" y="3069"/>
                  </a:lnTo>
                  <a:lnTo>
                    <a:pt x="13579" y="3131"/>
                  </a:lnTo>
                  <a:lnTo>
                    <a:pt x="13583" y="3181"/>
                  </a:lnTo>
                  <a:lnTo>
                    <a:pt x="13643" y="3190"/>
                  </a:lnTo>
                  <a:lnTo>
                    <a:pt x="13658" y="3169"/>
                  </a:lnTo>
                  <a:lnTo>
                    <a:pt x="13682" y="3153"/>
                  </a:lnTo>
                  <a:lnTo>
                    <a:pt x="13704" y="3166"/>
                  </a:lnTo>
                  <a:lnTo>
                    <a:pt x="13712" y="3196"/>
                  </a:lnTo>
                  <a:lnTo>
                    <a:pt x="13738" y="3180"/>
                  </a:lnTo>
                  <a:lnTo>
                    <a:pt x="13779" y="3225"/>
                  </a:lnTo>
                  <a:lnTo>
                    <a:pt x="13766" y="3279"/>
                  </a:lnTo>
                  <a:lnTo>
                    <a:pt x="13801" y="3274"/>
                  </a:lnTo>
                  <a:lnTo>
                    <a:pt x="13809" y="3302"/>
                  </a:lnTo>
                  <a:lnTo>
                    <a:pt x="13839" y="3289"/>
                  </a:lnTo>
                  <a:lnTo>
                    <a:pt x="13842" y="3318"/>
                  </a:lnTo>
                  <a:lnTo>
                    <a:pt x="13810" y="3374"/>
                  </a:lnTo>
                  <a:lnTo>
                    <a:pt x="13770" y="3390"/>
                  </a:lnTo>
                  <a:lnTo>
                    <a:pt x="13737" y="3366"/>
                  </a:lnTo>
                  <a:lnTo>
                    <a:pt x="13667" y="3347"/>
                  </a:lnTo>
                  <a:lnTo>
                    <a:pt x="13585" y="3347"/>
                  </a:lnTo>
                  <a:lnTo>
                    <a:pt x="13617" y="3368"/>
                  </a:lnTo>
                  <a:lnTo>
                    <a:pt x="13632" y="3407"/>
                  </a:lnTo>
                  <a:lnTo>
                    <a:pt x="13702" y="3416"/>
                  </a:lnTo>
                  <a:lnTo>
                    <a:pt x="13716" y="3443"/>
                  </a:lnTo>
                  <a:lnTo>
                    <a:pt x="13785" y="3495"/>
                  </a:lnTo>
                  <a:lnTo>
                    <a:pt x="13852" y="3513"/>
                  </a:lnTo>
                  <a:lnTo>
                    <a:pt x="13895" y="3484"/>
                  </a:lnTo>
                  <a:lnTo>
                    <a:pt x="13898" y="3447"/>
                  </a:lnTo>
                  <a:lnTo>
                    <a:pt x="13863" y="3412"/>
                  </a:lnTo>
                  <a:lnTo>
                    <a:pt x="13852" y="3389"/>
                  </a:lnTo>
                  <a:lnTo>
                    <a:pt x="13863" y="3389"/>
                  </a:lnTo>
                  <a:lnTo>
                    <a:pt x="13905" y="3431"/>
                  </a:lnTo>
                  <a:lnTo>
                    <a:pt x="13948" y="3452"/>
                  </a:lnTo>
                  <a:lnTo>
                    <a:pt x="13973" y="3469"/>
                  </a:lnTo>
                  <a:lnTo>
                    <a:pt x="13941" y="3465"/>
                  </a:lnTo>
                  <a:lnTo>
                    <a:pt x="13868" y="3534"/>
                  </a:lnTo>
                  <a:lnTo>
                    <a:pt x="13885" y="3556"/>
                  </a:lnTo>
                  <a:lnTo>
                    <a:pt x="13917" y="3560"/>
                  </a:lnTo>
                  <a:lnTo>
                    <a:pt x="13941" y="3543"/>
                  </a:lnTo>
                  <a:lnTo>
                    <a:pt x="13964" y="3543"/>
                  </a:lnTo>
                  <a:lnTo>
                    <a:pt x="14084" y="3652"/>
                  </a:lnTo>
                  <a:lnTo>
                    <a:pt x="14114" y="3664"/>
                  </a:lnTo>
                  <a:lnTo>
                    <a:pt x="14152" y="3712"/>
                  </a:lnTo>
                  <a:lnTo>
                    <a:pt x="14240" y="3721"/>
                  </a:lnTo>
                  <a:lnTo>
                    <a:pt x="14293" y="3782"/>
                  </a:lnTo>
                  <a:lnTo>
                    <a:pt x="14347" y="3795"/>
                  </a:lnTo>
                  <a:lnTo>
                    <a:pt x="14359" y="3771"/>
                  </a:lnTo>
                  <a:lnTo>
                    <a:pt x="14345" y="3746"/>
                  </a:lnTo>
                  <a:lnTo>
                    <a:pt x="14364" y="3732"/>
                  </a:lnTo>
                  <a:lnTo>
                    <a:pt x="14396" y="3765"/>
                  </a:lnTo>
                  <a:lnTo>
                    <a:pt x="14405" y="3795"/>
                  </a:lnTo>
                  <a:lnTo>
                    <a:pt x="14427" y="3828"/>
                  </a:lnTo>
                  <a:lnTo>
                    <a:pt x="14449" y="3827"/>
                  </a:lnTo>
                  <a:lnTo>
                    <a:pt x="14459" y="3785"/>
                  </a:lnTo>
                  <a:lnTo>
                    <a:pt x="14422" y="3591"/>
                  </a:lnTo>
                  <a:lnTo>
                    <a:pt x="14382" y="3503"/>
                  </a:lnTo>
                  <a:lnTo>
                    <a:pt x="14331" y="3394"/>
                  </a:lnTo>
                  <a:lnTo>
                    <a:pt x="14320" y="3297"/>
                  </a:lnTo>
                  <a:lnTo>
                    <a:pt x="14293" y="3236"/>
                  </a:lnTo>
                  <a:lnTo>
                    <a:pt x="14288" y="3209"/>
                  </a:lnTo>
                  <a:lnTo>
                    <a:pt x="14321" y="3223"/>
                  </a:lnTo>
                  <a:lnTo>
                    <a:pt x="14343" y="3270"/>
                  </a:lnTo>
                  <a:lnTo>
                    <a:pt x="14384" y="3313"/>
                  </a:lnTo>
                  <a:lnTo>
                    <a:pt x="14428" y="3324"/>
                  </a:lnTo>
                  <a:lnTo>
                    <a:pt x="14467" y="3368"/>
                  </a:lnTo>
                  <a:lnTo>
                    <a:pt x="14535" y="3375"/>
                  </a:lnTo>
                  <a:lnTo>
                    <a:pt x="14680" y="3358"/>
                  </a:lnTo>
                  <a:lnTo>
                    <a:pt x="14711" y="3372"/>
                  </a:lnTo>
                  <a:lnTo>
                    <a:pt x="14739" y="3357"/>
                  </a:lnTo>
                  <a:lnTo>
                    <a:pt x="14775" y="3388"/>
                  </a:lnTo>
                  <a:lnTo>
                    <a:pt x="14782" y="3378"/>
                  </a:lnTo>
                  <a:lnTo>
                    <a:pt x="14754" y="3336"/>
                  </a:lnTo>
                  <a:lnTo>
                    <a:pt x="14762" y="3313"/>
                  </a:lnTo>
                  <a:lnTo>
                    <a:pt x="14735" y="3287"/>
                  </a:lnTo>
                  <a:lnTo>
                    <a:pt x="14750" y="3268"/>
                  </a:lnTo>
                  <a:lnTo>
                    <a:pt x="14756" y="3234"/>
                  </a:lnTo>
                  <a:lnTo>
                    <a:pt x="14879" y="3182"/>
                  </a:lnTo>
                  <a:lnTo>
                    <a:pt x="14899" y="3192"/>
                  </a:lnTo>
                  <a:lnTo>
                    <a:pt x="14930" y="3187"/>
                  </a:lnTo>
                  <a:lnTo>
                    <a:pt x="14968" y="3209"/>
                  </a:lnTo>
                  <a:lnTo>
                    <a:pt x="15024" y="3209"/>
                  </a:lnTo>
                  <a:lnTo>
                    <a:pt x="15069" y="3252"/>
                  </a:lnTo>
                  <a:lnTo>
                    <a:pt x="15111" y="3265"/>
                  </a:lnTo>
                  <a:lnTo>
                    <a:pt x="15135" y="3303"/>
                  </a:lnTo>
                  <a:lnTo>
                    <a:pt x="15195" y="3304"/>
                  </a:lnTo>
                  <a:lnTo>
                    <a:pt x="15215" y="3341"/>
                  </a:lnTo>
                  <a:lnTo>
                    <a:pt x="15297" y="3341"/>
                  </a:lnTo>
                  <a:lnTo>
                    <a:pt x="15246" y="3311"/>
                  </a:lnTo>
                  <a:lnTo>
                    <a:pt x="15243" y="3293"/>
                  </a:lnTo>
                  <a:lnTo>
                    <a:pt x="15293" y="3308"/>
                  </a:lnTo>
                  <a:lnTo>
                    <a:pt x="15326" y="3281"/>
                  </a:lnTo>
                  <a:lnTo>
                    <a:pt x="15286" y="3260"/>
                  </a:lnTo>
                  <a:lnTo>
                    <a:pt x="15315" y="3235"/>
                  </a:lnTo>
                  <a:lnTo>
                    <a:pt x="15283" y="3202"/>
                  </a:lnTo>
                  <a:lnTo>
                    <a:pt x="15236" y="3227"/>
                  </a:lnTo>
                  <a:lnTo>
                    <a:pt x="15194" y="3216"/>
                  </a:lnTo>
                  <a:lnTo>
                    <a:pt x="15189" y="3158"/>
                  </a:lnTo>
                  <a:lnTo>
                    <a:pt x="15172" y="3116"/>
                  </a:lnTo>
                  <a:lnTo>
                    <a:pt x="15194" y="3098"/>
                  </a:lnTo>
                  <a:lnTo>
                    <a:pt x="15216" y="3117"/>
                  </a:lnTo>
                  <a:lnTo>
                    <a:pt x="15248" y="3096"/>
                  </a:lnTo>
                  <a:lnTo>
                    <a:pt x="15229" y="3068"/>
                  </a:lnTo>
                  <a:lnTo>
                    <a:pt x="15257" y="3058"/>
                  </a:lnTo>
                  <a:lnTo>
                    <a:pt x="15313" y="3101"/>
                  </a:lnTo>
                  <a:lnTo>
                    <a:pt x="15329" y="3141"/>
                  </a:lnTo>
                  <a:lnTo>
                    <a:pt x="15353" y="3133"/>
                  </a:lnTo>
                  <a:lnTo>
                    <a:pt x="15374" y="3150"/>
                  </a:lnTo>
                  <a:lnTo>
                    <a:pt x="15396" y="3138"/>
                  </a:lnTo>
                  <a:lnTo>
                    <a:pt x="15383" y="3095"/>
                  </a:lnTo>
                  <a:lnTo>
                    <a:pt x="15422" y="3080"/>
                  </a:lnTo>
                  <a:lnTo>
                    <a:pt x="15450" y="3099"/>
                  </a:lnTo>
                  <a:lnTo>
                    <a:pt x="15460" y="3066"/>
                  </a:lnTo>
                  <a:lnTo>
                    <a:pt x="15402" y="2999"/>
                  </a:lnTo>
                  <a:lnTo>
                    <a:pt x="15358" y="2995"/>
                  </a:lnTo>
                  <a:lnTo>
                    <a:pt x="15313" y="2950"/>
                  </a:lnTo>
                  <a:lnTo>
                    <a:pt x="15322" y="2908"/>
                  </a:lnTo>
                  <a:lnTo>
                    <a:pt x="15302" y="2879"/>
                  </a:lnTo>
                  <a:lnTo>
                    <a:pt x="15264" y="2896"/>
                  </a:lnTo>
                  <a:lnTo>
                    <a:pt x="15226" y="2886"/>
                  </a:lnTo>
                  <a:lnTo>
                    <a:pt x="15272" y="2859"/>
                  </a:lnTo>
                  <a:lnTo>
                    <a:pt x="15256" y="2827"/>
                  </a:lnTo>
                  <a:lnTo>
                    <a:pt x="15264" y="2817"/>
                  </a:lnTo>
                  <a:lnTo>
                    <a:pt x="15235" y="2773"/>
                  </a:lnTo>
                  <a:lnTo>
                    <a:pt x="15297" y="2772"/>
                  </a:lnTo>
                  <a:lnTo>
                    <a:pt x="15310" y="2705"/>
                  </a:lnTo>
                  <a:lnTo>
                    <a:pt x="15242" y="2726"/>
                  </a:lnTo>
                  <a:lnTo>
                    <a:pt x="15203" y="2764"/>
                  </a:lnTo>
                  <a:lnTo>
                    <a:pt x="15195" y="2805"/>
                  </a:lnTo>
                  <a:lnTo>
                    <a:pt x="15130" y="2786"/>
                  </a:lnTo>
                  <a:lnTo>
                    <a:pt x="15092" y="2716"/>
                  </a:lnTo>
                  <a:lnTo>
                    <a:pt x="15113" y="2682"/>
                  </a:lnTo>
                  <a:lnTo>
                    <a:pt x="15119" y="2630"/>
                  </a:lnTo>
                  <a:lnTo>
                    <a:pt x="15182" y="2607"/>
                  </a:lnTo>
                  <a:lnTo>
                    <a:pt x="15221" y="2612"/>
                  </a:lnTo>
                  <a:lnTo>
                    <a:pt x="15285" y="2553"/>
                  </a:lnTo>
                  <a:lnTo>
                    <a:pt x="15289" y="2526"/>
                  </a:lnTo>
                  <a:lnTo>
                    <a:pt x="15251" y="2481"/>
                  </a:lnTo>
                  <a:lnTo>
                    <a:pt x="15216" y="2487"/>
                  </a:lnTo>
                  <a:lnTo>
                    <a:pt x="15182" y="2473"/>
                  </a:lnTo>
                  <a:lnTo>
                    <a:pt x="15119" y="2473"/>
                  </a:lnTo>
                  <a:lnTo>
                    <a:pt x="15080" y="2425"/>
                  </a:lnTo>
                  <a:lnTo>
                    <a:pt x="15131" y="2404"/>
                  </a:lnTo>
                  <a:lnTo>
                    <a:pt x="15204" y="2393"/>
                  </a:lnTo>
                  <a:lnTo>
                    <a:pt x="15286" y="2428"/>
                  </a:lnTo>
                  <a:lnTo>
                    <a:pt x="15363" y="2414"/>
                  </a:lnTo>
                  <a:lnTo>
                    <a:pt x="15486" y="2411"/>
                  </a:lnTo>
                  <a:lnTo>
                    <a:pt x="15698" y="2395"/>
                  </a:lnTo>
                  <a:lnTo>
                    <a:pt x="15733" y="2374"/>
                  </a:lnTo>
                  <a:lnTo>
                    <a:pt x="15889" y="2372"/>
                  </a:lnTo>
                  <a:lnTo>
                    <a:pt x="15960" y="2380"/>
                  </a:lnTo>
                  <a:lnTo>
                    <a:pt x="16013" y="2372"/>
                  </a:lnTo>
                  <a:lnTo>
                    <a:pt x="16102" y="2373"/>
                  </a:lnTo>
                  <a:lnTo>
                    <a:pt x="16055" y="2389"/>
                  </a:lnTo>
                  <a:lnTo>
                    <a:pt x="15932" y="2443"/>
                  </a:lnTo>
                  <a:lnTo>
                    <a:pt x="15893" y="2422"/>
                  </a:lnTo>
                  <a:lnTo>
                    <a:pt x="15873" y="2428"/>
                  </a:lnTo>
                  <a:lnTo>
                    <a:pt x="15834" y="2414"/>
                  </a:lnTo>
                  <a:lnTo>
                    <a:pt x="15810" y="2491"/>
                  </a:lnTo>
                  <a:lnTo>
                    <a:pt x="15848" y="2533"/>
                  </a:lnTo>
                  <a:lnTo>
                    <a:pt x="15818" y="2545"/>
                  </a:lnTo>
                  <a:lnTo>
                    <a:pt x="15809" y="2573"/>
                  </a:lnTo>
                  <a:lnTo>
                    <a:pt x="15845" y="2596"/>
                  </a:lnTo>
                  <a:lnTo>
                    <a:pt x="15899" y="2556"/>
                  </a:lnTo>
                  <a:lnTo>
                    <a:pt x="15903" y="2518"/>
                  </a:lnTo>
                  <a:lnTo>
                    <a:pt x="15997" y="2453"/>
                  </a:lnTo>
                  <a:lnTo>
                    <a:pt x="16121" y="2404"/>
                  </a:lnTo>
                  <a:lnTo>
                    <a:pt x="16140" y="2470"/>
                  </a:lnTo>
                  <a:lnTo>
                    <a:pt x="16145" y="2565"/>
                  </a:lnTo>
                  <a:lnTo>
                    <a:pt x="16134" y="2586"/>
                  </a:lnTo>
                  <a:lnTo>
                    <a:pt x="16112" y="2526"/>
                  </a:lnTo>
                  <a:lnTo>
                    <a:pt x="16076" y="2491"/>
                  </a:lnTo>
                  <a:lnTo>
                    <a:pt x="16075" y="2453"/>
                  </a:lnTo>
                  <a:lnTo>
                    <a:pt x="16037" y="2486"/>
                  </a:lnTo>
                  <a:lnTo>
                    <a:pt x="16012" y="2476"/>
                  </a:lnTo>
                  <a:lnTo>
                    <a:pt x="16035" y="2541"/>
                  </a:lnTo>
                  <a:lnTo>
                    <a:pt x="16072" y="2556"/>
                  </a:lnTo>
                  <a:lnTo>
                    <a:pt x="16087" y="2630"/>
                  </a:lnTo>
                  <a:lnTo>
                    <a:pt x="16060" y="2688"/>
                  </a:lnTo>
                  <a:lnTo>
                    <a:pt x="16035" y="2677"/>
                  </a:lnTo>
                  <a:lnTo>
                    <a:pt x="16009" y="2699"/>
                  </a:lnTo>
                  <a:lnTo>
                    <a:pt x="16053" y="2728"/>
                  </a:lnTo>
                  <a:lnTo>
                    <a:pt x="16049" y="2753"/>
                  </a:lnTo>
                  <a:lnTo>
                    <a:pt x="16066" y="2772"/>
                  </a:lnTo>
                  <a:lnTo>
                    <a:pt x="16097" y="2772"/>
                  </a:lnTo>
                  <a:lnTo>
                    <a:pt x="16144" y="2735"/>
                  </a:lnTo>
                  <a:lnTo>
                    <a:pt x="16144" y="2685"/>
                  </a:lnTo>
                  <a:lnTo>
                    <a:pt x="16179" y="2631"/>
                  </a:lnTo>
                  <a:lnTo>
                    <a:pt x="16166" y="2597"/>
                  </a:lnTo>
                  <a:lnTo>
                    <a:pt x="16170" y="2547"/>
                  </a:lnTo>
                  <a:lnTo>
                    <a:pt x="16156" y="2359"/>
                  </a:lnTo>
                  <a:lnTo>
                    <a:pt x="16220" y="2308"/>
                  </a:lnTo>
                  <a:lnTo>
                    <a:pt x="16317" y="2287"/>
                  </a:lnTo>
                  <a:lnTo>
                    <a:pt x="16424" y="2260"/>
                  </a:lnTo>
                  <a:lnTo>
                    <a:pt x="16522" y="2272"/>
                  </a:lnTo>
                  <a:lnTo>
                    <a:pt x="16644" y="2316"/>
                  </a:lnTo>
                  <a:lnTo>
                    <a:pt x="16706" y="2396"/>
                  </a:lnTo>
                  <a:lnTo>
                    <a:pt x="16701" y="2438"/>
                  </a:lnTo>
                  <a:lnTo>
                    <a:pt x="16670" y="2460"/>
                  </a:lnTo>
                  <a:lnTo>
                    <a:pt x="16604" y="2410"/>
                  </a:lnTo>
                  <a:lnTo>
                    <a:pt x="16596" y="2421"/>
                  </a:lnTo>
                  <a:lnTo>
                    <a:pt x="16609" y="2459"/>
                  </a:lnTo>
                  <a:lnTo>
                    <a:pt x="16606" y="2496"/>
                  </a:lnTo>
                  <a:lnTo>
                    <a:pt x="16615" y="2530"/>
                  </a:lnTo>
                  <a:lnTo>
                    <a:pt x="16583" y="2556"/>
                  </a:lnTo>
                  <a:lnTo>
                    <a:pt x="16609" y="2567"/>
                  </a:lnTo>
                  <a:lnTo>
                    <a:pt x="16649" y="2543"/>
                  </a:lnTo>
                  <a:lnTo>
                    <a:pt x="16712" y="2538"/>
                  </a:lnTo>
                  <a:lnTo>
                    <a:pt x="16749" y="2501"/>
                  </a:lnTo>
                  <a:lnTo>
                    <a:pt x="16766" y="2555"/>
                  </a:lnTo>
                  <a:lnTo>
                    <a:pt x="16787" y="2594"/>
                  </a:lnTo>
                  <a:lnTo>
                    <a:pt x="16792" y="2640"/>
                  </a:lnTo>
                  <a:lnTo>
                    <a:pt x="16814" y="2663"/>
                  </a:lnTo>
                  <a:lnTo>
                    <a:pt x="16837" y="2622"/>
                  </a:lnTo>
                  <a:lnTo>
                    <a:pt x="16831" y="2597"/>
                  </a:lnTo>
                  <a:lnTo>
                    <a:pt x="16875" y="2556"/>
                  </a:lnTo>
                  <a:lnTo>
                    <a:pt x="16920" y="2578"/>
                  </a:lnTo>
                  <a:lnTo>
                    <a:pt x="16936" y="2624"/>
                  </a:lnTo>
                  <a:lnTo>
                    <a:pt x="16920" y="2650"/>
                  </a:lnTo>
                  <a:lnTo>
                    <a:pt x="16906" y="2700"/>
                  </a:lnTo>
                  <a:lnTo>
                    <a:pt x="16917" y="2719"/>
                  </a:lnTo>
                  <a:lnTo>
                    <a:pt x="16943" y="2705"/>
                  </a:lnTo>
                  <a:lnTo>
                    <a:pt x="16963" y="2660"/>
                  </a:lnTo>
                  <a:lnTo>
                    <a:pt x="16982" y="2651"/>
                  </a:lnTo>
                  <a:lnTo>
                    <a:pt x="16997" y="2678"/>
                  </a:lnTo>
                  <a:lnTo>
                    <a:pt x="16996" y="2637"/>
                  </a:lnTo>
                  <a:lnTo>
                    <a:pt x="17032" y="2564"/>
                  </a:lnTo>
                  <a:lnTo>
                    <a:pt x="17048" y="2548"/>
                  </a:lnTo>
                  <a:lnTo>
                    <a:pt x="17075" y="2562"/>
                  </a:lnTo>
                  <a:lnTo>
                    <a:pt x="17161" y="2620"/>
                  </a:lnTo>
                  <a:lnTo>
                    <a:pt x="17254" y="2642"/>
                  </a:lnTo>
                  <a:lnTo>
                    <a:pt x="17306" y="2704"/>
                  </a:lnTo>
                  <a:lnTo>
                    <a:pt x="17297" y="2736"/>
                  </a:lnTo>
                  <a:lnTo>
                    <a:pt x="17237" y="2772"/>
                  </a:lnTo>
                  <a:lnTo>
                    <a:pt x="17198" y="2813"/>
                  </a:lnTo>
                  <a:lnTo>
                    <a:pt x="17249" y="2786"/>
                  </a:lnTo>
                  <a:lnTo>
                    <a:pt x="17328" y="2770"/>
                  </a:lnTo>
                  <a:lnTo>
                    <a:pt x="17379" y="2789"/>
                  </a:lnTo>
                  <a:lnTo>
                    <a:pt x="17440" y="2773"/>
                  </a:lnTo>
                  <a:lnTo>
                    <a:pt x="17484" y="2732"/>
                  </a:lnTo>
                  <a:lnTo>
                    <a:pt x="17526" y="2714"/>
                  </a:lnTo>
                  <a:lnTo>
                    <a:pt x="17600" y="2652"/>
                  </a:lnTo>
                  <a:lnTo>
                    <a:pt x="17636" y="2639"/>
                  </a:lnTo>
                  <a:lnTo>
                    <a:pt x="17696" y="2578"/>
                  </a:lnTo>
                  <a:lnTo>
                    <a:pt x="17746" y="2566"/>
                  </a:lnTo>
                  <a:lnTo>
                    <a:pt x="17884" y="2497"/>
                  </a:lnTo>
                  <a:lnTo>
                    <a:pt x="17952" y="2473"/>
                  </a:lnTo>
                  <a:lnTo>
                    <a:pt x="17992" y="2481"/>
                  </a:lnTo>
                  <a:lnTo>
                    <a:pt x="17996" y="2466"/>
                  </a:lnTo>
                  <a:lnTo>
                    <a:pt x="18075" y="2415"/>
                  </a:lnTo>
                  <a:lnTo>
                    <a:pt x="18118" y="2406"/>
                  </a:lnTo>
                  <a:lnTo>
                    <a:pt x="18211" y="2410"/>
                  </a:lnTo>
                  <a:lnTo>
                    <a:pt x="18391" y="2469"/>
                  </a:lnTo>
                  <a:lnTo>
                    <a:pt x="18467" y="2550"/>
                  </a:lnTo>
                  <a:lnTo>
                    <a:pt x="18544" y="2590"/>
                  </a:lnTo>
                  <a:lnTo>
                    <a:pt x="18610" y="2665"/>
                  </a:lnTo>
                  <a:lnTo>
                    <a:pt x="18644" y="2730"/>
                  </a:lnTo>
                  <a:lnTo>
                    <a:pt x="18649" y="2764"/>
                  </a:lnTo>
                  <a:lnTo>
                    <a:pt x="18665" y="2784"/>
                  </a:lnTo>
                  <a:lnTo>
                    <a:pt x="18663" y="2837"/>
                  </a:lnTo>
                  <a:lnTo>
                    <a:pt x="18701" y="2909"/>
                  </a:lnTo>
                  <a:lnTo>
                    <a:pt x="18704" y="2944"/>
                  </a:lnTo>
                  <a:lnTo>
                    <a:pt x="18677" y="2983"/>
                  </a:lnTo>
                  <a:lnTo>
                    <a:pt x="18719" y="2973"/>
                  </a:lnTo>
                  <a:lnTo>
                    <a:pt x="18762" y="2922"/>
                  </a:lnTo>
                  <a:lnTo>
                    <a:pt x="18813" y="2922"/>
                  </a:lnTo>
                  <a:lnTo>
                    <a:pt x="18836" y="2945"/>
                  </a:lnTo>
                  <a:lnTo>
                    <a:pt x="18839" y="2919"/>
                  </a:lnTo>
                  <a:lnTo>
                    <a:pt x="18889" y="2912"/>
                  </a:lnTo>
                  <a:lnTo>
                    <a:pt x="18929" y="2935"/>
                  </a:lnTo>
                  <a:lnTo>
                    <a:pt x="18946" y="2979"/>
                  </a:lnTo>
                  <a:lnTo>
                    <a:pt x="18954" y="2945"/>
                  </a:lnTo>
                  <a:lnTo>
                    <a:pt x="18939" y="2888"/>
                  </a:lnTo>
                  <a:lnTo>
                    <a:pt x="18971" y="2885"/>
                  </a:lnTo>
                  <a:lnTo>
                    <a:pt x="18998" y="2933"/>
                  </a:lnTo>
                  <a:lnTo>
                    <a:pt x="19060" y="2991"/>
                  </a:lnTo>
                  <a:lnTo>
                    <a:pt x="19071" y="3058"/>
                  </a:lnTo>
                  <a:lnTo>
                    <a:pt x="19104" y="3058"/>
                  </a:lnTo>
                  <a:lnTo>
                    <a:pt x="19158" y="3126"/>
                  </a:lnTo>
                  <a:lnTo>
                    <a:pt x="19157" y="3105"/>
                  </a:lnTo>
                  <a:lnTo>
                    <a:pt x="19139" y="3047"/>
                  </a:lnTo>
                  <a:lnTo>
                    <a:pt x="19103" y="3030"/>
                  </a:lnTo>
                  <a:lnTo>
                    <a:pt x="19095" y="2997"/>
                  </a:lnTo>
                  <a:lnTo>
                    <a:pt x="19135" y="3019"/>
                  </a:lnTo>
                  <a:lnTo>
                    <a:pt x="19166" y="3015"/>
                  </a:lnTo>
                  <a:lnTo>
                    <a:pt x="19202" y="3052"/>
                  </a:lnTo>
                  <a:lnTo>
                    <a:pt x="19253" y="3122"/>
                  </a:lnTo>
                  <a:lnTo>
                    <a:pt x="19243" y="3066"/>
                  </a:lnTo>
                  <a:lnTo>
                    <a:pt x="19174" y="2971"/>
                  </a:lnTo>
                  <a:lnTo>
                    <a:pt x="19178" y="2885"/>
                  </a:lnTo>
                  <a:lnTo>
                    <a:pt x="19177" y="2814"/>
                  </a:lnTo>
                  <a:lnTo>
                    <a:pt x="19221" y="2763"/>
                  </a:lnTo>
                  <a:lnTo>
                    <a:pt x="19295" y="2756"/>
                  </a:lnTo>
                  <a:lnTo>
                    <a:pt x="19329" y="2728"/>
                  </a:lnTo>
                  <a:lnTo>
                    <a:pt x="19392" y="2703"/>
                  </a:lnTo>
                  <a:lnTo>
                    <a:pt x="19387" y="2675"/>
                  </a:lnTo>
                  <a:lnTo>
                    <a:pt x="19399" y="2661"/>
                  </a:lnTo>
                  <a:lnTo>
                    <a:pt x="19425" y="2662"/>
                  </a:lnTo>
                  <a:lnTo>
                    <a:pt x="19461" y="2696"/>
                  </a:lnTo>
                  <a:lnTo>
                    <a:pt x="19492" y="2706"/>
                  </a:lnTo>
                  <a:lnTo>
                    <a:pt x="19546" y="2695"/>
                  </a:lnTo>
                  <a:lnTo>
                    <a:pt x="19594" y="2658"/>
                  </a:lnTo>
                  <a:lnTo>
                    <a:pt x="19622" y="2666"/>
                  </a:lnTo>
                  <a:lnTo>
                    <a:pt x="19687" y="2642"/>
                  </a:lnTo>
                  <a:lnTo>
                    <a:pt x="19764" y="2649"/>
                  </a:lnTo>
                  <a:lnTo>
                    <a:pt x="19798" y="2626"/>
                  </a:lnTo>
                  <a:lnTo>
                    <a:pt x="19816" y="2624"/>
                  </a:lnTo>
                  <a:lnTo>
                    <a:pt x="19820" y="2646"/>
                  </a:lnTo>
                  <a:lnTo>
                    <a:pt x="19843" y="2671"/>
                  </a:lnTo>
                  <a:lnTo>
                    <a:pt x="19860" y="2631"/>
                  </a:lnTo>
                  <a:lnTo>
                    <a:pt x="19903" y="2572"/>
                  </a:lnTo>
                  <a:lnTo>
                    <a:pt x="19895" y="2546"/>
                  </a:lnTo>
                  <a:lnTo>
                    <a:pt x="19895" y="2497"/>
                  </a:lnTo>
                  <a:lnTo>
                    <a:pt x="19900" y="2456"/>
                  </a:lnTo>
                  <a:lnTo>
                    <a:pt x="19919" y="2438"/>
                  </a:lnTo>
                  <a:lnTo>
                    <a:pt x="19978" y="2453"/>
                  </a:lnTo>
                  <a:lnTo>
                    <a:pt x="19997" y="2494"/>
                  </a:lnTo>
                  <a:lnTo>
                    <a:pt x="20004" y="2516"/>
                  </a:lnTo>
                  <a:lnTo>
                    <a:pt x="20052" y="2522"/>
                  </a:lnTo>
                  <a:lnTo>
                    <a:pt x="20085" y="2548"/>
                  </a:lnTo>
                  <a:lnTo>
                    <a:pt x="20084" y="2592"/>
                  </a:lnTo>
                  <a:lnTo>
                    <a:pt x="20137" y="2651"/>
                  </a:lnTo>
                  <a:lnTo>
                    <a:pt x="20163" y="2669"/>
                  </a:lnTo>
                  <a:lnTo>
                    <a:pt x="20218" y="2661"/>
                  </a:lnTo>
                  <a:lnTo>
                    <a:pt x="20306" y="2680"/>
                  </a:lnTo>
                  <a:lnTo>
                    <a:pt x="20318" y="2669"/>
                  </a:lnTo>
                  <a:lnTo>
                    <a:pt x="20345" y="2673"/>
                  </a:lnTo>
                  <a:lnTo>
                    <a:pt x="20405" y="2757"/>
                  </a:lnTo>
                  <a:lnTo>
                    <a:pt x="20405" y="2796"/>
                  </a:lnTo>
                  <a:lnTo>
                    <a:pt x="20430" y="2818"/>
                  </a:lnTo>
                  <a:lnTo>
                    <a:pt x="20490" y="2827"/>
                  </a:lnTo>
                  <a:lnTo>
                    <a:pt x="20520" y="2806"/>
                  </a:lnTo>
                  <a:lnTo>
                    <a:pt x="20565" y="2801"/>
                  </a:lnTo>
                  <a:lnTo>
                    <a:pt x="20560" y="2772"/>
                  </a:lnTo>
                  <a:lnTo>
                    <a:pt x="20603" y="2743"/>
                  </a:lnTo>
                  <a:lnTo>
                    <a:pt x="20628" y="2752"/>
                  </a:lnTo>
                  <a:lnTo>
                    <a:pt x="20643" y="2737"/>
                  </a:lnTo>
                  <a:lnTo>
                    <a:pt x="20618" y="2703"/>
                  </a:lnTo>
                  <a:lnTo>
                    <a:pt x="20635" y="2687"/>
                  </a:lnTo>
                  <a:lnTo>
                    <a:pt x="20624" y="2665"/>
                  </a:lnTo>
                  <a:lnTo>
                    <a:pt x="20628" y="2640"/>
                  </a:lnTo>
                  <a:lnTo>
                    <a:pt x="20592" y="2594"/>
                  </a:lnTo>
                  <a:lnTo>
                    <a:pt x="20539" y="2576"/>
                  </a:lnTo>
                  <a:lnTo>
                    <a:pt x="20527" y="2518"/>
                  </a:lnTo>
                  <a:lnTo>
                    <a:pt x="20461" y="2453"/>
                  </a:lnTo>
                  <a:lnTo>
                    <a:pt x="20434" y="2446"/>
                  </a:lnTo>
                  <a:lnTo>
                    <a:pt x="20418" y="2417"/>
                  </a:lnTo>
                  <a:lnTo>
                    <a:pt x="20351" y="2387"/>
                  </a:lnTo>
                  <a:lnTo>
                    <a:pt x="20318" y="2416"/>
                  </a:lnTo>
                  <a:lnTo>
                    <a:pt x="20297" y="2415"/>
                  </a:lnTo>
                  <a:lnTo>
                    <a:pt x="20296" y="2368"/>
                  </a:lnTo>
                  <a:lnTo>
                    <a:pt x="20312" y="2346"/>
                  </a:lnTo>
                  <a:lnTo>
                    <a:pt x="20284" y="2289"/>
                  </a:lnTo>
                  <a:lnTo>
                    <a:pt x="20273" y="2253"/>
                  </a:lnTo>
                  <a:lnTo>
                    <a:pt x="20250" y="2235"/>
                  </a:lnTo>
                  <a:lnTo>
                    <a:pt x="20227" y="2176"/>
                  </a:lnTo>
                  <a:lnTo>
                    <a:pt x="20176" y="2138"/>
                  </a:lnTo>
                  <a:lnTo>
                    <a:pt x="20184" y="2128"/>
                  </a:lnTo>
                  <a:lnTo>
                    <a:pt x="20267" y="2115"/>
                  </a:lnTo>
                  <a:lnTo>
                    <a:pt x="20291" y="2131"/>
                  </a:lnTo>
                  <a:lnTo>
                    <a:pt x="20391" y="2121"/>
                  </a:lnTo>
                  <a:lnTo>
                    <a:pt x="20474" y="2122"/>
                  </a:lnTo>
                  <a:lnTo>
                    <a:pt x="20478" y="2095"/>
                  </a:lnTo>
                  <a:lnTo>
                    <a:pt x="20521" y="2080"/>
                  </a:lnTo>
                  <a:lnTo>
                    <a:pt x="20570" y="2112"/>
                  </a:lnTo>
                  <a:lnTo>
                    <a:pt x="20600" y="2099"/>
                  </a:lnTo>
                  <a:lnTo>
                    <a:pt x="20625" y="2101"/>
                  </a:lnTo>
                  <a:lnTo>
                    <a:pt x="20624" y="2067"/>
                  </a:lnTo>
                  <a:lnTo>
                    <a:pt x="20675" y="2061"/>
                  </a:lnTo>
                  <a:lnTo>
                    <a:pt x="20689" y="2086"/>
                  </a:lnTo>
                  <a:lnTo>
                    <a:pt x="20703" y="2084"/>
                  </a:lnTo>
                  <a:lnTo>
                    <a:pt x="20723" y="2043"/>
                  </a:lnTo>
                  <a:lnTo>
                    <a:pt x="20757" y="2056"/>
                  </a:lnTo>
                  <a:lnTo>
                    <a:pt x="20760" y="2019"/>
                  </a:lnTo>
                  <a:lnTo>
                    <a:pt x="20907" y="1981"/>
                  </a:lnTo>
                  <a:lnTo>
                    <a:pt x="20924" y="2015"/>
                  </a:lnTo>
                  <a:lnTo>
                    <a:pt x="20933" y="1986"/>
                  </a:lnTo>
                  <a:lnTo>
                    <a:pt x="20956" y="1955"/>
                  </a:lnTo>
                  <a:lnTo>
                    <a:pt x="20971" y="1965"/>
                  </a:lnTo>
                  <a:lnTo>
                    <a:pt x="21023" y="1958"/>
                  </a:lnTo>
                  <a:lnTo>
                    <a:pt x="21047" y="1954"/>
                  </a:lnTo>
                  <a:lnTo>
                    <a:pt x="21079" y="1982"/>
                  </a:lnTo>
                  <a:lnTo>
                    <a:pt x="21147" y="1983"/>
                  </a:lnTo>
                  <a:lnTo>
                    <a:pt x="21182" y="1968"/>
                  </a:lnTo>
                  <a:lnTo>
                    <a:pt x="21200" y="1992"/>
                  </a:lnTo>
                  <a:lnTo>
                    <a:pt x="21226" y="2001"/>
                  </a:lnTo>
                  <a:lnTo>
                    <a:pt x="21247" y="1976"/>
                  </a:lnTo>
                  <a:lnTo>
                    <a:pt x="21307" y="1970"/>
                  </a:lnTo>
                  <a:lnTo>
                    <a:pt x="21420" y="2005"/>
                  </a:lnTo>
                  <a:lnTo>
                    <a:pt x="21462" y="2025"/>
                  </a:lnTo>
                  <a:lnTo>
                    <a:pt x="21489" y="2016"/>
                  </a:lnTo>
                  <a:lnTo>
                    <a:pt x="21475" y="2005"/>
                  </a:lnTo>
                  <a:lnTo>
                    <a:pt x="21515" y="1995"/>
                  </a:lnTo>
                  <a:lnTo>
                    <a:pt x="21544" y="2016"/>
                  </a:lnTo>
                  <a:lnTo>
                    <a:pt x="21523" y="2036"/>
                  </a:lnTo>
                  <a:lnTo>
                    <a:pt x="21542" y="2048"/>
                  </a:lnTo>
                  <a:lnTo>
                    <a:pt x="21596" y="2035"/>
                  </a:lnTo>
                  <a:lnTo>
                    <a:pt x="21721" y="2048"/>
                  </a:lnTo>
                  <a:lnTo>
                    <a:pt x="21828" y="2121"/>
                  </a:lnTo>
                  <a:lnTo>
                    <a:pt x="21823" y="2137"/>
                  </a:lnTo>
                  <a:lnTo>
                    <a:pt x="21789" y="2121"/>
                  </a:lnTo>
                  <a:lnTo>
                    <a:pt x="21726" y="2097"/>
                  </a:lnTo>
                  <a:lnTo>
                    <a:pt x="21721" y="2111"/>
                  </a:lnTo>
                  <a:lnTo>
                    <a:pt x="21831" y="2149"/>
                  </a:lnTo>
                  <a:lnTo>
                    <a:pt x="21886" y="2153"/>
                  </a:lnTo>
                  <a:lnTo>
                    <a:pt x="21900" y="2123"/>
                  </a:lnTo>
                  <a:lnTo>
                    <a:pt x="21946" y="2120"/>
                  </a:lnTo>
                  <a:lnTo>
                    <a:pt x="21999" y="2122"/>
                  </a:lnTo>
                  <a:lnTo>
                    <a:pt x="21990" y="2091"/>
                  </a:lnTo>
                  <a:lnTo>
                    <a:pt x="22012" y="2080"/>
                  </a:lnTo>
                  <a:lnTo>
                    <a:pt x="22045" y="2106"/>
                  </a:lnTo>
                  <a:lnTo>
                    <a:pt x="22079" y="2117"/>
                  </a:lnTo>
                  <a:lnTo>
                    <a:pt x="22099" y="2131"/>
                  </a:lnTo>
                  <a:lnTo>
                    <a:pt x="22100" y="2111"/>
                  </a:lnTo>
                  <a:lnTo>
                    <a:pt x="22106" y="2101"/>
                  </a:lnTo>
                  <a:lnTo>
                    <a:pt x="22160" y="2115"/>
                  </a:lnTo>
                  <a:lnTo>
                    <a:pt x="22162" y="2138"/>
                  </a:lnTo>
                  <a:lnTo>
                    <a:pt x="22221" y="2159"/>
                  </a:lnTo>
                  <a:lnTo>
                    <a:pt x="22264" y="2143"/>
                  </a:lnTo>
                  <a:lnTo>
                    <a:pt x="22421" y="2174"/>
                  </a:lnTo>
                  <a:lnTo>
                    <a:pt x="22404" y="2144"/>
                  </a:lnTo>
                  <a:lnTo>
                    <a:pt x="22457" y="2143"/>
                  </a:lnTo>
                  <a:lnTo>
                    <a:pt x="22473" y="2175"/>
                  </a:lnTo>
                  <a:lnTo>
                    <a:pt x="22502" y="2185"/>
                  </a:lnTo>
                  <a:lnTo>
                    <a:pt x="22496" y="2149"/>
                  </a:lnTo>
                  <a:lnTo>
                    <a:pt x="22510" y="2144"/>
                  </a:lnTo>
                  <a:lnTo>
                    <a:pt x="22570" y="2155"/>
                  </a:lnTo>
                  <a:lnTo>
                    <a:pt x="22559" y="2174"/>
                  </a:lnTo>
                  <a:lnTo>
                    <a:pt x="22587" y="2209"/>
                  </a:lnTo>
                  <a:lnTo>
                    <a:pt x="22639" y="2196"/>
                  </a:lnTo>
                  <a:lnTo>
                    <a:pt x="22639" y="2176"/>
                  </a:lnTo>
                  <a:lnTo>
                    <a:pt x="22619" y="2164"/>
                  </a:lnTo>
                  <a:lnTo>
                    <a:pt x="22678" y="2166"/>
                  </a:lnTo>
                  <a:lnTo>
                    <a:pt x="22696" y="2179"/>
                  </a:lnTo>
                  <a:lnTo>
                    <a:pt x="22688" y="2206"/>
                  </a:lnTo>
                  <a:lnTo>
                    <a:pt x="22721" y="2239"/>
                  </a:lnTo>
                  <a:lnTo>
                    <a:pt x="22785" y="2265"/>
                  </a:lnTo>
                  <a:lnTo>
                    <a:pt x="22834" y="2245"/>
                  </a:lnTo>
                  <a:lnTo>
                    <a:pt x="22766" y="2221"/>
                  </a:lnTo>
                  <a:lnTo>
                    <a:pt x="22734" y="2202"/>
                  </a:lnTo>
                  <a:lnTo>
                    <a:pt x="22726" y="2178"/>
                  </a:lnTo>
                  <a:lnTo>
                    <a:pt x="22764" y="2170"/>
                  </a:lnTo>
                  <a:lnTo>
                    <a:pt x="22807" y="2175"/>
                  </a:lnTo>
                  <a:lnTo>
                    <a:pt x="22879" y="2214"/>
                  </a:lnTo>
                  <a:lnTo>
                    <a:pt x="22896" y="2255"/>
                  </a:lnTo>
                  <a:lnTo>
                    <a:pt x="22911" y="2266"/>
                  </a:lnTo>
                  <a:lnTo>
                    <a:pt x="22922" y="2235"/>
                  </a:lnTo>
                  <a:lnTo>
                    <a:pt x="22912" y="2222"/>
                  </a:lnTo>
                  <a:lnTo>
                    <a:pt x="22942" y="2228"/>
                  </a:lnTo>
                  <a:lnTo>
                    <a:pt x="22965" y="2250"/>
                  </a:lnTo>
                  <a:lnTo>
                    <a:pt x="22960" y="2265"/>
                  </a:lnTo>
                  <a:lnTo>
                    <a:pt x="22996" y="2308"/>
                  </a:lnTo>
                  <a:lnTo>
                    <a:pt x="23055" y="2413"/>
                  </a:lnTo>
                  <a:lnTo>
                    <a:pt x="23118" y="2434"/>
                  </a:lnTo>
                  <a:lnTo>
                    <a:pt x="23129" y="2473"/>
                  </a:lnTo>
                  <a:lnTo>
                    <a:pt x="23163" y="2503"/>
                  </a:lnTo>
                  <a:lnTo>
                    <a:pt x="23185" y="2541"/>
                  </a:lnTo>
                  <a:lnTo>
                    <a:pt x="23168" y="2559"/>
                  </a:lnTo>
                  <a:lnTo>
                    <a:pt x="23180" y="2599"/>
                  </a:lnTo>
                  <a:lnTo>
                    <a:pt x="23209" y="2611"/>
                  </a:lnTo>
                  <a:lnTo>
                    <a:pt x="23245" y="2577"/>
                  </a:lnTo>
                  <a:lnTo>
                    <a:pt x="23293" y="2585"/>
                  </a:lnTo>
                  <a:lnTo>
                    <a:pt x="23322" y="2637"/>
                  </a:lnTo>
                  <a:lnTo>
                    <a:pt x="23354" y="2644"/>
                  </a:lnTo>
                  <a:lnTo>
                    <a:pt x="23361" y="2633"/>
                  </a:lnTo>
                  <a:lnTo>
                    <a:pt x="23344" y="2621"/>
                  </a:lnTo>
                  <a:lnTo>
                    <a:pt x="23333" y="2587"/>
                  </a:lnTo>
                  <a:lnTo>
                    <a:pt x="23354" y="2556"/>
                  </a:lnTo>
                  <a:lnTo>
                    <a:pt x="23377" y="2566"/>
                  </a:lnTo>
                  <a:lnTo>
                    <a:pt x="23398" y="2612"/>
                  </a:lnTo>
                  <a:lnTo>
                    <a:pt x="23431" y="2646"/>
                  </a:lnTo>
                  <a:lnTo>
                    <a:pt x="23429" y="2631"/>
                  </a:lnTo>
                  <a:lnTo>
                    <a:pt x="23405" y="2572"/>
                  </a:lnTo>
                  <a:lnTo>
                    <a:pt x="23403" y="2540"/>
                  </a:lnTo>
                  <a:lnTo>
                    <a:pt x="23376" y="2509"/>
                  </a:lnTo>
                  <a:lnTo>
                    <a:pt x="23329" y="2533"/>
                  </a:lnTo>
                  <a:lnTo>
                    <a:pt x="23282" y="2542"/>
                  </a:lnTo>
                  <a:lnTo>
                    <a:pt x="23274" y="2512"/>
                  </a:lnTo>
                  <a:lnTo>
                    <a:pt x="23298" y="2484"/>
                  </a:lnTo>
                  <a:lnTo>
                    <a:pt x="23287" y="2441"/>
                  </a:lnTo>
                  <a:lnTo>
                    <a:pt x="23221" y="2395"/>
                  </a:lnTo>
                  <a:lnTo>
                    <a:pt x="23187" y="2363"/>
                  </a:lnTo>
                  <a:lnTo>
                    <a:pt x="23170" y="2326"/>
                  </a:lnTo>
                  <a:lnTo>
                    <a:pt x="23147" y="2326"/>
                  </a:lnTo>
                  <a:lnTo>
                    <a:pt x="23099" y="2364"/>
                  </a:lnTo>
                  <a:lnTo>
                    <a:pt x="23093" y="2345"/>
                  </a:lnTo>
                  <a:lnTo>
                    <a:pt x="23131" y="2314"/>
                  </a:lnTo>
                  <a:lnTo>
                    <a:pt x="23157" y="2260"/>
                  </a:lnTo>
                  <a:lnTo>
                    <a:pt x="23204" y="2192"/>
                  </a:lnTo>
                  <a:lnTo>
                    <a:pt x="23229" y="2187"/>
                  </a:lnTo>
                  <a:lnTo>
                    <a:pt x="23223" y="2207"/>
                  </a:lnTo>
                  <a:lnTo>
                    <a:pt x="23252" y="2275"/>
                  </a:lnTo>
                  <a:lnTo>
                    <a:pt x="23289" y="2285"/>
                  </a:lnTo>
                  <a:lnTo>
                    <a:pt x="23299" y="2271"/>
                  </a:lnTo>
                  <a:lnTo>
                    <a:pt x="23266" y="2243"/>
                  </a:lnTo>
                  <a:lnTo>
                    <a:pt x="23253" y="2211"/>
                  </a:lnTo>
                  <a:lnTo>
                    <a:pt x="23272" y="2208"/>
                  </a:lnTo>
                  <a:lnTo>
                    <a:pt x="23315" y="2181"/>
                  </a:lnTo>
                  <a:lnTo>
                    <a:pt x="23328" y="2155"/>
                  </a:lnTo>
                  <a:lnTo>
                    <a:pt x="23282" y="2155"/>
                  </a:lnTo>
                  <a:lnTo>
                    <a:pt x="23301" y="2138"/>
                  </a:lnTo>
                  <a:lnTo>
                    <a:pt x="23318" y="2130"/>
                  </a:lnTo>
                  <a:lnTo>
                    <a:pt x="23354" y="2121"/>
                  </a:lnTo>
                  <a:lnTo>
                    <a:pt x="23386" y="2068"/>
                  </a:lnTo>
                  <a:lnTo>
                    <a:pt x="23418" y="2072"/>
                  </a:lnTo>
                  <a:lnTo>
                    <a:pt x="23433" y="2094"/>
                  </a:lnTo>
                  <a:lnTo>
                    <a:pt x="23451" y="2088"/>
                  </a:lnTo>
                  <a:lnTo>
                    <a:pt x="23484" y="2095"/>
                  </a:lnTo>
                  <a:lnTo>
                    <a:pt x="23489" y="2113"/>
                  </a:lnTo>
                  <a:lnTo>
                    <a:pt x="23521" y="2144"/>
                  </a:lnTo>
                  <a:lnTo>
                    <a:pt x="23574" y="2154"/>
                  </a:lnTo>
                  <a:lnTo>
                    <a:pt x="23599" y="2141"/>
                  </a:lnTo>
                  <a:lnTo>
                    <a:pt x="23711" y="2160"/>
                  </a:lnTo>
                  <a:lnTo>
                    <a:pt x="23704" y="2199"/>
                  </a:lnTo>
                  <a:lnTo>
                    <a:pt x="23712" y="2217"/>
                  </a:lnTo>
                  <a:lnTo>
                    <a:pt x="23734" y="2207"/>
                  </a:lnTo>
                  <a:lnTo>
                    <a:pt x="23738" y="2180"/>
                  </a:lnTo>
                  <a:lnTo>
                    <a:pt x="23770" y="2184"/>
                  </a:lnTo>
                  <a:lnTo>
                    <a:pt x="23772" y="2230"/>
                  </a:lnTo>
                  <a:lnTo>
                    <a:pt x="23802" y="2207"/>
                  </a:lnTo>
                  <a:lnTo>
                    <a:pt x="23838" y="2167"/>
                  </a:lnTo>
                  <a:lnTo>
                    <a:pt x="23872" y="2179"/>
                  </a:lnTo>
                  <a:lnTo>
                    <a:pt x="23871" y="2207"/>
                  </a:lnTo>
                  <a:lnTo>
                    <a:pt x="23850" y="2234"/>
                  </a:lnTo>
                  <a:lnTo>
                    <a:pt x="23842" y="2256"/>
                  </a:lnTo>
                  <a:lnTo>
                    <a:pt x="23874" y="2354"/>
                  </a:lnTo>
                  <a:lnTo>
                    <a:pt x="23861" y="2403"/>
                  </a:lnTo>
                  <a:lnTo>
                    <a:pt x="23866" y="2424"/>
                  </a:lnTo>
                  <a:lnTo>
                    <a:pt x="23900" y="2415"/>
                  </a:lnTo>
                  <a:lnTo>
                    <a:pt x="23923" y="2455"/>
                  </a:lnTo>
                  <a:lnTo>
                    <a:pt x="23963" y="2472"/>
                  </a:lnTo>
                  <a:lnTo>
                    <a:pt x="23977" y="2511"/>
                  </a:lnTo>
                  <a:lnTo>
                    <a:pt x="23957" y="2534"/>
                  </a:lnTo>
                  <a:lnTo>
                    <a:pt x="23899" y="2532"/>
                  </a:lnTo>
                  <a:lnTo>
                    <a:pt x="23838" y="2542"/>
                  </a:lnTo>
                  <a:lnTo>
                    <a:pt x="23920" y="2561"/>
                  </a:lnTo>
                  <a:lnTo>
                    <a:pt x="23942" y="2594"/>
                  </a:lnTo>
                  <a:lnTo>
                    <a:pt x="23933" y="2624"/>
                  </a:lnTo>
                  <a:lnTo>
                    <a:pt x="23891" y="2634"/>
                  </a:lnTo>
                  <a:lnTo>
                    <a:pt x="23857" y="2696"/>
                  </a:lnTo>
                  <a:lnTo>
                    <a:pt x="23845" y="2676"/>
                  </a:lnTo>
                  <a:lnTo>
                    <a:pt x="23800" y="2712"/>
                  </a:lnTo>
                  <a:lnTo>
                    <a:pt x="23751" y="2710"/>
                  </a:lnTo>
                  <a:lnTo>
                    <a:pt x="23712" y="2745"/>
                  </a:lnTo>
                  <a:lnTo>
                    <a:pt x="23764" y="2737"/>
                  </a:lnTo>
                  <a:lnTo>
                    <a:pt x="23792" y="2750"/>
                  </a:lnTo>
                  <a:lnTo>
                    <a:pt x="23811" y="2779"/>
                  </a:lnTo>
                  <a:lnTo>
                    <a:pt x="23839" y="2749"/>
                  </a:lnTo>
                  <a:lnTo>
                    <a:pt x="23856" y="2750"/>
                  </a:lnTo>
                  <a:lnTo>
                    <a:pt x="23860" y="2782"/>
                  </a:lnTo>
                  <a:lnTo>
                    <a:pt x="23894" y="2829"/>
                  </a:lnTo>
                  <a:lnTo>
                    <a:pt x="23863" y="2849"/>
                  </a:lnTo>
                  <a:lnTo>
                    <a:pt x="23856" y="2907"/>
                  </a:lnTo>
                  <a:lnTo>
                    <a:pt x="23899" y="2861"/>
                  </a:lnTo>
                  <a:lnTo>
                    <a:pt x="23945" y="2857"/>
                  </a:lnTo>
                  <a:lnTo>
                    <a:pt x="23993" y="2898"/>
                  </a:lnTo>
                  <a:lnTo>
                    <a:pt x="23988" y="2924"/>
                  </a:lnTo>
                  <a:lnTo>
                    <a:pt x="24015" y="2972"/>
                  </a:lnTo>
                  <a:lnTo>
                    <a:pt x="23973" y="3002"/>
                  </a:lnTo>
                  <a:lnTo>
                    <a:pt x="23995" y="3014"/>
                  </a:lnTo>
                  <a:lnTo>
                    <a:pt x="24004" y="3069"/>
                  </a:lnTo>
                  <a:lnTo>
                    <a:pt x="23965" y="3086"/>
                  </a:lnTo>
                  <a:lnTo>
                    <a:pt x="23961" y="3113"/>
                  </a:lnTo>
                  <a:lnTo>
                    <a:pt x="23977" y="3137"/>
                  </a:lnTo>
                  <a:lnTo>
                    <a:pt x="23980" y="3107"/>
                  </a:lnTo>
                  <a:lnTo>
                    <a:pt x="24011" y="3099"/>
                  </a:lnTo>
                  <a:lnTo>
                    <a:pt x="24034" y="3124"/>
                  </a:lnTo>
                  <a:lnTo>
                    <a:pt x="24027" y="3171"/>
                  </a:lnTo>
                  <a:lnTo>
                    <a:pt x="24068" y="3161"/>
                  </a:lnTo>
                  <a:lnTo>
                    <a:pt x="24083" y="3188"/>
                  </a:lnTo>
                  <a:lnTo>
                    <a:pt x="24085" y="3158"/>
                  </a:lnTo>
                  <a:lnTo>
                    <a:pt x="24107" y="3138"/>
                  </a:lnTo>
                  <a:lnTo>
                    <a:pt x="24133" y="3152"/>
                  </a:lnTo>
                  <a:lnTo>
                    <a:pt x="24171" y="3158"/>
                  </a:lnTo>
                  <a:lnTo>
                    <a:pt x="24171" y="3203"/>
                  </a:lnTo>
                  <a:lnTo>
                    <a:pt x="24143" y="3216"/>
                  </a:lnTo>
                  <a:lnTo>
                    <a:pt x="24110" y="3195"/>
                  </a:lnTo>
                  <a:lnTo>
                    <a:pt x="24087" y="3227"/>
                  </a:lnTo>
                  <a:lnTo>
                    <a:pt x="24128" y="3252"/>
                  </a:lnTo>
                  <a:lnTo>
                    <a:pt x="24159" y="3246"/>
                  </a:lnTo>
                  <a:lnTo>
                    <a:pt x="24184" y="3297"/>
                  </a:lnTo>
                  <a:lnTo>
                    <a:pt x="24182" y="3321"/>
                  </a:lnTo>
                  <a:lnTo>
                    <a:pt x="24131" y="3345"/>
                  </a:lnTo>
                  <a:lnTo>
                    <a:pt x="24090" y="3286"/>
                  </a:lnTo>
                  <a:lnTo>
                    <a:pt x="24078" y="3277"/>
                  </a:lnTo>
                  <a:lnTo>
                    <a:pt x="24098" y="3345"/>
                  </a:lnTo>
                  <a:lnTo>
                    <a:pt x="24069" y="3372"/>
                  </a:lnTo>
                  <a:lnTo>
                    <a:pt x="24052" y="3368"/>
                  </a:lnTo>
                  <a:lnTo>
                    <a:pt x="24042" y="3353"/>
                  </a:lnTo>
                  <a:lnTo>
                    <a:pt x="24013" y="3357"/>
                  </a:lnTo>
                  <a:lnTo>
                    <a:pt x="23990" y="3342"/>
                  </a:lnTo>
                  <a:lnTo>
                    <a:pt x="23904" y="3334"/>
                  </a:lnTo>
                  <a:lnTo>
                    <a:pt x="23873" y="3353"/>
                  </a:lnTo>
                  <a:lnTo>
                    <a:pt x="23838" y="3353"/>
                  </a:lnTo>
                  <a:lnTo>
                    <a:pt x="23847" y="3327"/>
                  </a:lnTo>
                  <a:lnTo>
                    <a:pt x="23833" y="3301"/>
                  </a:lnTo>
                  <a:lnTo>
                    <a:pt x="23805" y="3297"/>
                  </a:lnTo>
                  <a:lnTo>
                    <a:pt x="23813" y="3344"/>
                  </a:lnTo>
                  <a:lnTo>
                    <a:pt x="23791" y="3344"/>
                  </a:lnTo>
                  <a:lnTo>
                    <a:pt x="23784" y="3355"/>
                  </a:lnTo>
                  <a:lnTo>
                    <a:pt x="23802" y="3385"/>
                  </a:lnTo>
                  <a:lnTo>
                    <a:pt x="23772" y="3419"/>
                  </a:lnTo>
                  <a:lnTo>
                    <a:pt x="23761" y="3419"/>
                  </a:lnTo>
                  <a:lnTo>
                    <a:pt x="23761" y="3401"/>
                  </a:lnTo>
                  <a:lnTo>
                    <a:pt x="23748" y="3392"/>
                  </a:lnTo>
                  <a:lnTo>
                    <a:pt x="23671" y="3410"/>
                  </a:lnTo>
                  <a:lnTo>
                    <a:pt x="23651" y="3399"/>
                  </a:lnTo>
                  <a:lnTo>
                    <a:pt x="23653" y="3378"/>
                  </a:lnTo>
                  <a:lnTo>
                    <a:pt x="23639" y="3332"/>
                  </a:lnTo>
                  <a:lnTo>
                    <a:pt x="23625" y="3323"/>
                  </a:lnTo>
                  <a:lnTo>
                    <a:pt x="23536" y="3258"/>
                  </a:lnTo>
                  <a:lnTo>
                    <a:pt x="23525" y="3244"/>
                  </a:lnTo>
                  <a:lnTo>
                    <a:pt x="23534" y="3231"/>
                  </a:lnTo>
                  <a:lnTo>
                    <a:pt x="23472" y="3210"/>
                  </a:lnTo>
                  <a:lnTo>
                    <a:pt x="23463" y="3248"/>
                  </a:lnTo>
                  <a:lnTo>
                    <a:pt x="23402" y="3265"/>
                  </a:lnTo>
                  <a:lnTo>
                    <a:pt x="23371" y="3297"/>
                  </a:lnTo>
                  <a:lnTo>
                    <a:pt x="23349" y="3301"/>
                  </a:lnTo>
                  <a:lnTo>
                    <a:pt x="23344" y="3254"/>
                  </a:lnTo>
                  <a:lnTo>
                    <a:pt x="23326" y="3217"/>
                  </a:lnTo>
                  <a:lnTo>
                    <a:pt x="23336" y="3253"/>
                  </a:lnTo>
                  <a:lnTo>
                    <a:pt x="23328" y="3327"/>
                  </a:lnTo>
                  <a:lnTo>
                    <a:pt x="23344" y="3367"/>
                  </a:lnTo>
                  <a:lnTo>
                    <a:pt x="23331" y="3410"/>
                  </a:lnTo>
                  <a:lnTo>
                    <a:pt x="23264" y="3505"/>
                  </a:lnTo>
                  <a:lnTo>
                    <a:pt x="23230" y="3504"/>
                  </a:lnTo>
                  <a:lnTo>
                    <a:pt x="23228" y="3439"/>
                  </a:lnTo>
                  <a:lnTo>
                    <a:pt x="23188" y="3423"/>
                  </a:lnTo>
                  <a:lnTo>
                    <a:pt x="23155" y="3443"/>
                  </a:lnTo>
                  <a:lnTo>
                    <a:pt x="23066" y="3375"/>
                  </a:lnTo>
                  <a:lnTo>
                    <a:pt x="23071" y="3345"/>
                  </a:lnTo>
                  <a:lnTo>
                    <a:pt x="23058" y="3257"/>
                  </a:lnTo>
                  <a:lnTo>
                    <a:pt x="23024" y="3245"/>
                  </a:lnTo>
                  <a:lnTo>
                    <a:pt x="23012" y="3220"/>
                  </a:lnTo>
                  <a:lnTo>
                    <a:pt x="22991" y="3196"/>
                  </a:lnTo>
                  <a:lnTo>
                    <a:pt x="22972" y="3215"/>
                  </a:lnTo>
                  <a:lnTo>
                    <a:pt x="22985" y="3244"/>
                  </a:lnTo>
                  <a:lnTo>
                    <a:pt x="22982" y="3274"/>
                  </a:lnTo>
                  <a:lnTo>
                    <a:pt x="23004" y="3299"/>
                  </a:lnTo>
                  <a:lnTo>
                    <a:pt x="22995" y="3325"/>
                  </a:lnTo>
                  <a:lnTo>
                    <a:pt x="22937" y="3292"/>
                  </a:lnTo>
                  <a:lnTo>
                    <a:pt x="22896" y="3243"/>
                  </a:lnTo>
                  <a:lnTo>
                    <a:pt x="22889" y="3247"/>
                  </a:lnTo>
                  <a:lnTo>
                    <a:pt x="22909" y="3295"/>
                  </a:lnTo>
                  <a:lnTo>
                    <a:pt x="22886" y="3312"/>
                  </a:lnTo>
                  <a:lnTo>
                    <a:pt x="22902" y="3328"/>
                  </a:lnTo>
                  <a:lnTo>
                    <a:pt x="22947" y="3328"/>
                  </a:lnTo>
                  <a:lnTo>
                    <a:pt x="22971" y="3357"/>
                  </a:lnTo>
                  <a:lnTo>
                    <a:pt x="22955" y="3396"/>
                  </a:lnTo>
                  <a:lnTo>
                    <a:pt x="22901" y="3399"/>
                  </a:lnTo>
                  <a:lnTo>
                    <a:pt x="22896" y="3423"/>
                  </a:lnTo>
                  <a:lnTo>
                    <a:pt x="22920" y="3436"/>
                  </a:lnTo>
                  <a:lnTo>
                    <a:pt x="23023" y="3557"/>
                  </a:lnTo>
                  <a:lnTo>
                    <a:pt x="23096" y="3577"/>
                  </a:lnTo>
                  <a:lnTo>
                    <a:pt x="23138" y="3560"/>
                  </a:lnTo>
                  <a:lnTo>
                    <a:pt x="23185" y="3583"/>
                  </a:lnTo>
                  <a:lnTo>
                    <a:pt x="23198" y="3634"/>
                  </a:lnTo>
                  <a:lnTo>
                    <a:pt x="23190" y="3635"/>
                  </a:lnTo>
                  <a:lnTo>
                    <a:pt x="23157" y="3591"/>
                  </a:lnTo>
                  <a:lnTo>
                    <a:pt x="23139" y="3590"/>
                  </a:lnTo>
                  <a:lnTo>
                    <a:pt x="23164" y="3645"/>
                  </a:lnTo>
                  <a:lnTo>
                    <a:pt x="23217" y="3685"/>
                  </a:lnTo>
                  <a:lnTo>
                    <a:pt x="23230" y="3731"/>
                  </a:lnTo>
                  <a:lnTo>
                    <a:pt x="23264" y="3772"/>
                  </a:lnTo>
                  <a:lnTo>
                    <a:pt x="23264" y="3850"/>
                  </a:lnTo>
                  <a:lnTo>
                    <a:pt x="23234" y="3970"/>
                  </a:lnTo>
                  <a:lnTo>
                    <a:pt x="23252" y="4042"/>
                  </a:lnTo>
                  <a:lnTo>
                    <a:pt x="23251" y="4091"/>
                  </a:lnTo>
                  <a:lnTo>
                    <a:pt x="23262" y="4117"/>
                  </a:lnTo>
                  <a:lnTo>
                    <a:pt x="23218" y="4184"/>
                  </a:lnTo>
                  <a:lnTo>
                    <a:pt x="23218" y="4229"/>
                  </a:lnTo>
                  <a:lnTo>
                    <a:pt x="23186" y="4252"/>
                  </a:lnTo>
                  <a:lnTo>
                    <a:pt x="23196" y="4217"/>
                  </a:lnTo>
                  <a:lnTo>
                    <a:pt x="23186" y="4204"/>
                  </a:lnTo>
                  <a:lnTo>
                    <a:pt x="23101" y="4268"/>
                  </a:lnTo>
                  <a:lnTo>
                    <a:pt x="23080" y="4242"/>
                  </a:lnTo>
                  <a:lnTo>
                    <a:pt x="23041" y="4270"/>
                  </a:lnTo>
                  <a:lnTo>
                    <a:pt x="23014" y="4263"/>
                  </a:lnTo>
                  <a:lnTo>
                    <a:pt x="22994" y="4229"/>
                  </a:lnTo>
                  <a:lnTo>
                    <a:pt x="22955" y="4225"/>
                  </a:lnTo>
                  <a:lnTo>
                    <a:pt x="22902" y="4169"/>
                  </a:lnTo>
                  <a:lnTo>
                    <a:pt x="22860" y="4139"/>
                  </a:lnTo>
                  <a:lnTo>
                    <a:pt x="22812" y="4133"/>
                  </a:lnTo>
                  <a:lnTo>
                    <a:pt x="22782" y="4113"/>
                  </a:lnTo>
                  <a:lnTo>
                    <a:pt x="22750" y="4122"/>
                  </a:lnTo>
                  <a:lnTo>
                    <a:pt x="22717" y="4166"/>
                  </a:lnTo>
                  <a:lnTo>
                    <a:pt x="22677" y="4165"/>
                  </a:lnTo>
                  <a:lnTo>
                    <a:pt x="22717" y="4184"/>
                  </a:lnTo>
                  <a:lnTo>
                    <a:pt x="22769" y="4185"/>
                  </a:lnTo>
                  <a:lnTo>
                    <a:pt x="22792" y="4148"/>
                  </a:lnTo>
                  <a:lnTo>
                    <a:pt x="22890" y="4188"/>
                  </a:lnTo>
                  <a:lnTo>
                    <a:pt x="22908" y="4221"/>
                  </a:lnTo>
                  <a:lnTo>
                    <a:pt x="22860" y="4255"/>
                  </a:lnTo>
                  <a:lnTo>
                    <a:pt x="22828" y="4235"/>
                  </a:lnTo>
                  <a:lnTo>
                    <a:pt x="22786" y="4236"/>
                  </a:lnTo>
                  <a:lnTo>
                    <a:pt x="22785" y="4273"/>
                  </a:lnTo>
                  <a:lnTo>
                    <a:pt x="22749" y="4232"/>
                  </a:lnTo>
                  <a:lnTo>
                    <a:pt x="22716" y="4237"/>
                  </a:lnTo>
                  <a:lnTo>
                    <a:pt x="22733" y="4240"/>
                  </a:lnTo>
                  <a:lnTo>
                    <a:pt x="22752" y="4289"/>
                  </a:lnTo>
                  <a:lnTo>
                    <a:pt x="22807" y="4317"/>
                  </a:lnTo>
                  <a:lnTo>
                    <a:pt x="22793" y="4370"/>
                  </a:lnTo>
                  <a:lnTo>
                    <a:pt x="22815" y="4434"/>
                  </a:lnTo>
                  <a:lnTo>
                    <a:pt x="22850" y="4452"/>
                  </a:lnTo>
                  <a:lnTo>
                    <a:pt x="22829" y="4431"/>
                  </a:lnTo>
                  <a:lnTo>
                    <a:pt x="22833" y="4355"/>
                  </a:lnTo>
                  <a:lnTo>
                    <a:pt x="22858" y="4339"/>
                  </a:lnTo>
                  <a:lnTo>
                    <a:pt x="22890" y="4348"/>
                  </a:lnTo>
                  <a:lnTo>
                    <a:pt x="22890" y="4327"/>
                  </a:lnTo>
                  <a:lnTo>
                    <a:pt x="22947" y="4275"/>
                  </a:lnTo>
                  <a:lnTo>
                    <a:pt x="22977" y="4268"/>
                  </a:lnTo>
                  <a:lnTo>
                    <a:pt x="23001" y="4286"/>
                  </a:lnTo>
                  <a:lnTo>
                    <a:pt x="23001" y="4311"/>
                  </a:lnTo>
                  <a:lnTo>
                    <a:pt x="23047" y="4381"/>
                  </a:lnTo>
                  <a:lnTo>
                    <a:pt x="23093" y="4393"/>
                  </a:lnTo>
                  <a:lnTo>
                    <a:pt x="23137" y="4436"/>
                  </a:lnTo>
                  <a:lnTo>
                    <a:pt x="23188" y="4430"/>
                  </a:lnTo>
                  <a:lnTo>
                    <a:pt x="23203" y="4399"/>
                  </a:lnTo>
                  <a:lnTo>
                    <a:pt x="23195" y="4374"/>
                  </a:lnTo>
                  <a:lnTo>
                    <a:pt x="23211" y="4377"/>
                  </a:lnTo>
                  <a:lnTo>
                    <a:pt x="23306" y="4455"/>
                  </a:lnTo>
                  <a:lnTo>
                    <a:pt x="23323" y="4486"/>
                  </a:lnTo>
                  <a:lnTo>
                    <a:pt x="23287" y="4480"/>
                  </a:lnTo>
                  <a:lnTo>
                    <a:pt x="23283" y="4515"/>
                  </a:lnTo>
                  <a:lnTo>
                    <a:pt x="23350" y="4580"/>
                  </a:lnTo>
                  <a:lnTo>
                    <a:pt x="23374" y="4577"/>
                  </a:lnTo>
                  <a:lnTo>
                    <a:pt x="23373" y="4562"/>
                  </a:lnTo>
                  <a:lnTo>
                    <a:pt x="23376" y="4508"/>
                  </a:lnTo>
                  <a:lnTo>
                    <a:pt x="23428" y="4548"/>
                  </a:lnTo>
                  <a:lnTo>
                    <a:pt x="23502" y="4663"/>
                  </a:lnTo>
                  <a:lnTo>
                    <a:pt x="23474" y="4638"/>
                  </a:lnTo>
                  <a:lnTo>
                    <a:pt x="23451" y="4638"/>
                  </a:lnTo>
                  <a:lnTo>
                    <a:pt x="23442" y="4650"/>
                  </a:lnTo>
                  <a:lnTo>
                    <a:pt x="23470" y="4688"/>
                  </a:lnTo>
                  <a:lnTo>
                    <a:pt x="23433" y="4714"/>
                  </a:lnTo>
                  <a:lnTo>
                    <a:pt x="23428" y="4755"/>
                  </a:lnTo>
                  <a:lnTo>
                    <a:pt x="23442" y="4778"/>
                  </a:lnTo>
                  <a:lnTo>
                    <a:pt x="23480" y="4766"/>
                  </a:lnTo>
                  <a:lnTo>
                    <a:pt x="23487" y="4724"/>
                  </a:lnTo>
                  <a:lnTo>
                    <a:pt x="23501" y="4713"/>
                  </a:lnTo>
                  <a:lnTo>
                    <a:pt x="23527" y="4724"/>
                  </a:lnTo>
                  <a:lnTo>
                    <a:pt x="23537" y="4690"/>
                  </a:lnTo>
                  <a:lnTo>
                    <a:pt x="23567" y="4744"/>
                  </a:lnTo>
                  <a:lnTo>
                    <a:pt x="23650" y="4798"/>
                  </a:lnTo>
                  <a:lnTo>
                    <a:pt x="23732" y="4818"/>
                  </a:lnTo>
                  <a:lnTo>
                    <a:pt x="23781" y="4861"/>
                  </a:lnTo>
                  <a:lnTo>
                    <a:pt x="23754" y="4888"/>
                  </a:lnTo>
                  <a:lnTo>
                    <a:pt x="23802" y="4954"/>
                  </a:lnTo>
                  <a:lnTo>
                    <a:pt x="23842" y="4964"/>
                  </a:lnTo>
                  <a:lnTo>
                    <a:pt x="23891" y="5039"/>
                  </a:lnTo>
                  <a:lnTo>
                    <a:pt x="23894" y="5149"/>
                  </a:lnTo>
                  <a:lnTo>
                    <a:pt x="23870" y="5157"/>
                  </a:lnTo>
                  <a:lnTo>
                    <a:pt x="23870" y="5176"/>
                  </a:lnTo>
                  <a:lnTo>
                    <a:pt x="23906" y="5198"/>
                  </a:lnTo>
                  <a:lnTo>
                    <a:pt x="23925" y="5244"/>
                  </a:lnTo>
                  <a:lnTo>
                    <a:pt x="23907" y="5252"/>
                  </a:lnTo>
                  <a:lnTo>
                    <a:pt x="23883" y="5231"/>
                  </a:lnTo>
                  <a:lnTo>
                    <a:pt x="23749" y="5231"/>
                  </a:lnTo>
                  <a:lnTo>
                    <a:pt x="23709" y="5206"/>
                  </a:lnTo>
                  <a:lnTo>
                    <a:pt x="23683" y="5222"/>
                  </a:lnTo>
                  <a:lnTo>
                    <a:pt x="23650" y="5211"/>
                  </a:lnTo>
                  <a:lnTo>
                    <a:pt x="23642" y="5179"/>
                  </a:lnTo>
                  <a:lnTo>
                    <a:pt x="23621" y="5167"/>
                  </a:lnTo>
                  <a:lnTo>
                    <a:pt x="23612" y="5183"/>
                  </a:lnTo>
                  <a:lnTo>
                    <a:pt x="23629" y="5210"/>
                  </a:lnTo>
                  <a:lnTo>
                    <a:pt x="23570" y="5246"/>
                  </a:lnTo>
                  <a:lnTo>
                    <a:pt x="23524" y="5244"/>
                  </a:lnTo>
                  <a:lnTo>
                    <a:pt x="23511" y="5260"/>
                  </a:lnTo>
                  <a:lnTo>
                    <a:pt x="23537" y="5276"/>
                  </a:lnTo>
                  <a:lnTo>
                    <a:pt x="23474" y="5333"/>
                  </a:lnTo>
                  <a:lnTo>
                    <a:pt x="23441" y="5335"/>
                  </a:lnTo>
                  <a:lnTo>
                    <a:pt x="23439" y="5369"/>
                  </a:lnTo>
                  <a:lnTo>
                    <a:pt x="23463" y="5376"/>
                  </a:lnTo>
                  <a:lnTo>
                    <a:pt x="23407" y="5447"/>
                  </a:lnTo>
                  <a:lnTo>
                    <a:pt x="23387" y="5468"/>
                  </a:lnTo>
                  <a:lnTo>
                    <a:pt x="23382" y="5458"/>
                  </a:lnTo>
                  <a:lnTo>
                    <a:pt x="23351" y="5457"/>
                  </a:lnTo>
                  <a:lnTo>
                    <a:pt x="23351" y="5510"/>
                  </a:lnTo>
                  <a:lnTo>
                    <a:pt x="23374" y="5563"/>
                  </a:lnTo>
                  <a:lnTo>
                    <a:pt x="23337" y="5599"/>
                  </a:lnTo>
                  <a:lnTo>
                    <a:pt x="23316" y="5577"/>
                  </a:lnTo>
                  <a:lnTo>
                    <a:pt x="23309" y="5613"/>
                  </a:lnTo>
                  <a:lnTo>
                    <a:pt x="23326" y="5640"/>
                  </a:lnTo>
                  <a:lnTo>
                    <a:pt x="23284" y="5683"/>
                  </a:lnTo>
                  <a:lnTo>
                    <a:pt x="23254" y="5692"/>
                  </a:lnTo>
                  <a:lnTo>
                    <a:pt x="23273" y="5709"/>
                  </a:lnTo>
                  <a:lnTo>
                    <a:pt x="23264" y="5729"/>
                  </a:lnTo>
                  <a:lnTo>
                    <a:pt x="23250" y="5761"/>
                  </a:lnTo>
                  <a:lnTo>
                    <a:pt x="23228" y="5750"/>
                  </a:lnTo>
                  <a:lnTo>
                    <a:pt x="23199" y="5764"/>
                  </a:lnTo>
                  <a:lnTo>
                    <a:pt x="23222" y="5790"/>
                  </a:lnTo>
                  <a:lnTo>
                    <a:pt x="23224" y="5820"/>
                  </a:lnTo>
                  <a:lnTo>
                    <a:pt x="23187" y="5848"/>
                  </a:lnTo>
                  <a:lnTo>
                    <a:pt x="23206" y="5875"/>
                  </a:lnTo>
                  <a:lnTo>
                    <a:pt x="23197" y="5904"/>
                  </a:lnTo>
                  <a:lnTo>
                    <a:pt x="23171" y="5910"/>
                  </a:lnTo>
                  <a:lnTo>
                    <a:pt x="23153" y="5890"/>
                  </a:lnTo>
                  <a:lnTo>
                    <a:pt x="23128" y="5899"/>
                  </a:lnTo>
                  <a:lnTo>
                    <a:pt x="23148" y="5928"/>
                  </a:lnTo>
                  <a:lnTo>
                    <a:pt x="23202" y="5953"/>
                  </a:lnTo>
                  <a:lnTo>
                    <a:pt x="23185" y="5993"/>
                  </a:lnTo>
                  <a:lnTo>
                    <a:pt x="23133" y="5997"/>
                  </a:lnTo>
                  <a:lnTo>
                    <a:pt x="23133" y="6017"/>
                  </a:lnTo>
                  <a:lnTo>
                    <a:pt x="23158" y="6030"/>
                  </a:lnTo>
                  <a:lnTo>
                    <a:pt x="23185" y="6091"/>
                  </a:lnTo>
                  <a:lnTo>
                    <a:pt x="23163" y="6108"/>
                  </a:lnTo>
                  <a:lnTo>
                    <a:pt x="23176" y="6133"/>
                  </a:lnTo>
                  <a:lnTo>
                    <a:pt x="23137" y="6189"/>
                  </a:lnTo>
                  <a:lnTo>
                    <a:pt x="23147" y="6217"/>
                  </a:lnTo>
                  <a:lnTo>
                    <a:pt x="23122" y="6281"/>
                  </a:lnTo>
                  <a:lnTo>
                    <a:pt x="23107" y="6367"/>
                  </a:lnTo>
                  <a:lnTo>
                    <a:pt x="23088" y="6399"/>
                  </a:lnTo>
                  <a:lnTo>
                    <a:pt x="23083" y="6433"/>
                  </a:lnTo>
                  <a:lnTo>
                    <a:pt x="23106" y="6441"/>
                  </a:lnTo>
                  <a:lnTo>
                    <a:pt x="23117" y="6463"/>
                  </a:lnTo>
                  <a:lnTo>
                    <a:pt x="23104" y="6485"/>
                  </a:lnTo>
                  <a:lnTo>
                    <a:pt x="23158" y="6557"/>
                  </a:lnTo>
                  <a:lnTo>
                    <a:pt x="23159" y="6587"/>
                  </a:lnTo>
                  <a:lnTo>
                    <a:pt x="23131" y="6578"/>
                  </a:lnTo>
                  <a:lnTo>
                    <a:pt x="23088" y="6584"/>
                  </a:lnTo>
                  <a:lnTo>
                    <a:pt x="23056" y="6552"/>
                  </a:lnTo>
                  <a:lnTo>
                    <a:pt x="23036" y="6570"/>
                  </a:lnTo>
                  <a:lnTo>
                    <a:pt x="22983" y="6511"/>
                  </a:lnTo>
                  <a:lnTo>
                    <a:pt x="22999" y="6498"/>
                  </a:lnTo>
                  <a:lnTo>
                    <a:pt x="22982" y="6489"/>
                  </a:lnTo>
                  <a:lnTo>
                    <a:pt x="22950" y="6495"/>
                  </a:lnTo>
                  <a:lnTo>
                    <a:pt x="22922" y="6491"/>
                  </a:lnTo>
                  <a:lnTo>
                    <a:pt x="22915" y="6459"/>
                  </a:lnTo>
                  <a:lnTo>
                    <a:pt x="22818" y="6403"/>
                  </a:lnTo>
                  <a:lnTo>
                    <a:pt x="22767" y="6393"/>
                  </a:lnTo>
                  <a:lnTo>
                    <a:pt x="22705" y="6431"/>
                  </a:lnTo>
                  <a:lnTo>
                    <a:pt x="22687" y="6416"/>
                  </a:lnTo>
                  <a:lnTo>
                    <a:pt x="22647" y="6428"/>
                  </a:lnTo>
                  <a:lnTo>
                    <a:pt x="22608" y="6478"/>
                  </a:lnTo>
                  <a:lnTo>
                    <a:pt x="22572" y="6479"/>
                  </a:lnTo>
                  <a:lnTo>
                    <a:pt x="22554" y="6547"/>
                  </a:lnTo>
                  <a:lnTo>
                    <a:pt x="22529" y="6570"/>
                  </a:lnTo>
                  <a:lnTo>
                    <a:pt x="22493" y="6551"/>
                  </a:lnTo>
                  <a:lnTo>
                    <a:pt x="22521" y="6601"/>
                  </a:lnTo>
                  <a:lnTo>
                    <a:pt x="22500" y="6632"/>
                  </a:lnTo>
                  <a:lnTo>
                    <a:pt x="22508" y="6673"/>
                  </a:lnTo>
                  <a:lnTo>
                    <a:pt x="22496" y="6705"/>
                  </a:lnTo>
                  <a:lnTo>
                    <a:pt x="22484" y="6803"/>
                  </a:lnTo>
                  <a:lnTo>
                    <a:pt x="22465" y="6817"/>
                  </a:lnTo>
                  <a:lnTo>
                    <a:pt x="22442" y="6788"/>
                  </a:lnTo>
                  <a:lnTo>
                    <a:pt x="22398" y="6670"/>
                  </a:lnTo>
                  <a:lnTo>
                    <a:pt x="22394" y="6630"/>
                  </a:lnTo>
                  <a:lnTo>
                    <a:pt x="22361" y="6612"/>
                  </a:lnTo>
                  <a:lnTo>
                    <a:pt x="22334" y="6576"/>
                  </a:lnTo>
                  <a:lnTo>
                    <a:pt x="22329" y="6617"/>
                  </a:lnTo>
                  <a:lnTo>
                    <a:pt x="22285" y="6696"/>
                  </a:lnTo>
                  <a:lnTo>
                    <a:pt x="22256" y="6713"/>
                  </a:lnTo>
                  <a:lnTo>
                    <a:pt x="22249" y="6750"/>
                  </a:lnTo>
                  <a:lnTo>
                    <a:pt x="22289" y="6765"/>
                  </a:lnTo>
                  <a:lnTo>
                    <a:pt x="22250" y="6847"/>
                  </a:lnTo>
                  <a:lnTo>
                    <a:pt x="22223" y="6806"/>
                  </a:lnTo>
                  <a:lnTo>
                    <a:pt x="22203" y="6805"/>
                  </a:lnTo>
                  <a:lnTo>
                    <a:pt x="22185" y="6778"/>
                  </a:lnTo>
                  <a:lnTo>
                    <a:pt x="22158" y="6783"/>
                  </a:lnTo>
                  <a:lnTo>
                    <a:pt x="22142" y="6836"/>
                  </a:lnTo>
                  <a:lnTo>
                    <a:pt x="22121" y="6842"/>
                  </a:lnTo>
                  <a:lnTo>
                    <a:pt x="22084" y="6821"/>
                  </a:lnTo>
                  <a:lnTo>
                    <a:pt x="22057" y="6822"/>
                  </a:lnTo>
                  <a:lnTo>
                    <a:pt x="22053" y="6846"/>
                  </a:lnTo>
                  <a:lnTo>
                    <a:pt x="22077" y="6881"/>
                  </a:lnTo>
                  <a:lnTo>
                    <a:pt x="22058" y="6895"/>
                  </a:lnTo>
                  <a:lnTo>
                    <a:pt x="22046" y="6927"/>
                  </a:lnTo>
                  <a:lnTo>
                    <a:pt x="22042" y="6958"/>
                  </a:lnTo>
                  <a:lnTo>
                    <a:pt x="22075" y="6996"/>
                  </a:lnTo>
                  <a:lnTo>
                    <a:pt x="22084" y="7040"/>
                  </a:lnTo>
                  <a:lnTo>
                    <a:pt x="22066" y="7046"/>
                  </a:lnTo>
                  <a:lnTo>
                    <a:pt x="22075" y="7070"/>
                  </a:lnTo>
                  <a:lnTo>
                    <a:pt x="22113" y="7083"/>
                  </a:lnTo>
                  <a:lnTo>
                    <a:pt x="22141" y="7112"/>
                  </a:lnTo>
                  <a:lnTo>
                    <a:pt x="22148" y="7135"/>
                  </a:lnTo>
                  <a:lnTo>
                    <a:pt x="22134" y="7135"/>
                  </a:lnTo>
                  <a:lnTo>
                    <a:pt x="22122" y="7160"/>
                  </a:lnTo>
                  <a:lnTo>
                    <a:pt x="22151" y="7186"/>
                  </a:lnTo>
                  <a:lnTo>
                    <a:pt x="22178" y="7209"/>
                  </a:lnTo>
                  <a:lnTo>
                    <a:pt x="22175" y="7225"/>
                  </a:lnTo>
                  <a:lnTo>
                    <a:pt x="22142" y="7203"/>
                  </a:lnTo>
                  <a:lnTo>
                    <a:pt x="22117" y="7212"/>
                  </a:lnTo>
                  <a:lnTo>
                    <a:pt x="22111" y="7226"/>
                  </a:lnTo>
                  <a:lnTo>
                    <a:pt x="22148" y="7266"/>
                  </a:lnTo>
                  <a:lnTo>
                    <a:pt x="22167" y="7253"/>
                  </a:lnTo>
                  <a:lnTo>
                    <a:pt x="22167" y="7292"/>
                  </a:lnTo>
                  <a:lnTo>
                    <a:pt x="22156" y="7333"/>
                  </a:lnTo>
                  <a:lnTo>
                    <a:pt x="22160" y="7366"/>
                  </a:lnTo>
                  <a:lnTo>
                    <a:pt x="22138" y="7396"/>
                  </a:lnTo>
                  <a:lnTo>
                    <a:pt x="22156" y="7451"/>
                  </a:lnTo>
                  <a:lnTo>
                    <a:pt x="22143" y="7477"/>
                  </a:lnTo>
                  <a:lnTo>
                    <a:pt x="22162" y="7514"/>
                  </a:lnTo>
                  <a:lnTo>
                    <a:pt x="22161" y="7536"/>
                  </a:lnTo>
                  <a:lnTo>
                    <a:pt x="22162" y="7574"/>
                  </a:lnTo>
                  <a:lnTo>
                    <a:pt x="22192" y="7640"/>
                  </a:lnTo>
                  <a:lnTo>
                    <a:pt x="22177" y="7658"/>
                  </a:lnTo>
                  <a:lnTo>
                    <a:pt x="22205" y="7678"/>
                  </a:lnTo>
                  <a:lnTo>
                    <a:pt x="22238" y="7711"/>
                  </a:lnTo>
                  <a:lnTo>
                    <a:pt x="22288" y="7776"/>
                  </a:lnTo>
                  <a:lnTo>
                    <a:pt x="22333" y="7797"/>
                  </a:lnTo>
                  <a:lnTo>
                    <a:pt x="22348" y="7785"/>
                  </a:lnTo>
                  <a:lnTo>
                    <a:pt x="22354" y="7752"/>
                  </a:lnTo>
                  <a:lnTo>
                    <a:pt x="22307" y="7700"/>
                  </a:lnTo>
                  <a:lnTo>
                    <a:pt x="22305" y="7674"/>
                  </a:lnTo>
                  <a:lnTo>
                    <a:pt x="22332" y="7653"/>
                  </a:lnTo>
                  <a:lnTo>
                    <a:pt x="22369" y="7656"/>
                  </a:lnTo>
                  <a:lnTo>
                    <a:pt x="22432" y="7703"/>
                  </a:lnTo>
                  <a:lnTo>
                    <a:pt x="22462" y="7696"/>
                  </a:lnTo>
                  <a:lnTo>
                    <a:pt x="22488" y="7710"/>
                  </a:lnTo>
                  <a:lnTo>
                    <a:pt x="22489" y="7743"/>
                  </a:lnTo>
                  <a:lnTo>
                    <a:pt x="22480" y="7764"/>
                  </a:lnTo>
                  <a:lnTo>
                    <a:pt x="22504" y="7791"/>
                  </a:lnTo>
                  <a:lnTo>
                    <a:pt x="22482" y="7825"/>
                  </a:lnTo>
                  <a:lnTo>
                    <a:pt x="22491" y="7856"/>
                  </a:lnTo>
                  <a:lnTo>
                    <a:pt x="22478" y="7867"/>
                  </a:lnTo>
                  <a:lnTo>
                    <a:pt x="22452" y="7899"/>
                  </a:lnTo>
                  <a:lnTo>
                    <a:pt x="22486" y="7966"/>
                  </a:lnTo>
                  <a:lnTo>
                    <a:pt x="22512" y="8007"/>
                  </a:lnTo>
                  <a:lnTo>
                    <a:pt x="22510" y="8072"/>
                  </a:lnTo>
                  <a:lnTo>
                    <a:pt x="22549" y="8100"/>
                  </a:lnTo>
                  <a:lnTo>
                    <a:pt x="22569" y="8087"/>
                  </a:lnTo>
                  <a:lnTo>
                    <a:pt x="22566" y="8067"/>
                  </a:lnTo>
                  <a:lnTo>
                    <a:pt x="22596" y="8045"/>
                  </a:lnTo>
                  <a:lnTo>
                    <a:pt x="22607" y="8029"/>
                  </a:lnTo>
                  <a:lnTo>
                    <a:pt x="22617" y="8039"/>
                  </a:lnTo>
                  <a:lnTo>
                    <a:pt x="22656" y="8058"/>
                  </a:lnTo>
                  <a:lnTo>
                    <a:pt x="22655" y="8143"/>
                  </a:lnTo>
                  <a:lnTo>
                    <a:pt x="22736" y="8216"/>
                  </a:lnTo>
                  <a:lnTo>
                    <a:pt x="22765" y="8274"/>
                  </a:lnTo>
                  <a:lnTo>
                    <a:pt x="22748" y="8297"/>
                  </a:lnTo>
                  <a:lnTo>
                    <a:pt x="22746" y="8347"/>
                  </a:lnTo>
                  <a:lnTo>
                    <a:pt x="22721" y="8357"/>
                  </a:lnTo>
                  <a:lnTo>
                    <a:pt x="22673" y="8322"/>
                  </a:lnTo>
                  <a:lnTo>
                    <a:pt x="22618" y="8302"/>
                  </a:lnTo>
                  <a:lnTo>
                    <a:pt x="22614" y="8249"/>
                  </a:lnTo>
                  <a:lnTo>
                    <a:pt x="22630" y="8211"/>
                  </a:lnTo>
                  <a:lnTo>
                    <a:pt x="22635" y="8165"/>
                  </a:lnTo>
                  <a:lnTo>
                    <a:pt x="22625" y="8131"/>
                  </a:lnTo>
                  <a:lnTo>
                    <a:pt x="22602" y="8153"/>
                  </a:lnTo>
                  <a:lnTo>
                    <a:pt x="22614" y="8167"/>
                  </a:lnTo>
                  <a:lnTo>
                    <a:pt x="22614" y="8195"/>
                  </a:lnTo>
                  <a:lnTo>
                    <a:pt x="22577" y="8201"/>
                  </a:lnTo>
                  <a:lnTo>
                    <a:pt x="22543" y="8253"/>
                  </a:lnTo>
                  <a:lnTo>
                    <a:pt x="22553" y="8275"/>
                  </a:lnTo>
                  <a:lnTo>
                    <a:pt x="22596" y="8265"/>
                  </a:lnTo>
                  <a:lnTo>
                    <a:pt x="22596" y="8303"/>
                  </a:lnTo>
                  <a:lnTo>
                    <a:pt x="22570" y="8345"/>
                  </a:lnTo>
                  <a:lnTo>
                    <a:pt x="22585" y="8403"/>
                  </a:lnTo>
                  <a:lnTo>
                    <a:pt x="22576" y="8419"/>
                  </a:lnTo>
                  <a:lnTo>
                    <a:pt x="22581" y="8548"/>
                  </a:lnTo>
                  <a:lnTo>
                    <a:pt x="22607" y="8575"/>
                  </a:lnTo>
                  <a:lnTo>
                    <a:pt x="22604" y="8606"/>
                  </a:lnTo>
                  <a:lnTo>
                    <a:pt x="22699" y="8746"/>
                  </a:lnTo>
                  <a:lnTo>
                    <a:pt x="22726" y="8746"/>
                  </a:lnTo>
                  <a:lnTo>
                    <a:pt x="22789" y="8833"/>
                  </a:lnTo>
                  <a:lnTo>
                    <a:pt x="22830" y="8857"/>
                  </a:lnTo>
                  <a:lnTo>
                    <a:pt x="22806" y="8886"/>
                  </a:lnTo>
                  <a:lnTo>
                    <a:pt x="22810" y="8933"/>
                  </a:lnTo>
                  <a:lnTo>
                    <a:pt x="22701" y="8975"/>
                  </a:lnTo>
                  <a:lnTo>
                    <a:pt x="22693" y="8955"/>
                  </a:lnTo>
                  <a:lnTo>
                    <a:pt x="22634" y="8993"/>
                  </a:lnTo>
                  <a:lnTo>
                    <a:pt x="22605" y="8986"/>
                  </a:lnTo>
                  <a:lnTo>
                    <a:pt x="22620" y="9004"/>
                  </a:lnTo>
                  <a:lnTo>
                    <a:pt x="22587" y="9074"/>
                  </a:lnTo>
                  <a:lnTo>
                    <a:pt x="22581" y="9123"/>
                  </a:lnTo>
                  <a:lnTo>
                    <a:pt x="22556" y="9146"/>
                  </a:lnTo>
                  <a:lnTo>
                    <a:pt x="22587" y="9178"/>
                  </a:lnTo>
                  <a:lnTo>
                    <a:pt x="22565" y="9270"/>
                  </a:lnTo>
                  <a:lnTo>
                    <a:pt x="22599" y="9376"/>
                  </a:lnTo>
                  <a:lnTo>
                    <a:pt x="22650" y="9404"/>
                  </a:lnTo>
                  <a:lnTo>
                    <a:pt x="22647" y="9449"/>
                  </a:lnTo>
                  <a:lnTo>
                    <a:pt x="22700" y="9475"/>
                  </a:lnTo>
                  <a:lnTo>
                    <a:pt x="22726" y="9512"/>
                  </a:lnTo>
                  <a:lnTo>
                    <a:pt x="22684" y="9507"/>
                  </a:lnTo>
                  <a:lnTo>
                    <a:pt x="22672" y="9495"/>
                  </a:lnTo>
                  <a:lnTo>
                    <a:pt x="22637" y="9517"/>
                  </a:lnTo>
                  <a:lnTo>
                    <a:pt x="22607" y="9547"/>
                  </a:lnTo>
                  <a:lnTo>
                    <a:pt x="22580" y="9540"/>
                  </a:lnTo>
                  <a:lnTo>
                    <a:pt x="22525" y="9591"/>
                  </a:lnTo>
                  <a:lnTo>
                    <a:pt x="22489" y="9561"/>
                  </a:lnTo>
                  <a:lnTo>
                    <a:pt x="22469" y="9598"/>
                  </a:lnTo>
                  <a:lnTo>
                    <a:pt x="22491" y="9617"/>
                  </a:lnTo>
                  <a:lnTo>
                    <a:pt x="22530" y="9614"/>
                  </a:lnTo>
                  <a:lnTo>
                    <a:pt x="22521" y="9655"/>
                  </a:lnTo>
                  <a:lnTo>
                    <a:pt x="22512" y="9678"/>
                  </a:lnTo>
                  <a:lnTo>
                    <a:pt x="22549" y="9714"/>
                  </a:lnTo>
                  <a:lnTo>
                    <a:pt x="22534" y="9732"/>
                  </a:lnTo>
                  <a:lnTo>
                    <a:pt x="22513" y="9726"/>
                  </a:lnTo>
                  <a:lnTo>
                    <a:pt x="22539" y="9778"/>
                  </a:lnTo>
                  <a:lnTo>
                    <a:pt x="22527" y="9806"/>
                  </a:lnTo>
                  <a:lnTo>
                    <a:pt x="22550" y="9811"/>
                  </a:lnTo>
                  <a:lnTo>
                    <a:pt x="22571" y="9800"/>
                  </a:lnTo>
                  <a:lnTo>
                    <a:pt x="22604" y="9836"/>
                  </a:lnTo>
                  <a:lnTo>
                    <a:pt x="22573" y="9863"/>
                  </a:lnTo>
                  <a:lnTo>
                    <a:pt x="22570" y="9917"/>
                  </a:lnTo>
                  <a:lnTo>
                    <a:pt x="22591" y="9950"/>
                  </a:lnTo>
                  <a:lnTo>
                    <a:pt x="22577" y="10030"/>
                  </a:lnTo>
                  <a:lnTo>
                    <a:pt x="22562" y="10061"/>
                  </a:lnTo>
                  <a:lnTo>
                    <a:pt x="22571" y="10077"/>
                  </a:lnTo>
                  <a:lnTo>
                    <a:pt x="22562" y="10110"/>
                  </a:lnTo>
                  <a:lnTo>
                    <a:pt x="22518" y="10149"/>
                  </a:lnTo>
                  <a:lnTo>
                    <a:pt x="22513" y="10186"/>
                  </a:lnTo>
                  <a:lnTo>
                    <a:pt x="22502" y="10193"/>
                  </a:lnTo>
                  <a:lnTo>
                    <a:pt x="22484" y="10273"/>
                  </a:lnTo>
                  <a:lnTo>
                    <a:pt x="22444" y="10358"/>
                  </a:lnTo>
                  <a:lnTo>
                    <a:pt x="22452" y="10320"/>
                  </a:lnTo>
                  <a:lnTo>
                    <a:pt x="22442" y="10292"/>
                  </a:lnTo>
                  <a:lnTo>
                    <a:pt x="22443" y="10255"/>
                  </a:lnTo>
                  <a:lnTo>
                    <a:pt x="22432" y="10229"/>
                  </a:lnTo>
                  <a:lnTo>
                    <a:pt x="22360" y="10221"/>
                  </a:lnTo>
                  <a:lnTo>
                    <a:pt x="22321" y="10164"/>
                  </a:lnTo>
                  <a:lnTo>
                    <a:pt x="22313" y="10099"/>
                  </a:lnTo>
                  <a:lnTo>
                    <a:pt x="22242" y="9942"/>
                  </a:lnTo>
                  <a:lnTo>
                    <a:pt x="22195" y="9867"/>
                  </a:lnTo>
                  <a:lnTo>
                    <a:pt x="22221" y="9870"/>
                  </a:lnTo>
                  <a:lnTo>
                    <a:pt x="22251" y="9853"/>
                  </a:lnTo>
                  <a:lnTo>
                    <a:pt x="22266" y="9822"/>
                  </a:lnTo>
                  <a:lnTo>
                    <a:pt x="22236" y="9837"/>
                  </a:lnTo>
                  <a:lnTo>
                    <a:pt x="22187" y="9836"/>
                  </a:lnTo>
                  <a:lnTo>
                    <a:pt x="22122" y="9802"/>
                  </a:lnTo>
                  <a:lnTo>
                    <a:pt x="21981" y="9546"/>
                  </a:lnTo>
                  <a:lnTo>
                    <a:pt x="21852" y="9394"/>
                  </a:lnTo>
                  <a:lnTo>
                    <a:pt x="21849" y="9339"/>
                  </a:lnTo>
                  <a:lnTo>
                    <a:pt x="21802" y="9286"/>
                  </a:lnTo>
                  <a:lnTo>
                    <a:pt x="21700" y="9126"/>
                  </a:lnTo>
                  <a:lnTo>
                    <a:pt x="21603" y="8931"/>
                  </a:lnTo>
                  <a:lnTo>
                    <a:pt x="21523" y="8748"/>
                  </a:lnTo>
                  <a:lnTo>
                    <a:pt x="21523" y="8684"/>
                  </a:lnTo>
                  <a:lnTo>
                    <a:pt x="21473" y="8604"/>
                  </a:lnTo>
                  <a:lnTo>
                    <a:pt x="21456" y="8476"/>
                  </a:lnTo>
                  <a:lnTo>
                    <a:pt x="21426" y="8412"/>
                  </a:lnTo>
                  <a:lnTo>
                    <a:pt x="21434" y="8336"/>
                  </a:lnTo>
                  <a:lnTo>
                    <a:pt x="21474" y="8286"/>
                  </a:lnTo>
                  <a:lnTo>
                    <a:pt x="21484" y="8223"/>
                  </a:lnTo>
                  <a:lnTo>
                    <a:pt x="21513" y="8212"/>
                  </a:lnTo>
                  <a:lnTo>
                    <a:pt x="21492" y="8188"/>
                  </a:lnTo>
                  <a:lnTo>
                    <a:pt x="21507" y="8165"/>
                  </a:lnTo>
                  <a:lnTo>
                    <a:pt x="21512" y="8075"/>
                  </a:lnTo>
                  <a:lnTo>
                    <a:pt x="21442" y="7980"/>
                  </a:lnTo>
                  <a:lnTo>
                    <a:pt x="21395" y="7980"/>
                  </a:lnTo>
                  <a:lnTo>
                    <a:pt x="21393" y="7953"/>
                  </a:lnTo>
                  <a:lnTo>
                    <a:pt x="21428" y="7919"/>
                  </a:lnTo>
                  <a:lnTo>
                    <a:pt x="21501" y="7954"/>
                  </a:lnTo>
                  <a:lnTo>
                    <a:pt x="21542" y="7910"/>
                  </a:lnTo>
                  <a:lnTo>
                    <a:pt x="21532" y="7881"/>
                  </a:lnTo>
                  <a:lnTo>
                    <a:pt x="21532" y="7810"/>
                  </a:lnTo>
                  <a:lnTo>
                    <a:pt x="21593" y="7801"/>
                  </a:lnTo>
                  <a:lnTo>
                    <a:pt x="21629" y="7811"/>
                  </a:lnTo>
                  <a:lnTo>
                    <a:pt x="21598" y="7768"/>
                  </a:lnTo>
                  <a:lnTo>
                    <a:pt x="21655" y="7659"/>
                  </a:lnTo>
                  <a:lnTo>
                    <a:pt x="21631" y="7591"/>
                  </a:lnTo>
                  <a:lnTo>
                    <a:pt x="21633" y="7518"/>
                  </a:lnTo>
                  <a:lnTo>
                    <a:pt x="21610" y="7479"/>
                  </a:lnTo>
                  <a:lnTo>
                    <a:pt x="21641" y="7446"/>
                  </a:lnTo>
                  <a:lnTo>
                    <a:pt x="21641" y="7400"/>
                  </a:lnTo>
                  <a:lnTo>
                    <a:pt x="21629" y="7379"/>
                  </a:lnTo>
                  <a:lnTo>
                    <a:pt x="21640" y="7318"/>
                  </a:lnTo>
                  <a:lnTo>
                    <a:pt x="21668" y="7318"/>
                  </a:lnTo>
                  <a:lnTo>
                    <a:pt x="21634" y="7285"/>
                  </a:lnTo>
                  <a:lnTo>
                    <a:pt x="21626" y="7256"/>
                  </a:lnTo>
                  <a:lnTo>
                    <a:pt x="21639" y="7239"/>
                  </a:lnTo>
                  <a:lnTo>
                    <a:pt x="21647" y="7169"/>
                  </a:lnTo>
                  <a:lnTo>
                    <a:pt x="21632" y="7154"/>
                  </a:lnTo>
                  <a:lnTo>
                    <a:pt x="21637" y="7118"/>
                  </a:lnTo>
                  <a:lnTo>
                    <a:pt x="21679" y="7101"/>
                  </a:lnTo>
                  <a:lnTo>
                    <a:pt x="21697" y="7076"/>
                  </a:lnTo>
                  <a:lnTo>
                    <a:pt x="21685" y="7018"/>
                  </a:lnTo>
                  <a:lnTo>
                    <a:pt x="21697" y="6939"/>
                  </a:lnTo>
                  <a:lnTo>
                    <a:pt x="21678" y="6927"/>
                  </a:lnTo>
                  <a:lnTo>
                    <a:pt x="21670" y="6904"/>
                  </a:lnTo>
                  <a:lnTo>
                    <a:pt x="21702" y="6846"/>
                  </a:lnTo>
                  <a:lnTo>
                    <a:pt x="21706" y="6796"/>
                  </a:lnTo>
                  <a:lnTo>
                    <a:pt x="21679" y="6805"/>
                  </a:lnTo>
                  <a:lnTo>
                    <a:pt x="21665" y="6759"/>
                  </a:lnTo>
                  <a:lnTo>
                    <a:pt x="21684" y="6731"/>
                  </a:lnTo>
                  <a:lnTo>
                    <a:pt x="21688" y="6696"/>
                  </a:lnTo>
                  <a:lnTo>
                    <a:pt x="21717" y="6685"/>
                  </a:lnTo>
                  <a:lnTo>
                    <a:pt x="21724" y="6667"/>
                  </a:lnTo>
                  <a:lnTo>
                    <a:pt x="21766" y="6642"/>
                  </a:lnTo>
                  <a:lnTo>
                    <a:pt x="21771" y="6605"/>
                  </a:lnTo>
                  <a:lnTo>
                    <a:pt x="21816" y="6562"/>
                  </a:lnTo>
                  <a:lnTo>
                    <a:pt x="21828" y="6563"/>
                  </a:lnTo>
                  <a:lnTo>
                    <a:pt x="21862" y="6537"/>
                  </a:lnTo>
                  <a:lnTo>
                    <a:pt x="21884" y="6537"/>
                  </a:lnTo>
                  <a:lnTo>
                    <a:pt x="21892" y="6514"/>
                  </a:lnTo>
                  <a:lnTo>
                    <a:pt x="21883" y="6500"/>
                  </a:lnTo>
                  <a:lnTo>
                    <a:pt x="21848" y="6494"/>
                  </a:lnTo>
                  <a:lnTo>
                    <a:pt x="21825" y="6509"/>
                  </a:lnTo>
                  <a:lnTo>
                    <a:pt x="21796" y="6489"/>
                  </a:lnTo>
                  <a:lnTo>
                    <a:pt x="21797" y="6418"/>
                  </a:lnTo>
                  <a:lnTo>
                    <a:pt x="21819" y="6362"/>
                  </a:lnTo>
                  <a:lnTo>
                    <a:pt x="21805" y="6340"/>
                  </a:lnTo>
                  <a:lnTo>
                    <a:pt x="21784" y="6302"/>
                  </a:lnTo>
                  <a:lnTo>
                    <a:pt x="21772" y="6299"/>
                  </a:lnTo>
                  <a:lnTo>
                    <a:pt x="21759" y="6324"/>
                  </a:lnTo>
                  <a:lnTo>
                    <a:pt x="21745" y="6320"/>
                  </a:lnTo>
                  <a:lnTo>
                    <a:pt x="21737" y="6232"/>
                  </a:lnTo>
                  <a:lnTo>
                    <a:pt x="21752" y="6213"/>
                  </a:lnTo>
                  <a:lnTo>
                    <a:pt x="21753" y="6193"/>
                  </a:lnTo>
                  <a:lnTo>
                    <a:pt x="21743" y="6149"/>
                  </a:lnTo>
                  <a:lnTo>
                    <a:pt x="21705" y="6134"/>
                  </a:lnTo>
                  <a:lnTo>
                    <a:pt x="21713" y="6118"/>
                  </a:lnTo>
                  <a:lnTo>
                    <a:pt x="21709" y="6114"/>
                  </a:lnTo>
                  <a:lnTo>
                    <a:pt x="21707" y="6094"/>
                  </a:lnTo>
                  <a:lnTo>
                    <a:pt x="21666" y="6048"/>
                  </a:lnTo>
                  <a:lnTo>
                    <a:pt x="21661" y="6020"/>
                  </a:lnTo>
                  <a:lnTo>
                    <a:pt x="21637" y="5999"/>
                  </a:lnTo>
                  <a:lnTo>
                    <a:pt x="21635" y="5961"/>
                  </a:lnTo>
                  <a:lnTo>
                    <a:pt x="21615" y="5915"/>
                  </a:lnTo>
                  <a:lnTo>
                    <a:pt x="21619" y="5888"/>
                  </a:lnTo>
                  <a:lnTo>
                    <a:pt x="21668" y="5836"/>
                  </a:lnTo>
                  <a:lnTo>
                    <a:pt x="21710" y="5846"/>
                  </a:lnTo>
                  <a:lnTo>
                    <a:pt x="21748" y="5833"/>
                  </a:lnTo>
                  <a:lnTo>
                    <a:pt x="21724" y="5815"/>
                  </a:lnTo>
                  <a:lnTo>
                    <a:pt x="21772" y="5788"/>
                  </a:lnTo>
                  <a:lnTo>
                    <a:pt x="21749" y="5793"/>
                  </a:lnTo>
                  <a:lnTo>
                    <a:pt x="21711" y="5789"/>
                  </a:lnTo>
                  <a:lnTo>
                    <a:pt x="21691" y="5780"/>
                  </a:lnTo>
                  <a:lnTo>
                    <a:pt x="21641" y="5782"/>
                  </a:lnTo>
                  <a:lnTo>
                    <a:pt x="21588" y="5738"/>
                  </a:lnTo>
                  <a:lnTo>
                    <a:pt x="21574" y="5751"/>
                  </a:lnTo>
                  <a:lnTo>
                    <a:pt x="21526" y="5749"/>
                  </a:lnTo>
                  <a:lnTo>
                    <a:pt x="21493" y="5788"/>
                  </a:lnTo>
                  <a:lnTo>
                    <a:pt x="21454" y="5791"/>
                  </a:lnTo>
                  <a:lnTo>
                    <a:pt x="21407" y="5836"/>
                  </a:lnTo>
                  <a:lnTo>
                    <a:pt x="21424" y="5855"/>
                  </a:lnTo>
                  <a:lnTo>
                    <a:pt x="21418" y="5886"/>
                  </a:lnTo>
                  <a:lnTo>
                    <a:pt x="21459" y="5918"/>
                  </a:lnTo>
                  <a:lnTo>
                    <a:pt x="21468" y="5956"/>
                  </a:lnTo>
                  <a:lnTo>
                    <a:pt x="21453" y="5972"/>
                  </a:lnTo>
                  <a:lnTo>
                    <a:pt x="21464" y="6025"/>
                  </a:lnTo>
                  <a:lnTo>
                    <a:pt x="21500" y="6051"/>
                  </a:lnTo>
                  <a:lnTo>
                    <a:pt x="21502" y="6071"/>
                  </a:lnTo>
                  <a:lnTo>
                    <a:pt x="21526" y="6085"/>
                  </a:lnTo>
                  <a:lnTo>
                    <a:pt x="21545" y="6160"/>
                  </a:lnTo>
                  <a:lnTo>
                    <a:pt x="21599" y="6187"/>
                  </a:lnTo>
                  <a:lnTo>
                    <a:pt x="21592" y="6224"/>
                  </a:lnTo>
                  <a:lnTo>
                    <a:pt x="21615" y="6250"/>
                  </a:lnTo>
                  <a:lnTo>
                    <a:pt x="21602" y="6273"/>
                  </a:lnTo>
                  <a:lnTo>
                    <a:pt x="21575" y="6250"/>
                  </a:lnTo>
                  <a:lnTo>
                    <a:pt x="21561" y="6221"/>
                  </a:lnTo>
                  <a:lnTo>
                    <a:pt x="21511" y="6233"/>
                  </a:lnTo>
                  <a:lnTo>
                    <a:pt x="21483" y="6254"/>
                  </a:lnTo>
                  <a:lnTo>
                    <a:pt x="21462" y="6310"/>
                  </a:lnTo>
                  <a:lnTo>
                    <a:pt x="21485" y="6332"/>
                  </a:lnTo>
                  <a:lnTo>
                    <a:pt x="21475" y="6387"/>
                  </a:lnTo>
                  <a:lnTo>
                    <a:pt x="21462" y="6397"/>
                  </a:lnTo>
                  <a:lnTo>
                    <a:pt x="21461" y="6409"/>
                  </a:lnTo>
                  <a:lnTo>
                    <a:pt x="21473" y="6418"/>
                  </a:lnTo>
                  <a:lnTo>
                    <a:pt x="21472" y="6448"/>
                  </a:lnTo>
                  <a:lnTo>
                    <a:pt x="21441" y="6476"/>
                  </a:lnTo>
                  <a:lnTo>
                    <a:pt x="21467" y="6500"/>
                  </a:lnTo>
                  <a:lnTo>
                    <a:pt x="21442" y="6526"/>
                  </a:lnTo>
                  <a:lnTo>
                    <a:pt x="21440" y="6619"/>
                  </a:lnTo>
                  <a:lnTo>
                    <a:pt x="21427" y="6641"/>
                  </a:lnTo>
                  <a:lnTo>
                    <a:pt x="21426" y="6663"/>
                  </a:lnTo>
                  <a:lnTo>
                    <a:pt x="21399" y="6679"/>
                  </a:lnTo>
                  <a:lnTo>
                    <a:pt x="21377" y="6734"/>
                  </a:lnTo>
                  <a:lnTo>
                    <a:pt x="21366" y="6694"/>
                  </a:lnTo>
                  <a:lnTo>
                    <a:pt x="21333" y="6664"/>
                  </a:lnTo>
                  <a:lnTo>
                    <a:pt x="21364" y="6610"/>
                  </a:lnTo>
                  <a:lnTo>
                    <a:pt x="21348" y="6590"/>
                  </a:lnTo>
                  <a:lnTo>
                    <a:pt x="21323" y="6588"/>
                  </a:lnTo>
                  <a:lnTo>
                    <a:pt x="21290" y="6617"/>
                  </a:lnTo>
                  <a:lnTo>
                    <a:pt x="21289" y="6645"/>
                  </a:lnTo>
                  <a:lnTo>
                    <a:pt x="21270" y="6659"/>
                  </a:lnTo>
                  <a:lnTo>
                    <a:pt x="21264" y="6594"/>
                  </a:lnTo>
                  <a:lnTo>
                    <a:pt x="21227" y="6586"/>
                  </a:lnTo>
                  <a:lnTo>
                    <a:pt x="21215" y="6560"/>
                  </a:lnTo>
                  <a:lnTo>
                    <a:pt x="21183" y="6590"/>
                  </a:lnTo>
                  <a:lnTo>
                    <a:pt x="21171" y="6572"/>
                  </a:lnTo>
                  <a:lnTo>
                    <a:pt x="21182" y="6558"/>
                  </a:lnTo>
                  <a:lnTo>
                    <a:pt x="21198" y="6534"/>
                  </a:lnTo>
                  <a:lnTo>
                    <a:pt x="21187" y="6518"/>
                  </a:lnTo>
                  <a:lnTo>
                    <a:pt x="21187" y="6491"/>
                  </a:lnTo>
                  <a:lnTo>
                    <a:pt x="21198" y="6487"/>
                  </a:lnTo>
                  <a:lnTo>
                    <a:pt x="21187" y="6449"/>
                  </a:lnTo>
                  <a:lnTo>
                    <a:pt x="21170" y="6439"/>
                  </a:lnTo>
                  <a:lnTo>
                    <a:pt x="21194" y="6412"/>
                  </a:lnTo>
                  <a:lnTo>
                    <a:pt x="21183" y="6379"/>
                  </a:lnTo>
                  <a:lnTo>
                    <a:pt x="21167" y="6361"/>
                  </a:lnTo>
                  <a:lnTo>
                    <a:pt x="21178" y="6344"/>
                  </a:lnTo>
                  <a:lnTo>
                    <a:pt x="21176" y="6300"/>
                  </a:lnTo>
                  <a:lnTo>
                    <a:pt x="21137" y="6273"/>
                  </a:lnTo>
                  <a:lnTo>
                    <a:pt x="21126" y="6243"/>
                  </a:lnTo>
                  <a:lnTo>
                    <a:pt x="21111" y="6245"/>
                  </a:lnTo>
                  <a:lnTo>
                    <a:pt x="21103" y="6289"/>
                  </a:lnTo>
                  <a:lnTo>
                    <a:pt x="21079" y="6297"/>
                  </a:lnTo>
                  <a:lnTo>
                    <a:pt x="21082" y="6342"/>
                  </a:lnTo>
                  <a:lnTo>
                    <a:pt x="21051" y="6381"/>
                  </a:lnTo>
                  <a:lnTo>
                    <a:pt x="21038" y="6381"/>
                  </a:lnTo>
                  <a:lnTo>
                    <a:pt x="21016" y="6335"/>
                  </a:lnTo>
                  <a:lnTo>
                    <a:pt x="21003" y="6332"/>
                  </a:lnTo>
                  <a:lnTo>
                    <a:pt x="20986" y="6343"/>
                  </a:lnTo>
                  <a:lnTo>
                    <a:pt x="20978" y="6309"/>
                  </a:lnTo>
                  <a:lnTo>
                    <a:pt x="20935" y="6309"/>
                  </a:lnTo>
                  <a:lnTo>
                    <a:pt x="20923" y="6321"/>
                  </a:lnTo>
                  <a:lnTo>
                    <a:pt x="20907" y="6321"/>
                  </a:lnTo>
                  <a:lnTo>
                    <a:pt x="20899" y="6356"/>
                  </a:lnTo>
                  <a:lnTo>
                    <a:pt x="20872" y="6364"/>
                  </a:lnTo>
                  <a:lnTo>
                    <a:pt x="20867" y="6382"/>
                  </a:lnTo>
                  <a:lnTo>
                    <a:pt x="20800" y="6385"/>
                  </a:lnTo>
                  <a:lnTo>
                    <a:pt x="20780" y="6412"/>
                  </a:lnTo>
                  <a:lnTo>
                    <a:pt x="20755" y="6404"/>
                  </a:lnTo>
                  <a:lnTo>
                    <a:pt x="20734" y="6420"/>
                  </a:lnTo>
                  <a:lnTo>
                    <a:pt x="20690" y="6414"/>
                  </a:lnTo>
                  <a:lnTo>
                    <a:pt x="20650" y="6479"/>
                  </a:lnTo>
                  <a:lnTo>
                    <a:pt x="20627" y="6492"/>
                  </a:lnTo>
                  <a:lnTo>
                    <a:pt x="20631" y="6541"/>
                  </a:lnTo>
                  <a:lnTo>
                    <a:pt x="20599" y="6567"/>
                  </a:lnTo>
                  <a:lnTo>
                    <a:pt x="20596" y="6584"/>
                  </a:lnTo>
                  <a:lnTo>
                    <a:pt x="20621" y="6602"/>
                  </a:lnTo>
                  <a:lnTo>
                    <a:pt x="20628" y="6651"/>
                  </a:lnTo>
                  <a:lnTo>
                    <a:pt x="20665" y="6702"/>
                  </a:lnTo>
                  <a:lnTo>
                    <a:pt x="20636" y="6728"/>
                  </a:lnTo>
                  <a:lnTo>
                    <a:pt x="20617" y="6857"/>
                  </a:lnTo>
                  <a:lnTo>
                    <a:pt x="20663" y="6908"/>
                  </a:lnTo>
                  <a:lnTo>
                    <a:pt x="20626" y="6922"/>
                  </a:lnTo>
                  <a:lnTo>
                    <a:pt x="20636" y="6928"/>
                  </a:lnTo>
                  <a:lnTo>
                    <a:pt x="20637" y="6969"/>
                  </a:lnTo>
                  <a:lnTo>
                    <a:pt x="20602" y="7007"/>
                  </a:lnTo>
                  <a:lnTo>
                    <a:pt x="20597" y="7063"/>
                  </a:lnTo>
                  <a:lnTo>
                    <a:pt x="20571" y="7096"/>
                  </a:lnTo>
                  <a:lnTo>
                    <a:pt x="20570" y="7137"/>
                  </a:lnTo>
                  <a:lnTo>
                    <a:pt x="20552" y="7201"/>
                  </a:lnTo>
                  <a:lnTo>
                    <a:pt x="20586" y="7248"/>
                  </a:lnTo>
                  <a:lnTo>
                    <a:pt x="20556" y="7270"/>
                  </a:lnTo>
                  <a:lnTo>
                    <a:pt x="20606" y="7337"/>
                  </a:lnTo>
                  <a:lnTo>
                    <a:pt x="20588" y="7347"/>
                  </a:lnTo>
                  <a:lnTo>
                    <a:pt x="20580" y="7379"/>
                  </a:lnTo>
                  <a:lnTo>
                    <a:pt x="20608" y="7394"/>
                  </a:lnTo>
                  <a:lnTo>
                    <a:pt x="20622" y="7381"/>
                  </a:lnTo>
                  <a:lnTo>
                    <a:pt x="20657" y="7382"/>
                  </a:lnTo>
                  <a:lnTo>
                    <a:pt x="20653" y="7364"/>
                  </a:lnTo>
                  <a:lnTo>
                    <a:pt x="20663" y="7358"/>
                  </a:lnTo>
                  <a:lnTo>
                    <a:pt x="20696" y="7376"/>
                  </a:lnTo>
                  <a:lnTo>
                    <a:pt x="20716" y="7376"/>
                  </a:lnTo>
                  <a:lnTo>
                    <a:pt x="20714" y="7360"/>
                  </a:lnTo>
                  <a:lnTo>
                    <a:pt x="20718" y="7353"/>
                  </a:lnTo>
                  <a:lnTo>
                    <a:pt x="20739" y="7367"/>
                  </a:lnTo>
                  <a:lnTo>
                    <a:pt x="20777" y="7381"/>
                  </a:lnTo>
                  <a:lnTo>
                    <a:pt x="20779" y="7401"/>
                  </a:lnTo>
                  <a:lnTo>
                    <a:pt x="20772" y="7414"/>
                  </a:lnTo>
                  <a:lnTo>
                    <a:pt x="20804" y="7448"/>
                  </a:lnTo>
                  <a:lnTo>
                    <a:pt x="20797" y="7467"/>
                  </a:lnTo>
                  <a:lnTo>
                    <a:pt x="20772" y="7463"/>
                  </a:lnTo>
                  <a:lnTo>
                    <a:pt x="20750" y="7478"/>
                  </a:lnTo>
                  <a:lnTo>
                    <a:pt x="20724" y="7467"/>
                  </a:lnTo>
                  <a:lnTo>
                    <a:pt x="20696" y="7486"/>
                  </a:lnTo>
                  <a:lnTo>
                    <a:pt x="20692" y="7497"/>
                  </a:lnTo>
                  <a:lnTo>
                    <a:pt x="20715" y="7518"/>
                  </a:lnTo>
                  <a:lnTo>
                    <a:pt x="20667" y="7564"/>
                  </a:lnTo>
                  <a:lnTo>
                    <a:pt x="20641" y="7551"/>
                  </a:lnTo>
                  <a:lnTo>
                    <a:pt x="20637" y="7523"/>
                  </a:lnTo>
                  <a:lnTo>
                    <a:pt x="20617" y="7506"/>
                  </a:lnTo>
                  <a:lnTo>
                    <a:pt x="20592" y="7521"/>
                  </a:lnTo>
                  <a:lnTo>
                    <a:pt x="20570" y="7505"/>
                  </a:lnTo>
                  <a:lnTo>
                    <a:pt x="20545" y="7515"/>
                  </a:lnTo>
                  <a:lnTo>
                    <a:pt x="20551" y="7539"/>
                  </a:lnTo>
                  <a:lnTo>
                    <a:pt x="20549" y="7571"/>
                  </a:lnTo>
                  <a:lnTo>
                    <a:pt x="20538" y="7571"/>
                  </a:lnTo>
                  <a:lnTo>
                    <a:pt x="20520" y="7595"/>
                  </a:lnTo>
                  <a:lnTo>
                    <a:pt x="20496" y="7613"/>
                  </a:lnTo>
                  <a:lnTo>
                    <a:pt x="20512" y="7629"/>
                  </a:lnTo>
                  <a:lnTo>
                    <a:pt x="20496" y="7653"/>
                  </a:lnTo>
                  <a:lnTo>
                    <a:pt x="20469" y="7649"/>
                  </a:lnTo>
                  <a:lnTo>
                    <a:pt x="20424" y="7602"/>
                  </a:lnTo>
                  <a:lnTo>
                    <a:pt x="20401" y="7602"/>
                  </a:lnTo>
                  <a:lnTo>
                    <a:pt x="20430" y="7640"/>
                  </a:lnTo>
                  <a:lnTo>
                    <a:pt x="20392" y="7659"/>
                  </a:lnTo>
                  <a:lnTo>
                    <a:pt x="20400" y="7672"/>
                  </a:lnTo>
                  <a:lnTo>
                    <a:pt x="20377" y="7703"/>
                  </a:lnTo>
                  <a:lnTo>
                    <a:pt x="20321" y="7720"/>
                  </a:lnTo>
                  <a:lnTo>
                    <a:pt x="20306" y="7737"/>
                  </a:lnTo>
                  <a:lnTo>
                    <a:pt x="20257" y="7671"/>
                  </a:lnTo>
                  <a:lnTo>
                    <a:pt x="20228" y="7671"/>
                  </a:lnTo>
                  <a:lnTo>
                    <a:pt x="20213" y="7661"/>
                  </a:lnTo>
                  <a:lnTo>
                    <a:pt x="20222" y="7644"/>
                  </a:lnTo>
                  <a:lnTo>
                    <a:pt x="20253" y="7644"/>
                  </a:lnTo>
                  <a:lnTo>
                    <a:pt x="20249" y="7606"/>
                  </a:lnTo>
                  <a:lnTo>
                    <a:pt x="20263" y="7586"/>
                  </a:lnTo>
                  <a:lnTo>
                    <a:pt x="20319" y="7586"/>
                  </a:lnTo>
                  <a:lnTo>
                    <a:pt x="20383" y="7539"/>
                  </a:lnTo>
                  <a:lnTo>
                    <a:pt x="20376" y="7517"/>
                  </a:lnTo>
                  <a:lnTo>
                    <a:pt x="20346" y="7511"/>
                  </a:lnTo>
                  <a:lnTo>
                    <a:pt x="20314" y="7542"/>
                  </a:lnTo>
                  <a:lnTo>
                    <a:pt x="20269" y="7533"/>
                  </a:lnTo>
                  <a:lnTo>
                    <a:pt x="20265" y="7517"/>
                  </a:lnTo>
                  <a:lnTo>
                    <a:pt x="20231" y="7490"/>
                  </a:lnTo>
                  <a:lnTo>
                    <a:pt x="20197" y="7486"/>
                  </a:lnTo>
                  <a:lnTo>
                    <a:pt x="20144" y="7477"/>
                  </a:lnTo>
                  <a:lnTo>
                    <a:pt x="20090" y="7479"/>
                  </a:lnTo>
                  <a:lnTo>
                    <a:pt x="20106" y="7506"/>
                  </a:lnTo>
                  <a:lnTo>
                    <a:pt x="20083" y="7512"/>
                  </a:lnTo>
                  <a:lnTo>
                    <a:pt x="20058" y="7496"/>
                  </a:lnTo>
                  <a:lnTo>
                    <a:pt x="20063" y="7478"/>
                  </a:lnTo>
                  <a:lnTo>
                    <a:pt x="20013" y="7483"/>
                  </a:lnTo>
                  <a:lnTo>
                    <a:pt x="19948" y="7466"/>
                  </a:lnTo>
                  <a:lnTo>
                    <a:pt x="19918" y="7480"/>
                  </a:lnTo>
                  <a:lnTo>
                    <a:pt x="19891" y="7461"/>
                  </a:lnTo>
                  <a:lnTo>
                    <a:pt x="19838" y="7457"/>
                  </a:lnTo>
                  <a:lnTo>
                    <a:pt x="19789" y="7516"/>
                  </a:lnTo>
                  <a:lnTo>
                    <a:pt x="19766" y="7517"/>
                  </a:lnTo>
                  <a:lnTo>
                    <a:pt x="19764" y="7541"/>
                  </a:lnTo>
                  <a:lnTo>
                    <a:pt x="19813" y="7571"/>
                  </a:lnTo>
                  <a:lnTo>
                    <a:pt x="19761" y="7592"/>
                  </a:lnTo>
                  <a:lnTo>
                    <a:pt x="19752" y="7565"/>
                  </a:lnTo>
                  <a:lnTo>
                    <a:pt x="19724" y="7608"/>
                  </a:lnTo>
                  <a:lnTo>
                    <a:pt x="19768" y="7633"/>
                  </a:lnTo>
                  <a:lnTo>
                    <a:pt x="19784" y="7619"/>
                  </a:lnTo>
                  <a:lnTo>
                    <a:pt x="19806" y="7633"/>
                  </a:lnTo>
                  <a:lnTo>
                    <a:pt x="19806" y="7660"/>
                  </a:lnTo>
                  <a:lnTo>
                    <a:pt x="19735" y="7688"/>
                  </a:lnTo>
                  <a:lnTo>
                    <a:pt x="19710" y="7657"/>
                  </a:lnTo>
                  <a:lnTo>
                    <a:pt x="19651" y="7655"/>
                  </a:lnTo>
                  <a:lnTo>
                    <a:pt x="19629" y="7671"/>
                  </a:lnTo>
                  <a:lnTo>
                    <a:pt x="19638" y="7702"/>
                  </a:lnTo>
                  <a:lnTo>
                    <a:pt x="19611" y="7698"/>
                  </a:lnTo>
                  <a:lnTo>
                    <a:pt x="19590" y="7720"/>
                  </a:lnTo>
                  <a:lnTo>
                    <a:pt x="19571" y="7720"/>
                  </a:lnTo>
                  <a:lnTo>
                    <a:pt x="19559" y="7693"/>
                  </a:lnTo>
                  <a:lnTo>
                    <a:pt x="19484" y="7689"/>
                  </a:lnTo>
                  <a:lnTo>
                    <a:pt x="19453" y="7707"/>
                  </a:lnTo>
                  <a:lnTo>
                    <a:pt x="19383" y="7698"/>
                  </a:lnTo>
                  <a:lnTo>
                    <a:pt x="19341" y="7720"/>
                  </a:lnTo>
                  <a:lnTo>
                    <a:pt x="19341" y="7737"/>
                  </a:lnTo>
                  <a:lnTo>
                    <a:pt x="19394" y="7778"/>
                  </a:lnTo>
                  <a:lnTo>
                    <a:pt x="19365" y="7803"/>
                  </a:lnTo>
                  <a:lnTo>
                    <a:pt x="19346" y="7839"/>
                  </a:lnTo>
                  <a:lnTo>
                    <a:pt x="19313" y="7807"/>
                  </a:lnTo>
                  <a:lnTo>
                    <a:pt x="19287" y="7798"/>
                  </a:lnTo>
                  <a:lnTo>
                    <a:pt x="19302" y="7757"/>
                  </a:lnTo>
                  <a:lnTo>
                    <a:pt x="19270" y="7736"/>
                  </a:lnTo>
                  <a:lnTo>
                    <a:pt x="19254" y="7764"/>
                  </a:lnTo>
                  <a:lnTo>
                    <a:pt x="19222" y="7768"/>
                  </a:lnTo>
                  <a:lnTo>
                    <a:pt x="19190" y="7767"/>
                  </a:lnTo>
                  <a:lnTo>
                    <a:pt x="19152" y="7793"/>
                  </a:lnTo>
                  <a:lnTo>
                    <a:pt x="19115" y="7790"/>
                  </a:lnTo>
                  <a:lnTo>
                    <a:pt x="19061" y="7824"/>
                  </a:lnTo>
                  <a:lnTo>
                    <a:pt x="19007" y="7827"/>
                  </a:lnTo>
                  <a:lnTo>
                    <a:pt x="18943" y="7878"/>
                  </a:lnTo>
                  <a:lnTo>
                    <a:pt x="18903" y="7885"/>
                  </a:lnTo>
                  <a:lnTo>
                    <a:pt x="18879" y="7858"/>
                  </a:lnTo>
                  <a:lnTo>
                    <a:pt x="18855" y="7862"/>
                  </a:lnTo>
                  <a:lnTo>
                    <a:pt x="18846" y="7897"/>
                  </a:lnTo>
                  <a:lnTo>
                    <a:pt x="18779" y="7948"/>
                  </a:lnTo>
                  <a:lnTo>
                    <a:pt x="18769" y="7986"/>
                  </a:lnTo>
                  <a:lnTo>
                    <a:pt x="18735" y="8018"/>
                  </a:lnTo>
                  <a:lnTo>
                    <a:pt x="18728" y="8060"/>
                  </a:lnTo>
                  <a:lnTo>
                    <a:pt x="18774" y="8133"/>
                  </a:lnTo>
                  <a:lnTo>
                    <a:pt x="18762" y="8205"/>
                  </a:lnTo>
                  <a:lnTo>
                    <a:pt x="18708" y="8265"/>
                  </a:lnTo>
                  <a:lnTo>
                    <a:pt x="18682" y="8324"/>
                  </a:lnTo>
                  <a:lnTo>
                    <a:pt x="18693" y="8369"/>
                  </a:lnTo>
                  <a:lnTo>
                    <a:pt x="18691" y="8442"/>
                  </a:lnTo>
                  <a:lnTo>
                    <a:pt x="18707" y="8469"/>
                  </a:lnTo>
                  <a:lnTo>
                    <a:pt x="18708" y="8510"/>
                  </a:lnTo>
                  <a:lnTo>
                    <a:pt x="18692" y="8508"/>
                  </a:lnTo>
                  <a:lnTo>
                    <a:pt x="18668" y="8522"/>
                  </a:lnTo>
                  <a:lnTo>
                    <a:pt x="18666" y="8565"/>
                  </a:lnTo>
                  <a:lnTo>
                    <a:pt x="18649" y="8579"/>
                  </a:lnTo>
                  <a:lnTo>
                    <a:pt x="18670" y="8641"/>
                  </a:lnTo>
                  <a:lnTo>
                    <a:pt x="18633" y="8667"/>
                  </a:lnTo>
                  <a:lnTo>
                    <a:pt x="18628" y="8715"/>
                  </a:lnTo>
                  <a:lnTo>
                    <a:pt x="18578" y="8777"/>
                  </a:lnTo>
                  <a:lnTo>
                    <a:pt x="18586" y="8816"/>
                  </a:lnTo>
                  <a:lnTo>
                    <a:pt x="18557" y="8832"/>
                  </a:lnTo>
                  <a:lnTo>
                    <a:pt x="18547" y="8900"/>
                  </a:lnTo>
                  <a:lnTo>
                    <a:pt x="18533" y="8900"/>
                  </a:lnTo>
                  <a:lnTo>
                    <a:pt x="18512" y="8988"/>
                  </a:lnTo>
                  <a:lnTo>
                    <a:pt x="18516" y="9055"/>
                  </a:lnTo>
                  <a:lnTo>
                    <a:pt x="18503" y="9077"/>
                  </a:lnTo>
                  <a:lnTo>
                    <a:pt x="18518" y="9119"/>
                  </a:lnTo>
                  <a:lnTo>
                    <a:pt x="18492" y="9159"/>
                  </a:lnTo>
                  <a:lnTo>
                    <a:pt x="18485" y="9201"/>
                  </a:lnTo>
                  <a:lnTo>
                    <a:pt x="18450" y="9255"/>
                  </a:lnTo>
                  <a:lnTo>
                    <a:pt x="18453" y="9275"/>
                  </a:lnTo>
                  <a:lnTo>
                    <a:pt x="18435" y="9281"/>
                  </a:lnTo>
                  <a:lnTo>
                    <a:pt x="18434" y="9329"/>
                  </a:lnTo>
                  <a:lnTo>
                    <a:pt x="18378" y="9374"/>
                  </a:lnTo>
                  <a:lnTo>
                    <a:pt x="18376" y="9436"/>
                  </a:lnTo>
                  <a:lnTo>
                    <a:pt x="18324" y="9483"/>
                  </a:lnTo>
                  <a:lnTo>
                    <a:pt x="18324" y="9511"/>
                  </a:lnTo>
                  <a:lnTo>
                    <a:pt x="18288" y="9566"/>
                  </a:lnTo>
                  <a:lnTo>
                    <a:pt x="18277" y="9604"/>
                  </a:lnTo>
                  <a:lnTo>
                    <a:pt x="18259" y="9637"/>
                  </a:lnTo>
                  <a:lnTo>
                    <a:pt x="18280" y="9672"/>
                  </a:lnTo>
                  <a:lnTo>
                    <a:pt x="18313" y="9694"/>
                  </a:lnTo>
                  <a:lnTo>
                    <a:pt x="18349" y="9681"/>
                  </a:lnTo>
                  <a:lnTo>
                    <a:pt x="18379" y="9709"/>
                  </a:lnTo>
                  <a:lnTo>
                    <a:pt x="18415" y="9711"/>
                  </a:lnTo>
                  <a:lnTo>
                    <a:pt x="18462" y="9678"/>
                  </a:lnTo>
                  <a:lnTo>
                    <a:pt x="18489" y="9668"/>
                  </a:lnTo>
                  <a:lnTo>
                    <a:pt x="18520" y="9647"/>
                  </a:lnTo>
                  <a:lnTo>
                    <a:pt x="18536" y="9652"/>
                  </a:lnTo>
                  <a:lnTo>
                    <a:pt x="18576" y="9641"/>
                  </a:lnTo>
                  <a:lnTo>
                    <a:pt x="18576" y="9735"/>
                  </a:lnTo>
                  <a:lnTo>
                    <a:pt x="18618" y="9791"/>
                  </a:lnTo>
                  <a:lnTo>
                    <a:pt x="18633" y="9848"/>
                  </a:lnTo>
                  <a:lnTo>
                    <a:pt x="18627" y="9895"/>
                  </a:lnTo>
                  <a:lnTo>
                    <a:pt x="18673" y="9935"/>
                  </a:lnTo>
                  <a:lnTo>
                    <a:pt x="18698" y="9904"/>
                  </a:lnTo>
                  <a:lnTo>
                    <a:pt x="18708" y="9907"/>
                  </a:lnTo>
                  <a:lnTo>
                    <a:pt x="18730" y="9892"/>
                  </a:lnTo>
                  <a:lnTo>
                    <a:pt x="18747" y="9856"/>
                  </a:lnTo>
                  <a:lnTo>
                    <a:pt x="18772" y="9847"/>
                  </a:lnTo>
                  <a:lnTo>
                    <a:pt x="18785" y="9867"/>
                  </a:lnTo>
                  <a:lnTo>
                    <a:pt x="18806" y="9848"/>
                  </a:lnTo>
                  <a:lnTo>
                    <a:pt x="18847" y="9852"/>
                  </a:lnTo>
                  <a:lnTo>
                    <a:pt x="18832" y="9867"/>
                  </a:lnTo>
                  <a:lnTo>
                    <a:pt x="18815" y="9895"/>
                  </a:lnTo>
                  <a:lnTo>
                    <a:pt x="18820" y="9948"/>
                  </a:lnTo>
                  <a:lnTo>
                    <a:pt x="18799" y="9948"/>
                  </a:lnTo>
                  <a:lnTo>
                    <a:pt x="18769" y="9976"/>
                  </a:lnTo>
                  <a:lnTo>
                    <a:pt x="18780" y="9992"/>
                  </a:lnTo>
                  <a:lnTo>
                    <a:pt x="18863" y="9979"/>
                  </a:lnTo>
                  <a:lnTo>
                    <a:pt x="18906" y="9954"/>
                  </a:lnTo>
                  <a:lnTo>
                    <a:pt x="18921" y="9897"/>
                  </a:lnTo>
                  <a:lnTo>
                    <a:pt x="18913" y="9861"/>
                  </a:lnTo>
                  <a:lnTo>
                    <a:pt x="18928" y="9836"/>
                  </a:lnTo>
                  <a:lnTo>
                    <a:pt x="18950" y="9885"/>
                  </a:lnTo>
                  <a:lnTo>
                    <a:pt x="18943" y="9931"/>
                  </a:lnTo>
                  <a:lnTo>
                    <a:pt x="18945" y="9977"/>
                  </a:lnTo>
                  <a:lnTo>
                    <a:pt x="18970" y="9961"/>
                  </a:lnTo>
                  <a:lnTo>
                    <a:pt x="18983" y="9912"/>
                  </a:lnTo>
                  <a:lnTo>
                    <a:pt x="18963" y="9850"/>
                  </a:lnTo>
                  <a:lnTo>
                    <a:pt x="18978" y="9818"/>
                  </a:lnTo>
                  <a:lnTo>
                    <a:pt x="18947" y="9784"/>
                  </a:lnTo>
                  <a:lnTo>
                    <a:pt x="18929" y="9722"/>
                  </a:lnTo>
                  <a:lnTo>
                    <a:pt x="18965" y="9720"/>
                  </a:lnTo>
                  <a:lnTo>
                    <a:pt x="19000" y="9741"/>
                  </a:lnTo>
                  <a:lnTo>
                    <a:pt x="18997" y="9757"/>
                  </a:lnTo>
                  <a:lnTo>
                    <a:pt x="19011" y="9774"/>
                  </a:lnTo>
                  <a:lnTo>
                    <a:pt x="19031" y="9774"/>
                  </a:lnTo>
                  <a:lnTo>
                    <a:pt x="19047" y="9751"/>
                  </a:lnTo>
                  <a:lnTo>
                    <a:pt x="19082" y="9746"/>
                  </a:lnTo>
                  <a:lnTo>
                    <a:pt x="19125" y="9714"/>
                  </a:lnTo>
                  <a:lnTo>
                    <a:pt x="19166" y="9748"/>
                  </a:lnTo>
                  <a:lnTo>
                    <a:pt x="19208" y="9752"/>
                  </a:lnTo>
                  <a:lnTo>
                    <a:pt x="19235" y="9776"/>
                  </a:lnTo>
                  <a:lnTo>
                    <a:pt x="19256" y="9820"/>
                  </a:lnTo>
                  <a:lnTo>
                    <a:pt x="19278" y="9836"/>
                  </a:lnTo>
                  <a:lnTo>
                    <a:pt x="19329" y="9842"/>
                  </a:lnTo>
                  <a:lnTo>
                    <a:pt x="19348" y="9867"/>
                  </a:lnTo>
                  <a:lnTo>
                    <a:pt x="19427" y="9896"/>
                  </a:lnTo>
                  <a:lnTo>
                    <a:pt x="19437" y="9921"/>
                  </a:lnTo>
                  <a:lnTo>
                    <a:pt x="19467" y="9925"/>
                  </a:lnTo>
                  <a:lnTo>
                    <a:pt x="19491" y="9955"/>
                  </a:lnTo>
                  <a:lnTo>
                    <a:pt x="19512" y="9953"/>
                  </a:lnTo>
                  <a:lnTo>
                    <a:pt x="19543" y="10011"/>
                  </a:lnTo>
                  <a:lnTo>
                    <a:pt x="19523" y="10042"/>
                  </a:lnTo>
                  <a:lnTo>
                    <a:pt x="19521" y="10073"/>
                  </a:lnTo>
                  <a:lnTo>
                    <a:pt x="19495" y="10088"/>
                  </a:lnTo>
                  <a:lnTo>
                    <a:pt x="19532" y="10128"/>
                  </a:lnTo>
                  <a:lnTo>
                    <a:pt x="19558" y="10127"/>
                  </a:lnTo>
                  <a:lnTo>
                    <a:pt x="19606" y="10190"/>
                  </a:lnTo>
                  <a:lnTo>
                    <a:pt x="19609" y="10223"/>
                  </a:lnTo>
                  <a:lnTo>
                    <a:pt x="19588" y="10248"/>
                  </a:lnTo>
                  <a:lnTo>
                    <a:pt x="19587" y="10288"/>
                  </a:lnTo>
                  <a:lnTo>
                    <a:pt x="19624" y="10320"/>
                  </a:lnTo>
                  <a:lnTo>
                    <a:pt x="19655" y="10328"/>
                  </a:lnTo>
                  <a:lnTo>
                    <a:pt x="19678" y="10307"/>
                  </a:lnTo>
                  <a:lnTo>
                    <a:pt x="19686" y="10339"/>
                  </a:lnTo>
                  <a:lnTo>
                    <a:pt x="19668" y="10360"/>
                  </a:lnTo>
                  <a:lnTo>
                    <a:pt x="19675" y="10404"/>
                  </a:lnTo>
                  <a:lnTo>
                    <a:pt x="19705" y="10432"/>
                  </a:lnTo>
                  <a:lnTo>
                    <a:pt x="19683" y="10450"/>
                  </a:lnTo>
                  <a:lnTo>
                    <a:pt x="19678" y="10476"/>
                  </a:lnTo>
                  <a:lnTo>
                    <a:pt x="19694" y="10508"/>
                  </a:lnTo>
                  <a:lnTo>
                    <a:pt x="19675" y="10545"/>
                  </a:lnTo>
                  <a:lnTo>
                    <a:pt x="19689" y="10559"/>
                  </a:lnTo>
                  <a:lnTo>
                    <a:pt x="19687" y="10583"/>
                  </a:lnTo>
                  <a:lnTo>
                    <a:pt x="19678" y="10602"/>
                  </a:lnTo>
                  <a:lnTo>
                    <a:pt x="19698" y="10614"/>
                  </a:lnTo>
                  <a:lnTo>
                    <a:pt x="19676" y="10640"/>
                  </a:lnTo>
                  <a:lnTo>
                    <a:pt x="19705" y="10727"/>
                  </a:lnTo>
                  <a:lnTo>
                    <a:pt x="19692" y="10753"/>
                  </a:lnTo>
                  <a:lnTo>
                    <a:pt x="19699" y="10821"/>
                  </a:lnTo>
                  <a:lnTo>
                    <a:pt x="19705" y="10847"/>
                  </a:lnTo>
                  <a:lnTo>
                    <a:pt x="19703" y="10877"/>
                  </a:lnTo>
                  <a:lnTo>
                    <a:pt x="19741" y="10998"/>
                  </a:lnTo>
                  <a:lnTo>
                    <a:pt x="19770" y="11004"/>
                  </a:lnTo>
                  <a:lnTo>
                    <a:pt x="19804" y="10981"/>
                  </a:lnTo>
                  <a:lnTo>
                    <a:pt x="19807" y="10997"/>
                  </a:lnTo>
                  <a:lnTo>
                    <a:pt x="19779" y="11044"/>
                  </a:lnTo>
                  <a:lnTo>
                    <a:pt x="19764" y="11061"/>
                  </a:lnTo>
                  <a:lnTo>
                    <a:pt x="19783" y="11093"/>
                  </a:lnTo>
                  <a:lnTo>
                    <a:pt x="19799" y="11093"/>
                  </a:lnTo>
                  <a:lnTo>
                    <a:pt x="19850" y="11149"/>
                  </a:lnTo>
                  <a:lnTo>
                    <a:pt x="19847" y="11219"/>
                  </a:lnTo>
                  <a:lnTo>
                    <a:pt x="19859" y="11244"/>
                  </a:lnTo>
                  <a:lnTo>
                    <a:pt x="19854" y="11267"/>
                  </a:lnTo>
                  <a:lnTo>
                    <a:pt x="19868" y="11357"/>
                  </a:lnTo>
                  <a:lnTo>
                    <a:pt x="19895" y="11353"/>
                  </a:lnTo>
                  <a:lnTo>
                    <a:pt x="19894" y="11396"/>
                  </a:lnTo>
                  <a:lnTo>
                    <a:pt x="19881" y="11411"/>
                  </a:lnTo>
                  <a:lnTo>
                    <a:pt x="19884" y="11466"/>
                  </a:lnTo>
                  <a:lnTo>
                    <a:pt x="19902" y="11501"/>
                  </a:lnTo>
                  <a:lnTo>
                    <a:pt x="19905" y="11550"/>
                  </a:lnTo>
                  <a:lnTo>
                    <a:pt x="19852" y="11605"/>
                  </a:lnTo>
                  <a:lnTo>
                    <a:pt x="19848" y="11658"/>
                  </a:lnTo>
                  <a:lnTo>
                    <a:pt x="19825" y="11716"/>
                  </a:lnTo>
                  <a:lnTo>
                    <a:pt x="19831" y="11777"/>
                  </a:lnTo>
                  <a:lnTo>
                    <a:pt x="19841" y="11782"/>
                  </a:lnTo>
                  <a:lnTo>
                    <a:pt x="19837" y="11837"/>
                  </a:lnTo>
                  <a:lnTo>
                    <a:pt x="19802" y="11870"/>
                  </a:lnTo>
                  <a:lnTo>
                    <a:pt x="19804" y="11918"/>
                  </a:lnTo>
                  <a:lnTo>
                    <a:pt x="19777" y="11977"/>
                  </a:lnTo>
                  <a:lnTo>
                    <a:pt x="19793" y="11979"/>
                  </a:lnTo>
                  <a:lnTo>
                    <a:pt x="19795" y="12008"/>
                  </a:lnTo>
                  <a:lnTo>
                    <a:pt x="19763" y="12047"/>
                  </a:lnTo>
                  <a:lnTo>
                    <a:pt x="19783" y="12128"/>
                  </a:lnTo>
                  <a:lnTo>
                    <a:pt x="19743" y="12167"/>
                  </a:lnTo>
                  <a:lnTo>
                    <a:pt x="19756" y="12215"/>
                  </a:lnTo>
                  <a:lnTo>
                    <a:pt x="19774" y="12221"/>
                  </a:lnTo>
                  <a:lnTo>
                    <a:pt x="19772" y="12259"/>
                  </a:lnTo>
                  <a:lnTo>
                    <a:pt x="19727" y="12313"/>
                  </a:lnTo>
                  <a:lnTo>
                    <a:pt x="19719" y="12356"/>
                  </a:lnTo>
                  <a:lnTo>
                    <a:pt x="19681" y="12389"/>
                  </a:lnTo>
                  <a:lnTo>
                    <a:pt x="19678" y="12422"/>
                  </a:lnTo>
                  <a:lnTo>
                    <a:pt x="19641" y="12471"/>
                  </a:lnTo>
                  <a:lnTo>
                    <a:pt x="19606" y="12629"/>
                  </a:lnTo>
                  <a:lnTo>
                    <a:pt x="19586" y="12641"/>
                  </a:lnTo>
                  <a:lnTo>
                    <a:pt x="19579" y="12684"/>
                  </a:lnTo>
                  <a:lnTo>
                    <a:pt x="19594" y="12697"/>
                  </a:lnTo>
                  <a:lnTo>
                    <a:pt x="19587" y="12716"/>
                  </a:lnTo>
                  <a:lnTo>
                    <a:pt x="19537" y="12749"/>
                  </a:lnTo>
                  <a:lnTo>
                    <a:pt x="19536" y="12786"/>
                  </a:lnTo>
                  <a:lnTo>
                    <a:pt x="19502" y="12804"/>
                  </a:lnTo>
                  <a:lnTo>
                    <a:pt x="19506" y="12861"/>
                  </a:lnTo>
                  <a:lnTo>
                    <a:pt x="19487" y="12867"/>
                  </a:lnTo>
                  <a:lnTo>
                    <a:pt x="19505" y="12902"/>
                  </a:lnTo>
                  <a:lnTo>
                    <a:pt x="19462" y="12962"/>
                  </a:lnTo>
                  <a:lnTo>
                    <a:pt x="19459" y="12953"/>
                  </a:lnTo>
                  <a:lnTo>
                    <a:pt x="19431" y="12945"/>
                  </a:lnTo>
                  <a:lnTo>
                    <a:pt x="19446" y="12983"/>
                  </a:lnTo>
                  <a:lnTo>
                    <a:pt x="19446" y="13026"/>
                  </a:lnTo>
                  <a:lnTo>
                    <a:pt x="19403" y="13046"/>
                  </a:lnTo>
                  <a:lnTo>
                    <a:pt x="19414" y="13065"/>
                  </a:lnTo>
                  <a:lnTo>
                    <a:pt x="19352" y="13140"/>
                  </a:lnTo>
                  <a:lnTo>
                    <a:pt x="19324" y="13187"/>
                  </a:lnTo>
                  <a:lnTo>
                    <a:pt x="19298" y="13188"/>
                  </a:lnTo>
                  <a:lnTo>
                    <a:pt x="19291" y="13214"/>
                  </a:lnTo>
                  <a:lnTo>
                    <a:pt x="19240" y="13223"/>
                  </a:lnTo>
                  <a:lnTo>
                    <a:pt x="19199" y="13266"/>
                  </a:lnTo>
                  <a:lnTo>
                    <a:pt x="19176" y="13241"/>
                  </a:lnTo>
                  <a:lnTo>
                    <a:pt x="19156" y="13262"/>
                  </a:lnTo>
                  <a:lnTo>
                    <a:pt x="19098" y="13226"/>
                  </a:lnTo>
                  <a:lnTo>
                    <a:pt x="19041" y="13210"/>
                  </a:lnTo>
                  <a:lnTo>
                    <a:pt x="19037" y="13145"/>
                  </a:lnTo>
                  <a:lnTo>
                    <a:pt x="19017" y="13128"/>
                  </a:lnTo>
                  <a:lnTo>
                    <a:pt x="18972" y="13148"/>
                  </a:lnTo>
                  <a:lnTo>
                    <a:pt x="18933" y="13122"/>
                  </a:lnTo>
                  <a:lnTo>
                    <a:pt x="18922" y="13142"/>
                  </a:lnTo>
                  <a:lnTo>
                    <a:pt x="18923" y="13175"/>
                  </a:lnTo>
                  <a:lnTo>
                    <a:pt x="18890" y="13202"/>
                  </a:lnTo>
                  <a:lnTo>
                    <a:pt x="18886" y="13268"/>
                  </a:lnTo>
                  <a:lnTo>
                    <a:pt x="18863" y="13284"/>
                  </a:lnTo>
                  <a:lnTo>
                    <a:pt x="18847" y="13346"/>
                  </a:lnTo>
                  <a:lnTo>
                    <a:pt x="18832" y="13329"/>
                  </a:lnTo>
                  <a:lnTo>
                    <a:pt x="18784" y="13337"/>
                  </a:lnTo>
                  <a:lnTo>
                    <a:pt x="18772" y="13391"/>
                  </a:lnTo>
                  <a:lnTo>
                    <a:pt x="18760" y="13390"/>
                  </a:lnTo>
                  <a:lnTo>
                    <a:pt x="18760" y="13390"/>
                  </a:lnTo>
                  <a:close/>
                  <a:moveTo>
                    <a:pt x="6092" y="13517"/>
                  </a:moveTo>
                  <a:lnTo>
                    <a:pt x="6047" y="13485"/>
                  </a:lnTo>
                  <a:lnTo>
                    <a:pt x="5830" y="13527"/>
                  </a:lnTo>
                  <a:lnTo>
                    <a:pt x="6092" y="13517"/>
                  </a:lnTo>
                  <a:lnTo>
                    <a:pt x="6092" y="13517"/>
                  </a:lnTo>
                  <a:close/>
                  <a:moveTo>
                    <a:pt x="21466" y="12741"/>
                  </a:moveTo>
                  <a:lnTo>
                    <a:pt x="21482" y="12748"/>
                  </a:lnTo>
                  <a:lnTo>
                    <a:pt x="21514" y="12726"/>
                  </a:lnTo>
                  <a:lnTo>
                    <a:pt x="21521" y="12698"/>
                  </a:lnTo>
                  <a:lnTo>
                    <a:pt x="21493" y="12709"/>
                  </a:lnTo>
                  <a:lnTo>
                    <a:pt x="21466" y="12741"/>
                  </a:lnTo>
                  <a:lnTo>
                    <a:pt x="21466" y="12741"/>
                  </a:lnTo>
                  <a:close/>
                  <a:moveTo>
                    <a:pt x="18746" y="2294"/>
                  </a:moveTo>
                  <a:lnTo>
                    <a:pt x="18760" y="2289"/>
                  </a:lnTo>
                  <a:lnTo>
                    <a:pt x="18768" y="2267"/>
                  </a:lnTo>
                  <a:lnTo>
                    <a:pt x="18749" y="2252"/>
                  </a:lnTo>
                  <a:lnTo>
                    <a:pt x="18736" y="2267"/>
                  </a:lnTo>
                  <a:lnTo>
                    <a:pt x="18746" y="2294"/>
                  </a:lnTo>
                  <a:lnTo>
                    <a:pt x="18746" y="2294"/>
                  </a:lnTo>
                  <a:close/>
                  <a:moveTo>
                    <a:pt x="18607" y="2265"/>
                  </a:moveTo>
                  <a:lnTo>
                    <a:pt x="18630" y="2262"/>
                  </a:lnTo>
                  <a:lnTo>
                    <a:pt x="18643" y="2242"/>
                  </a:lnTo>
                  <a:lnTo>
                    <a:pt x="18598" y="2230"/>
                  </a:lnTo>
                  <a:lnTo>
                    <a:pt x="18589" y="2246"/>
                  </a:lnTo>
                  <a:lnTo>
                    <a:pt x="18607" y="2265"/>
                  </a:lnTo>
                  <a:lnTo>
                    <a:pt x="18607" y="2265"/>
                  </a:lnTo>
                  <a:close/>
                  <a:moveTo>
                    <a:pt x="18469" y="2315"/>
                  </a:moveTo>
                  <a:lnTo>
                    <a:pt x="18484" y="2314"/>
                  </a:lnTo>
                  <a:lnTo>
                    <a:pt x="18497" y="2302"/>
                  </a:lnTo>
                  <a:lnTo>
                    <a:pt x="18489" y="2270"/>
                  </a:lnTo>
                  <a:lnTo>
                    <a:pt x="18463" y="2262"/>
                  </a:lnTo>
                  <a:lnTo>
                    <a:pt x="18446" y="2286"/>
                  </a:lnTo>
                  <a:lnTo>
                    <a:pt x="18469" y="2315"/>
                  </a:lnTo>
                  <a:lnTo>
                    <a:pt x="18469" y="2315"/>
                  </a:lnTo>
                  <a:close/>
                  <a:moveTo>
                    <a:pt x="21654" y="6212"/>
                  </a:moveTo>
                  <a:lnTo>
                    <a:pt x="21642" y="6217"/>
                  </a:lnTo>
                  <a:lnTo>
                    <a:pt x="21655" y="6255"/>
                  </a:lnTo>
                  <a:lnTo>
                    <a:pt x="21670" y="6234"/>
                  </a:lnTo>
                  <a:lnTo>
                    <a:pt x="21672" y="6212"/>
                  </a:lnTo>
                  <a:lnTo>
                    <a:pt x="21661" y="6202"/>
                  </a:lnTo>
                  <a:lnTo>
                    <a:pt x="21654" y="6212"/>
                  </a:lnTo>
                  <a:lnTo>
                    <a:pt x="21654" y="6212"/>
                  </a:lnTo>
                  <a:close/>
                  <a:moveTo>
                    <a:pt x="21604" y="6140"/>
                  </a:moveTo>
                  <a:lnTo>
                    <a:pt x="21643" y="6177"/>
                  </a:lnTo>
                  <a:lnTo>
                    <a:pt x="21659" y="6171"/>
                  </a:lnTo>
                  <a:lnTo>
                    <a:pt x="21662" y="6155"/>
                  </a:lnTo>
                  <a:lnTo>
                    <a:pt x="21636" y="6120"/>
                  </a:lnTo>
                  <a:lnTo>
                    <a:pt x="21612" y="6122"/>
                  </a:lnTo>
                  <a:lnTo>
                    <a:pt x="21604" y="6140"/>
                  </a:lnTo>
                  <a:lnTo>
                    <a:pt x="21604" y="6140"/>
                  </a:lnTo>
                  <a:close/>
                  <a:moveTo>
                    <a:pt x="3444" y="3911"/>
                  </a:moveTo>
                  <a:lnTo>
                    <a:pt x="3457" y="3906"/>
                  </a:lnTo>
                  <a:lnTo>
                    <a:pt x="3467" y="3887"/>
                  </a:lnTo>
                  <a:lnTo>
                    <a:pt x="3516" y="3854"/>
                  </a:lnTo>
                  <a:lnTo>
                    <a:pt x="3523" y="3829"/>
                  </a:lnTo>
                  <a:lnTo>
                    <a:pt x="3511" y="3827"/>
                  </a:lnTo>
                  <a:lnTo>
                    <a:pt x="3471" y="3856"/>
                  </a:lnTo>
                  <a:lnTo>
                    <a:pt x="3448" y="3863"/>
                  </a:lnTo>
                  <a:lnTo>
                    <a:pt x="3428" y="3887"/>
                  </a:lnTo>
                  <a:lnTo>
                    <a:pt x="3444" y="3911"/>
                  </a:lnTo>
                  <a:lnTo>
                    <a:pt x="3444" y="3911"/>
                  </a:lnTo>
                  <a:close/>
                  <a:moveTo>
                    <a:pt x="3219" y="5089"/>
                  </a:moveTo>
                  <a:lnTo>
                    <a:pt x="3273" y="5090"/>
                  </a:lnTo>
                  <a:lnTo>
                    <a:pt x="3326" y="5063"/>
                  </a:lnTo>
                  <a:lnTo>
                    <a:pt x="3370" y="5044"/>
                  </a:lnTo>
                  <a:lnTo>
                    <a:pt x="3404" y="5051"/>
                  </a:lnTo>
                  <a:lnTo>
                    <a:pt x="3422" y="5072"/>
                  </a:lnTo>
                  <a:lnTo>
                    <a:pt x="3462" y="5082"/>
                  </a:lnTo>
                  <a:lnTo>
                    <a:pt x="3490" y="5066"/>
                  </a:lnTo>
                  <a:lnTo>
                    <a:pt x="3475" y="5046"/>
                  </a:lnTo>
                  <a:lnTo>
                    <a:pt x="3477" y="5019"/>
                  </a:lnTo>
                  <a:lnTo>
                    <a:pt x="3493" y="5025"/>
                  </a:lnTo>
                  <a:lnTo>
                    <a:pt x="3510" y="5061"/>
                  </a:lnTo>
                  <a:lnTo>
                    <a:pt x="3541" y="5077"/>
                  </a:lnTo>
                  <a:lnTo>
                    <a:pt x="3594" y="5077"/>
                  </a:lnTo>
                  <a:lnTo>
                    <a:pt x="3602" y="5057"/>
                  </a:lnTo>
                  <a:lnTo>
                    <a:pt x="3630" y="5050"/>
                  </a:lnTo>
                  <a:lnTo>
                    <a:pt x="3649" y="5005"/>
                  </a:lnTo>
                  <a:lnTo>
                    <a:pt x="3646" y="4965"/>
                  </a:lnTo>
                  <a:lnTo>
                    <a:pt x="3670" y="4926"/>
                  </a:lnTo>
                  <a:lnTo>
                    <a:pt x="3675" y="4893"/>
                  </a:lnTo>
                  <a:lnTo>
                    <a:pt x="3650" y="4871"/>
                  </a:lnTo>
                  <a:lnTo>
                    <a:pt x="3630" y="4825"/>
                  </a:lnTo>
                  <a:lnTo>
                    <a:pt x="3596" y="4818"/>
                  </a:lnTo>
                  <a:lnTo>
                    <a:pt x="3570" y="4818"/>
                  </a:lnTo>
                  <a:lnTo>
                    <a:pt x="3557" y="4800"/>
                  </a:lnTo>
                  <a:lnTo>
                    <a:pt x="3578" y="4790"/>
                  </a:lnTo>
                  <a:lnTo>
                    <a:pt x="3608" y="4798"/>
                  </a:lnTo>
                  <a:lnTo>
                    <a:pt x="3632" y="4790"/>
                  </a:lnTo>
                  <a:lnTo>
                    <a:pt x="3651" y="4819"/>
                  </a:lnTo>
                  <a:lnTo>
                    <a:pt x="3651" y="4841"/>
                  </a:lnTo>
                  <a:lnTo>
                    <a:pt x="3670" y="4852"/>
                  </a:lnTo>
                  <a:lnTo>
                    <a:pt x="3687" y="4828"/>
                  </a:lnTo>
                  <a:lnTo>
                    <a:pt x="3673" y="4774"/>
                  </a:lnTo>
                  <a:lnTo>
                    <a:pt x="3634" y="4722"/>
                  </a:lnTo>
                  <a:lnTo>
                    <a:pt x="3599" y="4672"/>
                  </a:lnTo>
                  <a:lnTo>
                    <a:pt x="3609" y="4652"/>
                  </a:lnTo>
                  <a:lnTo>
                    <a:pt x="3634" y="4681"/>
                  </a:lnTo>
                  <a:lnTo>
                    <a:pt x="3640" y="4707"/>
                  </a:lnTo>
                  <a:lnTo>
                    <a:pt x="3674" y="4724"/>
                  </a:lnTo>
                  <a:lnTo>
                    <a:pt x="3706" y="4733"/>
                  </a:lnTo>
                  <a:lnTo>
                    <a:pt x="3715" y="4712"/>
                  </a:lnTo>
                  <a:lnTo>
                    <a:pt x="3712" y="4688"/>
                  </a:lnTo>
                  <a:lnTo>
                    <a:pt x="3696" y="4673"/>
                  </a:lnTo>
                  <a:lnTo>
                    <a:pt x="3699" y="4651"/>
                  </a:lnTo>
                  <a:lnTo>
                    <a:pt x="3720" y="4614"/>
                  </a:lnTo>
                  <a:lnTo>
                    <a:pt x="3716" y="4580"/>
                  </a:lnTo>
                  <a:lnTo>
                    <a:pt x="3688" y="4545"/>
                  </a:lnTo>
                  <a:lnTo>
                    <a:pt x="3650" y="4497"/>
                  </a:lnTo>
                  <a:lnTo>
                    <a:pt x="3676" y="4494"/>
                  </a:lnTo>
                  <a:lnTo>
                    <a:pt x="3706" y="4520"/>
                  </a:lnTo>
                  <a:lnTo>
                    <a:pt x="3730" y="4514"/>
                  </a:lnTo>
                  <a:lnTo>
                    <a:pt x="3746" y="4474"/>
                  </a:lnTo>
                  <a:lnTo>
                    <a:pt x="3736" y="4463"/>
                  </a:lnTo>
                  <a:lnTo>
                    <a:pt x="3713" y="4462"/>
                  </a:lnTo>
                  <a:lnTo>
                    <a:pt x="3715" y="4415"/>
                  </a:lnTo>
                  <a:lnTo>
                    <a:pt x="3737" y="4409"/>
                  </a:lnTo>
                  <a:lnTo>
                    <a:pt x="3769" y="4431"/>
                  </a:lnTo>
                  <a:lnTo>
                    <a:pt x="3816" y="4450"/>
                  </a:lnTo>
                  <a:lnTo>
                    <a:pt x="3832" y="4429"/>
                  </a:lnTo>
                  <a:lnTo>
                    <a:pt x="3805" y="4411"/>
                  </a:lnTo>
                  <a:lnTo>
                    <a:pt x="3801" y="4391"/>
                  </a:lnTo>
                  <a:lnTo>
                    <a:pt x="3829" y="4393"/>
                  </a:lnTo>
                  <a:lnTo>
                    <a:pt x="3851" y="4403"/>
                  </a:lnTo>
                  <a:lnTo>
                    <a:pt x="3878" y="4380"/>
                  </a:lnTo>
                  <a:lnTo>
                    <a:pt x="3880" y="4343"/>
                  </a:lnTo>
                  <a:lnTo>
                    <a:pt x="3868" y="4329"/>
                  </a:lnTo>
                  <a:lnTo>
                    <a:pt x="3875" y="4315"/>
                  </a:lnTo>
                  <a:lnTo>
                    <a:pt x="3922" y="4292"/>
                  </a:lnTo>
                  <a:lnTo>
                    <a:pt x="3932" y="4267"/>
                  </a:lnTo>
                  <a:lnTo>
                    <a:pt x="3901" y="4246"/>
                  </a:lnTo>
                  <a:lnTo>
                    <a:pt x="3887" y="4219"/>
                  </a:lnTo>
                  <a:lnTo>
                    <a:pt x="3905" y="4188"/>
                  </a:lnTo>
                  <a:lnTo>
                    <a:pt x="3922" y="4219"/>
                  </a:lnTo>
                  <a:lnTo>
                    <a:pt x="3945" y="4202"/>
                  </a:lnTo>
                  <a:lnTo>
                    <a:pt x="3997" y="4135"/>
                  </a:lnTo>
                  <a:lnTo>
                    <a:pt x="4010" y="4095"/>
                  </a:lnTo>
                  <a:lnTo>
                    <a:pt x="4031" y="4075"/>
                  </a:lnTo>
                  <a:lnTo>
                    <a:pt x="4037" y="4030"/>
                  </a:lnTo>
                  <a:lnTo>
                    <a:pt x="4089" y="3997"/>
                  </a:lnTo>
                  <a:lnTo>
                    <a:pt x="4118" y="3945"/>
                  </a:lnTo>
                  <a:lnTo>
                    <a:pt x="4139" y="3879"/>
                  </a:lnTo>
                  <a:lnTo>
                    <a:pt x="4169" y="3876"/>
                  </a:lnTo>
                  <a:lnTo>
                    <a:pt x="4236" y="3826"/>
                  </a:lnTo>
                  <a:lnTo>
                    <a:pt x="4310" y="3741"/>
                  </a:lnTo>
                  <a:lnTo>
                    <a:pt x="4369" y="3694"/>
                  </a:lnTo>
                  <a:lnTo>
                    <a:pt x="4390" y="3689"/>
                  </a:lnTo>
                  <a:lnTo>
                    <a:pt x="4440" y="3647"/>
                  </a:lnTo>
                  <a:lnTo>
                    <a:pt x="4497" y="3630"/>
                  </a:lnTo>
                  <a:lnTo>
                    <a:pt x="4532" y="3602"/>
                  </a:lnTo>
                  <a:lnTo>
                    <a:pt x="4583" y="3539"/>
                  </a:lnTo>
                  <a:lnTo>
                    <a:pt x="4613" y="3520"/>
                  </a:lnTo>
                  <a:lnTo>
                    <a:pt x="4633" y="3524"/>
                  </a:lnTo>
                  <a:lnTo>
                    <a:pt x="4660" y="3513"/>
                  </a:lnTo>
                  <a:lnTo>
                    <a:pt x="4663" y="3489"/>
                  </a:lnTo>
                  <a:lnTo>
                    <a:pt x="4653" y="3471"/>
                  </a:lnTo>
                  <a:lnTo>
                    <a:pt x="4669" y="3437"/>
                  </a:lnTo>
                  <a:lnTo>
                    <a:pt x="4665" y="3407"/>
                  </a:lnTo>
                  <a:lnTo>
                    <a:pt x="4665" y="3356"/>
                  </a:lnTo>
                  <a:lnTo>
                    <a:pt x="4653" y="3347"/>
                  </a:lnTo>
                  <a:lnTo>
                    <a:pt x="4628" y="3343"/>
                  </a:lnTo>
                  <a:lnTo>
                    <a:pt x="4625" y="3297"/>
                  </a:lnTo>
                  <a:lnTo>
                    <a:pt x="4643" y="3252"/>
                  </a:lnTo>
                  <a:lnTo>
                    <a:pt x="4633" y="3236"/>
                  </a:lnTo>
                  <a:lnTo>
                    <a:pt x="4595" y="3231"/>
                  </a:lnTo>
                  <a:lnTo>
                    <a:pt x="4577" y="3211"/>
                  </a:lnTo>
                  <a:lnTo>
                    <a:pt x="4542" y="3205"/>
                  </a:lnTo>
                  <a:lnTo>
                    <a:pt x="4523" y="3179"/>
                  </a:lnTo>
                  <a:lnTo>
                    <a:pt x="4521" y="3149"/>
                  </a:lnTo>
                  <a:lnTo>
                    <a:pt x="4507" y="3130"/>
                  </a:lnTo>
                  <a:lnTo>
                    <a:pt x="4465" y="3157"/>
                  </a:lnTo>
                  <a:lnTo>
                    <a:pt x="4458" y="3176"/>
                  </a:lnTo>
                  <a:lnTo>
                    <a:pt x="4436" y="3167"/>
                  </a:lnTo>
                  <a:lnTo>
                    <a:pt x="4407" y="3153"/>
                  </a:lnTo>
                  <a:lnTo>
                    <a:pt x="4376" y="3162"/>
                  </a:lnTo>
                  <a:lnTo>
                    <a:pt x="4332" y="3192"/>
                  </a:lnTo>
                  <a:lnTo>
                    <a:pt x="4322" y="3224"/>
                  </a:lnTo>
                  <a:lnTo>
                    <a:pt x="4300" y="3241"/>
                  </a:lnTo>
                  <a:lnTo>
                    <a:pt x="4274" y="3246"/>
                  </a:lnTo>
                  <a:lnTo>
                    <a:pt x="4251" y="3269"/>
                  </a:lnTo>
                  <a:lnTo>
                    <a:pt x="4248" y="3295"/>
                  </a:lnTo>
                  <a:lnTo>
                    <a:pt x="4221" y="3324"/>
                  </a:lnTo>
                  <a:lnTo>
                    <a:pt x="4217" y="3343"/>
                  </a:lnTo>
                  <a:lnTo>
                    <a:pt x="4239" y="3379"/>
                  </a:lnTo>
                  <a:lnTo>
                    <a:pt x="4242" y="3404"/>
                  </a:lnTo>
                  <a:lnTo>
                    <a:pt x="4211" y="3404"/>
                  </a:lnTo>
                  <a:lnTo>
                    <a:pt x="4194" y="3422"/>
                  </a:lnTo>
                  <a:lnTo>
                    <a:pt x="4194" y="3449"/>
                  </a:lnTo>
                  <a:lnTo>
                    <a:pt x="4177" y="3462"/>
                  </a:lnTo>
                  <a:lnTo>
                    <a:pt x="4156" y="3489"/>
                  </a:lnTo>
                  <a:lnTo>
                    <a:pt x="4092" y="3530"/>
                  </a:lnTo>
                  <a:lnTo>
                    <a:pt x="4070" y="3549"/>
                  </a:lnTo>
                  <a:lnTo>
                    <a:pt x="4054" y="3543"/>
                  </a:lnTo>
                  <a:lnTo>
                    <a:pt x="4024" y="3543"/>
                  </a:lnTo>
                  <a:lnTo>
                    <a:pt x="3996" y="3562"/>
                  </a:lnTo>
                  <a:lnTo>
                    <a:pt x="3966" y="3609"/>
                  </a:lnTo>
                  <a:lnTo>
                    <a:pt x="3940" y="3626"/>
                  </a:lnTo>
                  <a:lnTo>
                    <a:pt x="3924" y="3616"/>
                  </a:lnTo>
                  <a:lnTo>
                    <a:pt x="3913" y="3590"/>
                  </a:lnTo>
                  <a:lnTo>
                    <a:pt x="3898" y="3590"/>
                  </a:lnTo>
                  <a:lnTo>
                    <a:pt x="3893" y="3614"/>
                  </a:lnTo>
                  <a:lnTo>
                    <a:pt x="3898" y="3654"/>
                  </a:lnTo>
                  <a:lnTo>
                    <a:pt x="3887" y="3667"/>
                  </a:lnTo>
                  <a:lnTo>
                    <a:pt x="3875" y="3635"/>
                  </a:lnTo>
                  <a:lnTo>
                    <a:pt x="3858" y="3604"/>
                  </a:lnTo>
                  <a:lnTo>
                    <a:pt x="3802" y="3611"/>
                  </a:lnTo>
                  <a:lnTo>
                    <a:pt x="3734" y="3628"/>
                  </a:lnTo>
                  <a:lnTo>
                    <a:pt x="3719" y="3643"/>
                  </a:lnTo>
                  <a:lnTo>
                    <a:pt x="3693" y="3647"/>
                  </a:lnTo>
                  <a:lnTo>
                    <a:pt x="3682" y="3666"/>
                  </a:lnTo>
                  <a:lnTo>
                    <a:pt x="3703" y="3713"/>
                  </a:lnTo>
                  <a:lnTo>
                    <a:pt x="3718" y="3728"/>
                  </a:lnTo>
                  <a:lnTo>
                    <a:pt x="3714" y="3744"/>
                  </a:lnTo>
                  <a:lnTo>
                    <a:pt x="3697" y="3751"/>
                  </a:lnTo>
                  <a:lnTo>
                    <a:pt x="3674" y="3783"/>
                  </a:lnTo>
                  <a:lnTo>
                    <a:pt x="3660" y="3777"/>
                  </a:lnTo>
                  <a:lnTo>
                    <a:pt x="3662" y="3756"/>
                  </a:lnTo>
                  <a:lnTo>
                    <a:pt x="3675" y="3742"/>
                  </a:lnTo>
                  <a:lnTo>
                    <a:pt x="3675" y="3716"/>
                  </a:lnTo>
                  <a:lnTo>
                    <a:pt x="3652" y="3716"/>
                  </a:lnTo>
                  <a:lnTo>
                    <a:pt x="3622" y="3757"/>
                  </a:lnTo>
                  <a:lnTo>
                    <a:pt x="3596" y="3776"/>
                  </a:lnTo>
                  <a:lnTo>
                    <a:pt x="3597" y="3803"/>
                  </a:lnTo>
                  <a:lnTo>
                    <a:pt x="3620" y="3814"/>
                  </a:lnTo>
                  <a:lnTo>
                    <a:pt x="3601" y="3829"/>
                  </a:lnTo>
                  <a:lnTo>
                    <a:pt x="3587" y="3858"/>
                  </a:lnTo>
                  <a:lnTo>
                    <a:pt x="3546" y="3859"/>
                  </a:lnTo>
                  <a:lnTo>
                    <a:pt x="3524" y="3878"/>
                  </a:lnTo>
                  <a:lnTo>
                    <a:pt x="3519" y="3899"/>
                  </a:lnTo>
                  <a:lnTo>
                    <a:pt x="3486" y="3911"/>
                  </a:lnTo>
                  <a:lnTo>
                    <a:pt x="3465" y="3932"/>
                  </a:lnTo>
                  <a:lnTo>
                    <a:pt x="3458" y="3982"/>
                  </a:lnTo>
                  <a:lnTo>
                    <a:pt x="3468" y="3994"/>
                  </a:lnTo>
                  <a:lnTo>
                    <a:pt x="3490" y="3999"/>
                  </a:lnTo>
                  <a:lnTo>
                    <a:pt x="3462" y="4024"/>
                  </a:lnTo>
                  <a:lnTo>
                    <a:pt x="3408" y="4025"/>
                  </a:lnTo>
                  <a:lnTo>
                    <a:pt x="3389" y="4041"/>
                  </a:lnTo>
                  <a:lnTo>
                    <a:pt x="3382" y="4089"/>
                  </a:lnTo>
                  <a:lnTo>
                    <a:pt x="3386" y="4117"/>
                  </a:lnTo>
                  <a:lnTo>
                    <a:pt x="3404" y="4118"/>
                  </a:lnTo>
                  <a:lnTo>
                    <a:pt x="3431" y="4112"/>
                  </a:lnTo>
                  <a:lnTo>
                    <a:pt x="3442" y="4128"/>
                  </a:lnTo>
                  <a:lnTo>
                    <a:pt x="3436" y="4147"/>
                  </a:lnTo>
                  <a:lnTo>
                    <a:pt x="3439" y="4177"/>
                  </a:lnTo>
                  <a:lnTo>
                    <a:pt x="3415" y="4197"/>
                  </a:lnTo>
                  <a:lnTo>
                    <a:pt x="3393" y="4189"/>
                  </a:lnTo>
                  <a:lnTo>
                    <a:pt x="3349" y="4180"/>
                  </a:lnTo>
                  <a:lnTo>
                    <a:pt x="3310" y="4199"/>
                  </a:lnTo>
                  <a:lnTo>
                    <a:pt x="3300" y="4225"/>
                  </a:lnTo>
                  <a:lnTo>
                    <a:pt x="3300" y="4251"/>
                  </a:lnTo>
                  <a:lnTo>
                    <a:pt x="3285" y="4282"/>
                  </a:lnTo>
                  <a:lnTo>
                    <a:pt x="3252" y="4310"/>
                  </a:lnTo>
                  <a:lnTo>
                    <a:pt x="3226" y="4296"/>
                  </a:lnTo>
                  <a:lnTo>
                    <a:pt x="3207" y="4271"/>
                  </a:lnTo>
                  <a:lnTo>
                    <a:pt x="3198" y="4246"/>
                  </a:lnTo>
                  <a:lnTo>
                    <a:pt x="3184" y="4253"/>
                  </a:lnTo>
                  <a:lnTo>
                    <a:pt x="3174" y="4300"/>
                  </a:lnTo>
                  <a:lnTo>
                    <a:pt x="3180" y="4339"/>
                  </a:lnTo>
                  <a:lnTo>
                    <a:pt x="3213" y="4366"/>
                  </a:lnTo>
                  <a:lnTo>
                    <a:pt x="3237" y="4359"/>
                  </a:lnTo>
                  <a:lnTo>
                    <a:pt x="3249" y="4364"/>
                  </a:lnTo>
                  <a:lnTo>
                    <a:pt x="3251" y="4388"/>
                  </a:lnTo>
                  <a:lnTo>
                    <a:pt x="3233" y="4426"/>
                  </a:lnTo>
                  <a:lnTo>
                    <a:pt x="3239" y="4443"/>
                  </a:lnTo>
                  <a:lnTo>
                    <a:pt x="3261" y="4455"/>
                  </a:lnTo>
                  <a:lnTo>
                    <a:pt x="3280" y="4433"/>
                  </a:lnTo>
                  <a:lnTo>
                    <a:pt x="3295" y="4433"/>
                  </a:lnTo>
                  <a:lnTo>
                    <a:pt x="3310" y="4444"/>
                  </a:lnTo>
                  <a:lnTo>
                    <a:pt x="3347" y="4444"/>
                  </a:lnTo>
                  <a:lnTo>
                    <a:pt x="3370" y="4429"/>
                  </a:lnTo>
                  <a:lnTo>
                    <a:pt x="3380" y="4437"/>
                  </a:lnTo>
                  <a:lnTo>
                    <a:pt x="3368" y="4463"/>
                  </a:lnTo>
                  <a:lnTo>
                    <a:pt x="3339" y="4469"/>
                  </a:lnTo>
                  <a:lnTo>
                    <a:pt x="3295" y="4469"/>
                  </a:lnTo>
                  <a:lnTo>
                    <a:pt x="3278" y="4490"/>
                  </a:lnTo>
                  <a:lnTo>
                    <a:pt x="3257" y="4482"/>
                  </a:lnTo>
                  <a:lnTo>
                    <a:pt x="3244" y="4505"/>
                  </a:lnTo>
                  <a:lnTo>
                    <a:pt x="3256" y="4543"/>
                  </a:lnTo>
                  <a:lnTo>
                    <a:pt x="3285" y="4560"/>
                  </a:lnTo>
                  <a:lnTo>
                    <a:pt x="3308" y="4564"/>
                  </a:lnTo>
                  <a:lnTo>
                    <a:pt x="3334" y="4554"/>
                  </a:lnTo>
                  <a:lnTo>
                    <a:pt x="3345" y="4566"/>
                  </a:lnTo>
                  <a:lnTo>
                    <a:pt x="3336" y="4580"/>
                  </a:lnTo>
                  <a:lnTo>
                    <a:pt x="3295" y="4597"/>
                  </a:lnTo>
                  <a:lnTo>
                    <a:pt x="3252" y="4596"/>
                  </a:lnTo>
                  <a:lnTo>
                    <a:pt x="3231" y="4612"/>
                  </a:lnTo>
                  <a:lnTo>
                    <a:pt x="3228" y="4631"/>
                  </a:lnTo>
                  <a:lnTo>
                    <a:pt x="3245" y="4644"/>
                  </a:lnTo>
                  <a:lnTo>
                    <a:pt x="3277" y="4639"/>
                  </a:lnTo>
                  <a:lnTo>
                    <a:pt x="3314" y="4642"/>
                  </a:lnTo>
                  <a:lnTo>
                    <a:pt x="3314" y="4655"/>
                  </a:lnTo>
                  <a:lnTo>
                    <a:pt x="3291" y="4663"/>
                  </a:lnTo>
                  <a:lnTo>
                    <a:pt x="3254" y="4669"/>
                  </a:lnTo>
                  <a:lnTo>
                    <a:pt x="3256" y="4689"/>
                  </a:lnTo>
                  <a:lnTo>
                    <a:pt x="3269" y="4696"/>
                  </a:lnTo>
                  <a:lnTo>
                    <a:pt x="3314" y="4702"/>
                  </a:lnTo>
                  <a:lnTo>
                    <a:pt x="3364" y="4734"/>
                  </a:lnTo>
                  <a:lnTo>
                    <a:pt x="3393" y="4746"/>
                  </a:lnTo>
                  <a:lnTo>
                    <a:pt x="3393" y="4756"/>
                  </a:lnTo>
                  <a:lnTo>
                    <a:pt x="3396" y="4779"/>
                  </a:lnTo>
                  <a:lnTo>
                    <a:pt x="3372" y="4752"/>
                  </a:lnTo>
                  <a:lnTo>
                    <a:pt x="3336" y="4736"/>
                  </a:lnTo>
                  <a:lnTo>
                    <a:pt x="3304" y="4734"/>
                  </a:lnTo>
                  <a:lnTo>
                    <a:pt x="3274" y="4715"/>
                  </a:lnTo>
                  <a:lnTo>
                    <a:pt x="3242" y="4714"/>
                  </a:lnTo>
                  <a:lnTo>
                    <a:pt x="3220" y="4735"/>
                  </a:lnTo>
                  <a:lnTo>
                    <a:pt x="3215" y="4759"/>
                  </a:lnTo>
                  <a:lnTo>
                    <a:pt x="3200" y="4773"/>
                  </a:lnTo>
                  <a:lnTo>
                    <a:pt x="3201" y="4792"/>
                  </a:lnTo>
                  <a:lnTo>
                    <a:pt x="3215" y="4808"/>
                  </a:lnTo>
                  <a:lnTo>
                    <a:pt x="3210" y="4824"/>
                  </a:lnTo>
                  <a:lnTo>
                    <a:pt x="3192" y="4831"/>
                  </a:lnTo>
                  <a:lnTo>
                    <a:pt x="3176" y="4828"/>
                  </a:lnTo>
                  <a:lnTo>
                    <a:pt x="3155" y="4854"/>
                  </a:lnTo>
                  <a:lnTo>
                    <a:pt x="3144" y="4884"/>
                  </a:lnTo>
                  <a:lnTo>
                    <a:pt x="3149" y="4897"/>
                  </a:lnTo>
                  <a:lnTo>
                    <a:pt x="3140" y="4911"/>
                  </a:lnTo>
                  <a:lnTo>
                    <a:pt x="3109" y="4919"/>
                  </a:lnTo>
                  <a:lnTo>
                    <a:pt x="3108" y="4931"/>
                  </a:lnTo>
                  <a:lnTo>
                    <a:pt x="3147" y="4971"/>
                  </a:lnTo>
                  <a:lnTo>
                    <a:pt x="3180" y="4989"/>
                  </a:lnTo>
                  <a:lnTo>
                    <a:pt x="3196" y="4979"/>
                  </a:lnTo>
                  <a:lnTo>
                    <a:pt x="3205" y="4958"/>
                  </a:lnTo>
                  <a:lnTo>
                    <a:pt x="3230" y="4943"/>
                  </a:lnTo>
                  <a:lnTo>
                    <a:pt x="3277" y="4906"/>
                  </a:lnTo>
                  <a:lnTo>
                    <a:pt x="3314" y="4893"/>
                  </a:lnTo>
                  <a:lnTo>
                    <a:pt x="3352" y="4897"/>
                  </a:lnTo>
                  <a:lnTo>
                    <a:pt x="3369" y="4912"/>
                  </a:lnTo>
                  <a:lnTo>
                    <a:pt x="3368" y="4931"/>
                  </a:lnTo>
                  <a:lnTo>
                    <a:pt x="3352" y="4932"/>
                  </a:lnTo>
                  <a:lnTo>
                    <a:pt x="3329" y="4914"/>
                  </a:lnTo>
                  <a:lnTo>
                    <a:pt x="3308" y="4914"/>
                  </a:lnTo>
                  <a:lnTo>
                    <a:pt x="3296" y="4935"/>
                  </a:lnTo>
                  <a:lnTo>
                    <a:pt x="3248" y="4964"/>
                  </a:lnTo>
                  <a:lnTo>
                    <a:pt x="3227" y="4994"/>
                  </a:lnTo>
                  <a:lnTo>
                    <a:pt x="3220" y="5026"/>
                  </a:lnTo>
                  <a:lnTo>
                    <a:pt x="3230" y="5057"/>
                  </a:lnTo>
                  <a:lnTo>
                    <a:pt x="3222" y="5071"/>
                  </a:lnTo>
                  <a:lnTo>
                    <a:pt x="3222" y="5071"/>
                  </a:lnTo>
                  <a:lnTo>
                    <a:pt x="3221" y="5080"/>
                  </a:lnTo>
                  <a:lnTo>
                    <a:pt x="3220" y="5087"/>
                  </a:lnTo>
                  <a:lnTo>
                    <a:pt x="3219" y="5089"/>
                  </a:lnTo>
                  <a:lnTo>
                    <a:pt x="3219" y="5089"/>
                  </a:lnTo>
                  <a:close/>
                  <a:moveTo>
                    <a:pt x="3384" y="6082"/>
                  </a:moveTo>
                  <a:lnTo>
                    <a:pt x="3399" y="6088"/>
                  </a:lnTo>
                  <a:lnTo>
                    <a:pt x="3402" y="6068"/>
                  </a:lnTo>
                  <a:lnTo>
                    <a:pt x="3384" y="6044"/>
                  </a:lnTo>
                  <a:lnTo>
                    <a:pt x="3402" y="6016"/>
                  </a:lnTo>
                  <a:lnTo>
                    <a:pt x="3390" y="5988"/>
                  </a:lnTo>
                  <a:lnTo>
                    <a:pt x="3349" y="5975"/>
                  </a:lnTo>
                  <a:lnTo>
                    <a:pt x="3341" y="5951"/>
                  </a:lnTo>
                  <a:lnTo>
                    <a:pt x="3317" y="5937"/>
                  </a:lnTo>
                  <a:lnTo>
                    <a:pt x="3275" y="5942"/>
                  </a:lnTo>
                  <a:lnTo>
                    <a:pt x="3250" y="5966"/>
                  </a:lnTo>
                  <a:lnTo>
                    <a:pt x="3255" y="5986"/>
                  </a:lnTo>
                  <a:lnTo>
                    <a:pt x="3280" y="5999"/>
                  </a:lnTo>
                  <a:lnTo>
                    <a:pt x="3298" y="5993"/>
                  </a:lnTo>
                  <a:lnTo>
                    <a:pt x="3325" y="6004"/>
                  </a:lnTo>
                  <a:lnTo>
                    <a:pt x="3328" y="6037"/>
                  </a:lnTo>
                  <a:lnTo>
                    <a:pt x="3358" y="6043"/>
                  </a:lnTo>
                  <a:lnTo>
                    <a:pt x="3384" y="6082"/>
                  </a:lnTo>
                  <a:lnTo>
                    <a:pt x="3384" y="6082"/>
                  </a:lnTo>
                  <a:close/>
                  <a:moveTo>
                    <a:pt x="4043" y="6077"/>
                  </a:moveTo>
                  <a:lnTo>
                    <a:pt x="4002" y="6049"/>
                  </a:lnTo>
                  <a:lnTo>
                    <a:pt x="3981" y="6059"/>
                  </a:lnTo>
                  <a:lnTo>
                    <a:pt x="3953" y="6051"/>
                  </a:lnTo>
                  <a:lnTo>
                    <a:pt x="3926" y="6004"/>
                  </a:lnTo>
                  <a:lnTo>
                    <a:pt x="3889" y="6004"/>
                  </a:lnTo>
                  <a:lnTo>
                    <a:pt x="3828" y="5956"/>
                  </a:lnTo>
                  <a:lnTo>
                    <a:pt x="3807" y="5919"/>
                  </a:lnTo>
                  <a:lnTo>
                    <a:pt x="3768" y="5919"/>
                  </a:lnTo>
                  <a:lnTo>
                    <a:pt x="3723" y="5839"/>
                  </a:lnTo>
                  <a:lnTo>
                    <a:pt x="3659" y="5762"/>
                  </a:lnTo>
                  <a:lnTo>
                    <a:pt x="3634" y="5683"/>
                  </a:lnTo>
                  <a:lnTo>
                    <a:pt x="3600" y="5624"/>
                  </a:lnTo>
                  <a:lnTo>
                    <a:pt x="3598" y="5534"/>
                  </a:lnTo>
                  <a:lnTo>
                    <a:pt x="3572" y="5481"/>
                  </a:lnTo>
                  <a:lnTo>
                    <a:pt x="3555" y="5381"/>
                  </a:lnTo>
                  <a:lnTo>
                    <a:pt x="3547" y="5357"/>
                  </a:lnTo>
                  <a:lnTo>
                    <a:pt x="3564" y="5327"/>
                  </a:lnTo>
                  <a:lnTo>
                    <a:pt x="3561" y="5304"/>
                  </a:lnTo>
                  <a:lnTo>
                    <a:pt x="3529" y="5296"/>
                  </a:lnTo>
                  <a:lnTo>
                    <a:pt x="3501" y="5309"/>
                  </a:lnTo>
                  <a:lnTo>
                    <a:pt x="3478" y="5293"/>
                  </a:lnTo>
                  <a:lnTo>
                    <a:pt x="3487" y="5281"/>
                  </a:lnTo>
                  <a:lnTo>
                    <a:pt x="3536" y="5284"/>
                  </a:lnTo>
                  <a:lnTo>
                    <a:pt x="3577" y="5260"/>
                  </a:lnTo>
                  <a:lnTo>
                    <a:pt x="3584" y="5189"/>
                  </a:lnTo>
                  <a:lnTo>
                    <a:pt x="3576" y="5157"/>
                  </a:lnTo>
                  <a:lnTo>
                    <a:pt x="3544" y="5164"/>
                  </a:lnTo>
                  <a:lnTo>
                    <a:pt x="3511" y="5174"/>
                  </a:lnTo>
                  <a:lnTo>
                    <a:pt x="3524" y="5157"/>
                  </a:lnTo>
                  <a:lnTo>
                    <a:pt x="3574" y="5138"/>
                  </a:lnTo>
                  <a:lnTo>
                    <a:pt x="3583" y="5117"/>
                  </a:lnTo>
                  <a:lnTo>
                    <a:pt x="3568" y="5102"/>
                  </a:lnTo>
                  <a:lnTo>
                    <a:pt x="3501" y="5102"/>
                  </a:lnTo>
                  <a:lnTo>
                    <a:pt x="3412" y="5089"/>
                  </a:lnTo>
                  <a:lnTo>
                    <a:pt x="3378" y="5066"/>
                  </a:lnTo>
                  <a:lnTo>
                    <a:pt x="3349" y="5066"/>
                  </a:lnTo>
                  <a:lnTo>
                    <a:pt x="3284" y="5109"/>
                  </a:lnTo>
                  <a:lnTo>
                    <a:pt x="3222" y="5109"/>
                  </a:lnTo>
                  <a:lnTo>
                    <a:pt x="3199" y="5127"/>
                  </a:lnTo>
                  <a:lnTo>
                    <a:pt x="3152" y="5162"/>
                  </a:lnTo>
                  <a:lnTo>
                    <a:pt x="3147" y="5202"/>
                  </a:lnTo>
                  <a:lnTo>
                    <a:pt x="3136" y="5227"/>
                  </a:lnTo>
                  <a:lnTo>
                    <a:pt x="3145" y="5262"/>
                  </a:lnTo>
                  <a:lnTo>
                    <a:pt x="3177" y="5266"/>
                  </a:lnTo>
                  <a:lnTo>
                    <a:pt x="3190" y="5279"/>
                  </a:lnTo>
                  <a:lnTo>
                    <a:pt x="3183" y="5299"/>
                  </a:lnTo>
                  <a:lnTo>
                    <a:pt x="3149" y="5297"/>
                  </a:lnTo>
                  <a:lnTo>
                    <a:pt x="3111" y="5309"/>
                  </a:lnTo>
                  <a:lnTo>
                    <a:pt x="3080" y="5362"/>
                  </a:lnTo>
                  <a:lnTo>
                    <a:pt x="3078" y="5403"/>
                  </a:lnTo>
                  <a:lnTo>
                    <a:pt x="3094" y="5423"/>
                  </a:lnTo>
                  <a:lnTo>
                    <a:pt x="3124" y="5414"/>
                  </a:lnTo>
                  <a:lnTo>
                    <a:pt x="3170" y="5389"/>
                  </a:lnTo>
                  <a:lnTo>
                    <a:pt x="3178" y="5405"/>
                  </a:lnTo>
                  <a:lnTo>
                    <a:pt x="3145" y="5434"/>
                  </a:lnTo>
                  <a:lnTo>
                    <a:pt x="3138" y="5465"/>
                  </a:lnTo>
                  <a:lnTo>
                    <a:pt x="3158" y="5465"/>
                  </a:lnTo>
                  <a:lnTo>
                    <a:pt x="3183" y="5435"/>
                  </a:lnTo>
                  <a:lnTo>
                    <a:pt x="3206" y="5428"/>
                  </a:lnTo>
                  <a:lnTo>
                    <a:pt x="3213" y="5445"/>
                  </a:lnTo>
                  <a:lnTo>
                    <a:pt x="3185" y="5471"/>
                  </a:lnTo>
                  <a:lnTo>
                    <a:pt x="3178" y="5497"/>
                  </a:lnTo>
                  <a:lnTo>
                    <a:pt x="3205" y="5526"/>
                  </a:lnTo>
                  <a:lnTo>
                    <a:pt x="3242" y="5526"/>
                  </a:lnTo>
                  <a:lnTo>
                    <a:pt x="3220" y="5538"/>
                  </a:lnTo>
                  <a:lnTo>
                    <a:pt x="3196" y="5540"/>
                  </a:lnTo>
                  <a:lnTo>
                    <a:pt x="3172" y="5562"/>
                  </a:lnTo>
                  <a:lnTo>
                    <a:pt x="3173" y="5587"/>
                  </a:lnTo>
                  <a:lnTo>
                    <a:pt x="3192" y="5624"/>
                  </a:lnTo>
                  <a:lnTo>
                    <a:pt x="3177" y="5638"/>
                  </a:lnTo>
                  <a:lnTo>
                    <a:pt x="3158" y="5628"/>
                  </a:lnTo>
                  <a:lnTo>
                    <a:pt x="3125" y="5638"/>
                  </a:lnTo>
                  <a:lnTo>
                    <a:pt x="3099" y="5623"/>
                  </a:lnTo>
                  <a:lnTo>
                    <a:pt x="3075" y="5626"/>
                  </a:lnTo>
                  <a:lnTo>
                    <a:pt x="3044" y="5665"/>
                  </a:lnTo>
                  <a:lnTo>
                    <a:pt x="3045" y="5702"/>
                  </a:lnTo>
                  <a:lnTo>
                    <a:pt x="3055" y="5749"/>
                  </a:lnTo>
                  <a:lnTo>
                    <a:pt x="3047" y="5790"/>
                  </a:lnTo>
                  <a:lnTo>
                    <a:pt x="3057" y="5823"/>
                  </a:lnTo>
                  <a:lnTo>
                    <a:pt x="3105" y="5864"/>
                  </a:lnTo>
                  <a:lnTo>
                    <a:pt x="3107" y="5886"/>
                  </a:lnTo>
                  <a:lnTo>
                    <a:pt x="3156" y="5924"/>
                  </a:lnTo>
                  <a:lnTo>
                    <a:pt x="3189" y="5937"/>
                  </a:lnTo>
                  <a:lnTo>
                    <a:pt x="3207" y="5926"/>
                  </a:lnTo>
                  <a:lnTo>
                    <a:pt x="3237" y="5919"/>
                  </a:lnTo>
                  <a:lnTo>
                    <a:pt x="3266" y="5872"/>
                  </a:lnTo>
                  <a:lnTo>
                    <a:pt x="3255" y="5824"/>
                  </a:lnTo>
                  <a:lnTo>
                    <a:pt x="3263" y="5789"/>
                  </a:lnTo>
                  <a:lnTo>
                    <a:pt x="3285" y="5755"/>
                  </a:lnTo>
                  <a:lnTo>
                    <a:pt x="3269" y="5797"/>
                  </a:lnTo>
                  <a:lnTo>
                    <a:pt x="3266" y="5824"/>
                  </a:lnTo>
                  <a:lnTo>
                    <a:pt x="3283" y="5849"/>
                  </a:lnTo>
                  <a:lnTo>
                    <a:pt x="3296" y="5897"/>
                  </a:lnTo>
                  <a:lnTo>
                    <a:pt x="3318" y="5903"/>
                  </a:lnTo>
                  <a:lnTo>
                    <a:pt x="3342" y="5886"/>
                  </a:lnTo>
                  <a:lnTo>
                    <a:pt x="3342" y="5860"/>
                  </a:lnTo>
                  <a:lnTo>
                    <a:pt x="3362" y="5824"/>
                  </a:lnTo>
                  <a:lnTo>
                    <a:pt x="3371" y="5843"/>
                  </a:lnTo>
                  <a:lnTo>
                    <a:pt x="3365" y="5858"/>
                  </a:lnTo>
                  <a:lnTo>
                    <a:pt x="3368" y="5891"/>
                  </a:lnTo>
                  <a:lnTo>
                    <a:pt x="3403" y="5946"/>
                  </a:lnTo>
                  <a:lnTo>
                    <a:pt x="3445" y="5972"/>
                  </a:lnTo>
                  <a:lnTo>
                    <a:pt x="3475" y="5971"/>
                  </a:lnTo>
                  <a:lnTo>
                    <a:pt x="3499" y="5953"/>
                  </a:lnTo>
                  <a:lnTo>
                    <a:pt x="3516" y="5963"/>
                  </a:lnTo>
                  <a:lnTo>
                    <a:pt x="3508" y="5977"/>
                  </a:lnTo>
                  <a:lnTo>
                    <a:pt x="3488" y="5977"/>
                  </a:lnTo>
                  <a:lnTo>
                    <a:pt x="3476" y="5999"/>
                  </a:lnTo>
                  <a:lnTo>
                    <a:pt x="3450" y="6016"/>
                  </a:lnTo>
                  <a:lnTo>
                    <a:pt x="3444" y="6037"/>
                  </a:lnTo>
                  <a:lnTo>
                    <a:pt x="3477" y="6065"/>
                  </a:lnTo>
                  <a:lnTo>
                    <a:pt x="3480" y="6092"/>
                  </a:lnTo>
                  <a:lnTo>
                    <a:pt x="3458" y="6094"/>
                  </a:lnTo>
                  <a:lnTo>
                    <a:pt x="3437" y="6087"/>
                  </a:lnTo>
                  <a:lnTo>
                    <a:pt x="3438" y="6109"/>
                  </a:lnTo>
                  <a:lnTo>
                    <a:pt x="3458" y="6129"/>
                  </a:lnTo>
                  <a:lnTo>
                    <a:pt x="3512" y="6135"/>
                  </a:lnTo>
                  <a:lnTo>
                    <a:pt x="3550" y="6151"/>
                  </a:lnTo>
                  <a:lnTo>
                    <a:pt x="3587" y="6142"/>
                  </a:lnTo>
                  <a:lnTo>
                    <a:pt x="3633" y="6161"/>
                  </a:lnTo>
                  <a:lnTo>
                    <a:pt x="3630" y="6128"/>
                  </a:lnTo>
                  <a:lnTo>
                    <a:pt x="3651" y="6135"/>
                  </a:lnTo>
                  <a:lnTo>
                    <a:pt x="3663" y="6157"/>
                  </a:lnTo>
                  <a:lnTo>
                    <a:pt x="3677" y="6207"/>
                  </a:lnTo>
                  <a:lnTo>
                    <a:pt x="3706" y="6231"/>
                  </a:lnTo>
                  <a:lnTo>
                    <a:pt x="3730" y="6228"/>
                  </a:lnTo>
                  <a:lnTo>
                    <a:pt x="3756" y="6199"/>
                  </a:lnTo>
                  <a:lnTo>
                    <a:pt x="3748" y="6161"/>
                  </a:lnTo>
                  <a:lnTo>
                    <a:pt x="3700" y="6140"/>
                  </a:lnTo>
                  <a:lnTo>
                    <a:pt x="3684" y="6129"/>
                  </a:lnTo>
                  <a:lnTo>
                    <a:pt x="3699" y="6120"/>
                  </a:lnTo>
                  <a:lnTo>
                    <a:pt x="3726" y="6126"/>
                  </a:lnTo>
                  <a:lnTo>
                    <a:pt x="3762" y="6148"/>
                  </a:lnTo>
                  <a:lnTo>
                    <a:pt x="3778" y="6174"/>
                  </a:lnTo>
                  <a:lnTo>
                    <a:pt x="3794" y="6211"/>
                  </a:lnTo>
                  <a:lnTo>
                    <a:pt x="3807" y="6210"/>
                  </a:lnTo>
                  <a:lnTo>
                    <a:pt x="3816" y="6178"/>
                  </a:lnTo>
                  <a:lnTo>
                    <a:pt x="3831" y="6172"/>
                  </a:lnTo>
                  <a:lnTo>
                    <a:pt x="3851" y="6202"/>
                  </a:lnTo>
                  <a:lnTo>
                    <a:pt x="3892" y="6222"/>
                  </a:lnTo>
                  <a:lnTo>
                    <a:pt x="3919" y="6219"/>
                  </a:lnTo>
                  <a:lnTo>
                    <a:pt x="3919" y="6196"/>
                  </a:lnTo>
                  <a:lnTo>
                    <a:pt x="3888" y="6171"/>
                  </a:lnTo>
                  <a:lnTo>
                    <a:pt x="3888" y="6157"/>
                  </a:lnTo>
                  <a:lnTo>
                    <a:pt x="3903" y="6150"/>
                  </a:lnTo>
                  <a:lnTo>
                    <a:pt x="3940" y="6170"/>
                  </a:lnTo>
                  <a:lnTo>
                    <a:pt x="3954" y="6187"/>
                  </a:lnTo>
                  <a:lnTo>
                    <a:pt x="3965" y="6188"/>
                  </a:lnTo>
                  <a:lnTo>
                    <a:pt x="3976" y="6222"/>
                  </a:lnTo>
                  <a:lnTo>
                    <a:pt x="3998" y="6237"/>
                  </a:lnTo>
                  <a:lnTo>
                    <a:pt x="4015" y="6228"/>
                  </a:lnTo>
                  <a:lnTo>
                    <a:pt x="4021" y="6199"/>
                  </a:lnTo>
                  <a:lnTo>
                    <a:pt x="4007" y="6171"/>
                  </a:lnTo>
                  <a:lnTo>
                    <a:pt x="3985" y="6170"/>
                  </a:lnTo>
                  <a:lnTo>
                    <a:pt x="3966" y="6155"/>
                  </a:lnTo>
                  <a:lnTo>
                    <a:pt x="3973" y="6142"/>
                  </a:lnTo>
                  <a:lnTo>
                    <a:pt x="3990" y="6150"/>
                  </a:lnTo>
                  <a:lnTo>
                    <a:pt x="4011" y="6150"/>
                  </a:lnTo>
                  <a:lnTo>
                    <a:pt x="4034" y="6120"/>
                  </a:lnTo>
                  <a:lnTo>
                    <a:pt x="4044" y="6097"/>
                  </a:lnTo>
                  <a:lnTo>
                    <a:pt x="4043" y="6077"/>
                  </a:lnTo>
                  <a:lnTo>
                    <a:pt x="4043" y="6077"/>
                  </a:lnTo>
                  <a:close/>
                  <a:moveTo>
                    <a:pt x="1284" y="8373"/>
                  </a:moveTo>
                  <a:lnTo>
                    <a:pt x="1267" y="8342"/>
                  </a:lnTo>
                  <a:lnTo>
                    <a:pt x="1279" y="8327"/>
                  </a:lnTo>
                  <a:lnTo>
                    <a:pt x="1275" y="8305"/>
                  </a:lnTo>
                  <a:lnTo>
                    <a:pt x="1251" y="8300"/>
                  </a:lnTo>
                  <a:lnTo>
                    <a:pt x="1228" y="8325"/>
                  </a:lnTo>
                  <a:lnTo>
                    <a:pt x="1229" y="8350"/>
                  </a:lnTo>
                  <a:lnTo>
                    <a:pt x="1256" y="8375"/>
                  </a:lnTo>
                  <a:lnTo>
                    <a:pt x="1265" y="8391"/>
                  </a:lnTo>
                  <a:lnTo>
                    <a:pt x="1279" y="8391"/>
                  </a:lnTo>
                  <a:lnTo>
                    <a:pt x="1284" y="8373"/>
                  </a:lnTo>
                  <a:lnTo>
                    <a:pt x="1284" y="8373"/>
                  </a:lnTo>
                  <a:close/>
                  <a:moveTo>
                    <a:pt x="2235" y="7769"/>
                  </a:moveTo>
                  <a:lnTo>
                    <a:pt x="2252" y="7767"/>
                  </a:lnTo>
                  <a:lnTo>
                    <a:pt x="2250" y="7747"/>
                  </a:lnTo>
                  <a:lnTo>
                    <a:pt x="2230" y="7724"/>
                  </a:lnTo>
                  <a:lnTo>
                    <a:pt x="2212" y="7727"/>
                  </a:lnTo>
                  <a:lnTo>
                    <a:pt x="2211" y="7747"/>
                  </a:lnTo>
                  <a:lnTo>
                    <a:pt x="2235" y="7769"/>
                  </a:lnTo>
                  <a:lnTo>
                    <a:pt x="2235" y="7769"/>
                  </a:lnTo>
                  <a:close/>
                  <a:moveTo>
                    <a:pt x="2973" y="6973"/>
                  </a:moveTo>
                  <a:lnTo>
                    <a:pt x="3012" y="6970"/>
                  </a:lnTo>
                  <a:lnTo>
                    <a:pt x="3060" y="6929"/>
                  </a:lnTo>
                  <a:lnTo>
                    <a:pt x="3093" y="6889"/>
                  </a:lnTo>
                  <a:lnTo>
                    <a:pt x="3093" y="6825"/>
                  </a:lnTo>
                  <a:lnTo>
                    <a:pt x="3116" y="6802"/>
                  </a:lnTo>
                  <a:lnTo>
                    <a:pt x="3130" y="6832"/>
                  </a:lnTo>
                  <a:lnTo>
                    <a:pt x="3119" y="6883"/>
                  </a:lnTo>
                  <a:lnTo>
                    <a:pt x="3145" y="6837"/>
                  </a:lnTo>
                  <a:lnTo>
                    <a:pt x="3145" y="6795"/>
                  </a:lnTo>
                  <a:lnTo>
                    <a:pt x="3111" y="6755"/>
                  </a:lnTo>
                  <a:lnTo>
                    <a:pt x="2979" y="6699"/>
                  </a:lnTo>
                  <a:lnTo>
                    <a:pt x="2918" y="6689"/>
                  </a:lnTo>
                  <a:lnTo>
                    <a:pt x="2880" y="6712"/>
                  </a:lnTo>
                  <a:lnTo>
                    <a:pt x="2856" y="6788"/>
                  </a:lnTo>
                  <a:lnTo>
                    <a:pt x="2855" y="6879"/>
                  </a:lnTo>
                  <a:lnTo>
                    <a:pt x="2878" y="6921"/>
                  </a:lnTo>
                  <a:lnTo>
                    <a:pt x="2888" y="6967"/>
                  </a:lnTo>
                  <a:lnTo>
                    <a:pt x="2900" y="6957"/>
                  </a:lnTo>
                  <a:lnTo>
                    <a:pt x="2928" y="6973"/>
                  </a:lnTo>
                  <a:lnTo>
                    <a:pt x="2918" y="6998"/>
                  </a:lnTo>
                  <a:lnTo>
                    <a:pt x="2946" y="6998"/>
                  </a:lnTo>
                  <a:lnTo>
                    <a:pt x="2973" y="6973"/>
                  </a:lnTo>
                  <a:lnTo>
                    <a:pt x="2973" y="6973"/>
                  </a:lnTo>
                  <a:close/>
                  <a:moveTo>
                    <a:pt x="3303" y="7042"/>
                  </a:moveTo>
                  <a:lnTo>
                    <a:pt x="3315" y="7042"/>
                  </a:lnTo>
                  <a:lnTo>
                    <a:pt x="3325" y="7031"/>
                  </a:lnTo>
                  <a:lnTo>
                    <a:pt x="3365" y="7022"/>
                  </a:lnTo>
                  <a:lnTo>
                    <a:pt x="3385" y="7009"/>
                  </a:lnTo>
                  <a:lnTo>
                    <a:pt x="3339" y="7004"/>
                  </a:lnTo>
                  <a:lnTo>
                    <a:pt x="3305" y="7022"/>
                  </a:lnTo>
                  <a:lnTo>
                    <a:pt x="3303" y="7042"/>
                  </a:lnTo>
                  <a:lnTo>
                    <a:pt x="3303" y="7042"/>
                  </a:lnTo>
                  <a:close/>
                  <a:moveTo>
                    <a:pt x="3832" y="7031"/>
                  </a:moveTo>
                  <a:lnTo>
                    <a:pt x="3844" y="7045"/>
                  </a:lnTo>
                  <a:lnTo>
                    <a:pt x="3870" y="7010"/>
                  </a:lnTo>
                  <a:lnTo>
                    <a:pt x="3868" y="6983"/>
                  </a:lnTo>
                  <a:lnTo>
                    <a:pt x="3845" y="6989"/>
                  </a:lnTo>
                  <a:lnTo>
                    <a:pt x="3831" y="7012"/>
                  </a:lnTo>
                  <a:lnTo>
                    <a:pt x="3832" y="7031"/>
                  </a:lnTo>
                  <a:lnTo>
                    <a:pt x="3832" y="7031"/>
                  </a:lnTo>
                  <a:close/>
                  <a:moveTo>
                    <a:pt x="3761" y="7039"/>
                  </a:moveTo>
                  <a:lnTo>
                    <a:pt x="3788" y="7042"/>
                  </a:lnTo>
                  <a:lnTo>
                    <a:pt x="3804" y="7020"/>
                  </a:lnTo>
                  <a:lnTo>
                    <a:pt x="3792" y="7002"/>
                  </a:lnTo>
                  <a:lnTo>
                    <a:pt x="3773" y="7009"/>
                  </a:lnTo>
                  <a:lnTo>
                    <a:pt x="3761" y="7039"/>
                  </a:lnTo>
                  <a:lnTo>
                    <a:pt x="3761" y="7039"/>
                  </a:lnTo>
                  <a:close/>
                  <a:moveTo>
                    <a:pt x="4199" y="6853"/>
                  </a:moveTo>
                  <a:lnTo>
                    <a:pt x="4214" y="6858"/>
                  </a:lnTo>
                  <a:lnTo>
                    <a:pt x="4234" y="6842"/>
                  </a:lnTo>
                  <a:lnTo>
                    <a:pt x="4285" y="6826"/>
                  </a:lnTo>
                  <a:lnTo>
                    <a:pt x="4299" y="6808"/>
                  </a:lnTo>
                  <a:lnTo>
                    <a:pt x="4265" y="6798"/>
                  </a:lnTo>
                  <a:lnTo>
                    <a:pt x="4217" y="6824"/>
                  </a:lnTo>
                  <a:lnTo>
                    <a:pt x="4199" y="6853"/>
                  </a:lnTo>
                  <a:lnTo>
                    <a:pt x="4199" y="6853"/>
                  </a:lnTo>
                  <a:close/>
                  <a:moveTo>
                    <a:pt x="4022" y="6815"/>
                  </a:moveTo>
                  <a:lnTo>
                    <a:pt x="4038" y="6836"/>
                  </a:lnTo>
                  <a:lnTo>
                    <a:pt x="4061" y="6836"/>
                  </a:lnTo>
                  <a:lnTo>
                    <a:pt x="4066" y="6817"/>
                  </a:lnTo>
                  <a:lnTo>
                    <a:pt x="4039" y="6804"/>
                  </a:lnTo>
                  <a:lnTo>
                    <a:pt x="4022" y="6815"/>
                  </a:lnTo>
                  <a:lnTo>
                    <a:pt x="4022" y="6815"/>
                  </a:lnTo>
                  <a:close/>
                  <a:moveTo>
                    <a:pt x="3911" y="6807"/>
                  </a:moveTo>
                  <a:lnTo>
                    <a:pt x="3935" y="6815"/>
                  </a:lnTo>
                  <a:lnTo>
                    <a:pt x="3952" y="6831"/>
                  </a:lnTo>
                  <a:lnTo>
                    <a:pt x="3985" y="6839"/>
                  </a:lnTo>
                  <a:lnTo>
                    <a:pt x="3970" y="6804"/>
                  </a:lnTo>
                  <a:lnTo>
                    <a:pt x="3937" y="6789"/>
                  </a:lnTo>
                  <a:lnTo>
                    <a:pt x="3911" y="6807"/>
                  </a:lnTo>
                  <a:lnTo>
                    <a:pt x="3911" y="6807"/>
                  </a:lnTo>
                  <a:close/>
                  <a:moveTo>
                    <a:pt x="3855" y="6810"/>
                  </a:moveTo>
                  <a:lnTo>
                    <a:pt x="3860" y="6820"/>
                  </a:lnTo>
                  <a:lnTo>
                    <a:pt x="3882" y="6821"/>
                  </a:lnTo>
                  <a:lnTo>
                    <a:pt x="3898" y="6802"/>
                  </a:lnTo>
                  <a:lnTo>
                    <a:pt x="3880" y="6795"/>
                  </a:lnTo>
                  <a:lnTo>
                    <a:pt x="3855" y="6810"/>
                  </a:lnTo>
                  <a:lnTo>
                    <a:pt x="3855" y="6810"/>
                  </a:lnTo>
                  <a:close/>
                  <a:moveTo>
                    <a:pt x="7779" y="5617"/>
                  </a:moveTo>
                  <a:lnTo>
                    <a:pt x="7780" y="5658"/>
                  </a:lnTo>
                  <a:lnTo>
                    <a:pt x="7798" y="5680"/>
                  </a:lnTo>
                  <a:lnTo>
                    <a:pt x="7805" y="5644"/>
                  </a:lnTo>
                  <a:lnTo>
                    <a:pt x="7793" y="5619"/>
                  </a:lnTo>
                  <a:lnTo>
                    <a:pt x="7779" y="5617"/>
                  </a:lnTo>
                  <a:lnTo>
                    <a:pt x="7779" y="5617"/>
                  </a:lnTo>
                  <a:close/>
                  <a:moveTo>
                    <a:pt x="7707" y="5507"/>
                  </a:moveTo>
                  <a:lnTo>
                    <a:pt x="7707" y="5570"/>
                  </a:lnTo>
                  <a:lnTo>
                    <a:pt x="7725" y="5610"/>
                  </a:lnTo>
                  <a:lnTo>
                    <a:pt x="7721" y="5670"/>
                  </a:lnTo>
                  <a:lnTo>
                    <a:pt x="7733" y="5683"/>
                  </a:lnTo>
                  <a:lnTo>
                    <a:pt x="7752" y="5650"/>
                  </a:lnTo>
                  <a:lnTo>
                    <a:pt x="7744" y="5551"/>
                  </a:lnTo>
                  <a:lnTo>
                    <a:pt x="7719" y="5504"/>
                  </a:lnTo>
                  <a:lnTo>
                    <a:pt x="7707" y="5507"/>
                  </a:lnTo>
                  <a:lnTo>
                    <a:pt x="7707" y="5507"/>
                  </a:lnTo>
                  <a:close/>
                  <a:moveTo>
                    <a:pt x="7657" y="5436"/>
                  </a:moveTo>
                  <a:lnTo>
                    <a:pt x="7674" y="5475"/>
                  </a:lnTo>
                  <a:lnTo>
                    <a:pt x="7694" y="5484"/>
                  </a:lnTo>
                  <a:lnTo>
                    <a:pt x="7695" y="5455"/>
                  </a:lnTo>
                  <a:lnTo>
                    <a:pt x="7671" y="5430"/>
                  </a:lnTo>
                  <a:lnTo>
                    <a:pt x="7657" y="5436"/>
                  </a:lnTo>
                  <a:lnTo>
                    <a:pt x="7657" y="5436"/>
                  </a:lnTo>
                  <a:close/>
                  <a:moveTo>
                    <a:pt x="4316" y="6541"/>
                  </a:moveTo>
                  <a:lnTo>
                    <a:pt x="4331" y="6535"/>
                  </a:lnTo>
                  <a:lnTo>
                    <a:pt x="4336" y="6507"/>
                  </a:lnTo>
                  <a:lnTo>
                    <a:pt x="4318" y="6497"/>
                  </a:lnTo>
                  <a:lnTo>
                    <a:pt x="4316" y="6541"/>
                  </a:lnTo>
                  <a:lnTo>
                    <a:pt x="4316" y="6541"/>
                  </a:lnTo>
                  <a:close/>
                  <a:moveTo>
                    <a:pt x="4495" y="6690"/>
                  </a:moveTo>
                  <a:lnTo>
                    <a:pt x="4495" y="6690"/>
                  </a:lnTo>
                  <a:lnTo>
                    <a:pt x="4496" y="6688"/>
                  </a:lnTo>
                  <a:lnTo>
                    <a:pt x="4498" y="6685"/>
                  </a:lnTo>
                  <a:lnTo>
                    <a:pt x="4506" y="6676"/>
                  </a:lnTo>
                  <a:lnTo>
                    <a:pt x="4517" y="6663"/>
                  </a:lnTo>
                  <a:lnTo>
                    <a:pt x="4488" y="6667"/>
                  </a:lnTo>
                  <a:lnTo>
                    <a:pt x="4495" y="6690"/>
                  </a:lnTo>
                  <a:lnTo>
                    <a:pt x="4495" y="6690"/>
                  </a:lnTo>
                  <a:close/>
                  <a:moveTo>
                    <a:pt x="4463" y="6636"/>
                  </a:moveTo>
                  <a:lnTo>
                    <a:pt x="4456" y="6594"/>
                  </a:lnTo>
                  <a:lnTo>
                    <a:pt x="4398" y="6565"/>
                  </a:lnTo>
                  <a:lnTo>
                    <a:pt x="4375" y="6539"/>
                  </a:lnTo>
                  <a:lnTo>
                    <a:pt x="4367" y="6558"/>
                  </a:lnTo>
                  <a:lnTo>
                    <a:pt x="4404" y="6593"/>
                  </a:lnTo>
                  <a:lnTo>
                    <a:pt x="4463" y="6636"/>
                  </a:lnTo>
                  <a:lnTo>
                    <a:pt x="4463" y="6636"/>
                  </a:lnTo>
                  <a:close/>
                  <a:moveTo>
                    <a:pt x="4557" y="6459"/>
                  </a:moveTo>
                  <a:lnTo>
                    <a:pt x="4575" y="6422"/>
                  </a:lnTo>
                  <a:lnTo>
                    <a:pt x="4567" y="6365"/>
                  </a:lnTo>
                  <a:lnTo>
                    <a:pt x="4499" y="6322"/>
                  </a:lnTo>
                  <a:lnTo>
                    <a:pt x="4456" y="6275"/>
                  </a:lnTo>
                  <a:lnTo>
                    <a:pt x="4420" y="6270"/>
                  </a:lnTo>
                  <a:lnTo>
                    <a:pt x="4380" y="6230"/>
                  </a:lnTo>
                  <a:lnTo>
                    <a:pt x="4342" y="6209"/>
                  </a:lnTo>
                  <a:lnTo>
                    <a:pt x="4330" y="6183"/>
                  </a:lnTo>
                  <a:lnTo>
                    <a:pt x="4283" y="6149"/>
                  </a:lnTo>
                  <a:lnTo>
                    <a:pt x="4258" y="6148"/>
                  </a:lnTo>
                  <a:lnTo>
                    <a:pt x="4238" y="6163"/>
                  </a:lnTo>
                  <a:lnTo>
                    <a:pt x="4242" y="6183"/>
                  </a:lnTo>
                  <a:lnTo>
                    <a:pt x="4216" y="6204"/>
                  </a:lnTo>
                  <a:lnTo>
                    <a:pt x="4237" y="6235"/>
                  </a:lnTo>
                  <a:lnTo>
                    <a:pt x="4268" y="6241"/>
                  </a:lnTo>
                  <a:lnTo>
                    <a:pt x="4261" y="6257"/>
                  </a:lnTo>
                  <a:lnTo>
                    <a:pt x="4243" y="6264"/>
                  </a:lnTo>
                  <a:lnTo>
                    <a:pt x="4216" y="6242"/>
                  </a:lnTo>
                  <a:lnTo>
                    <a:pt x="4202" y="6244"/>
                  </a:lnTo>
                  <a:lnTo>
                    <a:pt x="4215" y="6275"/>
                  </a:lnTo>
                  <a:lnTo>
                    <a:pt x="4278" y="6346"/>
                  </a:lnTo>
                  <a:lnTo>
                    <a:pt x="4314" y="6366"/>
                  </a:lnTo>
                  <a:lnTo>
                    <a:pt x="4337" y="6399"/>
                  </a:lnTo>
                  <a:lnTo>
                    <a:pt x="4355" y="6401"/>
                  </a:lnTo>
                  <a:lnTo>
                    <a:pt x="4357" y="6361"/>
                  </a:lnTo>
                  <a:lnTo>
                    <a:pt x="4384" y="6373"/>
                  </a:lnTo>
                  <a:lnTo>
                    <a:pt x="4416" y="6368"/>
                  </a:lnTo>
                  <a:lnTo>
                    <a:pt x="4427" y="6383"/>
                  </a:lnTo>
                  <a:lnTo>
                    <a:pt x="4438" y="6428"/>
                  </a:lnTo>
                  <a:lnTo>
                    <a:pt x="4431" y="6444"/>
                  </a:lnTo>
                  <a:lnTo>
                    <a:pt x="4453" y="6465"/>
                  </a:lnTo>
                  <a:lnTo>
                    <a:pt x="4501" y="6473"/>
                  </a:lnTo>
                  <a:lnTo>
                    <a:pt x="4519" y="6448"/>
                  </a:lnTo>
                  <a:lnTo>
                    <a:pt x="4557" y="6459"/>
                  </a:lnTo>
                  <a:lnTo>
                    <a:pt x="4557" y="6459"/>
                  </a:lnTo>
                  <a:close/>
                  <a:moveTo>
                    <a:pt x="5429" y="4899"/>
                  </a:moveTo>
                  <a:lnTo>
                    <a:pt x="5444" y="4903"/>
                  </a:lnTo>
                  <a:lnTo>
                    <a:pt x="5435" y="4882"/>
                  </a:lnTo>
                  <a:lnTo>
                    <a:pt x="5437" y="4860"/>
                  </a:lnTo>
                  <a:lnTo>
                    <a:pt x="5459" y="4857"/>
                  </a:lnTo>
                  <a:lnTo>
                    <a:pt x="5474" y="4892"/>
                  </a:lnTo>
                  <a:lnTo>
                    <a:pt x="5493" y="4883"/>
                  </a:lnTo>
                  <a:lnTo>
                    <a:pt x="5509" y="4890"/>
                  </a:lnTo>
                  <a:lnTo>
                    <a:pt x="5535" y="4884"/>
                  </a:lnTo>
                  <a:lnTo>
                    <a:pt x="5549" y="4854"/>
                  </a:lnTo>
                  <a:lnTo>
                    <a:pt x="5584" y="4824"/>
                  </a:lnTo>
                  <a:lnTo>
                    <a:pt x="5620" y="4811"/>
                  </a:lnTo>
                  <a:lnTo>
                    <a:pt x="5625" y="4792"/>
                  </a:lnTo>
                  <a:lnTo>
                    <a:pt x="5607" y="4754"/>
                  </a:lnTo>
                  <a:lnTo>
                    <a:pt x="5557" y="4728"/>
                  </a:lnTo>
                  <a:lnTo>
                    <a:pt x="5551" y="4700"/>
                  </a:lnTo>
                  <a:lnTo>
                    <a:pt x="5519" y="4660"/>
                  </a:lnTo>
                  <a:lnTo>
                    <a:pt x="5498" y="4648"/>
                  </a:lnTo>
                  <a:lnTo>
                    <a:pt x="5470" y="4659"/>
                  </a:lnTo>
                  <a:lnTo>
                    <a:pt x="5438" y="4691"/>
                  </a:lnTo>
                  <a:lnTo>
                    <a:pt x="5409" y="4693"/>
                  </a:lnTo>
                  <a:lnTo>
                    <a:pt x="5372" y="4724"/>
                  </a:lnTo>
                  <a:lnTo>
                    <a:pt x="5374" y="4753"/>
                  </a:lnTo>
                  <a:lnTo>
                    <a:pt x="5398" y="4787"/>
                  </a:lnTo>
                  <a:lnTo>
                    <a:pt x="5403" y="4821"/>
                  </a:lnTo>
                  <a:lnTo>
                    <a:pt x="5398" y="4873"/>
                  </a:lnTo>
                  <a:lnTo>
                    <a:pt x="5429" y="4899"/>
                  </a:lnTo>
                  <a:lnTo>
                    <a:pt x="5429" y="4899"/>
                  </a:lnTo>
                  <a:close/>
                  <a:moveTo>
                    <a:pt x="5541" y="6444"/>
                  </a:moveTo>
                  <a:lnTo>
                    <a:pt x="5541" y="6444"/>
                  </a:lnTo>
                  <a:lnTo>
                    <a:pt x="5544" y="6452"/>
                  </a:lnTo>
                  <a:lnTo>
                    <a:pt x="5549" y="6460"/>
                  </a:lnTo>
                  <a:lnTo>
                    <a:pt x="5574" y="6469"/>
                  </a:lnTo>
                  <a:lnTo>
                    <a:pt x="5595" y="6442"/>
                  </a:lnTo>
                  <a:lnTo>
                    <a:pt x="5590" y="6415"/>
                  </a:lnTo>
                  <a:lnTo>
                    <a:pt x="5573" y="6395"/>
                  </a:lnTo>
                  <a:lnTo>
                    <a:pt x="5551" y="6409"/>
                  </a:lnTo>
                  <a:lnTo>
                    <a:pt x="5551" y="6427"/>
                  </a:lnTo>
                  <a:lnTo>
                    <a:pt x="5541" y="6444"/>
                  </a:lnTo>
                  <a:lnTo>
                    <a:pt x="5541" y="6444"/>
                  </a:lnTo>
                  <a:close/>
                  <a:moveTo>
                    <a:pt x="6227" y="7316"/>
                  </a:moveTo>
                  <a:lnTo>
                    <a:pt x="6231" y="7333"/>
                  </a:lnTo>
                  <a:lnTo>
                    <a:pt x="6255" y="7340"/>
                  </a:lnTo>
                  <a:lnTo>
                    <a:pt x="6257" y="7363"/>
                  </a:lnTo>
                  <a:lnTo>
                    <a:pt x="6298" y="7389"/>
                  </a:lnTo>
                  <a:lnTo>
                    <a:pt x="6335" y="7376"/>
                  </a:lnTo>
                  <a:lnTo>
                    <a:pt x="6350" y="7360"/>
                  </a:lnTo>
                  <a:lnTo>
                    <a:pt x="6335" y="7325"/>
                  </a:lnTo>
                  <a:lnTo>
                    <a:pt x="6307" y="7317"/>
                  </a:lnTo>
                  <a:lnTo>
                    <a:pt x="6278" y="7325"/>
                  </a:lnTo>
                  <a:lnTo>
                    <a:pt x="6253" y="7316"/>
                  </a:lnTo>
                  <a:lnTo>
                    <a:pt x="6227" y="7316"/>
                  </a:lnTo>
                  <a:lnTo>
                    <a:pt x="6227" y="7316"/>
                  </a:lnTo>
                  <a:close/>
                  <a:moveTo>
                    <a:pt x="6103" y="4878"/>
                  </a:moveTo>
                  <a:lnTo>
                    <a:pt x="6096" y="4842"/>
                  </a:lnTo>
                  <a:lnTo>
                    <a:pt x="6076" y="4822"/>
                  </a:lnTo>
                  <a:lnTo>
                    <a:pt x="6077" y="4797"/>
                  </a:lnTo>
                  <a:lnTo>
                    <a:pt x="6096" y="4781"/>
                  </a:lnTo>
                  <a:lnTo>
                    <a:pt x="6084" y="4756"/>
                  </a:lnTo>
                  <a:lnTo>
                    <a:pt x="6052" y="4747"/>
                  </a:lnTo>
                  <a:lnTo>
                    <a:pt x="6023" y="4761"/>
                  </a:lnTo>
                  <a:lnTo>
                    <a:pt x="6014" y="4824"/>
                  </a:lnTo>
                  <a:lnTo>
                    <a:pt x="6027" y="4850"/>
                  </a:lnTo>
                  <a:lnTo>
                    <a:pt x="6057" y="4853"/>
                  </a:lnTo>
                  <a:lnTo>
                    <a:pt x="6076" y="4876"/>
                  </a:lnTo>
                  <a:lnTo>
                    <a:pt x="6103" y="4878"/>
                  </a:lnTo>
                  <a:lnTo>
                    <a:pt x="6103" y="4878"/>
                  </a:lnTo>
                  <a:close/>
                  <a:moveTo>
                    <a:pt x="6042" y="4612"/>
                  </a:moveTo>
                  <a:lnTo>
                    <a:pt x="6075" y="4576"/>
                  </a:lnTo>
                  <a:lnTo>
                    <a:pt x="6096" y="4587"/>
                  </a:lnTo>
                  <a:lnTo>
                    <a:pt x="6129" y="4563"/>
                  </a:lnTo>
                  <a:lnTo>
                    <a:pt x="6122" y="4543"/>
                  </a:lnTo>
                  <a:lnTo>
                    <a:pt x="6128" y="4523"/>
                  </a:lnTo>
                  <a:lnTo>
                    <a:pt x="6148" y="4512"/>
                  </a:lnTo>
                  <a:lnTo>
                    <a:pt x="6138" y="4502"/>
                  </a:lnTo>
                  <a:lnTo>
                    <a:pt x="6111" y="4505"/>
                  </a:lnTo>
                  <a:lnTo>
                    <a:pt x="6060" y="4542"/>
                  </a:lnTo>
                  <a:lnTo>
                    <a:pt x="6040" y="4584"/>
                  </a:lnTo>
                  <a:lnTo>
                    <a:pt x="6042" y="4612"/>
                  </a:lnTo>
                  <a:lnTo>
                    <a:pt x="6042" y="4612"/>
                  </a:lnTo>
                  <a:close/>
                  <a:moveTo>
                    <a:pt x="6201" y="4655"/>
                  </a:moveTo>
                  <a:lnTo>
                    <a:pt x="6238" y="4687"/>
                  </a:lnTo>
                  <a:lnTo>
                    <a:pt x="6286" y="4694"/>
                  </a:lnTo>
                  <a:lnTo>
                    <a:pt x="6311" y="4688"/>
                  </a:lnTo>
                  <a:lnTo>
                    <a:pt x="6309" y="4667"/>
                  </a:lnTo>
                  <a:lnTo>
                    <a:pt x="6257" y="4659"/>
                  </a:lnTo>
                  <a:lnTo>
                    <a:pt x="6223" y="4645"/>
                  </a:lnTo>
                  <a:lnTo>
                    <a:pt x="6201" y="4655"/>
                  </a:lnTo>
                  <a:lnTo>
                    <a:pt x="6201" y="4655"/>
                  </a:lnTo>
                  <a:close/>
                  <a:moveTo>
                    <a:pt x="6555" y="4917"/>
                  </a:moveTo>
                  <a:lnTo>
                    <a:pt x="6559" y="4952"/>
                  </a:lnTo>
                  <a:lnTo>
                    <a:pt x="6535" y="4985"/>
                  </a:lnTo>
                  <a:lnTo>
                    <a:pt x="6514" y="5001"/>
                  </a:lnTo>
                  <a:lnTo>
                    <a:pt x="6508" y="5035"/>
                  </a:lnTo>
                  <a:lnTo>
                    <a:pt x="6526" y="5058"/>
                  </a:lnTo>
                  <a:lnTo>
                    <a:pt x="6546" y="5055"/>
                  </a:lnTo>
                  <a:lnTo>
                    <a:pt x="6582" y="5023"/>
                  </a:lnTo>
                  <a:lnTo>
                    <a:pt x="6605" y="5012"/>
                  </a:lnTo>
                  <a:lnTo>
                    <a:pt x="6631" y="4970"/>
                  </a:lnTo>
                  <a:lnTo>
                    <a:pt x="6659" y="4957"/>
                  </a:lnTo>
                  <a:lnTo>
                    <a:pt x="6691" y="4916"/>
                  </a:lnTo>
                  <a:lnTo>
                    <a:pt x="6688" y="4887"/>
                  </a:lnTo>
                  <a:lnTo>
                    <a:pt x="6670" y="4877"/>
                  </a:lnTo>
                  <a:lnTo>
                    <a:pt x="6633" y="4873"/>
                  </a:lnTo>
                  <a:lnTo>
                    <a:pt x="6580" y="4887"/>
                  </a:lnTo>
                  <a:lnTo>
                    <a:pt x="6555" y="4917"/>
                  </a:lnTo>
                  <a:lnTo>
                    <a:pt x="6555" y="4917"/>
                  </a:lnTo>
                  <a:close/>
                  <a:moveTo>
                    <a:pt x="6687" y="4582"/>
                  </a:moveTo>
                  <a:lnTo>
                    <a:pt x="6655" y="4625"/>
                  </a:lnTo>
                  <a:lnTo>
                    <a:pt x="6646" y="4682"/>
                  </a:lnTo>
                  <a:lnTo>
                    <a:pt x="6624" y="4727"/>
                  </a:lnTo>
                  <a:lnTo>
                    <a:pt x="6628" y="4754"/>
                  </a:lnTo>
                  <a:lnTo>
                    <a:pt x="6671" y="4760"/>
                  </a:lnTo>
                  <a:lnTo>
                    <a:pt x="6686" y="4779"/>
                  </a:lnTo>
                  <a:lnTo>
                    <a:pt x="6723" y="4784"/>
                  </a:lnTo>
                  <a:lnTo>
                    <a:pt x="6753" y="4797"/>
                  </a:lnTo>
                  <a:lnTo>
                    <a:pt x="6784" y="4786"/>
                  </a:lnTo>
                  <a:lnTo>
                    <a:pt x="6785" y="4761"/>
                  </a:lnTo>
                  <a:lnTo>
                    <a:pt x="6756" y="4709"/>
                  </a:lnTo>
                  <a:lnTo>
                    <a:pt x="6747" y="4659"/>
                  </a:lnTo>
                  <a:lnTo>
                    <a:pt x="6706" y="4622"/>
                  </a:lnTo>
                  <a:lnTo>
                    <a:pt x="6687" y="4582"/>
                  </a:lnTo>
                  <a:lnTo>
                    <a:pt x="6687" y="4582"/>
                  </a:lnTo>
                  <a:close/>
                  <a:moveTo>
                    <a:pt x="6436" y="3969"/>
                  </a:moveTo>
                  <a:lnTo>
                    <a:pt x="6427" y="3939"/>
                  </a:lnTo>
                  <a:lnTo>
                    <a:pt x="6429" y="3916"/>
                  </a:lnTo>
                  <a:lnTo>
                    <a:pt x="6404" y="3906"/>
                  </a:lnTo>
                  <a:lnTo>
                    <a:pt x="6364" y="3913"/>
                  </a:lnTo>
                  <a:lnTo>
                    <a:pt x="6355" y="3930"/>
                  </a:lnTo>
                  <a:lnTo>
                    <a:pt x="6375" y="3943"/>
                  </a:lnTo>
                  <a:lnTo>
                    <a:pt x="6383" y="3970"/>
                  </a:lnTo>
                  <a:lnTo>
                    <a:pt x="6411" y="3984"/>
                  </a:lnTo>
                  <a:lnTo>
                    <a:pt x="6436" y="3969"/>
                  </a:lnTo>
                  <a:lnTo>
                    <a:pt x="6436" y="3969"/>
                  </a:lnTo>
                  <a:close/>
                  <a:moveTo>
                    <a:pt x="6546" y="3509"/>
                  </a:moveTo>
                  <a:lnTo>
                    <a:pt x="6529" y="3503"/>
                  </a:lnTo>
                  <a:lnTo>
                    <a:pt x="6514" y="3485"/>
                  </a:lnTo>
                  <a:lnTo>
                    <a:pt x="6517" y="3554"/>
                  </a:lnTo>
                  <a:lnTo>
                    <a:pt x="6541" y="3562"/>
                  </a:lnTo>
                  <a:lnTo>
                    <a:pt x="6560" y="3546"/>
                  </a:lnTo>
                  <a:lnTo>
                    <a:pt x="6574" y="3557"/>
                  </a:lnTo>
                  <a:lnTo>
                    <a:pt x="6579" y="3595"/>
                  </a:lnTo>
                  <a:lnTo>
                    <a:pt x="6596" y="3615"/>
                  </a:lnTo>
                  <a:lnTo>
                    <a:pt x="6600" y="3579"/>
                  </a:lnTo>
                  <a:lnTo>
                    <a:pt x="6589" y="3538"/>
                  </a:lnTo>
                  <a:lnTo>
                    <a:pt x="6613" y="3522"/>
                  </a:lnTo>
                  <a:lnTo>
                    <a:pt x="6613" y="3501"/>
                  </a:lnTo>
                  <a:lnTo>
                    <a:pt x="6588" y="3476"/>
                  </a:lnTo>
                  <a:lnTo>
                    <a:pt x="6588" y="3453"/>
                  </a:lnTo>
                  <a:lnTo>
                    <a:pt x="6578" y="3422"/>
                  </a:lnTo>
                  <a:lnTo>
                    <a:pt x="6552" y="3439"/>
                  </a:lnTo>
                  <a:lnTo>
                    <a:pt x="6536" y="3439"/>
                  </a:lnTo>
                  <a:lnTo>
                    <a:pt x="6524" y="3454"/>
                  </a:lnTo>
                  <a:lnTo>
                    <a:pt x="6551" y="3482"/>
                  </a:lnTo>
                  <a:lnTo>
                    <a:pt x="6546" y="3509"/>
                  </a:lnTo>
                  <a:lnTo>
                    <a:pt x="6546" y="3509"/>
                  </a:lnTo>
                  <a:close/>
                  <a:moveTo>
                    <a:pt x="6488" y="3292"/>
                  </a:moveTo>
                  <a:lnTo>
                    <a:pt x="6441" y="3280"/>
                  </a:lnTo>
                  <a:lnTo>
                    <a:pt x="6429" y="3258"/>
                  </a:lnTo>
                  <a:lnTo>
                    <a:pt x="6407" y="3252"/>
                  </a:lnTo>
                  <a:lnTo>
                    <a:pt x="6390" y="3267"/>
                  </a:lnTo>
                  <a:lnTo>
                    <a:pt x="6396" y="3290"/>
                  </a:lnTo>
                  <a:lnTo>
                    <a:pt x="6439" y="3309"/>
                  </a:lnTo>
                  <a:lnTo>
                    <a:pt x="6474" y="3311"/>
                  </a:lnTo>
                  <a:lnTo>
                    <a:pt x="6488" y="3292"/>
                  </a:lnTo>
                  <a:lnTo>
                    <a:pt x="6488" y="3292"/>
                  </a:lnTo>
                  <a:close/>
                  <a:moveTo>
                    <a:pt x="6494" y="3255"/>
                  </a:moveTo>
                  <a:lnTo>
                    <a:pt x="6494" y="3255"/>
                  </a:lnTo>
                  <a:lnTo>
                    <a:pt x="6496" y="3256"/>
                  </a:lnTo>
                  <a:lnTo>
                    <a:pt x="6502" y="3259"/>
                  </a:lnTo>
                  <a:lnTo>
                    <a:pt x="6511" y="3264"/>
                  </a:lnTo>
                  <a:lnTo>
                    <a:pt x="6554" y="3256"/>
                  </a:lnTo>
                  <a:lnTo>
                    <a:pt x="6580" y="3259"/>
                  </a:lnTo>
                  <a:lnTo>
                    <a:pt x="6613" y="3245"/>
                  </a:lnTo>
                  <a:lnTo>
                    <a:pt x="6617" y="3232"/>
                  </a:lnTo>
                  <a:lnTo>
                    <a:pt x="6561" y="3223"/>
                  </a:lnTo>
                  <a:lnTo>
                    <a:pt x="6537" y="3207"/>
                  </a:lnTo>
                  <a:lnTo>
                    <a:pt x="6514" y="3214"/>
                  </a:lnTo>
                  <a:lnTo>
                    <a:pt x="6494" y="3255"/>
                  </a:lnTo>
                  <a:lnTo>
                    <a:pt x="6494" y="3255"/>
                  </a:lnTo>
                  <a:close/>
                  <a:moveTo>
                    <a:pt x="6909" y="4138"/>
                  </a:moveTo>
                  <a:lnTo>
                    <a:pt x="6938" y="4097"/>
                  </a:lnTo>
                  <a:lnTo>
                    <a:pt x="6924" y="4080"/>
                  </a:lnTo>
                  <a:lnTo>
                    <a:pt x="6892" y="4083"/>
                  </a:lnTo>
                  <a:lnTo>
                    <a:pt x="6869" y="4104"/>
                  </a:lnTo>
                  <a:lnTo>
                    <a:pt x="6882" y="4133"/>
                  </a:lnTo>
                  <a:lnTo>
                    <a:pt x="6909" y="4138"/>
                  </a:lnTo>
                  <a:lnTo>
                    <a:pt x="6909" y="4138"/>
                  </a:lnTo>
                  <a:close/>
                  <a:moveTo>
                    <a:pt x="7019" y="4109"/>
                  </a:moveTo>
                  <a:lnTo>
                    <a:pt x="7043" y="4087"/>
                  </a:lnTo>
                  <a:lnTo>
                    <a:pt x="7049" y="4063"/>
                  </a:lnTo>
                  <a:lnTo>
                    <a:pt x="7011" y="4056"/>
                  </a:lnTo>
                  <a:lnTo>
                    <a:pt x="6994" y="4069"/>
                  </a:lnTo>
                  <a:lnTo>
                    <a:pt x="6967" y="4080"/>
                  </a:lnTo>
                  <a:lnTo>
                    <a:pt x="6980" y="4097"/>
                  </a:lnTo>
                  <a:lnTo>
                    <a:pt x="7019" y="4109"/>
                  </a:lnTo>
                  <a:lnTo>
                    <a:pt x="7019" y="4109"/>
                  </a:lnTo>
                  <a:close/>
                  <a:moveTo>
                    <a:pt x="7182" y="4133"/>
                  </a:moveTo>
                  <a:lnTo>
                    <a:pt x="7198" y="4121"/>
                  </a:lnTo>
                  <a:lnTo>
                    <a:pt x="7162" y="4102"/>
                  </a:lnTo>
                  <a:lnTo>
                    <a:pt x="7117" y="4120"/>
                  </a:lnTo>
                  <a:lnTo>
                    <a:pt x="7131" y="4131"/>
                  </a:lnTo>
                  <a:lnTo>
                    <a:pt x="7182" y="4133"/>
                  </a:lnTo>
                  <a:lnTo>
                    <a:pt x="7182" y="4133"/>
                  </a:lnTo>
                  <a:close/>
                  <a:moveTo>
                    <a:pt x="7445" y="4050"/>
                  </a:moveTo>
                  <a:lnTo>
                    <a:pt x="7460" y="4095"/>
                  </a:lnTo>
                  <a:lnTo>
                    <a:pt x="7479" y="4105"/>
                  </a:lnTo>
                  <a:lnTo>
                    <a:pt x="7496" y="4085"/>
                  </a:lnTo>
                  <a:lnTo>
                    <a:pt x="7474" y="4061"/>
                  </a:lnTo>
                  <a:lnTo>
                    <a:pt x="7445" y="4050"/>
                  </a:lnTo>
                  <a:lnTo>
                    <a:pt x="7445" y="4050"/>
                  </a:lnTo>
                  <a:close/>
                  <a:moveTo>
                    <a:pt x="7292" y="4023"/>
                  </a:moveTo>
                  <a:lnTo>
                    <a:pt x="7332" y="4021"/>
                  </a:lnTo>
                  <a:lnTo>
                    <a:pt x="7352" y="3993"/>
                  </a:lnTo>
                  <a:lnTo>
                    <a:pt x="7320" y="3982"/>
                  </a:lnTo>
                  <a:lnTo>
                    <a:pt x="7298" y="3989"/>
                  </a:lnTo>
                  <a:lnTo>
                    <a:pt x="7302" y="4005"/>
                  </a:lnTo>
                  <a:lnTo>
                    <a:pt x="7292" y="4023"/>
                  </a:lnTo>
                  <a:lnTo>
                    <a:pt x="7292" y="4023"/>
                  </a:lnTo>
                  <a:close/>
                  <a:moveTo>
                    <a:pt x="7173" y="3868"/>
                  </a:moveTo>
                  <a:lnTo>
                    <a:pt x="7173" y="3850"/>
                  </a:lnTo>
                  <a:lnTo>
                    <a:pt x="7153" y="3849"/>
                  </a:lnTo>
                  <a:lnTo>
                    <a:pt x="7109" y="3881"/>
                  </a:lnTo>
                  <a:lnTo>
                    <a:pt x="7109" y="3902"/>
                  </a:lnTo>
                  <a:lnTo>
                    <a:pt x="7143" y="3916"/>
                  </a:lnTo>
                  <a:lnTo>
                    <a:pt x="7152" y="3903"/>
                  </a:lnTo>
                  <a:lnTo>
                    <a:pt x="7145" y="3891"/>
                  </a:lnTo>
                  <a:lnTo>
                    <a:pt x="7150" y="3881"/>
                  </a:lnTo>
                  <a:lnTo>
                    <a:pt x="7173" y="3868"/>
                  </a:lnTo>
                  <a:lnTo>
                    <a:pt x="7173" y="3868"/>
                  </a:lnTo>
                  <a:close/>
                  <a:moveTo>
                    <a:pt x="7269" y="3841"/>
                  </a:moveTo>
                  <a:lnTo>
                    <a:pt x="7262" y="3819"/>
                  </a:lnTo>
                  <a:lnTo>
                    <a:pt x="7224" y="3817"/>
                  </a:lnTo>
                  <a:lnTo>
                    <a:pt x="7212" y="3833"/>
                  </a:lnTo>
                  <a:lnTo>
                    <a:pt x="7219" y="3864"/>
                  </a:lnTo>
                  <a:lnTo>
                    <a:pt x="7246" y="3865"/>
                  </a:lnTo>
                  <a:lnTo>
                    <a:pt x="7265" y="3853"/>
                  </a:lnTo>
                  <a:lnTo>
                    <a:pt x="7269" y="3841"/>
                  </a:lnTo>
                  <a:lnTo>
                    <a:pt x="7269" y="3841"/>
                  </a:lnTo>
                  <a:close/>
                  <a:moveTo>
                    <a:pt x="7284" y="3859"/>
                  </a:moveTo>
                  <a:lnTo>
                    <a:pt x="7293" y="3868"/>
                  </a:lnTo>
                  <a:lnTo>
                    <a:pt x="7307" y="3862"/>
                  </a:lnTo>
                  <a:lnTo>
                    <a:pt x="7343" y="3832"/>
                  </a:lnTo>
                  <a:lnTo>
                    <a:pt x="7345" y="3808"/>
                  </a:lnTo>
                  <a:lnTo>
                    <a:pt x="7327" y="3787"/>
                  </a:lnTo>
                  <a:lnTo>
                    <a:pt x="7294" y="3789"/>
                  </a:lnTo>
                  <a:lnTo>
                    <a:pt x="7291" y="3816"/>
                  </a:lnTo>
                  <a:lnTo>
                    <a:pt x="7296" y="3837"/>
                  </a:lnTo>
                  <a:lnTo>
                    <a:pt x="7284" y="3859"/>
                  </a:lnTo>
                  <a:lnTo>
                    <a:pt x="7284" y="3859"/>
                  </a:lnTo>
                  <a:close/>
                  <a:moveTo>
                    <a:pt x="7174" y="3749"/>
                  </a:moveTo>
                  <a:lnTo>
                    <a:pt x="7200" y="3713"/>
                  </a:lnTo>
                  <a:lnTo>
                    <a:pt x="7193" y="3699"/>
                  </a:lnTo>
                  <a:lnTo>
                    <a:pt x="7168" y="3692"/>
                  </a:lnTo>
                  <a:lnTo>
                    <a:pt x="7141" y="3705"/>
                  </a:lnTo>
                  <a:lnTo>
                    <a:pt x="7111" y="3711"/>
                  </a:lnTo>
                  <a:lnTo>
                    <a:pt x="7113" y="3721"/>
                  </a:lnTo>
                  <a:lnTo>
                    <a:pt x="7157" y="3735"/>
                  </a:lnTo>
                  <a:lnTo>
                    <a:pt x="7174" y="3749"/>
                  </a:lnTo>
                  <a:lnTo>
                    <a:pt x="7174" y="3749"/>
                  </a:lnTo>
                  <a:close/>
                  <a:moveTo>
                    <a:pt x="7347" y="3664"/>
                  </a:moveTo>
                  <a:lnTo>
                    <a:pt x="7362" y="3656"/>
                  </a:lnTo>
                  <a:lnTo>
                    <a:pt x="7360" y="3644"/>
                  </a:lnTo>
                  <a:lnTo>
                    <a:pt x="7346" y="3623"/>
                  </a:lnTo>
                  <a:lnTo>
                    <a:pt x="7374" y="3617"/>
                  </a:lnTo>
                  <a:lnTo>
                    <a:pt x="7377" y="3602"/>
                  </a:lnTo>
                  <a:lnTo>
                    <a:pt x="7352" y="3576"/>
                  </a:lnTo>
                  <a:lnTo>
                    <a:pt x="7308" y="3569"/>
                  </a:lnTo>
                  <a:lnTo>
                    <a:pt x="7291" y="3581"/>
                  </a:lnTo>
                  <a:lnTo>
                    <a:pt x="7294" y="3605"/>
                  </a:lnTo>
                  <a:lnTo>
                    <a:pt x="7284" y="3608"/>
                  </a:lnTo>
                  <a:lnTo>
                    <a:pt x="7257" y="3592"/>
                  </a:lnTo>
                  <a:lnTo>
                    <a:pt x="7246" y="3599"/>
                  </a:lnTo>
                  <a:lnTo>
                    <a:pt x="7264" y="3631"/>
                  </a:lnTo>
                  <a:lnTo>
                    <a:pt x="7284" y="3644"/>
                  </a:lnTo>
                  <a:lnTo>
                    <a:pt x="7320" y="3645"/>
                  </a:lnTo>
                  <a:lnTo>
                    <a:pt x="7347" y="3664"/>
                  </a:lnTo>
                  <a:lnTo>
                    <a:pt x="7347" y="3664"/>
                  </a:lnTo>
                  <a:close/>
                  <a:moveTo>
                    <a:pt x="7215" y="2084"/>
                  </a:moveTo>
                  <a:lnTo>
                    <a:pt x="7232" y="2080"/>
                  </a:lnTo>
                  <a:lnTo>
                    <a:pt x="7231" y="2056"/>
                  </a:lnTo>
                  <a:lnTo>
                    <a:pt x="7206" y="2045"/>
                  </a:lnTo>
                  <a:lnTo>
                    <a:pt x="7190" y="2055"/>
                  </a:lnTo>
                  <a:lnTo>
                    <a:pt x="7215" y="2084"/>
                  </a:lnTo>
                  <a:lnTo>
                    <a:pt x="7215" y="2084"/>
                  </a:lnTo>
                  <a:close/>
                  <a:moveTo>
                    <a:pt x="7010" y="2405"/>
                  </a:moveTo>
                  <a:lnTo>
                    <a:pt x="7016" y="2427"/>
                  </a:lnTo>
                  <a:lnTo>
                    <a:pt x="7035" y="2430"/>
                  </a:lnTo>
                  <a:lnTo>
                    <a:pt x="7068" y="2415"/>
                  </a:lnTo>
                  <a:lnTo>
                    <a:pt x="7079" y="2392"/>
                  </a:lnTo>
                  <a:lnTo>
                    <a:pt x="7076" y="2343"/>
                  </a:lnTo>
                  <a:lnTo>
                    <a:pt x="7049" y="2320"/>
                  </a:lnTo>
                  <a:lnTo>
                    <a:pt x="7026" y="2318"/>
                  </a:lnTo>
                  <a:lnTo>
                    <a:pt x="7009" y="2338"/>
                  </a:lnTo>
                  <a:lnTo>
                    <a:pt x="7013" y="2370"/>
                  </a:lnTo>
                  <a:lnTo>
                    <a:pt x="7010" y="2405"/>
                  </a:lnTo>
                  <a:lnTo>
                    <a:pt x="7010" y="2405"/>
                  </a:lnTo>
                  <a:close/>
                  <a:moveTo>
                    <a:pt x="7824" y="2339"/>
                  </a:moveTo>
                  <a:lnTo>
                    <a:pt x="7842" y="2340"/>
                  </a:lnTo>
                  <a:lnTo>
                    <a:pt x="7875" y="2328"/>
                  </a:lnTo>
                  <a:lnTo>
                    <a:pt x="7900" y="2300"/>
                  </a:lnTo>
                  <a:lnTo>
                    <a:pt x="7917" y="2297"/>
                  </a:lnTo>
                  <a:lnTo>
                    <a:pt x="7919" y="2314"/>
                  </a:lnTo>
                  <a:lnTo>
                    <a:pt x="7908" y="2333"/>
                  </a:lnTo>
                  <a:lnTo>
                    <a:pt x="7945" y="2308"/>
                  </a:lnTo>
                  <a:lnTo>
                    <a:pt x="7977" y="2272"/>
                  </a:lnTo>
                  <a:lnTo>
                    <a:pt x="7979" y="2240"/>
                  </a:lnTo>
                  <a:lnTo>
                    <a:pt x="8000" y="2225"/>
                  </a:lnTo>
                  <a:lnTo>
                    <a:pt x="7999" y="2184"/>
                  </a:lnTo>
                  <a:lnTo>
                    <a:pt x="7986" y="2171"/>
                  </a:lnTo>
                  <a:lnTo>
                    <a:pt x="7967" y="2180"/>
                  </a:lnTo>
                  <a:lnTo>
                    <a:pt x="7955" y="2197"/>
                  </a:lnTo>
                  <a:lnTo>
                    <a:pt x="7921" y="2225"/>
                  </a:lnTo>
                  <a:lnTo>
                    <a:pt x="7877" y="2249"/>
                  </a:lnTo>
                  <a:lnTo>
                    <a:pt x="7841" y="2298"/>
                  </a:lnTo>
                  <a:lnTo>
                    <a:pt x="7824" y="2339"/>
                  </a:lnTo>
                  <a:lnTo>
                    <a:pt x="7824" y="2339"/>
                  </a:lnTo>
                  <a:close/>
                  <a:moveTo>
                    <a:pt x="8184" y="2367"/>
                  </a:moveTo>
                  <a:lnTo>
                    <a:pt x="8224" y="2359"/>
                  </a:lnTo>
                  <a:lnTo>
                    <a:pt x="8242" y="2332"/>
                  </a:lnTo>
                  <a:lnTo>
                    <a:pt x="8215" y="2326"/>
                  </a:lnTo>
                  <a:lnTo>
                    <a:pt x="8186" y="2339"/>
                  </a:lnTo>
                  <a:lnTo>
                    <a:pt x="8176" y="2357"/>
                  </a:lnTo>
                  <a:lnTo>
                    <a:pt x="8184" y="2367"/>
                  </a:lnTo>
                  <a:lnTo>
                    <a:pt x="8184" y="2367"/>
                  </a:lnTo>
                  <a:close/>
                  <a:moveTo>
                    <a:pt x="8241" y="2448"/>
                  </a:moveTo>
                  <a:lnTo>
                    <a:pt x="8257" y="2448"/>
                  </a:lnTo>
                  <a:lnTo>
                    <a:pt x="8272" y="2439"/>
                  </a:lnTo>
                  <a:lnTo>
                    <a:pt x="8279" y="2418"/>
                  </a:lnTo>
                  <a:lnTo>
                    <a:pt x="8248" y="2407"/>
                  </a:lnTo>
                  <a:lnTo>
                    <a:pt x="8233" y="2380"/>
                  </a:lnTo>
                  <a:lnTo>
                    <a:pt x="8219" y="2379"/>
                  </a:lnTo>
                  <a:lnTo>
                    <a:pt x="8215" y="2395"/>
                  </a:lnTo>
                  <a:lnTo>
                    <a:pt x="8234" y="2416"/>
                  </a:lnTo>
                  <a:lnTo>
                    <a:pt x="8241" y="2448"/>
                  </a:lnTo>
                  <a:lnTo>
                    <a:pt x="8241" y="2448"/>
                  </a:lnTo>
                  <a:close/>
                  <a:moveTo>
                    <a:pt x="7923" y="2535"/>
                  </a:moveTo>
                  <a:lnTo>
                    <a:pt x="7961" y="2521"/>
                  </a:lnTo>
                  <a:lnTo>
                    <a:pt x="7959" y="2502"/>
                  </a:lnTo>
                  <a:lnTo>
                    <a:pt x="7934" y="2484"/>
                  </a:lnTo>
                  <a:lnTo>
                    <a:pt x="7918" y="2509"/>
                  </a:lnTo>
                  <a:lnTo>
                    <a:pt x="7878" y="2523"/>
                  </a:lnTo>
                  <a:lnTo>
                    <a:pt x="7889" y="2538"/>
                  </a:lnTo>
                  <a:lnTo>
                    <a:pt x="7923" y="2535"/>
                  </a:lnTo>
                  <a:lnTo>
                    <a:pt x="7923" y="2535"/>
                  </a:lnTo>
                  <a:close/>
                  <a:moveTo>
                    <a:pt x="8105" y="2541"/>
                  </a:moveTo>
                  <a:lnTo>
                    <a:pt x="8121" y="2523"/>
                  </a:lnTo>
                  <a:lnTo>
                    <a:pt x="8124" y="2494"/>
                  </a:lnTo>
                  <a:lnTo>
                    <a:pt x="8111" y="2483"/>
                  </a:lnTo>
                  <a:lnTo>
                    <a:pt x="8114" y="2443"/>
                  </a:lnTo>
                  <a:lnTo>
                    <a:pt x="8092" y="2443"/>
                  </a:lnTo>
                  <a:lnTo>
                    <a:pt x="8074" y="2459"/>
                  </a:lnTo>
                  <a:lnTo>
                    <a:pt x="8064" y="2488"/>
                  </a:lnTo>
                  <a:lnTo>
                    <a:pt x="8035" y="2511"/>
                  </a:lnTo>
                  <a:lnTo>
                    <a:pt x="8041" y="2524"/>
                  </a:lnTo>
                  <a:lnTo>
                    <a:pt x="8061" y="2516"/>
                  </a:lnTo>
                  <a:lnTo>
                    <a:pt x="8083" y="2497"/>
                  </a:lnTo>
                  <a:lnTo>
                    <a:pt x="8096" y="2507"/>
                  </a:lnTo>
                  <a:lnTo>
                    <a:pt x="8105" y="2541"/>
                  </a:lnTo>
                  <a:lnTo>
                    <a:pt x="8105" y="2541"/>
                  </a:lnTo>
                  <a:close/>
                  <a:moveTo>
                    <a:pt x="8121" y="2724"/>
                  </a:moveTo>
                  <a:lnTo>
                    <a:pt x="8148" y="2718"/>
                  </a:lnTo>
                  <a:lnTo>
                    <a:pt x="8167" y="2736"/>
                  </a:lnTo>
                  <a:lnTo>
                    <a:pt x="8201" y="2736"/>
                  </a:lnTo>
                  <a:lnTo>
                    <a:pt x="8224" y="2727"/>
                  </a:lnTo>
                  <a:lnTo>
                    <a:pt x="8262" y="2732"/>
                  </a:lnTo>
                  <a:lnTo>
                    <a:pt x="8289" y="2726"/>
                  </a:lnTo>
                  <a:lnTo>
                    <a:pt x="8302" y="2702"/>
                  </a:lnTo>
                  <a:lnTo>
                    <a:pt x="8302" y="2687"/>
                  </a:lnTo>
                  <a:lnTo>
                    <a:pt x="8291" y="2684"/>
                  </a:lnTo>
                  <a:lnTo>
                    <a:pt x="8298" y="2666"/>
                  </a:lnTo>
                  <a:lnTo>
                    <a:pt x="8288" y="2634"/>
                  </a:lnTo>
                  <a:lnTo>
                    <a:pt x="8258" y="2635"/>
                  </a:lnTo>
                  <a:lnTo>
                    <a:pt x="8240" y="2654"/>
                  </a:lnTo>
                  <a:lnTo>
                    <a:pt x="8245" y="2673"/>
                  </a:lnTo>
                  <a:lnTo>
                    <a:pt x="8232" y="2681"/>
                  </a:lnTo>
                  <a:lnTo>
                    <a:pt x="8214" y="2675"/>
                  </a:lnTo>
                  <a:lnTo>
                    <a:pt x="8202" y="2659"/>
                  </a:lnTo>
                  <a:lnTo>
                    <a:pt x="8188" y="2658"/>
                  </a:lnTo>
                  <a:lnTo>
                    <a:pt x="8172" y="2680"/>
                  </a:lnTo>
                  <a:lnTo>
                    <a:pt x="8154" y="2688"/>
                  </a:lnTo>
                  <a:lnTo>
                    <a:pt x="8126" y="2685"/>
                  </a:lnTo>
                  <a:lnTo>
                    <a:pt x="8110" y="2710"/>
                  </a:lnTo>
                  <a:lnTo>
                    <a:pt x="8121" y="2724"/>
                  </a:lnTo>
                  <a:lnTo>
                    <a:pt x="8121" y="2724"/>
                  </a:lnTo>
                  <a:close/>
                  <a:moveTo>
                    <a:pt x="4827" y="1639"/>
                  </a:moveTo>
                  <a:lnTo>
                    <a:pt x="4863" y="1646"/>
                  </a:lnTo>
                  <a:lnTo>
                    <a:pt x="4890" y="1669"/>
                  </a:lnTo>
                  <a:lnTo>
                    <a:pt x="4909" y="1668"/>
                  </a:lnTo>
                  <a:lnTo>
                    <a:pt x="4961" y="1645"/>
                  </a:lnTo>
                  <a:lnTo>
                    <a:pt x="4966" y="1625"/>
                  </a:lnTo>
                  <a:lnTo>
                    <a:pt x="4946" y="1616"/>
                  </a:lnTo>
                  <a:lnTo>
                    <a:pt x="4897" y="1628"/>
                  </a:lnTo>
                  <a:lnTo>
                    <a:pt x="4867" y="1618"/>
                  </a:lnTo>
                  <a:lnTo>
                    <a:pt x="4847" y="1603"/>
                  </a:lnTo>
                  <a:lnTo>
                    <a:pt x="4823" y="1608"/>
                  </a:lnTo>
                  <a:lnTo>
                    <a:pt x="4817" y="1628"/>
                  </a:lnTo>
                  <a:lnTo>
                    <a:pt x="4827" y="1639"/>
                  </a:lnTo>
                  <a:lnTo>
                    <a:pt x="4827" y="1639"/>
                  </a:lnTo>
                  <a:close/>
                  <a:moveTo>
                    <a:pt x="4739" y="858"/>
                  </a:moveTo>
                  <a:lnTo>
                    <a:pt x="4725" y="842"/>
                  </a:lnTo>
                  <a:lnTo>
                    <a:pt x="4726" y="816"/>
                  </a:lnTo>
                  <a:lnTo>
                    <a:pt x="4773" y="776"/>
                  </a:lnTo>
                  <a:lnTo>
                    <a:pt x="4834" y="773"/>
                  </a:lnTo>
                  <a:lnTo>
                    <a:pt x="4885" y="786"/>
                  </a:lnTo>
                  <a:lnTo>
                    <a:pt x="4901" y="822"/>
                  </a:lnTo>
                  <a:lnTo>
                    <a:pt x="4880" y="851"/>
                  </a:lnTo>
                  <a:lnTo>
                    <a:pt x="4834" y="864"/>
                  </a:lnTo>
                  <a:lnTo>
                    <a:pt x="4766" y="864"/>
                  </a:lnTo>
                  <a:lnTo>
                    <a:pt x="4766" y="864"/>
                  </a:lnTo>
                  <a:lnTo>
                    <a:pt x="4739" y="858"/>
                  </a:lnTo>
                  <a:lnTo>
                    <a:pt x="4739" y="858"/>
                  </a:lnTo>
                  <a:close/>
                  <a:moveTo>
                    <a:pt x="5880" y="269"/>
                  </a:moveTo>
                  <a:lnTo>
                    <a:pt x="5914" y="233"/>
                  </a:lnTo>
                  <a:lnTo>
                    <a:pt x="5935" y="202"/>
                  </a:lnTo>
                  <a:lnTo>
                    <a:pt x="5988" y="198"/>
                  </a:lnTo>
                  <a:lnTo>
                    <a:pt x="6032" y="210"/>
                  </a:lnTo>
                  <a:lnTo>
                    <a:pt x="6017" y="233"/>
                  </a:lnTo>
                  <a:lnTo>
                    <a:pt x="6012" y="258"/>
                  </a:lnTo>
                  <a:lnTo>
                    <a:pt x="5982" y="288"/>
                  </a:lnTo>
                  <a:lnTo>
                    <a:pt x="5938" y="297"/>
                  </a:lnTo>
                  <a:lnTo>
                    <a:pt x="5900" y="288"/>
                  </a:lnTo>
                  <a:lnTo>
                    <a:pt x="5880" y="269"/>
                  </a:lnTo>
                  <a:lnTo>
                    <a:pt x="5880" y="269"/>
                  </a:lnTo>
                  <a:close/>
                  <a:moveTo>
                    <a:pt x="6700" y="787"/>
                  </a:moveTo>
                  <a:lnTo>
                    <a:pt x="6763" y="751"/>
                  </a:lnTo>
                  <a:lnTo>
                    <a:pt x="6787" y="714"/>
                  </a:lnTo>
                  <a:lnTo>
                    <a:pt x="6792" y="678"/>
                  </a:lnTo>
                  <a:lnTo>
                    <a:pt x="6837" y="635"/>
                  </a:lnTo>
                  <a:lnTo>
                    <a:pt x="6908" y="583"/>
                  </a:lnTo>
                  <a:lnTo>
                    <a:pt x="6957" y="556"/>
                  </a:lnTo>
                  <a:lnTo>
                    <a:pt x="6974" y="524"/>
                  </a:lnTo>
                  <a:lnTo>
                    <a:pt x="6970" y="485"/>
                  </a:lnTo>
                  <a:lnTo>
                    <a:pt x="6908" y="451"/>
                  </a:lnTo>
                  <a:lnTo>
                    <a:pt x="6852" y="398"/>
                  </a:lnTo>
                  <a:lnTo>
                    <a:pt x="6819" y="339"/>
                  </a:lnTo>
                  <a:lnTo>
                    <a:pt x="6822" y="299"/>
                  </a:lnTo>
                  <a:lnTo>
                    <a:pt x="6842" y="260"/>
                  </a:lnTo>
                  <a:lnTo>
                    <a:pt x="6843" y="231"/>
                  </a:lnTo>
                  <a:lnTo>
                    <a:pt x="6826" y="220"/>
                  </a:lnTo>
                  <a:lnTo>
                    <a:pt x="6734" y="221"/>
                  </a:lnTo>
                  <a:lnTo>
                    <a:pt x="6666" y="200"/>
                  </a:lnTo>
                  <a:lnTo>
                    <a:pt x="6619" y="166"/>
                  </a:lnTo>
                  <a:lnTo>
                    <a:pt x="6545" y="75"/>
                  </a:lnTo>
                  <a:lnTo>
                    <a:pt x="6491" y="33"/>
                  </a:lnTo>
                  <a:lnTo>
                    <a:pt x="6429" y="2"/>
                  </a:lnTo>
                  <a:lnTo>
                    <a:pt x="6403" y="0"/>
                  </a:lnTo>
                  <a:lnTo>
                    <a:pt x="6393" y="17"/>
                  </a:lnTo>
                  <a:lnTo>
                    <a:pt x="6384" y="47"/>
                  </a:lnTo>
                  <a:lnTo>
                    <a:pt x="6393" y="74"/>
                  </a:lnTo>
                  <a:lnTo>
                    <a:pt x="6390" y="125"/>
                  </a:lnTo>
                  <a:lnTo>
                    <a:pt x="6360" y="168"/>
                  </a:lnTo>
                  <a:lnTo>
                    <a:pt x="6328" y="223"/>
                  </a:lnTo>
                  <a:lnTo>
                    <a:pt x="6289" y="271"/>
                  </a:lnTo>
                  <a:lnTo>
                    <a:pt x="6282" y="308"/>
                  </a:lnTo>
                  <a:lnTo>
                    <a:pt x="6289" y="453"/>
                  </a:lnTo>
                  <a:lnTo>
                    <a:pt x="6314" y="491"/>
                  </a:lnTo>
                  <a:lnTo>
                    <a:pt x="6347" y="511"/>
                  </a:lnTo>
                  <a:lnTo>
                    <a:pt x="6352" y="546"/>
                  </a:lnTo>
                  <a:lnTo>
                    <a:pt x="6339" y="647"/>
                  </a:lnTo>
                  <a:lnTo>
                    <a:pt x="6321" y="686"/>
                  </a:lnTo>
                  <a:lnTo>
                    <a:pt x="6309" y="718"/>
                  </a:lnTo>
                  <a:lnTo>
                    <a:pt x="6320" y="743"/>
                  </a:lnTo>
                  <a:lnTo>
                    <a:pt x="6339" y="738"/>
                  </a:lnTo>
                  <a:lnTo>
                    <a:pt x="6361" y="700"/>
                  </a:lnTo>
                  <a:lnTo>
                    <a:pt x="6408" y="682"/>
                  </a:lnTo>
                  <a:lnTo>
                    <a:pt x="6423" y="695"/>
                  </a:lnTo>
                  <a:lnTo>
                    <a:pt x="6435" y="731"/>
                  </a:lnTo>
                  <a:lnTo>
                    <a:pt x="6488" y="770"/>
                  </a:lnTo>
                  <a:lnTo>
                    <a:pt x="6517" y="770"/>
                  </a:lnTo>
                  <a:lnTo>
                    <a:pt x="6535" y="751"/>
                  </a:lnTo>
                  <a:lnTo>
                    <a:pt x="6565" y="757"/>
                  </a:lnTo>
                  <a:lnTo>
                    <a:pt x="6613" y="786"/>
                  </a:lnTo>
                  <a:lnTo>
                    <a:pt x="6659" y="793"/>
                  </a:lnTo>
                  <a:lnTo>
                    <a:pt x="6700" y="787"/>
                  </a:lnTo>
                  <a:lnTo>
                    <a:pt x="6700" y="787"/>
                  </a:lnTo>
                  <a:close/>
                  <a:moveTo>
                    <a:pt x="6530" y="1042"/>
                  </a:moveTo>
                  <a:lnTo>
                    <a:pt x="6534" y="1058"/>
                  </a:lnTo>
                  <a:lnTo>
                    <a:pt x="6567" y="1078"/>
                  </a:lnTo>
                  <a:lnTo>
                    <a:pt x="6605" y="1081"/>
                  </a:lnTo>
                  <a:lnTo>
                    <a:pt x="6642" y="1054"/>
                  </a:lnTo>
                  <a:lnTo>
                    <a:pt x="6684" y="1018"/>
                  </a:lnTo>
                  <a:lnTo>
                    <a:pt x="6709" y="1003"/>
                  </a:lnTo>
                  <a:lnTo>
                    <a:pt x="6724" y="953"/>
                  </a:lnTo>
                  <a:lnTo>
                    <a:pt x="6746" y="899"/>
                  </a:lnTo>
                  <a:lnTo>
                    <a:pt x="6738" y="873"/>
                  </a:lnTo>
                  <a:lnTo>
                    <a:pt x="6660" y="832"/>
                  </a:lnTo>
                  <a:lnTo>
                    <a:pt x="6595" y="821"/>
                  </a:lnTo>
                  <a:lnTo>
                    <a:pt x="6540" y="833"/>
                  </a:lnTo>
                  <a:lnTo>
                    <a:pt x="6507" y="849"/>
                  </a:lnTo>
                  <a:lnTo>
                    <a:pt x="6473" y="835"/>
                  </a:lnTo>
                  <a:lnTo>
                    <a:pt x="6451" y="836"/>
                  </a:lnTo>
                  <a:lnTo>
                    <a:pt x="6419" y="862"/>
                  </a:lnTo>
                  <a:lnTo>
                    <a:pt x="6374" y="863"/>
                  </a:lnTo>
                  <a:lnTo>
                    <a:pt x="6363" y="873"/>
                  </a:lnTo>
                  <a:lnTo>
                    <a:pt x="6377" y="897"/>
                  </a:lnTo>
                  <a:lnTo>
                    <a:pt x="6422" y="907"/>
                  </a:lnTo>
                  <a:lnTo>
                    <a:pt x="6441" y="938"/>
                  </a:lnTo>
                  <a:lnTo>
                    <a:pt x="6480" y="956"/>
                  </a:lnTo>
                  <a:lnTo>
                    <a:pt x="6503" y="992"/>
                  </a:lnTo>
                  <a:lnTo>
                    <a:pt x="6549" y="1009"/>
                  </a:lnTo>
                  <a:lnTo>
                    <a:pt x="6616" y="1007"/>
                  </a:lnTo>
                  <a:lnTo>
                    <a:pt x="6642" y="1015"/>
                  </a:lnTo>
                  <a:lnTo>
                    <a:pt x="6626" y="1026"/>
                  </a:lnTo>
                  <a:lnTo>
                    <a:pt x="6574" y="1042"/>
                  </a:lnTo>
                  <a:lnTo>
                    <a:pt x="6530" y="1042"/>
                  </a:lnTo>
                  <a:lnTo>
                    <a:pt x="6530" y="1042"/>
                  </a:lnTo>
                  <a:close/>
                  <a:moveTo>
                    <a:pt x="7775" y="1154"/>
                  </a:moveTo>
                  <a:lnTo>
                    <a:pt x="7775" y="1184"/>
                  </a:lnTo>
                  <a:lnTo>
                    <a:pt x="7730" y="1242"/>
                  </a:lnTo>
                  <a:lnTo>
                    <a:pt x="7678" y="1257"/>
                  </a:lnTo>
                  <a:lnTo>
                    <a:pt x="7633" y="1299"/>
                  </a:lnTo>
                  <a:lnTo>
                    <a:pt x="7599" y="1325"/>
                  </a:lnTo>
                  <a:lnTo>
                    <a:pt x="7566" y="1329"/>
                  </a:lnTo>
                  <a:lnTo>
                    <a:pt x="7530" y="1299"/>
                  </a:lnTo>
                  <a:lnTo>
                    <a:pt x="7507" y="1278"/>
                  </a:lnTo>
                  <a:lnTo>
                    <a:pt x="7473" y="1281"/>
                  </a:lnTo>
                  <a:lnTo>
                    <a:pt x="7444" y="1271"/>
                  </a:lnTo>
                  <a:lnTo>
                    <a:pt x="7406" y="1281"/>
                  </a:lnTo>
                  <a:lnTo>
                    <a:pt x="7318" y="1275"/>
                  </a:lnTo>
                  <a:lnTo>
                    <a:pt x="7272" y="1249"/>
                  </a:lnTo>
                  <a:lnTo>
                    <a:pt x="7249" y="1231"/>
                  </a:lnTo>
                  <a:lnTo>
                    <a:pt x="7199" y="1249"/>
                  </a:lnTo>
                  <a:lnTo>
                    <a:pt x="7155" y="1271"/>
                  </a:lnTo>
                  <a:lnTo>
                    <a:pt x="7122" y="1262"/>
                  </a:lnTo>
                  <a:lnTo>
                    <a:pt x="7082" y="1237"/>
                  </a:lnTo>
                  <a:lnTo>
                    <a:pt x="7037" y="1231"/>
                  </a:lnTo>
                  <a:lnTo>
                    <a:pt x="7012" y="1205"/>
                  </a:lnTo>
                  <a:lnTo>
                    <a:pt x="6989" y="1134"/>
                  </a:lnTo>
                  <a:lnTo>
                    <a:pt x="6962" y="1099"/>
                  </a:lnTo>
                  <a:lnTo>
                    <a:pt x="6938" y="1095"/>
                  </a:lnTo>
                  <a:lnTo>
                    <a:pt x="6906" y="1112"/>
                  </a:lnTo>
                  <a:lnTo>
                    <a:pt x="6875" y="1087"/>
                  </a:lnTo>
                  <a:lnTo>
                    <a:pt x="6844" y="1073"/>
                  </a:lnTo>
                  <a:lnTo>
                    <a:pt x="6836" y="1091"/>
                  </a:lnTo>
                  <a:lnTo>
                    <a:pt x="6844" y="1118"/>
                  </a:lnTo>
                  <a:lnTo>
                    <a:pt x="6825" y="1126"/>
                  </a:lnTo>
                  <a:lnTo>
                    <a:pt x="6811" y="1111"/>
                  </a:lnTo>
                  <a:lnTo>
                    <a:pt x="6773" y="1087"/>
                  </a:lnTo>
                  <a:lnTo>
                    <a:pt x="6779" y="1068"/>
                  </a:lnTo>
                  <a:lnTo>
                    <a:pt x="6821" y="1042"/>
                  </a:lnTo>
                  <a:lnTo>
                    <a:pt x="6827" y="1019"/>
                  </a:lnTo>
                  <a:lnTo>
                    <a:pt x="6812" y="961"/>
                  </a:lnTo>
                  <a:lnTo>
                    <a:pt x="6822" y="927"/>
                  </a:lnTo>
                  <a:lnTo>
                    <a:pt x="6865" y="889"/>
                  </a:lnTo>
                  <a:lnTo>
                    <a:pt x="6851" y="865"/>
                  </a:lnTo>
                  <a:lnTo>
                    <a:pt x="6827" y="865"/>
                  </a:lnTo>
                  <a:lnTo>
                    <a:pt x="6792" y="843"/>
                  </a:lnTo>
                  <a:lnTo>
                    <a:pt x="6787" y="814"/>
                  </a:lnTo>
                  <a:lnTo>
                    <a:pt x="6806" y="756"/>
                  </a:lnTo>
                  <a:lnTo>
                    <a:pt x="6838" y="728"/>
                  </a:lnTo>
                  <a:lnTo>
                    <a:pt x="6886" y="716"/>
                  </a:lnTo>
                  <a:lnTo>
                    <a:pt x="6891" y="687"/>
                  </a:lnTo>
                  <a:lnTo>
                    <a:pt x="6906" y="660"/>
                  </a:lnTo>
                  <a:lnTo>
                    <a:pt x="6952" y="642"/>
                  </a:lnTo>
                  <a:lnTo>
                    <a:pt x="7012" y="602"/>
                  </a:lnTo>
                  <a:lnTo>
                    <a:pt x="7027" y="558"/>
                  </a:lnTo>
                  <a:lnTo>
                    <a:pt x="7042" y="548"/>
                  </a:lnTo>
                  <a:lnTo>
                    <a:pt x="7111" y="555"/>
                  </a:lnTo>
                  <a:lnTo>
                    <a:pt x="7161" y="590"/>
                  </a:lnTo>
                  <a:lnTo>
                    <a:pt x="7222" y="674"/>
                  </a:lnTo>
                  <a:lnTo>
                    <a:pt x="7239" y="709"/>
                  </a:lnTo>
                  <a:lnTo>
                    <a:pt x="7219" y="767"/>
                  </a:lnTo>
                  <a:lnTo>
                    <a:pt x="7237" y="783"/>
                  </a:lnTo>
                  <a:lnTo>
                    <a:pt x="7227" y="816"/>
                  </a:lnTo>
                  <a:lnTo>
                    <a:pt x="7208" y="847"/>
                  </a:lnTo>
                  <a:lnTo>
                    <a:pt x="7214" y="874"/>
                  </a:lnTo>
                  <a:lnTo>
                    <a:pt x="7232" y="860"/>
                  </a:lnTo>
                  <a:lnTo>
                    <a:pt x="7254" y="810"/>
                  </a:lnTo>
                  <a:lnTo>
                    <a:pt x="7262" y="766"/>
                  </a:lnTo>
                  <a:lnTo>
                    <a:pt x="7263" y="734"/>
                  </a:lnTo>
                  <a:lnTo>
                    <a:pt x="7279" y="705"/>
                  </a:lnTo>
                  <a:lnTo>
                    <a:pt x="7274" y="681"/>
                  </a:lnTo>
                  <a:lnTo>
                    <a:pt x="7227" y="625"/>
                  </a:lnTo>
                  <a:lnTo>
                    <a:pt x="7220" y="601"/>
                  </a:lnTo>
                  <a:lnTo>
                    <a:pt x="7227" y="577"/>
                  </a:lnTo>
                  <a:lnTo>
                    <a:pt x="7289" y="568"/>
                  </a:lnTo>
                  <a:lnTo>
                    <a:pt x="7359" y="576"/>
                  </a:lnTo>
                  <a:lnTo>
                    <a:pt x="7471" y="670"/>
                  </a:lnTo>
                  <a:lnTo>
                    <a:pt x="7490" y="675"/>
                  </a:lnTo>
                  <a:lnTo>
                    <a:pt x="7510" y="689"/>
                  </a:lnTo>
                  <a:lnTo>
                    <a:pt x="7512" y="731"/>
                  </a:lnTo>
                  <a:lnTo>
                    <a:pt x="7543" y="751"/>
                  </a:lnTo>
                  <a:lnTo>
                    <a:pt x="7552" y="802"/>
                  </a:lnTo>
                  <a:lnTo>
                    <a:pt x="7552" y="850"/>
                  </a:lnTo>
                  <a:lnTo>
                    <a:pt x="7606" y="906"/>
                  </a:lnTo>
                  <a:lnTo>
                    <a:pt x="7646" y="960"/>
                  </a:lnTo>
                  <a:lnTo>
                    <a:pt x="7643" y="981"/>
                  </a:lnTo>
                  <a:lnTo>
                    <a:pt x="7609" y="982"/>
                  </a:lnTo>
                  <a:lnTo>
                    <a:pt x="7585" y="967"/>
                  </a:lnTo>
                  <a:lnTo>
                    <a:pt x="7564" y="968"/>
                  </a:lnTo>
                  <a:lnTo>
                    <a:pt x="7570" y="1012"/>
                  </a:lnTo>
                  <a:lnTo>
                    <a:pt x="7610" y="1040"/>
                  </a:lnTo>
                  <a:lnTo>
                    <a:pt x="7659" y="1047"/>
                  </a:lnTo>
                  <a:lnTo>
                    <a:pt x="7703" y="1096"/>
                  </a:lnTo>
                  <a:lnTo>
                    <a:pt x="7729" y="1104"/>
                  </a:lnTo>
                  <a:lnTo>
                    <a:pt x="7775" y="1154"/>
                  </a:lnTo>
                  <a:lnTo>
                    <a:pt x="7775" y="1154"/>
                  </a:lnTo>
                  <a:close/>
                  <a:moveTo>
                    <a:pt x="14486" y="128"/>
                  </a:moveTo>
                  <a:lnTo>
                    <a:pt x="14502" y="59"/>
                  </a:lnTo>
                  <a:lnTo>
                    <a:pt x="14553" y="8"/>
                  </a:lnTo>
                  <a:lnTo>
                    <a:pt x="14565" y="19"/>
                  </a:lnTo>
                  <a:lnTo>
                    <a:pt x="14567" y="50"/>
                  </a:lnTo>
                  <a:lnTo>
                    <a:pt x="14579" y="65"/>
                  </a:lnTo>
                  <a:lnTo>
                    <a:pt x="14551" y="85"/>
                  </a:lnTo>
                  <a:lnTo>
                    <a:pt x="14527" y="113"/>
                  </a:lnTo>
                  <a:lnTo>
                    <a:pt x="14486" y="128"/>
                  </a:lnTo>
                  <a:lnTo>
                    <a:pt x="14486" y="128"/>
                  </a:lnTo>
                  <a:close/>
                  <a:moveTo>
                    <a:pt x="14881" y="756"/>
                  </a:moveTo>
                  <a:lnTo>
                    <a:pt x="14897" y="824"/>
                  </a:lnTo>
                  <a:lnTo>
                    <a:pt x="14961" y="906"/>
                  </a:lnTo>
                  <a:lnTo>
                    <a:pt x="14978" y="941"/>
                  </a:lnTo>
                  <a:lnTo>
                    <a:pt x="15104" y="986"/>
                  </a:lnTo>
                  <a:lnTo>
                    <a:pt x="15199" y="994"/>
                  </a:lnTo>
                  <a:lnTo>
                    <a:pt x="15262" y="1025"/>
                  </a:lnTo>
                  <a:lnTo>
                    <a:pt x="15325" y="1027"/>
                  </a:lnTo>
                  <a:lnTo>
                    <a:pt x="15373" y="1012"/>
                  </a:lnTo>
                  <a:lnTo>
                    <a:pt x="15427" y="1029"/>
                  </a:lnTo>
                  <a:lnTo>
                    <a:pt x="15460" y="1015"/>
                  </a:lnTo>
                  <a:lnTo>
                    <a:pt x="15531" y="971"/>
                  </a:lnTo>
                  <a:lnTo>
                    <a:pt x="15546" y="923"/>
                  </a:lnTo>
                  <a:lnTo>
                    <a:pt x="15573" y="883"/>
                  </a:lnTo>
                  <a:lnTo>
                    <a:pt x="15559" y="832"/>
                  </a:lnTo>
                  <a:lnTo>
                    <a:pt x="15527" y="819"/>
                  </a:lnTo>
                  <a:lnTo>
                    <a:pt x="15502" y="822"/>
                  </a:lnTo>
                  <a:lnTo>
                    <a:pt x="15492" y="795"/>
                  </a:lnTo>
                  <a:lnTo>
                    <a:pt x="15494" y="774"/>
                  </a:lnTo>
                  <a:lnTo>
                    <a:pt x="15475" y="753"/>
                  </a:lnTo>
                  <a:lnTo>
                    <a:pt x="15445" y="771"/>
                  </a:lnTo>
                  <a:lnTo>
                    <a:pt x="15389" y="756"/>
                  </a:lnTo>
                  <a:lnTo>
                    <a:pt x="15301" y="774"/>
                  </a:lnTo>
                  <a:lnTo>
                    <a:pt x="15246" y="814"/>
                  </a:lnTo>
                  <a:lnTo>
                    <a:pt x="15208" y="822"/>
                  </a:lnTo>
                  <a:lnTo>
                    <a:pt x="15195" y="802"/>
                  </a:lnTo>
                  <a:lnTo>
                    <a:pt x="15186" y="771"/>
                  </a:lnTo>
                  <a:lnTo>
                    <a:pt x="15161" y="773"/>
                  </a:lnTo>
                  <a:lnTo>
                    <a:pt x="15120" y="782"/>
                  </a:lnTo>
                  <a:lnTo>
                    <a:pt x="15061" y="782"/>
                  </a:lnTo>
                  <a:lnTo>
                    <a:pt x="15033" y="771"/>
                  </a:lnTo>
                  <a:lnTo>
                    <a:pt x="15033" y="802"/>
                  </a:lnTo>
                  <a:lnTo>
                    <a:pt x="15008" y="828"/>
                  </a:lnTo>
                  <a:lnTo>
                    <a:pt x="14941" y="813"/>
                  </a:lnTo>
                  <a:lnTo>
                    <a:pt x="14915" y="787"/>
                  </a:lnTo>
                  <a:lnTo>
                    <a:pt x="14911" y="762"/>
                  </a:lnTo>
                  <a:lnTo>
                    <a:pt x="14881" y="756"/>
                  </a:lnTo>
                  <a:lnTo>
                    <a:pt x="14881" y="756"/>
                  </a:lnTo>
                  <a:close/>
                  <a:moveTo>
                    <a:pt x="13465" y="1387"/>
                  </a:moveTo>
                  <a:lnTo>
                    <a:pt x="13427" y="1299"/>
                  </a:lnTo>
                  <a:lnTo>
                    <a:pt x="13417" y="1253"/>
                  </a:lnTo>
                  <a:lnTo>
                    <a:pt x="13386" y="1230"/>
                  </a:lnTo>
                  <a:lnTo>
                    <a:pt x="13321" y="1225"/>
                  </a:lnTo>
                  <a:lnTo>
                    <a:pt x="13290" y="1177"/>
                  </a:lnTo>
                  <a:lnTo>
                    <a:pt x="13258" y="1152"/>
                  </a:lnTo>
                  <a:lnTo>
                    <a:pt x="13237" y="1144"/>
                  </a:lnTo>
                  <a:lnTo>
                    <a:pt x="13245" y="1173"/>
                  </a:lnTo>
                  <a:lnTo>
                    <a:pt x="13280" y="1227"/>
                  </a:lnTo>
                  <a:lnTo>
                    <a:pt x="13331" y="1277"/>
                  </a:lnTo>
                  <a:lnTo>
                    <a:pt x="13382" y="1351"/>
                  </a:lnTo>
                  <a:lnTo>
                    <a:pt x="13412" y="1426"/>
                  </a:lnTo>
                  <a:lnTo>
                    <a:pt x="13446" y="1444"/>
                  </a:lnTo>
                  <a:lnTo>
                    <a:pt x="13467" y="1430"/>
                  </a:lnTo>
                  <a:lnTo>
                    <a:pt x="13465" y="1387"/>
                  </a:lnTo>
                  <a:lnTo>
                    <a:pt x="13465" y="1387"/>
                  </a:lnTo>
                  <a:close/>
                  <a:moveTo>
                    <a:pt x="14183" y="1468"/>
                  </a:moveTo>
                  <a:lnTo>
                    <a:pt x="14158" y="1472"/>
                  </a:lnTo>
                  <a:lnTo>
                    <a:pt x="14136" y="1454"/>
                  </a:lnTo>
                  <a:lnTo>
                    <a:pt x="14133" y="1428"/>
                  </a:lnTo>
                  <a:lnTo>
                    <a:pt x="14142" y="1408"/>
                  </a:lnTo>
                  <a:lnTo>
                    <a:pt x="14162" y="1422"/>
                  </a:lnTo>
                  <a:lnTo>
                    <a:pt x="14177" y="1444"/>
                  </a:lnTo>
                  <a:lnTo>
                    <a:pt x="14212" y="1456"/>
                  </a:lnTo>
                  <a:lnTo>
                    <a:pt x="14227" y="1483"/>
                  </a:lnTo>
                  <a:lnTo>
                    <a:pt x="14224" y="1499"/>
                  </a:lnTo>
                  <a:lnTo>
                    <a:pt x="14254" y="1495"/>
                  </a:lnTo>
                  <a:lnTo>
                    <a:pt x="14286" y="1445"/>
                  </a:lnTo>
                  <a:lnTo>
                    <a:pt x="14320" y="1377"/>
                  </a:lnTo>
                  <a:lnTo>
                    <a:pt x="14381" y="1315"/>
                  </a:lnTo>
                  <a:lnTo>
                    <a:pt x="14425" y="1306"/>
                  </a:lnTo>
                  <a:lnTo>
                    <a:pt x="14458" y="1281"/>
                  </a:lnTo>
                  <a:lnTo>
                    <a:pt x="14473" y="1291"/>
                  </a:lnTo>
                  <a:lnTo>
                    <a:pt x="14459" y="1317"/>
                  </a:lnTo>
                  <a:lnTo>
                    <a:pt x="14495" y="1323"/>
                  </a:lnTo>
                  <a:lnTo>
                    <a:pt x="14524" y="1338"/>
                  </a:lnTo>
                  <a:lnTo>
                    <a:pt x="14553" y="1323"/>
                  </a:lnTo>
                  <a:lnTo>
                    <a:pt x="14554" y="1291"/>
                  </a:lnTo>
                  <a:lnTo>
                    <a:pt x="14610" y="1262"/>
                  </a:lnTo>
                  <a:lnTo>
                    <a:pt x="14639" y="1230"/>
                  </a:lnTo>
                  <a:lnTo>
                    <a:pt x="14621" y="1216"/>
                  </a:lnTo>
                  <a:lnTo>
                    <a:pt x="14574" y="1219"/>
                  </a:lnTo>
                  <a:lnTo>
                    <a:pt x="14518" y="1245"/>
                  </a:lnTo>
                  <a:lnTo>
                    <a:pt x="14468" y="1213"/>
                  </a:lnTo>
                  <a:lnTo>
                    <a:pt x="14406" y="1197"/>
                  </a:lnTo>
                  <a:lnTo>
                    <a:pt x="14386" y="1172"/>
                  </a:lnTo>
                  <a:lnTo>
                    <a:pt x="14341" y="1167"/>
                  </a:lnTo>
                  <a:lnTo>
                    <a:pt x="14335" y="1149"/>
                  </a:lnTo>
                  <a:lnTo>
                    <a:pt x="14277" y="1094"/>
                  </a:lnTo>
                  <a:lnTo>
                    <a:pt x="14249" y="1077"/>
                  </a:lnTo>
                  <a:lnTo>
                    <a:pt x="14233" y="1016"/>
                  </a:lnTo>
                  <a:lnTo>
                    <a:pt x="14227" y="988"/>
                  </a:lnTo>
                  <a:lnTo>
                    <a:pt x="14199" y="955"/>
                  </a:lnTo>
                  <a:lnTo>
                    <a:pt x="14191" y="917"/>
                  </a:lnTo>
                  <a:lnTo>
                    <a:pt x="14152" y="897"/>
                  </a:lnTo>
                  <a:lnTo>
                    <a:pt x="14152" y="880"/>
                  </a:lnTo>
                  <a:lnTo>
                    <a:pt x="14173" y="870"/>
                  </a:lnTo>
                  <a:lnTo>
                    <a:pt x="14154" y="845"/>
                  </a:lnTo>
                  <a:lnTo>
                    <a:pt x="14175" y="829"/>
                  </a:lnTo>
                  <a:lnTo>
                    <a:pt x="14186" y="821"/>
                  </a:lnTo>
                  <a:lnTo>
                    <a:pt x="14184" y="794"/>
                  </a:lnTo>
                  <a:lnTo>
                    <a:pt x="14167" y="783"/>
                  </a:lnTo>
                  <a:lnTo>
                    <a:pt x="14136" y="762"/>
                  </a:lnTo>
                  <a:lnTo>
                    <a:pt x="14069" y="763"/>
                  </a:lnTo>
                  <a:lnTo>
                    <a:pt x="14025" y="753"/>
                  </a:lnTo>
                  <a:lnTo>
                    <a:pt x="13992" y="722"/>
                  </a:lnTo>
                  <a:lnTo>
                    <a:pt x="13952" y="722"/>
                  </a:lnTo>
                  <a:lnTo>
                    <a:pt x="13914" y="708"/>
                  </a:lnTo>
                  <a:lnTo>
                    <a:pt x="13903" y="718"/>
                  </a:lnTo>
                  <a:lnTo>
                    <a:pt x="13958" y="767"/>
                  </a:lnTo>
                  <a:lnTo>
                    <a:pt x="13986" y="775"/>
                  </a:lnTo>
                  <a:lnTo>
                    <a:pt x="14003" y="795"/>
                  </a:lnTo>
                  <a:lnTo>
                    <a:pt x="13958" y="795"/>
                  </a:lnTo>
                  <a:lnTo>
                    <a:pt x="13946" y="787"/>
                  </a:lnTo>
                  <a:lnTo>
                    <a:pt x="13916" y="787"/>
                  </a:lnTo>
                  <a:lnTo>
                    <a:pt x="13896" y="815"/>
                  </a:lnTo>
                  <a:lnTo>
                    <a:pt x="13905" y="856"/>
                  </a:lnTo>
                  <a:lnTo>
                    <a:pt x="13926" y="894"/>
                  </a:lnTo>
                  <a:lnTo>
                    <a:pt x="13938" y="946"/>
                  </a:lnTo>
                  <a:lnTo>
                    <a:pt x="13996" y="1004"/>
                  </a:lnTo>
                  <a:lnTo>
                    <a:pt x="14008" y="1027"/>
                  </a:lnTo>
                  <a:lnTo>
                    <a:pt x="13991" y="1041"/>
                  </a:lnTo>
                  <a:lnTo>
                    <a:pt x="13949" y="1047"/>
                  </a:lnTo>
                  <a:lnTo>
                    <a:pt x="13908" y="1004"/>
                  </a:lnTo>
                  <a:lnTo>
                    <a:pt x="13889" y="951"/>
                  </a:lnTo>
                  <a:lnTo>
                    <a:pt x="13861" y="935"/>
                  </a:lnTo>
                  <a:lnTo>
                    <a:pt x="13824" y="945"/>
                  </a:lnTo>
                  <a:lnTo>
                    <a:pt x="13806" y="956"/>
                  </a:lnTo>
                  <a:lnTo>
                    <a:pt x="13791" y="945"/>
                  </a:lnTo>
                  <a:lnTo>
                    <a:pt x="13757" y="936"/>
                  </a:lnTo>
                  <a:lnTo>
                    <a:pt x="13754" y="899"/>
                  </a:lnTo>
                  <a:lnTo>
                    <a:pt x="13743" y="869"/>
                  </a:lnTo>
                  <a:lnTo>
                    <a:pt x="13705" y="863"/>
                  </a:lnTo>
                  <a:lnTo>
                    <a:pt x="13667" y="829"/>
                  </a:lnTo>
                  <a:lnTo>
                    <a:pt x="13614" y="824"/>
                  </a:lnTo>
                  <a:lnTo>
                    <a:pt x="13593" y="810"/>
                  </a:lnTo>
                  <a:lnTo>
                    <a:pt x="13576" y="777"/>
                  </a:lnTo>
                  <a:lnTo>
                    <a:pt x="13536" y="794"/>
                  </a:lnTo>
                  <a:lnTo>
                    <a:pt x="13507" y="817"/>
                  </a:lnTo>
                  <a:lnTo>
                    <a:pt x="13509" y="872"/>
                  </a:lnTo>
                  <a:lnTo>
                    <a:pt x="13497" y="882"/>
                  </a:lnTo>
                  <a:lnTo>
                    <a:pt x="13501" y="933"/>
                  </a:lnTo>
                  <a:lnTo>
                    <a:pt x="13488" y="976"/>
                  </a:lnTo>
                  <a:lnTo>
                    <a:pt x="13448" y="1009"/>
                  </a:lnTo>
                  <a:lnTo>
                    <a:pt x="13443" y="1032"/>
                  </a:lnTo>
                  <a:lnTo>
                    <a:pt x="13488" y="1095"/>
                  </a:lnTo>
                  <a:lnTo>
                    <a:pt x="13513" y="1098"/>
                  </a:lnTo>
                  <a:lnTo>
                    <a:pt x="13538" y="1118"/>
                  </a:lnTo>
                  <a:lnTo>
                    <a:pt x="13522" y="1131"/>
                  </a:lnTo>
                  <a:lnTo>
                    <a:pt x="13499" y="1134"/>
                  </a:lnTo>
                  <a:lnTo>
                    <a:pt x="13506" y="1172"/>
                  </a:lnTo>
                  <a:lnTo>
                    <a:pt x="13533" y="1180"/>
                  </a:lnTo>
                  <a:lnTo>
                    <a:pt x="13549" y="1213"/>
                  </a:lnTo>
                  <a:lnTo>
                    <a:pt x="13548" y="1237"/>
                  </a:lnTo>
                  <a:lnTo>
                    <a:pt x="13569" y="1257"/>
                  </a:lnTo>
                  <a:lnTo>
                    <a:pt x="13612" y="1270"/>
                  </a:lnTo>
                  <a:lnTo>
                    <a:pt x="13625" y="1291"/>
                  </a:lnTo>
                  <a:lnTo>
                    <a:pt x="13617" y="1305"/>
                  </a:lnTo>
                  <a:lnTo>
                    <a:pt x="13634" y="1323"/>
                  </a:lnTo>
                  <a:lnTo>
                    <a:pt x="13651" y="1313"/>
                  </a:lnTo>
                  <a:lnTo>
                    <a:pt x="13677" y="1317"/>
                  </a:lnTo>
                  <a:lnTo>
                    <a:pt x="13691" y="1337"/>
                  </a:lnTo>
                  <a:lnTo>
                    <a:pt x="13666" y="1356"/>
                  </a:lnTo>
                  <a:lnTo>
                    <a:pt x="13654" y="1347"/>
                  </a:lnTo>
                  <a:lnTo>
                    <a:pt x="13627" y="1347"/>
                  </a:lnTo>
                  <a:lnTo>
                    <a:pt x="13617" y="1368"/>
                  </a:lnTo>
                  <a:lnTo>
                    <a:pt x="13629" y="1400"/>
                  </a:lnTo>
                  <a:lnTo>
                    <a:pt x="13740" y="1475"/>
                  </a:lnTo>
                  <a:lnTo>
                    <a:pt x="13799" y="1498"/>
                  </a:lnTo>
                  <a:lnTo>
                    <a:pt x="13852" y="1493"/>
                  </a:lnTo>
                  <a:lnTo>
                    <a:pt x="13884" y="1518"/>
                  </a:lnTo>
                  <a:lnTo>
                    <a:pt x="13917" y="1541"/>
                  </a:lnTo>
                  <a:lnTo>
                    <a:pt x="13929" y="1576"/>
                  </a:lnTo>
                  <a:lnTo>
                    <a:pt x="13963" y="1608"/>
                  </a:lnTo>
                  <a:lnTo>
                    <a:pt x="14013" y="1607"/>
                  </a:lnTo>
                  <a:lnTo>
                    <a:pt x="14069" y="1587"/>
                  </a:lnTo>
                  <a:lnTo>
                    <a:pt x="14116" y="1591"/>
                  </a:lnTo>
                  <a:lnTo>
                    <a:pt x="14152" y="1614"/>
                  </a:lnTo>
                  <a:lnTo>
                    <a:pt x="14185" y="1607"/>
                  </a:lnTo>
                  <a:lnTo>
                    <a:pt x="14201" y="1574"/>
                  </a:lnTo>
                  <a:lnTo>
                    <a:pt x="14201" y="1541"/>
                  </a:lnTo>
                  <a:lnTo>
                    <a:pt x="14180" y="1498"/>
                  </a:lnTo>
                  <a:lnTo>
                    <a:pt x="14183" y="1468"/>
                  </a:lnTo>
                  <a:lnTo>
                    <a:pt x="14183" y="1468"/>
                  </a:lnTo>
                  <a:close/>
                  <a:moveTo>
                    <a:pt x="14200" y="754"/>
                  </a:moveTo>
                  <a:lnTo>
                    <a:pt x="14254" y="754"/>
                  </a:lnTo>
                  <a:lnTo>
                    <a:pt x="14313" y="751"/>
                  </a:lnTo>
                  <a:lnTo>
                    <a:pt x="14350" y="756"/>
                  </a:lnTo>
                  <a:lnTo>
                    <a:pt x="14439" y="802"/>
                  </a:lnTo>
                  <a:lnTo>
                    <a:pt x="14481" y="806"/>
                  </a:lnTo>
                  <a:lnTo>
                    <a:pt x="14513" y="797"/>
                  </a:lnTo>
                  <a:lnTo>
                    <a:pt x="14600" y="808"/>
                  </a:lnTo>
                  <a:lnTo>
                    <a:pt x="14693" y="836"/>
                  </a:lnTo>
                  <a:lnTo>
                    <a:pt x="14694" y="854"/>
                  </a:lnTo>
                  <a:lnTo>
                    <a:pt x="14653" y="865"/>
                  </a:lnTo>
                  <a:lnTo>
                    <a:pt x="14630" y="892"/>
                  </a:lnTo>
                  <a:lnTo>
                    <a:pt x="14630" y="928"/>
                  </a:lnTo>
                  <a:lnTo>
                    <a:pt x="14666" y="971"/>
                  </a:lnTo>
                  <a:lnTo>
                    <a:pt x="14710" y="982"/>
                  </a:lnTo>
                  <a:lnTo>
                    <a:pt x="14711" y="1029"/>
                  </a:lnTo>
                  <a:lnTo>
                    <a:pt x="14719" y="1056"/>
                  </a:lnTo>
                  <a:lnTo>
                    <a:pt x="14700" y="1088"/>
                  </a:lnTo>
                  <a:lnTo>
                    <a:pt x="14692" y="1138"/>
                  </a:lnTo>
                  <a:lnTo>
                    <a:pt x="14661" y="1169"/>
                  </a:lnTo>
                  <a:lnTo>
                    <a:pt x="14649" y="1193"/>
                  </a:lnTo>
                  <a:lnTo>
                    <a:pt x="14613" y="1165"/>
                  </a:lnTo>
                  <a:lnTo>
                    <a:pt x="14594" y="1167"/>
                  </a:lnTo>
                  <a:lnTo>
                    <a:pt x="14554" y="1196"/>
                  </a:lnTo>
                  <a:lnTo>
                    <a:pt x="14515" y="1198"/>
                  </a:lnTo>
                  <a:lnTo>
                    <a:pt x="14433" y="1158"/>
                  </a:lnTo>
                  <a:lnTo>
                    <a:pt x="14389" y="1118"/>
                  </a:lnTo>
                  <a:lnTo>
                    <a:pt x="14307" y="1050"/>
                  </a:lnTo>
                  <a:lnTo>
                    <a:pt x="14295" y="1000"/>
                  </a:lnTo>
                  <a:lnTo>
                    <a:pt x="14306" y="968"/>
                  </a:lnTo>
                  <a:lnTo>
                    <a:pt x="14309" y="934"/>
                  </a:lnTo>
                  <a:lnTo>
                    <a:pt x="14318" y="915"/>
                  </a:lnTo>
                  <a:lnTo>
                    <a:pt x="14299" y="882"/>
                  </a:lnTo>
                  <a:lnTo>
                    <a:pt x="14278" y="870"/>
                  </a:lnTo>
                  <a:lnTo>
                    <a:pt x="14272" y="833"/>
                  </a:lnTo>
                  <a:lnTo>
                    <a:pt x="14250" y="821"/>
                  </a:lnTo>
                  <a:lnTo>
                    <a:pt x="14224" y="791"/>
                  </a:lnTo>
                  <a:lnTo>
                    <a:pt x="14200" y="754"/>
                  </a:lnTo>
                  <a:lnTo>
                    <a:pt x="14200" y="754"/>
                  </a:lnTo>
                  <a:close/>
                  <a:moveTo>
                    <a:pt x="8096" y="1704"/>
                  </a:moveTo>
                  <a:lnTo>
                    <a:pt x="8096" y="1704"/>
                  </a:lnTo>
                  <a:lnTo>
                    <a:pt x="8102" y="1702"/>
                  </a:lnTo>
                  <a:lnTo>
                    <a:pt x="8119" y="1696"/>
                  </a:lnTo>
                  <a:lnTo>
                    <a:pt x="8144" y="1689"/>
                  </a:lnTo>
                  <a:lnTo>
                    <a:pt x="8168" y="1640"/>
                  </a:lnTo>
                  <a:lnTo>
                    <a:pt x="8208" y="1584"/>
                  </a:lnTo>
                  <a:lnTo>
                    <a:pt x="8235" y="1569"/>
                  </a:lnTo>
                  <a:lnTo>
                    <a:pt x="8229" y="1545"/>
                  </a:lnTo>
                  <a:lnTo>
                    <a:pt x="8234" y="1516"/>
                  </a:lnTo>
                  <a:lnTo>
                    <a:pt x="8314" y="1462"/>
                  </a:lnTo>
                  <a:lnTo>
                    <a:pt x="8345" y="1456"/>
                  </a:lnTo>
                  <a:lnTo>
                    <a:pt x="8366" y="1475"/>
                  </a:lnTo>
                  <a:lnTo>
                    <a:pt x="8393" y="1471"/>
                  </a:lnTo>
                  <a:lnTo>
                    <a:pt x="8410" y="1436"/>
                  </a:lnTo>
                  <a:lnTo>
                    <a:pt x="8426" y="1409"/>
                  </a:lnTo>
                  <a:lnTo>
                    <a:pt x="8467" y="1393"/>
                  </a:lnTo>
                  <a:lnTo>
                    <a:pt x="8526" y="1346"/>
                  </a:lnTo>
                  <a:lnTo>
                    <a:pt x="8536" y="1316"/>
                  </a:lnTo>
                  <a:lnTo>
                    <a:pt x="8560" y="1299"/>
                  </a:lnTo>
                  <a:lnTo>
                    <a:pt x="8592" y="1227"/>
                  </a:lnTo>
                  <a:lnTo>
                    <a:pt x="8582" y="1187"/>
                  </a:lnTo>
                  <a:lnTo>
                    <a:pt x="8534" y="1131"/>
                  </a:lnTo>
                  <a:lnTo>
                    <a:pt x="8513" y="1087"/>
                  </a:lnTo>
                  <a:lnTo>
                    <a:pt x="8511" y="1054"/>
                  </a:lnTo>
                  <a:lnTo>
                    <a:pt x="8452" y="1015"/>
                  </a:lnTo>
                  <a:lnTo>
                    <a:pt x="8417" y="1012"/>
                  </a:lnTo>
                  <a:lnTo>
                    <a:pt x="8400" y="1022"/>
                  </a:lnTo>
                  <a:lnTo>
                    <a:pt x="8373" y="1005"/>
                  </a:lnTo>
                  <a:lnTo>
                    <a:pt x="8329" y="988"/>
                  </a:lnTo>
                  <a:lnTo>
                    <a:pt x="8285" y="945"/>
                  </a:lnTo>
                  <a:lnTo>
                    <a:pt x="8265" y="939"/>
                  </a:lnTo>
                  <a:lnTo>
                    <a:pt x="8255" y="955"/>
                  </a:lnTo>
                  <a:lnTo>
                    <a:pt x="8229" y="946"/>
                  </a:lnTo>
                  <a:lnTo>
                    <a:pt x="8220" y="919"/>
                  </a:lnTo>
                  <a:lnTo>
                    <a:pt x="8192" y="887"/>
                  </a:lnTo>
                  <a:lnTo>
                    <a:pt x="8168" y="889"/>
                  </a:lnTo>
                  <a:lnTo>
                    <a:pt x="8161" y="922"/>
                  </a:lnTo>
                  <a:lnTo>
                    <a:pt x="8144" y="919"/>
                  </a:lnTo>
                  <a:lnTo>
                    <a:pt x="8107" y="873"/>
                  </a:lnTo>
                  <a:lnTo>
                    <a:pt x="8086" y="859"/>
                  </a:lnTo>
                  <a:lnTo>
                    <a:pt x="8084" y="876"/>
                  </a:lnTo>
                  <a:lnTo>
                    <a:pt x="8111" y="908"/>
                  </a:lnTo>
                  <a:lnTo>
                    <a:pt x="8115" y="933"/>
                  </a:lnTo>
                  <a:lnTo>
                    <a:pt x="8090" y="953"/>
                  </a:lnTo>
                  <a:lnTo>
                    <a:pt x="8093" y="987"/>
                  </a:lnTo>
                  <a:lnTo>
                    <a:pt x="8073" y="984"/>
                  </a:lnTo>
                  <a:lnTo>
                    <a:pt x="8058" y="959"/>
                  </a:lnTo>
                  <a:lnTo>
                    <a:pt x="8051" y="839"/>
                  </a:lnTo>
                  <a:lnTo>
                    <a:pt x="8015" y="822"/>
                  </a:lnTo>
                  <a:lnTo>
                    <a:pt x="7978" y="815"/>
                  </a:lnTo>
                  <a:lnTo>
                    <a:pt x="7931" y="793"/>
                  </a:lnTo>
                  <a:lnTo>
                    <a:pt x="7906" y="793"/>
                  </a:lnTo>
                  <a:lnTo>
                    <a:pt x="7885" y="821"/>
                  </a:lnTo>
                  <a:lnTo>
                    <a:pt x="7892" y="856"/>
                  </a:lnTo>
                  <a:lnTo>
                    <a:pt x="7930" y="880"/>
                  </a:lnTo>
                  <a:lnTo>
                    <a:pt x="7956" y="913"/>
                  </a:lnTo>
                  <a:lnTo>
                    <a:pt x="7941" y="928"/>
                  </a:lnTo>
                  <a:lnTo>
                    <a:pt x="7911" y="926"/>
                  </a:lnTo>
                  <a:lnTo>
                    <a:pt x="7898" y="903"/>
                  </a:lnTo>
                  <a:lnTo>
                    <a:pt x="7874" y="883"/>
                  </a:lnTo>
                  <a:lnTo>
                    <a:pt x="7858" y="885"/>
                  </a:lnTo>
                  <a:lnTo>
                    <a:pt x="7865" y="910"/>
                  </a:lnTo>
                  <a:lnTo>
                    <a:pt x="7877" y="940"/>
                  </a:lnTo>
                  <a:lnTo>
                    <a:pt x="7867" y="951"/>
                  </a:lnTo>
                  <a:lnTo>
                    <a:pt x="7867" y="992"/>
                  </a:lnTo>
                  <a:lnTo>
                    <a:pt x="7885" y="1012"/>
                  </a:lnTo>
                  <a:lnTo>
                    <a:pt x="7912" y="1019"/>
                  </a:lnTo>
                  <a:lnTo>
                    <a:pt x="7928" y="1040"/>
                  </a:lnTo>
                  <a:lnTo>
                    <a:pt x="7921" y="1070"/>
                  </a:lnTo>
                  <a:lnTo>
                    <a:pt x="7961" y="1163"/>
                  </a:lnTo>
                  <a:lnTo>
                    <a:pt x="7988" y="1191"/>
                  </a:lnTo>
                  <a:lnTo>
                    <a:pt x="8021" y="1191"/>
                  </a:lnTo>
                  <a:lnTo>
                    <a:pt x="7999" y="1212"/>
                  </a:lnTo>
                  <a:lnTo>
                    <a:pt x="7964" y="1218"/>
                  </a:lnTo>
                  <a:lnTo>
                    <a:pt x="7946" y="1280"/>
                  </a:lnTo>
                  <a:lnTo>
                    <a:pt x="7977" y="1345"/>
                  </a:lnTo>
                  <a:lnTo>
                    <a:pt x="7990" y="1392"/>
                  </a:lnTo>
                  <a:lnTo>
                    <a:pt x="7988" y="1437"/>
                  </a:lnTo>
                  <a:lnTo>
                    <a:pt x="8008" y="1453"/>
                  </a:lnTo>
                  <a:lnTo>
                    <a:pt x="8014" y="1488"/>
                  </a:lnTo>
                  <a:lnTo>
                    <a:pt x="8000" y="1508"/>
                  </a:lnTo>
                  <a:lnTo>
                    <a:pt x="8024" y="1562"/>
                  </a:lnTo>
                  <a:lnTo>
                    <a:pt x="8043" y="1618"/>
                  </a:lnTo>
                  <a:lnTo>
                    <a:pt x="8075" y="1648"/>
                  </a:lnTo>
                  <a:lnTo>
                    <a:pt x="8074" y="1683"/>
                  </a:lnTo>
                  <a:lnTo>
                    <a:pt x="8096" y="1704"/>
                  </a:lnTo>
                  <a:lnTo>
                    <a:pt x="8096" y="1704"/>
                  </a:lnTo>
                  <a:close/>
                  <a:moveTo>
                    <a:pt x="8805" y="1299"/>
                  </a:moveTo>
                  <a:lnTo>
                    <a:pt x="8836" y="1271"/>
                  </a:lnTo>
                  <a:lnTo>
                    <a:pt x="8837" y="1253"/>
                  </a:lnTo>
                  <a:lnTo>
                    <a:pt x="8822" y="1243"/>
                  </a:lnTo>
                  <a:lnTo>
                    <a:pt x="8836" y="1225"/>
                  </a:lnTo>
                  <a:lnTo>
                    <a:pt x="8854" y="1218"/>
                  </a:lnTo>
                  <a:lnTo>
                    <a:pt x="8845" y="1197"/>
                  </a:lnTo>
                  <a:lnTo>
                    <a:pt x="8817" y="1200"/>
                  </a:lnTo>
                  <a:lnTo>
                    <a:pt x="8791" y="1235"/>
                  </a:lnTo>
                  <a:lnTo>
                    <a:pt x="8795" y="1256"/>
                  </a:lnTo>
                  <a:lnTo>
                    <a:pt x="8774" y="1262"/>
                  </a:lnTo>
                  <a:lnTo>
                    <a:pt x="8767" y="1291"/>
                  </a:lnTo>
                  <a:lnTo>
                    <a:pt x="8785" y="1305"/>
                  </a:lnTo>
                  <a:lnTo>
                    <a:pt x="8805" y="1299"/>
                  </a:lnTo>
                  <a:lnTo>
                    <a:pt x="8805" y="1299"/>
                  </a:lnTo>
                  <a:close/>
                  <a:moveTo>
                    <a:pt x="8851" y="1302"/>
                  </a:moveTo>
                  <a:lnTo>
                    <a:pt x="8869" y="1275"/>
                  </a:lnTo>
                  <a:lnTo>
                    <a:pt x="8916" y="1280"/>
                  </a:lnTo>
                  <a:lnTo>
                    <a:pt x="8937" y="1245"/>
                  </a:lnTo>
                  <a:lnTo>
                    <a:pt x="8969" y="1246"/>
                  </a:lnTo>
                  <a:lnTo>
                    <a:pt x="8981" y="1235"/>
                  </a:lnTo>
                  <a:lnTo>
                    <a:pt x="9007" y="1242"/>
                  </a:lnTo>
                  <a:lnTo>
                    <a:pt x="9021" y="1284"/>
                  </a:lnTo>
                  <a:lnTo>
                    <a:pt x="9001" y="1320"/>
                  </a:lnTo>
                  <a:lnTo>
                    <a:pt x="8976" y="1297"/>
                  </a:lnTo>
                  <a:lnTo>
                    <a:pt x="8956" y="1320"/>
                  </a:lnTo>
                  <a:lnTo>
                    <a:pt x="8907" y="1326"/>
                  </a:lnTo>
                  <a:lnTo>
                    <a:pt x="8853" y="1323"/>
                  </a:lnTo>
                  <a:lnTo>
                    <a:pt x="8851" y="1302"/>
                  </a:lnTo>
                  <a:lnTo>
                    <a:pt x="8851" y="1302"/>
                  </a:lnTo>
                  <a:close/>
                  <a:moveTo>
                    <a:pt x="9224" y="1649"/>
                  </a:moveTo>
                  <a:lnTo>
                    <a:pt x="9224" y="1678"/>
                  </a:lnTo>
                  <a:lnTo>
                    <a:pt x="9258" y="1722"/>
                  </a:lnTo>
                  <a:lnTo>
                    <a:pt x="9250" y="1736"/>
                  </a:lnTo>
                  <a:lnTo>
                    <a:pt x="9253" y="1753"/>
                  </a:lnTo>
                  <a:lnTo>
                    <a:pt x="9288" y="1737"/>
                  </a:lnTo>
                  <a:lnTo>
                    <a:pt x="9300" y="1700"/>
                  </a:lnTo>
                  <a:lnTo>
                    <a:pt x="9277" y="1647"/>
                  </a:lnTo>
                  <a:lnTo>
                    <a:pt x="9239" y="1641"/>
                  </a:lnTo>
                  <a:lnTo>
                    <a:pt x="9224" y="1649"/>
                  </a:lnTo>
                  <a:lnTo>
                    <a:pt x="9224" y="1649"/>
                  </a:lnTo>
                  <a:close/>
                  <a:moveTo>
                    <a:pt x="12642" y="2759"/>
                  </a:moveTo>
                  <a:lnTo>
                    <a:pt x="12661" y="2749"/>
                  </a:lnTo>
                  <a:lnTo>
                    <a:pt x="12667" y="2707"/>
                  </a:lnTo>
                  <a:lnTo>
                    <a:pt x="12663" y="2677"/>
                  </a:lnTo>
                  <a:lnTo>
                    <a:pt x="12614" y="2700"/>
                  </a:lnTo>
                  <a:lnTo>
                    <a:pt x="12602" y="2712"/>
                  </a:lnTo>
                  <a:lnTo>
                    <a:pt x="12610" y="2743"/>
                  </a:lnTo>
                  <a:lnTo>
                    <a:pt x="12628" y="2745"/>
                  </a:lnTo>
                  <a:lnTo>
                    <a:pt x="12642" y="2759"/>
                  </a:lnTo>
                  <a:lnTo>
                    <a:pt x="12642" y="2759"/>
                  </a:lnTo>
                  <a:close/>
                  <a:moveTo>
                    <a:pt x="12185" y="3269"/>
                  </a:moveTo>
                  <a:lnTo>
                    <a:pt x="12232" y="3269"/>
                  </a:lnTo>
                  <a:lnTo>
                    <a:pt x="12246" y="3257"/>
                  </a:lnTo>
                  <a:lnTo>
                    <a:pt x="12262" y="3259"/>
                  </a:lnTo>
                  <a:lnTo>
                    <a:pt x="12264" y="3244"/>
                  </a:lnTo>
                  <a:lnTo>
                    <a:pt x="12241" y="3221"/>
                  </a:lnTo>
                  <a:lnTo>
                    <a:pt x="12202" y="3194"/>
                  </a:lnTo>
                  <a:lnTo>
                    <a:pt x="12174" y="3192"/>
                  </a:lnTo>
                  <a:lnTo>
                    <a:pt x="12157" y="3207"/>
                  </a:lnTo>
                  <a:lnTo>
                    <a:pt x="12159" y="3224"/>
                  </a:lnTo>
                  <a:lnTo>
                    <a:pt x="12185" y="3241"/>
                  </a:lnTo>
                  <a:lnTo>
                    <a:pt x="12185" y="3241"/>
                  </a:lnTo>
                  <a:lnTo>
                    <a:pt x="12185" y="3269"/>
                  </a:lnTo>
                  <a:lnTo>
                    <a:pt x="12185" y="3269"/>
                  </a:lnTo>
                  <a:close/>
                  <a:moveTo>
                    <a:pt x="10909" y="3041"/>
                  </a:moveTo>
                  <a:lnTo>
                    <a:pt x="10949" y="3051"/>
                  </a:lnTo>
                  <a:lnTo>
                    <a:pt x="10971" y="3063"/>
                  </a:lnTo>
                  <a:lnTo>
                    <a:pt x="10998" y="3048"/>
                  </a:lnTo>
                  <a:lnTo>
                    <a:pt x="11004" y="3019"/>
                  </a:lnTo>
                  <a:lnTo>
                    <a:pt x="11022" y="3004"/>
                  </a:lnTo>
                  <a:lnTo>
                    <a:pt x="11022" y="2980"/>
                  </a:lnTo>
                  <a:lnTo>
                    <a:pt x="11002" y="2960"/>
                  </a:lnTo>
                  <a:lnTo>
                    <a:pt x="11001" y="2898"/>
                  </a:lnTo>
                  <a:lnTo>
                    <a:pt x="10979" y="2874"/>
                  </a:lnTo>
                  <a:lnTo>
                    <a:pt x="10961" y="2835"/>
                  </a:lnTo>
                  <a:lnTo>
                    <a:pt x="10960" y="2812"/>
                  </a:lnTo>
                  <a:lnTo>
                    <a:pt x="10933" y="2805"/>
                  </a:lnTo>
                  <a:lnTo>
                    <a:pt x="10866" y="2825"/>
                  </a:lnTo>
                  <a:lnTo>
                    <a:pt x="10801" y="2865"/>
                  </a:lnTo>
                  <a:lnTo>
                    <a:pt x="10766" y="2866"/>
                  </a:lnTo>
                  <a:lnTo>
                    <a:pt x="10756" y="2882"/>
                  </a:lnTo>
                  <a:lnTo>
                    <a:pt x="10767" y="2921"/>
                  </a:lnTo>
                  <a:lnTo>
                    <a:pt x="10797" y="2940"/>
                  </a:lnTo>
                  <a:lnTo>
                    <a:pt x="10806" y="2971"/>
                  </a:lnTo>
                  <a:lnTo>
                    <a:pt x="10790" y="2988"/>
                  </a:lnTo>
                  <a:lnTo>
                    <a:pt x="10755" y="2986"/>
                  </a:lnTo>
                  <a:lnTo>
                    <a:pt x="10749" y="2997"/>
                  </a:lnTo>
                  <a:lnTo>
                    <a:pt x="10766" y="3018"/>
                  </a:lnTo>
                  <a:lnTo>
                    <a:pt x="10818" y="3020"/>
                  </a:lnTo>
                  <a:lnTo>
                    <a:pt x="10909" y="3041"/>
                  </a:lnTo>
                  <a:lnTo>
                    <a:pt x="10909" y="3041"/>
                  </a:lnTo>
                  <a:close/>
                  <a:moveTo>
                    <a:pt x="14646" y="1928"/>
                  </a:moveTo>
                  <a:lnTo>
                    <a:pt x="14664" y="1914"/>
                  </a:lnTo>
                  <a:lnTo>
                    <a:pt x="14656" y="1900"/>
                  </a:lnTo>
                  <a:lnTo>
                    <a:pt x="14670" y="1865"/>
                  </a:lnTo>
                  <a:lnTo>
                    <a:pt x="14689" y="1834"/>
                  </a:lnTo>
                  <a:lnTo>
                    <a:pt x="14681" y="1799"/>
                  </a:lnTo>
                  <a:lnTo>
                    <a:pt x="14632" y="1748"/>
                  </a:lnTo>
                  <a:lnTo>
                    <a:pt x="14614" y="1704"/>
                  </a:lnTo>
                  <a:lnTo>
                    <a:pt x="14588" y="1700"/>
                  </a:lnTo>
                  <a:lnTo>
                    <a:pt x="14546" y="1710"/>
                  </a:lnTo>
                  <a:lnTo>
                    <a:pt x="14512" y="1744"/>
                  </a:lnTo>
                  <a:lnTo>
                    <a:pt x="14515" y="1776"/>
                  </a:lnTo>
                  <a:lnTo>
                    <a:pt x="14541" y="1815"/>
                  </a:lnTo>
                  <a:lnTo>
                    <a:pt x="14535" y="1835"/>
                  </a:lnTo>
                  <a:lnTo>
                    <a:pt x="14548" y="1858"/>
                  </a:lnTo>
                  <a:lnTo>
                    <a:pt x="14579" y="1867"/>
                  </a:lnTo>
                  <a:lnTo>
                    <a:pt x="14612" y="1912"/>
                  </a:lnTo>
                  <a:lnTo>
                    <a:pt x="14646" y="1928"/>
                  </a:lnTo>
                  <a:lnTo>
                    <a:pt x="14646" y="1928"/>
                  </a:lnTo>
                  <a:close/>
                  <a:moveTo>
                    <a:pt x="14753" y="2202"/>
                  </a:moveTo>
                  <a:lnTo>
                    <a:pt x="14778" y="2189"/>
                  </a:lnTo>
                  <a:lnTo>
                    <a:pt x="14805" y="2146"/>
                  </a:lnTo>
                  <a:lnTo>
                    <a:pt x="14861" y="2113"/>
                  </a:lnTo>
                  <a:lnTo>
                    <a:pt x="14916" y="2125"/>
                  </a:lnTo>
                  <a:lnTo>
                    <a:pt x="14990" y="2126"/>
                  </a:lnTo>
                  <a:lnTo>
                    <a:pt x="15041" y="2116"/>
                  </a:lnTo>
                  <a:lnTo>
                    <a:pt x="15126" y="2117"/>
                  </a:lnTo>
                  <a:lnTo>
                    <a:pt x="15160" y="2094"/>
                  </a:lnTo>
                  <a:lnTo>
                    <a:pt x="15217" y="2090"/>
                  </a:lnTo>
                  <a:lnTo>
                    <a:pt x="15255" y="2099"/>
                  </a:lnTo>
                  <a:lnTo>
                    <a:pt x="15288" y="2070"/>
                  </a:lnTo>
                  <a:lnTo>
                    <a:pt x="15255" y="2041"/>
                  </a:lnTo>
                  <a:lnTo>
                    <a:pt x="15239" y="2007"/>
                  </a:lnTo>
                  <a:lnTo>
                    <a:pt x="15195" y="1951"/>
                  </a:lnTo>
                  <a:lnTo>
                    <a:pt x="15121" y="1892"/>
                  </a:lnTo>
                  <a:lnTo>
                    <a:pt x="15072" y="1887"/>
                  </a:lnTo>
                  <a:lnTo>
                    <a:pt x="15022" y="1874"/>
                  </a:lnTo>
                  <a:lnTo>
                    <a:pt x="14987" y="1839"/>
                  </a:lnTo>
                  <a:lnTo>
                    <a:pt x="14954" y="1839"/>
                  </a:lnTo>
                  <a:lnTo>
                    <a:pt x="14930" y="1854"/>
                  </a:lnTo>
                  <a:lnTo>
                    <a:pt x="14878" y="1833"/>
                  </a:lnTo>
                  <a:lnTo>
                    <a:pt x="14850" y="1833"/>
                  </a:lnTo>
                  <a:lnTo>
                    <a:pt x="14822" y="1873"/>
                  </a:lnTo>
                  <a:lnTo>
                    <a:pt x="14780" y="1931"/>
                  </a:lnTo>
                  <a:lnTo>
                    <a:pt x="14792" y="1971"/>
                  </a:lnTo>
                  <a:lnTo>
                    <a:pt x="14791" y="2047"/>
                  </a:lnTo>
                  <a:lnTo>
                    <a:pt x="14767" y="2134"/>
                  </a:lnTo>
                  <a:lnTo>
                    <a:pt x="14730" y="2166"/>
                  </a:lnTo>
                  <a:lnTo>
                    <a:pt x="14727" y="2198"/>
                  </a:lnTo>
                  <a:lnTo>
                    <a:pt x="14753" y="2202"/>
                  </a:lnTo>
                  <a:lnTo>
                    <a:pt x="14753" y="2202"/>
                  </a:lnTo>
                  <a:close/>
                  <a:moveTo>
                    <a:pt x="13878" y="2020"/>
                  </a:moveTo>
                  <a:lnTo>
                    <a:pt x="13892" y="2054"/>
                  </a:lnTo>
                  <a:lnTo>
                    <a:pt x="13913" y="2081"/>
                  </a:lnTo>
                  <a:lnTo>
                    <a:pt x="13951" y="2080"/>
                  </a:lnTo>
                  <a:lnTo>
                    <a:pt x="13985" y="2106"/>
                  </a:lnTo>
                  <a:lnTo>
                    <a:pt x="14028" y="2111"/>
                  </a:lnTo>
                  <a:lnTo>
                    <a:pt x="14065" y="2145"/>
                  </a:lnTo>
                  <a:lnTo>
                    <a:pt x="14088" y="2146"/>
                  </a:lnTo>
                  <a:lnTo>
                    <a:pt x="14090" y="2121"/>
                  </a:lnTo>
                  <a:lnTo>
                    <a:pt x="14038" y="2071"/>
                  </a:lnTo>
                  <a:lnTo>
                    <a:pt x="14001" y="2058"/>
                  </a:lnTo>
                  <a:lnTo>
                    <a:pt x="13958" y="2057"/>
                  </a:lnTo>
                  <a:lnTo>
                    <a:pt x="13913" y="2017"/>
                  </a:lnTo>
                  <a:lnTo>
                    <a:pt x="13886" y="2011"/>
                  </a:lnTo>
                  <a:lnTo>
                    <a:pt x="13878" y="2020"/>
                  </a:lnTo>
                  <a:lnTo>
                    <a:pt x="13878" y="2020"/>
                  </a:lnTo>
                  <a:close/>
                  <a:moveTo>
                    <a:pt x="15046" y="3182"/>
                  </a:moveTo>
                  <a:lnTo>
                    <a:pt x="15078" y="3225"/>
                  </a:lnTo>
                  <a:lnTo>
                    <a:pt x="15108" y="3236"/>
                  </a:lnTo>
                  <a:lnTo>
                    <a:pt x="15111" y="3216"/>
                  </a:lnTo>
                  <a:lnTo>
                    <a:pt x="15161" y="3202"/>
                  </a:lnTo>
                  <a:lnTo>
                    <a:pt x="15171" y="3184"/>
                  </a:lnTo>
                  <a:lnTo>
                    <a:pt x="15158" y="3160"/>
                  </a:lnTo>
                  <a:lnTo>
                    <a:pt x="15143" y="3119"/>
                  </a:lnTo>
                  <a:lnTo>
                    <a:pt x="15129" y="3126"/>
                  </a:lnTo>
                  <a:lnTo>
                    <a:pt x="15123" y="3157"/>
                  </a:lnTo>
                  <a:lnTo>
                    <a:pt x="15088" y="3180"/>
                  </a:lnTo>
                  <a:lnTo>
                    <a:pt x="15088" y="3180"/>
                  </a:lnTo>
                  <a:lnTo>
                    <a:pt x="15069" y="3182"/>
                  </a:lnTo>
                  <a:lnTo>
                    <a:pt x="15054" y="3182"/>
                  </a:lnTo>
                  <a:lnTo>
                    <a:pt x="15049" y="3182"/>
                  </a:lnTo>
                  <a:lnTo>
                    <a:pt x="15046" y="3182"/>
                  </a:lnTo>
                  <a:lnTo>
                    <a:pt x="15046" y="3182"/>
                  </a:lnTo>
                  <a:close/>
                  <a:moveTo>
                    <a:pt x="19145" y="2864"/>
                  </a:moveTo>
                  <a:lnTo>
                    <a:pt x="19158" y="2863"/>
                  </a:lnTo>
                  <a:lnTo>
                    <a:pt x="19166" y="2834"/>
                  </a:lnTo>
                  <a:lnTo>
                    <a:pt x="19154" y="2804"/>
                  </a:lnTo>
                  <a:lnTo>
                    <a:pt x="19135" y="2802"/>
                  </a:lnTo>
                  <a:lnTo>
                    <a:pt x="19129" y="2816"/>
                  </a:lnTo>
                  <a:lnTo>
                    <a:pt x="19145" y="2864"/>
                  </a:lnTo>
                  <a:lnTo>
                    <a:pt x="19145" y="2864"/>
                  </a:lnTo>
                  <a:close/>
                  <a:moveTo>
                    <a:pt x="19118" y="2893"/>
                  </a:moveTo>
                  <a:lnTo>
                    <a:pt x="19136" y="2902"/>
                  </a:lnTo>
                  <a:lnTo>
                    <a:pt x="19134" y="2874"/>
                  </a:lnTo>
                  <a:lnTo>
                    <a:pt x="19117" y="2845"/>
                  </a:lnTo>
                  <a:lnTo>
                    <a:pt x="19094" y="2844"/>
                  </a:lnTo>
                  <a:lnTo>
                    <a:pt x="19092" y="2861"/>
                  </a:lnTo>
                  <a:lnTo>
                    <a:pt x="19118" y="2893"/>
                  </a:lnTo>
                  <a:lnTo>
                    <a:pt x="19118" y="2893"/>
                  </a:lnTo>
                  <a:close/>
                  <a:moveTo>
                    <a:pt x="19086" y="2912"/>
                  </a:moveTo>
                  <a:lnTo>
                    <a:pt x="19116" y="2952"/>
                  </a:lnTo>
                  <a:lnTo>
                    <a:pt x="19135" y="2987"/>
                  </a:lnTo>
                  <a:lnTo>
                    <a:pt x="19145" y="2971"/>
                  </a:lnTo>
                  <a:lnTo>
                    <a:pt x="19132" y="2923"/>
                  </a:lnTo>
                  <a:lnTo>
                    <a:pt x="19098" y="2897"/>
                  </a:lnTo>
                  <a:lnTo>
                    <a:pt x="19084" y="2897"/>
                  </a:lnTo>
                  <a:lnTo>
                    <a:pt x="19086" y="2912"/>
                  </a:lnTo>
                  <a:lnTo>
                    <a:pt x="19086" y="2912"/>
                  </a:lnTo>
                  <a:close/>
                  <a:moveTo>
                    <a:pt x="18994" y="2889"/>
                  </a:moveTo>
                  <a:lnTo>
                    <a:pt x="19014" y="2928"/>
                  </a:lnTo>
                  <a:lnTo>
                    <a:pt x="19037" y="2944"/>
                  </a:lnTo>
                  <a:lnTo>
                    <a:pt x="19048" y="2924"/>
                  </a:lnTo>
                  <a:lnTo>
                    <a:pt x="19059" y="2919"/>
                  </a:lnTo>
                  <a:lnTo>
                    <a:pt x="19048" y="2880"/>
                  </a:lnTo>
                  <a:lnTo>
                    <a:pt x="19026" y="2869"/>
                  </a:lnTo>
                  <a:lnTo>
                    <a:pt x="19020" y="2879"/>
                  </a:lnTo>
                  <a:lnTo>
                    <a:pt x="18994" y="2889"/>
                  </a:lnTo>
                  <a:lnTo>
                    <a:pt x="18994" y="2889"/>
                  </a:lnTo>
                  <a:close/>
                  <a:moveTo>
                    <a:pt x="20016" y="2469"/>
                  </a:moveTo>
                  <a:lnTo>
                    <a:pt x="20054" y="2489"/>
                  </a:lnTo>
                  <a:lnTo>
                    <a:pt x="20097" y="2478"/>
                  </a:lnTo>
                  <a:lnTo>
                    <a:pt x="20118" y="2443"/>
                  </a:lnTo>
                  <a:lnTo>
                    <a:pt x="20111" y="2403"/>
                  </a:lnTo>
                  <a:lnTo>
                    <a:pt x="20083" y="2369"/>
                  </a:lnTo>
                  <a:lnTo>
                    <a:pt x="20094" y="2357"/>
                  </a:lnTo>
                  <a:lnTo>
                    <a:pt x="20079" y="2322"/>
                  </a:lnTo>
                  <a:lnTo>
                    <a:pt x="20041" y="2296"/>
                  </a:lnTo>
                  <a:lnTo>
                    <a:pt x="20033" y="2311"/>
                  </a:lnTo>
                  <a:lnTo>
                    <a:pt x="20003" y="2309"/>
                  </a:lnTo>
                  <a:lnTo>
                    <a:pt x="19970" y="2292"/>
                  </a:lnTo>
                  <a:lnTo>
                    <a:pt x="19933" y="2291"/>
                  </a:lnTo>
                  <a:lnTo>
                    <a:pt x="19927" y="2306"/>
                  </a:lnTo>
                  <a:lnTo>
                    <a:pt x="19905" y="2310"/>
                  </a:lnTo>
                  <a:lnTo>
                    <a:pt x="19911" y="2324"/>
                  </a:lnTo>
                  <a:lnTo>
                    <a:pt x="19883" y="2326"/>
                  </a:lnTo>
                  <a:lnTo>
                    <a:pt x="19871" y="2358"/>
                  </a:lnTo>
                  <a:lnTo>
                    <a:pt x="19873" y="2421"/>
                  </a:lnTo>
                  <a:lnTo>
                    <a:pt x="19891" y="2430"/>
                  </a:lnTo>
                  <a:lnTo>
                    <a:pt x="19925" y="2425"/>
                  </a:lnTo>
                  <a:lnTo>
                    <a:pt x="19970" y="2435"/>
                  </a:lnTo>
                  <a:lnTo>
                    <a:pt x="20016" y="2469"/>
                  </a:lnTo>
                  <a:lnTo>
                    <a:pt x="20016" y="2469"/>
                  </a:lnTo>
                  <a:close/>
                  <a:moveTo>
                    <a:pt x="20242" y="2384"/>
                  </a:moveTo>
                  <a:lnTo>
                    <a:pt x="20265" y="2363"/>
                  </a:lnTo>
                  <a:lnTo>
                    <a:pt x="20271" y="2336"/>
                  </a:lnTo>
                  <a:lnTo>
                    <a:pt x="20239" y="2346"/>
                  </a:lnTo>
                  <a:lnTo>
                    <a:pt x="20227" y="2363"/>
                  </a:lnTo>
                  <a:lnTo>
                    <a:pt x="20242" y="2384"/>
                  </a:lnTo>
                  <a:lnTo>
                    <a:pt x="20242" y="2384"/>
                  </a:lnTo>
                  <a:close/>
                  <a:moveTo>
                    <a:pt x="20495" y="12228"/>
                  </a:moveTo>
                  <a:lnTo>
                    <a:pt x="20489" y="12187"/>
                  </a:lnTo>
                  <a:lnTo>
                    <a:pt x="20496" y="12147"/>
                  </a:lnTo>
                  <a:lnTo>
                    <a:pt x="20480" y="12113"/>
                  </a:lnTo>
                  <a:lnTo>
                    <a:pt x="20468" y="12071"/>
                  </a:lnTo>
                  <a:lnTo>
                    <a:pt x="20476" y="12011"/>
                  </a:lnTo>
                  <a:lnTo>
                    <a:pt x="20509" y="11982"/>
                  </a:lnTo>
                  <a:lnTo>
                    <a:pt x="20527" y="11990"/>
                  </a:lnTo>
                  <a:lnTo>
                    <a:pt x="20527" y="12017"/>
                  </a:lnTo>
                  <a:lnTo>
                    <a:pt x="20548" y="12031"/>
                  </a:lnTo>
                  <a:lnTo>
                    <a:pt x="20619" y="12025"/>
                  </a:lnTo>
                  <a:lnTo>
                    <a:pt x="20627" y="12007"/>
                  </a:lnTo>
                  <a:lnTo>
                    <a:pt x="20645" y="12004"/>
                  </a:lnTo>
                  <a:lnTo>
                    <a:pt x="20656" y="12021"/>
                  </a:lnTo>
                  <a:lnTo>
                    <a:pt x="20647" y="12034"/>
                  </a:lnTo>
                  <a:lnTo>
                    <a:pt x="20649" y="12063"/>
                  </a:lnTo>
                  <a:lnTo>
                    <a:pt x="20688" y="12104"/>
                  </a:lnTo>
                  <a:lnTo>
                    <a:pt x="20693" y="12137"/>
                  </a:lnTo>
                  <a:lnTo>
                    <a:pt x="20714" y="12159"/>
                  </a:lnTo>
                  <a:lnTo>
                    <a:pt x="20715" y="12134"/>
                  </a:lnTo>
                  <a:lnTo>
                    <a:pt x="20707" y="12114"/>
                  </a:lnTo>
                  <a:lnTo>
                    <a:pt x="20711" y="12076"/>
                  </a:lnTo>
                  <a:lnTo>
                    <a:pt x="20711" y="12033"/>
                  </a:lnTo>
                  <a:lnTo>
                    <a:pt x="20675" y="12005"/>
                  </a:lnTo>
                  <a:lnTo>
                    <a:pt x="20667" y="11955"/>
                  </a:lnTo>
                  <a:lnTo>
                    <a:pt x="20653" y="11925"/>
                  </a:lnTo>
                  <a:lnTo>
                    <a:pt x="20627" y="11939"/>
                  </a:lnTo>
                  <a:lnTo>
                    <a:pt x="20603" y="11939"/>
                  </a:lnTo>
                  <a:lnTo>
                    <a:pt x="20553" y="11907"/>
                  </a:lnTo>
                  <a:lnTo>
                    <a:pt x="20545" y="11853"/>
                  </a:lnTo>
                  <a:lnTo>
                    <a:pt x="20521" y="11810"/>
                  </a:lnTo>
                  <a:lnTo>
                    <a:pt x="20476" y="11770"/>
                  </a:lnTo>
                  <a:lnTo>
                    <a:pt x="20448" y="11763"/>
                  </a:lnTo>
                  <a:lnTo>
                    <a:pt x="20420" y="11728"/>
                  </a:lnTo>
                  <a:lnTo>
                    <a:pt x="20403" y="11664"/>
                  </a:lnTo>
                  <a:lnTo>
                    <a:pt x="20376" y="11617"/>
                  </a:lnTo>
                  <a:lnTo>
                    <a:pt x="20362" y="11572"/>
                  </a:lnTo>
                  <a:lnTo>
                    <a:pt x="20364" y="11512"/>
                  </a:lnTo>
                  <a:lnTo>
                    <a:pt x="20357" y="11442"/>
                  </a:lnTo>
                  <a:lnTo>
                    <a:pt x="20335" y="11404"/>
                  </a:lnTo>
                  <a:lnTo>
                    <a:pt x="20344" y="11342"/>
                  </a:lnTo>
                  <a:lnTo>
                    <a:pt x="20340" y="11306"/>
                  </a:lnTo>
                  <a:lnTo>
                    <a:pt x="20314" y="11260"/>
                  </a:lnTo>
                  <a:lnTo>
                    <a:pt x="20332" y="11235"/>
                  </a:lnTo>
                  <a:lnTo>
                    <a:pt x="20338" y="11209"/>
                  </a:lnTo>
                  <a:lnTo>
                    <a:pt x="20337" y="11187"/>
                  </a:lnTo>
                  <a:lnTo>
                    <a:pt x="20355" y="11185"/>
                  </a:lnTo>
                  <a:lnTo>
                    <a:pt x="20376" y="11189"/>
                  </a:lnTo>
                  <a:lnTo>
                    <a:pt x="20419" y="11179"/>
                  </a:lnTo>
                  <a:lnTo>
                    <a:pt x="20462" y="11185"/>
                  </a:lnTo>
                  <a:lnTo>
                    <a:pt x="20500" y="11210"/>
                  </a:lnTo>
                  <a:lnTo>
                    <a:pt x="20526" y="11263"/>
                  </a:lnTo>
                  <a:lnTo>
                    <a:pt x="20564" y="11277"/>
                  </a:lnTo>
                  <a:lnTo>
                    <a:pt x="20597" y="11299"/>
                  </a:lnTo>
                  <a:lnTo>
                    <a:pt x="20630" y="11351"/>
                  </a:lnTo>
                  <a:lnTo>
                    <a:pt x="20651" y="11360"/>
                  </a:lnTo>
                  <a:lnTo>
                    <a:pt x="20634" y="11314"/>
                  </a:lnTo>
                  <a:lnTo>
                    <a:pt x="20596" y="11266"/>
                  </a:lnTo>
                  <a:lnTo>
                    <a:pt x="20543" y="11229"/>
                  </a:lnTo>
                  <a:lnTo>
                    <a:pt x="20514" y="11178"/>
                  </a:lnTo>
                  <a:lnTo>
                    <a:pt x="20483" y="11133"/>
                  </a:lnTo>
                  <a:lnTo>
                    <a:pt x="20483" y="11110"/>
                  </a:lnTo>
                  <a:lnTo>
                    <a:pt x="20462" y="11091"/>
                  </a:lnTo>
                  <a:lnTo>
                    <a:pt x="20427" y="11026"/>
                  </a:lnTo>
                  <a:lnTo>
                    <a:pt x="20411" y="10984"/>
                  </a:lnTo>
                  <a:lnTo>
                    <a:pt x="20387" y="10971"/>
                  </a:lnTo>
                  <a:lnTo>
                    <a:pt x="20381" y="10935"/>
                  </a:lnTo>
                  <a:lnTo>
                    <a:pt x="20327" y="10870"/>
                  </a:lnTo>
                  <a:lnTo>
                    <a:pt x="20276" y="10780"/>
                  </a:lnTo>
                  <a:lnTo>
                    <a:pt x="20264" y="10735"/>
                  </a:lnTo>
                  <a:lnTo>
                    <a:pt x="20199" y="10649"/>
                  </a:lnTo>
                  <a:lnTo>
                    <a:pt x="20166" y="10585"/>
                  </a:lnTo>
                  <a:lnTo>
                    <a:pt x="20140" y="10568"/>
                  </a:lnTo>
                  <a:lnTo>
                    <a:pt x="20140" y="10529"/>
                  </a:lnTo>
                  <a:lnTo>
                    <a:pt x="20119" y="10495"/>
                  </a:lnTo>
                  <a:lnTo>
                    <a:pt x="20096" y="10485"/>
                  </a:lnTo>
                  <a:lnTo>
                    <a:pt x="20094" y="10501"/>
                  </a:lnTo>
                  <a:lnTo>
                    <a:pt x="20072" y="10498"/>
                  </a:lnTo>
                  <a:lnTo>
                    <a:pt x="20064" y="10484"/>
                  </a:lnTo>
                  <a:lnTo>
                    <a:pt x="20072" y="10453"/>
                  </a:lnTo>
                  <a:lnTo>
                    <a:pt x="20060" y="10426"/>
                  </a:lnTo>
                  <a:lnTo>
                    <a:pt x="20026" y="10406"/>
                  </a:lnTo>
                  <a:lnTo>
                    <a:pt x="19993" y="10366"/>
                  </a:lnTo>
                  <a:lnTo>
                    <a:pt x="19975" y="10316"/>
                  </a:lnTo>
                  <a:lnTo>
                    <a:pt x="19957" y="10288"/>
                  </a:lnTo>
                  <a:lnTo>
                    <a:pt x="19951" y="10249"/>
                  </a:lnTo>
                  <a:lnTo>
                    <a:pt x="19960" y="10219"/>
                  </a:lnTo>
                  <a:lnTo>
                    <a:pt x="19968" y="10226"/>
                  </a:lnTo>
                  <a:lnTo>
                    <a:pt x="19959" y="10173"/>
                  </a:lnTo>
                  <a:lnTo>
                    <a:pt x="19951" y="10113"/>
                  </a:lnTo>
                  <a:lnTo>
                    <a:pt x="19941" y="10073"/>
                  </a:lnTo>
                  <a:lnTo>
                    <a:pt x="19905" y="10057"/>
                  </a:lnTo>
                  <a:lnTo>
                    <a:pt x="19867" y="10014"/>
                  </a:lnTo>
                  <a:lnTo>
                    <a:pt x="19862" y="9991"/>
                  </a:lnTo>
                  <a:lnTo>
                    <a:pt x="19842" y="9970"/>
                  </a:lnTo>
                  <a:lnTo>
                    <a:pt x="19842" y="9953"/>
                  </a:lnTo>
                  <a:lnTo>
                    <a:pt x="19859" y="9948"/>
                  </a:lnTo>
                  <a:lnTo>
                    <a:pt x="19893" y="9982"/>
                  </a:lnTo>
                  <a:lnTo>
                    <a:pt x="19927" y="10033"/>
                  </a:lnTo>
                  <a:lnTo>
                    <a:pt x="19912" y="9987"/>
                  </a:lnTo>
                  <a:lnTo>
                    <a:pt x="19869" y="9923"/>
                  </a:lnTo>
                  <a:lnTo>
                    <a:pt x="19827" y="9878"/>
                  </a:lnTo>
                  <a:lnTo>
                    <a:pt x="19811" y="9878"/>
                  </a:lnTo>
                  <a:lnTo>
                    <a:pt x="19800" y="9847"/>
                  </a:lnTo>
                  <a:lnTo>
                    <a:pt x="19727" y="9787"/>
                  </a:lnTo>
                  <a:lnTo>
                    <a:pt x="19701" y="9746"/>
                  </a:lnTo>
                  <a:lnTo>
                    <a:pt x="19703" y="9685"/>
                  </a:lnTo>
                  <a:lnTo>
                    <a:pt x="19683" y="9662"/>
                  </a:lnTo>
                  <a:lnTo>
                    <a:pt x="19627" y="9641"/>
                  </a:lnTo>
                  <a:lnTo>
                    <a:pt x="19602" y="9589"/>
                  </a:lnTo>
                  <a:lnTo>
                    <a:pt x="19589" y="9572"/>
                  </a:lnTo>
                  <a:lnTo>
                    <a:pt x="19576" y="9591"/>
                  </a:lnTo>
                  <a:lnTo>
                    <a:pt x="19589" y="9608"/>
                  </a:lnTo>
                  <a:lnTo>
                    <a:pt x="19590" y="9634"/>
                  </a:lnTo>
                  <a:lnTo>
                    <a:pt x="19569" y="9642"/>
                  </a:lnTo>
                  <a:lnTo>
                    <a:pt x="19543" y="9623"/>
                  </a:lnTo>
                  <a:lnTo>
                    <a:pt x="19513" y="9625"/>
                  </a:lnTo>
                  <a:lnTo>
                    <a:pt x="19560" y="9676"/>
                  </a:lnTo>
                  <a:lnTo>
                    <a:pt x="19623" y="9713"/>
                  </a:lnTo>
                  <a:lnTo>
                    <a:pt x="19642" y="9742"/>
                  </a:lnTo>
                  <a:lnTo>
                    <a:pt x="19636" y="9783"/>
                  </a:lnTo>
                  <a:lnTo>
                    <a:pt x="19654" y="9767"/>
                  </a:lnTo>
                  <a:lnTo>
                    <a:pt x="19675" y="9764"/>
                  </a:lnTo>
                  <a:lnTo>
                    <a:pt x="19684" y="9789"/>
                  </a:lnTo>
                  <a:lnTo>
                    <a:pt x="19669" y="9807"/>
                  </a:lnTo>
                  <a:lnTo>
                    <a:pt x="19645" y="9817"/>
                  </a:lnTo>
                  <a:lnTo>
                    <a:pt x="19652" y="9841"/>
                  </a:lnTo>
                  <a:lnTo>
                    <a:pt x="19679" y="9842"/>
                  </a:lnTo>
                  <a:lnTo>
                    <a:pt x="19688" y="9880"/>
                  </a:lnTo>
                  <a:lnTo>
                    <a:pt x="19659" y="9896"/>
                  </a:lnTo>
                  <a:lnTo>
                    <a:pt x="19631" y="9891"/>
                  </a:lnTo>
                  <a:lnTo>
                    <a:pt x="19609" y="9861"/>
                  </a:lnTo>
                  <a:lnTo>
                    <a:pt x="19586" y="9883"/>
                  </a:lnTo>
                  <a:lnTo>
                    <a:pt x="19565" y="9933"/>
                  </a:lnTo>
                  <a:lnTo>
                    <a:pt x="19598" y="9969"/>
                  </a:lnTo>
                  <a:lnTo>
                    <a:pt x="19609" y="10013"/>
                  </a:lnTo>
                  <a:lnTo>
                    <a:pt x="19646" y="10058"/>
                  </a:lnTo>
                  <a:lnTo>
                    <a:pt x="19677" y="10116"/>
                  </a:lnTo>
                  <a:lnTo>
                    <a:pt x="19681" y="10194"/>
                  </a:lnTo>
                  <a:lnTo>
                    <a:pt x="19695" y="10212"/>
                  </a:lnTo>
                  <a:lnTo>
                    <a:pt x="19702" y="10270"/>
                  </a:lnTo>
                  <a:lnTo>
                    <a:pt x="19727" y="10357"/>
                  </a:lnTo>
                  <a:lnTo>
                    <a:pt x="19755" y="10415"/>
                  </a:lnTo>
                  <a:lnTo>
                    <a:pt x="19795" y="10436"/>
                  </a:lnTo>
                  <a:lnTo>
                    <a:pt x="19799" y="10453"/>
                  </a:lnTo>
                  <a:lnTo>
                    <a:pt x="19782" y="10465"/>
                  </a:lnTo>
                  <a:lnTo>
                    <a:pt x="19872" y="10554"/>
                  </a:lnTo>
                  <a:lnTo>
                    <a:pt x="19902" y="10564"/>
                  </a:lnTo>
                  <a:lnTo>
                    <a:pt x="19945" y="10627"/>
                  </a:lnTo>
                  <a:lnTo>
                    <a:pt x="19957" y="10688"/>
                  </a:lnTo>
                  <a:lnTo>
                    <a:pt x="19952" y="10735"/>
                  </a:lnTo>
                  <a:lnTo>
                    <a:pt x="19981" y="10784"/>
                  </a:lnTo>
                  <a:lnTo>
                    <a:pt x="19981" y="10821"/>
                  </a:lnTo>
                  <a:lnTo>
                    <a:pt x="20012" y="10842"/>
                  </a:lnTo>
                  <a:lnTo>
                    <a:pt x="20046" y="10881"/>
                  </a:lnTo>
                  <a:lnTo>
                    <a:pt x="20036" y="10892"/>
                  </a:lnTo>
                  <a:lnTo>
                    <a:pt x="20040" y="10919"/>
                  </a:lnTo>
                  <a:lnTo>
                    <a:pt x="20080" y="10984"/>
                  </a:lnTo>
                  <a:lnTo>
                    <a:pt x="20090" y="11025"/>
                  </a:lnTo>
                  <a:lnTo>
                    <a:pt x="20109" y="11075"/>
                  </a:lnTo>
                  <a:lnTo>
                    <a:pt x="20113" y="11143"/>
                  </a:lnTo>
                  <a:lnTo>
                    <a:pt x="20127" y="11166"/>
                  </a:lnTo>
                  <a:lnTo>
                    <a:pt x="20122" y="11202"/>
                  </a:lnTo>
                  <a:lnTo>
                    <a:pt x="20130" y="11263"/>
                  </a:lnTo>
                  <a:lnTo>
                    <a:pt x="20159" y="11335"/>
                  </a:lnTo>
                  <a:lnTo>
                    <a:pt x="20151" y="11361"/>
                  </a:lnTo>
                  <a:lnTo>
                    <a:pt x="20156" y="11410"/>
                  </a:lnTo>
                  <a:lnTo>
                    <a:pt x="20192" y="11442"/>
                  </a:lnTo>
                  <a:lnTo>
                    <a:pt x="20259" y="11526"/>
                  </a:lnTo>
                  <a:lnTo>
                    <a:pt x="20259" y="11562"/>
                  </a:lnTo>
                  <a:lnTo>
                    <a:pt x="20287" y="11611"/>
                  </a:lnTo>
                  <a:lnTo>
                    <a:pt x="20281" y="11688"/>
                  </a:lnTo>
                  <a:lnTo>
                    <a:pt x="20290" y="11749"/>
                  </a:lnTo>
                  <a:lnTo>
                    <a:pt x="20321" y="11806"/>
                  </a:lnTo>
                  <a:lnTo>
                    <a:pt x="20329" y="11845"/>
                  </a:lnTo>
                  <a:lnTo>
                    <a:pt x="20378" y="11908"/>
                  </a:lnTo>
                  <a:lnTo>
                    <a:pt x="20383" y="11935"/>
                  </a:lnTo>
                  <a:lnTo>
                    <a:pt x="20373" y="11994"/>
                  </a:lnTo>
                  <a:lnTo>
                    <a:pt x="20368" y="12071"/>
                  </a:lnTo>
                  <a:lnTo>
                    <a:pt x="20383" y="12117"/>
                  </a:lnTo>
                  <a:lnTo>
                    <a:pt x="20422" y="12145"/>
                  </a:lnTo>
                  <a:lnTo>
                    <a:pt x="20448" y="12200"/>
                  </a:lnTo>
                  <a:lnTo>
                    <a:pt x="20495" y="12228"/>
                  </a:lnTo>
                  <a:lnTo>
                    <a:pt x="20495" y="12228"/>
                  </a:lnTo>
                  <a:close/>
                  <a:moveTo>
                    <a:pt x="18622" y="9630"/>
                  </a:moveTo>
                  <a:lnTo>
                    <a:pt x="18635" y="9625"/>
                  </a:lnTo>
                  <a:lnTo>
                    <a:pt x="18639" y="9608"/>
                  </a:lnTo>
                  <a:lnTo>
                    <a:pt x="18650" y="9595"/>
                  </a:lnTo>
                  <a:lnTo>
                    <a:pt x="18666" y="9600"/>
                  </a:lnTo>
                  <a:lnTo>
                    <a:pt x="18690" y="9626"/>
                  </a:lnTo>
                  <a:lnTo>
                    <a:pt x="18719" y="9635"/>
                  </a:lnTo>
                  <a:lnTo>
                    <a:pt x="18740" y="9614"/>
                  </a:lnTo>
                  <a:lnTo>
                    <a:pt x="18751" y="9593"/>
                  </a:lnTo>
                  <a:lnTo>
                    <a:pt x="18738" y="9573"/>
                  </a:lnTo>
                  <a:lnTo>
                    <a:pt x="18739" y="9550"/>
                  </a:lnTo>
                  <a:lnTo>
                    <a:pt x="18760" y="9530"/>
                  </a:lnTo>
                  <a:lnTo>
                    <a:pt x="18766" y="9513"/>
                  </a:lnTo>
                  <a:lnTo>
                    <a:pt x="18736" y="9514"/>
                  </a:lnTo>
                  <a:lnTo>
                    <a:pt x="18730" y="9529"/>
                  </a:lnTo>
                  <a:lnTo>
                    <a:pt x="18711" y="9543"/>
                  </a:lnTo>
                  <a:lnTo>
                    <a:pt x="18703" y="9533"/>
                  </a:lnTo>
                  <a:lnTo>
                    <a:pt x="18718" y="9509"/>
                  </a:lnTo>
                  <a:lnTo>
                    <a:pt x="18720" y="9495"/>
                  </a:lnTo>
                  <a:lnTo>
                    <a:pt x="18711" y="9487"/>
                  </a:lnTo>
                  <a:lnTo>
                    <a:pt x="18671" y="9495"/>
                  </a:lnTo>
                  <a:lnTo>
                    <a:pt x="18647" y="9482"/>
                  </a:lnTo>
                  <a:lnTo>
                    <a:pt x="18627" y="9500"/>
                  </a:lnTo>
                  <a:lnTo>
                    <a:pt x="18617" y="9533"/>
                  </a:lnTo>
                  <a:lnTo>
                    <a:pt x="18593" y="9554"/>
                  </a:lnTo>
                  <a:lnTo>
                    <a:pt x="18593" y="9581"/>
                  </a:lnTo>
                  <a:lnTo>
                    <a:pt x="18622" y="9630"/>
                  </a:lnTo>
                  <a:lnTo>
                    <a:pt x="18622" y="9630"/>
                  </a:lnTo>
                  <a:close/>
                  <a:moveTo>
                    <a:pt x="18502" y="9602"/>
                  </a:moveTo>
                  <a:lnTo>
                    <a:pt x="18516" y="9597"/>
                  </a:lnTo>
                  <a:lnTo>
                    <a:pt x="18516" y="9587"/>
                  </a:lnTo>
                  <a:lnTo>
                    <a:pt x="18527" y="9575"/>
                  </a:lnTo>
                  <a:lnTo>
                    <a:pt x="18547" y="9588"/>
                  </a:lnTo>
                  <a:lnTo>
                    <a:pt x="18560" y="9578"/>
                  </a:lnTo>
                  <a:lnTo>
                    <a:pt x="18549" y="9552"/>
                  </a:lnTo>
                  <a:lnTo>
                    <a:pt x="18563" y="9532"/>
                  </a:lnTo>
                  <a:lnTo>
                    <a:pt x="18555" y="9508"/>
                  </a:lnTo>
                  <a:lnTo>
                    <a:pt x="18544" y="9509"/>
                  </a:lnTo>
                  <a:lnTo>
                    <a:pt x="18523" y="9533"/>
                  </a:lnTo>
                  <a:lnTo>
                    <a:pt x="18488" y="9547"/>
                  </a:lnTo>
                  <a:lnTo>
                    <a:pt x="18487" y="9577"/>
                  </a:lnTo>
                  <a:lnTo>
                    <a:pt x="18502" y="9602"/>
                  </a:lnTo>
                  <a:lnTo>
                    <a:pt x="18502" y="9602"/>
                  </a:lnTo>
                  <a:close/>
                  <a:moveTo>
                    <a:pt x="18752" y="9723"/>
                  </a:moveTo>
                  <a:lnTo>
                    <a:pt x="18759" y="9733"/>
                  </a:lnTo>
                  <a:lnTo>
                    <a:pt x="18781" y="9717"/>
                  </a:lnTo>
                  <a:lnTo>
                    <a:pt x="18789" y="9695"/>
                  </a:lnTo>
                  <a:lnTo>
                    <a:pt x="18769" y="9678"/>
                  </a:lnTo>
                  <a:lnTo>
                    <a:pt x="18763" y="9687"/>
                  </a:lnTo>
                  <a:lnTo>
                    <a:pt x="18767" y="9700"/>
                  </a:lnTo>
                  <a:lnTo>
                    <a:pt x="18752" y="9723"/>
                  </a:lnTo>
                  <a:lnTo>
                    <a:pt x="18752" y="9723"/>
                  </a:lnTo>
                  <a:close/>
                  <a:moveTo>
                    <a:pt x="18714" y="9680"/>
                  </a:moveTo>
                  <a:lnTo>
                    <a:pt x="18713" y="9701"/>
                  </a:lnTo>
                  <a:lnTo>
                    <a:pt x="18728" y="9726"/>
                  </a:lnTo>
                  <a:lnTo>
                    <a:pt x="18736" y="9708"/>
                  </a:lnTo>
                  <a:lnTo>
                    <a:pt x="18734" y="9680"/>
                  </a:lnTo>
                  <a:lnTo>
                    <a:pt x="18725" y="9672"/>
                  </a:lnTo>
                  <a:lnTo>
                    <a:pt x="18714" y="9680"/>
                  </a:lnTo>
                  <a:lnTo>
                    <a:pt x="18714" y="9680"/>
                  </a:lnTo>
                  <a:close/>
                  <a:moveTo>
                    <a:pt x="18723" y="9849"/>
                  </a:moveTo>
                  <a:lnTo>
                    <a:pt x="18744" y="9815"/>
                  </a:lnTo>
                  <a:lnTo>
                    <a:pt x="18763" y="9809"/>
                  </a:lnTo>
                  <a:lnTo>
                    <a:pt x="18776" y="9781"/>
                  </a:lnTo>
                  <a:lnTo>
                    <a:pt x="18768" y="9770"/>
                  </a:lnTo>
                  <a:lnTo>
                    <a:pt x="18777" y="9748"/>
                  </a:lnTo>
                  <a:lnTo>
                    <a:pt x="18723" y="9761"/>
                  </a:lnTo>
                  <a:lnTo>
                    <a:pt x="18693" y="9803"/>
                  </a:lnTo>
                  <a:lnTo>
                    <a:pt x="18696" y="9829"/>
                  </a:lnTo>
                  <a:lnTo>
                    <a:pt x="18723" y="9849"/>
                  </a:lnTo>
                  <a:lnTo>
                    <a:pt x="18723" y="9849"/>
                  </a:lnTo>
                  <a:close/>
                  <a:moveTo>
                    <a:pt x="20129" y="7703"/>
                  </a:moveTo>
                  <a:lnTo>
                    <a:pt x="20145" y="7705"/>
                  </a:lnTo>
                  <a:lnTo>
                    <a:pt x="20171" y="7668"/>
                  </a:lnTo>
                  <a:lnTo>
                    <a:pt x="20173" y="7642"/>
                  </a:lnTo>
                  <a:lnTo>
                    <a:pt x="20150" y="7647"/>
                  </a:lnTo>
                  <a:lnTo>
                    <a:pt x="20131" y="7674"/>
                  </a:lnTo>
                  <a:lnTo>
                    <a:pt x="20129" y="7703"/>
                  </a:lnTo>
                  <a:lnTo>
                    <a:pt x="20129" y="7703"/>
                  </a:lnTo>
                  <a:close/>
                  <a:moveTo>
                    <a:pt x="22372" y="7469"/>
                  </a:moveTo>
                  <a:lnTo>
                    <a:pt x="22385" y="7474"/>
                  </a:lnTo>
                  <a:lnTo>
                    <a:pt x="22380" y="7433"/>
                  </a:lnTo>
                  <a:lnTo>
                    <a:pt x="22363" y="7399"/>
                  </a:lnTo>
                  <a:lnTo>
                    <a:pt x="22375" y="7381"/>
                  </a:lnTo>
                  <a:lnTo>
                    <a:pt x="22375" y="7356"/>
                  </a:lnTo>
                  <a:lnTo>
                    <a:pt x="22392" y="7312"/>
                  </a:lnTo>
                  <a:lnTo>
                    <a:pt x="22421" y="7280"/>
                  </a:lnTo>
                  <a:lnTo>
                    <a:pt x="22466" y="7247"/>
                  </a:lnTo>
                  <a:lnTo>
                    <a:pt x="22484" y="7237"/>
                  </a:lnTo>
                  <a:lnTo>
                    <a:pt x="22474" y="7197"/>
                  </a:lnTo>
                  <a:lnTo>
                    <a:pt x="22455" y="7152"/>
                  </a:lnTo>
                  <a:lnTo>
                    <a:pt x="22412" y="7104"/>
                  </a:lnTo>
                  <a:lnTo>
                    <a:pt x="22392" y="7097"/>
                  </a:lnTo>
                  <a:lnTo>
                    <a:pt x="22372" y="7117"/>
                  </a:lnTo>
                  <a:lnTo>
                    <a:pt x="22368" y="7135"/>
                  </a:lnTo>
                  <a:lnTo>
                    <a:pt x="22353" y="7145"/>
                  </a:lnTo>
                  <a:lnTo>
                    <a:pt x="22307" y="7198"/>
                  </a:lnTo>
                  <a:lnTo>
                    <a:pt x="22290" y="7206"/>
                  </a:lnTo>
                  <a:lnTo>
                    <a:pt x="22268" y="7241"/>
                  </a:lnTo>
                  <a:lnTo>
                    <a:pt x="22288" y="7239"/>
                  </a:lnTo>
                  <a:lnTo>
                    <a:pt x="22322" y="7227"/>
                  </a:lnTo>
                  <a:lnTo>
                    <a:pt x="22326" y="7232"/>
                  </a:lnTo>
                  <a:lnTo>
                    <a:pt x="22316" y="7264"/>
                  </a:lnTo>
                  <a:lnTo>
                    <a:pt x="22328" y="7323"/>
                  </a:lnTo>
                  <a:lnTo>
                    <a:pt x="22347" y="7350"/>
                  </a:lnTo>
                  <a:lnTo>
                    <a:pt x="22350" y="7391"/>
                  </a:lnTo>
                  <a:lnTo>
                    <a:pt x="22334" y="7414"/>
                  </a:lnTo>
                  <a:lnTo>
                    <a:pt x="22340" y="7435"/>
                  </a:lnTo>
                  <a:lnTo>
                    <a:pt x="22372" y="7469"/>
                  </a:lnTo>
                  <a:lnTo>
                    <a:pt x="22372" y="7469"/>
                  </a:lnTo>
                  <a:close/>
                  <a:moveTo>
                    <a:pt x="23694" y="8629"/>
                  </a:moveTo>
                  <a:lnTo>
                    <a:pt x="23712" y="8658"/>
                  </a:lnTo>
                  <a:lnTo>
                    <a:pt x="23747" y="8659"/>
                  </a:lnTo>
                  <a:lnTo>
                    <a:pt x="23787" y="8695"/>
                  </a:lnTo>
                  <a:lnTo>
                    <a:pt x="23842" y="8712"/>
                  </a:lnTo>
                  <a:lnTo>
                    <a:pt x="23862" y="8729"/>
                  </a:lnTo>
                  <a:lnTo>
                    <a:pt x="23911" y="8718"/>
                  </a:lnTo>
                  <a:lnTo>
                    <a:pt x="23896" y="8705"/>
                  </a:lnTo>
                  <a:lnTo>
                    <a:pt x="23841" y="8683"/>
                  </a:lnTo>
                  <a:lnTo>
                    <a:pt x="23817" y="8663"/>
                  </a:lnTo>
                  <a:lnTo>
                    <a:pt x="23781" y="8659"/>
                  </a:lnTo>
                  <a:lnTo>
                    <a:pt x="23755" y="8629"/>
                  </a:lnTo>
                  <a:lnTo>
                    <a:pt x="23710" y="8617"/>
                  </a:lnTo>
                  <a:lnTo>
                    <a:pt x="23694" y="8629"/>
                  </a:lnTo>
                  <a:lnTo>
                    <a:pt x="23694" y="8629"/>
                  </a:lnTo>
                  <a:close/>
                  <a:moveTo>
                    <a:pt x="23314" y="8539"/>
                  </a:moveTo>
                  <a:lnTo>
                    <a:pt x="23342" y="8552"/>
                  </a:lnTo>
                  <a:lnTo>
                    <a:pt x="23373" y="8551"/>
                  </a:lnTo>
                  <a:lnTo>
                    <a:pt x="23393" y="8572"/>
                  </a:lnTo>
                  <a:lnTo>
                    <a:pt x="23391" y="8585"/>
                  </a:lnTo>
                  <a:lnTo>
                    <a:pt x="23426" y="8630"/>
                  </a:lnTo>
                  <a:lnTo>
                    <a:pt x="23452" y="8635"/>
                  </a:lnTo>
                  <a:lnTo>
                    <a:pt x="23483" y="8670"/>
                  </a:lnTo>
                  <a:lnTo>
                    <a:pt x="23500" y="8672"/>
                  </a:lnTo>
                  <a:lnTo>
                    <a:pt x="23516" y="8664"/>
                  </a:lnTo>
                  <a:lnTo>
                    <a:pt x="23550" y="8698"/>
                  </a:lnTo>
                  <a:lnTo>
                    <a:pt x="23590" y="8704"/>
                  </a:lnTo>
                  <a:lnTo>
                    <a:pt x="23598" y="8689"/>
                  </a:lnTo>
                  <a:lnTo>
                    <a:pt x="23577" y="8649"/>
                  </a:lnTo>
                  <a:lnTo>
                    <a:pt x="23538" y="8635"/>
                  </a:lnTo>
                  <a:lnTo>
                    <a:pt x="23488" y="8598"/>
                  </a:lnTo>
                  <a:lnTo>
                    <a:pt x="23474" y="8564"/>
                  </a:lnTo>
                  <a:lnTo>
                    <a:pt x="23440" y="8561"/>
                  </a:lnTo>
                  <a:lnTo>
                    <a:pt x="23407" y="8511"/>
                  </a:lnTo>
                  <a:lnTo>
                    <a:pt x="23407" y="8498"/>
                  </a:lnTo>
                  <a:lnTo>
                    <a:pt x="23425" y="8482"/>
                  </a:lnTo>
                  <a:lnTo>
                    <a:pt x="23386" y="8478"/>
                  </a:lnTo>
                  <a:lnTo>
                    <a:pt x="23364" y="8486"/>
                  </a:lnTo>
                  <a:lnTo>
                    <a:pt x="23339" y="8486"/>
                  </a:lnTo>
                  <a:lnTo>
                    <a:pt x="23312" y="8518"/>
                  </a:lnTo>
                  <a:lnTo>
                    <a:pt x="23314" y="8539"/>
                  </a:lnTo>
                  <a:lnTo>
                    <a:pt x="23314" y="8539"/>
                  </a:lnTo>
                  <a:close/>
                  <a:moveTo>
                    <a:pt x="22410" y="10434"/>
                  </a:moveTo>
                  <a:lnTo>
                    <a:pt x="22425" y="10434"/>
                  </a:lnTo>
                  <a:lnTo>
                    <a:pt x="22440" y="10417"/>
                  </a:lnTo>
                  <a:lnTo>
                    <a:pt x="22432" y="10385"/>
                  </a:lnTo>
                  <a:lnTo>
                    <a:pt x="22412" y="10363"/>
                  </a:lnTo>
                  <a:lnTo>
                    <a:pt x="22387" y="10383"/>
                  </a:lnTo>
                  <a:lnTo>
                    <a:pt x="22387" y="10407"/>
                  </a:lnTo>
                  <a:lnTo>
                    <a:pt x="22410" y="10434"/>
                  </a:lnTo>
                  <a:lnTo>
                    <a:pt x="22410" y="10434"/>
                  </a:lnTo>
                  <a:close/>
                  <a:moveTo>
                    <a:pt x="22217" y="10386"/>
                  </a:moveTo>
                  <a:lnTo>
                    <a:pt x="22215" y="10415"/>
                  </a:lnTo>
                  <a:lnTo>
                    <a:pt x="22230" y="10430"/>
                  </a:lnTo>
                  <a:lnTo>
                    <a:pt x="22268" y="10426"/>
                  </a:lnTo>
                  <a:lnTo>
                    <a:pt x="22274" y="10402"/>
                  </a:lnTo>
                  <a:lnTo>
                    <a:pt x="22238" y="10372"/>
                  </a:lnTo>
                  <a:lnTo>
                    <a:pt x="22217" y="10386"/>
                  </a:lnTo>
                  <a:lnTo>
                    <a:pt x="22217" y="10386"/>
                  </a:lnTo>
                  <a:close/>
                  <a:moveTo>
                    <a:pt x="22320" y="10692"/>
                  </a:moveTo>
                  <a:lnTo>
                    <a:pt x="22333" y="10694"/>
                  </a:lnTo>
                  <a:lnTo>
                    <a:pt x="22333" y="10652"/>
                  </a:lnTo>
                  <a:lnTo>
                    <a:pt x="22338" y="10624"/>
                  </a:lnTo>
                  <a:lnTo>
                    <a:pt x="22368" y="10608"/>
                  </a:lnTo>
                  <a:lnTo>
                    <a:pt x="22389" y="10575"/>
                  </a:lnTo>
                  <a:lnTo>
                    <a:pt x="22388" y="10537"/>
                  </a:lnTo>
                  <a:lnTo>
                    <a:pt x="22392" y="10508"/>
                  </a:lnTo>
                  <a:lnTo>
                    <a:pt x="22413" y="10490"/>
                  </a:lnTo>
                  <a:lnTo>
                    <a:pt x="22402" y="10454"/>
                  </a:lnTo>
                  <a:lnTo>
                    <a:pt x="22344" y="10403"/>
                  </a:lnTo>
                  <a:lnTo>
                    <a:pt x="22336" y="10432"/>
                  </a:lnTo>
                  <a:lnTo>
                    <a:pt x="22340" y="10497"/>
                  </a:lnTo>
                  <a:lnTo>
                    <a:pt x="22336" y="10533"/>
                  </a:lnTo>
                  <a:lnTo>
                    <a:pt x="22305" y="10544"/>
                  </a:lnTo>
                  <a:lnTo>
                    <a:pt x="22284" y="10579"/>
                  </a:lnTo>
                  <a:lnTo>
                    <a:pt x="22262" y="10581"/>
                  </a:lnTo>
                  <a:lnTo>
                    <a:pt x="22259" y="10592"/>
                  </a:lnTo>
                  <a:lnTo>
                    <a:pt x="22286" y="10624"/>
                  </a:lnTo>
                  <a:lnTo>
                    <a:pt x="22286" y="10651"/>
                  </a:lnTo>
                  <a:lnTo>
                    <a:pt x="22266" y="10663"/>
                  </a:lnTo>
                  <a:lnTo>
                    <a:pt x="22274" y="10676"/>
                  </a:lnTo>
                  <a:lnTo>
                    <a:pt x="22307" y="10673"/>
                  </a:lnTo>
                  <a:lnTo>
                    <a:pt x="22320" y="10692"/>
                  </a:lnTo>
                  <a:lnTo>
                    <a:pt x="22320" y="10692"/>
                  </a:lnTo>
                  <a:close/>
                  <a:moveTo>
                    <a:pt x="22285" y="10918"/>
                  </a:moveTo>
                  <a:lnTo>
                    <a:pt x="22285" y="10918"/>
                  </a:lnTo>
                  <a:lnTo>
                    <a:pt x="22285" y="10916"/>
                  </a:lnTo>
                  <a:lnTo>
                    <a:pt x="22286" y="10913"/>
                  </a:lnTo>
                  <a:lnTo>
                    <a:pt x="22293" y="10905"/>
                  </a:lnTo>
                  <a:lnTo>
                    <a:pt x="22302" y="10895"/>
                  </a:lnTo>
                  <a:lnTo>
                    <a:pt x="22285" y="10860"/>
                  </a:lnTo>
                  <a:lnTo>
                    <a:pt x="22283" y="10828"/>
                  </a:lnTo>
                  <a:lnTo>
                    <a:pt x="22273" y="10822"/>
                  </a:lnTo>
                  <a:lnTo>
                    <a:pt x="22273" y="10855"/>
                  </a:lnTo>
                  <a:lnTo>
                    <a:pt x="22261" y="10892"/>
                  </a:lnTo>
                  <a:lnTo>
                    <a:pt x="22285" y="10918"/>
                  </a:lnTo>
                  <a:lnTo>
                    <a:pt x="22285" y="10918"/>
                  </a:lnTo>
                  <a:close/>
                  <a:moveTo>
                    <a:pt x="22293" y="10989"/>
                  </a:moveTo>
                  <a:lnTo>
                    <a:pt x="22311" y="10981"/>
                  </a:lnTo>
                  <a:lnTo>
                    <a:pt x="22304" y="10959"/>
                  </a:lnTo>
                  <a:lnTo>
                    <a:pt x="22278" y="10949"/>
                  </a:lnTo>
                  <a:lnTo>
                    <a:pt x="22268" y="10955"/>
                  </a:lnTo>
                  <a:lnTo>
                    <a:pt x="22274" y="10972"/>
                  </a:lnTo>
                  <a:lnTo>
                    <a:pt x="22293" y="10989"/>
                  </a:lnTo>
                  <a:lnTo>
                    <a:pt x="22293" y="10989"/>
                  </a:lnTo>
                  <a:close/>
                  <a:moveTo>
                    <a:pt x="22228" y="11041"/>
                  </a:moveTo>
                  <a:lnTo>
                    <a:pt x="22238" y="11037"/>
                  </a:lnTo>
                  <a:lnTo>
                    <a:pt x="22231" y="11025"/>
                  </a:lnTo>
                  <a:lnTo>
                    <a:pt x="22217" y="11021"/>
                  </a:lnTo>
                  <a:lnTo>
                    <a:pt x="22209" y="11036"/>
                  </a:lnTo>
                  <a:lnTo>
                    <a:pt x="22228" y="11041"/>
                  </a:lnTo>
                  <a:lnTo>
                    <a:pt x="22228" y="11041"/>
                  </a:lnTo>
                  <a:close/>
                  <a:moveTo>
                    <a:pt x="22253" y="11127"/>
                  </a:moveTo>
                  <a:lnTo>
                    <a:pt x="22267" y="11119"/>
                  </a:lnTo>
                  <a:lnTo>
                    <a:pt x="22280" y="11100"/>
                  </a:lnTo>
                  <a:lnTo>
                    <a:pt x="22282" y="11068"/>
                  </a:lnTo>
                  <a:lnTo>
                    <a:pt x="22271" y="11054"/>
                  </a:lnTo>
                  <a:lnTo>
                    <a:pt x="22260" y="11081"/>
                  </a:lnTo>
                  <a:lnTo>
                    <a:pt x="22253" y="11127"/>
                  </a:lnTo>
                  <a:lnTo>
                    <a:pt x="22253" y="11127"/>
                  </a:lnTo>
                  <a:close/>
                  <a:moveTo>
                    <a:pt x="22204" y="11351"/>
                  </a:moveTo>
                  <a:lnTo>
                    <a:pt x="22219" y="11341"/>
                  </a:lnTo>
                  <a:lnTo>
                    <a:pt x="22202" y="11329"/>
                  </a:lnTo>
                  <a:lnTo>
                    <a:pt x="22190" y="11336"/>
                  </a:lnTo>
                  <a:lnTo>
                    <a:pt x="22204" y="11351"/>
                  </a:lnTo>
                  <a:lnTo>
                    <a:pt x="22204" y="11351"/>
                  </a:lnTo>
                  <a:close/>
                  <a:moveTo>
                    <a:pt x="22194" y="11481"/>
                  </a:moveTo>
                  <a:lnTo>
                    <a:pt x="22204" y="11454"/>
                  </a:lnTo>
                  <a:lnTo>
                    <a:pt x="22196" y="11433"/>
                  </a:lnTo>
                  <a:lnTo>
                    <a:pt x="22184" y="11450"/>
                  </a:lnTo>
                  <a:lnTo>
                    <a:pt x="22194" y="11481"/>
                  </a:lnTo>
                  <a:lnTo>
                    <a:pt x="22194" y="11481"/>
                  </a:lnTo>
                  <a:close/>
                  <a:moveTo>
                    <a:pt x="22184" y="11509"/>
                  </a:moveTo>
                  <a:lnTo>
                    <a:pt x="22191" y="11531"/>
                  </a:lnTo>
                  <a:lnTo>
                    <a:pt x="22203" y="11510"/>
                  </a:lnTo>
                  <a:lnTo>
                    <a:pt x="22184" y="11509"/>
                  </a:lnTo>
                  <a:lnTo>
                    <a:pt x="22184" y="11509"/>
                  </a:lnTo>
                  <a:close/>
                  <a:moveTo>
                    <a:pt x="22151" y="11572"/>
                  </a:moveTo>
                  <a:lnTo>
                    <a:pt x="22155" y="11586"/>
                  </a:lnTo>
                  <a:lnTo>
                    <a:pt x="22172" y="11590"/>
                  </a:lnTo>
                  <a:lnTo>
                    <a:pt x="22176" y="11572"/>
                  </a:lnTo>
                  <a:lnTo>
                    <a:pt x="22159" y="11564"/>
                  </a:lnTo>
                  <a:lnTo>
                    <a:pt x="22151" y="11572"/>
                  </a:lnTo>
                  <a:lnTo>
                    <a:pt x="22151" y="11572"/>
                  </a:lnTo>
                  <a:close/>
                  <a:moveTo>
                    <a:pt x="22121" y="11727"/>
                  </a:moveTo>
                  <a:lnTo>
                    <a:pt x="22134" y="11707"/>
                  </a:lnTo>
                  <a:lnTo>
                    <a:pt x="22140" y="11648"/>
                  </a:lnTo>
                  <a:lnTo>
                    <a:pt x="22128" y="11644"/>
                  </a:lnTo>
                  <a:lnTo>
                    <a:pt x="22123" y="11675"/>
                  </a:lnTo>
                  <a:lnTo>
                    <a:pt x="22108" y="11723"/>
                  </a:lnTo>
                  <a:lnTo>
                    <a:pt x="22121" y="11727"/>
                  </a:lnTo>
                  <a:lnTo>
                    <a:pt x="22121" y="11727"/>
                  </a:lnTo>
                  <a:close/>
                  <a:moveTo>
                    <a:pt x="21804" y="12144"/>
                  </a:moveTo>
                  <a:lnTo>
                    <a:pt x="21823" y="12150"/>
                  </a:lnTo>
                  <a:lnTo>
                    <a:pt x="21862" y="12113"/>
                  </a:lnTo>
                  <a:lnTo>
                    <a:pt x="21889" y="12069"/>
                  </a:lnTo>
                  <a:lnTo>
                    <a:pt x="21912" y="12051"/>
                  </a:lnTo>
                  <a:lnTo>
                    <a:pt x="21913" y="12015"/>
                  </a:lnTo>
                  <a:lnTo>
                    <a:pt x="21924" y="11975"/>
                  </a:lnTo>
                  <a:lnTo>
                    <a:pt x="21963" y="11924"/>
                  </a:lnTo>
                  <a:lnTo>
                    <a:pt x="21944" y="11934"/>
                  </a:lnTo>
                  <a:lnTo>
                    <a:pt x="21906" y="11941"/>
                  </a:lnTo>
                  <a:lnTo>
                    <a:pt x="21889" y="11977"/>
                  </a:lnTo>
                  <a:lnTo>
                    <a:pt x="21874" y="11990"/>
                  </a:lnTo>
                  <a:lnTo>
                    <a:pt x="21863" y="12023"/>
                  </a:lnTo>
                  <a:lnTo>
                    <a:pt x="21849" y="12039"/>
                  </a:lnTo>
                  <a:lnTo>
                    <a:pt x="21843" y="12061"/>
                  </a:lnTo>
                  <a:lnTo>
                    <a:pt x="21816" y="12091"/>
                  </a:lnTo>
                  <a:lnTo>
                    <a:pt x="21804" y="12144"/>
                  </a:lnTo>
                  <a:lnTo>
                    <a:pt x="21804" y="12144"/>
                  </a:lnTo>
                  <a:close/>
                  <a:moveTo>
                    <a:pt x="21461" y="12548"/>
                  </a:moveTo>
                  <a:lnTo>
                    <a:pt x="21479" y="12540"/>
                  </a:lnTo>
                  <a:lnTo>
                    <a:pt x="21489" y="12502"/>
                  </a:lnTo>
                  <a:lnTo>
                    <a:pt x="21514" y="12480"/>
                  </a:lnTo>
                  <a:lnTo>
                    <a:pt x="21508" y="12432"/>
                  </a:lnTo>
                  <a:lnTo>
                    <a:pt x="21526" y="12416"/>
                  </a:lnTo>
                  <a:lnTo>
                    <a:pt x="21528" y="12396"/>
                  </a:lnTo>
                  <a:lnTo>
                    <a:pt x="21546" y="12383"/>
                  </a:lnTo>
                  <a:lnTo>
                    <a:pt x="21565" y="12390"/>
                  </a:lnTo>
                  <a:lnTo>
                    <a:pt x="21590" y="12367"/>
                  </a:lnTo>
                  <a:lnTo>
                    <a:pt x="21616" y="12312"/>
                  </a:lnTo>
                  <a:lnTo>
                    <a:pt x="21653" y="12269"/>
                  </a:lnTo>
                  <a:lnTo>
                    <a:pt x="21694" y="12265"/>
                  </a:lnTo>
                  <a:lnTo>
                    <a:pt x="21722" y="12247"/>
                  </a:lnTo>
                  <a:lnTo>
                    <a:pt x="21720" y="12210"/>
                  </a:lnTo>
                  <a:lnTo>
                    <a:pt x="21708" y="12174"/>
                  </a:lnTo>
                  <a:lnTo>
                    <a:pt x="21685" y="12181"/>
                  </a:lnTo>
                  <a:lnTo>
                    <a:pt x="21645" y="12225"/>
                  </a:lnTo>
                  <a:lnTo>
                    <a:pt x="21637" y="12254"/>
                  </a:lnTo>
                  <a:lnTo>
                    <a:pt x="21615" y="12256"/>
                  </a:lnTo>
                  <a:lnTo>
                    <a:pt x="21589" y="12274"/>
                  </a:lnTo>
                  <a:lnTo>
                    <a:pt x="21570" y="12266"/>
                  </a:lnTo>
                  <a:lnTo>
                    <a:pt x="21557" y="12238"/>
                  </a:lnTo>
                  <a:lnTo>
                    <a:pt x="21549" y="12243"/>
                  </a:lnTo>
                  <a:lnTo>
                    <a:pt x="21536" y="12274"/>
                  </a:lnTo>
                  <a:lnTo>
                    <a:pt x="21547" y="12293"/>
                  </a:lnTo>
                  <a:lnTo>
                    <a:pt x="21534" y="12318"/>
                  </a:lnTo>
                  <a:lnTo>
                    <a:pt x="21512" y="12355"/>
                  </a:lnTo>
                  <a:lnTo>
                    <a:pt x="21495" y="12354"/>
                  </a:lnTo>
                  <a:lnTo>
                    <a:pt x="21499" y="12375"/>
                  </a:lnTo>
                  <a:lnTo>
                    <a:pt x="21489" y="12410"/>
                  </a:lnTo>
                  <a:lnTo>
                    <a:pt x="21459" y="12427"/>
                  </a:lnTo>
                  <a:lnTo>
                    <a:pt x="21456" y="12448"/>
                  </a:lnTo>
                  <a:lnTo>
                    <a:pt x="21472" y="12467"/>
                  </a:lnTo>
                  <a:lnTo>
                    <a:pt x="21458" y="12480"/>
                  </a:lnTo>
                  <a:lnTo>
                    <a:pt x="21451" y="12507"/>
                  </a:lnTo>
                  <a:lnTo>
                    <a:pt x="21461" y="12548"/>
                  </a:lnTo>
                  <a:lnTo>
                    <a:pt x="21461" y="12548"/>
                  </a:lnTo>
                  <a:close/>
                  <a:moveTo>
                    <a:pt x="21309" y="12792"/>
                  </a:moveTo>
                  <a:lnTo>
                    <a:pt x="21309" y="12792"/>
                  </a:lnTo>
                  <a:lnTo>
                    <a:pt x="21309" y="12782"/>
                  </a:lnTo>
                  <a:lnTo>
                    <a:pt x="21309" y="12764"/>
                  </a:lnTo>
                  <a:lnTo>
                    <a:pt x="21310" y="12740"/>
                  </a:lnTo>
                  <a:lnTo>
                    <a:pt x="21327" y="12653"/>
                  </a:lnTo>
                  <a:lnTo>
                    <a:pt x="21342" y="12645"/>
                  </a:lnTo>
                  <a:lnTo>
                    <a:pt x="21387" y="12602"/>
                  </a:lnTo>
                  <a:lnTo>
                    <a:pt x="21395" y="12562"/>
                  </a:lnTo>
                  <a:lnTo>
                    <a:pt x="21384" y="12562"/>
                  </a:lnTo>
                  <a:lnTo>
                    <a:pt x="21358" y="12569"/>
                  </a:lnTo>
                  <a:lnTo>
                    <a:pt x="21338" y="12562"/>
                  </a:lnTo>
                  <a:lnTo>
                    <a:pt x="21320" y="12546"/>
                  </a:lnTo>
                  <a:lnTo>
                    <a:pt x="21309" y="12559"/>
                  </a:lnTo>
                  <a:lnTo>
                    <a:pt x="21302" y="12602"/>
                  </a:lnTo>
                  <a:lnTo>
                    <a:pt x="21294" y="12641"/>
                  </a:lnTo>
                  <a:lnTo>
                    <a:pt x="21287" y="12695"/>
                  </a:lnTo>
                  <a:lnTo>
                    <a:pt x="21268" y="12731"/>
                  </a:lnTo>
                  <a:lnTo>
                    <a:pt x="21276" y="12753"/>
                  </a:lnTo>
                  <a:lnTo>
                    <a:pt x="21309" y="12792"/>
                  </a:lnTo>
                  <a:lnTo>
                    <a:pt x="21309" y="12792"/>
                  </a:lnTo>
                  <a:close/>
                  <a:moveTo>
                    <a:pt x="378" y="9848"/>
                  </a:moveTo>
                  <a:lnTo>
                    <a:pt x="378" y="9848"/>
                  </a:lnTo>
                  <a:lnTo>
                    <a:pt x="375" y="9852"/>
                  </a:lnTo>
                  <a:lnTo>
                    <a:pt x="370" y="9863"/>
                  </a:lnTo>
                  <a:lnTo>
                    <a:pt x="365" y="9880"/>
                  </a:lnTo>
                  <a:lnTo>
                    <a:pt x="401" y="9900"/>
                  </a:lnTo>
                  <a:lnTo>
                    <a:pt x="412" y="9881"/>
                  </a:lnTo>
                  <a:lnTo>
                    <a:pt x="378" y="9848"/>
                  </a:lnTo>
                  <a:close/>
                </a:path>
              </a:pathLst>
            </a:custGeom>
            <a:solidFill>
              <a:srgbClr val="F4B486"/>
            </a:solidFill>
            <a:ln w="635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" name="Freeform 8"/>
            <p:cNvSpPr>
              <a:spLocks noEditPoints="1"/>
            </p:cNvSpPr>
            <p:nvPr/>
          </p:nvSpPr>
          <p:spPr bwMode="auto">
            <a:xfrm>
              <a:off x="1922506" y="3454355"/>
              <a:ext cx="1824573" cy="1348518"/>
            </a:xfrm>
            <a:custGeom>
              <a:avLst/>
              <a:gdLst>
                <a:gd name="T0" fmla="*/ 8920 w 11959"/>
                <a:gd name="T1" fmla="*/ 1182 h 8837"/>
                <a:gd name="T2" fmla="*/ 9020 w 11959"/>
                <a:gd name="T3" fmla="*/ 843 h 8837"/>
                <a:gd name="T4" fmla="*/ 9053 w 11959"/>
                <a:gd name="T5" fmla="*/ 402 h 8837"/>
                <a:gd name="T6" fmla="*/ 8977 w 11959"/>
                <a:gd name="T7" fmla="*/ 133 h 8837"/>
                <a:gd name="T8" fmla="*/ 9341 w 11959"/>
                <a:gd name="T9" fmla="*/ 12 h 8837"/>
                <a:gd name="T10" fmla="*/ 9707 w 11959"/>
                <a:gd name="T11" fmla="*/ 48 h 8837"/>
                <a:gd name="T12" fmla="*/ 9905 w 11959"/>
                <a:gd name="T13" fmla="*/ 170 h 8837"/>
                <a:gd name="T14" fmla="*/ 10069 w 11959"/>
                <a:gd name="T15" fmla="*/ 397 h 8837"/>
                <a:gd name="T16" fmla="*/ 10355 w 11959"/>
                <a:gd name="T17" fmla="*/ 740 h 8837"/>
                <a:gd name="T18" fmla="*/ 10599 w 11959"/>
                <a:gd name="T19" fmla="*/ 1053 h 8837"/>
                <a:gd name="T20" fmla="*/ 10838 w 11959"/>
                <a:gd name="T21" fmla="*/ 1074 h 8837"/>
                <a:gd name="T22" fmla="*/ 11083 w 11959"/>
                <a:gd name="T23" fmla="*/ 1246 h 8837"/>
                <a:gd name="T24" fmla="*/ 11191 w 11959"/>
                <a:gd name="T25" fmla="*/ 1452 h 8837"/>
                <a:gd name="T26" fmla="*/ 11542 w 11959"/>
                <a:gd name="T27" fmla="*/ 1530 h 8837"/>
                <a:gd name="T28" fmla="*/ 11783 w 11959"/>
                <a:gd name="T29" fmla="*/ 1281 h 8837"/>
                <a:gd name="T30" fmla="*/ 11915 w 11959"/>
                <a:gd name="T31" fmla="*/ 1581 h 8837"/>
                <a:gd name="T32" fmla="*/ 11933 w 11959"/>
                <a:gd name="T33" fmla="*/ 1885 h 8837"/>
                <a:gd name="T34" fmla="*/ 11908 w 11959"/>
                <a:gd name="T35" fmla="*/ 2174 h 8837"/>
                <a:gd name="T36" fmla="*/ 11604 w 11959"/>
                <a:gd name="T37" fmla="*/ 2335 h 8837"/>
                <a:gd name="T38" fmla="*/ 11697 w 11959"/>
                <a:gd name="T39" fmla="*/ 2815 h 8837"/>
                <a:gd name="T40" fmla="*/ 10802 w 11959"/>
                <a:gd name="T41" fmla="*/ 3820 h 8837"/>
                <a:gd name="T42" fmla="*/ 10361 w 11959"/>
                <a:gd name="T43" fmla="*/ 4079 h 8837"/>
                <a:gd name="T44" fmla="*/ 10366 w 11959"/>
                <a:gd name="T45" fmla="*/ 3979 h 8837"/>
                <a:gd name="T46" fmla="*/ 10373 w 11959"/>
                <a:gd name="T47" fmla="*/ 3684 h 8837"/>
                <a:gd name="T48" fmla="*/ 9952 w 11959"/>
                <a:gd name="T49" fmla="*/ 3823 h 8837"/>
                <a:gd name="T50" fmla="*/ 9626 w 11959"/>
                <a:gd name="T51" fmla="*/ 4155 h 8837"/>
                <a:gd name="T52" fmla="*/ 9890 w 11959"/>
                <a:gd name="T53" fmla="*/ 4391 h 8837"/>
                <a:gd name="T54" fmla="*/ 10183 w 11959"/>
                <a:gd name="T55" fmla="*/ 4403 h 8837"/>
                <a:gd name="T56" fmla="*/ 10609 w 11959"/>
                <a:gd name="T57" fmla="*/ 4478 h 8837"/>
                <a:gd name="T58" fmla="*/ 10376 w 11959"/>
                <a:gd name="T59" fmla="*/ 4660 h 8837"/>
                <a:gd name="T60" fmla="*/ 10150 w 11959"/>
                <a:gd name="T61" fmla="*/ 4929 h 8837"/>
                <a:gd name="T62" fmla="*/ 10455 w 11959"/>
                <a:gd name="T63" fmla="*/ 5502 h 8837"/>
                <a:gd name="T64" fmla="*/ 10546 w 11959"/>
                <a:gd name="T65" fmla="*/ 5809 h 8837"/>
                <a:gd name="T66" fmla="*/ 10226 w 11959"/>
                <a:gd name="T67" fmla="*/ 5766 h 8837"/>
                <a:gd name="T68" fmla="*/ 10686 w 11959"/>
                <a:gd name="T69" fmla="*/ 6112 h 8837"/>
                <a:gd name="T70" fmla="*/ 10683 w 11959"/>
                <a:gd name="T71" fmla="*/ 6190 h 8837"/>
                <a:gd name="T72" fmla="*/ 10846 w 11959"/>
                <a:gd name="T73" fmla="*/ 6330 h 8837"/>
                <a:gd name="T74" fmla="*/ 10804 w 11959"/>
                <a:gd name="T75" fmla="*/ 6508 h 8837"/>
                <a:gd name="T76" fmla="*/ 10723 w 11959"/>
                <a:gd name="T77" fmla="*/ 6720 h 8837"/>
                <a:gd name="T78" fmla="*/ 10670 w 11959"/>
                <a:gd name="T79" fmla="*/ 6942 h 8837"/>
                <a:gd name="T80" fmla="*/ 10553 w 11959"/>
                <a:gd name="T81" fmla="*/ 7109 h 8837"/>
                <a:gd name="T82" fmla="*/ 10551 w 11959"/>
                <a:gd name="T83" fmla="*/ 7320 h 8837"/>
                <a:gd name="T84" fmla="*/ 10426 w 11959"/>
                <a:gd name="T85" fmla="*/ 7375 h 8837"/>
                <a:gd name="T86" fmla="*/ 10300 w 11959"/>
                <a:gd name="T87" fmla="*/ 7557 h 8837"/>
                <a:gd name="T88" fmla="*/ 10173 w 11959"/>
                <a:gd name="T89" fmla="*/ 7680 h 8837"/>
                <a:gd name="T90" fmla="*/ 9948 w 11959"/>
                <a:gd name="T91" fmla="*/ 7888 h 8837"/>
                <a:gd name="T92" fmla="*/ 9678 w 11959"/>
                <a:gd name="T93" fmla="*/ 7974 h 8837"/>
                <a:gd name="T94" fmla="*/ 9494 w 11959"/>
                <a:gd name="T95" fmla="*/ 8027 h 8837"/>
                <a:gd name="T96" fmla="*/ 9137 w 11959"/>
                <a:gd name="T97" fmla="*/ 8169 h 8837"/>
                <a:gd name="T98" fmla="*/ 9010 w 11959"/>
                <a:gd name="T99" fmla="*/ 8229 h 8837"/>
                <a:gd name="T100" fmla="*/ 8933 w 11959"/>
                <a:gd name="T101" fmla="*/ 8380 h 8837"/>
                <a:gd name="T102" fmla="*/ 8741 w 11959"/>
                <a:gd name="T103" fmla="*/ 8158 h 8837"/>
                <a:gd name="T104" fmla="*/ 7356 w 11959"/>
                <a:gd name="T105" fmla="*/ 8339 h 8837"/>
                <a:gd name="T106" fmla="*/ 10200 w 11959"/>
                <a:gd name="T107" fmla="*/ 7724 h 8837"/>
                <a:gd name="T108" fmla="*/ 10885 w 11959"/>
                <a:gd name="T109" fmla="*/ 6210 h 8837"/>
                <a:gd name="T110" fmla="*/ 10899 w 11959"/>
                <a:gd name="T111" fmla="*/ 8056 h 8837"/>
                <a:gd name="T112" fmla="*/ 11030 w 11959"/>
                <a:gd name="T113" fmla="*/ 7400 h 8837"/>
                <a:gd name="T114" fmla="*/ 10750 w 11959"/>
                <a:gd name="T115" fmla="*/ 7572 h 8837"/>
                <a:gd name="T116" fmla="*/ 10870 w 11959"/>
                <a:gd name="T117" fmla="*/ 8035 h 8837"/>
                <a:gd name="T118" fmla="*/ 8912 w 11959"/>
                <a:gd name="T119" fmla="*/ 8471 h 8837"/>
                <a:gd name="T120" fmla="*/ 8947 w 11959"/>
                <a:gd name="T121" fmla="*/ 8825 h 8837"/>
                <a:gd name="T122" fmla="*/ 9074 w 11959"/>
                <a:gd name="T123" fmla="*/ 8448 h 88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1959" h="8837">
                  <a:moveTo>
                    <a:pt x="3625" y="1873"/>
                  </a:moveTo>
                  <a:lnTo>
                    <a:pt x="3677" y="1873"/>
                  </a:lnTo>
                  <a:lnTo>
                    <a:pt x="3714" y="1886"/>
                  </a:lnTo>
                  <a:lnTo>
                    <a:pt x="3746" y="1887"/>
                  </a:lnTo>
                  <a:lnTo>
                    <a:pt x="5362" y="1936"/>
                  </a:lnTo>
                  <a:lnTo>
                    <a:pt x="8238" y="1623"/>
                  </a:lnTo>
                  <a:lnTo>
                    <a:pt x="8593" y="1252"/>
                  </a:lnTo>
                  <a:lnTo>
                    <a:pt x="8666" y="1227"/>
                  </a:lnTo>
                  <a:lnTo>
                    <a:pt x="8693" y="1231"/>
                  </a:lnTo>
                  <a:lnTo>
                    <a:pt x="8698" y="1245"/>
                  </a:lnTo>
                  <a:lnTo>
                    <a:pt x="8731" y="1238"/>
                  </a:lnTo>
                  <a:lnTo>
                    <a:pt x="8785" y="1246"/>
                  </a:lnTo>
                  <a:lnTo>
                    <a:pt x="8812" y="1268"/>
                  </a:lnTo>
                  <a:lnTo>
                    <a:pt x="8833" y="1264"/>
                  </a:lnTo>
                  <a:lnTo>
                    <a:pt x="8920" y="1182"/>
                  </a:lnTo>
                  <a:lnTo>
                    <a:pt x="8962" y="1152"/>
                  </a:lnTo>
                  <a:lnTo>
                    <a:pt x="9027" y="1141"/>
                  </a:lnTo>
                  <a:lnTo>
                    <a:pt x="9055" y="1113"/>
                  </a:lnTo>
                  <a:lnTo>
                    <a:pt x="9066" y="1078"/>
                  </a:lnTo>
                  <a:lnTo>
                    <a:pt x="9059" y="1041"/>
                  </a:lnTo>
                  <a:lnTo>
                    <a:pt x="9046" y="1032"/>
                  </a:lnTo>
                  <a:lnTo>
                    <a:pt x="9030" y="1043"/>
                  </a:lnTo>
                  <a:lnTo>
                    <a:pt x="9017" y="1032"/>
                  </a:lnTo>
                  <a:lnTo>
                    <a:pt x="8999" y="1029"/>
                  </a:lnTo>
                  <a:lnTo>
                    <a:pt x="8996" y="978"/>
                  </a:lnTo>
                  <a:lnTo>
                    <a:pt x="9006" y="962"/>
                  </a:lnTo>
                  <a:lnTo>
                    <a:pt x="9005" y="910"/>
                  </a:lnTo>
                  <a:lnTo>
                    <a:pt x="8992" y="877"/>
                  </a:lnTo>
                  <a:lnTo>
                    <a:pt x="8998" y="856"/>
                  </a:lnTo>
                  <a:lnTo>
                    <a:pt x="9020" y="843"/>
                  </a:lnTo>
                  <a:lnTo>
                    <a:pt x="9023" y="809"/>
                  </a:lnTo>
                  <a:lnTo>
                    <a:pt x="9003" y="786"/>
                  </a:lnTo>
                  <a:lnTo>
                    <a:pt x="8997" y="746"/>
                  </a:lnTo>
                  <a:lnTo>
                    <a:pt x="9004" y="727"/>
                  </a:lnTo>
                  <a:lnTo>
                    <a:pt x="8985" y="696"/>
                  </a:lnTo>
                  <a:lnTo>
                    <a:pt x="8987" y="666"/>
                  </a:lnTo>
                  <a:lnTo>
                    <a:pt x="9008" y="629"/>
                  </a:lnTo>
                  <a:lnTo>
                    <a:pt x="9031" y="610"/>
                  </a:lnTo>
                  <a:lnTo>
                    <a:pt x="9039" y="568"/>
                  </a:lnTo>
                  <a:lnTo>
                    <a:pt x="9063" y="532"/>
                  </a:lnTo>
                  <a:lnTo>
                    <a:pt x="9085" y="515"/>
                  </a:lnTo>
                  <a:lnTo>
                    <a:pt x="9087" y="471"/>
                  </a:lnTo>
                  <a:lnTo>
                    <a:pt x="9080" y="449"/>
                  </a:lnTo>
                  <a:lnTo>
                    <a:pt x="9080" y="421"/>
                  </a:lnTo>
                  <a:lnTo>
                    <a:pt x="9053" y="402"/>
                  </a:lnTo>
                  <a:lnTo>
                    <a:pt x="9039" y="367"/>
                  </a:lnTo>
                  <a:lnTo>
                    <a:pt x="9012" y="323"/>
                  </a:lnTo>
                  <a:lnTo>
                    <a:pt x="8990" y="318"/>
                  </a:lnTo>
                  <a:lnTo>
                    <a:pt x="8965" y="329"/>
                  </a:lnTo>
                  <a:lnTo>
                    <a:pt x="8924" y="354"/>
                  </a:lnTo>
                  <a:lnTo>
                    <a:pt x="8906" y="351"/>
                  </a:lnTo>
                  <a:lnTo>
                    <a:pt x="8893" y="336"/>
                  </a:lnTo>
                  <a:lnTo>
                    <a:pt x="8893" y="291"/>
                  </a:lnTo>
                  <a:lnTo>
                    <a:pt x="8906" y="276"/>
                  </a:lnTo>
                  <a:lnTo>
                    <a:pt x="8906" y="257"/>
                  </a:lnTo>
                  <a:lnTo>
                    <a:pt x="8920" y="238"/>
                  </a:lnTo>
                  <a:lnTo>
                    <a:pt x="8930" y="204"/>
                  </a:lnTo>
                  <a:lnTo>
                    <a:pt x="8957" y="172"/>
                  </a:lnTo>
                  <a:lnTo>
                    <a:pt x="8957" y="150"/>
                  </a:lnTo>
                  <a:lnTo>
                    <a:pt x="8977" y="133"/>
                  </a:lnTo>
                  <a:lnTo>
                    <a:pt x="9025" y="127"/>
                  </a:lnTo>
                  <a:lnTo>
                    <a:pt x="9047" y="119"/>
                  </a:lnTo>
                  <a:lnTo>
                    <a:pt x="9071" y="118"/>
                  </a:lnTo>
                  <a:lnTo>
                    <a:pt x="9077" y="112"/>
                  </a:lnTo>
                  <a:lnTo>
                    <a:pt x="9104" y="114"/>
                  </a:lnTo>
                  <a:lnTo>
                    <a:pt x="9131" y="103"/>
                  </a:lnTo>
                  <a:lnTo>
                    <a:pt x="9146" y="74"/>
                  </a:lnTo>
                  <a:lnTo>
                    <a:pt x="9178" y="74"/>
                  </a:lnTo>
                  <a:lnTo>
                    <a:pt x="9199" y="51"/>
                  </a:lnTo>
                  <a:lnTo>
                    <a:pt x="9238" y="58"/>
                  </a:lnTo>
                  <a:lnTo>
                    <a:pt x="9262" y="53"/>
                  </a:lnTo>
                  <a:lnTo>
                    <a:pt x="9299" y="54"/>
                  </a:lnTo>
                  <a:lnTo>
                    <a:pt x="9316" y="40"/>
                  </a:lnTo>
                  <a:lnTo>
                    <a:pt x="9330" y="40"/>
                  </a:lnTo>
                  <a:lnTo>
                    <a:pt x="9341" y="12"/>
                  </a:lnTo>
                  <a:lnTo>
                    <a:pt x="9393" y="6"/>
                  </a:lnTo>
                  <a:lnTo>
                    <a:pt x="9403" y="0"/>
                  </a:lnTo>
                  <a:lnTo>
                    <a:pt x="9424" y="6"/>
                  </a:lnTo>
                  <a:lnTo>
                    <a:pt x="9452" y="8"/>
                  </a:lnTo>
                  <a:lnTo>
                    <a:pt x="9478" y="27"/>
                  </a:lnTo>
                  <a:lnTo>
                    <a:pt x="9536" y="32"/>
                  </a:lnTo>
                  <a:lnTo>
                    <a:pt x="9560" y="52"/>
                  </a:lnTo>
                  <a:lnTo>
                    <a:pt x="9567" y="68"/>
                  </a:lnTo>
                  <a:lnTo>
                    <a:pt x="9609" y="68"/>
                  </a:lnTo>
                  <a:lnTo>
                    <a:pt x="9633" y="60"/>
                  </a:lnTo>
                  <a:lnTo>
                    <a:pt x="9644" y="72"/>
                  </a:lnTo>
                  <a:lnTo>
                    <a:pt x="9677" y="87"/>
                  </a:lnTo>
                  <a:lnTo>
                    <a:pt x="9692" y="81"/>
                  </a:lnTo>
                  <a:lnTo>
                    <a:pt x="9689" y="59"/>
                  </a:lnTo>
                  <a:lnTo>
                    <a:pt x="9707" y="48"/>
                  </a:lnTo>
                  <a:lnTo>
                    <a:pt x="9722" y="54"/>
                  </a:lnTo>
                  <a:lnTo>
                    <a:pt x="9749" y="54"/>
                  </a:lnTo>
                  <a:lnTo>
                    <a:pt x="9762" y="49"/>
                  </a:lnTo>
                  <a:lnTo>
                    <a:pt x="9781" y="70"/>
                  </a:lnTo>
                  <a:lnTo>
                    <a:pt x="9799" y="68"/>
                  </a:lnTo>
                  <a:lnTo>
                    <a:pt x="9824" y="76"/>
                  </a:lnTo>
                  <a:lnTo>
                    <a:pt x="9835" y="93"/>
                  </a:lnTo>
                  <a:lnTo>
                    <a:pt x="9830" y="112"/>
                  </a:lnTo>
                  <a:lnTo>
                    <a:pt x="9836" y="130"/>
                  </a:lnTo>
                  <a:lnTo>
                    <a:pt x="9857" y="131"/>
                  </a:lnTo>
                  <a:lnTo>
                    <a:pt x="9865" y="146"/>
                  </a:lnTo>
                  <a:lnTo>
                    <a:pt x="9884" y="130"/>
                  </a:lnTo>
                  <a:lnTo>
                    <a:pt x="9908" y="136"/>
                  </a:lnTo>
                  <a:lnTo>
                    <a:pt x="9915" y="152"/>
                  </a:lnTo>
                  <a:lnTo>
                    <a:pt x="9905" y="170"/>
                  </a:lnTo>
                  <a:lnTo>
                    <a:pt x="9914" y="187"/>
                  </a:lnTo>
                  <a:lnTo>
                    <a:pt x="9944" y="195"/>
                  </a:lnTo>
                  <a:lnTo>
                    <a:pt x="9961" y="192"/>
                  </a:lnTo>
                  <a:lnTo>
                    <a:pt x="9975" y="204"/>
                  </a:lnTo>
                  <a:lnTo>
                    <a:pt x="9975" y="222"/>
                  </a:lnTo>
                  <a:lnTo>
                    <a:pt x="9993" y="232"/>
                  </a:lnTo>
                  <a:lnTo>
                    <a:pt x="10005" y="253"/>
                  </a:lnTo>
                  <a:lnTo>
                    <a:pt x="10008" y="278"/>
                  </a:lnTo>
                  <a:lnTo>
                    <a:pt x="10016" y="300"/>
                  </a:lnTo>
                  <a:lnTo>
                    <a:pt x="10016" y="318"/>
                  </a:lnTo>
                  <a:lnTo>
                    <a:pt x="10024" y="330"/>
                  </a:lnTo>
                  <a:lnTo>
                    <a:pt x="10071" y="332"/>
                  </a:lnTo>
                  <a:lnTo>
                    <a:pt x="10076" y="353"/>
                  </a:lnTo>
                  <a:lnTo>
                    <a:pt x="10066" y="377"/>
                  </a:lnTo>
                  <a:lnTo>
                    <a:pt x="10069" y="397"/>
                  </a:lnTo>
                  <a:lnTo>
                    <a:pt x="10111" y="422"/>
                  </a:lnTo>
                  <a:lnTo>
                    <a:pt x="10127" y="453"/>
                  </a:lnTo>
                  <a:lnTo>
                    <a:pt x="10150" y="482"/>
                  </a:lnTo>
                  <a:lnTo>
                    <a:pt x="10156" y="508"/>
                  </a:lnTo>
                  <a:lnTo>
                    <a:pt x="10174" y="517"/>
                  </a:lnTo>
                  <a:lnTo>
                    <a:pt x="10186" y="548"/>
                  </a:lnTo>
                  <a:lnTo>
                    <a:pt x="10209" y="566"/>
                  </a:lnTo>
                  <a:lnTo>
                    <a:pt x="10208" y="581"/>
                  </a:lnTo>
                  <a:lnTo>
                    <a:pt x="10203" y="602"/>
                  </a:lnTo>
                  <a:lnTo>
                    <a:pt x="10214" y="608"/>
                  </a:lnTo>
                  <a:lnTo>
                    <a:pt x="10231" y="599"/>
                  </a:lnTo>
                  <a:lnTo>
                    <a:pt x="10249" y="627"/>
                  </a:lnTo>
                  <a:lnTo>
                    <a:pt x="10253" y="651"/>
                  </a:lnTo>
                  <a:lnTo>
                    <a:pt x="10289" y="697"/>
                  </a:lnTo>
                  <a:lnTo>
                    <a:pt x="10355" y="740"/>
                  </a:lnTo>
                  <a:lnTo>
                    <a:pt x="10366" y="774"/>
                  </a:lnTo>
                  <a:lnTo>
                    <a:pt x="10373" y="812"/>
                  </a:lnTo>
                  <a:lnTo>
                    <a:pt x="10387" y="823"/>
                  </a:lnTo>
                  <a:lnTo>
                    <a:pt x="10389" y="860"/>
                  </a:lnTo>
                  <a:lnTo>
                    <a:pt x="10410" y="872"/>
                  </a:lnTo>
                  <a:lnTo>
                    <a:pt x="10430" y="875"/>
                  </a:lnTo>
                  <a:lnTo>
                    <a:pt x="10437" y="907"/>
                  </a:lnTo>
                  <a:lnTo>
                    <a:pt x="10434" y="933"/>
                  </a:lnTo>
                  <a:lnTo>
                    <a:pt x="10454" y="968"/>
                  </a:lnTo>
                  <a:lnTo>
                    <a:pt x="10495" y="1011"/>
                  </a:lnTo>
                  <a:lnTo>
                    <a:pt x="10525" y="1021"/>
                  </a:lnTo>
                  <a:lnTo>
                    <a:pt x="10539" y="1045"/>
                  </a:lnTo>
                  <a:lnTo>
                    <a:pt x="10562" y="1050"/>
                  </a:lnTo>
                  <a:lnTo>
                    <a:pt x="10581" y="1043"/>
                  </a:lnTo>
                  <a:lnTo>
                    <a:pt x="10599" y="1053"/>
                  </a:lnTo>
                  <a:lnTo>
                    <a:pt x="10614" y="1045"/>
                  </a:lnTo>
                  <a:lnTo>
                    <a:pt x="10652" y="1051"/>
                  </a:lnTo>
                  <a:lnTo>
                    <a:pt x="10672" y="1034"/>
                  </a:lnTo>
                  <a:lnTo>
                    <a:pt x="10697" y="1034"/>
                  </a:lnTo>
                  <a:lnTo>
                    <a:pt x="10697" y="1044"/>
                  </a:lnTo>
                  <a:lnTo>
                    <a:pt x="10682" y="1059"/>
                  </a:lnTo>
                  <a:lnTo>
                    <a:pt x="10694" y="1071"/>
                  </a:lnTo>
                  <a:lnTo>
                    <a:pt x="10735" y="1074"/>
                  </a:lnTo>
                  <a:lnTo>
                    <a:pt x="10754" y="1084"/>
                  </a:lnTo>
                  <a:lnTo>
                    <a:pt x="10766" y="1098"/>
                  </a:lnTo>
                  <a:lnTo>
                    <a:pt x="10788" y="1112"/>
                  </a:lnTo>
                  <a:lnTo>
                    <a:pt x="10793" y="1098"/>
                  </a:lnTo>
                  <a:lnTo>
                    <a:pt x="10812" y="1090"/>
                  </a:lnTo>
                  <a:lnTo>
                    <a:pt x="10831" y="1096"/>
                  </a:lnTo>
                  <a:lnTo>
                    <a:pt x="10838" y="1074"/>
                  </a:lnTo>
                  <a:lnTo>
                    <a:pt x="10857" y="1072"/>
                  </a:lnTo>
                  <a:lnTo>
                    <a:pt x="10870" y="1085"/>
                  </a:lnTo>
                  <a:lnTo>
                    <a:pt x="10878" y="1106"/>
                  </a:lnTo>
                  <a:lnTo>
                    <a:pt x="10897" y="1128"/>
                  </a:lnTo>
                  <a:lnTo>
                    <a:pt x="10917" y="1130"/>
                  </a:lnTo>
                  <a:lnTo>
                    <a:pt x="10922" y="1148"/>
                  </a:lnTo>
                  <a:lnTo>
                    <a:pt x="10942" y="1164"/>
                  </a:lnTo>
                  <a:lnTo>
                    <a:pt x="10952" y="1163"/>
                  </a:lnTo>
                  <a:lnTo>
                    <a:pt x="10968" y="1181"/>
                  </a:lnTo>
                  <a:lnTo>
                    <a:pt x="10973" y="1198"/>
                  </a:lnTo>
                  <a:lnTo>
                    <a:pt x="11013" y="1216"/>
                  </a:lnTo>
                  <a:lnTo>
                    <a:pt x="11021" y="1225"/>
                  </a:lnTo>
                  <a:lnTo>
                    <a:pt x="11039" y="1227"/>
                  </a:lnTo>
                  <a:lnTo>
                    <a:pt x="11058" y="1241"/>
                  </a:lnTo>
                  <a:lnTo>
                    <a:pt x="11083" y="1246"/>
                  </a:lnTo>
                  <a:lnTo>
                    <a:pt x="11103" y="1240"/>
                  </a:lnTo>
                  <a:lnTo>
                    <a:pt x="11124" y="1238"/>
                  </a:lnTo>
                  <a:lnTo>
                    <a:pt x="11144" y="1224"/>
                  </a:lnTo>
                  <a:lnTo>
                    <a:pt x="11158" y="1220"/>
                  </a:lnTo>
                  <a:lnTo>
                    <a:pt x="11172" y="1227"/>
                  </a:lnTo>
                  <a:lnTo>
                    <a:pt x="11168" y="1251"/>
                  </a:lnTo>
                  <a:lnTo>
                    <a:pt x="11153" y="1273"/>
                  </a:lnTo>
                  <a:lnTo>
                    <a:pt x="11154" y="1299"/>
                  </a:lnTo>
                  <a:lnTo>
                    <a:pt x="11157" y="1320"/>
                  </a:lnTo>
                  <a:lnTo>
                    <a:pt x="11187" y="1317"/>
                  </a:lnTo>
                  <a:lnTo>
                    <a:pt x="11194" y="1350"/>
                  </a:lnTo>
                  <a:lnTo>
                    <a:pt x="11205" y="1380"/>
                  </a:lnTo>
                  <a:lnTo>
                    <a:pt x="11200" y="1414"/>
                  </a:lnTo>
                  <a:lnTo>
                    <a:pt x="11191" y="1425"/>
                  </a:lnTo>
                  <a:lnTo>
                    <a:pt x="11191" y="1452"/>
                  </a:lnTo>
                  <a:lnTo>
                    <a:pt x="11226" y="1496"/>
                  </a:lnTo>
                  <a:lnTo>
                    <a:pt x="11242" y="1506"/>
                  </a:lnTo>
                  <a:lnTo>
                    <a:pt x="11272" y="1542"/>
                  </a:lnTo>
                  <a:lnTo>
                    <a:pt x="11280" y="1561"/>
                  </a:lnTo>
                  <a:lnTo>
                    <a:pt x="11309" y="1553"/>
                  </a:lnTo>
                  <a:lnTo>
                    <a:pt x="11333" y="1536"/>
                  </a:lnTo>
                  <a:lnTo>
                    <a:pt x="11360" y="1536"/>
                  </a:lnTo>
                  <a:lnTo>
                    <a:pt x="11376" y="1560"/>
                  </a:lnTo>
                  <a:lnTo>
                    <a:pt x="11385" y="1584"/>
                  </a:lnTo>
                  <a:lnTo>
                    <a:pt x="11408" y="1576"/>
                  </a:lnTo>
                  <a:lnTo>
                    <a:pt x="11423" y="1561"/>
                  </a:lnTo>
                  <a:lnTo>
                    <a:pt x="11449" y="1568"/>
                  </a:lnTo>
                  <a:lnTo>
                    <a:pt x="11467" y="1561"/>
                  </a:lnTo>
                  <a:lnTo>
                    <a:pt x="11518" y="1551"/>
                  </a:lnTo>
                  <a:lnTo>
                    <a:pt x="11542" y="1530"/>
                  </a:lnTo>
                  <a:lnTo>
                    <a:pt x="11560" y="1521"/>
                  </a:lnTo>
                  <a:lnTo>
                    <a:pt x="11558" y="1501"/>
                  </a:lnTo>
                  <a:lnTo>
                    <a:pt x="11567" y="1467"/>
                  </a:lnTo>
                  <a:lnTo>
                    <a:pt x="11591" y="1455"/>
                  </a:lnTo>
                  <a:lnTo>
                    <a:pt x="11591" y="1426"/>
                  </a:lnTo>
                  <a:lnTo>
                    <a:pt x="11602" y="1399"/>
                  </a:lnTo>
                  <a:lnTo>
                    <a:pt x="11625" y="1396"/>
                  </a:lnTo>
                  <a:lnTo>
                    <a:pt x="11662" y="1396"/>
                  </a:lnTo>
                  <a:lnTo>
                    <a:pt x="11673" y="1359"/>
                  </a:lnTo>
                  <a:lnTo>
                    <a:pt x="11691" y="1355"/>
                  </a:lnTo>
                  <a:lnTo>
                    <a:pt x="11710" y="1349"/>
                  </a:lnTo>
                  <a:lnTo>
                    <a:pt x="11715" y="1321"/>
                  </a:lnTo>
                  <a:lnTo>
                    <a:pt x="11735" y="1303"/>
                  </a:lnTo>
                  <a:lnTo>
                    <a:pt x="11765" y="1300"/>
                  </a:lnTo>
                  <a:lnTo>
                    <a:pt x="11783" y="1281"/>
                  </a:lnTo>
                  <a:lnTo>
                    <a:pt x="11818" y="1294"/>
                  </a:lnTo>
                  <a:lnTo>
                    <a:pt x="11838" y="1310"/>
                  </a:lnTo>
                  <a:lnTo>
                    <a:pt x="11868" y="1311"/>
                  </a:lnTo>
                  <a:lnTo>
                    <a:pt x="11879" y="1331"/>
                  </a:lnTo>
                  <a:lnTo>
                    <a:pt x="11897" y="1364"/>
                  </a:lnTo>
                  <a:lnTo>
                    <a:pt x="11879" y="1381"/>
                  </a:lnTo>
                  <a:lnTo>
                    <a:pt x="11885" y="1400"/>
                  </a:lnTo>
                  <a:lnTo>
                    <a:pt x="11916" y="1433"/>
                  </a:lnTo>
                  <a:lnTo>
                    <a:pt x="11920" y="1460"/>
                  </a:lnTo>
                  <a:lnTo>
                    <a:pt x="11937" y="1477"/>
                  </a:lnTo>
                  <a:lnTo>
                    <a:pt x="11959" y="1490"/>
                  </a:lnTo>
                  <a:lnTo>
                    <a:pt x="11951" y="1529"/>
                  </a:lnTo>
                  <a:lnTo>
                    <a:pt x="11950" y="1561"/>
                  </a:lnTo>
                  <a:lnTo>
                    <a:pt x="11943" y="1575"/>
                  </a:lnTo>
                  <a:lnTo>
                    <a:pt x="11915" y="1581"/>
                  </a:lnTo>
                  <a:lnTo>
                    <a:pt x="11890" y="1612"/>
                  </a:lnTo>
                  <a:lnTo>
                    <a:pt x="11890" y="1628"/>
                  </a:lnTo>
                  <a:lnTo>
                    <a:pt x="11906" y="1650"/>
                  </a:lnTo>
                  <a:lnTo>
                    <a:pt x="11914" y="1659"/>
                  </a:lnTo>
                  <a:lnTo>
                    <a:pt x="11912" y="1690"/>
                  </a:lnTo>
                  <a:lnTo>
                    <a:pt x="11901" y="1716"/>
                  </a:lnTo>
                  <a:lnTo>
                    <a:pt x="11913" y="1733"/>
                  </a:lnTo>
                  <a:lnTo>
                    <a:pt x="11929" y="1744"/>
                  </a:lnTo>
                  <a:lnTo>
                    <a:pt x="11927" y="1765"/>
                  </a:lnTo>
                  <a:lnTo>
                    <a:pt x="11935" y="1778"/>
                  </a:lnTo>
                  <a:lnTo>
                    <a:pt x="11936" y="1791"/>
                  </a:lnTo>
                  <a:lnTo>
                    <a:pt x="11928" y="1799"/>
                  </a:lnTo>
                  <a:lnTo>
                    <a:pt x="11916" y="1805"/>
                  </a:lnTo>
                  <a:lnTo>
                    <a:pt x="11920" y="1848"/>
                  </a:lnTo>
                  <a:lnTo>
                    <a:pt x="11933" y="1885"/>
                  </a:lnTo>
                  <a:lnTo>
                    <a:pt x="11943" y="1905"/>
                  </a:lnTo>
                  <a:lnTo>
                    <a:pt x="11943" y="1919"/>
                  </a:lnTo>
                  <a:lnTo>
                    <a:pt x="11925" y="1932"/>
                  </a:lnTo>
                  <a:lnTo>
                    <a:pt x="11917" y="1957"/>
                  </a:lnTo>
                  <a:lnTo>
                    <a:pt x="11929" y="1976"/>
                  </a:lnTo>
                  <a:lnTo>
                    <a:pt x="11929" y="1996"/>
                  </a:lnTo>
                  <a:lnTo>
                    <a:pt x="11939" y="2014"/>
                  </a:lnTo>
                  <a:lnTo>
                    <a:pt x="11914" y="2026"/>
                  </a:lnTo>
                  <a:lnTo>
                    <a:pt x="11908" y="2037"/>
                  </a:lnTo>
                  <a:lnTo>
                    <a:pt x="11920" y="2056"/>
                  </a:lnTo>
                  <a:lnTo>
                    <a:pt x="11925" y="2084"/>
                  </a:lnTo>
                  <a:lnTo>
                    <a:pt x="11913" y="2098"/>
                  </a:lnTo>
                  <a:lnTo>
                    <a:pt x="11897" y="2134"/>
                  </a:lnTo>
                  <a:lnTo>
                    <a:pt x="11902" y="2155"/>
                  </a:lnTo>
                  <a:lnTo>
                    <a:pt x="11908" y="2174"/>
                  </a:lnTo>
                  <a:lnTo>
                    <a:pt x="11902" y="2188"/>
                  </a:lnTo>
                  <a:lnTo>
                    <a:pt x="11904" y="2207"/>
                  </a:lnTo>
                  <a:lnTo>
                    <a:pt x="11916" y="2228"/>
                  </a:lnTo>
                  <a:lnTo>
                    <a:pt x="11921" y="2254"/>
                  </a:lnTo>
                  <a:lnTo>
                    <a:pt x="11906" y="2273"/>
                  </a:lnTo>
                  <a:lnTo>
                    <a:pt x="11885" y="2273"/>
                  </a:lnTo>
                  <a:lnTo>
                    <a:pt x="11868" y="2267"/>
                  </a:lnTo>
                  <a:lnTo>
                    <a:pt x="11751" y="2245"/>
                  </a:lnTo>
                  <a:lnTo>
                    <a:pt x="11728" y="2237"/>
                  </a:lnTo>
                  <a:lnTo>
                    <a:pt x="11698" y="2229"/>
                  </a:lnTo>
                  <a:lnTo>
                    <a:pt x="11684" y="2233"/>
                  </a:lnTo>
                  <a:lnTo>
                    <a:pt x="11651" y="2285"/>
                  </a:lnTo>
                  <a:lnTo>
                    <a:pt x="11643" y="2309"/>
                  </a:lnTo>
                  <a:lnTo>
                    <a:pt x="11625" y="2332"/>
                  </a:lnTo>
                  <a:lnTo>
                    <a:pt x="11604" y="2335"/>
                  </a:lnTo>
                  <a:lnTo>
                    <a:pt x="11581" y="2350"/>
                  </a:lnTo>
                  <a:lnTo>
                    <a:pt x="11573" y="2367"/>
                  </a:lnTo>
                  <a:lnTo>
                    <a:pt x="11587" y="2396"/>
                  </a:lnTo>
                  <a:lnTo>
                    <a:pt x="11630" y="2464"/>
                  </a:lnTo>
                  <a:lnTo>
                    <a:pt x="11638" y="2491"/>
                  </a:lnTo>
                  <a:lnTo>
                    <a:pt x="11651" y="2513"/>
                  </a:lnTo>
                  <a:lnTo>
                    <a:pt x="11674" y="2545"/>
                  </a:lnTo>
                  <a:lnTo>
                    <a:pt x="11673" y="2578"/>
                  </a:lnTo>
                  <a:lnTo>
                    <a:pt x="11677" y="2622"/>
                  </a:lnTo>
                  <a:lnTo>
                    <a:pt x="11680" y="2653"/>
                  </a:lnTo>
                  <a:lnTo>
                    <a:pt x="11680" y="2716"/>
                  </a:lnTo>
                  <a:lnTo>
                    <a:pt x="11702" y="2731"/>
                  </a:lnTo>
                  <a:lnTo>
                    <a:pt x="11705" y="2764"/>
                  </a:lnTo>
                  <a:lnTo>
                    <a:pt x="11706" y="2798"/>
                  </a:lnTo>
                  <a:lnTo>
                    <a:pt x="11697" y="2815"/>
                  </a:lnTo>
                  <a:lnTo>
                    <a:pt x="11696" y="2839"/>
                  </a:lnTo>
                  <a:lnTo>
                    <a:pt x="11700" y="2858"/>
                  </a:lnTo>
                  <a:lnTo>
                    <a:pt x="11700" y="2890"/>
                  </a:lnTo>
                  <a:lnTo>
                    <a:pt x="11687" y="2893"/>
                  </a:lnTo>
                  <a:lnTo>
                    <a:pt x="11644" y="2888"/>
                  </a:lnTo>
                  <a:lnTo>
                    <a:pt x="11622" y="2901"/>
                  </a:lnTo>
                  <a:lnTo>
                    <a:pt x="11621" y="2915"/>
                  </a:lnTo>
                  <a:lnTo>
                    <a:pt x="11626" y="2946"/>
                  </a:lnTo>
                  <a:lnTo>
                    <a:pt x="11641" y="2955"/>
                  </a:lnTo>
                  <a:lnTo>
                    <a:pt x="11641" y="2976"/>
                  </a:lnTo>
                  <a:lnTo>
                    <a:pt x="11633" y="2996"/>
                  </a:lnTo>
                  <a:lnTo>
                    <a:pt x="11474" y="3122"/>
                  </a:lnTo>
                  <a:lnTo>
                    <a:pt x="11427" y="3403"/>
                  </a:lnTo>
                  <a:lnTo>
                    <a:pt x="10891" y="3778"/>
                  </a:lnTo>
                  <a:lnTo>
                    <a:pt x="10802" y="3820"/>
                  </a:lnTo>
                  <a:lnTo>
                    <a:pt x="10798" y="3820"/>
                  </a:lnTo>
                  <a:lnTo>
                    <a:pt x="10784" y="3786"/>
                  </a:lnTo>
                  <a:lnTo>
                    <a:pt x="10732" y="3848"/>
                  </a:lnTo>
                  <a:lnTo>
                    <a:pt x="10691" y="3850"/>
                  </a:lnTo>
                  <a:lnTo>
                    <a:pt x="10670" y="3858"/>
                  </a:lnTo>
                  <a:lnTo>
                    <a:pt x="10651" y="3840"/>
                  </a:lnTo>
                  <a:lnTo>
                    <a:pt x="10603" y="3875"/>
                  </a:lnTo>
                  <a:lnTo>
                    <a:pt x="10561" y="3875"/>
                  </a:lnTo>
                  <a:lnTo>
                    <a:pt x="10553" y="3913"/>
                  </a:lnTo>
                  <a:lnTo>
                    <a:pt x="10530" y="3910"/>
                  </a:lnTo>
                  <a:lnTo>
                    <a:pt x="10449" y="3971"/>
                  </a:lnTo>
                  <a:lnTo>
                    <a:pt x="10403" y="4005"/>
                  </a:lnTo>
                  <a:lnTo>
                    <a:pt x="10419" y="4042"/>
                  </a:lnTo>
                  <a:lnTo>
                    <a:pt x="10413" y="4056"/>
                  </a:lnTo>
                  <a:lnTo>
                    <a:pt x="10361" y="4079"/>
                  </a:lnTo>
                  <a:lnTo>
                    <a:pt x="10332" y="4123"/>
                  </a:lnTo>
                  <a:lnTo>
                    <a:pt x="10311" y="4123"/>
                  </a:lnTo>
                  <a:lnTo>
                    <a:pt x="10289" y="4152"/>
                  </a:lnTo>
                  <a:lnTo>
                    <a:pt x="10265" y="4155"/>
                  </a:lnTo>
                  <a:lnTo>
                    <a:pt x="10261" y="4126"/>
                  </a:lnTo>
                  <a:lnTo>
                    <a:pt x="10232" y="4107"/>
                  </a:lnTo>
                  <a:lnTo>
                    <a:pt x="10247" y="4079"/>
                  </a:lnTo>
                  <a:lnTo>
                    <a:pt x="10276" y="4077"/>
                  </a:lnTo>
                  <a:lnTo>
                    <a:pt x="10296" y="4052"/>
                  </a:lnTo>
                  <a:lnTo>
                    <a:pt x="10337" y="4057"/>
                  </a:lnTo>
                  <a:lnTo>
                    <a:pt x="10352" y="4046"/>
                  </a:lnTo>
                  <a:lnTo>
                    <a:pt x="10357" y="4025"/>
                  </a:lnTo>
                  <a:lnTo>
                    <a:pt x="10336" y="4021"/>
                  </a:lnTo>
                  <a:lnTo>
                    <a:pt x="10332" y="4003"/>
                  </a:lnTo>
                  <a:lnTo>
                    <a:pt x="10366" y="3979"/>
                  </a:lnTo>
                  <a:lnTo>
                    <a:pt x="10383" y="3946"/>
                  </a:lnTo>
                  <a:lnTo>
                    <a:pt x="10339" y="3979"/>
                  </a:lnTo>
                  <a:lnTo>
                    <a:pt x="10300" y="3993"/>
                  </a:lnTo>
                  <a:lnTo>
                    <a:pt x="10283" y="3974"/>
                  </a:lnTo>
                  <a:lnTo>
                    <a:pt x="10283" y="3951"/>
                  </a:lnTo>
                  <a:lnTo>
                    <a:pt x="10298" y="3945"/>
                  </a:lnTo>
                  <a:lnTo>
                    <a:pt x="10301" y="3920"/>
                  </a:lnTo>
                  <a:lnTo>
                    <a:pt x="10261" y="3880"/>
                  </a:lnTo>
                  <a:lnTo>
                    <a:pt x="10269" y="3832"/>
                  </a:lnTo>
                  <a:lnTo>
                    <a:pt x="10265" y="3818"/>
                  </a:lnTo>
                  <a:lnTo>
                    <a:pt x="10300" y="3817"/>
                  </a:lnTo>
                  <a:lnTo>
                    <a:pt x="10304" y="3772"/>
                  </a:lnTo>
                  <a:lnTo>
                    <a:pt x="10343" y="3721"/>
                  </a:lnTo>
                  <a:lnTo>
                    <a:pt x="10351" y="3697"/>
                  </a:lnTo>
                  <a:lnTo>
                    <a:pt x="10373" y="3684"/>
                  </a:lnTo>
                  <a:lnTo>
                    <a:pt x="10369" y="3653"/>
                  </a:lnTo>
                  <a:lnTo>
                    <a:pt x="10287" y="3604"/>
                  </a:lnTo>
                  <a:lnTo>
                    <a:pt x="10230" y="3537"/>
                  </a:lnTo>
                  <a:lnTo>
                    <a:pt x="10218" y="3572"/>
                  </a:lnTo>
                  <a:lnTo>
                    <a:pt x="10186" y="3572"/>
                  </a:lnTo>
                  <a:lnTo>
                    <a:pt x="10170" y="3561"/>
                  </a:lnTo>
                  <a:lnTo>
                    <a:pt x="10128" y="3564"/>
                  </a:lnTo>
                  <a:lnTo>
                    <a:pt x="10103" y="3603"/>
                  </a:lnTo>
                  <a:lnTo>
                    <a:pt x="10089" y="3612"/>
                  </a:lnTo>
                  <a:lnTo>
                    <a:pt x="10081" y="3653"/>
                  </a:lnTo>
                  <a:lnTo>
                    <a:pt x="10044" y="3695"/>
                  </a:lnTo>
                  <a:lnTo>
                    <a:pt x="10040" y="3767"/>
                  </a:lnTo>
                  <a:lnTo>
                    <a:pt x="10021" y="3772"/>
                  </a:lnTo>
                  <a:lnTo>
                    <a:pt x="9991" y="3821"/>
                  </a:lnTo>
                  <a:lnTo>
                    <a:pt x="9952" y="3823"/>
                  </a:lnTo>
                  <a:lnTo>
                    <a:pt x="9887" y="3859"/>
                  </a:lnTo>
                  <a:lnTo>
                    <a:pt x="9868" y="3951"/>
                  </a:lnTo>
                  <a:lnTo>
                    <a:pt x="9854" y="3972"/>
                  </a:lnTo>
                  <a:lnTo>
                    <a:pt x="9865" y="3982"/>
                  </a:lnTo>
                  <a:lnTo>
                    <a:pt x="9872" y="4026"/>
                  </a:lnTo>
                  <a:lnTo>
                    <a:pt x="9846" y="4026"/>
                  </a:lnTo>
                  <a:lnTo>
                    <a:pt x="9857" y="4045"/>
                  </a:lnTo>
                  <a:lnTo>
                    <a:pt x="9839" y="4084"/>
                  </a:lnTo>
                  <a:lnTo>
                    <a:pt x="9792" y="4085"/>
                  </a:lnTo>
                  <a:lnTo>
                    <a:pt x="9732" y="4086"/>
                  </a:lnTo>
                  <a:lnTo>
                    <a:pt x="9663" y="4062"/>
                  </a:lnTo>
                  <a:lnTo>
                    <a:pt x="9658" y="4083"/>
                  </a:lnTo>
                  <a:lnTo>
                    <a:pt x="9636" y="4099"/>
                  </a:lnTo>
                  <a:lnTo>
                    <a:pt x="9632" y="4137"/>
                  </a:lnTo>
                  <a:lnTo>
                    <a:pt x="9626" y="4155"/>
                  </a:lnTo>
                  <a:lnTo>
                    <a:pt x="9627" y="4174"/>
                  </a:lnTo>
                  <a:lnTo>
                    <a:pt x="9611" y="4190"/>
                  </a:lnTo>
                  <a:lnTo>
                    <a:pt x="9631" y="4233"/>
                  </a:lnTo>
                  <a:lnTo>
                    <a:pt x="9635" y="4272"/>
                  </a:lnTo>
                  <a:lnTo>
                    <a:pt x="9674" y="4294"/>
                  </a:lnTo>
                  <a:lnTo>
                    <a:pt x="9734" y="4336"/>
                  </a:lnTo>
                  <a:lnTo>
                    <a:pt x="9742" y="4358"/>
                  </a:lnTo>
                  <a:lnTo>
                    <a:pt x="9770" y="4406"/>
                  </a:lnTo>
                  <a:lnTo>
                    <a:pt x="9771" y="4389"/>
                  </a:lnTo>
                  <a:lnTo>
                    <a:pt x="9783" y="4409"/>
                  </a:lnTo>
                  <a:lnTo>
                    <a:pt x="9798" y="4386"/>
                  </a:lnTo>
                  <a:lnTo>
                    <a:pt x="9819" y="4386"/>
                  </a:lnTo>
                  <a:lnTo>
                    <a:pt x="9822" y="4404"/>
                  </a:lnTo>
                  <a:lnTo>
                    <a:pt x="9841" y="4393"/>
                  </a:lnTo>
                  <a:lnTo>
                    <a:pt x="9890" y="4391"/>
                  </a:lnTo>
                  <a:lnTo>
                    <a:pt x="9898" y="4427"/>
                  </a:lnTo>
                  <a:lnTo>
                    <a:pt x="9898" y="4476"/>
                  </a:lnTo>
                  <a:lnTo>
                    <a:pt x="9948" y="4574"/>
                  </a:lnTo>
                  <a:lnTo>
                    <a:pt x="9997" y="4575"/>
                  </a:lnTo>
                  <a:lnTo>
                    <a:pt x="10032" y="4554"/>
                  </a:lnTo>
                  <a:lnTo>
                    <a:pt x="10068" y="4568"/>
                  </a:lnTo>
                  <a:lnTo>
                    <a:pt x="10085" y="4553"/>
                  </a:lnTo>
                  <a:lnTo>
                    <a:pt x="10103" y="4518"/>
                  </a:lnTo>
                  <a:lnTo>
                    <a:pt x="10087" y="4496"/>
                  </a:lnTo>
                  <a:lnTo>
                    <a:pt x="10079" y="4490"/>
                  </a:lnTo>
                  <a:lnTo>
                    <a:pt x="10129" y="4471"/>
                  </a:lnTo>
                  <a:lnTo>
                    <a:pt x="10154" y="4450"/>
                  </a:lnTo>
                  <a:lnTo>
                    <a:pt x="10154" y="4417"/>
                  </a:lnTo>
                  <a:lnTo>
                    <a:pt x="10139" y="4404"/>
                  </a:lnTo>
                  <a:lnTo>
                    <a:pt x="10183" y="4403"/>
                  </a:lnTo>
                  <a:lnTo>
                    <a:pt x="10267" y="4364"/>
                  </a:lnTo>
                  <a:lnTo>
                    <a:pt x="10278" y="4379"/>
                  </a:lnTo>
                  <a:lnTo>
                    <a:pt x="10298" y="4388"/>
                  </a:lnTo>
                  <a:lnTo>
                    <a:pt x="10319" y="4420"/>
                  </a:lnTo>
                  <a:lnTo>
                    <a:pt x="10341" y="4430"/>
                  </a:lnTo>
                  <a:lnTo>
                    <a:pt x="10365" y="4450"/>
                  </a:lnTo>
                  <a:lnTo>
                    <a:pt x="10481" y="4446"/>
                  </a:lnTo>
                  <a:lnTo>
                    <a:pt x="10497" y="4430"/>
                  </a:lnTo>
                  <a:lnTo>
                    <a:pt x="10537" y="4428"/>
                  </a:lnTo>
                  <a:lnTo>
                    <a:pt x="10534" y="4443"/>
                  </a:lnTo>
                  <a:lnTo>
                    <a:pt x="10585" y="4442"/>
                  </a:lnTo>
                  <a:lnTo>
                    <a:pt x="10628" y="4433"/>
                  </a:lnTo>
                  <a:lnTo>
                    <a:pt x="10652" y="4444"/>
                  </a:lnTo>
                  <a:lnTo>
                    <a:pt x="10611" y="4457"/>
                  </a:lnTo>
                  <a:lnTo>
                    <a:pt x="10609" y="4478"/>
                  </a:lnTo>
                  <a:lnTo>
                    <a:pt x="10640" y="4521"/>
                  </a:lnTo>
                  <a:lnTo>
                    <a:pt x="10620" y="4521"/>
                  </a:lnTo>
                  <a:lnTo>
                    <a:pt x="10596" y="4533"/>
                  </a:lnTo>
                  <a:lnTo>
                    <a:pt x="10600" y="4572"/>
                  </a:lnTo>
                  <a:lnTo>
                    <a:pt x="10630" y="4577"/>
                  </a:lnTo>
                  <a:lnTo>
                    <a:pt x="10630" y="4594"/>
                  </a:lnTo>
                  <a:lnTo>
                    <a:pt x="10584" y="4634"/>
                  </a:lnTo>
                  <a:lnTo>
                    <a:pt x="10540" y="4603"/>
                  </a:lnTo>
                  <a:lnTo>
                    <a:pt x="10535" y="4583"/>
                  </a:lnTo>
                  <a:lnTo>
                    <a:pt x="10519" y="4604"/>
                  </a:lnTo>
                  <a:lnTo>
                    <a:pt x="10505" y="4582"/>
                  </a:lnTo>
                  <a:lnTo>
                    <a:pt x="10466" y="4634"/>
                  </a:lnTo>
                  <a:lnTo>
                    <a:pt x="10443" y="4634"/>
                  </a:lnTo>
                  <a:lnTo>
                    <a:pt x="10409" y="4661"/>
                  </a:lnTo>
                  <a:lnTo>
                    <a:pt x="10376" y="4660"/>
                  </a:lnTo>
                  <a:lnTo>
                    <a:pt x="10368" y="4682"/>
                  </a:lnTo>
                  <a:lnTo>
                    <a:pt x="10337" y="4658"/>
                  </a:lnTo>
                  <a:lnTo>
                    <a:pt x="10295" y="4663"/>
                  </a:lnTo>
                  <a:lnTo>
                    <a:pt x="10337" y="4690"/>
                  </a:lnTo>
                  <a:lnTo>
                    <a:pt x="10341" y="4720"/>
                  </a:lnTo>
                  <a:lnTo>
                    <a:pt x="10295" y="4727"/>
                  </a:lnTo>
                  <a:lnTo>
                    <a:pt x="10294" y="4767"/>
                  </a:lnTo>
                  <a:lnTo>
                    <a:pt x="10239" y="4764"/>
                  </a:lnTo>
                  <a:lnTo>
                    <a:pt x="10209" y="4796"/>
                  </a:lnTo>
                  <a:lnTo>
                    <a:pt x="10226" y="4818"/>
                  </a:lnTo>
                  <a:lnTo>
                    <a:pt x="10261" y="4839"/>
                  </a:lnTo>
                  <a:lnTo>
                    <a:pt x="10227" y="4877"/>
                  </a:lnTo>
                  <a:lnTo>
                    <a:pt x="10209" y="4866"/>
                  </a:lnTo>
                  <a:lnTo>
                    <a:pt x="10176" y="4920"/>
                  </a:lnTo>
                  <a:lnTo>
                    <a:pt x="10150" y="4929"/>
                  </a:lnTo>
                  <a:lnTo>
                    <a:pt x="10138" y="4920"/>
                  </a:lnTo>
                  <a:lnTo>
                    <a:pt x="10128" y="4973"/>
                  </a:lnTo>
                  <a:lnTo>
                    <a:pt x="10143" y="5015"/>
                  </a:lnTo>
                  <a:lnTo>
                    <a:pt x="10128" y="5078"/>
                  </a:lnTo>
                  <a:lnTo>
                    <a:pt x="10129" y="5169"/>
                  </a:lnTo>
                  <a:lnTo>
                    <a:pt x="10143" y="5168"/>
                  </a:lnTo>
                  <a:lnTo>
                    <a:pt x="10237" y="5212"/>
                  </a:lnTo>
                  <a:lnTo>
                    <a:pt x="10237" y="5239"/>
                  </a:lnTo>
                  <a:lnTo>
                    <a:pt x="10263" y="5223"/>
                  </a:lnTo>
                  <a:lnTo>
                    <a:pt x="10365" y="5275"/>
                  </a:lnTo>
                  <a:lnTo>
                    <a:pt x="10421" y="5390"/>
                  </a:lnTo>
                  <a:lnTo>
                    <a:pt x="10433" y="5393"/>
                  </a:lnTo>
                  <a:lnTo>
                    <a:pt x="10415" y="5436"/>
                  </a:lnTo>
                  <a:lnTo>
                    <a:pt x="10451" y="5448"/>
                  </a:lnTo>
                  <a:lnTo>
                    <a:pt x="10455" y="5502"/>
                  </a:lnTo>
                  <a:lnTo>
                    <a:pt x="10523" y="5552"/>
                  </a:lnTo>
                  <a:lnTo>
                    <a:pt x="10524" y="5607"/>
                  </a:lnTo>
                  <a:lnTo>
                    <a:pt x="10573" y="5676"/>
                  </a:lnTo>
                  <a:lnTo>
                    <a:pt x="10609" y="5691"/>
                  </a:lnTo>
                  <a:lnTo>
                    <a:pt x="10647" y="5688"/>
                  </a:lnTo>
                  <a:lnTo>
                    <a:pt x="10665" y="5704"/>
                  </a:lnTo>
                  <a:lnTo>
                    <a:pt x="10665" y="5717"/>
                  </a:lnTo>
                  <a:lnTo>
                    <a:pt x="10710" y="5770"/>
                  </a:lnTo>
                  <a:lnTo>
                    <a:pt x="10733" y="5780"/>
                  </a:lnTo>
                  <a:lnTo>
                    <a:pt x="10759" y="5833"/>
                  </a:lnTo>
                  <a:lnTo>
                    <a:pt x="10738" y="5845"/>
                  </a:lnTo>
                  <a:lnTo>
                    <a:pt x="10663" y="5817"/>
                  </a:lnTo>
                  <a:lnTo>
                    <a:pt x="10610" y="5848"/>
                  </a:lnTo>
                  <a:lnTo>
                    <a:pt x="10574" y="5811"/>
                  </a:lnTo>
                  <a:lnTo>
                    <a:pt x="10546" y="5809"/>
                  </a:lnTo>
                  <a:lnTo>
                    <a:pt x="10507" y="5781"/>
                  </a:lnTo>
                  <a:lnTo>
                    <a:pt x="10448" y="5773"/>
                  </a:lnTo>
                  <a:lnTo>
                    <a:pt x="10424" y="5805"/>
                  </a:lnTo>
                  <a:lnTo>
                    <a:pt x="10389" y="5805"/>
                  </a:lnTo>
                  <a:lnTo>
                    <a:pt x="10365" y="5785"/>
                  </a:lnTo>
                  <a:lnTo>
                    <a:pt x="10343" y="5730"/>
                  </a:lnTo>
                  <a:lnTo>
                    <a:pt x="10294" y="5749"/>
                  </a:lnTo>
                  <a:lnTo>
                    <a:pt x="10267" y="5738"/>
                  </a:lnTo>
                  <a:lnTo>
                    <a:pt x="10257" y="5749"/>
                  </a:lnTo>
                  <a:lnTo>
                    <a:pt x="10232" y="5749"/>
                  </a:lnTo>
                  <a:lnTo>
                    <a:pt x="10210" y="5742"/>
                  </a:lnTo>
                  <a:lnTo>
                    <a:pt x="10177" y="5759"/>
                  </a:lnTo>
                  <a:lnTo>
                    <a:pt x="10134" y="5843"/>
                  </a:lnTo>
                  <a:lnTo>
                    <a:pt x="10186" y="5780"/>
                  </a:lnTo>
                  <a:lnTo>
                    <a:pt x="10226" y="5766"/>
                  </a:lnTo>
                  <a:lnTo>
                    <a:pt x="10273" y="5771"/>
                  </a:lnTo>
                  <a:lnTo>
                    <a:pt x="10315" y="5755"/>
                  </a:lnTo>
                  <a:lnTo>
                    <a:pt x="10334" y="5763"/>
                  </a:lnTo>
                  <a:lnTo>
                    <a:pt x="10336" y="5782"/>
                  </a:lnTo>
                  <a:lnTo>
                    <a:pt x="10383" y="5826"/>
                  </a:lnTo>
                  <a:lnTo>
                    <a:pt x="10412" y="5833"/>
                  </a:lnTo>
                  <a:lnTo>
                    <a:pt x="10471" y="5791"/>
                  </a:lnTo>
                  <a:lnTo>
                    <a:pt x="10508" y="5792"/>
                  </a:lnTo>
                  <a:lnTo>
                    <a:pt x="10582" y="5865"/>
                  </a:lnTo>
                  <a:lnTo>
                    <a:pt x="10642" y="5899"/>
                  </a:lnTo>
                  <a:lnTo>
                    <a:pt x="10737" y="5957"/>
                  </a:lnTo>
                  <a:lnTo>
                    <a:pt x="10781" y="6030"/>
                  </a:lnTo>
                  <a:lnTo>
                    <a:pt x="10780" y="6057"/>
                  </a:lnTo>
                  <a:lnTo>
                    <a:pt x="10729" y="6062"/>
                  </a:lnTo>
                  <a:lnTo>
                    <a:pt x="10686" y="6112"/>
                  </a:lnTo>
                  <a:lnTo>
                    <a:pt x="10664" y="6108"/>
                  </a:lnTo>
                  <a:lnTo>
                    <a:pt x="10647" y="6126"/>
                  </a:lnTo>
                  <a:lnTo>
                    <a:pt x="10643" y="6158"/>
                  </a:lnTo>
                  <a:lnTo>
                    <a:pt x="10611" y="6172"/>
                  </a:lnTo>
                  <a:lnTo>
                    <a:pt x="10567" y="6150"/>
                  </a:lnTo>
                  <a:lnTo>
                    <a:pt x="10542" y="6169"/>
                  </a:lnTo>
                  <a:lnTo>
                    <a:pt x="10519" y="6167"/>
                  </a:lnTo>
                  <a:lnTo>
                    <a:pt x="10477" y="6202"/>
                  </a:lnTo>
                  <a:lnTo>
                    <a:pt x="10473" y="6245"/>
                  </a:lnTo>
                  <a:lnTo>
                    <a:pt x="10485" y="6213"/>
                  </a:lnTo>
                  <a:lnTo>
                    <a:pt x="10522" y="6182"/>
                  </a:lnTo>
                  <a:lnTo>
                    <a:pt x="10559" y="6174"/>
                  </a:lnTo>
                  <a:lnTo>
                    <a:pt x="10596" y="6228"/>
                  </a:lnTo>
                  <a:lnTo>
                    <a:pt x="10626" y="6238"/>
                  </a:lnTo>
                  <a:lnTo>
                    <a:pt x="10683" y="6190"/>
                  </a:lnTo>
                  <a:lnTo>
                    <a:pt x="10726" y="6197"/>
                  </a:lnTo>
                  <a:lnTo>
                    <a:pt x="10786" y="6273"/>
                  </a:lnTo>
                  <a:lnTo>
                    <a:pt x="10795" y="6256"/>
                  </a:lnTo>
                  <a:lnTo>
                    <a:pt x="10810" y="6276"/>
                  </a:lnTo>
                  <a:lnTo>
                    <a:pt x="10846" y="6276"/>
                  </a:lnTo>
                  <a:lnTo>
                    <a:pt x="10852" y="6287"/>
                  </a:lnTo>
                  <a:lnTo>
                    <a:pt x="10770" y="6363"/>
                  </a:lnTo>
                  <a:lnTo>
                    <a:pt x="10721" y="6373"/>
                  </a:lnTo>
                  <a:lnTo>
                    <a:pt x="10721" y="6406"/>
                  </a:lnTo>
                  <a:lnTo>
                    <a:pt x="10745" y="6410"/>
                  </a:lnTo>
                  <a:lnTo>
                    <a:pt x="10792" y="6370"/>
                  </a:lnTo>
                  <a:lnTo>
                    <a:pt x="10831" y="6378"/>
                  </a:lnTo>
                  <a:lnTo>
                    <a:pt x="10831" y="6362"/>
                  </a:lnTo>
                  <a:lnTo>
                    <a:pt x="10824" y="6352"/>
                  </a:lnTo>
                  <a:lnTo>
                    <a:pt x="10846" y="6330"/>
                  </a:lnTo>
                  <a:lnTo>
                    <a:pt x="10866" y="6342"/>
                  </a:lnTo>
                  <a:lnTo>
                    <a:pt x="10870" y="6396"/>
                  </a:lnTo>
                  <a:lnTo>
                    <a:pt x="10881" y="6419"/>
                  </a:lnTo>
                  <a:lnTo>
                    <a:pt x="10859" y="6437"/>
                  </a:lnTo>
                  <a:lnTo>
                    <a:pt x="10857" y="6424"/>
                  </a:lnTo>
                  <a:lnTo>
                    <a:pt x="10835" y="6413"/>
                  </a:lnTo>
                  <a:lnTo>
                    <a:pt x="10830" y="6431"/>
                  </a:lnTo>
                  <a:lnTo>
                    <a:pt x="10819" y="6439"/>
                  </a:lnTo>
                  <a:lnTo>
                    <a:pt x="10783" y="6430"/>
                  </a:lnTo>
                  <a:lnTo>
                    <a:pt x="10745" y="6463"/>
                  </a:lnTo>
                  <a:lnTo>
                    <a:pt x="10741" y="6480"/>
                  </a:lnTo>
                  <a:lnTo>
                    <a:pt x="10802" y="6478"/>
                  </a:lnTo>
                  <a:lnTo>
                    <a:pt x="10822" y="6496"/>
                  </a:lnTo>
                  <a:lnTo>
                    <a:pt x="10816" y="6512"/>
                  </a:lnTo>
                  <a:lnTo>
                    <a:pt x="10804" y="6508"/>
                  </a:lnTo>
                  <a:lnTo>
                    <a:pt x="10780" y="6532"/>
                  </a:lnTo>
                  <a:lnTo>
                    <a:pt x="10802" y="6543"/>
                  </a:lnTo>
                  <a:lnTo>
                    <a:pt x="10819" y="6561"/>
                  </a:lnTo>
                  <a:lnTo>
                    <a:pt x="10798" y="6580"/>
                  </a:lnTo>
                  <a:lnTo>
                    <a:pt x="10773" y="6576"/>
                  </a:lnTo>
                  <a:lnTo>
                    <a:pt x="10758" y="6588"/>
                  </a:lnTo>
                  <a:lnTo>
                    <a:pt x="10773" y="6603"/>
                  </a:lnTo>
                  <a:lnTo>
                    <a:pt x="10809" y="6607"/>
                  </a:lnTo>
                  <a:lnTo>
                    <a:pt x="10829" y="6640"/>
                  </a:lnTo>
                  <a:lnTo>
                    <a:pt x="10803" y="6656"/>
                  </a:lnTo>
                  <a:lnTo>
                    <a:pt x="10797" y="6694"/>
                  </a:lnTo>
                  <a:lnTo>
                    <a:pt x="10787" y="6680"/>
                  </a:lnTo>
                  <a:lnTo>
                    <a:pt x="10780" y="6651"/>
                  </a:lnTo>
                  <a:lnTo>
                    <a:pt x="10750" y="6655"/>
                  </a:lnTo>
                  <a:lnTo>
                    <a:pt x="10723" y="6720"/>
                  </a:lnTo>
                  <a:lnTo>
                    <a:pt x="10702" y="6737"/>
                  </a:lnTo>
                  <a:lnTo>
                    <a:pt x="10651" y="6720"/>
                  </a:lnTo>
                  <a:lnTo>
                    <a:pt x="10686" y="6741"/>
                  </a:lnTo>
                  <a:lnTo>
                    <a:pt x="10686" y="6760"/>
                  </a:lnTo>
                  <a:lnTo>
                    <a:pt x="10701" y="6782"/>
                  </a:lnTo>
                  <a:lnTo>
                    <a:pt x="10680" y="6796"/>
                  </a:lnTo>
                  <a:lnTo>
                    <a:pt x="10678" y="6821"/>
                  </a:lnTo>
                  <a:lnTo>
                    <a:pt x="10692" y="6841"/>
                  </a:lnTo>
                  <a:lnTo>
                    <a:pt x="10680" y="6856"/>
                  </a:lnTo>
                  <a:lnTo>
                    <a:pt x="10681" y="6888"/>
                  </a:lnTo>
                  <a:lnTo>
                    <a:pt x="10651" y="6903"/>
                  </a:lnTo>
                  <a:lnTo>
                    <a:pt x="10626" y="6877"/>
                  </a:lnTo>
                  <a:lnTo>
                    <a:pt x="10617" y="6909"/>
                  </a:lnTo>
                  <a:lnTo>
                    <a:pt x="10646" y="6911"/>
                  </a:lnTo>
                  <a:lnTo>
                    <a:pt x="10670" y="6942"/>
                  </a:lnTo>
                  <a:lnTo>
                    <a:pt x="10628" y="6939"/>
                  </a:lnTo>
                  <a:lnTo>
                    <a:pt x="10626" y="6961"/>
                  </a:lnTo>
                  <a:lnTo>
                    <a:pt x="10579" y="7010"/>
                  </a:lnTo>
                  <a:lnTo>
                    <a:pt x="10556" y="7010"/>
                  </a:lnTo>
                  <a:lnTo>
                    <a:pt x="10559" y="6974"/>
                  </a:lnTo>
                  <a:lnTo>
                    <a:pt x="10540" y="6977"/>
                  </a:lnTo>
                  <a:lnTo>
                    <a:pt x="10529" y="6974"/>
                  </a:lnTo>
                  <a:lnTo>
                    <a:pt x="10522" y="7004"/>
                  </a:lnTo>
                  <a:lnTo>
                    <a:pt x="10498" y="6999"/>
                  </a:lnTo>
                  <a:lnTo>
                    <a:pt x="10513" y="7018"/>
                  </a:lnTo>
                  <a:lnTo>
                    <a:pt x="10494" y="7035"/>
                  </a:lnTo>
                  <a:lnTo>
                    <a:pt x="10523" y="7037"/>
                  </a:lnTo>
                  <a:lnTo>
                    <a:pt x="10548" y="7071"/>
                  </a:lnTo>
                  <a:lnTo>
                    <a:pt x="10509" y="7071"/>
                  </a:lnTo>
                  <a:lnTo>
                    <a:pt x="10553" y="7109"/>
                  </a:lnTo>
                  <a:lnTo>
                    <a:pt x="10576" y="7089"/>
                  </a:lnTo>
                  <a:lnTo>
                    <a:pt x="10595" y="7109"/>
                  </a:lnTo>
                  <a:lnTo>
                    <a:pt x="10534" y="7137"/>
                  </a:lnTo>
                  <a:lnTo>
                    <a:pt x="10497" y="7163"/>
                  </a:lnTo>
                  <a:lnTo>
                    <a:pt x="10490" y="7191"/>
                  </a:lnTo>
                  <a:lnTo>
                    <a:pt x="10505" y="7177"/>
                  </a:lnTo>
                  <a:lnTo>
                    <a:pt x="10532" y="7175"/>
                  </a:lnTo>
                  <a:lnTo>
                    <a:pt x="10553" y="7196"/>
                  </a:lnTo>
                  <a:lnTo>
                    <a:pt x="10511" y="7231"/>
                  </a:lnTo>
                  <a:lnTo>
                    <a:pt x="10541" y="7241"/>
                  </a:lnTo>
                  <a:lnTo>
                    <a:pt x="10537" y="7266"/>
                  </a:lnTo>
                  <a:lnTo>
                    <a:pt x="10512" y="7272"/>
                  </a:lnTo>
                  <a:lnTo>
                    <a:pt x="10519" y="7293"/>
                  </a:lnTo>
                  <a:lnTo>
                    <a:pt x="10537" y="7293"/>
                  </a:lnTo>
                  <a:lnTo>
                    <a:pt x="10551" y="7320"/>
                  </a:lnTo>
                  <a:lnTo>
                    <a:pt x="10548" y="7364"/>
                  </a:lnTo>
                  <a:lnTo>
                    <a:pt x="10529" y="7333"/>
                  </a:lnTo>
                  <a:lnTo>
                    <a:pt x="10509" y="7333"/>
                  </a:lnTo>
                  <a:lnTo>
                    <a:pt x="10509" y="7309"/>
                  </a:lnTo>
                  <a:lnTo>
                    <a:pt x="10481" y="7283"/>
                  </a:lnTo>
                  <a:lnTo>
                    <a:pt x="10469" y="7305"/>
                  </a:lnTo>
                  <a:lnTo>
                    <a:pt x="10449" y="7305"/>
                  </a:lnTo>
                  <a:lnTo>
                    <a:pt x="10446" y="7335"/>
                  </a:lnTo>
                  <a:lnTo>
                    <a:pt x="10478" y="7358"/>
                  </a:lnTo>
                  <a:lnTo>
                    <a:pt x="10477" y="7389"/>
                  </a:lnTo>
                  <a:lnTo>
                    <a:pt x="10465" y="7370"/>
                  </a:lnTo>
                  <a:lnTo>
                    <a:pt x="10446" y="7370"/>
                  </a:lnTo>
                  <a:lnTo>
                    <a:pt x="10433" y="7353"/>
                  </a:lnTo>
                  <a:lnTo>
                    <a:pt x="10406" y="7359"/>
                  </a:lnTo>
                  <a:lnTo>
                    <a:pt x="10426" y="7375"/>
                  </a:lnTo>
                  <a:lnTo>
                    <a:pt x="10432" y="7408"/>
                  </a:lnTo>
                  <a:lnTo>
                    <a:pt x="10456" y="7408"/>
                  </a:lnTo>
                  <a:lnTo>
                    <a:pt x="10460" y="7418"/>
                  </a:lnTo>
                  <a:lnTo>
                    <a:pt x="10440" y="7443"/>
                  </a:lnTo>
                  <a:lnTo>
                    <a:pt x="10402" y="7417"/>
                  </a:lnTo>
                  <a:lnTo>
                    <a:pt x="10397" y="7440"/>
                  </a:lnTo>
                  <a:lnTo>
                    <a:pt x="10409" y="7458"/>
                  </a:lnTo>
                  <a:lnTo>
                    <a:pt x="10440" y="7467"/>
                  </a:lnTo>
                  <a:lnTo>
                    <a:pt x="10426" y="7507"/>
                  </a:lnTo>
                  <a:lnTo>
                    <a:pt x="10376" y="7476"/>
                  </a:lnTo>
                  <a:lnTo>
                    <a:pt x="10357" y="7494"/>
                  </a:lnTo>
                  <a:lnTo>
                    <a:pt x="10343" y="7481"/>
                  </a:lnTo>
                  <a:lnTo>
                    <a:pt x="10315" y="7519"/>
                  </a:lnTo>
                  <a:lnTo>
                    <a:pt x="10253" y="7522"/>
                  </a:lnTo>
                  <a:lnTo>
                    <a:pt x="10300" y="7557"/>
                  </a:lnTo>
                  <a:lnTo>
                    <a:pt x="10326" y="7547"/>
                  </a:lnTo>
                  <a:lnTo>
                    <a:pt x="10358" y="7554"/>
                  </a:lnTo>
                  <a:lnTo>
                    <a:pt x="10344" y="7583"/>
                  </a:lnTo>
                  <a:lnTo>
                    <a:pt x="10323" y="7586"/>
                  </a:lnTo>
                  <a:lnTo>
                    <a:pt x="10317" y="7624"/>
                  </a:lnTo>
                  <a:lnTo>
                    <a:pt x="10296" y="7598"/>
                  </a:lnTo>
                  <a:lnTo>
                    <a:pt x="10274" y="7632"/>
                  </a:lnTo>
                  <a:lnTo>
                    <a:pt x="10263" y="7638"/>
                  </a:lnTo>
                  <a:lnTo>
                    <a:pt x="10261" y="7624"/>
                  </a:lnTo>
                  <a:lnTo>
                    <a:pt x="10244" y="7625"/>
                  </a:lnTo>
                  <a:lnTo>
                    <a:pt x="10239" y="7654"/>
                  </a:lnTo>
                  <a:lnTo>
                    <a:pt x="10220" y="7654"/>
                  </a:lnTo>
                  <a:lnTo>
                    <a:pt x="10213" y="7697"/>
                  </a:lnTo>
                  <a:lnTo>
                    <a:pt x="10177" y="7697"/>
                  </a:lnTo>
                  <a:lnTo>
                    <a:pt x="10173" y="7680"/>
                  </a:lnTo>
                  <a:lnTo>
                    <a:pt x="10128" y="7687"/>
                  </a:lnTo>
                  <a:lnTo>
                    <a:pt x="10116" y="7706"/>
                  </a:lnTo>
                  <a:lnTo>
                    <a:pt x="10097" y="7701"/>
                  </a:lnTo>
                  <a:lnTo>
                    <a:pt x="10113" y="7738"/>
                  </a:lnTo>
                  <a:lnTo>
                    <a:pt x="10101" y="7777"/>
                  </a:lnTo>
                  <a:lnTo>
                    <a:pt x="10086" y="7799"/>
                  </a:lnTo>
                  <a:lnTo>
                    <a:pt x="10100" y="7823"/>
                  </a:lnTo>
                  <a:lnTo>
                    <a:pt x="10069" y="7837"/>
                  </a:lnTo>
                  <a:lnTo>
                    <a:pt x="10049" y="7831"/>
                  </a:lnTo>
                  <a:lnTo>
                    <a:pt x="10037" y="7849"/>
                  </a:lnTo>
                  <a:lnTo>
                    <a:pt x="10033" y="7828"/>
                  </a:lnTo>
                  <a:lnTo>
                    <a:pt x="10016" y="7842"/>
                  </a:lnTo>
                  <a:lnTo>
                    <a:pt x="9994" y="7865"/>
                  </a:lnTo>
                  <a:lnTo>
                    <a:pt x="9952" y="7871"/>
                  </a:lnTo>
                  <a:lnTo>
                    <a:pt x="9948" y="7888"/>
                  </a:lnTo>
                  <a:lnTo>
                    <a:pt x="9918" y="7888"/>
                  </a:lnTo>
                  <a:lnTo>
                    <a:pt x="9915" y="7877"/>
                  </a:lnTo>
                  <a:lnTo>
                    <a:pt x="9895" y="7877"/>
                  </a:lnTo>
                  <a:lnTo>
                    <a:pt x="9890" y="7909"/>
                  </a:lnTo>
                  <a:lnTo>
                    <a:pt x="9872" y="7925"/>
                  </a:lnTo>
                  <a:lnTo>
                    <a:pt x="9844" y="7894"/>
                  </a:lnTo>
                  <a:lnTo>
                    <a:pt x="9830" y="7872"/>
                  </a:lnTo>
                  <a:lnTo>
                    <a:pt x="9822" y="7889"/>
                  </a:lnTo>
                  <a:lnTo>
                    <a:pt x="9793" y="7897"/>
                  </a:lnTo>
                  <a:lnTo>
                    <a:pt x="9790" y="7921"/>
                  </a:lnTo>
                  <a:lnTo>
                    <a:pt x="9761" y="7929"/>
                  </a:lnTo>
                  <a:lnTo>
                    <a:pt x="9732" y="7913"/>
                  </a:lnTo>
                  <a:lnTo>
                    <a:pt x="9716" y="7927"/>
                  </a:lnTo>
                  <a:lnTo>
                    <a:pt x="9682" y="7938"/>
                  </a:lnTo>
                  <a:lnTo>
                    <a:pt x="9678" y="7974"/>
                  </a:lnTo>
                  <a:lnTo>
                    <a:pt x="9613" y="8006"/>
                  </a:lnTo>
                  <a:lnTo>
                    <a:pt x="9609" y="7991"/>
                  </a:lnTo>
                  <a:lnTo>
                    <a:pt x="9632" y="7980"/>
                  </a:lnTo>
                  <a:lnTo>
                    <a:pt x="9651" y="7953"/>
                  </a:lnTo>
                  <a:lnTo>
                    <a:pt x="9626" y="7960"/>
                  </a:lnTo>
                  <a:lnTo>
                    <a:pt x="9589" y="7924"/>
                  </a:lnTo>
                  <a:lnTo>
                    <a:pt x="9583" y="7899"/>
                  </a:lnTo>
                  <a:lnTo>
                    <a:pt x="9537" y="7877"/>
                  </a:lnTo>
                  <a:lnTo>
                    <a:pt x="9519" y="7861"/>
                  </a:lnTo>
                  <a:lnTo>
                    <a:pt x="9527" y="7881"/>
                  </a:lnTo>
                  <a:lnTo>
                    <a:pt x="9525" y="7907"/>
                  </a:lnTo>
                  <a:lnTo>
                    <a:pt x="9533" y="7940"/>
                  </a:lnTo>
                  <a:lnTo>
                    <a:pt x="9539" y="7984"/>
                  </a:lnTo>
                  <a:lnTo>
                    <a:pt x="9511" y="8000"/>
                  </a:lnTo>
                  <a:lnTo>
                    <a:pt x="9494" y="8027"/>
                  </a:lnTo>
                  <a:lnTo>
                    <a:pt x="9476" y="8040"/>
                  </a:lnTo>
                  <a:lnTo>
                    <a:pt x="9461" y="8027"/>
                  </a:lnTo>
                  <a:lnTo>
                    <a:pt x="9451" y="8018"/>
                  </a:lnTo>
                  <a:lnTo>
                    <a:pt x="9448" y="8034"/>
                  </a:lnTo>
                  <a:lnTo>
                    <a:pt x="9425" y="8065"/>
                  </a:lnTo>
                  <a:lnTo>
                    <a:pt x="9389" y="8100"/>
                  </a:lnTo>
                  <a:lnTo>
                    <a:pt x="9349" y="8120"/>
                  </a:lnTo>
                  <a:lnTo>
                    <a:pt x="9328" y="8126"/>
                  </a:lnTo>
                  <a:lnTo>
                    <a:pt x="9291" y="8113"/>
                  </a:lnTo>
                  <a:lnTo>
                    <a:pt x="9256" y="8124"/>
                  </a:lnTo>
                  <a:lnTo>
                    <a:pt x="9225" y="8123"/>
                  </a:lnTo>
                  <a:lnTo>
                    <a:pt x="9239" y="8147"/>
                  </a:lnTo>
                  <a:lnTo>
                    <a:pt x="9200" y="8169"/>
                  </a:lnTo>
                  <a:lnTo>
                    <a:pt x="9167" y="8180"/>
                  </a:lnTo>
                  <a:lnTo>
                    <a:pt x="9137" y="8169"/>
                  </a:lnTo>
                  <a:lnTo>
                    <a:pt x="9123" y="8197"/>
                  </a:lnTo>
                  <a:lnTo>
                    <a:pt x="9087" y="8202"/>
                  </a:lnTo>
                  <a:lnTo>
                    <a:pt x="9069" y="8222"/>
                  </a:lnTo>
                  <a:lnTo>
                    <a:pt x="9059" y="8221"/>
                  </a:lnTo>
                  <a:lnTo>
                    <a:pt x="9066" y="8211"/>
                  </a:lnTo>
                  <a:lnTo>
                    <a:pt x="9050" y="8208"/>
                  </a:lnTo>
                  <a:lnTo>
                    <a:pt x="9048" y="8200"/>
                  </a:lnTo>
                  <a:lnTo>
                    <a:pt x="9053" y="8195"/>
                  </a:lnTo>
                  <a:lnTo>
                    <a:pt x="9043" y="8195"/>
                  </a:lnTo>
                  <a:lnTo>
                    <a:pt x="9036" y="8180"/>
                  </a:lnTo>
                  <a:lnTo>
                    <a:pt x="9032" y="8172"/>
                  </a:lnTo>
                  <a:lnTo>
                    <a:pt x="9020" y="8184"/>
                  </a:lnTo>
                  <a:lnTo>
                    <a:pt x="9010" y="8186"/>
                  </a:lnTo>
                  <a:lnTo>
                    <a:pt x="9016" y="8205"/>
                  </a:lnTo>
                  <a:lnTo>
                    <a:pt x="9010" y="8229"/>
                  </a:lnTo>
                  <a:lnTo>
                    <a:pt x="8984" y="8250"/>
                  </a:lnTo>
                  <a:lnTo>
                    <a:pt x="8976" y="8264"/>
                  </a:lnTo>
                  <a:lnTo>
                    <a:pt x="8990" y="8298"/>
                  </a:lnTo>
                  <a:lnTo>
                    <a:pt x="9011" y="8298"/>
                  </a:lnTo>
                  <a:lnTo>
                    <a:pt x="9031" y="8335"/>
                  </a:lnTo>
                  <a:lnTo>
                    <a:pt x="9031" y="8346"/>
                  </a:lnTo>
                  <a:lnTo>
                    <a:pt x="9046" y="8348"/>
                  </a:lnTo>
                  <a:lnTo>
                    <a:pt x="9054" y="8364"/>
                  </a:lnTo>
                  <a:lnTo>
                    <a:pt x="9022" y="8405"/>
                  </a:lnTo>
                  <a:lnTo>
                    <a:pt x="9001" y="8405"/>
                  </a:lnTo>
                  <a:lnTo>
                    <a:pt x="9001" y="8394"/>
                  </a:lnTo>
                  <a:lnTo>
                    <a:pt x="8961" y="8386"/>
                  </a:lnTo>
                  <a:lnTo>
                    <a:pt x="8946" y="8412"/>
                  </a:lnTo>
                  <a:lnTo>
                    <a:pt x="8939" y="8420"/>
                  </a:lnTo>
                  <a:lnTo>
                    <a:pt x="8933" y="8380"/>
                  </a:lnTo>
                  <a:lnTo>
                    <a:pt x="8934" y="8362"/>
                  </a:lnTo>
                  <a:lnTo>
                    <a:pt x="8908" y="8347"/>
                  </a:lnTo>
                  <a:lnTo>
                    <a:pt x="8864" y="8286"/>
                  </a:lnTo>
                  <a:lnTo>
                    <a:pt x="8865" y="8264"/>
                  </a:lnTo>
                  <a:lnTo>
                    <a:pt x="8890" y="8232"/>
                  </a:lnTo>
                  <a:lnTo>
                    <a:pt x="8897" y="8200"/>
                  </a:lnTo>
                  <a:lnTo>
                    <a:pt x="8923" y="8197"/>
                  </a:lnTo>
                  <a:lnTo>
                    <a:pt x="8921" y="8184"/>
                  </a:lnTo>
                  <a:lnTo>
                    <a:pt x="8902" y="8176"/>
                  </a:lnTo>
                  <a:lnTo>
                    <a:pt x="8876" y="8184"/>
                  </a:lnTo>
                  <a:lnTo>
                    <a:pt x="8849" y="8159"/>
                  </a:lnTo>
                  <a:lnTo>
                    <a:pt x="8831" y="8191"/>
                  </a:lnTo>
                  <a:lnTo>
                    <a:pt x="8805" y="8189"/>
                  </a:lnTo>
                  <a:lnTo>
                    <a:pt x="8787" y="8196"/>
                  </a:lnTo>
                  <a:lnTo>
                    <a:pt x="8741" y="8158"/>
                  </a:lnTo>
                  <a:lnTo>
                    <a:pt x="8724" y="8165"/>
                  </a:lnTo>
                  <a:lnTo>
                    <a:pt x="8690" y="8130"/>
                  </a:lnTo>
                  <a:lnTo>
                    <a:pt x="8672" y="8097"/>
                  </a:lnTo>
                  <a:lnTo>
                    <a:pt x="8663" y="8133"/>
                  </a:lnTo>
                  <a:lnTo>
                    <a:pt x="8664" y="8152"/>
                  </a:lnTo>
                  <a:lnTo>
                    <a:pt x="8634" y="8165"/>
                  </a:lnTo>
                  <a:lnTo>
                    <a:pt x="8612" y="8155"/>
                  </a:lnTo>
                  <a:lnTo>
                    <a:pt x="8599" y="8163"/>
                  </a:lnTo>
                  <a:lnTo>
                    <a:pt x="8587" y="8159"/>
                  </a:lnTo>
                  <a:lnTo>
                    <a:pt x="8588" y="8162"/>
                  </a:lnTo>
                  <a:lnTo>
                    <a:pt x="8579" y="8156"/>
                  </a:lnTo>
                  <a:lnTo>
                    <a:pt x="8557" y="8155"/>
                  </a:lnTo>
                  <a:lnTo>
                    <a:pt x="8379" y="8172"/>
                  </a:lnTo>
                  <a:lnTo>
                    <a:pt x="7990" y="8018"/>
                  </a:lnTo>
                  <a:lnTo>
                    <a:pt x="7356" y="8339"/>
                  </a:lnTo>
                  <a:lnTo>
                    <a:pt x="6890" y="8191"/>
                  </a:lnTo>
                  <a:lnTo>
                    <a:pt x="5819" y="7397"/>
                  </a:lnTo>
                  <a:lnTo>
                    <a:pt x="3529" y="7185"/>
                  </a:lnTo>
                  <a:lnTo>
                    <a:pt x="2321" y="6051"/>
                  </a:lnTo>
                  <a:lnTo>
                    <a:pt x="0" y="5055"/>
                  </a:lnTo>
                  <a:lnTo>
                    <a:pt x="191" y="3094"/>
                  </a:lnTo>
                  <a:lnTo>
                    <a:pt x="1717" y="2267"/>
                  </a:lnTo>
                  <a:lnTo>
                    <a:pt x="3479" y="1898"/>
                  </a:lnTo>
                  <a:lnTo>
                    <a:pt x="3625" y="1873"/>
                  </a:lnTo>
                  <a:lnTo>
                    <a:pt x="3625" y="1873"/>
                  </a:lnTo>
                  <a:close/>
                  <a:moveTo>
                    <a:pt x="10173" y="7738"/>
                  </a:moveTo>
                  <a:lnTo>
                    <a:pt x="10178" y="7756"/>
                  </a:lnTo>
                  <a:lnTo>
                    <a:pt x="10210" y="7757"/>
                  </a:lnTo>
                  <a:lnTo>
                    <a:pt x="10224" y="7746"/>
                  </a:lnTo>
                  <a:lnTo>
                    <a:pt x="10200" y="7724"/>
                  </a:lnTo>
                  <a:lnTo>
                    <a:pt x="10173" y="7738"/>
                  </a:lnTo>
                  <a:lnTo>
                    <a:pt x="10173" y="7738"/>
                  </a:lnTo>
                  <a:close/>
                  <a:moveTo>
                    <a:pt x="10564" y="7263"/>
                  </a:moveTo>
                  <a:lnTo>
                    <a:pt x="10572" y="7304"/>
                  </a:lnTo>
                  <a:lnTo>
                    <a:pt x="10591" y="7298"/>
                  </a:lnTo>
                  <a:lnTo>
                    <a:pt x="10592" y="7271"/>
                  </a:lnTo>
                  <a:lnTo>
                    <a:pt x="10578" y="7257"/>
                  </a:lnTo>
                  <a:lnTo>
                    <a:pt x="10564" y="7263"/>
                  </a:lnTo>
                  <a:lnTo>
                    <a:pt x="10564" y="7263"/>
                  </a:lnTo>
                  <a:close/>
                  <a:moveTo>
                    <a:pt x="10848" y="6206"/>
                  </a:moveTo>
                  <a:lnTo>
                    <a:pt x="10857" y="6232"/>
                  </a:lnTo>
                  <a:lnTo>
                    <a:pt x="10894" y="6243"/>
                  </a:lnTo>
                  <a:lnTo>
                    <a:pt x="10919" y="6260"/>
                  </a:lnTo>
                  <a:lnTo>
                    <a:pt x="10920" y="6231"/>
                  </a:lnTo>
                  <a:lnTo>
                    <a:pt x="10885" y="6210"/>
                  </a:lnTo>
                  <a:lnTo>
                    <a:pt x="10864" y="6212"/>
                  </a:lnTo>
                  <a:lnTo>
                    <a:pt x="10848" y="6206"/>
                  </a:lnTo>
                  <a:lnTo>
                    <a:pt x="10848" y="6206"/>
                  </a:lnTo>
                  <a:close/>
                  <a:moveTo>
                    <a:pt x="10649" y="5847"/>
                  </a:moveTo>
                  <a:lnTo>
                    <a:pt x="10645" y="5861"/>
                  </a:lnTo>
                  <a:lnTo>
                    <a:pt x="10667" y="5884"/>
                  </a:lnTo>
                  <a:lnTo>
                    <a:pt x="10705" y="5885"/>
                  </a:lnTo>
                  <a:lnTo>
                    <a:pt x="10745" y="5902"/>
                  </a:lnTo>
                  <a:lnTo>
                    <a:pt x="10739" y="5863"/>
                  </a:lnTo>
                  <a:lnTo>
                    <a:pt x="10710" y="5865"/>
                  </a:lnTo>
                  <a:lnTo>
                    <a:pt x="10693" y="5854"/>
                  </a:lnTo>
                  <a:lnTo>
                    <a:pt x="10649" y="5847"/>
                  </a:lnTo>
                  <a:lnTo>
                    <a:pt x="10649" y="5847"/>
                  </a:lnTo>
                  <a:close/>
                  <a:moveTo>
                    <a:pt x="10873" y="8065"/>
                  </a:moveTo>
                  <a:lnTo>
                    <a:pt x="10899" y="8056"/>
                  </a:lnTo>
                  <a:lnTo>
                    <a:pt x="10926" y="8065"/>
                  </a:lnTo>
                  <a:lnTo>
                    <a:pt x="10918" y="8028"/>
                  </a:lnTo>
                  <a:lnTo>
                    <a:pt x="10927" y="7984"/>
                  </a:lnTo>
                  <a:lnTo>
                    <a:pt x="10909" y="7930"/>
                  </a:lnTo>
                  <a:lnTo>
                    <a:pt x="10939" y="7889"/>
                  </a:lnTo>
                  <a:lnTo>
                    <a:pt x="10985" y="7819"/>
                  </a:lnTo>
                  <a:lnTo>
                    <a:pt x="10986" y="7774"/>
                  </a:lnTo>
                  <a:lnTo>
                    <a:pt x="10999" y="7760"/>
                  </a:lnTo>
                  <a:lnTo>
                    <a:pt x="10983" y="7754"/>
                  </a:lnTo>
                  <a:lnTo>
                    <a:pt x="10993" y="7684"/>
                  </a:lnTo>
                  <a:lnTo>
                    <a:pt x="10997" y="7635"/>
                  </a:lnTo>
                  <a:lnTo>
                    <a:pt x="10989" y="7582"/>
                  </a:lnTo>
                  <a:lnTo>
                    <a:pt x="11009" y="7543"/>
                  </a:lnTo>
                  <a:lnTo>
                    <a:pt x="11018" y="7449"/>
                  </a:lnTo>
                  <a:lnTo>
                    <a:pt x="11030" y="7400"/>
                  </a:lnTo>
                  <a:lnTo>
                    <a:pt x="11043" y="7397"/>
                  </a:lnTo>
                  <a:lnTo>
                    <a:pt x="11037" y="7365"/>
                  </a:lnTo>
                  <a:lnTo>
                    <a:pt x="11005" y="7342"/>
                  </a:lnTo>
                  <a:lnTo>
                    <a:pt x="10993" y="7342"/>
                  </a:lnTo>
                  <a:lnTo>
                    <a:pt x="10973" y="7301"/>
                  </a:lnTo>
                  <a:lnTo>
                    <a:pt x="10932" y="7285"/>
                  </a:lnTo>
                  <a:lnTo>
                    <a:pt x="10909" y="7299"/>
                  </a:lnTo>
                  <a:lnTo>
                    <a:pt x="10912" y="7324"/>
                  </a:lnTo>
                  <a:lnTo>
                    <a:pt x="10879" y="7336"/>
                  </a:lnTo>
                  <a:lnTo>
                    <a:pt x="10840" y="7381"/>
                  </a:lnTo>
                  <a:lnTo>
                    <a:pt x="10803" y="7444"/>
                  </a:lnTo>
                  <a:lnTo>
                    <a:pt x="10812" y="7462"/>
                  </a:lnTo>
                  <a:lnTo>
                    <a:pt x="10805" y="7487"/>
                  </a:lnTo>
                  <a:lnTo>
                    <a:pt x="10790" y="7501"/>
                  </a:lnTo>
                  <a:lnTo>
                    <a:pt x="10750" y="7572"/>
                  </a:lnTo>
                  <a:lnTo>
                    <a:pt x="10730" y="7645"/>
                  </a:lnTo>
                  <a:lnTo>
                    <a:pt x="10717" y="7655"/>
                  </a:lnTo>
                  <a:lnTo>
                    <a:pt x="10728" y="7672"/>
                  </a:lnTo>
                  <a:lnTo>
                    <a:pt x="10730" y="7744"/>
                  </a:lnTo>
                  <a:lnTo>
                    <a:pt x="10735" y="7818"/>
                  </a:lnTo>
                  <a:lnTo>
                    <a:pt x="10754" y="7830"/>
                  </a:lnTo>
                  <a:lnTo>
                    <a:pt x="10759" y="7851"/>
                  </a:lnTo>
                  <a:lnTo>
                    <a:pt x="10751" y="7853"/>
                  </a:lnTo>
                  <a:lnTo>
                    <a:pt x="10750" y="7876"/>
                  </a:lnTo>
                  <a:lnTo>
                    <a:pt x="10770" y="7906"/>
                  </a:lnTo>
                  <a:lnTo>
                    <a:pt x="10790" y="7911"/>
                  </a:lnTo>
                  <a:lnTo>
                    <a:pt x="10794" y="7936"/>
                  </a:lnTo>
                  <a:lnTo>
                    <a:pt x="10846" y="7952"/>
                  </a:lnTo>
                  <a:lnTo>
                    <a:pt x="10873" y="7992"/>
                  </a:lnTo>
                  <a:lnTo>
                    <a:pt x="10870" y="8035"/>
                  </a:lnTo>
                  <a:lnTo>
                    <a:pt x="10873" y="8065"/>
                  </a:lnTo>
                  <a:lnTo>
                    <a:pt x="10873" y="8065"/>
                  </a:lnTo>
                  <a:close/>
                  <a:moveTo>
                    <a:pt x="9022" y="8265"/>
                  </a:moveTo>
                  <a:lnTo>
                    <a:pt x="9039" y="8284"/>
                  </a:lnTo>
                  <a:lnTo>
                    <a:pt x="9063" y="8282"/>
                  </a:lnTo>
                  <a:lnTo>
                    <a:pt x="9100" y="8288"/>
                  </a:lnTo>
                  <a:lnTo>
                    <a:pt x="9100" y="8273"/>
                  </a:lnTo>
                  <a:lnTo>
                    <a:pt x="9066" y="8259"/>
                  </a:lnTo>
                  <a:lnTo>
                    <a:pt x="9022" y="8265"/>
                  </a:lnTo>
                  <a:lnTo>
                    <a:pt x="9022" y="8265"/>
                  </a:lnTo>
                  <a:close/>
                  <a:moveTo>
                    <a:pt x="9029" y="8452"/>
                  </a:moveTo>
                  <a:lnTo>
                    <a:pt x="8992" y="8459"/>
                  </a:lnTo>
                  <a:lnTo>
                    <a:pt x="8972" y="8454"/>
                  </a:lnTo>
                  <a:lnTo>
                    <a:pt x="8946" y="8471"/>
                  </a:lnTo>
                  <a:lnTo>
                    <a:pt x="8912" y="8471"/>
                  </a:lnTo>
                  <a:lnTo>
                    <a:pt x="8876" y="8489"/>
                  </a:lnTo>
                  <a:lnTo>
                    <a:pt x="8843" y="8494"/>
                  </a:lnTo>
                  <a:lnTo>
                    <a:pt x="8835" y="8529"/>
                  </a:lnTo>
                  <a:lnTo>
                    <a:pt x="8780" y="8562"/>
                  </a:lnTo>
                  <a:lnTo>
                    <a:pt x="8733" y="8612"/>
                  </a:lnTo>
                  <a:lnTo>
                    <a:pt x="8749" y="8641"/>
                  </a:lnTo>
                  <a:lnTo>
                    <a:pt x="8750" y="8711"/>
                  </a:lnTo>
                  <a:lnTo>
                    <a:pt x="8772" y="8746"/>
                  </a:lnTo>
                  <a:lnTo>
                    <a:pt x="8769" y="8767"/>
                  </a:lnTo>
                  <a:lnTo>
                    <a:pt x="8802" y="8796"/>
                  </a:lnTo>
                  <a:lnTo>
                    <a:pt x="8841" y="8796"/>
                  </a:lnTo>
                  <a:lnTo>
                    <a:pt x="8866" y="8816"/>
                  </a:lnTo>
                  <a:lnTo>
                    <a:pt x="8892" y="8814"/>
                  </a:lnTo>
                  <a:lnTo>
                    <a:pt x="8925" y="8837"/>
                  </a:lnTo>
                  <a:lnTo>
                    <a:pt x="8947" y="8825"/>
                  </a:lnTo>
                  <a:lnTo>
                    <a:pt x="8957" y="8792"/>
                  </a:lnTo>
                  <a:lnTo>
                    <a:pt x="8986" y="8787"/>
                  </a:lnTo>
                  <a:lnTo>
                    <a:pt x="9017" y="8794"/>
                  </a:lnTo>
                  <a:lnTo>
                    <a:pt x="9039" y="8766"/>
                  </a:lnTo>
                  <a:lnTo>
                    <a:pt x="9041" y="8745"/>
                  </a:lnTo>
                  <a:lnTo>
                    <a:pt x="9076" y="8738"/>
                  </a:lnTo>
                  <a:lnTo>
                    <a:pt x="9103" y="8711"/>
                  </a:lnTo>
                  <a:lnTo>
                    <a:pt x="9096" y="8679"/>
                  </a:lnTo>
                  <a:lnTo>
                    <a:pt x="9114" y="8621"/>
                  </a:lnTo>
                  <a:lnTo>
                    <a:pt x="9133" y="8607"/>
                  </a:lnTo>
                  <a:lnTo>
                    <a:pt x="9140" y="8580"/>
                  </a:lnTo>
                  <a:lnTo>
                    <a:pt x="9169" y="8535"/>
                  </a:lnTo>
                  <a:lnTo>
                    <a:pt x="9152" y="8488"/>
                  </a:lnTo>
                  <a:lnTo>
                    <a:pt x="9114" y="8463"/>
                  </a:lnTo>
                  <a:lnTo>
                    <a:pt x="9074" y="8448"/>
                  </a:lnTo>
                  <a:lnTo>
                    <a:pt x="9048" y="8467"/>
                  </a:lnTo>
                  <a:lnTo>
                    <a:pt x="9048" y="8467"/>
                  </a:lnTo>
                  <a:lnTo>
                    <a:pt x="9038" y="8459"/>
                  </a:lnTo>
                  <a:lnTo>
                    <a:pt x="9031" y="8454"/>
                  </a:lnTo>
                  <a:lnTo>
                    <a:pt x="9029" y="8452"/>
                  </a:lnTo>
                  <a:lnTo>
                    <a:pt x="9029" y="8452"/>
                  </a:lnTo>
                  <a:close/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9" name="Freeform 9"/>
            <p:cNvSpPr>
              <a:spLocks noEditPoints="1"/>
            </p:cNvSpPr>
            <p:nvPr/>
          </p:nvSpPr>
          <p:spPr bwMode="auto">
            <a:xfrm>
              <a:off x="3661022" y="3757382"/>
              <a:ext cx="442182" cy="851406"/>
            </a:xfrm>
            <a:custGeom>
              <a:avLst/>
              <a:gdLst>
                <a:gd name="T0" fmla="*/ 1207 w 2898"/>
                <a:gd name="T1" fmla="*/ 2679 h 5577"/>
                <a:gd name="T2" fmla="*/ 99 w 2898"/>
                <a:gd name="T3" fmla="*/ 5528 h 5577"/>
                <a:gd name="T4" fmla="*/ 634 w 2898"/>
                <a:gd name="T5" fmla="*/ 5085 h 5577"/>
                <a:gd name="T6" fmla="*/ 634 w 2898"/>
                <a:gd name="T7" fmla="*/ 5085 h 5577"/>
                <a:gd name="T8" fmla="*/ 831 w 2898"/>
                <a:gd name="T9" fmla="*/ 4633 h 5577"/>
                <a:gd name="T10" fmla="*/ 876 w 2898"/>
                <a:gd name="T11" fmla="*/ 4646 h 5577"/>
                <a:gd name="T12" fmla="*/ 2018 w 2898"/>
                <a:gd name="T13" fmla="*/ 1163 h 5577"/>
                <a:gd name="T14" fmla="*/ 1924 w 2898"/>
                <a:gd name="T15" fmla="*/ 794 h 5577"/>
                <a:gd name="T16" fmla="*/ 2077 w 2898"/>
                <a:gd name="T17" fmla="*/ 668 h 5577"/>
                <a:gd name="T18" fmla="*/ 2079 w 2898"/>
                <a:gd name="T19" fmla="*/ 406 h 5577"/>
                <a:gd name="T20" fmla="*/ 2041 w 2898"/>
                <a:gd name="T21" fmla="*/ 0 h 5577"/>
                <a:gd name="T22" fmla="*/ 2536 w 2898"/>
                <a:gd name="T23" fmla="*/ 386 h 5577"/>
                <a:gd name="T24" fmla="*/ 2731 w 2898"/>
                <a:gd name="T25" fmla="*/ 429 h 5577"/>
                <a:gd name="T26" fmla="*/ 2844 w 2898"/>
                <a:gd name="T27" fmla="*/ 575 h 5577"/>
                <a:gd name="T28" fmla="*/ 2552 w 2898"/>
                <a:gd name="T29" fmla="*/ 808 h 5577"/>
                <a:gd name="T30" fmla="*/ 2245 w 2898"/>
                <a:gd name="T31" fmla="*/ 804 h 5577"/>
                <a:gd name="T32" fmla="*/ 2087 w 2898"/>
                <a:gd name="T33" fmla="*/ 937 h 5577"/>
                <a:gd name="T34" fmla="*/ 2049 w 2898"/>
                <a:gd name="T35" fmla="*/ 1180 h 5577"/>
                <a:gd name="T36" fmla="*/ 2025 w 2898"/>
                <a:gd name="T37" fmla="*/ 2111 h 5577"/>
                <a:gd name="T38" fmla="*/ 636 w 2898"/>
                <a:gd name="T39" fmla="*/ 3440 h 5577"/>
                <a:gd name="T40" fmla="*/ 586 w 2898"/>
                <a:gd name="T41" fmla="*/ 3521 h 5577"/>
                <a:gd name="T42" fmla="*/ 556 w 2898"/>
                <a:gd name="T43" fmla="*/ 3595 h 5577"/>
                <a:gd name="T44" fmla="*/ 815 w 2898"/>
                <a:gd name="T45" fmla="*/ 3686 h 5577"/>
                <a:gd name="T46" fmla="*/ 790 w 2898"/>
                <a:gd name="T47" fmla="*/ 3581 h 5577"/>
                <a:gd name="T48" fmla="*/ 1449 w 2898"/>
                <a:gd name="T49" fmla="*/ 3105 h 5577"/>
                <a:gd name="T50" fmla="*/ 1345 w 2898"/>
                <a:gd name="T51" fmla="*/ 3464 h 5577"/>
                <a:gd name="T52" fmla="*/ 1592 w 2898"/>
                <a:gd name="T53" fmla="*/ 3224 h 5577"/>
                <a:gd name="T54" fmla="*/ 1289 w 2898"/>
                <a:gd name="T55" fmla="*/ 3240 h 5577"/>
                <a:gd name="T56" fmla="*/ 1285 w 2898"/>
                <a:gd name="T57" fmla="*/ 3468 h 5577"/>
                <a:gd name="T58" fmla="*/ 1074 w 2898"/>
                <a:gd name="T59" fmla="*/ 4071 h 5577"/>
                <a:gd name="T60" fmla="*/ 1045 w 2898"/>
                <a:gd name="T61" fmla="*/ 3845 h 5577"/>
                <a:gd name="T62" fmla="*/ 1127 w 2898"/>
                <a:gd name="T63" fmla="*/ 3472 h 5577"/>
                <a:gd name="T64" fmla="*/ 996 w 2898"/>
                <a:gd name="T65" fmla="*/ 3329 h 5577"/>
                <a:gd name="T66" fmla="*/ 1137 w 2898"/>
                <a:gd name="T67" fmla="*/ 3127 h 5577"/>
                <a:gd name="T68" fmla="*/ 1469 w 2898"/>
                <a:gd name="T69" fmla="*/ 3044 h 5577"/>
                <a:gd name="T70" fmla="*/ 1639 w 2898"/>
                <a:gd name="T71" fmla="*/ 3203 h 5577"/>
                <a:gd name="T72" fmla="*/ 1906 w 2898"/>
                <a:gd name="T73" fmla="*/ 3106 h 5577"/>
                <a:gd name="T74" fmla="*/ 1913 w 2898"/>
                <a:gd name="T75" fmla="*/ 2982 h 5577"/>
                <a:gd name="T76" fmla="*/ 2053 w 2898"/>
                <a:gd name="T77" fmla="*/ 2984 h 5577"/>
                <a:gd name="T78" fmla="*/ 2316 w 2898"/>
                <a:gd name="T79" fmla="*/ 2938 h 5577"/>
                <a:gd name="T80" fmla="*/ 2414 w 2898"/>
                <a:gd name="T81" fmla="*/ 2804 h 5577"/>
                <a:gd name="T82" fmla="*/ 2523 w 2898"/>
                <a:gd name="T83" fmla="*/ 2611 h 5577"/>
                <a:gd name="T84" fmla="*/ 2553 w 2898"/>
                <a:gd name="T85" fmla="*/ 1995 h 5577"/>
                <a:gd name="T86" fmla="*/ 2529 w 2898"/>
                <a:gd name="T87" fmla="*/ 1682 h 5577"/>
                <a:gd name="T88" fmla="*/ 2283 w 2898"/>
                <a:gd name="T89" fmla="*/ 1153 h 5577"/>
                <a:gd name="T90" fmla="*/ 2265 w 2898"/>
                <a:gd name="T91" fmla="*/ 1245 h 5577"/>
                <a:gd name="T92" fmla="*/ 2100 w 2898"/>
                <a:gd name="T93" fmla="*/ 1233 h 5577"/>
                <a:gd name="T94" fmla="*/ 2051 w 2898"/>
                <a:gd name="T95" fmla="*/ 1569 h 5577"/>
                <a:gd name="T96" fmla="*/ 2072 w 2898"/>
                <a:gd name="T97" fmla="*/ 2185 h 5577"/>
                <a:gd name="T98" fmla="*/ 1815 w 2898"/>
                <a:gd name="T99" fmla="*/ 2314 h 5577"/>
                <a:gd name="T100" fmla="*/ 1695 w 2898"/>
                <a:gd name="T101" fmla="*/ 2593 h 5577"/>
                <a:gd name="T102" fmla="*/ 1600 w 2898"/>
                <a:gd name="T103" fmla="*/ 2797 h 5577"/>
                <a:gd name="T104" fmla="*/ 1239 w 2898"/>
                <a:gd name="T105" fmla="*/ 2823 h 5577"/>
                <a:gd name="T106" fmla="*/ 878 w 2898"/>
                <a:gd name="T107" fmla="*/ 3155 h 5577"/>
                <a:gd name="T108" fmla="*/ 690 w 2898"/>
                <a:gd name="T109" fmla="*/ 3420 h 5577"/>
                <a:gd name="T110" fmla="*/ 734 w 2898"/>
                <a:gd name="T111" fmla="*/ 3576 h 5577"/>
                <a:gd name="T112" fmla="*/ 793 w 2898"/>
                <a:gd name="T113" fmla="*/ 3479 h 5577"/>
                <a:gd name="T114" fmla="*/ 875 w 2898"/>
                <a:gd name="T115" fmla="*/ 3814 h 5577"/>
                <a:gd name="T116" fmla="*/ 986 w 2898"/>
                <a:gd name="T117" fmla="*/ 3802 h 55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898" h="5577">
                  <a:moveTo>
                    <a:pt x="1158" y="2677"/>
                  </a:moveTo>
                  <a:lnTo>
                    <a:pt x="1175" y="2695"/>
                  </a:lnTo>
                  <a:lnTo>
                    <a:pt x="1161" y="2701"/>
                  </a:lnTo>
                  <a:lnTo>
                    <a:pt x="1152" y="2697"/>
                  </a:lnTo>
                  <a:lnTo>
                    <a:pt x="1158" y="2677"/>
                  </a:lnTo>
                  <a:lnTo>
                    <a:pt x="1158" y="2677"/>
                  </a:lnTo>
                  <a:close/>
                  <a:moveTo>
                    <a:pt x="1190" y="2678"/>
                  </a:moveTo>
                  <a:lnTo>
                    <a:pt x="1179" y="2664"/>
                  </a:lnTo>
                  <a:lnTo>
                    <a:pt x="1193" y="2639"/>
                  </a:lnTo>
                  <a:lnTo>
                    <a:pt x="1215" y="2637"/>
                  </a:lnTo>
                  <a:lnTo>
                    <a:pt x="1221" y="2666"/>
                  </a:lnTo>
                  <a:lnTo>
                    <a:pt x="1207" y="2679"/>
                  </a:lnTo>
                  <a:lnTo>
                    <a:pt x="1190" y="2678"/>
                  </a:lnTo>
                  <a:lnTo>
                    <a:pt x="1190" y="2678"/>
                  </a:lnTo>
                  <a:close/>
                  <a:moveTo>
                    <a:pt x="39" y="5564"/>
                  </a:moveTo>
                  <a:lnTo>
                    <a:pt x="29" y="5541"/>
                  </a:lnTo>
                  <a:lnTo>
                    <a:pt x="8" y="5542"/>
                  </a:lnTo>
                  <a:lnTo>
                    <a:pt x="0" y="5577"/>
                  </a:lnTo>
                  <a:lnTo>
                    <a:pt x="25" y="5577"/>
                  </a:lnTo>
                  <a:lnTo>
                    <a:pt x="39" y="5564"/>
                  </a:lnTo>
                  <a:lnTo>
                    <a:pt x="39" y="5564"/>
                  </a:lnTo>
                  <a:close/>
                  <a:moveTo>
                    <a:pt x="62" y="5534"/>
                  </a:moveTo>
                  <a:lnTo>
                    <a:pt x="82" y="5513"/>
                  </a:lnTo>
                  <a:lnTo>
                    <a:pt x="99" y="5528"/>
                  </a:lnTo>
                  <a:lnTo>
                    <a:pt x="89" y="5561"/>
                  </a:lnTo>
                  <a:lnTo>
                    <a:pt x="70" y="5557"/>
                  </a:lnTo>
                  <a:lnTo>
                    <a:pt x="62" y="5534"/>
                  </a:lnTo>
                  <a:lnTo>
                    <a:pt x="62" y="5534"/>
                  </a:lnTo>
                  <a:close/>
                  <a:moveTo>
                    <a:pt x="234" y="5408"/>
                  </a:moveTo>
                  <a:lnTo>
                    <a:pt x="230" y="5445"/>
                  </a:lnTo>
                  <a:lnTo>
                    <a:pt x="245" y="5459"/>
                  </a:lnTo>
                  <a:lnTo>
                    <a:pt x="270" y="5462"/>
                  </a:lnTo>
                  <a:lnTo>
                    <a:pt x="277" y="5428"/>
                  </a:lnTo>
                  <a:lnTo>
                    <a:pt x="234" y="5408"/>
                  </a:lnTo>
                  <a:lnTo>
                    <a:pt x="234" y="5408"/>
                  </a:lnTo>
                  <a:close/>
                  <a:moveTo>
                    <a:pt x="634" y="5085"/>
                  </a:moveTo>
                  <a:lnTo>
                    <a:pt x="619" y="5037"/>
                  </a:lnTo>
                  <a:lnTo>
                    <a:pt x="653" y="5012"/>
                  </a:lnTo>
                  <a:lnTo>
                    <a:pt x="658" y="4995"/>
                  </a:lnTo>
                  <a:lnTo>
                    <a:pt x="650" y="4981"/>
                  </a:lnTo>
                  <a:lnTo>
                    <a:pt x="682" y="4964"/>
                  </a:lnTo>
                  <a:lnTo>
                    <a:pt x="701" y="4926"/>
                  </a:lnTo>
                  <a:lnTo>
                    <a:pt x="716" y="4964"/>
                  </a:lnTo>
                  <a:lnTo>
                    <a:pt x="700" y="4986"/>
                  </a:lnTo>
                  <a:lnTo>
                    <a:pt x="699" y="5018"/>
                  </a:lnTo>
                  <a:lnTo>
                    <a:pt x="653" y="5045"/>
                  </a:lnTo>
                  <a:lnTo>
                    <a:pt x="652" y="5078"/>
                  </a:lnTo>
                  <a:lnTo>
                    <a:pt x="634" y="5085"/>
                  </a:lnTo>
                  <a:lnTo>
                    <a:pt x="634" y="5085"/>
                  </a:lnTo>
                  <a:close/>
                  <a:moveTo>
                    <a:pt x="801" y="4715"/>
                  </a:moveTo>
                  <a:lnTo>
                    <a:pt x="824" y="4733"/>
                  </a:lnTo>
                  <a:lnTo>
                    <a:pt x="831" y="4763"/>
                  </a:lnTo>
                  <a:lnTo>
                    <a:pt x="820" y="4771"/>
                  </a:lnTo>
                  <a:lnTo>
                    <a:pt x="793" y="4750"/>
                  </a:lnTo>
                  <a:lnTo>
                    <a:pt x="791" y="4727"/>
                  </a:lnTo>
                  <a:lnTo>
                    <a:pt x="801" y="4715"/>
                  </a:lnTo>
                  <a:lnTo>
                    <a:pt x="801" y="4715"/>
                  </a:lnTo>
                  <a:close/>
                  <a:moveTo>
                    <a:pt x="876" y="4646"/>
                  </a:moveTo>
                  <a:lnTo>
                    <a:pt x="861" y="4634"/>
                  </a:lnTo>
                  <a:lnTo>
                    <a:pt x="831" y="4633"/>
                  </a:lnTo>
                  <a:lnTo>
                    <a:pt x="821" y="4625"/>
                  </a:lnTo>
                  <a:lnTo>
                    <a:pt x="834" y="4599"/>
                  </a:lnTo>
                  <a:lnTo>
                    <a:pt x="865" y="4585"/>
                  </a:lnTo>
                  <a:lnTo>
                    <a:pt x="876" y="4582"/>
                  </a:lnTo>
                  <a:lnTo>
                    <a:pt x="882" y="4571"/>
                  </a:lnTo>
                  <a:lnTo>
                    <a:pt x="902" y="4569"/>
                  </a:lnTo>
                  <a:lnTo>
                    <a:pt x="913" y="4563"/>
                  </a:lnTo>
                  <a:lnTo>
                    <a:pt x="940" y="4555"/>
                  </a:lnTo>
                  <a:lnTo>
                    <a:pt x="920" y="4591"/>
                  </a:lnTo>
                  <a:lnTo>
                    <a:pt x="887" y="4613"/>
                  </a:lnTo>
                  <a:lnTo>
                    <a:pt x="885" y="4636"/>
                  </a:lnTo>
                  <a:lnTo>
                    <a:pt x="876" y="4646"/>
                  </a:lnTo>
                  <a:lnTo>
                    <a:pt x="876" y="4646"/>
                  </a:lnTo>
                  <a:close/>
                  <a:moveTo>
                    <a:pt x="1827" y="999"/>
                  </a:moveTo>
                  <a:lnTo>
                    <a:pt x="1812" y="982"/>
                  </a:lnTo>
                  <a:lnTo>
                    <a:pt x="1808" y="954"/>
                  </a:lnTo>
                  <a:lnTo>
                    <a:pt x="1837" y="927"/>
                  </a:lnTo>
                  <a:lnTo>
                    <a:pt x="1857" y="920"/>
                  </a:lnTo>
                  <a:lnTo>
                    <a:pt x="1850" y="954"/>
                  </a:lnTo>
                  <a:lnTo>
                    <a:pt x="1848" y="984"/>
                  </a:lnTo>
                  <a:lnTo>
                    <a:pt x="1827" y="999"/>
                  </a:lnTo>
                  <a:lnTo>
                    <a:pt x="1827" y="999"/>
                  </a:lnTo>
                  <a:close/>
                  <a:moveTo>
                    <a:pt x="2049" y="1180"/>
                  </a:moveTo>
                  <a:lnTo>
                    <a:pt x="2018" y="1163"/>
                  </a:lnTo>
                  <a:lnTo>
                    <a:pt x="2003" y="1132"/>
                  </a:lnTo>
                  <a:lnTo>
                    <a:pt x="2014" y="1124"/>
                  </a:lnTo>
                  <a:lnTo>
                    <a:pt x="2003" y="1058"/>
                  </a:lnTo>
                  <a:lnTo>
                    <a:pt x="1981" y="995"/>
                  </a:lnTo>
                  <a:lnTo>
                    <a:pt x="1953" y="969"/>
                  </a:lnTo>
                  <a:lnTo>
                    <a:pt x="1922" y="948"/>
                  </a:lnTo>
                  <a:lnTo>
                    <a:pt x="1900" y="947"/>
                  </a:lnTo>
                  <a:lnTo>
                    <a:pt x="1895" y="922"/>
                  </a:lnTo>
                  <a:lnTo>
                    <a:pt x="1900" y="873"/>
                  </a:lnTo>
                  <a:lnTo>
                    <a:pt x="1890" y="836"/>
                  </a:lnTo>
                  <a:lnTo>
                    <a:pt x="1903" y="807"/>
                  </a:lnTo>
                  <a:lnTo>
                    <a:pt x="1924" y="794"/>
                  </a:lnTo>
                  <a:lnTo>
                    <a:pt x="1931" y="778"/>
                  </a:lnTo>
                  <a:lnTo>
                    <a:pt x="1955" y="773"/>
                  </a:lnTo>
                  <a:lnTo>
                    <a:pt x="1971" y="737"/>
                  </a:lnTo>
                  <a:lnTo>
                    <a:pt x="1985" y="718"/>
                  </a:lnTo>
                  <a:lnTo>
                    <a:pt x="1980" y="703"/>
                  </a:lnTo>
                  <a:lnTo>
                    <a:pt x="1943" y="675"/>
                  </a:lnTo>
                  <a:lnTo>
                    <a:pt x="1930" y="673"/>
                  </a:lnTo>
                  <a:lnTo>
                    <a:pt x="1919" y="660"/>
                  </a:lnTo>
                  <a:lnTo>
                    <a:pt x="1932" y="632"/>
                  </a:lnTo>
                  <a:lnTo>
                    <a:pt x="1958" y="626"/>
                  </a:lnTo>
                  <a:lnTo>
                    <a:pt x="2015" y="658"/>
                  </a:lnTo>
                  <a:lnTo>
                    <a:pt x="2077" y="668"/>
                  </a:lnTo>
                  <a:lnTo>
                    <a:pt x="2098" y="651"/>
                  </a:lnTo>
                  <a:lnTo>
                    <a:pt x="2100" y="624"/>
                  </a:lnTo>
                  <a:lnTo>
                    <a:pt x="2112" y="613"/>
                  </a:lnTo>
                  <a:lnTo>
                    <a:pt x="2100" y="585"/>
                  </a:lnTo>
                  <a:lnTo>
                    <a:pt x="2084" y="576"/>
                  </a:lnTo>
                  <a:lnTo>
                    <a:pt x="2077" y="559"/>
                  </a:lnTo>
                  <a:lnTo>
                    <a:pt x="2057" y="526"/>
                  </a:lnTo>
                  <a:lnTo>
                    <a:pt x="2046" y="492"/>
                  </a:lnTo>
                  <a:lnTo>
                    <a:pt x="2074" y="460"/>
                  </a:lnTo>
                  <a:lnTo>
                    <a:pt x="2089" y="458"/>
                  </a:lnTo>
                  <a:lnTo>
                    <a:pt x="2094" y="443"/>
                  </a:lnTo>
                  <a:lnTo>
                    <a:pt x="2079" y="406"/>
                  </a:lnTo>
                  <a:lnTo>
                    <a:pt x="2061" y="351"/>
                  </a:lnTo>
                  <a:lnTo>
                    <a:pt x="2068" y="326"/>
                  </a:lnTo>
                  <a:lnTo>
                    <a:pt x="2064" y="258"/>
                  </a:lnTo>
                  <a:lnTo>
                    <a:pt x="2050" y="215"/>
                  </a:lnTo>
                  <a:lnTo>
                    <a:pt x="1986" y="118"/>
                  </a:lnTo>
                  <a:lnTo>
                    <a:pt x="1975" y="74"/>
                  </a:lnTo>
                  <a:lnTo>
                    <a:pt x="1959" y="49"/>
                  </a:lnTo>
                  <a:lnTo>
                    <a:pt x="1968" y="38"/>
                  </a:lnTo>
                  <a:lnTo>
                    <a:pt x="1986" y="38"/>
                  </a:lnTo>
                  <a:lnTo>
                    <a:pt x="2004" y="15"/>
                  </a:lnTo>
                  <a:lnTo>
                    <a:pt x="2000" y="0"/>
                  </a:lnTo>
                  <a:lnTo>
                    <a:pt x="2041" y="0"/>
                  </a:lnTo>
                  <a:lnTo>
                    <a:pt x="2054" y="27"/>
                  </a:lnTo>
                  <a:lnTo>
                    <a:pt x="2114" y="76"/>
                  </a:lnTo>
                  <a:lnTo>
                    <a:pt x="2164" y="87"/>
                  </a:lnTo>
                  <a:lnTo>
                    <a:pt x="2190" y="135"/>
                  </a:lnTo>
                  <a:lnTo>
                    <a:pt x="2272" y="218"/>
                  </a:lnTo>
                  <a:lnTo>
                    <a:pt x="2319" y="251"/>
                  </a:lnTo>
                  <a:lnTo>
                    <a:pt x="2334" y="278"/>
                  </a:lnTo>
                  <a:lnTo>
                    <a:pt x="2369" y="285"/>
                  </a:lnTo>
                  <a:lnTo>
                    <a:pt x="2401" y="319"/>
                  </a:lnTo>
                  <a:lnTo>
                    <a:pt x="2455" y="346"/>
                  </a:lnTo>
                  <a:lnTo>
                    <a:pt x="2500" y="351"/>
                  </a:lnTo>
                  <a:lnTo>
                    <a:pt x="2536" y="386"/>
                  </a:lnTo>
                  <a:lnTo>
                    <a:pt x="2563" y="380"/>
                  </a:lnTo>
                  <a:lnTo>
                    <a:pt x="2576" y="390"/>
                  </a:lnTo>
                  <a:lnTo>
                    <a:pt x="2623" y="383"/>
                  </a:lnTo>
                  <a:lnTo>
                    <a:pt x="2682" y="343"/>
                  </a:lnTo>
                  <a:lnTo>
                    <a:pt x="2712" y="304"/>
                  </a:lnTo>
                  <a:lnTo>
                    <a:pt x="2720" y="271"/>
                  </a:lnTo>
                  <a:lnTo>
                    <a:pt x="2728" y="260"/>
                  </a:lnTo>
                  <a:lnTo>
                    <a:pt x="2738" y="275"/>
                  </a:lnTo>
                  <a:lnTo>
                    <a:pt x="2738" y="307"/>
                  </a:lnTo>
                  <a:lnTo>
                    <a:pt x="2719" y="361"/>
                  </a:lnTo>
                  <a:lnTo>
                    <a:pt x="2719" y="411"/>
                  </a:lnTo>
                  <a:lnTo>
                    <a:pt x="2731" y="429"/>
                  </a:lnTo>
                  <a:lnTo>
                    <a:pt x="2775" y="456"/>
                  </a:lnTo>
                  <a:lnTo>
                    <a:pt x="2806" y="494"/>
                  </a:lnTo>
                  <a:lnTo>
                    <a:pt x="2808" y="522"/>
                  </a:lnTo>
                  <a:lnTo>
                    <a:pt x="2804" y="540"/>
                  </a:lnTo>
                  <a:lnTo>
                    <a:pt x="2832" y="540"/>
                  </a:lnTo>
                  <a:lnTo>
                    <a:pt x="2850" y="512"/>
                  </a:lnTo>
                  <a:lnTo>
                    <a:pt x="2876" y="487"/>
                  </a:lnTo>
                  <a:lnTo>
                    <a:pt x="2898" y="485"/>
                  </a:lnTo>
                  <a:lnTo>
                    <a:pt x="2886" y="511"/>
                  </a:lnTo>
                  <a:lnTo>
                    <a:pt x="2868" y="522"/>
                  </a:lnTo>
                  <a:lnTo>
                    <a:pt x="2866" y="557"/>
                  </a:lnTo>
                  <a:lnTo>
                    <a:pt x="2844" y="575"/>
                  </a:lnTo>
                  <a:lnTo>
                    <a:pt x="2812" y="588"/>
                  </a:lnTo>
                  <a:lnTo>
                    <a:pt x="2806" y="616"/>
                  </a:lnTo>
                  <a:lnTo>
                    <a:pt x="2792" y="636"/>
                  </a:lnTo>
                  <a:lnTo>
                    <a:pt x="2767" y="637"/>
                  </a:lnTo>
                  <a:lnTo>
                    <a:pt x="2754" y="626"/>
                  </a:lnTo>
                  <a:lnTo>
                    <a:pt x="2728" y="646"/>
                  </a:lnTo>
                  <a:lnTo>
                    <a:pt x="2732" y="664"/>
                  </a:lnTo>
                  <a:lnTo>
                    <a:pt x="2685" y="664"/>
                  </a:lnTo>
                  <a:lnTo>
                    <a:pt x="2649" y="656"/>
                  </a:lnTo>
                  <a:lnTo>
                    <a:pt x="2619" y="664"/>
                  </a:lnTo>
                  <a:lnTo>
                    <a:pt x="2570" y="734"/>
                  </a:lnTo>
                  <a:lnTo>
                    <a:pt x="2552" y="808"/>
                  </a:lnTo>
                  <a:lnTo>
                    <a:pt x="2543" y="868"/>
                  </a:lnTo>
                  <a:lnTo>
                    <a:pt x="2554" y="909"/>
                  </a:lnTo>
                  <a:lnTo>
                    <a:pt x="2548" y="940"/>
                  </a:lnTo>
                  <a:lnTo>
                    <a:pt x="2550" y="967"/>
                  </a:lnTo>
                  <a:lnTo>
                    <a:pt x="2519" y="954"/>
                  </a:lnTo>
                  <a:lnTo>
                    <a:pt x="2500" y="929"/>
                  </a:lnTo>
                  <a:lnTo>
                    <a:pt x="2443" y="915"/>
                  </a:lnTo>
                  <a:lnTo>
                    <a:pt x="2388" y="886"/>
                  </a:lnTo>
                  <a:lnTo>
                    <a:pt x="2338" y="842"/>
                  </a:lnTo>
                  <a:lnTo>
                    <a:pt x="2308" y="807"/>
                  </a:lnTo>
                  <a:lnTo>
                    <a:pt x="2274" y="811"/>
                  </a:lnTo>
                  <a:lnTo>
                    <a:pt x="2245" y="804"/>
                  </a:lnTo>
                  <a:lnTo>
                    <a:pt x="2230" y="790"/>
                  </a:lnTo>
                  <a:lnTo>
                    <a:pt x="2196" y="789"/>
                  </a:lnTo>
                  <a:lnTo>
                    <a:pt x="2155" y="820"/>
                  </a:lnTo>
                  <a:lnTo>
                    <a:pt x="2111" y="879"/>
                  </a:lnTo>
                  <a:lnTo>
                    <a:pt x="2093" y="867"/>
                  </a:lnTo>
                  <a:lnTo>
                    <a:pt x="2046" y="837"/>
                  </a:lnTo>
                  <a:lnTo>
                    <a:pt x="2022" y="841"/>
                  </a:lnTo>
                  <a:lnTo>
                    <a:pt x="1998" y="862"/>
                  </a:lnTo>
                  <a:lnTo>
                    <a:pt x="1998" y="897"/>
                  </a:lnTo>
                  <a:lnTo>
                    <a:pt x="2010" y="927"/>
                  </a:lnTo>
                  <a:lnTo>
                    <a:pt x="2047" y="948"/>
                  </a:lnTo>
                  <a:lnTo>
                    <a:pt x="2087" y="937"/>
                  </a:lnTo>
                  <a:lnTo>
                    <a:pt x="2133" y="988"/>
                  </a:lnTo>
                  <a:lnTo>
                    <a:pt x="2173" y="999"/>
                  </a:lnTo>
                  <a:lnTo>
                    <a:pt x="2216" y="999"/>
                  </a:lnTo>
                  <a:lnTo>
                    <a:pt x="2230" y="1020"/>
                  </a:lnTo>
                  <a:lnTo>
                    <a:pt x="2203" y="1058"/>
                  </a:lnTo>
                  <a:lnTo>
                    <a:pt x="2193" y="1084"/>
                  </a:lnTo>
                  <a:lnTo>
                    <a:pt x="2169" y="1064"/>
                  </a:lnTo>
                  <a:lnTo>
                    <a:pt x="2119" y="1061"/>
                  </a:lnTo>
                  <a:lnTo>
                    <a:pt x="2101" y="1074"/>
                  </a:lnTo>
                  <a:lnTo>
                    <a:pt x="2105" y="1101"/>
                  </a:lnTo>
                  <a:lnTo>
                    <a:pt x="2092" y="1132"/>
                  </a:lnTo>
                  <a:lnTo>
                    <a:pt x="2049" y="1180"/>
                  </a:lnTo>
                  <a:lnTo>
                    <a:pt x="2049" y="1180"/>
                  </a:lnTo>
                  <a:close/>
                  <a:moveTo>
                    <a:pt x="1989" y="2196"/>
                  </a:moveTo>
                  <a:lnTo>
                    <a:pt x="1991" y="2161"/>
                  </a:lnTo>
                  <a:lnTo>
                    <a:pt x="2002" y="2140"/>
                  </a:lnTo>
                  <a:lnTo>
                    <a:pt x="1995" y="2135"/>
                  </a:lnTo>
                  <a:lnTo>
                    <a:pt x="1971" y="2148"/>
                  </a:lnTo>
                  <a:lnTo>
                    <a:pt x="1968" y="2125"/>
                  </a:lnTo>
                  <a:lnTo>
                    <a:pt x="1985" y="2064"/>
                  </a:lnTo>
                  <a:lnTo>
                    <a:pt x="1997" y="2051"/>
                  </a:lnTo>
                  <a:lnTo>
                    <a:pt x="2002" y="2077"/>
                  </a:lnTo>
                  <a:lnTo>
                    <a:pt x="2000" y="2104"/>
                  </a:lnTo>
                  <a:lnTo>
                    <a:pt x="2025" y="2111"/>
                  </a:lnTo>
                  <a:lnTo>
                    <a:pt x="2031" y="2131"/>
                  </a:lnTo>
                  <a:lnTo>
                    <a:pt x="2022" y="2172"/>
                  </a:lnTo>
                  <a:lnTo>
                    <a:pt x="2002" y="2192"/>
                  </a:lnTo>
                  <a:lnTo>
                    <a:pt x="1989" y="2196"/>
                  </a:lnTo>
                  <a:lnTo>
                    <a:pt x="1989" y="2196"/>
                  </a:lnTo>
                  <a:close/>
                  <a:moveTo>
                    <a:pt x="636" y="3440"/>
                  </a:moveTo>
                  <a:lnTo>
                    <a:pt x="656" y="3454"/>
                  </a:lnTo>
                  <a:lnTo>
                    <a:pt x="668" y="3447"/>
                  </a:lnTo>
                  <a:lnTo>
                    <a:pt x="646" y="3432"/>
                  </a:lnTo>
                  <a:lnTo>
                    <a:pt x="635" y="3433"/>
                  </a:lnTo>
                  <a:lnTo>
                    <a:pt x="636" y="3440"/>
                  </a:lnTo>
                  <a:lnTo>
                    <a:pt x="636" y="3440"/>
                  </a:lnTo>
                  <a:close/>
                  <a:moveTo>
                    <a:pt x="627" y="3464"/>
                  </a:moveTo>
                  <a:lnTo>
                    <a:pt x="632" y="3474"/>
                  </a:lnTo>
                  <a:lnTo>
                    <a:pt x="639" y="3465"/>
                  </a:lnTo>
                  <a:lnTo>
                    <a:pt x="627" y="3464"/>
                  </a:lnTo>
                  <a:lnTo>
                    <a:pt x="627" y="3464"/>
                  </a:lnTo>
                  <a:close/>
                  <a:moveTo>
                    <a:pt x="605" y="3486"/>
                  </a:moveTo>
                  <a:lnTo>
                    <a:pt x="619" y="3492"/>
                  </a:lnTo>
                  <a:lnTo>
                    <a:pt x="627" y="3481"/>
                  </a:lnTo>
                  <a:lnTo>
                    <a:pt x="605" y="3486"/>
                  </a:lnTo>
                  <a:lnTo>
                    <a:pt x="605" y="3486"/>
                  </a:lnTo>
                  <a:close/>
                  <a:moveTo>
                    <a:pt x="583" y="3505"/>
                  </a:moveTo>
                  <a:lnTo>
                    <a:pt x="586" y="3521"/>
                  </a:lnTo>
                  <a:lnTo>
                    <a:pt x="608" y="3509"/>
                  </a:lnTo>
                  <a:lnTo>
                    <a:pt x="583" y="3505"/>
                  </a:lnTo>
                  <a:lnTo>
                    <a:pt x="583" y="3505"/>
                  </a:lnTo>
                  <a:close/>
                  <a:moveTo>
                    <a:pt x="556" y="3595"/>
                  </a:moveTo>
                  <a:lnTo>
                    <a:pt x="543" y="3556"/>
                  </a:lnTo>
                  <a:lnTo>
                    <a:pt x="544" y="3532"/>
                  </a:lnTo>
                  <a:lnTo>
                    <a:pt x="564" y="3522"/>
                  </a:lnTo>
                  <a:lnTo>
                    <a:pt x="566" y="3544"/>
                  </a:lnTo>
                  <a:lnTo>
                    <a:pt x="588" y="3556"/>
                  </a:lnTo>
                  <a:lnTo>
                    <a:pt x="602" y="3581"/>
                  </a:lnTo>
                  <a:lnTo>
                    <a:pt x="580" y="3598"/>
                  </a:lnTo>
                  <a:lnTo>
                    <a:pt x="556" y="3595"/>
                  </a:lnTo>
                  <a:lnTo>
                    <a:pt x="556" y="3595"/>
                  </a:lnTo>
                  <a:close/>
                  <a:moveTo>
                    <a:pt x="835" y="3618"/>
                  </a:moveTo>
                  <a:lnTo>
                    <a:pt x="832" y="3598"/>
                  </a:lnTo>
                  <a:lnTo>
                    <a:pt x="844" y="3586"/>
                  </a:lnTo>
                  <a:lnTo>
                    <a:pt x="857" y="3593"/>
                  </a:lnTo>
                  <a:lnTo>
                    <a:pt x="854" y="3616"/>
                  </a:lnTo>
                  <a:lnTo>
                    <a:pt x="835" y="3618"/>
                  </a:lnTo>
                  <a:lnTo>
                    <a:pt x="835" y="3618"/>
                  </a:lnTo>
                  <a:close/>
                  <a:moveTo>
                    <a:pt x="803" y="3675"/>
                  </a:moveTo>
                  <a:lnTo>
                    <a:pt x="819" y="3660"/>
                  </a:lnTo>
                  <a:lnTo>
                    <a:pt x="829" y="3664"/>
                  </a:lnTo>
                  <a:lnTo>
                    <a:pt x="815" y="3686"/>
                  </a:lnTo>
                  <a:lnTo>
                    <a:pt x="803" y="3675"/>
                  </a:lnTo>
                  <a:lnTo>
                    <a:pt x="803" y="3675"/>
                  </a:lnTo>
                  <a:close/>
                  <a:moveTo>
                    <a:pt x="790" y="3581"/>
                  </a:moveTo>
                  <a:lnTo>
                    <a:pt x="776" y="3598"/>
                  </a:lnTo>
                  <a:lnTo>
                    <a:pt x="781" y="3632"/>
                  </a:lnTo>
                  <a:lnTo>
                    <a:pt x="794" y="3658"/>
                  </a:lnTo>
                  <a:lnTo>
                    <a:pt x="812" y="3659"/>
                  </a:lnTo>
                  <a:lnTo>
                    <a:pt x="819" y="3628"/>
                  </a:lnTo>
                  <a:lnTo>
                    <a:pt x="799" y="3593"/>
                  </a:lnTo>
                  <a:lnTo>
                    <a:pt x="798" y="3582"/>
                  </a:lnTo>
                  <a:lnTo>
                    <a:pt x="790" y="3581"/>
                  </a:lnTo>
                  <a:lnTo>
                    <a:pt x="790" y="3581"/>
                  </a:lnTo>
                  <a:close/>
                  <a:moveTo>
                    <a:pt x="1579" y="3136"/>
                  </a:moveTo>
                  <a:lnTo>
                    <a:pt x="1563" y="3100"/>
                  </a:lnTo>
                  <a:lnTo>
                    <a:pt x="1564" y="3071"/>
                  </a:lnTo>
                  <a:lnTo>
                    <a:pt x="1576" y="3050"/>
                  </a:lnTo>
                  <a:lnTo>
                    <a:pt x="1596" y="3047"/>
                  </a:lnTo>
                  <a:lnTo>
                    <a:pt x="1602" y="3071"/>
                  </a:lnTo>
                  <a:lnTo>
                    <a:pt x="1598" y="3098"/>
                  </a:lnTo>
                  <a:lnTo>
                    <a:pt x="1604" y="3112"/>
                  </a:lnTo>
                  <a:lnTo>
                    <a:pt x="1599" y="3136"/>
                  </a:lnTo>
                  <a:lnTo>
                    <a:pt x="1579" y="3136"/>
                  </a:lnTo>
                  <a:lnTo>
                    <a:pt x="1579" y="3136"/>
                  </a:lnTo>
                  <a:close/>
                  <a:moveTo>
                    <a:pt x="1449" y="3105"/>
                  </a:moveTo>
                  <a:lnTo>
                    <a:pt x="1478" y="3076"/>
                  </a:lnTo>
                  <a:lnTo>
                    <a:pt x="1501" y="3081"/>
                  </a:lnTo>
                  <a:lnTo>
                    <a:pt x="1500" y="3099"/>
                  </a:lnTo>
                  <a:lnTo>
                    <a:pt x="1477" y="3111"/>
                  </a:lnTo>
                  <a:lnTo>
                    <a:pt x="1449" y="3105"/>
                  </a:lnTo>
                  <a:lnTo>
                    <a:pt x="1449" y="3105"/>
                  </a:lnTo>
                  <a:close/>
                  <a:moveTo>
                    <a:pt x="1283" y="3490"/>
                  </a:moveTo>
                  <a:lnTo>
                    <a:pt x="1297" y="3497"/>
                  </a:lnTo>
                  <a:lnTo>
                    <a:pt x="1309" y="3484"/>
                  </a:lnTo>
                  <a:lnTo>
                    <a:pt x="1331" y="3491"/>
                  </a:lnTo>
                  <a:lnTo>
                    <a:pt x="1349" y="3486"/>
                  </a:lnTo>
                  <a:lnTo>
                    <a:pt x="1345" y="3464"/>
                  </a:lnTo>
                  <a:lnTo>
                    <a:pt x="1312" y="3429"/>
                  </a:lnTo>
                  <a:lnTo>
                    <a:pt x="1329" y="3397"/>
                  </a:lnTo>
                  <a:lnTo>
                    <a:pt x="1344" y="3344"/>
                  </a:lnTo>
                  <a:lnTo>
                    <a:pt x="1388" y="3317"/>
                  </a:lnTo>
                  <a:lnTo>
                    <a:pt x="1401" y="3297"/>
                  </a:lnTo>
                  <a:lnTo>
                    <a:pt x="1441" y="3303"/>
                  </a:lnTo>
                  <a:lnTo>
                    <a:pt x="1493" y="3336"/>
                  </a:lnTo>
                  <a:lnTo>
                    <a:pt x="1507" y="3360"/>
                  </a:lnTo>
                  <a:lnTo>
                    <a:pt x="1530" y="3350"/>
                  </a:lnTo>
                  <a:lnTo>
                    <a:pt x="1547" y="3285"/>
                  </a:lnTo>
                  <a:lnTo>
                    <a:pt x="1588" y="3247"/>
                  </a:lnTo>
                  <a:lnTo>
                    <a:pt x="1592" y="3224"/>
                  </a:lnTo>
                  <a:lnTo>
                    <a:pt x="1579" y="3210"/>
                  </a:lnTo>
                  <a:lnTo>
                    <a:pt x="1570" y="3185"/>
                  </a:lnTo>
                  <a:lnTo>
                    <a:pt x="1531" y="3153"/>
                  </a:lnTo>
                  <a:lnTo>
                    <a:pt x="1503" y="3152"/>
                  </a:lnTo>
                  <a:lnTo>
                    <a:pt x="1477" y="3132"/>
                  </a:lnTo>
                  <a:lnTo>
                    <a:pt x="1429" y="3130"/>
                  </a:lnTo>
                  <a:lnTo>
                    <a:pt x="1384" y="3166"/>
                  </a:lnTo>
                  <a:lnTo>
                    <a:pt x="1384" y="3189"/>
                  </a:lnTo>
                  <a:lnTo>
                    <a:pt x="1368" y="3216"/>
                  </a:lnTo>
                  <a:lnTo>
                    <a:pt x="1334" y="3226"/>
                  </a:lnTo>
                  <a:lnTo>
                    <a:pt x="1306" y="3246"/>
                  </a:lnTo>
                  <a:lnTo>
                    <a:pt x="1289" y="3240"/>
                  </a:lnTo>
                  <a:lnTo>
                    <a:pt x="1268" y="3192"/>
                  </a:lnTo>
                  <a:lnTo>
                    <a:pt x="1251" y="3193"/>
                  </a:lnTo>
                  <a:lnTo>
                    <a:pt x="1202" y="3249"/>
                  </a:lnTo>
                  <a:lnTo>
                    <a:pt x="1200" y="3282"/>
                  </a:lnTo>
                  <a:lnTo>
                    <a:pt x="1169" y="3304"/>
                  </a:lnTo>
                  <a:lnTo>
                    <a:pt x="1160" y="3340"/>
                  </a:lnTo>
                  <a:lnTo>
                    <a:pt x="1212" y="3354"/>
                  </a:lnTo>
                  <a:lnTo>
                    <a:pt x="1222" y="3390"/>
                  </a:lnTo>
                  <a:lnTo>
                    <a:pt x="1211" y="3400"/>
                  </a:lnTo>
                  <a:lnTo>
                    <a:pt x="1211" y="3419"/>
                  </a:lnTo>
                  <a:lnTo>
                    <a:pt x="1240" y="3463"/>
                  </a:lnTo>
                  <a:lnTo>
                    <a:pt x="1285" y="3468"/>
                  </a:lnTo>
                  <a:lnTo>
                    <a:pt x="1283" y="3490"/>
                  </a:lnTo>
                  <a:lnTo>
                    <a:pt x="1283" y="3490"/>
                  </a:lnTo>
                  <a:close/>
                  <a:moveTo>
                    <a:pt x="1044" y="4113"/>
                  </a:moveTo>
                  <a:lnTo>
                    <a:pt x="1021" y="4084"/>
                  </a:lnTo>
                  <a:lnTo>
                    <a:pt x="998" y="4090"/>
                  </a:lnTo>
                  <a:lnTo>
                    <a:pt x="990" y="4111"/>
                  </a:lnTo>
                  <a:lnTo>
                    <a:pt x="1009" y="4148"/>
                  </a:lnTo>
                  <a:lnTo>
                    <a:pt x="1041" y="4154"/>
                  </a:lnTo>
                  <a:lnTo>
                    <a:pt x="1050" y="4137"/>
                  </a:lnTo>
                  <a:lnTo>
                    <a:pt x="1044" y="4113"/>
                  </a:lnTo>
                  <a:lnTo>
                    <a:pt x="1044" y="4113"/>
                  </a:lnTo>
                  <a:close/>
                  <a:moveTo>
                    <a:pt x="1074" y="4071"/>
                  </a:moveTo>
                  <a:lnTo>
                    <a:pt x="1067" y="4013"/>
                  </a:lnTo>
                  <a:lnTo>
                    <a:pt x="1068" y="3987"/>
                  </a:lnTo>
                  <a:lnTo>
                    <a:pt x="1088" y="4006"/>
                  </a:lnTo>
                  <a:lnTo>
                    <a:pt x="1091" y="4037"/>
                  </a:lnTo>
                  <a:lnTo>
                    <a:pt x="1083" y="4061"/>
                  </a:lnTo>
                  <a:lnTo>
                    <a:pt x="1074" y="4071"/>
                  </a:lnTo>
                  <a:lnTo>
                    <a:pt x="1074" y="4071"/>
                  </a:lnTo>
                  <a:close/>
                  <a:moveTo>
                    <a:pt x="1009" y="3969"/>
                  </a:moveTo>
                  <a:lnTo>
                    <a:pt x="1044" y="3948"/>
                  </a:lnTo>
                  <a:lnTo>
                    <a:pt x="1079" y="3898"/>
                  </a:lnTo>
                  <a:lnTo>
                    <a:pt x="1046" y="3865"/>
                  </a:lnTo>
                  <a:lnTo>
                    <a:pt x="1045" y="3845"/>
                  </a:lnTo>
                  <a:lnTo>
                    <a:pt x="1062" y="3836"/>
                  </a:lnTo>
                  <a:lnTo>
                    <a:pt x="1088" y="3845"/>
                  </a:lnTo>
                  <a:lnTo>
                    <a:pt x="1104" y="3856"/>
                  </a:lnTo>
                  <a:lnTo>
                    <a:pt x="1113" y="3820"/>
                  </a:lnTo>
                  <a:lnTo>
                    <a:pt x="1112" y="3761"/>
                  </a:lnTo>
                  <a:lnTo>
                    <a:pt x="1101" y="3733"/>
                  </a:lnTo>
                  <a:lnTo>
                    <a:pt x="1104" y="3628"/>
                  </a:lnTo>
                  <a:lnTo>
                    <a:pt x="1100" y="3572"/>
                  </a:lnTo>
                  <a:lnTo>
                    <a:pt x="1120" y="3539"/>
                  </a:lnTo>
                  <a:lnTo>
                    <a:pt x="1154" y="3505"/>
                  </a:lnTo>
                  <a:lnTo>
                    <a:pt x="1146" y="3477"/>
                  </a:lnTo>
                  <a:lnTo>
                    <a:pt x="1127" y="3472"/>
                  </a:lnTo>
                  <a:lnTo>
                    <a:pt x="1126" y="3437"/>
                  </a:lnTo>
                  <a:lnTo>
                    <a:pt x="1106" y="3433"/>
                  </a:lnTo>
                  <a:lnTo>
                    <a:pt x="1113" y="3410"/>
                  </a:lnTo>
                  <a:lnTo>
                    <a:pt x="1052" y="3411"/>
                  </a:lnTo>
                  <a:lnTo>
                    <a:pt x="1045" y="3398"/>
                  </a:lnTo>
                  <a:lnTo>
                    <a:pt x="1073" y="3379"/>
                  </a:lnTo>
                  <a:lnTo>
                    <a:pt x="1083" y="3356"/>
                  </a:lnTo>
                  <a:lnTo>
                    <a:pt x="1074" y="3308"/>
                  </a:lnTo>
                  <a:lnTo>
                    <a:pt x="1050" y="3294"/>
                  </a:lnTo>
                  <a:lnTo>
                    <a:pt x="1021" y="3300"/>
                  </a:lnTo>
                  <a:lnTo>
                    <a:pt x="1021" y="3311"/>
                  </a:lnTo>
                  <a:lnTo>
                    <a:pt x="996" y="3329"/>
                  </a:lnTo>
                  <a:lnTo>
                    <a:pt x="971" y="3325"/>
                  </a:lnTo>
                  <a:lnTo>
                    <a:pt x="930" y="3281"/>
                  </a:lnTo>
                  <a:lnTo>
                    <a:pt x="937" y="3255"/>
                  </a:lnTo>
                  <a:lnTo>
                    <a:pt x="993" y="3227"/>
                  </a:lnTo>
                  <a:lnTo>
                    <a:pt x="1042" y="3218"/>
                  </a:lnTo>
                  <a:lnTo>
                    <a:pt x="1098" y="3237"/>
                  </a:lnTo>
                  <a:lnTo>
                    <a:pt x="1125" y="3249"/>
                  </a:lnTo>
                  <a:lnTo>
                    <a:pt x="1131" y="3235"/>
                  </a:lnTo>
                  <a:lnTo>
                    <a:pt x="1129" y="3209"/>
                  </a:lnTo>
                  <a:lnTo>
                    <a:pt x="1132" y="3172"/>
                  </a:lnTo>
                  <a:lnTo>
                    <a:pt x="1126" y="3146"/>
                  </a:lnTo>
                  <a:lnTo>
                    <a:pt x="1137" y="3127"/>
                  </a:lnTo>
                  <a:lnTo>
                    <a:pt x="1163" y="3124"/>
                  </a:lnTo>
                  <a:lnTo>
                    <a:pt x="1177" y="3146"/>
                  </a:lnTo>
                  <a:lnTo>
                    <a:pt x="1200" y="3147"/>
                  </a:lnTo>
                  <a:lnTo>
                    <a:pt x="1231" y="3131"/>
                  </a:lnTo>
                  <a:lnTo>
                    <a:pt x="1291" y="3120"/>
                  </a:lnTo>
                  <a:lnTo>
                    <a:pt x="1349" y="3101"/>
                  </a:lnTo>
                  <a:lnTo>
                    <a:pt x="1386" y="3100"/>
                  </a:lnTo>
                  <a:lnTo>
                    <a:pt x="1401" y="3106"/>
                  </a:lnTo>
                  <a:lnTo>
                    <a:pt x="1420" y="3097"/>
                  </a:lnTo>
                  <a:lnTo>
                    <a:pt x="1422" y="3085"/>
                  </a:lnTo>
                  <a:lnTo>
                    <a:pt x="1460" y="3064"/>
                  </a:lnTo>
                  <a:lnTo>
                    <a:pt x="1469" y="3044"/>
                  </a:lnTo>
                  <a:lnTo>
                    <a:pt x="1511" y="3009"/>
                  </a:lnTo>
                  <a:lnTo>
                    <a:pt x="1555" y="2994"/>
                  </a:lnTo>
                  <a:lnTo>
                    <a:pt x="1610" y="3004"/>
                  </a:lnTo>
                  <a:lnTo>
                    <a:pt x="1642" y="2995"/>
                  </a:lnTo>
                  <a:lnTo>
                    <a:pt x="1656" y="3009"/>
                  </a:lnTo>
                  <a:lnTo>
                    <a:pt x="1656" y="3039"/>
                  </a:lnTo>
                  <a:lnTo>
                    <a:pt x="1629" y="3078"/>
                  </a:lnTo>
                  <a:lnTo>
                    <a:pt x="1621" y="3109"/>
                  </a:lnTo>
                  <a:lnTo>
                    <a:pt x="1638" y="3121"/>
                  </a:lnTo>
                  <a:lnTo>
                    <a:pt x="1642" y="3154"/>
                  </a:lnTo>
                  <a:lnTo>
                    <a:pt x="1644" y="3188"/>
                  </a:lnTo>
                  <a:lnTo>
                    <a:pt x="1639" y="3203"/>
                  </a:lnTo>
                  <a:lnTo>
                    <a:pt x="1649" y="3237"/>
                  </a:lnTo>
                  <a:lnTo>
                    <a:pt x="1685" y="3253"/>
                  </a:lnTo>
                  <a:lnTo>
                    <a:pt x="1737" y="3301"/>
                  </a:lnTo>
                  <a:lnTo>
                    <a:pt x="1771" y="3311"/>
                  </a:lnTo>
                  <a:lnTo>
                    <a:pt x="1793" y="3300"/>
                  </a:lnTo>
                  <a:lnTo>
                    <a:pt x="1829" y="3246"/>
                  </a:lnTo>
                  <a:lnTo>
                    <a:pt x="1833" y="3210"/>
                  </a:lnTo>
                  <a:lnTo>
                    <a:pt x="1852" y="3197"/>
                  </a:lnTo>
                  <a:lnTo>
                    <a:pt x="1858" y="3179"/>
                  </a:lnTo>
                  <a:lnTo>
                    <a:pt x="1850" y="3155"/>
                  </a:lnTo>
                  <a:lnTo>
                    <a:pt x="1874" y="3111"/>
                  </a:lnTo>
                  <a:lnTo>
                    <a:pt x="1906" y="3106"/>
                  </a:lnTo>
                  <a:lnTo>
                    <a:pt x="1934" y="3106"/>
                  </a:lnTo>
                  <a:lnTo>
                    <a:pt x="1945" y="3088"/>
                  </a:lnTo>
                  <a:lnTo>
                    <a:pt x="1936" y="3075"/>
                  </a:lnTo>
                  <a:lnTo>
                    <a:pt x="1927" y="3036"/>
                  </a:lnTo>
                  <a:lnTo>
                    <a:pt x="1862" y="3008"/>
                  </a:lnTo>
                  <a:lnTo>
                    <a:pt x="1853" y="2989"/>
                  </a:lnTo>
                  <a:lnTo>
                    <a:pt x="1868" y="2940"/>
                  </a:lnTo>
                  <a:lnTo>
                    <a:pt x="1890" y="2922"/>
                  </a:lnTo>
                  <a:lnTo>
                    <a:pt x="1903" y="2917"/>
                  </a:lnTo>
                  <a:lnTo>
                    <a:pt x="1896" y="2933"/>
                  </a:lnTo>
                  <a:lnTo>
                    <a:pt x="1900" y="2972"/>
                  </a:lnTo>
                  <a:lnTo>
                    <a:pt x="1913" y="2982"/>
                  </a:lnTo>
                  <a:lnTo>
                    <a:pt x="1930" y="2971"/>
                  </a:lnTo>
                  <a:lnTo>
                    <a:pt x="1937" y="2961"/>
                  </a:lnTo>
                  <a:lnTo>
                    <a:pt x="1963" y="2967"/>
                  </a:lnTo>
                  <a:lnTo>
                    <a:pt x="1981" y="2979"/>
                  </a:lnTo>
                  <a:lnTo>
                    <a:pt x="2000" y="2973"/>
                  </a:lnTo>
                  <a:lnTo>
                    <a:pt x="2012" y="2977"/>
                  </a:lnTo>
                  <a:lnTo>
                    <a:pt x="2006" y="2992"/>
                  </a:lnTo>
                  <a:lnTo>
                    <a:pt x="1973" y="3001"/>
                  </a:lnTo>
                  <a:lnTo>
                    <a:pt x="1968" y="3010"/>
                  </a:lnTo>
                  <a:lnTo>
                    <a:pt x="1980" y="3016"/>
                  </a:lnTo>
                  <a:lnTo>
                    <a:pt x="2008" y="3008"/>
                  </a:lnTo>
                  <a:lnTo>
                    <a:pt x="2053" y="2984"/>
                  </a:lnTo>
                  <a:lnTo>
                    <a:pt x="2146" y="2992"/>
                  </a:lnTo>
                  <a:lnTo>
                    <a:pt x="2193" y="2987"/>
                  </a:lnTo>
                  <a:lnTo>
                    <a:pt x="2180" y="2974"/>
                  </a:lnTo>
                  <a:lnTo>
                    <a:pt x="2171" y="2938"/>
                  </a:lnTo>
                  <a:lnTo>
                    <a:pt x="2180" y="2895"/>
                  </a:lnTo>
                  <a:lnTo>
                    <a:pt x="2219" y="2875"/>
                  </a:lnTo>
                  <a:lnTo>
                    <a:pt x="2250" y="2881"/>
                  </a:lnTo>
                  <a:lnTo>
                    <a:pt x="2257" y="2918"/>
                  </a:lnTo>
                  <a:lnTo>
                    <a:pt x="2246" y="2952"/>
                  </a:lnTo>
                  <a:lnTo>
                    <a:pt x="2261" y="2979"/>
                  </a:lnTo>
                  <a:lnTo>
                    <a:pt x="2289" y="2976"/>
                  </a:lnTo>
                  <a:lnTo>
                    <a:pt x="2316" y="2938"/>
                  </a:lnTo>
                  <a:lnTo>
                    <a:pt x="2295" y="2874"/>
                  </a:lnTo>
                  <a:lnTo>
                    <a:pt x="2305" y="2834"/>
                  </a:lnTo>
                  <a:lnTo>
                    <a:pt x="2350" y="2800"/>
                  </a:lnTo>
                  <a:lnTo>
                    <a:pt x="2376" y="2799"/>
                  </a:lnTo>
                  <a:lnTo>
                    <a:pt x="2384" y="2782"/>
                  </a:lnTo>
                  <a:lnTo>
                    <a:pt x="2367" y="2761"/>
                  </a:lnTo>
                  <a:lnTo>
                    <a:pt x="2376" y="2717"/>
                  </a:lnTo>
                  <a:lnTo>
                    <a:pt x="2398" y="2702"/>
                  </a:lnTo>
                  <a:lnTo>
                    <a:pt x="2433" y="2709"/>
                  </a:lnTo>
                  <a:lnTo>
                    <a:pt x="2441" y="2729"/>
                  </a:lnTo>
                  <a:lnTo>
                    <a:pt x="2423" y="2754"/>
                  </a:lnTo>
                  <a:lnTo>
                    <a:pt x="2414" y="2804"/>
                  </a:lnTo>
                  <a:lnTo>
                    <a:pt x="2424" y="2908"/>
                  </a:lnTo>
                  <a:lnTo>
                    <a:pt x="2442" y="2916"/>
                  </a:lnTo>
                  <a:lnTo>
                    <a:pt x="2466" y="2901"/>
                  </a:lnTo>
                  <a:lnTo>
                    <a:pt x="2482" y="2866"/>
                  </a:lnTo>
                  <a:lnTo>
                    <a:pt x="2512" y="2863"/>
                  </a:lnTo>
                  <a:lnTo>
                    <a:pt x="2547" y="2827"/>
                  </a:lnTo>
                  <a:lnTo>
                    <a:pt x="2560" y="2779"/>
                  </a:lnTo>
                  <a:lnTo>
                    <a:pt x="2552" y="2749"/>
                  </a:lnTo>
                  <a:lnTo>
                    <a:pt x="2592" y="2711"/>
                  </a:lnTo>
                  <a:lnTo>
                    <a:pt x="2586" y="2688"/>
                  </a:lnTo>
                  <a:lnTo>
                    <a:pt x="2566" y="2669"/>
                  </a:lnTo>
                  <a:lnTo>
                    <a:pt x="2523" y="2611"/>
                  </a:lnTo>
                  <a:lnTo>
                    <a:pt x="2509" y="2568"/>
                  </a:lnTo>
                  <a:lnTo>
                    <a:pt x="2497" y="2478"/>
                  </a:lnTo>
                  <a:lnTo>
                    <a:pt x="2510" y="2376"/>
                  </a:lnTo>
                  <a:lnTo>
                    <a:pt x="2514" y="2305"/>
                  </a:lnTo>
                  <a:lnTo>
                    <a:pt x="2482" y="2178"/>
                  </a:lnTo>
                  <a:lnTo>
                    <a:pt x="2436" y="2117"/>
                  </a:lnTo>
                  <a:lnTo>
                    <a:pt x="2433" y="2068"/>
                  </a:lnTo>
                  <a:lnTo>
                    <a:pt x="2443" y="2009"/>
                  </a:lnTo>
                  <a:lnTo>
                    <a:pt x="2500" y="1983"/>
                  </a:lnTo>
                  <a:lnTo>
                    <a:pt x="2528" y="1983"/>
                  </a:lnTo>
                  <a:lnTo>
                    <a:pt x="2542" y="2008"/>
                  </a:lnTo>
                  <a:lnTo>
                    <a:pt x="2553" y="1995"/>
                  </a:lnTo>
                  <a:lnTo>
                    <a:pt x="2543" y="1953"/>
                  </a:lnTo>
                  <a:lnTo>
                    <a:pt x="2537" y="1925"/>
                  </a:lnTo>
                  <a:lnTo>
                    <a:pt x="2526" y="1911"/>
                  </a:lnTo>
                  <a:lnTo>
                    <a:pt x="2516" y="1873"/>
                  </a:lnTo>
                  <a:lnTo>
                    <a:pt x="2519" y="1856"/>
                  </a:lnTo>
                  <a:lnTo>
                    <a:pt x="2518" y="1827"/>
                  </a:lnTo>
                  <a:lnTo>
                    <a:pt x="2531" y="1805"/>
                  </a:lnTo>
                  <a:lnTo>
                    <a:pt x="2530" y="1794"/>
                  </a:lnTo>
                  <a:lnTo>
                    <a:pt x="2535" y="1765"/>
                  </a:lnTo>
                  <a:lnTo>
                    <a:pt x="2523" y="1749"/>
                  </a:lnTo>
                  <a:lnTo>
                    <a:pt x="2521" y="1704"/>
                  </a:lnTo>
                  <a:lnTo>
                    <a:pt x="2529" y="1682"/>
                  </a:lnTo>
                  <a:lnTo>
                    <a:pt x="2515" y="1655"/>
                  </a:lnTo>
                  <a:lnTo>
                    <a:pt x="2504" y="1584"/>
                  </a:lnTo>
                  <a:lnTo>
                    <a:pt x="2471" y="1525"/>
                  </a:lnTo>
                  <a:lnTo>
                    <a:pt x="2453" y="1525"/>
                  </a:lnTo>
                  <a:lnTo>
                    <a:pt x="2433" y="1515"/>
                  </a:lnTo>
                  <a:lnTo>
                    <a:pt x="2429" y="1437"/>
                  </a:lnTo>
                  <a:lnTo>
                    <a:pt x="2395" y="1405"/>
                  </a:lnTo>
                  <a:lnTo>
                    <a:pt x="2320" y="1321"/>
                  </a:lnTo>
                  <a:lnTo>
                    <a:pt x="2300" y="1284"/>
                  </a:lnTo>
                  <a:lnTo>
                    <a:pt x="2284" y="1228"/>
                  </a:lnTo>
                  <a:lnTo>
                    <a:pt x="2281" y="1171"/>
                  </a:lnTo>
                  <a:lnTo>
                    <a:pt x="2283" y="1153"/>
                  </a:lnTo>
                  <a:lnTo>
                    <a:pt x="2262" y="1166"/>
                  </a:lnTo>
                  <a:lnTo>
                    <a:pt x="2246" y="1168"/>
                  </a:lnTo>
                  <a:lnTo>
                    <a:pt x="2237" y="1157"/>
                  </a:lnTo>
                  <a:lnTo>
                    <a:pt x="2205" y="1143"/>
                  </a:lnTo>
                  <a:lnTo>
                    <a:pt x="2187" y="1140"/>
                  </a:lnTo>
                  <a:lnTo>
                    <a:pt x="2190" y="1153"/>
                  </a:lnTo>
                  <a:lnTo>
                    <a:pt x="2172" y="1197"/>
                  </a:lnTo>
                  <a:lnTo>
                    <a:pt x="2172" y="1229"/>
                  </a:lnTo>
                  <a:lnTo>
                    <a:pt x="2188" y="1244"/>
                  </a:lnTo>
                  <a:lnTo>
                    <a:pt x="2205" y="1235"/>
                  </a:lnTo>
                  <a:lnTo>
                    <a:pt x="2247" y="1199"/>
                  </a:lnTo>
                  <a:lnTo>
                    <a:pt x="2265" y="1245"/>
                  </a:lnTo>
                  <a:lnTo>
                    <a:pt x="2251" y="1278"/>
                  </a:lnTo>
                  <a:lnTo>
                    <a:pt x="2229" y="1293"/>
                  </a:lnTo>
                  <a:lnTo>
                    <a:pt x="2205" y="1274"/>
                  </a:lnTo>
                  <a:lnTo>
                    <a:pt x="2197" y="1274"/>
                  </a:lnTo>
                  <a:lnTo>
                    <a:pt x="2208" y="1317"/>
                  </a:lnTo>
                  <a:lnTo>
                    <a:pt x="2192" y="1334"/>
                  </a:lnTo>
                  <a:lnTo>
                    <a:pt x="2165" y="1325"/>
                  </a:lnTo>
                  <a:lnTo>
                    <a:pt x="2160" y="1293"/>
                  </a:lnTo>
                  <a:lnTo>
                    <a:pt x="2153" y="1255"/>
                  </a:lnTo>
                  <a:lnTo>
                    <a:pt x="2142" y="1237"/>
                  </a:lnTo>
                  <a:lnTo>
                    <a:pt x="2120" y="1244"/>
                  </a:lnTo>
                  <a:lnTo>
                    <a:pt x="2100" y="1233"/>
                  </a:lnTo>
                  <a:lnTo>
                    <a:pt x="2093" y="1262"/>
                  </a:lnTo>
                  <a:lnTo>
                    <a:pt x="2106" y="1316"/>
                  </a:lnTo>
                  <a:lnTo>
                    <a:pt x="2107" y="1353"/>
                  </a:lnTo>
                  <a:lnTo>
                    <a:pt x="2086" y="1362"/>
                  </a:lnTo>
                  <a:lnTo>
                    <a:pt x="2064" y="1394"/>
                  </a:lnTo>
                  <a:lnTo>
                    <a:pt x="2064" y="1415"/>
                  </a:lnTo>
                  <a:lnTo>
                    <a:pt x="2110" y="1461"/>
                  </a:lnTo>
                  <a:lnTo>
                    <a:pt x="2126" y="1489"/>
                  </a:lnTo>
                  <a:lnTo>
                    <a:pt x="2109" y="1538"/>
                  </a:lnTo>
                  <a:lnTo>
                    <a:pt x="2085" y="1555"/>
                  </a:lnTo>
                  <a:lnTo>
                    <a:pt x="2056" y="1549"/>
                  </a:lnTo>
                  <a:lnTo>
                    <a:pt x="2051" y="1569"/>
                  </a:lnTo>
                  <a:lnTo>
                    <a:pt x="2077" y="1602"/>
                  </a:lnTo>
                  <a:lnTo>
                    <a:pt x="2105" y="1596"/>
                  </a:lnTo>
                  <a:lnTo>
                    <a:pt x="2129" y="1569"/>
                  </a:lnTo>
                  <a:lnTo>
                    <a:pt x="2164" y="1650"/>
                  </a:lnTo>
                  <a:lnTo>
                    <a:pt x="2177" y="1738"/>
                  </a:lnTo>
                  <a:lnTo>
                    <a:pt x="2170" y="1787"/>
                  </a:lnTo>
                  <a:lnTo>
                    <a:pt x="2173" y="1875"/>
                  </a:lnTo>
                  <a:lnTo>
                    <a:pt x="2142" y="2002"/>
                  </a:lnTo>
                  <a:lnTo>
                    <a:pt x="2151" y="2052"/>
                  </a:lnTo>
                  <a:lnTo>
                    <a:pt x="2137" y="2107"/>
                  </a:lnTo>
                  <a:lnTo>
                    <a:pt x="2092" y="2131"/>
                  </a:lnTo>
                  <a:lnTo>
                    <a:pt x="2072" y="2185"/>
                  </a:lnTo>
                  <a:lnTo>
                    <a:pt x="2074" y="2246"/>
                  </a:lnTo>
                  <a:lnTo>
                    <a:pt x="2052" y="2282"/>
                  </a:lnTo>
                  <a:lnTo>
                    <a:pt x="2045" y="2319"/>
                  </a:lnTo>
                  <a:lnTo>
                    <a:pt x="2001" y="2361"/>
                  </a:lnTo>
                  <a:lnTo>
                    <a:pt x="1914" y="2412"/>
                  </a:lnTo>
                  <a:lnTo>
                    <a:pt x="1880" y="2422"/>
                  </a:lnTo>
                  <a:lnTo>
                    <a:pt x="1862" y="2458"/>
                  </a:lnTo>
                  <a:lnTo>
                    <a:pt x="1818" y="2432"/>
                  </a:lnTo>
                  <a:lnTo>
                    <a:pt x="1775" y="2379"/>
                  </a:lnTo>
                  <a:lnTo>
                    <a:pt x="1776" y="2357"/>
                  </a:lnTo>
                  <a:lnTo>
                    <a:pt x="1795" y="2347"/>
                  </a:lnTo>
                  <a:lnTo>
                    <a:pt x="1815" y="2314"/>
                  </a:lnTo>
                  <a:lnTo>
                    <a:pt x="1812" y="2294"/>
                  </a:lnTo>
                  <a:lnTo>
                    <a:pt x="1834" y="2271"/>
                  </a:lnTo>
                  <a:lnTo>
                    <a:pt x="1831" y="2262"/>
                  </a:lnTo>
                  <a:lnTo>
                    <a:pt x="1790" y="2272"/>
                  </a:lnTo>
                  <a:lnTo>
                    <a:pt x="1759" y="2303"/>
                  </a:lnTo>
                  <a:lnTo>
                    <a:pt x="1720" y="2319"/>
                  </a:lnTo>
                  <a:lnTo>
                    <a:pt x="1712" y="2354"/>
                  </a:lnTo>
                  <a:lnTo>
                    <a:pt x="1739" y="2397"/>
                  </a:lnTo>
                  <a:lnTo>
                    <a:pt x="1743" y="2484"/>
                  </a:lnTo>
                  <a:lnTo>
                    <a:pt x="1739" y="2526"/>
                  </a:lnTo>
                  <a:lnTo>
                    <a:pt x="1696" y="2569"/>
                  </a:lnTo>
                  <a:lnTo>
                    <a:pt x="1695" y="2593"/>
                  </a:lnTo>
                  <a:lnTo>
                    <a:pt x="1680" y="2611"/>
                  </a:lnTo>
                  <a:lnTo>
                    <a:pt x="1674" y="2675"/>
                  </a:lnTo>
                  <a:lnTo>
                    <a:pt x="1690" y="2692"/>
                  </a:lnTo>
                  <a:lnTo>
                    <a:pt x="1693" y="2719"/>
                  </a:lnTo>
                  <a:lnTo>
                    <a:pt x="1680" y="2729"/>
                  </a:lnTo>
                  <a:lnTo>
                    <a:pt x="1688" y="2740"/>
                  </a:lnTo>
                  <a:lnTo>
                    <a:pt x="1679" y="2763"/>
                  </a:lnTo>
                  <a:lnTo>
                    <a:pt x="1662" y="2764"/>
                  </a:lnTo>
                  <a:lnTo>
                    <a:pt x="1674" y="2780"/>
                  </a:lnTo>
                  <a:lnTo>
                    <a:pt x="1645" y="2793"/>
                  </a:lnTo>
                  <a:lnTo>
                    <a:pt x="1626" y="2777"/>
                  </a:lnTo>
                  <a:lnTo>
                    <a:pt x="1600" y="2797"/>
                  </a:lnTo>
                  <a:lnTo>
                    <a:pt x="1584" y="2791"/>
                  </a:lnTo>
                  <a:lnTo>
                    <a:pt x="1578" y="2753"/>
                  </a:lnTo>
                  <a:lnTo>
                    <a:pt x="1567" y="2747"/>
                  </a:lnTo>
                  <a:lnTo>
                    <a:pt x="1543" y="2765"/>
                  </a:lnTo>
                  <a:lnTo>
                    <a:pt x="1521" y="2766"/>
                  </a:lnTo>
                  <a:lnTo>
                    <a:pt x="1510" y="2757"/>
                  </a:lnTo>
                  <a:lnTo>
                    <a:pt x="1429" y="2786"/>
                  </a:lnTo>
                  <a:lnTo>
                    <a:pt x="1388" y="2801"/>
                  </a:lnTo>
                  <a:lnTo>
                    <a:pt x="1347" y="2816"/>
                  </a:lnTo>
                  <a:lnTo>
                    <a:pt x="1299" y="2819"/>
                  </a:lnTo>
                  <a:lnTo>
                    <a:pt x="1254" y="2833"/>
                  </a:lnTo>
                  <a:lnTo>
                    <a:pt x="1239" y="2823"/>
                  </a:lnTo>
                  <a:lnTo>
                    <a:pt x="1200" y="2828"/>
                  </a:lnTo>
                  <a:lnTo>
                    <a:pt x="1131" y="2876"/>
                  </a:lnTo>
                  <a:lnTo>
                    <a:pt x="1118" y="2919"/>
                  </a:lnTo>
                  <a:lnTo>
                    <a:pt x="1093" y="2936"/>
                  </a:lnTo>
                  <a:lnTo>
                    <a:pt x="1088" y="2962"/>
                  </a:lnTo>
                  <a:lnTo>
                    <a:pt x="1037" y="3020"/>
                  </a:lnTo>
                  <a:lnTo>
                    <a:pt x="1006" y="3032"/>
                  </a:lnTo>
                  <a:lnTo>
                    <a:pt x="980" y="3068"/>
                  </a:lnTo>
                  <a:lnTo>
                    <a:pt x="972" y="3092"/>
                  </a:lnTo>
                  <a:lnTo>
                    <a:pt x="944" y="3120"/>
                  </a:lnTo>
                  <a:lnTo>
                    <a:pt x="895" y="3130"/>
                  </a:lnTo>
                  <a:lnTo>
                    <a:pt x="878" y="3155"/>
                  </a:lnTo>
                  <a:lnTo>
                    <a:pt x="890" y="3213"/>
                  </a:lnTo>
                  <a:lnTo>
                    <a:pt x="908" y="3222"/>
                  </a:lnTo>
                  <a:lnTo>
                    <a:pt x="915" y="3243"/>
                  </a:lnTo>
                  <a:lnTo>
                    <a:pt x="904" y="3263"/>
                  </a:lnTo>
                  <a:lnTo>
                    <a:pt x="873" y="3265"/>
                  </a:lnTo>
                  <a:lnTo>
                    <a:pt x="834" y="3295"/>
                  </a:lnTo>
                  <a:lnTo>
                    <a:pt x="824" y="3316"/>
                  </a:lnTo>
                  <a:lnTo>
                    <a:pt x="801" y="3335"/>
                  </a:lnTo>
                  <a:lnTo>
                    <a:pt x="766" y="3372"/>
                  </a:lnTo>
                  <a:lnTo>
                    <a:pt x="753" y="3401"/>
                  </a:lnTo>
                  <a:lnTo>
                    <a:pt x="723" y="3401"/>
                  </a:lnTo>
                  <a:lnTo>
                    <a:pt x="690" y="3420"/>
                  </a:lnTo>
                  <a:lnTo>
                    <a:pt x="706" y="3420"/>
                  </a:lnTo>
                  <a:lnTo>
                    <a:pt x="724" y="3422"/>
                  </a:lnTo>
                  <a:lnTo>
                    <a:pt x="736" y="3454"/>
                  </a:lnTo>
                  <a:lnTo>
                    <a:pt x="753" y="3498"/>
                  </a:lnTo>
                  <a:lnTo>
                    <a:pt x="739" y="3509"/>
                  </a:lnTo>
                  <a:lnTo>
                    <a:pt x="734" y="3481"/>
                  </a:lnTo>
                  <a:lnTo>
                    <a:pt x="718" y="3459"/>
                  </a:lnTo>
                  <a:lnTo>
                    <a:pt x="710" y="3488"/>
                  </a:lnTo>
                  <a:lnTo>
                    <a:pt x="720" y="3521"/>
                  </a:lnTo>
                  <a:lnTo>
                    <a:pt x="743" y="3531"/>
                  </a:lnTo>
                  <a:lnTo>
                    <a:pt x="746" y="3553"/>
                  </a:lnTo>
                  <a:lnTo>
                    <a:pt x="734" y="3576"/>
                  </a:lnTo>
                  <a:lnTo>
                    <a:pt x="753" y="3566"/>
                  </a:lnTo>
                  <a:lnTo>
                    <a:pt x="765" y="3541"/>
                  </a:lnTo>
                  <a:lnTo>
                    <a:pt x="792" y="3532"/>
                  </a:lnTo>
                  <a:lnTo>
                    <a:pt x="810" y="3539"/>
                  </a:lnTo>
                  <a:lnTo>
                    <a:pt x="797" y="3552"/>
                  </a:lnTo>
                  <a:lnTo>
                    <a:pt x="810" y="3562"/>
                  </a:lnTo>
                  <a:lnTo>
                    <a:pt x="839" y="3553"/>
                  </a:lnTo>
                  <a:lnTo>
                    <a:pt x="835" y="3519"/>
                  </a:lnTo>
                  <a:lnTo>
                    <a:pt x="815" y="3501"/>
                  </a:lnTo>
                  <a:lnTo>
                    <a:pt x="782" y="3510"/>
                  </a:lnTo>
                  <a:lnTo>
                    <a:pt x="783" y="3496"/>
                  </a:lnTo>
                  <a:lnTo>
                    <a:pt x="793" y="3479"/>
                  </a:lnTo>
                  <a:lnTo>
                    <a:pt x="786" y="3452"/>
                  </a:lnTo>
                  <a:lnTo>
                    <a:pt x="801" y="3432"/>
                  </a:lnTo>
                  <a:lnTo>
                    <a:pt x="831" y="3444"/>
                  </a:lnTo>
                  <a:lnTo>
                    <a:pt x="863" y="3498"/>
                  </a:lnTo>
                  <a:lnTo>
                    <a:pt x="867" y="3539"/>
                  </a:lnTo>
                  <a:lnTo>
                    <a:pt x="883" y="3557"/>
                  </a:lnTo>
                  <a:lnTo>
                    <a:pt x="885" y="3619"/>
                  </a:lnTo>
                  <a:lnTo>
                    <a:pt x="858" y="3678"/>
                  </a:lnTo>
                  <a:lnTo>
                    <a:pt x="828" y="3681"/>
                  </a:lnTo>
                  <a:lnTo>
                    <a:pt x="835" y="3702"/>
                  </a:lnTo>
                  <a:lnTo>
                    <a:pt x="863" y="3750"/>
                  </a:lnTo>
                  <a:lnTo>
                    <a:pt x="875" y="3814"/>
                  </a:lnTo>
                  <a:lnTo>
                    <a:pt x="905" y="3850"/>
                  </a:lnTo>
                  <a:lnTo>
                    <a:pt x="905" y="3882"/>
                  </a:lnTo>
                  <a:lnTo>
                    <a:pt x="889" y="3900"/>
                  </a:lnTo>
                  <a:lnTo>
                    <a:pt x="912" y="3929"/>
                  </a:lnTo>
                  <a:lnTo>
                    <a:pt x="942" y="3924"/>
                  </a:lnTo>
                  <a:lnTo>
                    <a:pt x="966" y="3940"/>
                  </a:lnTo>
                  <a:lnTo>
                    <a:pt x="979" y="3926"/>
                  </a:lnTo>
                  <a:lnTo>
                    <a:pt x="979" y="3906"/>
                  </a:lnTo>
                  <a:lnTo>
                    <a:pt x="951" y="3865"/>
                  </a:lnTo>
                  <a:lnTo>
                    <a:pt x="951" y="3805"/>
                  </a:lnTo>
                  <a:lnTo>
                    <a:pt x="967" y="3787"/>
                  </a:lnTo>
                  <a:lnTo>
                    <a:pt x="986" y="3802"/>
                  </a:lnTo>
                  <a:lnTo>
                    <a:pt x="975" y="3818"/>
                  </a:lnTo>
                  <a:lnTo>
                    <a:pt x="975" y="3835"/>
                  </a:lnTo>
                  <a:lnTo>
                    <a:pt x="1003" y="3865"/>
                  </a:lnTo>
                  <a:lnTo>
                    <a:pt x="1014" y="3913"/>
                  </a:lnTo>
                  <a:lnTo>
                    <a:pt x="1005" y="3943"/>
                  </a:lnTo>
                  <a:lnTo>
                    <a:pt x="1009" y="3969"/>
                  </a:lnTo>
                  <a:close/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" name="Freeform 10"/>
            <p:cNvSpPr>
              <a:spLocks noEditPoints="1"/>
            </p:cNvSpPr>
            <p:nvPr/>
          </p:nvSpPr>
          <p:spPr bwMode="auto">
            <a:xfrm>
              <a:off x="3626234" y="4079635"/>
              <a:ext cx="128169" cy="204155"/>
            </a:xfrm>
            <a:custGeom>
              <a:avLst/>
              <a:gdLst>
                <a:gd name="T0" fmla="*/ 526 w 838"/>
                <a:gd name="T1" fmla="*/ 941 h 1334"/>
                <a:gd name="T2" fmla="*/ 517 w 838"/>
                <a:gd name="T3" fmla="*/ 970 h 1334"/>
                <a:gd name="T4" fmla="*/ 509 w 838"/>
                <a:gd name="T5" fmla="*/ 953 h 1334"/>
                <a:gd name="T6" fmla="*/ 233 w 838"/>
                <a:gd name="T7" fmla="*/ 1061 h 1334"/>
                <a:gd name="T8" fmla="*/ 251 w 838"/>
                <a:gd name="T9" fmla="*/ 1048 h 1334"/>
                <a:gd name="T10" fmla="*/ 273 w 838"/>
                <a:gd name="T11" fmla="*/ 1045 h 1334"/>
                <a:gd name="T12" fmla="*/ 262 w 838"/>
                <a:gd name="T13" fmla="*/ 1076 h 1334"/>
                <a:gd name="T14" fmla="*/ 248 w 838"/>
                <a:gd name="T15" fmla="*/ 1086 h 1334"/>
                <a:gd name="T16" fmla="*/ 639 w 838"/>
                <a:gd name="T17" fmla="*/ 913 h 1334"/>
                <a:gd name="T18" fmla="*/ 651 w 838"/>
                <a:gd name="T19" fmla="*/ 959 h 1334"/>
                <a:gd name="T20" fmla="*/ 682 w 838"/>
                <a:gd name="T21" fmla="*/ 934 h 1334"/>
                <a:gd name="T22" fmla="*/ 666 w 838"/>
                <a:gd name="T23" fmla="*/ 892 h 1334"/>
                <a:gd name="T24" fmla="*/ 788 w 838"/>
                <a:gd name="T25" fmla="*/ 1130 h 1334"/>
                <a:gd name="T26" fmla="*/ 799 w 838"/>
                <a:gd name="T27" fmla="*/ 1086 h 1334"/>
                <a:gd name="T28" fmla="*/ 818 w 838"/>
                <a:gd name="T29" fmla="*/ 1114 h 1334"/>
                <a:gd name="T30" fmla="*/ 788 w 838"/>
                <a:gd name="T31" fmla="*/ 1130 h 1334"/>
                <a:gd name="T32" fmla="*/ 819 w 838"/>
                <a:gd name="T33" fmla="*/ 1055 h 1334"/>
                <a:gd name="T34" fmla="*/ 796 w 838"/>
                <a:gd name="T35" fmla="*/ 1043 h 1334"/>
                <a:gd name="T36" fmla="*/ 807 w 838"/>
                <a:gd name="T37" fmla="*/ 989 h 1334"/>
                <a:gd name="T38" fmla="*/ 831 w 838"/>
                <a:gd name="T39" fmla="*/ 992 h 1334"/>
                <a:gd name="T40" fmla="*/ 819 w 838"/>
                <a:gd name="T41" fmla="*/ 1055 h 1334"/>
                <a:gd name="T42" fmla="*/ 296 w 838"/>
                <a:gd name="T43" fmla="*/ 1327 h 1334"/>
                <a:gd name="T44" fmla="*/ 304 w 838"/>
                <a:gd name="T45" fmla="*/ 1273 h 1334"/>
                <a:gd name="T46" fmla="*/ 418 w 838"/>
                <a:gd name="T47" fmla="*/ 1256 h 1334"/>
                <a:gd name="T48" fmla="*/ 397 w 838"/>
                <a:gd name="T49" fmla="*/ 1322 h 1334"/>
                <a:gd name="T50" fmla="*/ 296 w 838"/>
                <a:gd name="T51" fmla="*/ 1327 h 1334"/>
                <a:gd name="T52" fmla="*/ 0 w 838"/>
                <a:gd name="T53" fmla="*/ 230 h 1334"/>
                <a:gd name="T54" fmla="*/ 36 w 838"/>
                <a:gd name="T55" fmla="*/ 213 h 1334"/>
                <a:gd name="T56" fmla="*/ 65 w 838"/>
                <a:gd name="T57" fmla="*/ 228 h 1334"/>
                <a:gd name="T58" fmla="*/ 184 w 838"/>
                <a:gd name="T59" fmla="*/ 358 h 1334"/>
                <a:gd name="T60" fmla="*/ 197 w 838"/>
                <a:gd name="T61" fmla="*/ 382 h 1334"/>
                <a:gd name="T62" fmla="*/ 239 w 838"/>
                <a:gd name="T63" fmla="*/ 451 h 1334"/>
                <a:gd name="T64" fmla="*/ 165 w 838"/>
                <a:gd name="T65" fmla="*/ 413 h 1334"/>
                <a:gd name="T66" fmla="*/ 127 w 838"/>
                <a:gd name="T67" fmla="*/ 438 h 1334"/>
                <a:gd name="T68" fmla="*/ 170 w 838"/>
                <a:gd name="T69" fmla="*/ 527 h 1334"/>
                <a:gd name="T70" fmla="*/ 208 w 838"/>
                <a:gd name="T71" fmla="*/ 561 h 1334"/>
                <a:gd name="T72" fmla="*/ 230 w 838"/>
                <a:gd name="T73" fmla="*/ 652 h 1334"/>
                <a:gd name="T74" fmla="*/ 277 w 838"/>
                <a:gd name="T75" fmla="*/ 701 h 1334"/>
                <a:gd name="T76" fmla="*/ 215 w 838"/>
                <a:gd name="T77" fmla="*/ 762 h 1334"/>
                <a:gd name="T78" fmla="*/ 241 w 838"/>
                <a:gd name="T79" fmla="*/ 814 h 1334"/>
                <a:gd name="T80" fmla="*/ 219 w 838"/>
                <a:gd name="T81" fmla="*/ 861 h 1334"/>
                <a:gd name="T82" fmla="*/ 215 w 838"/>
                <a:gd name="T83" fmla="*/ 898 h 1334"/>
                <a:gd name="T84" fmla="*/ 285 w 838"/>
                <a:gd name="T85" fmla="*/ 986 h 1334"/>
                <a:gd name="T86" fmla="*/ 308 w 838"/>
                <a:gd name="T87" fmla="*/ 1039 h 1334"/>
                <a:gd name="T88" fmla="*/ 333 w 838"/>
                <a:gd name="T89" fmla="*/ 1051 h 1334"/>
                <a:gd name="T90" fmla="*/ 353 w 838"/>
                <a:gd name="T91" fmla="*/ 1027 h 1334"/>
                <a:gd name="T92" fmla="*/ 461 w 838"/>
                <a:gd name="T93" fmla="*/ 917 h 1334"/>
                <a:gd name="T94" fmla="*/ 499 w 838"/>
                <a:gd name="T95" fmla="*/ 931 h 1334"/>
                <a:gd name="T96" fmla="*/ 544 w 838"/>
                <a:gd name="T97" fmla="*/ 903 h 1334"/>
                <a:gd name="T98" fmla="*/ 596 w 838"/>
                <a:gd name="T99" fmla="*/ 925 h 1334"/>
                <a:gd name="T100" fmla="*/ 628 w 838"/>
                <a:gd name="T101" fmla="*/ 928 h 1334"/>
                <a:gd name="T102" fmla="*/ 659 w 838"/>
                <a:gd name="T103" fmla="*/ 874 h 1334"/>
                <a:gd name="T104" fmla="*/ 751 w 838"/>
                <a:gd name="T105" fmla="*/ 811 h 1334"/>
                <a:gd name="T106" fmla="*/ 765 w 838"/>
                <a:gd name="T107" fmla="*/ 772 h 1334"/>
                <a:gd name="T108" fmla="*/ 743 w 838"/>
                <a:gd name="T109" fmla="*/ 632 h 1334"/>
                <a:gd name="T110" fmla="*/ 728 w 838"/>
                <a:gd name="T111" fmla="*/ 602 h 1334"/>
                <a:gd name="T112" fmla="*/ 676 w 838"/>
                <a:gd name="T113" fmla="*/ 445 h 1334"/>
                <a:gd name="T114" fmla="*/ 564 w 838"/>
                <a:gd name="T115" fmla="*/ 226 h 1334"/>
                <a:gd name="T116" fmla="*/ 399 w 838"/>
                <a:gd name="T117" fmla="*/ 0 h 1334"/>
                <a:gd name="T118" fmla="*/ 200 w 838"/>
                <a:gd name="T119" fmla="*/ 58 h 1334"/>
                <a:gd name="T120" fmla="*/ 69 w 838"/>
                <a:gd name="T121" fmla="*/ 132 h 1334"/>
                <a:gd name="T122" fmla="*/ 0 w 838"/>
                <a:gd name="T123" fmla="*/ 230 h 1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838" h="1334">
                  <a:moveTo>
                    <a:pt x="509" y="953"/>
                  </a:moveTo>
                  <a:lnTo>
                    <a:pt x="526" y="941"/>
                  </a:lnTo>
                  <a:lnTo>
                    <a:pt x="544" y="958"/>
                  </a:lnTo>
                  <a:lnTo>
                    <a:pt x="517" y="970"/>
                  </a:lnTo>
                  <a:lnTo>
                    <a:pt x="509" y="953"/>
                  </a:lnTo>
                  <a:lnTo>
                    <a:pt x="509" y="953"/>
                  </a:lnTo>
                  <a:close/>
                  <a:moveTo>
                    <a:pt x="248" y="1086"/>
                  </a:moveTo>
                  <a:lnTo>
                    <a:pt x="233" y="1061"/>
                  </a:lnTo>
                  <a:lnTo>
                    <a:pt x="239" y="1048"/>
                  </a:lnTo>
                  <a:lnTo>
                    <a:pt x="251" y="1048"/>
                  </a:lnTo>
                  <a:lnTo>
                    <a:pt x="263" y="1025"/>
                  </a:lnTo>
                  <a:lnTo>
                    <a:pt x="273" y="1045"/>
                  </a:lnTo>
                  <a:lnTo>
                    <a:pt x="276" y="1076"/>
                  </a:lnTo>
                  <a:lnTo>
                    <a:pt x="262" y="1076"/>
                  </a:lnTo>
                  <a:lnTo>
                    <a:pt x="248" y="1086"/>
                  </a:lnTo>
                  <a:lnTo>
                    <a:pt x="248" y="1086"/>
                  </a:lnTo>
                  <a:close/>
                  <a:moveTo>
                    <a:pt x="666" y="892"/>
                  </a:moveTo>
                  <a:lnTo>
                    <a:pt x="639" y="913"/>
                  </a:lnTo>
                  <a:lnTo>
                    <a:pt x="641" y="935"/>
                  </a:lnTo>
                  <a:lnTo>
                    <a:pt x="651" y="959"/>
                  </a:lnTo>
                  <a:lnTo>
                    <a:pt x="670" y="953"/>
                  </a:lnTo>
                  <a:lnTo>
                    <a:pt x="682" y="934"/>
                  </a:lnTo>
                  <a:lnTo>
                    <a:pt x="679" y="902"/>
                  </a:lnTo>
                  <a:lnTo>
                    <a:pt x="666" y="892"/>
                  </a:lnTo>
                  <a:lnTo>
                    <a:pt x="666" y="892"/>
                  </a:lnTo>
                  <a:close/>
                  <a:moveTo>
                    <a:pt x="788" y="1130"/>
                  </a:moveTo>
                  <a:lnTo>
                    <a:pt x="784" y="1109"/>
                  </a:lnTo>
                  <a:lnTo>
                    <a:pt x="799" y="1086"/>
                  </a:lnTo>
                  <a:lnTo>
                    <a:pt x="828" y="1088"/>
                  </a:lnTo>
                  <a:lnTo>
                    <a:pt x="818" y="1114"/>
                  </a:lnTo>
                  <a:lnTo>
                    <a:pt x="802" y="1128"/>
                  </a:lnTo>
                  <a:lnTo>
                    <a:pt x="788" y="1130"/>
                  </a:lnTo>
                  <a:lnTo>
                    <a:pt x="788" y="1130"/>
                  </a:lnTo>
                  <a:close/>
                  <a:moveTo>
                    <a:pt x="819" y="1055"/>
                  </a:moveTo>
                  <a:lnTo>
                    <a:pt x="804" y="1068"/>
                  </a:lnTo>
                  <a:lnTo>
                    <a:pt x="796" y="1043"/>
                  </a:lnTo>
                  <a:lnTo>
                    <a:pt x="797" y="1011"/>
                  </a:lnTo>
                  <a:lnTo>
                    <a:pt x="807" y="989"/>
                  </a:lnTo>
                  <a:lnTo>
                    <a:pt x="823" y="978"/>
                  </a:lnTo>
                  <a:lnTo>
                    <a:pt x="831" y="992"/>
                  </a:lnTo>
                  <a:lnTo>
                    <a:pt x="838" y="1018"/>
                  </a:lnTo>
                  <a:lnTo>
                    <a:pt x="819" y="1055"/>
                  </a:lnTo>
                  <a:lnTo>
                    <a:pt x="819" y="1055"/>
                  </a:lnTo>
                  <a:close/>
                  <a:moveTo>
                    <a:pt x="296" y="1327"/>
                  </a:moveTo>
                  <a:lnTo>
                    <a:pt x="283" y="1300"/>
                  </a:lnTo>
                  <a:lnTo>
                    <a:pt x="304" y="1273"/>
                  </a:lnTo>
                  <a:lnTo>
                    <a:pt x="382" y="1249"/>
                  </a:lnTo>
                  <a:lnTo>
                    <a:pt x="418" y="1256"/>
                  </a:lnTo>
                  <a:lnTo>
                    <a:pt x="420" y="1280"/>
                  </a:lnTo>
                  <a:lnTo>
                    <a:pt x="397" y="1322"/>
                  </a:lnTo>
                  <a:lnTo>
                    <a:pt x="332" y="1334"/>
                  </a:lnTo>
                  <a:lnTo>
                    <a:pt x="296" y="1327"/>
                  </a:lnTo>
                  <a:lnTo>
                    <a:pt x="296" y="1327"/>
                  </a:lnTo>
                  <a:close/>
                  <a:moveTo>
                    <a:pt x="0" y="230"/>
                  </a:moveTo>
                  <a:lnTo>
                    <a:pt x="6" y="235"/>
                  </a:lnTo>
                  <a:lnTo>
                    <a:pt x="36" y="213"/>
                  </a:lnTo>
                  <a:lnTo>
                    <a:pt x="92" y="214"/>
                  </a:lnTo>
                  <a:lnTo>
                    <a:pt x="65" y="228"/>
                  </a:lnTo>
                  <a:lnTo>
                    <a:pt x="138" y="289"/>
                  </a:lnTo>
                  <a:lnTo>
                    <a:pt x="184" y="358"/>
                  </a:lnTo>
                  <a:lnTo>
                    <a:pt x="209" y="363"/>
                  </a:lnTo>
                  <a:lnTo>
                    <a:pt x="197" y="382"/>
                  </a:lnTo>
                  <a:lnTo>
                    <a:pt x="224" y="419"/>
                  </a:lnTo>
                  <a:lnTo>
                    <a:pt x="239" y="451"/>
                  </a:lnTo>
                  <a:lnTo>
                    <a:pt x="177" y="430"/>
                  </a:lnTo>
                  <a:lnTo>
                    <a:pt x="165" y="413"/>
                  </a:lnTo>
                  <a:lnTo>
                    <a:pt x="152" y="445"/>
                  </a:lnTo>
                  <a:lnTo>
                    <a:pt x="127" y="438"/>
                  </a:lnTo>
                  <a:lnTo>
                    <a:pt x="89" y="490"/>
                  </a:lnTo>
                  <a:lnTo>
                    <a:pt x="170" y="527"/>
                  </a:lnTo>
                  <a:lnTo>
                    <a:pt x="190" y="521"/>
                  </a:lnTo>
                  <a:lnTo>
                    <a:pt x="208" y="561"/>
                  </a:lnTo>
                  <a:lnTo>
                    <a:pt x="209" y="638"/>
                  </a:lnTo>
                  <a:lnTo>
                    <a:pt x="230" y="652"/>
                  </a:lnTo>
                  <a:lnTo>
                    <a:pt x="245" y="639"/>
                  </a:lnTo>
                  <a:lnTo>
                    <a:pt x="277" y="701"/>
                  </a:lnTo>
                  <a:lnTo>
                    <a:pt x="216" y="741"/>
                  </a:lnTo>
                  <a:lnTo>
                    <a:pt x="215" y="762"/>
                  </a:lnTo>
                  <a:lnTo>
                    <a:pt x="240" y="782"/>
                  </a:lnTo>
                  <a:lnTo>
                    <a:pt x="241" y="814"/>
                  </a:lnTo>
                  <a:lnTo>
                    <a:pt x="219" y="826"/>
                  </a:lnTo>
                  <a:lnTo>
                    <a:pt x="219" y="861"/>
                  </a:lnTo>
                  <a:lnTo>
                    <a:pt x="239" y="895"/>
                  </a:lnTo>
                  <a:lnTo>
                    <a:pt x="215" y="898"/>
                  </a:lnTo>
                  <a:lnTo>
                    <a:pt x="259" y="984"/>
                  </a:lnTo>
                  <a:lnTo>
                    <a:pt x="285" y="986"/>
                  </a:lnTo>
                  <a:lnTo>
                    <a:pt x="294" y="1028"/>
                  </a:lnTo>
                  <a:lnTo>
                    <a:pt x="308" y="1039"/>
                  </a:lnTo>
                  <a:lnTo>
                    <a:pt x="306" y="1071"/>
                  </a:lnTo>
                  <a:lnTo>
                    <a:pt x="333" y="1051"/>
                  </a:lnTo>
                  <a:lnTo>
                    <a:pt x="336" y="1003"/>
                  </a:lnTo>
                  <a:lnTo>
                    <a:pt x="353" y="1027"/>
                  </a:lnTo>
                  <a:lnTo>
                    <a:pt x="379" y="989"/>
                  </a:lnTo>
                  <a:lnTo>
                    <a:pt x="461" y="917"/>
                  </a:lnTo>
                  <a:lnTo>
                    <a:pt x="494" y="911"/>
                  </a:lnTo>
                  <a:lnTo>
                    <a:pt x="499" y="931"/>
                  </a:lnTo>
                  <a:lnTo>
                    <a:pt x="525" y="900"/>
                  </a:lnTo>
                  <a:lnTo>
                    <a:pt x="544" y="903"/>
                  </a:lnTo>
                  <a:lnTo>
                    <a:pt x="562" y="938"/>
                  </a:lnTo>
                  <a:lnTo>
                    <a:pt x="596" y="925"/>
                  </a:lnTo>
                  <a:lnTo>
                    <a:pt x="611" y="942"/>
                  </a:lnTo>
                  <a:lnTo>
                    <a:pt x="628" y="928"/>
                  </a:lnTo>
                  <a:lnTo>
                    <a:pt x="615" y="903"/>
                  </a:lnTo>
                  <a:lnTo>
                    <a:pt x="659" y="874"/>
                  </a:lnTo>
                  <a:lnTo>
                    <a:pt x="701" y="874"/>
                  </a:lnTo>
                  <a:lnTo>
                    <a:pt x="751" y="811"/>
                  </a:lnTo>
                  <a:lnTo>
                    <a:pt x="739" y="792"/>
                  </a:lnTo>
                  <a:lnTo>
                    <a:pt x="765" y="772"/>
                  </a:lnTo>
                  <a:lnTo>
                    <a:pt x="755" y="632"/>
                  </a:lnTo>
                  <a:lnTo>
                    <a:pt x="743" y="632"/>
                  </a:lnTo>
                  <a:lnTo>
                    <a:pt x="730" y="646"/>
                  </a:lnTo>
                  <a:lnTo>
                    <a:pt x="728" y="602"/>
                  </a:lnTo>
                  <a:lnTo>
                    <a:pt x="703" y="473"/>
                  </a:lnTo>
                  <a:lnTo>
                    <a:pt x="676" y="445"/>
                  </a:lnTo>
                  <a:lnTo>
                    <a:pt x="673" y="363"/>
                  </a:lnTo>
                  <a:lnTo>
                    <a:pt x="564" y="226"/>
                  </a:lnTo>
                  <a:lnTo>
                    <a:pt x="466" y="124"/>
                  </a:lnTo>
                  <a:lnTo>
                    <a:pt x="399" y="0"/>
                  </a:lnTo>
                  <a:lnTo>
                    <a:pt x="326" y="48"/>
                  </a:lnTo>
                  <a:lnTo>
                    <a:pt x="200" y="58"/>
                  </a:lnTo>
                  <a:lnTo>
                    <a:pt x="133" y="116"/>
                  </a:lnTo>
                  <a:lnTo>
                    <a:pt x="69" y="132"/>
                  </a:lnTo>
                  <a:lnTo>
                    <a:pt x="14" y="188"/>
                  </a:lnTo>
                  <a:lnTo>
                    <a:pt x="0" y="230"/>
                  </a:lnTo>
                  <a:close/>
                </a:path>
              </a:pathLst>
            </a:custGeom>
            <a:grpFill/>
            <a:ln w="1270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" name="Freeform 11"/>
            <p:cNvSpPr>
              <a:spLocks/>
            </p:cNvSpPr>
            <p:nvPr/>
          </p:nvSpPr>
          <p:spPr bwMode="auto">
            <a:xfrm>
              <a:off x="3569473" y="3892875"/>
              <a:ext cx="132746" cy="229788"/>
            </a:xfrm>
            <a:custGeom>
              <a:avLst/>
              <a:gdLst>
                <a:gd name="T0" fmla="*/ 0 w 871"/>
                <a:gd name="T1" fmla="*/ 837 h 1501"/>
                <a:gd name="T2" fmla="*/ 68 w 871"/>
                <a:gd name="T3" fmla="*/ 749 h 1501"/>
                <a:gd name="T4" fmla="*/ 115 w 871"/>
                <a:gd name="T5" fmla="*/ 686 h 1501"/>
                <a:gd name="T6" fmla="*/ 181 w 871"/>
                <a:gd name="T7" fmla="*/ 609 h 1501"/>
                <a:gd name="T8" fmla="*/ 227 w 871"/>
                <a:gd name="T9" fmla="*/ 487 h 1501"/>
                <a:gd name="T10" fmla="*/ 227 w 871"/>
                <a:gd name="T11" fmla="*/ 408 h 1501"/>
                <a:gd name="T12" fmla="*/ 296 w 871"/>
                <a:gd name="T13" fmla="*/ 419 h 1501"/>
                <a:gd name="T14" fmla="*/ 351 w 871"/>
                <a:gd name="T15" fmla="*/ 458 h 1501"/>
                <a:gd name="T16" fmla="*/ 423 w 871"/>
                <a:gd name="T17" fmla="*/ 461 h 1501"/>
                <a:gd name="T18" fmla="*/ 545 w 871"/>
                <a:gd name="T19" fmla="*/ 461 h 1501"/>
                <a:gd name="T20" fmla="*/ 566 w 871"/>
                <a:gd name="T21" fmla="*/ 384 h 1501"/>
                <a:gd name="T22" fmla="*/ 487 w 871"/>
                <a:gd name="T23" fmla="*/ 315 h 1501"/>
                <a:gd name="T24" fmla="*/ 560 w 871"/>
                <a:gd name="T25" fmla="*/ 291 h 1501"/>
                <a:gd name="T26" fmla="*/ 632 w 871"/>
                <a:gd name="T27" fmla="*/ 193 h 1501"/>
                <a:gd name="T28" fmla="*/ 698 w 871"/>
                <a:gd name="T29" fmla="*/ 149 h 1501"/>
                <a:gd name="T30" fmla="*/ 698 w 871"/>
                <a:gd name="T31" fmla="*/ 87 h 1501"/>
                <a:gd name="T32" fmla="*/ 700 w 871"/>
                <a:gd name="T33" fmla="*/ 11 h 1501"/>
                <a:gd name="T34" fmla="*/ 757 w 871"/>
                <a:gd name="T35" fmla="*/ 26 h 1501"/>
                <a:gd name="T36" fmla="*/ 772 w 871"/>
                <a:gd name="T37" fmla="*/ 83 h 1501"/>
                <a:gd name="T38" fmla="*/ 871 w 871"/>
                <a:gd name="T39" fmla="*/ 153 h 1501"/>
                <a:gd name="T40" fmla="*/ 805 w 871"/>
                <a:gd name="T41" fmla="*/ 219 h 1501"/>
                <a:gd name="T42" fmla="*/ 781 w 871"/>
                <a:gd name="T43" fmla="*/ 260 h 1501"/>
                <a:gd name="T44" fmla="*/ 759 w 871"/>
                <a:gd name="T45" fmla="*/ 404 h 1501"/>
                <a:gd name="T46" fmla="*/ 799 w 871"/>
                <a:gd name="T47" fmla="*/ 529 h 1501"/>
                <a:gd name="T48" fmla="*/ 812 w 871"/>
                <a:gd name="T49" fmla="*/ 594 h 1501"/>
                <a:gd name="T50" fmla="*/ 774 w 871"/>
                <a:gd name="T51" fmla="*/ 648 h 1501"/>
                <a:gd name="T52" fmla="*/ 694 w 871"/>
                <a:gd name="T53" fmla="*/ 772 h 1501"/>
                <a:gd name="T54" fmla="*/ 660 w 871"/>
                <a:gd name="T55" fmla="*/ 814 h 1501"/>
                <a:gd name="T56" fmla="*/ 586 w 871"/>
                <a:gd name="T57" fmla="*/ 838 h 1501"/>
                <a:gd name="T58" fmla="*/ 522 w 871"/>
                <a:gd name="T59" fmla="*/ 908 h 1501"/>
                <a:gd name="T60" fmla="*/ 536 w 871"/>
                <a:gd name="T61" fmla="*/ 995 h 1501"/>
                <a:gd name="T62" fmla="*/ 529 w 871"/>
                <a:gd name="T63" fmla="*/ 1064 h 1501"/>
                <a:gd name="T64" fmla="*/ 614 w 871"/>
                <a:gd name="T65" fmla="*/ 1107 h 1501"/>
                <a:gd name="T66" fmla="*/ 771 w 871"/>
                <a:gd name="T67" fmla="*/ 1224 h 1501"/>
                <a:gd name="T68" fmla="*/ 572 w 871"/>
                <a:gd name="T69" fmla="*/ 1282 h 1501"/>
                <a:gd name="T70" fmla="*/ 441 w 871"/>
                <a:gd name="T71" fmla="*/ 1356 h 1501"/>
                <a:gd name="T72" fmla="*/ 372 w 871"/>
                <a:gd name="T73" fmla="*/ 1454 h 1501"/>
                <a:gd name="T74" fmla="*/ 310 w 871"/>
                <a:gd name="T75" fmla="*/ 1423 h 1501"/>
                <a:gd name="T76" fmla="*/ 287 w 871"/>
                <a:gd name="T77" fmla="*/ 1486 h 1501"/>
                <a:gd name="T78" fmla="*/ 228 w 871"/>
                <a:gd name="T79" fmla="*/ 1501 h 1501"/>
                <a:gd name="T80" fmla="*/ 245 w 871"/>
                <a:gd name="T81" fmla="*/ 1423 h 1501"/>
                <a:gd name="T82" fmla="*/ 175 w 871"/>
                <a:gd name="T83" fmla="*/ 1427 h 1501"/>
                <a:gd name="T84" fmla="*/ 168 w 871"/>
                <a:gd name="T85" fmla="*/ 1390 h 1501"/>
                <a:gd name="T86" fmla="*/ 196 w 871"/>
                <a:gd name="T87" fmla="*/ 1262 h 1501"/>
                <a:gd name="T88" fmla="*/ 282 w 871"/>
                <a:gd name="T89" fmla="*/ 1221 h 1501"/>
                <a:gd name="T90" fmla="*/ 178 w 871"/>
                <a:gd name="T91" fmla="*/ 1239 h 1501"/>
                <a:gd name="T92" fmla="*/ 163 w 871"/>
                <a:gd name="T93" fmla="*/ 1135 h 1501"/>
                <a:gd name="T94" fmla="*/ 184 w 871"/>
                <a:gd name="T95" fmla="*/ 1028 h 1501"/>
                <a:gd name="T96" fmla="*/ 218 w 871"/>
                <a:gd name="T97" fmla="*/ 980 h 1501"/>
                <a:gd name="T98" fmla="*/ 175 w 871"/>
                <a:gd name="T99" fmla="*/ 1007 h 1501"/>
                <a:gd name="T100" fmla="*/ 99 w 871"/>
                <a:gd name="T101" fmla="*/ 993 h 1501"/>
                <a:gd name="T102" fmla="*/ 56 w 871"/>
                <a:gd name="T103" fmla="*/ 999 h 1501"/>
                <a:gd name="T104" fmla="*/ 13 w 871"/>
                <a:gd name="T105" fmla="*/ 951 h 1501"/>
                <a:gd name="T106" fmla="*/ 0 w 871"/>
                <a:gd name="T107" fmla="*/ 942 h 15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871" h="1501">
                  <a:moveTo>
                    <a:pt x="0" y="942"/>
                  </a:moveTo>
                  <a:lnTo>
                    <a:pt x="0" y="837"/>
                  </a:lnTo>
                  <a:lnTo>
                    <a:pt x="47" y="797"/>
                  </a:lnTo>
                  <a:lnTo>
                    <a:pt x="68" y="749"/>
                  </a:lnTo>
                  <a:lnTo>
                    <a:pt x="68" y="717"/>
                  </a:lnTo>
                  <a:lnTo>
                    <a:pt x="115" y="686"/>
                  </a:lnTo>
                  <a:lnTo>
                    <a:pt x="147" y="625"/>
                  </a:lnTo>
                  <a:lnTo>
                    <a:pt x="181" y="609"/>
                  </a:lnTo>
                  <a:lnTo>
                    <a:pt x="211" y="519"/>
                  </a:lnTo>
                  <a:lnTo>
                    <a:pt x="227" y="487"/>
                  </a:lnTo>
                  <a:lnTo>
                    <a:pt x="224" y="468"/>
                  </a:lnTo>
                  <a:lnTo>
                    <a:pt x="227" y="408"/>
                  </a:lnTo>
                  <a:lnTo>
                    <a:pt x="262" y="366"/>
                  </a:lnTo>
                  <a:lnTo>
                    <a:pt x="296" y="419"/>
                  </a:lnTo>
                  <a:lnTo>
                    <a:pt x="325" y="434"/>
                  </a:lnTo>
                  <a:lnTo>
                    <a:pt x="351" y="458"/>
                  </a:lnTo>
                  <a:lnTo>
                    <a:pt x="383" y="445"/>
                  </a:lnTo>
                  <a:lnTo>
                    <a:pt x="423" y="461"/>
                  </a:lnTo>
                  <a:lnTo>
                    <a:pt x="497" y="453"/>
                  </a:lnTo>
                  <a:lnTo>
                    <a:pt x="545" y="461"/>
                  </a:lnTo>
                  <a:lnTo>
                    <a:pt x="568" y="411"/>
                  </a:lnTo>
                  <a:lnTo>
                    <a:pt x="566" y="384"/>
                  </a:lnTo>
                  <a:lnTo>
                    <a:pt x="526" y="344"/>
                  </a:lnTo>
                  <a:lnTo>
                    <a:pt x="487" y="315"/>
                  </a:lnTo>
                  <a:lnTo>
                    <a:pt x="519" y="296"/>
                  </a:lnTo>
                  <a:lnTo>
                    <a:pt x="560" y="291"/>
                  </a:lnTo>
                  <a:lnTo>
                    <a:pt x="632" y="234"/>
                  </a:lnTo>
                  <a:lnTo>
                    <a:pt x="632" y="193"/>
                  </a:lnTo>
                  <a:lnTo>
                    <a:pt x="661" y="153"/>
                  </a:lnTo>
                  <a:lnTo>
                    <a:pt x="698" y="149"/>
                  </a:lnTo>
                  <a:lnTo>
                    <a:pt x="711" y="114"/>
                  </a:lnTo>
                  <a:lnTo>
                    <a:pt x="698" y="87"/>
                  </a:lnTo>
                  <a:lnTo>
                    <a:pt x="700" y="51"/>
                  </a:lnTo>
                  <a:lnTo>
                    <a:pt x="700" y="11"/>
                  </a:lnTo>
                  <a:lnTo>
                    <a:pt x="725" y="0"/>
                  </a:lnTo>
                  <a:lnTo>
                    <a:pt x="757" y="26"/>
                  </a:lnTo>
                  <a:lnTo>
                    <a:pt x="757" y="64"/>
                  </a:lnTo>
                  <a:lnTo>
                    <a:pt x="772" y="83"/>
                  </a:lnTo>
                  <a:lnTo>
                    <a:pt x="830" y="96"/>
                  </a:lnTo>
                  <a:lnTo>
                    <a:pt x="871" y="153"/>
                  </a:lnTo>
                  <a:lnTo>
                    <a:pt x="865" y="153"/>
                  </a:lnTo>
                  <a:lnTo>
                    <a:pt x="805" y="219"/>
                  </a:lnTo>
                  <a:lnTo>
                    <a:pt x="783" y="215"/>
                  </a:lnTo>
                  <a:lnTo>
                    <a:pt x="781" y="260"/>
                  </a:lnTo>
                  <a:lnTo>
                    <a:pt x="757" y="352"/>
                  </a:lnTo>
                  <a:lnTo>
                    <a:pt x="759" y="404"/>
                  </a:lnTo>
                  <a:lnTo>
                    <a:pt x="796" y="433"/>
                  </a:lnTo>
                  <a:lnTo>
                    <a:pt x="799" y="529"/>
                  </a:lnTo>
                  <a:lnTo>
                    <a:pt x="827" y="551"/>
                  </a:lnTo>
                  <a:lnTo>
                    <a:pt x="812" y="594"/>
                  </a:lnTo>
                  <a:lnTo>
                    <a:pt x="764" y="635"/>
                  </a:lnTo>
                  <a:lnTo>
                    <a:pt x="774" y="648"/>
                  </a:lnTo>
                  <a:lnTo>
                    <a:pt x="683" y="744"/>
                  </a:lnTo>
                  <a:lnTo>
                    <a:pt x="694" y="772"/>
                  </a:lnTo>
                  <a:lnTo>
                    <a:pt x="667" y="796"/>
                  </a:lnTo>
                  <a:lnTo>
                    <a:pt x="660" y="814"/>
                  </a:lnTo>
                  <a:lnTo>
                    <a:pt x="622" y="813"/>
                  </a:lnTo>
                  <a:lnTo>
                    <a:pt x="586" y="838"/>
                  </a:lnTo>
                  <a:lnTo>
                    <a:pt x="570" y="877"/>
                  </a:lnTo>
                  <a:lnTo>
                    <a:pt x="522" y="908"/>
                  </a:lnTo>
                  <a:lnTo>
                    <a:pt x="522" y="953"/>
                  </a:lnTo>
                  <a:lnTo>
                    <a:pt x="536" y="995"/>
                  </a:lnTo>
                  <a:lnTo>
                    <a:pt x="518" y="1015"/>
                  </a:lnTo>
                  <a:lnTo>
                    <a:pt x="529" y="1064"/>
                  </a:lnTo>
                  <a:lnTo>
                    <a:pt x="596" y="1076"/>
                  </a:lnTo>
                  <a:lnTo>
                    <a:pt x="614" y="1107"/>
                  </a:lnTo>
                  <a:lnTo>
                    <a:pt x="749" y="1184"/>
                  </a:lnTo>
                  <a:lnTo>
                    <a:pt x="771" y="1224"/>
                  </a:lnTo>
                  <a:lnTo>
                    <a:pt x="698" y="1272"/>
                  </a:lnTo>
                  <a:lnTo>
                    <a:pt x="572" y="1282"/>
                  </a:lnTo>
                  <a:lnTo>
                    <a:pt x="505" y="1340"/>
                  </a:lnTo>
                  <a:lnTo>
                    <a:pt x="441" y="1356"/>
                  </a:lnTo>
                  <a:lnTo>
                    <a:pt x="386" y="1412"/>
                  </a:lnTo>
                  <a:lnTo>
                    <a:pt x="372" y="1454"/>
                  </a:lnTo>
                  <a:lnTo>
                    <a:pt x="331" y="1409"/>
                  </a:lnTo>
                  <a:lnTo>
                    <a:pt x="310" y="1423"/>
                  </a:lnTo>
                  <a:lnTo>
                    <a:pt x="320" y="1443"/>
                  </a:lnTo>
                  <a:lnTo>
                    <a:pt x="287" y="1486"/>
                  </a:lnTo>
                  <a:lnTo>
                    <a:pt x="265" y="1470"/>
                  </a:lnTo>
                  <a:lnTo>
                    <a:pt x="228" y="1501"/>
                  </a:lnTo>
                  <a:lnTo>
                    <a:pt x="212" y="1476"/>
                  </a:lnTo>
                  <a:lnTo>
                    <a:pt x="245" y="1423"/>
                  </a:lnTo>
                  <a:lnTo>
                    <a:pt x="207" y="1409"/>
                  </a:lnTo>
                  <a:lnTo>
                    <a:pt x="175" y="1427"/>
                  </a:lnTo>
                  <a:lnTo>
                    <a:pt x="158" y="1423"/>
                  </a:lnTo>
                  <a:lnTo>
                    <a:pt x="168" y="1390"/>
                  </a:lnTo>
                  <a:lnTo>
                    <a:pt x="170" y="1314"/>
                  </a:lnTo>
                  <a:lnTo>
                    <a:pt x="196" y="1262"/>
                  </a:lnTo>
                  <a:lnTo>
                    <a:pt x="243" y="1258"/>
                  </a:lnTo>
                  <a:lnTo>
                    <a:pt x="282" y="1221"/>
                  </a:lnTo>
                  <a:lnTo>
                    <a:pt x="245" y="1240"/>
                  </a:lnTo>
                  <a:lnTo>
                    <a:pt x="178" y="1239"/>
                  </a:lnTo>
                  <a:lnTo>
                    <a:pt x="165" y="1223"/>
                  </a:lnTo>
                  <a:lnTo>
                    <a:pt x="163" y="1135"/>
                  </a:lnTo>
                  <a:lnTo>
                    <a:pt x="207" y="1064"/>
                  </a:lnTo>
                  <a:lnTo>
                    <a:pt x="184" y="1028"/>
                  </a:lnTo>
                  <a:lnTo>
                    <a:pt x="208" y="1012"/>
                  </a:lnTo>
                  <a:lnTo>
                    <a:pt x="218" y="980"/>
                  </a:lnTo>
                  <a:lnTo>
                    <a:pt x="195" y="983"/>
                  </a:lnTo>
                  <a:lnTo>
                    <a:pt x="175" y="1007"/>
                  </a:lnTo>
                  <a:lnTo>
                    <a:pt x="115" y="1016"/>
                  </a:lnTo>
                  <a:lnTo>
                    <a:pt x="99" y="993"/>
                  </a:lnTo>
                  <a:lnTo>
                    <a:pt x="58" y="970"/>
                  </a:lnTo>
                  <a:lnTo>
                    <a:pt x="56" y="999"/>
                  </a:lnTo>
                  <a:lnTo>
                    <a:pt x="29" y="1016"/>
                  </a:lnTo>
                  <a:lnTo>
                    <a:pt x="13" y="951"/>
                  </a:lnTo>
                  <a:lnTo>
                    <a:pt x="4" y="956"/>
                  </a:lnTo>
                  <a:lnTo>
                    <a:pt x="0" y="942"/>
                  </a:lnTo>
                  <a:close/>
                </a:path>
              </a:pathLst>
            </a:custGeom>
            <a:grpFill/>
            <a:ln w="1270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" name="Freeform 12"/>
            <p:cNvSpPr>
              <a:spLocks/>
            </p:cNvSpPr>
            <p:nvPr/>
          </p:nvSpPr>
          <p:spPr bwMode="auto">
            <a:xfrm>
              <a:off x="2491025" y="3596256"/>
              <a:ext cx="864223" cy="407394"/>
            </a:xfrm>
            <a:custGeom>
              <a:avLst/>
              <a:gdLst>
                <a:gd name="T0" fmla="*/ 191 w 5662"/>
                <a:gd name="T1" fmla="*/ 815 h 2669"/>
                <a:gd name="T2" fmla="*/ 344 w 5662"/>
                <a:gd name="T3" fmla="*/ 643 h 2669"/>
                <a:gd name="T4" fmla="*/ 407 w 5662"/>
                <a:gd name="T5" fmla="*/ 529 h 2669"/>
                <a:gd name="T6" fmla="*/ 641 w 5662"/>
                <a:gd name="T7" fmla="*/ 456 h 2669"/>
                <a:gd name="T8" fmla="*/ 777 w 5662"/>
                <a:gd name="T9" fmla="*/ 493 h 2669"/>
                <a:gd name="T10" fmla="*/ 976 w 5662"/>
                <a:gd name="T11" fmla="*/ 487 h 2669"/>
                <a:gd name="T12" fmla="*/ 1195 w 5662"/>
                <a:gd name="T13" fmla="*/ 680 h 2669"/>
                <a:gd name="T14" fmla="*/ 1389 w 5662"/>
                <a:gd name="T15" fmla="*/ 649 h 2669"/>
                <a:gd name="T16" fmla="*/ 1605 w 5662"/>
                <a:gd name="T17" fmla="*/ 649 h 2669"/>
                <a:gd name="T18" fmla="*/ 1657 w 5662"/>
                <a:gd name="T19" fmla="*/ 423 h 2669"/>
                <a:gd name="T20" fmla="*/ 1531 w 5662"/>
                <a:gd name="T21" fmla="*/ 214 h 2669"/>
                <a:gd name="T22" fmla="*/ 1648 w 5662"/>
                <a:gd name="T23" fmla="*/ 79 h 2669"/>
                <a:gd name="T24" fmla="*/ 1775 w 5662"/>
                <a:gd name="T25" fmla="*/ 31 h 2669"/>
                <a:gd name="T26" fmla="*/ 2009 w 5662"/>
                <a:gd name="T27" fmla="*/ 100 h 2669"/>
                <a:gd name="T28" fmla="*/ 2239 w 5662"/>
                <a:gd name="T29" fmla="*/ 147 h 2669"/>
                <a:gd name="T30" fmla="*/ 2306 w 5662"/>
                <a:gd name="T31" fmla="*/ 313 h 2669"/>
                <a:gd name="T32" fmla="*/ 2451 w 5662"/>
                <a:gd name="T33" fmla="*/ 435 h 2669"/>
                <a:gd name="T34" fmla="*/ 2654 w 5662"/>
                <a:gd name="T35" fmla="*/ 439 h 2669"/>
                <a:gd name="T36" fmla="*/ 2895 w 5662"/>
                <a:gd name="T37" fmla="*/ 361 h 2669"/>
                <a:gd name="T38" fmla="*/ 3193 w 5662"/>
                <a:gd name="T39" fmla="*/ 425 h 2669"/>
                <a:gd name="T40" fmla="*/ 3424 w 5662"/>
                <a:gd name="T41" fmla="*/ 541 h 2669"/>
                <a:gd name="T42" fmla="*/ 3686 w 5662"/>
                <a:gd name="T43" fmla="*/ 608 h 2669"/>
                <a:gd name="T44" fmla="*/ 3957 w 5662"/>
                <a:gd name="T45" fmla="*/ 602 h 2669"/>
                <a:gd name="T46" fmla="*/ 4241 w 5662"/>
                <a:gd name="T47" fmla="*/ 481 h 2669"/>
                <a:gd name="T48" fmla="*/ 4376 w 5662"/>
                <a:gd name="T49" fmla="*/ 315 h 2669"/>
                <a:gd name="T50" fmla="*/ 4551 w 5662"/>
                <a:gd name="T51" fmla="*/ 250 h 2669"/>
                <a:gd name="T52" fmla="*/ 4729 w 5662"/>
                <a:gd name="T53" fmla="*/ 315 h 2669"/>
                <a:gd name="T54" fmla="*/ 4881 w 5662"/>
                <a:gd name="T55" fmla="*/ 589 h 2669"/>
                <a:gd name="T56" fmla="*/ 4970 w 5662"/>
                <a:gd name="T57" fmla="*/ 920 h 2669"/>
                <a:gd name="T58" fmla="*/ 5259 w 5662"/>
                <a:gd name="T59" fmla="*/ 816 h 2669"/>
                <a:gd name="T60" fmla="*/ 5527 w 5662"/>
                <a:gd name="T61" fmla="*/ 891 h 2669"/>
                <a:gd name="T62" fmla="*/ 5648 w 5662"/>
                <a:gd name="T63" fmla="*/ 1116 h 2669"/>
                <a:gd name="T64" fmla="*/ 5528 w 5662"/>
                <a:gd name="T65" fmla="*/ 1159 h 2669"/>
                <a:gd name="T66" fmla="*/ 5299 w 5662"/>
                <a:gd name="T67" fmla="*/ 1224 h 2669"/>
                <a:gd name="T68" fmla="*/ 5211 w 5662"/>
                <a:gd name="T69" fmla="*/ 1305 h 2669"/>
                <a:gd name="T70" fmla="*/ 5033 w 5662"/>
                <a:gd name="T71" fmla="*/ 1536 h 2669"/>
                <a:gd name="T72" fmla="*/ 4814 w 5662"/>
                <a:gd name="T73" fmla="*/ 1672 h 2669"/>
                <a:gd name="T74" fmla="*/ 4621 w 5662"/>
                <a:gd name="T75" fmla="*/ 1683 h 2669"/>
                <a:gd name="T76" fmla="*/ 4387 w 5662"/>
                <a:gd name="T77" fmla="*/ 1815 h 2669"/>
                <a:gd name="T78" fmla="*/ 4529 w 5662"/>
                <a:gd name="T79" fmla="*/ 2038 h 2669"/>
                <a:gd name="T80" fmla="*/ 4261 w 5662"/>
                <a:gd name="T81" fmla="*/ 2321 h 2669"/>
                <a:gd name="T82" fmla="*/ 3940 w 5662"/>
                <a:gd name="T83" fmla="*/ 2421 h 2669"/>
                <a:gd name="T84" fmla="*/ 3483 w 5662"/>
                <a:gd name="T85" fmla="*/ 2668 h 2669"/>
                <a:gd name="T86" fmla="*/ 3236 w 5662"/>
                <a:gd name="T87" fmla="*/ 2638 h 2669"/>
                <a:gd name="T88" fmla="*/ 2776 w 5662"/>
                <a:gd name="T89" fmla="*/ 2441 h 2669"/>
                <a:gd name="T90" fmla="*/ 2413 w 5662"/>
                <a:gd name="T91" fmla="*/ 2478 h 2669"/>
                <a:gd name="T92" fmla="*/ 1868 w 5662"/>
                <a:gd name="T93" fmla="*/ 2487 h 2669"/>
                <a:gd name="T94" fmla="*/ 1688 w 5662"/>
                <a:gd name="T95" fmla="*/ 2210 h 2669"/>
                <a:gd name="T96" fmla="*/ 1601 w 5662"/>
                <a:gd name="T97" fmla="*/ 2092 h 2669"/>
                <a:gd name="T98" fmla="*/ 1386 w 5662"/>
                <a:gd name="T99" fmla="*/ 2012 h 2669"/>
                <a:gd name="T100" fmla="*/ 1127 w 5662"/>
                <a:gd name="T101" fmla="*/ 1924 h 2669"/>
                <a:gd name="T102" fmla="*/ 721 w 5662"/>
                <a:gd name="T103" fmla="*/ 1819 h 2669"/>
                <a:gd name="T104" fmla="*/ 743 w 5662"/>
                <a:gd name="T105" fmla="*/ 1665 h 2669"/>
                <a:gd name="T106" fmla="*/ 675 w 5662"/>
                <a:gd name="T107" fmla="*/ 1484 h 2669"/>
                <a:gd name="T108" fmla="*/ 578 w 5662"/>
                <a:gd name="T109" fmla="*/ 1310 h 2669"/>
                <a:gd name="T110" fmla="*/ 432 w 5662"/>
                <a:gd name="T111" fmla="*/ 1264 h 2669"/>
                <a:gd name="T112" fmla="*/ 284 w 5662"/>
                <a:gd name="T113" fmla="*/ 1234 h 2669"/>
                <a:gd name="T114" fmla="*/ 200 w 5662"/>
                <a:gd name="T115" fmla="*/ 1209 h 2669"/>
                <a:gd name="T116" fmla="*/ 60 w 5662"/>
                <a:gd name="T117" fmla="*/ 1073 h 2669"/>
                <a:gd name="T118" fmla="*/ 15 w 5662"/>
                <a:gd name="T119" fmla="*/ 1023 h 26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662" h="2669">
                  <a:moveTo>
                    <a:pt x="0" y="950"/>
                  </a:moveTo>
                  <a:lnTo>
                    <a:pt x="30" y="881"/>
                  </a:lnTo>
                  <a:lnTo>
                    <a:pt x="63" y="865"/>
                  </a:lnTo>
                  <a:lnTo>
                    <a:pt x="148" y="868"/>
                  </a:lnTo>
                  <a:lnTo>
                    <a:pt x="159" y="851"/>
                  </a:lnTo>
                  <a:lnTo>
                    <a:pt x="191" y="815"/>
                  </a:lnTo>
                  <a:lnTo>
                    <a:pt x="250" y="794"/>
                  </a:lnTo>
                  <a:lnTo>
                    <a:pt x="252" y="757"/>
                  </a:lnTo>
                  <a:lnTo>
                    <a:pt x="265" y="721"/>
                  </a:lnTo>
                  <a:lnTo>
                    <a:pt x="313" y="698"/>
                  </a:lnTo>
                  <a:lnTo>
                    <a:pt x="315" y="673"/>
                  </a:lnTo>
                  <a:lnTo>
                    <a:pt x="344" y="643"/>
                  </a:lnTo>
                  <a:lnTo>
                    <a:pt x="375" y="636"/>
                  </a:lnTo>
                  <a:lnTo>
                    <a:pt x="401" y="600"/>
                  </a:lnTo>
                  <a:lnTo>
                    <a:pt x="416" y="586"/>
                  </a:lnTo>
                  <a:lnTo>
                    <a:pt x="396" y="571"/>
                  </a:lnTo>
                  <a:lnTo>
                    <a:pt x="395" y="544"/>
                  </a:lnTo>
                  <a:lnTo>
                    <a:pt x="407" y="529"/>
                  </a:lnTo>
                  <a:lnTo>
                    <a:pt x="468" y="546"/>
                  </a:lnTo>
                  <a:lnTo>
                    <a:pt x="493" y="533"/>
                  </a:lnTo>
                  <a:lnTo>
                    <a:pt x="512" y="485"/>
                  </a:lnTo>
                  <a:lnTo>
                    <a:pt x="540" y="474"/>
                  </a:lnTo>
                  <a:lnTo>
                    <a:pt x="605" y="465"/>
                  </a:lnTo>
                  <a:lnTo>
                    <a:pt x="641" y="456"/>
                  </a:lnTo>
                  <a:lnTo>
                    <a:pt x="672" y="455"/>
                  </a:lnTo>
                  <a:lnTo>
                    <a:pt x="713" y="457"/>
                  </a:lnTo>
                  <a:lnTo>
                    <a:pt x="741" y="441"/>
                  </a:lnTo>
                  <a:lnTo>
                    <a:pt x="751" y="442"/>
                  </a:lnTo>
                  <a:lnTo>
                    <a:pt x="773" y="471"/>
                  </a:lnTo>
                  <a:lnTo>
                    <a:pt x="777" y="493"/>
                  </a:lnTo>
                  <a:lnTo>
                    <a:pt x="798" y="516"/>
                  </a:lnTo>
                  <a:lnTo>
                    <a:pt x="837" y="513"/>
                  </a:lnTo>
                  <a:lnTo>
                    <a:pt x="857" y="507"/>
                  </a:lnTo>
                  <a:lnTo>
                    <a:pt x="890" y="509"/>
                  </a:lnTo>
                  <a:lnTo>
                    <a:pt x="917" y="490"/>
                  </a:lnTo>
                  <a:lnTo>
                    <a:pt x="976" y="487"/>
                  </a:lnTo>
                  <a:lnTo>
                    <a:pt x="987" y="516"/>
                  </a:lnTo>
                  <a:lnTo>
                    <a:pt x="994" y="546"/>
                  </a:lnTo>
                  <a:lnTo>
                    <a:pt x="1004" y="570"/>
                  </a:lnTo>
                  <a:lnTo>
                    <a:pt x="1095" y="621"/>
                  </a:lnTo>
                  <a:lnTo>
                    <a:pt x="1129" y="649"/>
                  </a:lnTo>
                  <a:lnTo>
                    <a:pt x="1195" y="680"/>
                  </a:lnTo>
                  <a:lnTo>
                    <a:pt x="1218" y="667"/>
                  </a:lnTo>
                  <a:lnTo>
                    <a:pt x="1256" y="653"/>
                  </a:lnTo>
                  <a:lnTo>
                    <a:pt x="1295" y="624"/>
                  </a:lnTo>
                  <a:lnTo>
                    <a:pt x="1327" y="620"/>
                  </a:lnTo>
                  <a:lnTo>
                    <a:pt x="1361" y="629"/>
                  </a:lnTo>
                  <a:lnTo>
                    <a:pt x="1389" y="649"/>
                  </a:lnTo>
                  <a:lnTo>
                    <a:pt x="1419" y="640"/>
                  </a:lnTo>
                  <a:lnTo>
                    <a:pt x="1498" y="641"/>
                  </a:lnTo>
                  <a:lnTo>
                    <a:pt x="1528" y="656"/>
                  </a:lnTo>
                  <a:lnTo>
                    <a:pt x="1562" y="652"/>
                  </a:lnTo>
                  <a:lnTo>
                    <a:pt x="1571" y="642"/>
                  </a:lnTo>
                  <a:lnTo>
                    <a:pt x="1605" y="649"/>
                  </a:lnTo>
                  <a:lnTo>
                    <a:pt x="1667" y="641"/>
                  </a:lnTo>
                  <a:lnTo>
                    <a:pt x="1701" y="586"/>
                  </a:lnTo>
                  <a:lnTo>
                    <a:pt x="1681" y="563"/>
                  </a:lnTo>
                  <a:lnTo>
                    <a:pt x="1645" y="538"/>
                  </a:lnTo>
                  <a:lnTo>
                    <a:pt x="1646" y="482"/>
                  </a:lnTo>
                  <a:lnTo>
                    <a:pt x="1657" y="423"/>
                  </a:lnTo>
                  <a:lnTo>
                    <a:pt x="1650" y="399"/>
                  </a:lnTo>
                  <a:lnTo>
                    <a:pt x="1615" y="388"/>
                  </a:lnTo>
                  <a:lnTo>
                    <a:pt x="1597" y="363"/>
                  </a:lnTo>
                  <a:lnTo>
                    <a:pt x="1543" y="349"/>
                  </a:lnTo>
                  <a:lnTo>
                    <a:pt x="1529" y="304"/>
                  </a:lnTo>
                  <a:lnTo>
                    <a:pt x="1531" y="214"/>
                  </a:lnTo>
                  <a:lnTo>
                    <a:pt x="1567" y="172"/>
                  </a:lnTo>
                  <a:lnTo>
                    <a:pt x="1567" y="144"/>
                  </a:lnTo>
                  <a:lnTo>
                    <a:pt x="1586" y="113"/>
                  </a:lnTo>
                  <a:lnTo>
                    <a:pt x="1617" y="103"/>
                  </a:lnTo>
                  <a:lnTo>
                    <a:pt x="1635" y="110"/>
                  </a:lnTo>
                  <a:lnTo>
                    <a:pt x="1648" y="79"/>
                  </a:lnTo>
                  <a:lnTo>
                    <a:pt x="1638" y="48"/>
                  </a:lnTo>
                  <a:lnTo>
                    <a:pt x="1642" y="20"/>
                  </a:lnTo>
                  <a:lnTo>
                    <a:pt x="1666" y="0"/>
                  </a:lnTo>
                  <a:lnTo>
                    <a:pt x="1702" y="1"/>
                  </a:lnTo>
                  <a:lnTo>
                    <a:pt x="1726" y="17"/>
                  </a:lnTo>
                  <a:lnTo>
                    <a:pt x="1775" y="31"/>
                  </a:lnTo>
                  <a:lnTo>
                    <a:pt x="1823" y="54"/>
                  </a:lnTo>
                  <a:lnTo>
                    <a:pt x="1830" y="66"/>
                  </a:lnTo>
                  <a:lnTo>
                    <a:pt x="1873" y="81"/>
                  </a:lnTo>
                  <a:lnTo>
                    <a:pt x="1918" y="85"/>
                  </a:lnTo>
                  <a:lnTo>
                    <a:pt x="1985" y="82"/>
                  </a:lnTo>
                  <a:lnTo>
                    <a:pt x="2009" y="100"/>
                  </a:lnTo>
                  <a:lnTo>
                    <a:pt x="2027" y="117"/>
                  </a:lnTo>
                  <a:lnTo>
                    <a:pt x="2074" y="121"/>
                  </a:lnTo>
                  <a:lnTo>
                    <a:pt x="2100" y="133"/>
                  </a:lnTo>
                  <a:lnTo>
                    <a:pt x="2132" y="139"/>
                  </a:lnTo>
                  <a:lnTo>
                    <a:pt x="2209" y="136"/>
                  </a:lnTo>
                  <a:lnTo>
                    <a:pt x="2239" y="147"/>
                  </a:lnTo>
                  <a:lnTo>
                    <a:pt x="2252" y="177"/>
                  </a:lnTo>
                  <a:lnTo>
                    <a:pt x="2252" y="200"/>
                  </a:lnTo>
                  <a:lnTo>
                    <a:pt x="2269" y="226"/>
                  </a:lnTo>
                  <a:lnTo>
                    <a:pt x="2269" y="252"/>
                  </a:lnTo>
                  <a:lnTo>
                    <a:pt x="2287" y="272"/>
                  </a:lnTo>
                  <a:lnTo>
                    <a:pt x="2306" y="313"/>
                  </a:lnTo>
                  <a:lnTo>
                    <a:pt x="2305" y="346"/>
                  </a:lnTo>
                  <a:lnTo>
                    <a:pt x="2327" y="365"/>
                  </a:lnTo>
                  <a:lnTo>
                    <a:pt x="2349" y="366"/>
                  </a:lnTo>
                  <a:lnTo>
                    <a:pt x="2386" y="399"/>
                  </a:lnTo>
                  <a:lnTo>
                    <a:pt x="2397" y="419"/>
                  </a:lnTo>
                  <a:lnTo>
                    <a:pt x="2451" y="435"/>
                  </a:lnTo>
                  <a:lnTo>
                    <a:pt x="2507" y="464"/>
                  </a:lnTo>
                  <a:lnTo>
                    <a:pt x="2533" y="465"/>
                  </a:lnTo>
                  <a:lnTo>
                    <a:pt x="2546" y="453"/>
                  </a:lnTo>
                  <a:lnTo>
                    <a:pt x="2602" y="455"/>
                  </a:lnTo>
                  <a:lnTo>
                    <a:pt x="2628" y="438"/>
                  </a:lnTo>
                  <a:lnTo>
                    <a:pt x="2654" y="439"/>
                  </a:lnTo>
                  <a:lnTo>
                    <a:pt x="2677" y="447"/>
                  </a:lnTo>
                  <a:lnTo>
                    <a:pt x="2700" y="439"/>
                  </a:lnTo>
                  <a:lnTo>
                    <a:pt x="2732" y="405"/>
                  </a:lnTo>
                  <a:lnTo>
                    <a:pt x="2785" y="389"/>
                  </a:lnTo>
                  <a:lnTo>
                    <a:pt x="2858" y="383"/>
                  </a:lnTo>
                  <a:lnTo>
                    <a:pt x="2895" y="361"/>
                  </a:lnTo>
                  <a:lnTo>
                    <a:pt x="2943" y="359"/>
                  </a:lnTo>
                  <a:lnTo>
                    <a:pt x="2989" y="346"/>
                  </a:lnTo>
                  <a:lnTo>
                    <a:pt x="3030" y="369"/>
                  </a:lnTo>
                  <a:lnTo>
                    <a:pt x="3084" y="374"/>
                  </a:lnTo>
                  <a:lnTo>
                    <a:pt x="3155" y="372"/>
                  </a:lnTo>
                  <a:lnTo>
                    <a:pt x="3193" y="425"/>
                  </a:lnTo>
                  <a:lnTo>
                    <a:pt x="3258" y="451"/>
                  </a:lnTo>
                  <a:lnTo>
                    <a:pt x="3311" y="449"/>
                  </a:lnTo>
                  <a:lnTo>
                    <a:pt x="3348" y="441"/>
                  </a:lnTo>
                  <a:lnTo>
                    <a:pt x="3367" y="457"/>
                  </a:lnTo>
                  <a:lnTo>
                    <a:pt x="3387" y="516"/>
                  </a:lnTo>
                  <a:lnTo>
                    <a:pt x="3424" y="541"/>
                  </a:lnTo>
                  <a:lnTo>
                    <a:pt x="3446" y="554"/>
                  </a:lnTo>
                  <a:lnTo>
                    <a:pt x="3471" y="560"/>
                  </a:lnTo>
                  <a:lnTo>
                    <a:pt x="3503" y="594"/>
                  </a:lnTo>
                  <a:lnTo>
                    <a:pt x="3530" y="595"/>
                  </a:lnTo>
                  <a:lnTo>
                    <a:pt x="3613" y="587"/>
                  </a:lnTo>
                  <a:lnTo>
                    <a:pt x="3686" y="608"/>
                  </a:lnTo>
                  <a:lnTo>
                    <a:pt x="3796" y="607"/>
                  </a:lnTo>
                  <a:lnTo>
                    <a:pt x="3842" y="600"/>
                  </a:lnTo>
                  <a:lnTo>
                    <a:pt x="3861" y="586"/>
                  </a:lnTo>
                  <a:lnTo>
                    <a:pt x="3901" y="586"/>
                  </a:lnTo>
                  <a:lnTo>
                    <a:pt x="3936" y="604"/>
                  </a:lnTo>
                  <a:lnTo>
                    <a:pt x="3957" y="602"/>
                  </a:lnTo>
                  <a:lnTo>
                    <a:pt x="3986" y="556"/>
                  </a:lnTo>
                  <a:lnTo>
                    <a:pt x="4055" y="517"/>
                  </a:lnTo>
                  <a:lnTo>
                    <a:pt x="4098" y="518"/>
                  </a:lnTo>
                  <a:lnTo>
                    <a:pt x="4126" y="484"/>
                  </a:lnTo>
                  <a:lnTo>
                    <a:pt x="4156" y="480"/>
                  </a:lnTo>
                  <a:lnTo>
                    <a:pt x="4241" y="481"/>
                  </a:lnTo>
                  <a:lnTo>
                    <a:pt x="4277" y="448"/>
                  </a:lnTo>
                  <a:lnTo>
                    <a:pt x="4288" y="412"/>
                  </a:lnTo>
                  <a:lnTo>
                    <a:pt x="4288" y="397"/>
                  </a:lnTo>
                  <a:lnTo>
                    <a:pt x="4311" y="359"/>
                  </a:lnTo>
                  <a:lnTo>
                    <a:pt x="4350" y="343"/>
                  </a:lnTo>
                  <a:lnTo>
                    <a:pt x="4376" y="315"/>
                  </a:lnTo>
                  <a:lnTo>
                    <a:pt x="4391" y="276"/>
                  </a:lnTo>
                  <a:lnTo>
                    <a:pt x="4418" y="250"/>
                  </a:lnTo>
                  <a:lnTo>
                    <a:pt x="4450" y="250"/>
                  </a:lnTo>
                  <a:lnTo>
                    <a:pt x="4462" y="260"/>
                  </a:lnTo>
                  <a:lnTo>
                    <a:pt x="4516" y="246"/>
                  </a:lnTo>
                  <a:lnTo>
                    <a:pt x="4551" y="250"/>
                  </a:lnTo>
                  <a:lnTo>
                    <a:pt x="4595" y="277"/>
                  </a:lnTo>
                  <a:lnTo>
                    <a:pt x="4616" y="309"/>
                  </a:lnTo>
                  <a:lnTo>
                    <a:pt x="4643" y="319"/>
                  </a:lnTo>
                  <a:lnTo>
                    <a:pt x="4677" y="302"/>
                  </a:lnTo>
                  <a:lnTo>
                    <a:pt x="4696" y="316"/>
                  </a:lnTo>
                  <a:lnTo>
                    <a:pt x="4729" y="315"/>
                  </a:lnTo>
                  <a:lnTo>
                    <a:pt x="4770" y="291"/>
                  </a:lnTo>
                  <a:lnTo>
                    <a:pt x="4771" y="272"/>
                  </a:lnTo>
                  <a:lnTo>
                    <a:pt x="4833" y="262"/>
                  </a:lnTo>
                  <a:lnTo>
                    <a:pt x="4901" y="283"/>
                  </a:lnTo>
                  <a:lnTo>
                    <a:pt x="4921" y="304"/>
                  </a:lnTo>
                  <a:lnTo>
                    <a:pt x="4881" y="589"/>
                  </a:lnTo>
                  <a:lnTo>
                    <a:pt x="4889" y="650"/>
                  </a:lnTo>
                  <a:lnTo>
                    <a:pt x="4872" y="703"/>
                  </a:lnTo>
                  <a:lnTo>
                    <a:pt x="4878" y="740"/>
                  </a:lnTo>
                  <a:lnTo>
                    <a:pt x="4855" y="820"/>
                  </a:lnTo>
                  <a:lnTo>
                    <a:pt x="4883" y="878"/>
                  </a:lnTo>
                  <a:lnTo>
                    <a:pt x="4970" y="920"/>
                  </a:lnTo>
                  <a:lnTo>
                    <a:pt x="5029" y="875"/>
                  </a:lnTo>
                  <a:lnTo>
                    <a:pt x="5103" y="875"/>
                  </a:lnTo>
                  <a:lnTo>
                    <a:pt x="5183" y="888"/>
                  </a:lnTo>
                  <a:lnTo>
                    <a:pt x="5219" y="926"/>
                  </a:lnTo>
                  <a:lnTo>
                    <a:pt x="5265" y="856"/>
                  </a:lnTo>
                  <a:lnTo>
                    <a:pt x="5259" y="816"/>
                  </a:lnTo>
                  <a:lnTo>
                    <a:pt x="5262" y="782"/>
                  </a:lnTo>
                  <a:lnTo>
                    <a:pt x="5312" y="767"/>
                  </a:lnTo>
                  <a:lnTo>
                    <a:pt x="5331" y="750"/>
                  </a:lnTo>
                  <a:lnTo>
                    <a:pt x="5413" y="771"/>
                  </a:lnTo>
                  <a:lnTo>
                    <a:pt x="5461" y="830"/>
                  </a:lnTo>
                  <a:lnTo>
                    <a:pt x="5527" y="891"/>
                  </a:lnTo>
                  <a:lnTo>
                    <a:pt x="5580" y="957"/>
                  </a:lnTo>
                  <a:lnTo>
                    <a:pt x="5648" y="1006"/>
                  </a:lnTo>
                  <a:lnTo>
                    <a:pt x="5649" y="1038"/>
                  </a:lnTo>
                  <a:lnTo>
                    <a:pt x="5662" y="1063"/>
                  </a:lnTo>
                  <a:lnTo>
                    <a:pt x="5661" y="1094"/>
                  </a:lnTo>
                  <a:lnTo>
                    <a:pt x="5648" y="1116"/>
                  </a:lnTo>
                  <a:lnTo>
                    <a:pt x="5647" y="1140"/>
                  </a:lnTo>
                  <a:lnTo>
                    <a:pt x="5632" y="1164"/>
                  </a:lnTo>
                  <a:lnTo>
                    <a:pt x="5604" y="1157"/>
                  </a:lnTo>
                  <a:lnTo>
                    <a:pt x="5588" y="1139"/>
                  </a:lnTo>
                  <a:lnTo>
                    <a:pt x="5549" y="1145"/>
                  </a:lnTo>
                  <a:lnTo>
                    <a:pt x="5528" y="1159"/>
                  </a:lnTo>
                  <a:lnTo>
                    <a:pt x="5476" y="1137"/>
                  </a:lnTo>
                  <a:lnTo>
                    <a:pt x="5444" y="1144"/>
                  </a:lnTo>
                  <a:lnTo>
                    <a:pt x="5411" y="1190"/>
                  </a:lnTo>
                  <a:lnTo>
                    <a:pt x="5361" y="1230"/>
                  </a:lnTo>
                  <a:lnTo>
                    <a:pt x="5332" y="1248"/>
                  </a:lnTo>
                  <a:lnTo>
                    <a:pt x="5299" y="1224"/>
                  </a:lnTo>
                  <a:lnTo>
                    <a:pt x="5284" y="1229"/>
                  </a:lnTo>
                  <a:lnTo>
                    <a:pt x="5283" y="1263"/>
                  </a:lnTo>
                  <a:lnTo>
                    <a:pt x="5270" y="1283"/>
                  </a:lnTo>
                  <a:lnTo>
                    <a:pt x="5245" y="1286"/>
                  </a:lnTo>
                  <a:lnTo>
                    <a:pt x="5225" y="1283"/>
                  </a:lnTo>
                  <a:lnTo>
                    <a:pt x="5211" y="1305"/>
                  </a:lnTo>
                  <a:lnTo>
                    <a:pt x="5179" y="1354"/>
                  </a:lnTo>
                  <a:lnTo>
                    <a:pt x="5171" y="1409"/>
                  </a:lnTo>
                  <a:lnTo>
                    <a:pt x="5173" y="1448"/>
                  </a:lnTo>
                  <a:lnTo>
                    <a:pt x="5153" y="1471"/>
                  </a:lnTo>
                  <a:lnTo>
                    <a:pt x="5115" y="1481"/>
                  </a:lnTo>
                  <a:lnTo>
                    <a:pt x="5033" y="1536"/>
                  </a:lnTo>
                  <a:lnTo>
                    <a:pt x="4989" y="1536"/>
                  </a:lnTo>
                  <a:lnTo>
                    <a:pt x="4945" y="1527"/>
                  </a:lnTo>
                  <a:lnTo>
                    <a:pt x="4923" y="1543"/>
                  </a:lnTo>
                  <a:lnTo>
                    <a:pt x="4889" y="1615"/>
                  </a:lnTo>
                  <a:lnTo>
                    <a:pt x="4855" y="1641"/>
                  </a:lnTo>
                  <a:lnTo>
                    <a:pt x="4814" y="1672"/>
                  </a:lnTo>
                  <a:lnTo>
                    <a:pt x="4789" y="1698"/>
                  </a:lnTo>
                  <a:lnTo>
                    <a:pt x="4778" y="1727"/>
                  </a:lnTo>
                  <a:lnTo>
                    <a:pt x="4760" y="1731"/>
                  </a:lnTo>
                  <a:lnTo>
                    <a:pt x="4721" y="1712"/>
                  </a:lnTo>
                  <a:lnTo>
                    <a:pt x="4676" y="1703"/>
                  </a:lnTo>
                  <a:lnTo>
                    <a:pt x="4621" y="1683"/>
                  </a:lnTo>
                  <a:lnTo>
                    <a:pt x="4576" y="1652"/>
                  </a:lnTo>
                  <a:lnTo>
                    <a:pt x="4531" y="1650"/>
                  </a:lnTo>
                  <a:lnTo>
                    <a:pt x="4459" y="1665"/>
                  </a:lnTo>
                  <a:lnTo>
                    <a:pt x="4417" y="1696"/>
                  </a:lnTo>
                  <a:lnTo>
                    <a:pt x="4391" y="1735"/>
                  </a:lnTo>
                  <a:lnTo>
                    <a:pt x="4387" y="1815"/>
                  </a:lnTo>
                  <a:lnTo>
                    <a:pt x="4392" y="1855"/>
                  </a:lnTo>
                  <a:lnTo>
                    <a:pt x="4390" y="1880"/>
                  </a:lnTo>
                  <a:lnTo>
                    <a:pt x="4471" y="1934"/>
                  </a:lnTo>
                  <a:lnTo>
                    <a:pt x="4546" y="1980"/>
                  </a:lnTo>
                  <a:lnTo>
                    <a:pt x="4546" y="2003"/>
                  </a:lnTo>
                  <a:lnTo>
                    <a:pt x="4529" y="2038"/>
                  </a:lnTo>
                  <a:lnTo>
                    <a:pt x="4504" y="2073"/>
                  </a:lnTo>
                  <a:lnTo>
                    <a:pt x="4424" y="2163"/>
                  </a:lnTo>
                  <a:lnTo>
                    <a:pt x="4376" y="2241"/>
                  </a:lnTo>
                  <a:lnTo>
                    <a:pt x="4350" y="2302"/>
                  </a:lnTo>
                  <a:lnTo>
                    <a:pt x="4319" y="2302"/>
                  </a:lnTo>
                  <a:lnTo>
                    <a:pt x="4261" y="2321"/>
                  </a:lnTo>
                  <a:lnTo>
                    <a:pt x="4218" y="2323"/>
                  </a:lnTo>
                  <a:lnTo>
                    <a:pt x="4168" y="2356"/>
                  </a:lnTo>
                  <a:lnTo>
                    <a:pt x="4119" y="2394"/>
                  </a:lnTo>
                  <a:lnTo>
                    <a:pt x="4067" y="2396"/>
                  </a:lnTo>
                  <a:lnTo>
                    <a:pt x="3991" y="2403"/>
                  </a:lnTo>
                  <a:lnTo>
                    <a:pt x="3940" y="2421"/>
                  </a:lnTo>
                  <a:lnTo>
                    <a:pt x="3881" y="2439"/>
                  </a:lnTo>
                  <a:lnTo>
                    <a:pt x="3749" y="2485"/>
                  </a:lnTo>
                  <a:lnTo>
                    <a:pt x="3646" y="2519"/>
                  </a:lnTo>
                  <a:lnTo>
                    <a:pt x="3595" y="2577"/>
                  </a:lnTo>
                  <a:lnTo>
                    <a:pt x="3516" y="2640"/>
                  </a:lnTo>
                  <a:lnTo>
                    <a:pt x="3483" y="2668"/>
                  </a:lnTo>
                  <a:lnTo>
                    <a:pt x="3439" y="2669"/>
                  </a:lnTo>
                  <a:lnTo>
                    <a:pt x="3385" y="2654"/>
                  </a:lnTo>
                  <a:lnTo>
                    <a:pt x="3385" y="2634"/>
                  </a:lnTo>
                  <a:lnTo>
                    <a:pt x="3378" y="2606"/>
                  </a:lnTo>
                  <a:lnTo>
                    <a:pt x="3300" y="2628"/>
                  </a:lnTo>
                  <a:lnTo>
                    <a:pt x="3236" y="2638"/>
                  </a:lnTo>
                  <a:lnTo>
                    <a:pt x="3170" y="2603"/>
                  </a:lnTo>
                  <a:lnTo>
                    <a:pt x="3117" y="2599"/>
                  </a:lnTo>
                  <a:lnTo>
                    <a:pt x="3001" y="2554"/>
                  </a:lnTo>
                  <a:lnTo>
                    <a:pt x="2885" y="2502"/>
                  </a:lnTo>
                  <a:lnTo>
                    <a:pt x="2825" y="2442"/>
                  </a:lnTo>
                  <a:lnTo>
                    <a:pt x="2776" y="2441"/>
                  </a:lnTo>
                  <a:lnTo>
                    <a:pt x="2644" y="2427"/>
                  </a:lnTo>
                  <a:lnTo>
                    <a:pt x="2533" y="2429"/>
                  </a:lnTo>
                  <a:lnTo>
                    <a:pt x="2504" y="2422"/>
                  </a:lnTo>
                  <a:lnTo>
                    <a:pt x="2484" y="2435"/>
                  </a:lnTo>
                  <a:lnTo>
                    <a:pt x="2473" y="2455"/>
                  </a:lnTo>
                  <a:lnTo>
                    <a:pt x="2413" y="2478"/>
                  </a:lnTo>
                  <a:lnTo>
                    <a:pt x="2326" y="2487"/>
                  </a:lnTo>
                  <a:lnTo>
                    <a:pt x="2174" y="2474"/>
                  </a:lnTo>
                  <a:lnTo>
                    <a:pt x="2062" y="2481"/>
                  </a:lnTo>
                  <a:lnTo>
                    <a:pt x="1977" y="2475"/>
                  </a:lnTo>
                  <a:lnTo>
                    <a:pt x="1905" y="2483"/>
                  </a:lnTo>
                  <a:lnTo>
                    <a:pt x="1868" y="2487"/>
                  </a:lnTo>
                  <a:lnTo>
                    <a:pt x="1836" y="2476"/>
                  </a:lnTo>
                  <a:lnTo>
                    <a:pt x="1796" y="2397"/>
                  </a:lnTo>
                  <a:lnTo>
                    <a:pt x="1779" y="2357"/>
                  </a:lnTo>
                  <a:lnTo>
                    <a:pt x="1741" y="2301"/>
                  </a:lnTo>
                  <a:lnTo>
                    <a:pt x="1710" y="2262"/>
                  </a:lnTo>
                  <a:lnTo>
                    <a:pt x="1688" y="2210"/>
                  </a:lnTo>
                  <a:lnTo>
                    <a:pt x="1685" y="2186"/>
                  </a:lnTo>
                  <a:lnTo>
                    <a:pt x="1659" y="2158"/>
                  </a:lnTo>
                  <a:lnTo>
                    <a:pt x="1631" y="2148"/>
                  </a:lnTo>
                  <a:lnTo>
                    <a:pt x="1613" y="2146"/>
                  </a:lnTo>
                  <a:lnTo>
                    <a:pt x="1605" y="2125"/>
                  </a:lnTo>
                  <a:lnTo>
                    <a:pt x="1601" y="2092"/>
                  </a:lnTo>
                  <a:lnTo>
                    <a:pt x="1587" y="2087"/>
                  </a:lnTo>
                  <a:lnTo>
                    <a:pt x="1571" y="2092"/>
                  </a:lnTo>
                  <a:lnTo>
                    <a:pt x="1520" y="2090"/>
                  </a:lnTo>
                  <a:lnTo>
                    <a:pt x="1476" y="2065"/>
                  </a:lnTo>
                  <a:lnTo>
                    <a:pt x="1409" y="2017"/>
                  </a:lnTo>
                  <a:lnTo>
                    <a:pt x="1386" y="2012"/>
                  </a:lnTo>
                  <a:lnTo>
                    <a:pt x="1369" y="2012"/>
                  </a:lnTo>
                  <a:lnTo>
                    <a:pt x="1336" y="2007"/>
                  </a:lnTo>
                  <a:lnTo>
                    <a:pt x="1321" y="1986"/>
                  </a:lnTo>
                  <a:lnTo>
                    <a:pt x="1264" y="1948"/>
                  </a:lnTo>
                  <a:lnTo>
                    <a:pt x="1140" y="1921"/>
                  </a:lnTo>
                  <a:lnTo>
                    <a:pt x="1127" y="1924"/>
                  </a:lnTo>
                  <a:lnTo>
                    <a:pt x="1111" y="1937"/>
                  </a:lnTo>
                  <a:lnTo>
                    <a:pt x="1062" y="1942"/>
                  </a:lnTo>
                  <a:lnTo>
                    <a:pt x="981" y="1944"/>
                  </a:lnTo>
                  <a:lnTo>
                    <a:pt x="802" y="1905"/>
                  </a:lnTo>
                  <a:lnTo>
                    <a:pt x="762" y="1882"/>
                  </a:lnTo>
                  <a:lnTo>
                    <a:pt x="721" y="1819"/>
                  </a:lnTo>
                  <a:lnTo>
                    <a:pt x="715" y="1791"/>
                  </a:lnTo>
                  <a:lnTo>
                    <a:pt x="715" y="1763"/>
                  </a:lnTo>
                  <a:lnTo>
                    <a:pt x="726" y="1743"/>
                  </a:lnTo>
                  <a:lnTo>
                    <a:pt x="752" y="1723"/>
                  </a:lnTo>
                  <a:lnTo>
                    <a:pt x="763" y="1690"/>
                  </a:lnTo>
                  <a:lnTo>
                    <a:pt x="743" y="1665"/>
                  </a:lnTo>
                  <a:lnTo>
                    <a:pt x="733" y="1622"/>
                  </a:lnTo>
                  <a:lnTo>
                    <a:pt x="742" y="1599"/>
                  </a:lnTo>
                  <a:lnTo>
                    <a:pt x="740" y="1558"/>
                  </a:lnTo>
                  <a:lnTo>
                    <a:pt x="724" y="1535"/>
                  </a:lnTo>
                  <a:lnTo>
                    <a:pt x="701" y="1498"/>
                  </a:lnTo>
                  <a:lnTo>
                    <a:pt x="675" y="1484"/>
                  </a:lnTo>
                  <a:lnTo>
                    <a:pt x="645" y="1460"/>
                  </a:lnTo>
                  <a:lnTo>
                    <a:pt x="633" y="1428"/>
                  </a:lnTo>
                  <a:lnTo>
                    <a:pt x="614" y="1402"/>
                  </a:lnTo>
                  <a:lnTo>
                    <a:pt x="603" y="1369"/>
                  </a:lnTo>
                  <a:lnTo>
                    <a:pt x="599" y="1340"/>
                  </a:lnTo>
                  <a:lnTo>
                    <a:pt x="578" y="1310"/>
                  </a:lnTo>
                  <a:lnTo>
                    <a:pt x="549" y="1287"/>
                  </a:lnTo>
                  <a:lnTo>
                    <a:pt x="522" y="1278"/>
                  </a:lnTo>
                  <a:lnTo>
                    <a:pt x="508" y="1256"/>
                  </a:lnTo>
                  <a:lnTo>
                    <a:pt x="478" y="1244"/>
                  </a:lnTo>
                  <a:lnTo>
                    <a:pt x="450" y="1246"/>
                  </a:lnTo>
                  <a:lnTo>
                    <a:pt x="432" y="1264"/>
                  </a:lnTo>
                  <a:lnTo>
                    <a:pt x="412" y="1273"/>
                  </a:lnTo>
                  <a:lnTo>
                    <a:pt x="393" y="1265"/>
                  </a:lnTo>
                  <a:lnTo>
                    <a:pt x="364" y="1233"/>
                  </a:lnTo>
                  <a:lnTo>
                    <a:pt x="354" y="1216"/>
                  </a:lnTo>
                  <a:lnTo>
                    <a:pt x="320" y="1216"/>
                  </a:lnTo>
                  <a:lnTo>
                    <a:pt x="284" y="1234"/>
                  </a:lnTo>
                  <a:lnTo>
                    <a:pt x="269" y="1250"/>
                  </a:lnTo>
                  <a:lnTo>
                    <a:pt x="263" y="1272"/>
                  </a:lnTo>
                  <a:lnTo>
                    <a:pt x="246" y="1272"/>
                  </a:lnTo>
                  <a:lnTo>
                    <a:pt x="210" y="1248"/>
                  </a:lnTo>
                  <a:lnTo>
                    <a:pt x="200" y="1222"/>
                  </a:lnTo>
                  <a:lnTo>
                    <a:pt x="200" y="1209"/>
                  </a:lnTo>
                  <a:lnTo>
                    <a:pt x="173" y="1177"/>
                  </a:lnTo>
                  <a:lnTo>
                    <a:pt x="137" y="1154"/>
                  </a:lnTo>
                  <a:lnTo>
                    <a:pt x="110" y="1123"/>
                  </a:lnTo>
                  <a:lnTo>
                    <a:pt x="89" y="1114"/>
                  </a:lnTo>
                  <a:lnTo>
                    <a:pt x="69" y="1096"/>
                  </a:lnTo>
                  <a:lnTo>
                    <a:pt x="60" y="1073"/>
                  </a:lnTo>
                  <a:lnTo>
                    <a:pt x="59" y="1049"/>
                  </a:lnTo>
                  <a:lnTo>
                    <a:pt x="49" y="1029"/>
                  </a:lnTo>
                  <a:lnTo>
                    <a:pt x="42" y="1032"/>
                  </a:lnTo>
                  <a:lnTo>
                    <a:pt x="40" y="1043"/>
                  </a:lnTo>
                  <a:lnTo>
                    <a:pt x="28" y="1047"/>
                  </a:lnTo>
                  <a:lnTo>
                    <a:pt x="15" y="1023"/>
                  </a:lnTo>
                  <a:lnTo>
                    <a:pt x="4" y="1013"/>
                  </a:lnTo>
                  <a:lnTo>
                    <a:pt x="5" y="971"/>
                  </a:lnTo>
                  <a:lnTo>
                    <a:pt x="0" y="950"/>
                  </a:lnTo>
                  <a:close/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" name="Freeform 13"/>
            <p:cNvSpPr>
              <a:spLocks/>
            </p:cNvSpPr>
            <p:nvPr/>
          </p:nvSpPr>
          <p:spPr bwMode="auto">
            <a:xfrm>
              <a:off x="1416239" y="3522101"/>
              <a:ext cx="1063800" cy="559365"/>
            </a:xfrm>
            <a:custGeom>
              <a:avLst/>
              <a:gdLst>
                <a:gd name="T0" fmla="*/ 168 w 6975"/>
                <a:gd name="T1" fmla="*/ 2131 h 3663"/>
                <a:gd name="T2" fmla="*/ 6 w 6975"/>
                <a:gd name="T3" fmla="*/ 1705 h 3663"/>
                <a:gd name="T4" fmla="*/ 332 w 6975"/>
                <a:gd name="T5" fmla="*/ 1642 h 3663"/>
                <a:gd name="T6" fmla="*/ 493 w 6975"/>
                <a:gd name="T7" fmla="*/ 1315 h 3663"/>
                <a:gd name="T8" fmla="*/ 675 w 6975"/>
                <a:gd name="T9" fmla="*/ 1240 h 3663"/>
                <a:gd name="T10" fmla="*/ 803 w 6975"/>
                <a:gd name="T11" fmla="*/ 1205 h 3663"/>
                <a:gd name="T12" fmla="*/ 1108 w 6975"/>
                <a:gd name="T13" fmla="*/ 1311 h 3663"/>
                <a:gd name="T14" fmla="*/ 1316 w 6975"/>
                <a:gd name="T15" fmla="*/ 1383 h 3663"/>
                <a:gd name="T16" fmla="*/ 1587 w 6975"/>
                <a:gd name="T17" fmla="*/ 1312 h 3663"/>
                <a:gd name="T18" fmla="*/ 1833 w 6975"/>
                <a:gd name="T19" fmla="*/ 1302 h 3663"/>
                <a:gd name="T20" fmla="*/ 2008 w 6975"/>
                <a:gd name="T21" fmla="*/ 1401 h 3663"/>
                <a:gd name="T22" fmla="*/ 2343 w 6975"/>
                <a:gd name="T23" fmla="*/ 1388 h 3663"/>
                <a:gd name="T24" fmla="*/ 2235 w 6975"/>
                <a:gd name="T25" fmla="*/ 1099 h 3663"/>
                <a:gd name="T26" fmla="*/ 2212 w 6975"/>
                <a:gd name="T27" fmla="*/ 911 h 3663"/>
                <a:gd name="T28" fmla="*/ 2358 w 6975"/>
                <a:gd name="T29" fmla="*/ 685 h 3663"/>
                <a:gd name="T30" fmla="*/ 2223 w 6975"/>
                <a:gd name="T31" fmla="*/ 614 h 3663"/>
                <a:gd name="T32" fmla="*/ 2339 w 6975"/>
                <a:gd name="T33" fmla="*/ 521 h 3663"/>
                <a:gd name="T34" fmla="*/ 2557 w 6975"/>
                <a:gd name="T35" fmla="*/ 448 h 3663"/>
                <a:gd name="T36" fmla="*/ 2879 w 6975"/>
                <a:gd name="T37" fmla="*/ 359 h 3663"/>
                <a:gd name="T38" fmla="*/ 3063 w 6975"/>
                <a:gd name="T39" fmla="*/ 249 h 3663"/>
                <a:gd name="T40" fmla="*/ 3356 w 6975"/>
                <a:gd name="T41" fmla="*/ 100 h 3663"/>
                <a:gd name="T42" fmla="*/ 3596 w 6975"/>
                <a:gd name="T43" fmla="*/ 13 h 3663"/>
                <a:gd name="T44" fmla="*/ 3855 w 6975"/>
                <a:gd name="T45" fmla="*/ 167 h 3663"/>
                <a:gd name="T46" fmla="*/ 3935 w 6975"/>
                <a:gd name="T47" fmla="*/ 325 h 3663"/>
                <a:gd name="T48" fmla="*/ 4085 w 6975"/>
                <a:gd name="T49" fmla="*/ 282 h 3663"/>
                <a:gd name="T50" fmla="*/ 4266 w 6975"/>
                <a:gd name="T51" fmla="*/ 350 h 3663"/>
                <a:gd name="T52" fmla="*/ 4389 w 6975"/>
                <a:gd name="T53" fmla="*/ 436 h 3663"/>
                <a:gd name="T54" fmla="*/ 4661 w 6975"/>
                <a:gd name="T55" fmla="*/ 311 h 3663"/>
                <a:gd name="T56" fmla="*/ 4837 w 6975"/>
                <a:gd name="T57" fmla="*/ 258 h 3663"/>
                <a:gd name="T58" fmla="*/ 5676 w 6975"/>
                <a:gd name="T59" fmla="*/ 1007 h 3663"/>
                <a:gd name="T60" fmla="*/ 5912 w 6975"/>
                <a:gd name="T61" fmla="*/ 1085 h 3663"/>
                <a:gd name="T62" fmla="*/ 6195 w 6975"/>
                <a:gd name="T63" fmla="*/ 1022 h 3663"/>
                <a:gd name="T64" fmla="*/ 6493 w 6975"/>
                <a:gd name="T65" fmla="*/ 1224 h 3663"/>
                <a:gd name="T66" fmla="*/ 6606 w 6975"/>
                <a:gd name="T67" fmla="*/ 1372 h 3663"/>
                <a:gd name="T68" fmla="*/ 6840 w 6975"/>
                <a:gd name="T69" fmla="*/ 1354 h 3663"/>
                <a:gd name="T70" fmla="*/ 6873 w 6975"/>
                <a:gd name="T71" fmla="*/ 1583 h 3663"/>
                <a:gd name="T72" fmla="*/ 6778 w 6975"/>
                <a:gd name="T73" fmla="*/ 1982 h 3663"/>
                <a:gd name="T74" fmla="*/ 6431 w 6975"/>
                <a:gd name="T75" fmla="*/ 2002 h 3663"/>
                <a:gd name="T76" fmla="*/ 6327 w 6975"/>
                <a:gd name="T77" fmla="*/ 2409 h 3663"/>
                <a:gd name="T78" fmla="*/ 6186 w 6975"/>
                <a:gd name="T79" fmla="*/ 2509 h 3663"/>
                <a:gd name="T80" fmla="*/ 6017 w 6975"/>
                <a:gd name="T81" fmla="*/ 2626 h 3663"/>
                <a:gd name="T82" fmla="*/ 6118 w 6975"/>
                <a:gd name="T83" fmla="*/ 2905 h 3663"/>
                <a:gd name="T84" fmla="*/ 6114 w 6975"/>
                <a:gd name="T85" fmla="*/ 3199 h 3663"/>
                <a:gd name="T86" fmla="*/ 5461 w 6975"/>
                <a:gd name="T87" fmla="*/ 3094 h 3663"/>
                <a:gd name="T88" fmla="*/ 5016 w 6975"/>
                <a:gd name="T89" fmla="*/ 3087 h 3663"/>
                <a:gd name="T90" fmla="*/ 4627 w 6975"/>
                <a:gd name="T91" fmla="*/ 3218 h 3663"/>
                <a:gd name="T92" fmla="*/ 4387 w 6975"/>
                <a:gd name="T93" fmla="*/ 3351 h 3663"/>
                <a:gd name="T94" fmla="*/ 3939 w 6975"/>
                <a:gd name="T95" fmla="*/ 3598 h 3663"/>
                <a:gd name="T96" fmla="*/ 3100 w 6975"/>
                <a:gd name="T97" fmla="*/ 2990 h 3663"/>
                <a:gd name="T98" fmla="*/ 1713 w 6975"/>
                <a:gd name="T99" fmla="*/ 3525 h 3663"/>
                <a:gd name="T100" fmla="*/ 1273 w 6975"/>
                <a:gd name="T101" fmla="*/ 3355 h 3663"/>
                <a:gd name="T102" fmla="*/ 1090 w 6975"/>
                <a:gd name="T103" fmla="*/ 3275 h 3663"/>
                <a:gd name="T104" fmla="*/ 935 w 6975"/>
                <a:gd name="T105" fmla="*/ 3087 h 3663"/>
                <a:gd name="T106" fmla="*/ 808 w 6975"/>
                <a:gd name="T107" fmla="*/ 2925 h 3663"/>
                <a:gd name="T108" fmla="*/ 1009 w 6975"/>
                <a:gd name="T109" fmla="*/ 2921 h 3663"/>
                <a:gd name="T110" fmla="*/ 926 w 6975"/>
                <a:gd name="T111" fmla="*/ 2754 h 3663"/>
                <a:gd name="T112" fmla="*/ 1172 w 6975"/>
                <a:gd name="T113" fmla="*/ 2711 h 3663"/>
                <a:gd name="T114" fmla="*/ 1219 w 6975"/>
                <a:gd name="T115" fmla="*/ 2591 h 3663"/>
                <a:gd name="T116" fmla="*/ 1206 w 6975"/>
                <a:gd name="T117" fmla="*/ 2391 h 3663"/>
                <a:gd name="T118" fmla="*/ 1027 w 6975"/>
                <a:gd name="T119" fmla="*/ 2357 h 3663"/>
                <a:gd name="T120" fmla="*/ 922 w 6975"/>
                <a:gd name="T121" fmla="*/ 2314 h 3663"/>
                <a:gd name="T122" fmla="*/ 746 w 6975"/>
                <a:gd name="T123" fmla="*/ 2363 h 3663"/>
                <a:gd name="T124" fmla="*/ 592 w 6975"/>
                <a:gd name="T125" fmla="*/ 2456 h 36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6975" h="3663">
                  <a:moveTo>
                    <a:pt x="534" y="2457"/>
                  </a:moveTo>
                  <a:lnTo>
                    <a:pt x="487" y="2427"/>
                  </a:lnTo>
                  <a:lnTo>
                    <a:pt x="439" y="2443"/>
                  </a:lnTo>
                  <a:lnTo>
                    <a:pt x="372" y="2398"/>
                  </a:lnTo>
                  <a:lnTo>
                    <a:pt x="376" y="2367"/>
                  </a:lnTo>
                  <a:lnTo>
                    <a:pt x="446" y="2367"/>
                  </a:lnTo>
                  <a:lnTo>
                    <a:pt x="372" y="2244"/>
                  </a:lnTo>
                  <a:lnTo>
                    <a:pt x="287" y="2164"/>
                  </a:lnTo>
                  <a:lnTo>
                    <a:pt x="168" y="2131"/>
                  </a:lnTo>
                  <a:lnTo>
                    <a:pt x="154" y="2159"/>
                  </a:lnTo>
                  <a:lnTo>
                    <a:pt x="94" y="2108"/>
                  </a:lnTo>
                  <a:lnTo>
                    <a:pt x="106" y="2081"/>
                  </a:lnTo>
                  <a:lnTo>
                    <a:pt x="74" y="2029"/>
                  </a:lnTo>
                  <a:lnTo>
                    <a:pt x="0" y="2000"/>
                  </a:lnTo>
                  <a:lnTo>
                    <a:pt x="27" y="1936"/>
                  </a:lnTo>
                  <a:lnTo>
                    <a:pt x="43" y="1823"/>
                  </a:lnTo>
                  <a:lnTo>
                    <a:pt x="15" y="1795"/>
                  </a:lnTo>
                  <a:lnTo>
                    <a:pt x="6" y="1705"/>
                  </a:lnTo>
                  <a:lnTo>
                    <a:pt x="41" y="1688"/>
                  </a:lnTo>
                  <a:lnTo>
                    <a:pt x="90" y="1626"/>
                  </a:lnTo>
                  <a:lnTo>
                    <a:pt x="90" y="1580"/>
                  </a:lnTo>
                  <a:lnTo>
                    <a:pt x="116" y="1546"/>
                  </a:lnTo>
                  <a:lnTo>
                    <a:pt x="214" y="1635"/>
                  </a:lnTo>
                  <a:lnTo>
                    <a:pt x="227" y="1668"/>
                  </a:lnTo>
                  <a:lnTo>
                    <a:pt x="282" y="1702"/>
                  </a:lnTo>
                  <a:lnTo>
                    <a:pt x="339" y="1697"/>
                  </a:lnTo>
                  <a:lnTo>
                    <a:pt x="332" y="1642"/>
                  </a:lnTo>
                  <a:lnTo>
                    <a:pt x="354" y="1623"/>
                  </a:lnTo>
                  <a:lnTo>
                    <a:pt x="312" y="1477"/>
                  </a:lnTo>
                  <a:lnTo>
                    <a:pt x="370" y="1470"/>
                  </a:lnTo>
                  <a:lnTo>
                    <a:pt x="429" y="1470"/>
                  </a:lnTo>
                  <a:lnTo>
                    <a:pt x="429" y="1426"/>
                  </a:lnTo>
                  <a:lnTo>
                    <a:pt x="403" y="1393"/>
                  </a:lnTo>
                  <a:lnTo>
                    <a:pt x="414" y="1351"/>
                  </a:lnTo>
                  <a:lnTo>
                    <a:pt x="469" y="1317"/>
                  </a:lnTo>
                  <a:lnTo>
                    <a:pt x="493" y="1315"/>
                  </a:lnTo>
                  <a:lnTo>
                    <a:pt x="511" y="1266"/>
                  </a:lnTo>
                  <a:lnTo>
                    <a:pt x="538" y="1245"/>
                  </a:lnTo>
                  <a:lnTo>
                    <a:pt x="577" y="1255"/>
                  </a:lnTo>
                  <a:lnTo>
                    <a:pt x="582" y="1222"/>
                  </a:lnTo>
                  <a:lnTo>
                    <a:pt x="573" y="1189"/>
                  </a:lnTo>
                  <a:lnTo>
                    <a:pt x="582" y="1166"/>
                  </a:lnTo>
                  <a:lnTo>
                    <a:pt x="636" y="1198"/>
                  </a:lnTo>
                  <a:lnTo>
                    <a:pt x="681" y="1215"/>
                  </a:lnTo>
                  <a:lnTo>
                    <a:pt x="675" y="1240"/>
                  </a:lnTo>
                  <a:lnTo>
                    <a:pt x="650" y="1270"/>
                  </a:lnTo>
                  <a:lnTo>
                    <a:pt x="668" y="1288"/>
                  </a:lnTo>
                  <a:lnTo>
                    <a:pt x="703" y="1268"/>
                  </a:lnTo>
                  <a:lnTo>
                    <a:pt x="711" y="1241"/>
                  </a:lnTo>
                  <a:lnTo>
                    <a:pt x="737" y="1225"/>
                  </a:lnTo>
                  <a:lnTo>
                    <a:pt x="738" y="1257"/>
                  </a:lnTo>
                  <a:lnTo>
                    <a:pt x="762" y="1232"/>
                  </a:lnTo>
                  <a:lnTo>
                    <a:pt x="768" y="1209"/>
                  </a:lnTo>
                  <a:lnTo>
                    <a:pt x="803" y="1205"/>
                  </a:lnTo>
                  <a:lnTo>
                    <a:pt x="841" y="1179"/>
                  </a:lnTo>
                  <a:lnTo>
                    <a:pt x="874" y="1178"/>
                  </a:lnTo>
                  <a:lnTo>
                    <a:pt x="894" y="1226"/>
                  </a:lnTo>
                  <a:lnTo>
                    <a:pt x="935" y="1254"/>
                  </a:lnTo>
                  <a:lnTo>
                    <a:pt x="1001" y="1233"/>
                  </a:lnTo>
                  <a:lnTo>
                    <a:pt x="1032" y="1234"/>
                  </a:lnTo>
                  <a:lnTo>
                    <a:pt x="1050" y="1262"/>
                  </a:lnTo>
                  <a:lnTo>
                    <a:pt x="1072" y="1264"/>
                  </a:lnTo>
                  <a:lnTo>
                    <a:pt x="1108" y="1311"/>
                  </a:lnTo>
                  <a:lnTo>
                    <a:pt x="1148" y="1311"/>
                  </a:lnTo>
                  <a:lnTo>
                    <a:pt x="1178" y="1350"/>
                  </a:lnTo>
                  <a:lnTo>
                    <a:pt x="1228" y="1387"/>
                  </a:lnTo>
                  <a:lnTo>
                    <a:pt x="1258" y="1391"/>
                  </a:lnTo>
                  <a:lnTo>
                    <a:pt x="1272" y="1416"/>
                  </a:lnTo>
                  <a:lnTo>
                    <a:pt x="1275" y="1458"/>
                  </a:lnTo>
                  <a:lnTo>
                    <a:pt x="1297" y="1464"/>
                  </a:lnTo>
                  <a:lnTo>
                    <a:pt x="1320" y="1428"/>
                  </a:lnTo>
                  <a:lnTo>
                    <a:pt x="1316" y="1383"/>
                  </a:lnTo>
                  <a:lnTo>
                    <a:pt x="1352" y="1361"/>
                  </a:lnTo>
                  <a:lnTo>
                    <a:pt x="1377" y="1397"/>
                  </a:lnTo>
                  <a:lnTo>
                    <a:pt x="1446" y="1407"/>
                  </a:lnTo>
                  <a:lnTo>
                    <a:pt x="1468" y="1441"/>
                  </a:lnTo>
                  <a:lnTo>
                    <a:pt x="1497" y="1453"/>
                  </a:lnTo>
                  <a:lnTo>
                    <a:pt x="1542" y="1419"/>
                  </a:lnTo>
                  <a:lnTo>
                    <a:pt x="1546" y="1351"/>
                  </a:lnTo>
                  <a:lnTo>
                    <a:pt x="1584" y="1347"/>
                  </a:lnTo>
                  <a:lnTo>
                    <a:pt x="1587" y="1312"/>
                  </a:lnTo>
                  <a:lnTo>
                    <a:pt x="1616" y="1302"/>
                  </a:lnTo>
                  <a:lnTo>
                    <a:pt x="1637" y="1331"/>
                  </a:lnTo>
                  <a:lnTo>
                    <a:pt x="1654" y="1300"/>
                  </a:lnTo>
                  <a:lnTo>
                    <a:pt x="1695" y="1294"/>
                  </a:lnTo>
                  <a:lnTo>
                    <a:pt x="1748" y="1342"/>
                  </a:lnTo>
                  <a:lnTo>
                    <a:pt x="1759" y="1362"/>
                  </a:lnTo>
                  <a:lnTo>
                    <a:pt x="1810" y="1358"/>
                  </a:lnTo>
                  <a:lnTo>
                    <a:pt x="1803" y="1312"/>
                  </a:lnTo>
                  <a:lnTo>
                    <a:pt x="1833" y="1302"/>
                  </a:lnTo>
                  <a:lnTo>
                    <a:pt x="1874" y="1307"/>
                  </a:lnTo>
                  <a:lnTo>
                    <a:pt x="1894" y="1281"/>
                  </a:lnTo>
                  <a:lnTo>
                    <a:pt x="1938" y="1306"/>
                  </a:lnTo>
                  <a:lnTo>
                    <a:pt x="1964" y="1319"/>
                  </a:lnTo>
                  <a:lnTo>
                    <a:pt x="1952" y="1344"/>
                  </a:lnTo>
                  <a:lnTo>
                    <a:pt x="1925" y="1359"/>
                  </a:lnTo>
                  <a:lnTo>
                    <a:pt x="1960" y="1401"/>
                  </a:lnTo>
                  <a:lnTo>
                    <a:pt x="1993" y="1412"/>
                  </a:lnTo>
                  <a:lnTo>
                    <a:pt x="2008" y="1401"/>
                  </a:lnTo>
                  <a:lnTo>
                    <a:pt x="2034" y="1416"/>
                  </a:lnTo>
                  <a:lnTo>
                    <a:pt x="2090" y="1413"/>
                  </a:lnTo>
                  <a:lnTo>
                    <a:pt x="2154" y="1449"/>
                  </a:lnTo>
                  <a:lnTo>
                    <a:pt x="2196" y="1440"/>
                  </a:lnTo>
                  <a:lnTo>
                    <a:pt x="2213" y="1403"/>
                  </a:lnTo>
                  <a:lnTo>
                    <a:pt x="2217" y="1366"/>
                  </a:lnTo>
                  <a:lnTo>
                    <a:pt x="2235" y="1350"/>
                  </a:lnTo>
                  <a:lnTo>
                    <a:pt x="2292" y="1384"/>
                  </a:lnTo>
                  <a:lnTo>
                    <a:pt x="2343" y="1388"/>
                  </a:lnTo>
                  <a:lnTo>
                    <a:pt x="2405" y="1367"/>
                  </a:lnTo>
                  <a:lnTo>
                    <a:pt x="2423" y="1338"/>
                  </a:lnTo>
                  <a:lnTo>
                    <a:pt x="2413" y="1193"/>
                  </a:lnTo>
                  <a:lnTo>
                    <a:pt x="2396" y="1180"/>
                  </a:lnTo>
                  <a:lnTo>
                    <a:pt x="2342" y="1179"/>
                  </a:lnTo>
                  <a:lnTo>
                    <a:pt x="2308" y="1151"/>
                  </a:lnTo>
                  <a:lnTo>
                    <a:pt x="2302" y="1132"/>
                  </a:lnTo>
                  <a:lnTo>
                    <a:pt x="2260" y="1122"/>
                  </a:lnTo>
                  <a:lnTo>
                    <a:pt x="2235" y="1099"/>
                  </a:lnTo>
                  <a:lnTo>
                    <a:pt x="2191" y="1099"/>
                  </a:lnTo>
                  <a:lnTo>
                    <a:pt x="2189" y="1074"/>
                  </a:lnTo>
                  <a:lnTo>
                    <a:pt x="2177" y="1052"/>
                  </a:lnTo>
                  <a:lnTo>
                    <a:pt x="2183" y="1034"/>
                  </a:lnTo>
                  <a:lnTo>
                    <a:pt x="2216" y="1029"/>
                  </a:lnTo>
                  <a:lnTo>
                    <a:pt x="2222" y="991"/>
                  </a:lnTo>
                  <a:lnTo>
                    <a:pt x="2250" y="957"/>
                  </a:lnTo>
                  <a:lnTo>
                    <a:pt x="2240" y="916"/>
                  </a:lnTo>
                  <a:lnTo>
                    <a:pt x="2212" y="911"/>
                  </a:lnTo>
                  <a:lnTo>
                    <a:pt x="2210" y="871"/>
                  </a:lnTo>
                  <a:lnTo>
                    <a:pt x="2251" y="812"/>
                  </a:lnTo>
                  <a:lnTo>
                    <a:pt x="2293" y="774"/>
                  </a:lnTo>
                  <a:lnTo>
                    <a:pt x="2370" y="766"/>
                  </a:lnTo>
                  <a:lnTo>
                    <a:pt x="2401" y="777"/>
                  </a:lnTo>
                  <a:lnTo>
                    <a:pt x="2422" y="762"/>
                  </a:lnTo>
                  <a:lnTo>
                    <a:pt x="2423" y="725"/>
                  </a:lnTo>
                  <a:lnTo>
                    <a:pt x="2388" y="715"/>
                  </a:lnTo>
                  <a:lnTo>
                    <a:pt x="2358" y="685"/>
                  </a:lnTo>
                  <a:lnTo>
                    <a:pt x="2329" y="686"/>
                  </a:lnTo>
                  <a:lnTo>
                    <a:pt x="2306" y="704"/>
                  </a:lnTo>
                  <a:lnTo>
                    <a:pt x="2270" y="689"/>
                  </a:lnTo>
                  <a:lnTo>
                    <a:pt x="2223" y="686"/>
                  </a:lnTo>
                  <a:lnTo>
                    <a:pt x="2219" y="663"/>
                  </a:lnTo>
                  <a:lnTo>
                    <a:pt x="2235" y="649"/>
                  </a:lnTo>
                  <a:lnTo>
                    <a:pt x="2284" y="647"/>
                  </a:lnTo>
                  <a:lnTo>
                    <a:pt x="2270" y="607"/>
                  </a:lnTo>
                  <a:lnTo>
                    <a:pt x="2223" y="614"/>
                  </a:lnTo>
                  <a:lnTo>
                    <a:pt x="2190" y="605"/>
                  </a:lnTo>
                  <a:lnTo>
                    <a:pt x="2207" y="586"/>
                  </a:lnTo>
                  <a:lnTo>
                    <a:pt x="2187" y="543"/>
                  </a:lnTo>
                  <a:lnTo>
                    <a:pt x="2200" y="531"/>
                  </a:lnTo>
                  <a:lnTo>
                    <a:pt x="2240" y="528"/>
                  </a:lnTo>
                  <a:lnTo>
                    <a:pt x="2259" y="506"/>
                  </a:lnTo>
                  <a:lnTo>
                    <a:pt x="2285" y="507"/>
                  </a:lnTo>
                  <a:lnTo>
                    <a:pt x="2297" y="527"/>
                  </a:lnTo>
                  <a:lnTo>
                    <a:pt x="2339" y="521"/>
                  </a:lnTo>
                  <a:lnTo>
                    <a:pt x="2372" y="545"/>
                  </a:lnTo>
                  <a:lnTo>
                    <a:pt x="2388" y="527"/>
                  </a:lnTo>
                  <a:lnTo>
                    <a:pt x="2388" y="504"/>
                  </a:lnTo>
                  <a:lnTo>
                    <a:pt x="2418" y="485"/>
                  </a:lnTo>
                  <a:lnTo>
                    <a:pt x="2451" y="486"/>
                  </a:lnTo>
                  <a:lnTo>
                    <a:pt x="2473" y="519"/>
                  </a:lnTo>
                  <a:lnTo>
                    <a:pt x="2490" y="495"/>
                  </a:lnTo>
                  <a:lnTo>
                    <a:pt x="2494" y="468"/>
                  </a:lnTo>
                  <a:lnTo>
                    <a:pt x="2557" y="448"/>
                  </a:lnTo>
                  <a:lnTo>
                    <a:pt x="2600" y="445"/>
                  </a:lnTo>
                  <a:lnTo>
                    <a:pt x="2646" y="422"/>
                  </a:lnTo>
                  <a:lnTo>
                    <a:pt x="2695" y="419"/>
                  </a:lnTo>
                  <a:lnTo>
                    <a:pt x="2704" y="402"/>
                  </a:lnTo>
                  <a:lnTo>
                    <a:pt x="2753" y="372"/>
                  </a:lnTo>
                  <a:lnTo>
                    <a:pt x="2799" y="371"/>
                  </a:lnTo>
                  <a:lnTo>
                    <a:pt x="2827" y="351"/>
                  </a:lnTo>
                  <a:lnTo>
                    <a:pt x="2854" y="348"/>
                  </a:lnTo>
                  <a:lnTo>
                    <a:pt x="2879" y="359"/>
                  </a:lnTo>
                  <a:lnTo>
                    <a:pt x="2893" y="346"/>
                  </a:lnTo>
                  <a:lnTo>
                    <a:pt x="2892" y="307"/>
                  </a:lnTo>
                  <a:lnTo>
                    <a:pt x="2913" y="288"/>
                  </a:lnTo>
                  <a:lnTo>
                    <a:pt x="2953" y="288"/>
                  </a:lnTo>
                  <a:lnTo>
                    <a:pt x="2958" y="265"/>
                  </a:lnTo>
                  <a:lnTo>
                    <a:pt x="2981" y="245"/>
                  </a:lnTo>
                  <a:lnTo>
                    <a:pt x="3001" y="263"/>
                  </a:lnTo>
                  <a:lnTo>
                    <a:pt x="3028" y="269"/>
                  </a:lnTo>
                  <a:lnTo>
                    <a:pt x="3063" y="249"/>
                  </a:lnTo>
                  <a:lnTo>
                    <a:pt x="3104" y="236"/>
                  </a:lnTo>
                  <a:lnTo>
                    <a:pt x="3182" y="183"/>
                  </a:lnTo>
                  <a:lnTo>
                    <a:pt x="3199" y="183"/>
                  </a:lnTo>
                  <a:lnTo>
                    <a:pt x="3216" y="171"/>
                  </a:lnTo>
                  <a:lnTo>
                    <a:pt x="3259" y="163"/>
                  </a:lnTo>
                  <a:lnTo>
                    <a:pt x="3285" y="130"/>
                  </a:lnTo>
                  <a:lnTo>
                    <a:pt x="3309" y="136"/>
                  </a:lnTo>
                  <a:lnTo>
                    <a:pt x="3357" y="126"/>
                  </a:lnTo>
                  <a:lnTo>
                    <a:pt x="3356" y="100"/>
                  </a:lnTo>
                  <a:lnTo>
                    <a:pt x="3339" y="71"/>
                  </a:lnTo>
                  <a:lnTo>
                    <a:pt x="3358" y="61"/>
                  </a:lnTo>
                  <a:lnTo>
                    <a:pt x="3408" y="59"/>
                  </a:lnTo>
                  <a:lnTo>
                    <a:pt x="3418" y="23"/>
                  </a:lnTo>
                  <a:lnTo>
                    <a:pt x="3451" y="4"/>
                  </a:lnTo>
                  <a:lnTo>
                    <a:pt x="3474" y="9"/>
                  </a:lnTo>
                  <a:lnTo>
                    <a:pt x="3502" y="0"/>
                  </a:lnTo>
                  <a:lnTo>
                    <a:pt x="3547" y="17"/>
                  </a:lnTo>
                  <a:lnTo>
                    <a:pt x="3596" y="13"/>
                  </a:lnTo>
                  <a:lnTo>
                    <a:pt x="3640" y="42"/>
                  </a:lnTo>
                  <a:lnTo>
                    <a:pt x="3685" y="42"/>
                  </a:lnTo>
                  <a:lnTo>
                    <a:pt x="3725" y="24"/>
                  </a:lnTo>
                  <a:lnTo>
                    <a:pt x="3763" y="27"/>
                  </a:lnTo>
                  <a:lnTo>
                    <a:pt x="3778" y="72"/>
                  </a:lnTo>
                  <a:lnTo>
                    <a:pt x="3793" y="83"/>
                  </a:lnTo>
                  <a:lnTo>
                    <a:pt x="3806" y="122"/>
                  </a:lnTo>
                  <a:lnTo>
                    <a:pt x="3831" y="154"/>
                  </a:lnTo>
                  <a:lnTo>
                    <a:pt x="3855" y="167"/>
                  </a:lnTo>
                  <a:lnTo>
                    <a:pt x="3860" y="187"/>
                  </a:lnTo>
                  <a:lnTo>
                    <a:pt x="3850" y="219"/>
                  </a:lnTo>
                  <a:lnTo>
                    <a:pt x="3858" y="254"/>
                  </a:lnTo>
                  <a:lnTo>
                    <a:pt x="3855" y="268"/>
                  </a:lnTo>
                  <a:lnTo>
                    <a:pt x="3827" y="275"/>
                  </a:lnTo>
                  <a:lnTo>
                    <a:pt x="3843" y="311"/>
                  </a:lnTo>
                  <a:lnTo>
                    <a:pt x="3865" y="326"/>
                  </a:lnTo>
                  <a:lnTo>
                    <a:pt x="3906" y="302"/>
                  </a:lnTo>
                  <a:lnTo>
                    <a:pt x="3935" y="325"/>
                  </a:lnTo>
                  <a:lnTo>
                    <a:pt x="3955" y="317"/>
                  </a:lnTo>
                  <a:lnTo>
                    <a:pt x="3961" y="282"/>
                  </a:lnTo>
                  <a:lnTo>
                    <a:pt x="3984" y="272"/>
                  </a:lnTo>
                  <a:lnTo>
                    <a:pt x="3996" y="309"/>
                  </a:lnTo>
                  <a:lnTo>
                    <a:pt x="4020" y="309"/>
                  </a:lnTo>
                  <a:lnTo>
                    <a:pt x="4024" y="281"/>
                  </a:lnTo>
                  <a:lnTo>
                    <a:pt x="4010" y="243"/>
                  </a:lnTo>
                  <a:lnTo>
                    <a:pt x="4022" y="236"/>
                  </a:lnTo>
                  <a:lnTo>
                    <a:pt x="4085" y="282"/>
                  </a:lnTo>
                  <a:lnTo>
                    <a:pt x="4092" y="340"/>
                  </a:lnTo>
                  <a:lnTo>
                    <a:pt x="4115" y="387"/>
                  </a:lnTo>
                  <a:lnTo>
                    <a:pt x="4137" y="384"/>
                  </a:lnTo>
                  <a:lnTo>
                    <a:pt x="4164" y="356"/>
                  </a:lnTo>
                  <a:lnTo>
                    <a:pt x="4144" y="347"/>
                  </a:lnTo>
                  <a:lnTo>
                    <a:pt x="4133" y="326"/>
                  </a:lnTo>
                  <a:lnTo>
                    <a:pt x="4174" y="317"/>
                  </a:lnTo>
                  <a:lnTo>
                    <a:pt x="4243" y="350"/>
                  </a:lnTo>
                  <a:lnTo>
                    <a:pt x="4266" y="350"/>
                  </a:lnTo>
                  <a:lnTo>
                    <a:pt x="4294" y="328"/>
                  </a:lnTo>
                  <a:lnTo>
                    <a:pt x="4315" y="339"/>
                  </a:lnTo>
                  <a:lnTo>
                    <a:pt x="4299" y="376"/>
                  </a:lnTo>
                  <a:lnTo>
                    <a:pt x="4276" y="395"/>
                  </a:lnTo>
                  <a:lnTo>
                    <a:pt x="4276" y="443"/>
                  </a:lnTo>
                  <a:lnTo>
                    <a:pt x="4301" y="476"/>
                  </a:lnTo>
                  <a:lnTo>
                    <a:pt x="4326" y="474"/>
                  </a:lnTo>
                  <a:lnTo>
                    <a:pt x="4347" y="447"/>
                  </a:lnTo>
                  <a:lnTo>
                    <a:pt x="4389" y="436"/>
                  </a:lnTo>
                  <a:lnTo>
                    <a:pt x="4463" y="454"/>
                  </a:lnTo>
                  <a:lnTo>
                    <a:pt x="4480" y="466"/>
                  </a:lnTo>
                  <a:lnTo>
                    <a:pt x="4502" y="450"/>
                  </a:lnTo>
                  <a:lnTo>
                    <a:pt x="4496" y="409"/>
                  </a:lnTo>
                  <a:lnTo>
                    <a:pt x="4530" y="395"/>
                  </a:lnTo>
                  <a:lnTo>
                    <a:pt x="4584" y="389"/>
                  </a:lnTo>
                  <a:lnTo>
                    <a:pt x="4618" y="366"/>
                  </a:lnTo>
                  <a:lnTo>
                    <a:pt x="4633" y="334"/>
                  </a:lnTo>
                  <a:lnTo>
                    <a:pt x="4661" y="311"/>
                  </a:lnTo>
                  <a:lnTo>
                    <a:pt x="4664" y="284"/>
                  </a:lnTo>
                  <a:lnTo>
                    <a:pt x="4705" y="243"/>
                  </a:lnTo>
                  <a:lnTo>
                    <a:pt x="4734" y="233"/>
                  </a:lnTo>
                  <a:lnTo>
                    <a:pt x="4762" y="204"/>
                  </a:lnTo>
                  <a:lnTo>
                    <a:pt x="4802" y="194"/>
                  </a:lnTo>
                  <a:lnTo>
                    <a:pt x="4849" y="179"/>
                  </a:lnTo>
                  <a:lnTo>
                    <a:pt x="4869" y="191"/>
                  </a:lnTo>
                  <a:lnTo>
                    <a:pt x="4868" y="223"/>
                  </a:lnTo>
                  <a:lnTo>
                    <a:pt x="4837" y="258"/>
                  </a:lnTo>
                  <a:lnTo>
                    <a:pt x="4809" y="265"/>
                  </a:lnTo>
                  <a:lnTo>
                    <a:pt x="4823" y="292"/>
                  </a:lnTo>
                  <a:lnTo>
                    <a:pt x="5153" y="540"/>
                  </a:lnTo>
                  <a:lnTo>
                    <a:pt x="5603" y="1104"/>
                  </a:lnTo>
                  <a:lnTo>
                    <a:pt x="5648" y="1096"/>
                  </a:lnTo>
                  <a:lnTo>
                    <a:pt x="5678" y="1078"/>
                  </a:lnTo>
                  <a:lnTo>
                    <a:pt x="5686" y="1056"/>
                  </a:lnTo>
                  <a:lnTo>
                    <a:pt x="5677" y="1048"/>
                  </a:lnTo>
                  <a:lnTo>
                    <a:pt x="5676" y="1007"/>
                  </a:lnTo>
                  <a:lnTo>
                    <a:pt x="5704" y="993"/>
                  </a:lnTo>
                  <a:lnTo>
                    <a:pt x="5757" y="1018"/>
                  </a:lnTo>
                  <a:lnTo>
                    <a:pt x="5752" y="1043"/>
                  </a:lnTo>
                  <a:lnTo>
                    <a:pt x="5755" y="1069"/>
                  </a:lnTo>
                  <a:lnTo>
                    <a:pt x="5797" y="1080"/>
                  </a:lnTo>
                  <a:lnTo>
                    <a:pt x="5823" y="1107"/>
                  </a:lnTo>
                  <a:lnTo>
                    <a:pt x="5855" y="1107"/>
                  </a:lnTo>
                  <a:lnTo>
                    <a:pt x="5881" y="1091"/>
                  </a:lnTo>
                  <a:lnTo>
                    <a:pt x="5912" y="1085"/>
                  </a:lnTo>
                  <a:lnTo>
                    <a:pt x="5958" y="1112"/>
                  </a:lnTo>
                  <a:lnTo>
                    <a:pt x="5999" y="1094"/>
                  </a:lnTo>
                  <a:lnTo>
                    <a:pt x="6028" y="1101"/>
                  </a:lnTo>
                  <a:lnTo>
                    <a:pt x="6065" y="1086"/>
                  </a:lnTo>
                  <a:lnTo>
                    <a:pt x="6074" y="1070"/>
                  </a:lnTo>
                  <a:lnTo>
                    <a:pt x="6062" y="1051"/>
                  </a:lnTo>
                  <a:lnTo>
                    <a:pt x="6068" y="1031"/>
                  </a:lnTo>
                  <a:lnTo>
                    <a:pt x="6130" y="1022"/>
                  </a:lnTo>
                  <a:lnTo>
                    <a:pt x="6195" y="1022"/>
                  </a:lnTo>
                  <a:lnTo>
                    <a:pt x="6250" y="1037"/>
                  </a:lnTo>
                  <a:lnTo>
                    <a:pt x="6304" y="1078"/>
                  </a:lnTo>
                  <a:lnTo>
                    <a:pt x="6334" y="1130"/>
                  </a:lnTo>
                  <a:lnTo>
                    <a:pt x="6354" y="1172"/>
                  </a:lnTo>
                  <a:lnTo>
                    <a:pt x="6371" y="1175"/>
                  </a:lnTo>
                  <a:lnTo>
                    <a:pt x="6410" y="1184"/>
                  </a:lnTo>
                  <a:lnTo>
                    <a:pt x="6453" y="1212"/>
                  </a:lnTo>
                  <a:lnTo>
                    <a:pt x="6466" y="1212"/>
                  </a:lnTo>
                  <a:lnTo>
                    <a:pt x="6493" y="1224"/>
                  </a:lnTo>
                  <a:lnTo>
                    <a:pt x="6495" y="1246"/>
                  </a:lnTo>
                  <a:lnTo>
                    <a:pt x="6488" y="1264"/>
                  </a:lnTo>
                  <a:lnTo>
                    <a:pt x="6489" y="1293"/>
                  </a:lnTo>
                  <a:lnTo>
                    <a:pt x="6499" y="1318"/>
                  </a:lnTo>
                  <a:lnTo>
                    <a:pt x="6517" y="1334"/>
                  </a:lnTo>
                  <a:lnTo>
                    <a:pt x="6524" y="1344"/>
                  </a:lnTo>
                  <a:lnTo>
                    <a:pt x="6541" y="1343"/>
                  </a:lnTo>
                  <a:lnTo>
                    <a:pt x="6578" y="1359"/>
                  </a:lnTo>
                  <a:lnTo>
                    <a:pt x="6606" y="1372"/>
                  </a:lnTo>
                  <a:lnTo>
                    <a:pt x="6616" y="1355"/>
                  </a:lnTo>
                  <a:lnTo>
                    <a:pt x="6644" y="1339"/>
                  </a:lnTo>
                  <a:lnTo>
                    <a:pt x="6732" y="1333"/>
                  </a:lnTo>
                  <a:lnTo>
                    <a:pt x="6771" y="1321"/>
                  </a:lnTo>
                  <a:lnTo>
                    <a:pt x="6790" y="1290"/>
                  </a:lnTo>
                  <a:lnTo>
                    <a:pt x="6825" y="1270"/>
                  </a:lnTo>
                  <a:lnTo>
                    <a:pt x="6845" y="1279"/>
                  </a:lnTo>
                  <a:lnTo>
                    <a:pt x="6830" y="1324"/>
                  </a:lnTo>
                  <a:lnTo>
                    <a:pt x="6840" y="1354"/>
                  </a:lnTo>
                  <a:lnTo>
                    <a:pt x="6867" y="1361"/>
                  </a:lnTo>
                  <a:lnTo>
                    <a:pt x="6908" y="1397"/>
                  </a:lnTo>
                  <a:lnTo>
                    <a:pt x="6962" y="1416"/>
                  </a:lnTo>
                  <a:lnTo>
                    <a:pt x="6975" y="1431"/>
                  </a:lnTo>
                  <a:lnTo>
                    <a:pt x="6942" y="1467"/>
                  </a:lnTo>
                  <a:lnTo>
                    <a:pt x="6912" y="1483"/>
                  </a:lnTo>
                  <a:lnTo>
                    <a:pt x="6864" y="1534"/>
                  </a:lnTo>
                  <a:lnTo>
                    <a:pt x="6863" y="1564"/>
                  </a:lnTo>
                  <a:lnTo>
                    <a:pt x="6873" y="1583"/>
                  </a:lnTo>
                  <a:lnTo>
                    <a:pt x="6851" y="1623"/>
                  </a:lnTo>
                  <a:lnTo>
                    <a:pt x="6797" y="1643"/>
                  </a:lnTo>
                  <a:lnTo>
                    <a:pt x="6763" y="1666"/>
                  </a:lnTo>
                  <a:lnTo>
                    <a:pt x="6757" y="1709"/>
                  </a:lnTo>
                  <a:lnTo>
                    <a:pt x="6759" y="1787"/>
                  </a:lnTo>
                  <a:lnTo>
                    <a:pt x="6795" y="1860"/>
                  </a:lnTo>
                  <a:lnTo>
                    <a:pt x="6830" y="1906"/>
                  </a:lnTo>
                  <a:lnTo>
                    <a:pt x="6824" y="1931"/>
                  </a:lnTo>
                  <a:lnTo>
                    <a:pt x="6778" y="1982"/>
                  </a:lnTo>
                  <a:lnTo>
                    <a:pt x="6738" y="1997"/>
                  </a:lnTo>
                  <a:lnTo>
                    <a:pt x="6706" y="2034"/>
                  </a:lnTo>
                  <a:lnTo>
                    <a:pt x="6680" y="2043"/>
                  </a:lnTo>
                  <a:lnTo>
                    <a:pt x="6663" y="2036"/>
                  </a:lnTo>
                  <a:lnTo>
                    <a:pt x="6653" y="2016"/>
                  </a:lnTo>
                  <a:lnTo>
                    <a:pt x="6622" y="2016"/>
                  </a:lnTo>
                  <a:lnTo>
                    <a:pt x="6551" y="2032"/>
                  </a:lnTo>
                  <a:lnTo>
                    <a:pt x="6501" y="2028"/>
                  </a:lnTo>
                  <a:lnTo>
                    <a:pt x="6431" y="2002"/>
                  </a:lnTo>
                  <a:lnTo>
                    <a:pt x="6388" y="1997"/>
                  </a:lnTo>
                  <a:lnTo>
                    <a:pt x="6367" y="2000"/>
                  </a:lnTo>
                  <a:lnTo>
                    <a:pt x="6351" y="2083"/>
                  </a:lnTo>
                  <a:lnTo>
                    <a:pt x="6335" y="2136"/>
                  </a:lnTo>
                  <a:lnTo>
                    <a:pt x="6333" y="2178"/>
                  </a:lnTo>
                  <a:lnTo>
                    <a:pt x="6315" y="2283"/>
                  </a:lnTo>
                  <a:lnTo>
                    <a:pt x="6315" y="2365"/>
                  </a:lnTo>
                  <a:lnTo>
                    <a:pt x="6306" y="2392"/>
                  </a:lnTo>
                  <a:lnTo>
                    <a:pt x="6327" y="2409"/>
                  </a:lnTo>
                  <a:lnTo>
                    <a:pt x="6369" y="2427"/>
                  </a:lnTo>
                  <a:lnTo>
                    <a:pt x="6352" y="2464"/>
                  </a:lnTo>
                  <a:lnTo>
                    <a:pt x="6348" y="2493"/>
                  </a:lnTo>
                  <a:lnTo>
                    <a:pt x="6325" y="2493"/>
                  </a:lnTo>
                  <a:lnTo>
                    <a:pt x="6303" y="2506"/>
                  </a:lnTo>
                  <a:lnTo>
                    <a:pt x="6274" y="2506"/>
                  </a:lnTo>
                  <a:lnTo>
                    <a:pt x="6253" y="2488"/>
                  </a:lnTo>
                  <a:lnTo>
                    <a:pt x="6229" y="2498"/>
                  </a:lnTo>
                  <a:lnTo>
                    <a:pt x="6186" y="2509"/>
                  </a:lnTo>
                  <a:lnTo>
                    <a:pt x="6104" y="2526"/>
                  </a:lnTo>
                  <a:lnTo>
                    <a:pt x="6048" y="2548"/>
                  </a:lnTo>
                  <a:lnTo>
                    <a:pt x="6022" y="2547"/>
                  </a:lnTo>
                  <a:lnTo>
                    <a:pt x="6000" y="2536"/>
                  </a:lnTo>
                  <a:lnTo>
                    <a:pt x="5969" y="2548"/>
                  </a:lnTo>
                  <a:lnTo>
                    <a:pt x="5936" y="2580"/>
                  </a:lnTo>
                  <a:lnTo>
                    <a:pt x="5935" y="2605"/>
                  </a:lnTo>
                  <a:lnTo>
                    <a:pt x="5967" y="2629"/>
                  </a:lnTo>
                  <a:lnTo>
                    <a:pt x="6017" y="2626"/>
                  </a:lnTo>
                  <a:lnTo>
                    <a:pt x="6059" y="2632"/>
                  </a:lnTo>
                  <a:lnTo>
                    <a:pt x="6060" y="2648"/>
                  </a:lnTo>
                  <a:lnTo>
                    <a:pt x="6035" y="2675"/>
                  </a:lnTo>
                  <a:lnTo>
                    <a:pt x="6052" y="2729"/>
                  </a:lnTo>
                  <a:lnTo>
                    <a:pt x="6055" y="2756"/>
                  </a:lnTo>
                  <a:lnTo>
                    <a:pt x="6070" y="2780"/>
                  </a:lnTo>
                  <a:lnTo>
                    <a:pt x="6077" y="2819"/>
                  </a:lnTo>
                  <a:lnTo>
                    <a:pt x="6111" y="2874"/>
                  </a:lnTo>
                  <a:lnTo>
                    <a:pt x="6118" y="2905"/>
                  </a:lnTo>
                  <a:lnTo>
                    <a:pt x="6157" y="2934"/>
                  </a:lnTo>
                  <a:lnTo>
                    <a:pt x="6173" y="3009"/>
                  </a:lnTo>
                  <a:lnTo>
                    <a:pt x="6150" y="3028"/>
                  </a:lnTo>
                  <a:lnTo>
                    <a:pt x="6138" y="3061"/>
                  </a:lnTo>
                  <a:lnTo>
                    <a:pt x="6170" y="3098"/>
                  </a:lnTo>
                  <a:lnTo>
                    <a:pt x="6153" y="3107"/>
                  </a:lnTo>
                  <a:lnTo>
                    <a:pt x="6147" y="3128"/>
                  </a:lnTo>
                  <a:lnTo>
                    <a:pt x="6113" y="3152"/>
                  </a:lnTo>
                  <a:lnTo>
                    <a:pt x="6114" y="3199"/>
                  </a:lnTo>
                  <a:lnTo>
                    <a:pt x="6080" y="3219"/>
                  </a:lnTo>
                  <a:lnTo>
                    <a:pt x="5998" y="3198"/>
                  </a:lnTo>
                  <a:lnTo>
                    <a:pt x="5919" y="3108"/>
                  </a:lnTo>
                  <a:lnTo>
                    <a:pt x="5886" y="3115"/>
                  </a:lnTo>
                  <a:lnTo>
                    <a:pt x="5810" y="3086"/>
                  </a:lnTo>
                  <a:lnTo>
                    <a:pt x="5698" y="3079"/>
                  </a:lnTo>
                  <a:lnTo>
                    <a:pt x="5642" y="3099"/>
                  </a:lnTo>
                  <a:lnTo>
                    <a:pt x="5548" y="3074"/>
                  </a:lnTo>
                  <a:lnTo>
                    <a:pt x="5461" y="3094"/>
                  </a:lnTo>
                  <a:lnTo>
                    <a:pt x="5416" y="3101"/>
                  </a:lnTo>
                  <a:lnTo>
                    <a:pt x="5374" y="3088"/>
                  </a:lnTo>
                  <a:lnTo>
                    <a:pt x="5341" y="3118"/>
                  </a:lnTo>
                  <a:lnTo>
                    <a:pt x="5307" y="3132"/>
                  </a:lnTo>
                  <a:lnTo>
                    <a:pt x="5206" y="3119"/>
                  </a:lnTo>
                  <a:lnTo>
                    <a:pt x="5131" y="3099"/>
                  </a:lnTo>
                  <a:lnTo>
                    <a:pt x="5094" y="3076"/>
                  </a:lnTo>
                  <a:lnTo>
                    <a:pt x="5036" y="3078"/>
                  </a:lnTo>
                  <a:lnTo>
                    <a:pt x="5016" y="3087"/>
                  </a:lnTo>
                  <a:lnTo>
                    <a:pt x="4972" y="3085"/>
                  </a:lnTo>
                  <a:lnTo>
                    <a:pt x="4937" y="3078"/>
                  </a:lnTo>
                  <a:lnTo>
                    <a:pt x="4917" y="3089"/>
                  </a:lnTo>
                  <a:lnTo>
                    <a:pt x="4920" y="3129"/>
                  </a:lnTo>
                  <a:lnTo>
                    <a:pt x="4931" y="3171"/>
                  </a:lnTo>
                  <a:lnTo>
                    <a:pt x="4932" y="3219"/>
                  </a:lnTo>
                  <a:lnTo>
                    <a:pt x="4875" y="3228"/>
                  </a:lnTo>
                  <a:lnTo>
                    <a:pt x="4761" y="3231"/>
                  </a:lnTo>
                  <a:lnTo>
                    <a:pt x="4627" y="3218"/>
                  </a:lnTo>
                  <a:lnTo>
                    <a:pt x="4595" y="3199"/>
                  </a:lnTo>
                  <a:lnTo>
                    <a:pt x="4534" y="3191"/>
                  </a:lnTo>
                  <a:lnTo>
                    <a:pt x="4499" y="3228"/>
                  </a:lnTo>
                  <a:lnTo>
                    <a:pt x="4512" y="3250"/>
                  </a:lnTo>
                  <a:lnTo>
                    <a:pt x="4472" y="3275"/>
                  </a:lnTo>
                  <a:lnTo>
                    <a:pt x="4466" y="3292"/>
                  </a:lnTo>
                  <a:lnTo>
                    <a:pt x="4455" y="3291"/>
                  </a:lnTo>
                  <a:lnTo>
                    <a:pt x="4417" y="3338"/>
                  </a:lnTo>
                  <a:lnTo>
                    <a:pt x="4387" y="3351"/>
                  </a:lnTo>
                  <a:lnTo>
                    <a:pt x="4315" y="3437"/>
                  </a:lnTo>
                  <a:lnTo>
                    <a:pt x="4290" y="3488"/>
                  </a:lnTo>
                  <a:lnTo>
                    <a:pt x="4269" y="3512"/>
                  </a:lnTo>
                  <a:lnTo>
                    <a:pt x="4231" y="3582"/>
                  </a:lnTo>
                  <a:lnTo>
                    <a:pt x="4157" y="3650"/>
                  </a:lnTo>
                  <a:lnTo>
                    <a:pt x="4139" y="3637"/>
                  </a:lnTo>
                  <a:lnTo>
                    <a:pt x="4056" y="3595"/>
                  </a:lnTo>
                  <a:lnTo>
                    <a:pt x="3994" y="3587"/>
                  </a:lnTo>
                  <a:lnTo>
                    <a:pt x="3939" y="3598"/>
                  </a:lnTo>
                  <a:lnTo>
                    <a:pt x="3856" y="3642"/>
                  </a:lnTo>
                  <a:lnTo>
                    <a:pt x="3819" y="3638"/>
                  </a:lnTo>
                  <a:lnTo>
                    <a:pt x="3742" y="3426"/>
                  </a:lnTo>
                  <a:lnTo>
                    <a:pt x="3613" y="3410"/>
                  </a:lnTo>
                  <a:lnTo>
                    <a:pt x="3606" y="3151"/>
                  </a:lnTo>
                  <a:lnTo>
                    <a:pt x="3542" y="3171"/>
                  </a:lnTo>
                  <a:lnTo>
                    <a:pt x="3496" y="3059"/>
                  </a:lnTo>
                  <a:lnTo>
                    <a:pt x="3402" y="2989"/>
                  </a:lnTo>
                  <a:lnTo>
                    <a:pt x="3100" y="2990"/>
                  </a:lnTo>
                  <a:lnTo>
                    <a:pt x="2828" y="3020"/>
                  </a:lnTo>
                  <a:lnTo>
                    <a:pt x="2674" y="2926"/>
                  </a:lnTo>
                  <a:lnTo>
                    <a:pt x="2561" y="2884"/>
                  </a:lnTo>
                  <a:lnTo>
                    <a:pt x="2270" y="2678"/>
                  </a:lnTo>
                  <a:lnTo>
                    <a:pt x="1785" y="2770"/>
                  </a:lnTo>
                  <a:lnTo>
                    <a:pt x="1934" y="3644"/>
                  </a:lnTo>
                  <a:lnTo>
                    <a:pt x="1907" y="3647"/>
                  </a:lnTo>
                  <a:lnTo>
                    <a:pt x="1832" y="3663"/>
                  </a:lnTo>
                  <a:lnTo>
                    <a:pt x="1713" y="3525"/>
                  </a:lnTo>
                  <a:lnTo>
                    <a:pt x="1583" y="3450"/>
                  </a:lnTo>
                  <a:lnTo>
                    <a:pt x="1464" y="3432"/>
                  </a:lnTo>
                  <a:lnTo>
                    <a:pt x="1375" y="3464"/>
                  </a:lnTo>
                  <a:lnTo>
                    <a:pt x="1261" y="3566"/>
                  </a:lnTo>
                  <a:lnTo>
                    <a:pt x="1257" y="3518"/>
                  </a:lnTo>
                  <a:lnTo>
                    <a:pt x="1247" y="3475"/>
                  </a:lnTo>
                  <a:lnTo>
                    <a:pt x="1269" y="3424"/>
                  </a:lnTo>
                  <a:lnTo>
                    <a:pt x="1276" y="3373"/>
                  </a:lnTo>
                  <a:lnTo>
                    <a:pt x="1273" y="3355"/>
                  </a:lnTo>
                  <a:lnTo>
                    <a:pt x="1279" y="3341"/>
                  </a:lnTo>
                  <a:lnTo>
                    <a:pt x="1266" y="3333"/>
                  </a:lnTo>
                  <a:lnTo>
                    <a:pt x="1226" y="3335"/>
                  </a:lnTo>
                  <a:lnTo>
                    <a:pt x="1197" y="3323"/>
                  </a:lnTo>
                  <a:lnTo>
                    <a:pt x="1164" y="3315"/>
                  </a:lnTo>
                  <a:lnTo>
                    <a:pt x="1137" y="3326"/>
                  </a:lnTo>
                  <a:lnTo>
                    <a:pt x="1121" y="3320"/>
                  </a:lnTo>
                  <a:lnTo>
                    <a:pt x="1106" y="3290"/>
                  </a:lnTo>
                  <a:lnTo>
                    <a:pt x="1090" y="3275"/>
                  </a:lnTo>
                  <a:lnTo>
                    <a:pt x="1075" y="3245"/>
                  </a:lnTo>
                  <a:lnTo>
                    <a:pt x="1059" y="3237"/>
                  </a:lnTo>
                  <a:lnTo>
                    <a:pt x="1046" y="3243"/>
                  </a:lnTo>
                  <a:lnTo>
                    <a:pt x="1012" y="3251"/>
                  </a:lnTo>
                  <a:lnTo>
                    <a:pt x="997" y="3250"/>
                  </a:lnTo>
                  <a:lnTo>
                    <a:pt x="1000" y="3205"/>
                  </a:lnTo>
                  <a:lnTo>
                    <a:pt x="997" y="3169"/>
                  </a:lnTo>
                  <a:lnTo>
                    <a:pt x="945" y="3110"/>
                  </a:lnTo>
                  <a:lnTo>
                    <a:pt x="935" y="3087"/>
                  </a:lnTo>
                  <a:lnTo>
                    <a:pt x="921" y="3081"/>
                  </a:lnTo>
                  <a:lnTo>
                    <a:pt x="908" y="3043"/>
                  </a:lnTo>
                  <a:lnTo>
                    <a:pt x="887" y="3029"/>
                  </a:lnTo>
                  <a:lnTo>
                    <a:pt x="873" y="3001"/>
                  </a:lnTo>
                  <a:lnTo>
                    <a:pt x="841" y="2990"/>
                  </a:lnTo>
                  <a:lnTo>
                    <a:pt x="813" y="2988"/>
                  </a:lnTo>
                  <a:lnTo>
                    <a:pt x="791" y="2960"/>
                  </a:lnTo>
                  <a:lnTo>
                    <a:pt x="793" y="2944"/>
                  </a:lnTo>
                  <a:lnTo>
                    <a:pt x="808" y="2925"/>
                  </a:lnTo>
                  <a:lnTo>
                    <a:pt x="827" y="2931"/>
                  </a:lnTo>
                  <a:lnTo>
                    <a:pt x="881" y="2927"/>
                  </a:lnTo>
                  <a:lnTo>
                    <a:pt x="895" y="2935"/>
                  </a:lnTo>
                  <a:lnTo>
                    <a:pt x="917" y="2934"/>
                  </a:lnTo>
                  <a:lnTo>
                    <a:pt x="932" y="2942"/>
                  </a:lnTo>
                  <a:lnTo>
                    <a:pt x="953" y="2926"/>
                  </a:lnTo>
                  <a:lnTo>
                    <a:pt x="968" y="2918"/>
                  </a:lnTo>
                  <a:lnTo>
                    <a:pt x="999" y="2930"/>
                  </a:lnTo>
                  <a:lnTo>
                    <a:pt x="1009" y="2921"/>
                  </a:lnTo>
                  <a:lnTo>
                    <a:pt x="1000" y="2903"/>
                  </a:lnTo>
                  <a:lnTo>
                    <a:pt x="964" y="2905"/>
                  </a:lnTo>
                  <a:lnTo>
                    <a:pt x="954" y="2897"/>
                  </a:lnTo>
                  <a:lnTo>
                    <a:pt x="954" y="2871"/>
                  </a:lnTo>
                  <a:lnTo>
                    <a:pt x="917" y="2830"/>
                  </a:lnTo>
                  <a:lnTo>
                    <a:pt x="914" y="2811"/>
                  </a:lnTo>
                  <a:lnTo>
                    <a:pt x="932" y="2799"/>
                  </a:lnTo>
                  <a:lnTo>
                    <a:pt x="932" y="2770"/>
                  </a:lnTo>
                  <a:lnTo>
                    <a:pt x="926" y="2754"/>
                  </a:lnTo>
                  <a:lnTo>
                    <a:pt x="948" y="2731"/>
                  </a:lnTo>
                  <a:lnTo>
                    <a:pt x="988" y="2719"/>
                  </a:lnTo>
                  <a:lnTo>
                    <a:pt x="1021" y="2708"/>
                  </a:lnTo>
                  <a:lnTo>
                    <a:pt x="1049" y="2721"/>
                  </a:lnTo>
                  <a:lnTo>
                    <a:pt x="1085" y="2711"/>
                  </a:lnTo>
                  <a:lnTo>
                    <a:pt x="1115" y="2707"/>
                  </a:lnTo>
                  <a:lnTo>
                    <a:pt x="1131" y="2721"/>
                  </a:lnTo>
                  <a:lnTo>
                    <a:pt x="1147" y="2711"/>
                  </a:lnTo>
                  <a:lnTo>
                    <a:pt x="1172" y="2711"/>
                  </a:lnTo>
                  <a:lnTo>
                    <a:pt x="1202" y="2744"/>
                  </a:lnTo>
                  <a:lnTo>
                    <a:pt x="1230" y="2744"/>
                  </a:lnTo>
                  <a:lnTo>
                    <a:pt x="1269" y="2724"/>
                  </a:lnTo>
                  <a:lnTo>
                    <a:pt x="1276" y="2708"/>
                  </a:lnTo>
                  <a:lnTo>
                    <a:pt x="1249" y="2699"/>
                  </a:lnTo>
                  <a:lnTo>
                    <a:pt x="1214" y="2691"/>
                  </a:lnTo>
                  <a:lnTo>
                    <a:pt x="1190" y="2643"/>
                  </a:lnTo>
                  <a:lnTo>
                    <a:pt x="1195" y="2601"/>
                  </a:lnTo>
                  <a:lnTo>
                    <a:pt x="1219" y="2591"/>
                  </a:lnTo>
                  <a:lnTo>
                    <a:pt x="1234" y="2573"/>
                  </a:lnTo>
                  <a:lnTo>
                    <a:pt x="1222" y="2562"/>
                  </a:lnTo>
                  <a:lnTo>
                    <a:pt x="1211" y="2546"/>
                  </a:lnTo>
                  <a:lnTo>
                    <a:pt x="1204" y="2529"/>
                  </a:lnTo>
                  <a:lnTo>
                    <a:pt x="1225" y="2491"/>
                  </a:lnTo>
                  <a:lnTo>
                    <a:pt x="1228" y="2464"/>
                  </a:lnTo>
                  <a:lnTo>
                    <a:pt x="1200" y="2435"/>
                  </a:lnTo>
                  <a:lnTo>
                    <a:pt x="1191" y="2414"/>
                  </a:lnTo>
                  <a:lnTo>
                    <a:pt x="1206" y="2391"/>
                  </a:lnTo>
                  <a:lnTo>
                    <a:pt x="1205" y="2381"/>
                  </a:lnTo>
                  <a:lnTo>
                    <a:pt x="1181" y="2376"/>
                  </a:lnTo>
                  <a:lnTo>
                    <a:pt x="1167" y="2351"/>
                  </a:lnTo>
                  <a:lnTo>
                    <a:pt x="1161" y="2335"/>
                  </a:lnTo>
                  <a:lnTo>
                    <a:pt x="1098" y="2332"/>
                  </a:lnTo>
                  <a:lnTo>
                    <a:pt x="1075" y="2327"/>
                  </a:lnTo>
                  <a:lnTo>
                    <a:pt x="1051" y="2334"/>
                  </a:lnTo>
                  <a:lnTo>
                    <a:pt x="1046" y="2346"/>
                  </a:lnTo>
                  <a:lnTo>
                    <a:pt x="1027" y="2357"/>
                  </a:lnTo>
                  <a:lnTo>
                    <a:pt x="1025" y="2375"/>
                  </a:lnTo>
                  <a:lnTo>
                    <a:pt x="1008" y="2385"/>
                  </a:lnTo>
                  <a:lnTo>
                    <a:pt x="981" y="2375"/>
                  </a:lnTo>
                  <a:lnTo>
                    <a:pt x="979" y="2359"/>
                  </a:lnTo>
                  <a:lnTo>
                    <a:pt x="957" y="2360"/>
                  </a:lnTo>
                  <a:lnTo>
                    <a:pt x="945" y="2373"/>
                  </a:lnTo>
                  <a:lnTo>
                    <a:pt x="928" y="2352"/>
                  </a:lnTo>
                  <a:lnTo>
                    <a:pt x="930" y="2324"/>
                  </a:lnTo>
                  <a:lnTo>
                    <a:pt x="922" y="2314"/>
                  </a:lnTo>
                  <a:lnTo>
                    <a:pt x="908" y="2326"/>
                  </a:lnTo>
                  <a:lnTo>
                    <a:pt x="884" y="2326"/>
                  </a:lnTo>
                  <a:lnTo>
                    <a:pt x="867" y="2314"/>
                  </a:lnTo>
                  <a:lnTo>
                    <a:pt x="819" y="2315"/>
                  </a:lnTo>
                  <a:lnTo>
                    <a:pt x="794" y="2341"/>
                  </a:lnTo>
                  <a:lnTo>
                    <a:pt x="785" y="2368"/>
                  </a:lnTo>
                  <a:lnTo>
                    <a:pt x="775" y="2374"/>
                  </a:lnTo>
                  <a:lnTo>
                    <a:pt x="762" y="2363"/>
                  </a:lnTo>
                  <a:lnTo>
                    <a:pt x="746" y="2363"/>
                  </a:lnTo>
                  <a:lnTo>
                    <a:pt x="724" y="2391"/>
                  </a:lnTo>
                  <a:lnTo>
                    <a:pt x="704" y="2389"/>
                  </a:lnTo>
                  <a:lnTo>
                    <a:pt x="689" y="2412"/>
                  </a:lnTo>
                  <a:lnTo>
                    <a:pt x="657" y="2439"/>
                  </a:lnTo>
                  <a:lnTo>
                    <a:pt x="641" y="2437"/>
                  </a:lnTo>
                  <a:lnTo>
                    <a:pt x="634" y="2457"/>
                  </a:lnTo>
                  <a:lnTo>
                    <a:pt x="621" y="2471"/>
                  </a:lnTo>
                  <a:lnTo>
                    <a:pt x="608" y="2457"/>
                  </a:lnTo>
                  <a:lnTo>
                    <a:pt x="592" y="2456"/>
                  </a:lnTo>
                  <a:lnTo>
                    <a:pt x="580" y="2475"/>
                  </a:lnTo>
                  <a:lnTo>
                    <a:pt x="555" y="2474"/>
                  </a:lnTo>
                  <a:lnTo>
                    <a:pt x="546" y="2456"/>
                  </a:lnTo>
                  <a:lnTo>
                    <a:pt x="534" y="2457"/>
                  </a:lnTo>
                  <a:close/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" name="Freeform 14"/>
            <p:cNvSpPr>
              <a:spLocks/>
            </p:cNvSpPr>
            <p:nvPr/>
          </p:nvSpPr>
          <p:spPr bwMode="auto">
            <a:xfrm>
              <a:off x="1688140" y="3930410"/>
              <a:ext cx="452252" cy="281971"/>
            </a:xfrm>
            <a:custGeom>
              <a:avLst/>
              <a:gdLst>
                <a:gd name="T0" fmla="*/ 2351 w 2960"/>
                <a:gd name="T1" fmla="*/ 1721 h 1843"/>
                <a:gd name="T2" fmla="*/ 2406 w 2960"/>
                <a:gd name="T3" fmla="*/ 1611 h 1843"/>
                <a:gd name="T4" fmla="*/ 2365 w 2960"/>
                <a:gd name="T5" fmla="*/ 1545 h 1843"/>
                <a:gd name="T6" fmla="*/ 2361 w 2960"/>
                <a:gd name="T7" fmla="*/ 1456 h 1843"/>
                <a:gd name="T8" fmla="*/ 2301 w 2960"/>
                <a:gd name="T9" fmla="*/ 1416 h 1843"/>
                <a:gd name="T10" fmla="*/ 2221 w 2960"/>
                <a:gd name="T11" fmla="*/ 1365 h 1843"/>
                <a:gd name="T12" fmla="*/ 2258 w 2960"/>
                <a:gd name="T13" fmla="*/ 1279 h 1843"/>
                <a:gd name="T14" fmla="*/ 2372 w 2960"/>
                <a:gd name="T15" fmla="*/ 1282 h 1843"/>
                <a:gd name="T16" fmla="*/ 2449 w 2960"/>
                <a:gd name="T17" fmla="*/ 1214 h 1843"/>
                <a:gd name="T18" fmla="*/ 2422 w 2960"/>
                <a:gd name="T19" fmla="*/ 1170 h 1843"/>
                <a:gd name="T20" fmla="*/ 2563 w 2960"/>
                <a:gd name="T21" fmla="*/ 1125 h 1843"/>
                <a:gd name="T22" fmla="*/ 2507 w 2960"/>
                <a:gd name="T23" fmla="*/ 1061 h 1843"/>
                <a:gd name="T24" fmla="*/ 2556 w 2960"/>
                <a:gd name="T25" fmla="*/ 1000 h 1843"/>
                <a:gd name="T26" fmla="*/ 2642 w 2960"/>
                <a:gd name="T27" fmla="*/ 966 h 1843"/>
                <a:gd name="T28" fmla="*/ 2740 w 2960"/>
                <a:gd name="T29" fmla="*/ 949 h 1843"/>
                <a:gd name="T30" fmla="*/ 2844 w 2960"/>
                <a:gd name="T31" fmla="*/ 960 h 1843"/>
                <a:gd name="T32" fmla="*/ 2960 w 2960"/>
                <a:gd name="T33" fmla="*/ 906 h 1843"/>
                <a:gd name="T34" fmla="*/ 2860 w 2960"/>
                <a:gd name="T35" fmla="*/ 799 h 1843"/>
                <a:gd name="T36" fmla="*/ 2831 w 2960"/>
                <a:gd name="T37" fmla="*/ 845 h 1843"/>
                <a:gd name="T38" fmla="*/ 2767 w 2960"/>
                <a:gd name="T39" fmla="*/ 867 h 1843"/>
                <a:gd name="T40" fmla="*/ 2651 w 2960"/>
                <a:gd name="T41" fmla="*/ 812 h 1843"/>
                <a:gd name="T42" fmla="*/ 2644 w 2960"/>
                <a:gd name="T43" fmla="*/ 745 h 1843"/>
                <a:gd name="T44" fmla="*/ 2701 w 2960"/>
                <a:gd name="T45" fmla="*/ 616 h 1843"/>
                <a:gd name="T46" fmla="*/ 2632 w 2960"/>
                <a:gd name="T47" fmla="*/ 660 h 1843"/>
                <a:gd name="T48" fmla="*/ 2530 w 2960"/>
                <a:gd name="T49" fmla="*/ 759 h 1843"/>
                <a:gd name="T50" fmla="*/ 2484 w 2960"/>
                <a:gd name="T51" fmla="*/ 834 h 1843"/>
                <a:gd name="T52" fmla="*/ 2372 w 2960"/>
                <a:gd name="T53" fmla="*/ 972 h 1843"/>
                <a:gd name="T54" fmla="*/ 2271 w 2960"/>
                <a:gd name="T55" fmla="*/ 917 h 1843"/>
                <a:gd name="T56" fmla="*/ 2154 w 2960"/>
                <a:gd name="T57" fmla="*/ 920 h 1843"/>
                <a:gd name="T58" fmla="*/ 2034 w 2960"/>
                <a:gd name="T59" fmla="*/ 960 h 1843"/>
                <a:gd name="T60" fmla="*/ 1828 w 2960"/>
                <a:gd name="T61" fmla="*/ 732 h 1843"/>
                <a:gd name="T62" fmla="*/ 1757 w 2960"/>
                <a:gd name="T63" fmla="*/ 493 h 1843"/>
                <a:gd name="T64" fmla="*/ 1617 w 2960"/>
                <a:gd name="T65" fmla="*/ 311 h 1843"/>
                <a:gd name="T66" fmla="*/ 1043 w 2960"/>
                <a:gd name="T67" fmla="*/ 342 h 1843"/>
                <a:gd name="T68" fmla="*/ 776 w 2960"/>
                <a:gd name="T69" fmla="*/ 206 h 1843"/>
                <a:gd name="T70" fmla="*/ 0 w 2960"/>
                <a:gd name="T71" fmla="*/ 92 h 1843"/>
                <a:gd name="T72" fmla="*/ 233 w 2960"/>
                <a:gd name="T73" fmla="*/ 958 h 1843"/>
                <a:gd name="T74" fmla="*/ 328 w 2960"/>
                <a:gd name="T75" fmla="*/ 929 h 1843"/>
                <a:gd name="T76" fmla="*/ 283 w 2960"/>
                <a:gd name="T77" fmla="*/ 831 h 1843"/>
                <a:gd name="T78" fmla="*/ 379 w 2960"/>
                <a:gd name="T79" fmla="*/ 746 h 1843"/>
                <a:gd name="T80" fmla="*/ 450 w 2960"/>
                <a:gd name="T81" fmla="*/ 678 h 1843"/>
                <a:gd name="T82" fmla="*/ 517 w 2960"/>
                <a:gd name="T83" fmla="*/ 688 h 1843"/>
                <a:gd name="T84" fmla="*/ 569 w 2960"/>
                <a:gd name="T85" fmla="*/ 651 h 1843"/>
                <a:gd name="T86" fmla="*/ 800 w 2960"/>
                <a:gd name="T87" fmla="*/ 776 h 1843"/>
                <a:gd name="T88" fmla="*/ 951 w 2960"/>
                <a:gd name="T89" fmla="*/ 892 h 1843"/>
                <a:gd name="T90" fmla="*/ 1088 w 2960"/>
                <a:gd name="T91" fmla="*/ 929 h 1843"/>
                <a:gd name="T92" fmla="*/ 1202 w 2960"/>
                <a:gd name="T93" fmla="*/ 990 h 1843"/>
                <a:gd name="T94" fmla="*/ 1270 w 2960"/>
                <a:gd name="T95" fmla="*/ 1125 h 1843"/>
                <a:gd name="T96" fmla="*/ 1327 w 2960"/>
                <a:gd name="T97" fmla="*/ 1250 h 1843"/>
                <a:gd name="T98" fmla="*/ 1512 w 2960"/>
                <a:gd name="T99" fmla="*/ 1356 h 1843"/>
                <a:gd name="T100" fmla="*/ 1772 w 2960"/>
                <a:gd name="T101" fmla="*/ 1507 h 1843"/>
                <a:gd name="T102" fmla="*/ 1994 w 2960"/>
                <a:gd name="T103" fmla="*/ 1607 h 1843"/>
                <a:gd name="T104" fmla="*/ 2044 w 2960"/>
                <a:gd name="T105" fmla="*/ 1626 h 1843"/>
                <a:gd name="T106" fmla="*/ 2110 w 2960"/>
                <a:gd name="T107" fmla="*/ 1721 h 1843"/>
                <a:gd name="T108" fmla="*/ 2173 w 2960"/>
                <a:gd name="T109" fmla="*/ 1790 h 1843"/>
                <a:gd name="T110" fmla="*/ 2235 w 2960"/>
                <a:gd name="T111" fmla="*/ 1842 h 1843"/>
                <a:gd name="T112" fmla="*/ 2291 w 2960"/>
                <a:gd name="T113" fmla="*/ 1814 h 1843"/>
                <a:gd name="T114" fmla="*/ 2338 w 2960"/>
                <a:gd name="T115" fmla="*/ 1837 h 18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960" h="1843">
                  <a:moveTo>
                    <a:pt x="2338" y="1837"/>
                  </a:moveTo>
                  <a:lnTo>
                    <a:pt x="2351" y="1721"/>
                  </a:lnTo>
                  <a:lnTo>
                    <a:pt x="2390" y="1632"/>
                  </a:lnTo>
                  <a:lnTo>
                    <a:pt x="2406" y="1611"/>
                  </a:lnTo>
                  <a:lnTo>
                    <a:pt x="2401" y="1561"/>
                  </a:lnTo>
                  <a:lnTo>
                    <a:pt x="2365" y="1545"/>
                  </a:lnTo>
                  <a:lnTo>
                    <a:pt x="2345" y="1493"/>
                  </a:lnTo>
                  <a:lnTo>
                    <a:pt x="2361" y="1456"/>
                  </a:lnTo>
                  <a:lnTo>
                    <a:pt x="2352" y="1415"/>
                  </a:lnTo>
                  <a:lnTo>
                    <a:pt x="2301" y="1416"/>
                  </a:lnTo>
                  <a:lnTo>
                    <a:pt x="2269" y="1434"/>
                  </a:lnTo>
                  <a:lnTo>
                    <a:pt x="2221" y="1365"/>
                  </a:lnTo>
                  <a:lnTo>
                    <a:pt x="2220" y="1308"/>
                  </a:lnTo>
                  <a:lnTo>
                    <a:pt x="2258" y="1279"/>
                  </a:lnTo>
                  <a:lnTo>
                    <a:pt x="2339" y="1290"/>
                  </a:lnTo>
                  <a:lnTo>
                    <a:pt x="2372" y="1282"/>
                  </a:lnTo>
                  <a:lnTo>
                    <a:pt x="2378" y="1240"/>
                  </a:lnTo>
                  <a:lnTo>
                    <a:pt x="2449" y="1214"/>
                  </a:lnTo>
                  <a:lnTo>
                    <a:pt x="2437" y="1185"/>
                  </a:lnTo>
                  <a:lnTo>
                    <a:pt x="2422" y="1170"/>
                  </a:lnTo>
                  <a:lnTo>
                    <a:pt x="2500" y="1152"/>
                  </a:lnTo>
                  <a:lnTo>
                    <a:pt x="2563" y="1125"/>
                  </a:lnTo>
                  <a:lnTo>
                    <a:pt x="2564" y="1089"/>
                  </a:lnTo>
                  <a:lnTo>
                    <a:pt x="2507" y="1061"/>
                  </a:lnTo>
                  <a:lnTo>
                    <a:pt x="2510" y="1017"/>
                  </a:lnTo>
                  <a:lnTo>
                    <a:pt x="2556" y="1000"/>
                  </a:lnTo>
                  <a:lnTo>
                    <a:pt x="2605" y="964"/>
                  </a:lnTo>
                  <a:lnTo>
                    <a:pt x="2642" y="966"/>
                  </a:lnTo>
                  <a:lnTo>
                    <a:pt x="2701" y="907"/>
                  </a:lnTo>
                  <a:lnTo>
                    <a:pt x="2740" y="949"/>
                  </a:lnTo>
                  <a:lnTo>
                    <a:pt x="2755" y="975"/>
                  </a:lnTo>
                  <a:lnTo>
                    <a:pt x="2844" y="960"/>
                  </a:lnTo>
                  <a:lnTo>
                    <a:pt x="2908" y="964"/>
                  </a:lnTo>
                  <a:lnTo>
                    <a:pt x="2960" y="906"/>
                  </a:lnTo>
                  <a:lnTo>
                    <a:pt x="2950" y="869"/>
                  </a:lnTo>
                  <a:lnTo>
                    <a:pt x="2860" y="799"/>
                  </a:lnTo>
                  <a:lnTo>
                    <a:pt x="2836" y="793"/>
                  </a:lnTo>
                  <a:lnTo>
                    <a:pt x="2831" y="845"/>
                  </a:lnTo>
                  <a:lnTo>
                    <a:pt x="2800" y="879"/>
                  </a:lnTo>
                  <a:lnTo>
                    <a:pt x="2767" y="867"/>
                  </a:lnTo>
                  <a:lnTo>
                    <a:pt x="2734" y="836"/>
                  </a:lnTo>
                  <a:lnTo>
                    <a:pt x="2651" y="812"/>
                  </a:lnTo>
                  <a:lnTo>
                    <a:pt x="2617" y="791"/>
                  </a:lnTo>
                  <a:lnTo>
                    <a:pt x="2644" y="745"/>
                  </a:lnTo>
                  <a:lnTo>
                    <a:pt x="2703" y="655"/>
                  </a:lnTo>
                  <a:lnTo>
                    <a:pt x="2701" y="616"/>
                  </a:lnTo>
                  <a:lnTo>
                    <a:pt x="2670" y="613"/>
                  </a:lnTo>
                  <a:lnTo>
                    <a:pt x="2632" y="660"/>
                  </a:lnTo>
                  <a:lnTo>
                    <a:pt x="2602" y="673"/>
                  </a:lnTo>
                  <a:lnTo>
                    <a:pt x="2530" y="759"/>
                  </a:lnTo>
                  <a:lnTo>
                    <a:pt x="2505" y="810"/>
                  </a:lnTo>
                  <a:lnTo>
                    <a:pt x="2484" y="834"/>
                  </a:lnTo>
                  <a:lnTo>
                    <a:pt x="2446" y="904"/>
                  </a:lnTo>
                  <a:lnTo>
                    <a:pt x="2372" y="972"/>
                  </a:lnTo>
                  <a:lnTo>
                    <a:pt x="2354" y="959"/>
                  </a:lnTo>
                  <a:lnTo>
                    <a:pt x="2271" y="917"/>
                  </a:lnTo>
                  <a:lnTo>
                    <a:pt x="2209" y="909"/>
                  </a:lnTo>
                  <a:lnTo>
                    <a:pt x="2154" y="920"/>
                  </a:lnTo>
                  <a:lnTo>
                    <a:pt x="2071" y="964"/>
                  </a:lnTo>
                  <a:lnTo>
                    <a:pt x="2034" y="960"/>
                  </a:lnTo>
                  <a:lnTo>
                    <a:pt x="1957" y="748"/>
                  </a:lnTo>
                  <a:lnTo>
                    <a:pt x="1828" y="732"/>
                  </a:lnTo>
                  <a:lnTo>
                    <a:pt x="1821" y="473"/>
                  </a:lnTo>
                  <a:lnTo>
                    <a:pt x="1757" y="493"/>
                  </a:lnTo>
                  <a:lnTo>
                    <a:pt x="1711" y="381"/>
                  </a:lnTo>
                  <a:lnTo>
                    <a:pt x="1617" y="311"/>
                  </a:lnTo>
                  <a:lnTo>
                    <a:pt x="1315" y="312"/>
                  </a:lnTo>
                  <a:lnTo>
                    <a:pt x="1043" y="342"/>
                  </a:lnTo>
                  <a:lnTo>
                    <a:pt x="889" y="248"/>
                  </a:lnTo>
                  <a:lnTo>
                    <a:pt x="776" y="206"/>
                  </a:lnTo>
                  <a:lnTo>
                    <a:pt x="485" y="0"/>
                  </a:lnTo>
                  <a:lnTo>
                    <a:pt x="0" y="92"/>
                  </a:lnTo>
                  <a:lnTo>
                    <a:pt x="149" y="966"/>
                  </a:lnTo>
                  <a:lnTo>
                    <a:pt x="233" y="958"/>
                  </a:lnTo>
                  <a:lnTo>
                    <a:pt x="309" y="971"/>
                  </a:lnTo>
                  <a:lnTo>
                    <a:pt x="328" y="929"/>
                  </a:lnTo>
                  <a:lnTo>
                    <a:pt x="296" y="897"/>
                  </a:lnTo>
                  <a:lnTo>
                    <a:pt x="283" y="831"/>
                  </a:lnTo>
                  <a:lnTo>
                    <a:pt x="323" y="752"/>
                  </a:lnTo>
                  <a:lnTo>
                    <a:pt x="379" y="746"/>
                  </a:lnTo>
                  <a:lnTo>
                    <a:pt x="407" y="701"/>
                  </a:lnTo>
                  <a:lnTo>
                    <a:pt x="450" y="678"/>
                  </a:lnTo>
                  <a:lnTo>
                    <a:pt x="495" y="701"/>
                  </a:lnTo>
                  <a:lnTo>
                    <a:pt x="517" y="688"/>
                  </a:lnTo>
                  <a:lnTo>
                    <a:pt x="485" y="642"/>
                  </a:lnTo>
                  <a:lnTo>
                    <a:pt x="569" y="651"/>
                  </a:lnTo>
                  <a:lnTo>
                    <a:pt x="694" y="712"/>
                  </a:lnTo>
                  <a:lnTo>
                    <a:pt x="800" y="776"/>
                  </a:lnTo>
                  <a:lnTo>
                    <a:pt x="813" y="818"/>
                  </a:lnTo>
                  <a:lnTo>
                    <a:pt x="951" y="892"/>
                  </a:lnTo>
                  <a:lnTo>
                    <a:pt x="1059" y="948"/>
                  </a:lnTo>
                  <a:lnTo>
                    <a:pt x="1088" y="929"/>
                  </a:lnTo>
                  <a:lnTo>
                    <a:pt x="1125" y="934"/>
                  </a:lnTo>
                  <a:lnTo>
                    <a:pt x="1202" y="990"/>
                  </a:lnTo>
                  <a:lnTo>
                    <a:pt x="1234" y="1099"/>
                  </a:lnTo>
                  <a:lnTo>
                    <a:pt x="1270" y="1125"/>
                  </a:lnTo>
                  <a:lnTo>
                    <a:pt x="1284" y="1173"/>
                  </a:lnTo>
                  <a:lnTo>
                    <a:pt x="1327" y="1250"/>
                  </a:lnTo>
                  <a:lnTo>
                    <a:pt x="1390" y="1278"/>
                  </a:lnTo>
                  <a:lnTo>
                    <a:pt x="1512" y="1356"/>
                  </a:lnTo>
                  <a:lnTo>
                    <a:pt x="1634" y="1446"/>
                  </a:lnTo>
                  <a:lnTo>
                    <a:pt x="1772" y="1507"/>
                  </a:lnTo>
                  <a:lnTo>
                    <a:pt x="1896" y="1591"/>
                  </a:lnTo>
                  <a:lnTo>
                    <a:pt x="1994" y="1607"/>
                  </a:lnTo>
                  <a:lnTo>
                    <a:pt x="2015" y="1631"/>
                  </a:lnTo>
                  <a:lnTo>
                    <a:pt x="2044" y="1626"/>
                  </a:lnTo>
                  <a:lnTo>
                    <a:pt x="2113" y="1673"/>
                  </a:lnTo>
                  <a:lnTo>
                    <a:pt x="2110" y="1721"/>
                  </a:lnTo>
                  <a:lnTo>
                    <a:pt x="2121" y="1803"/>
                  </a:lnTo>
                  <a:lnTo>
                    <a:pt x="2173" y="1790"/>
                  </a:lnTo>
                  <a:lnTo>
                    <a:pt x="2213" y="1807"/>
                  </a:lnTo>
                  <a:lnTo>
                    <a:pt x="2235" y="1842"/>
                  </a:lnTo>
                  <a:lnTo>
                    <a:pt x="2260" y="1843"/>
                  </a:lnTo>
                  <a:lnTo>
                    <a:pt x="2291" y="1814"/>
                  </a:lnTo>
                  <a:lnTo>
                    <a:pt x="2322" y="1817"/>
                  </a:lnTo>
                  <a:lnTo>
                    <a:pt x="2338" y="1837"/>
                  </a:lnTo>
                  <a:close/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" name="Freeform 15"/>
            <p:cNvSpPr>
              <a:spLocks/>
            </p:cNvSpPr>
            <p:nvPr/>
          </p:nvSpPr>
          <p:spPr bwMode="auto">
            <a:xfrm>
              <a:off x="1608492" y="4029283"/>
              <a:ext cx="403732" cy="252675"/>
            </a:xfrm>
            <a:custGeom>
              <a:avLst/>
              <a:gdLst>
                <a:gd name="T0" fmla="*/ 2637 w 2645"/>
                <a:gd name="T1" fmla="*/ 1031 h 1660"/>
                <a:gd name="T2" fmla="*/ 2518 w 2645"/>
                <a:gd name="T3" fmla="*/ 965 h 1660"/>
                <a:gd name="T4" fmla="*/ 2158 w 2645"/>
                <a:gd name="T5" fmla="*/ 804 h 1660"/>
                <a:gd name="T6" fmla="*/ 1851 w 2645"/>
                <a:gd name="T7" fmla="*/ 608 h 1660"/>
                <a:gd name="T8" fmla="*/ 1758 w 2645"/>
                <a:gd name="T9" fmla="*/ 457 h 1660"/>
                <a:gd name="T10" fmla="*/ 1612 w 2645"/>
                <a:gd name="T11" fmla="*/ 287 h 1660"/>
                <a:gd name="T12" fmla="*/ 1337 w 2645"/>
                <a:gd name="T13" fmla="*/ 176 h 1660"/>
                <a:gd name="T14" fmla="*/ 1093 w 2645"/>
                <a:gd name="T15" fmla="*/ 9 h 1660"/>
                <a:gd name="T16" fmla="*/ 1019 w 2645"/>
                <a:gd name="T17" fmla="*/ 59 h 1660"/>
                <a:gd name="T18" fmla="*/ 903 w 2645"/>
                <a:gd name="T19" fmla="*/ 104 h 1660"/>
                <a:gd name="T20" fmla="*/ 820 w 2645"/>
                <a:gd name="T21" fmla="*/ 255 h 1660"/>
                <a:gd name="T22" fmla="*/ 757 w 2645"/>
                <a:gd name="T23" fmla="*/ 316 h 1660"/>
                <a:gd name="T24" fmla="*/ 452 w 2645"/>
                <a:gd name="T25" fmla="*/ 205 h 1660"/>
                <a:gd name="T26" fmla="*/ 114 w 2645"/>
                <a:gd name="T27" fmla="*/ 144 h 1660"/>
                <a:gd name="T28" fmla="*/ 29 w 2645"/>
                <a:gd name="T29" fmla="*/ 289 h 1660"/>
                <a:gd name="T30" fmla="*/ 82 w 2645"/>
                <a:gd name="T31" fmla="*/ 372 h 1660"/>
                <a:gd name="T32" fmla="*/ 92 w 2645"/>
                <a:gd name="T33" fmla="*/ 526 h 1660"/>
                <a:gd name="T34" fmla="*/ 130 w 2645"/>
                <a:gd name="T35" fmla="*/ 674 h 1660"/>
                <a:gd name="T36" fmla="*/ 170 w 2645"/>
                <a:gd name="T37" fmla="*/ 687 h 1660"/>
                <a:gd name="T38" fmla="*/ 259 w 2645"/>
                <a:gd name="T39" fmla="*/ 667 h 1660"/>
                <a:gd name="T40" fmla="*/ 276 w 2645"/>
                <a:gd name="T41" fmla="*/ 755 h 1660"/>
                <a:gd name="T42" fmla="*/ 311 w 2645"/>
                <a:gd name="T43" fmla="*/ 793 h 1660"/>
                <a:gd name="T44" fmla="*/ 244 w 2645"/>
                <a:gd name="T45" fmla="*/ 774 h 1660"/>
                <a:gd name="T46" fmla="*/ 232 w 2645"/>
                <a:gd name="T47" fmla="*/ 866 h 1660"/>
                <a:gd name="T48" fmla="*/ 265 w 2645"/>
                <a:gd name="T49" fmla="*/ 829 h 1660"/>
                <a:gd name="T50" fmla="*/ 362 w 2645"/>
                <a:gd name="T51" fmla="*/ 893 h 1660"/>
                <a:gd name="T52" fmla="*/ 377 w 2645"/>
                <a:gd name="T53" fmla="*/ 1012 h 1660"/>
                <a:gd name="T54" fmla="*/ 426 w 2645"/>
                <a:gd name="T55" fmla="*/ 1261 h 1660"/>
                <a:gd name="T56" fmla="*/ 569 w 2645"/>
                <a:gd name="T57" fmla="*/ 1185 h 1660"/>
                <a:gd name="T58" fmla="*/ 700 w 2645"/>
                <a:gd name="T59" fmla="*/ 1088 h 1660"/>
                <a:gd name="T60" fmla="*/ 860 w 2645"/>
                <a:gd name="T61" fmla="*/ 1044 h 1660"/>
                <a:gd name="T62" fmla="*/ 974 w 2645"/>
                <a:gd name="T63" fmla="*/ 1049 h 1660"/>
                <a:gd name="T64" fmla="*/ 1204 w 2645"/>
                <a:gd name="T65" fmla="*/ 1184 h 1660"/>
                <a:gd name="T66" fmla="*/ 1336 w 2645"/>
                <a:gd name="T67" fmla="*/ 1194 h 1660"/>
                <a:gd name="T68" fmla="*/ 1402 w 2645"/>
                <a:gd name="T69" fmla="*/ 1268 h 1660"/>
                <a:gd name="T70" fmla="*/ 1584 w 2645"/>
                <a:gd name="T71" fmla="*/ 1377 h 1660"/>
                <a:gd name="T72" fmla="*/ 1739 w 2645"/>
                <a:gd name="T73" fmla="*/ 1455 h 1660"/>
                <a:gd name="T74" fmla="*/ 1740 w 2645"/>
                <a:gd name="T75" fmla="*/ 1556 h 1660"/>
                <a:gd name="T76" fmla="*/ 1815 w 2645"/>
                <a:gd name="T77" fmla="*/ 1589 h 1660"/>
                <a:gd name="T78" fmla="*/ 1898 w 2645"/>
                <a:gd name="T79" fmla="*/ 1589 h 1660"/>
                <a:gd name="T80" fmla="*/ 1982 w 2645"/>
                <a:gd name="T81" fmla="*/ 1646 h 1660"/>
                <a:gd name="T82" fmla="*/ 2069 w 2645"/>
                <a:gd name="T83" fmla="*/ 1633 h 1660"/>
                <a:gd name="T84" fmla="*/ 2124 w 2645"/>
                <a:gd name="T85" fmla="*/ 1558 h 1660"/>
                <a:gd name="T86" fmla="*/ 2243 w 2645"/>
                <a:gd name="T87" fmla="*/ 1487 h 1660"/>
                <a:gd name="T88" fmla="*/ 2307 w 2645"/>
                <a:gd name="T89" fmla="*/ 1440 h 1660"/>
                <a:gd name="T90" fmla="*/ 2362 w 2645"/>
                <a:gd name="T91" fmla="*/ 1300 h 1660"/>
                <a:gd name="T92" fmla="*/ 2348 w 2645"/>
                <a:gd name="T93" fmla="*/ 1225 h 1660"/>
                <a:gd name="T94" fmla="*/ 2435 w 2645"/>
                <a:gd name="T95" fmla="*/ 1190 h 1660"/>
                <a:gd name="T96" fmla="*/ 2547 w 2645"/>
                <a:gd name="T97" fmla="*/ 1137 h 1660"/>
                <a:gd name="T98" fmla="*/ 2637 w 2645"/>
                <a:gd name="T99" fmla="*/ 1163 h 16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645" h="1660">
                  <a:moveTo>
                    <a:pt x="2645" y="1161"/>
                  </a:moveTo>
                  <a:lnTo>
                    <a:pt x="2634" y="1079"/>
                  </a:lnTo>
                  <a:lnTo>
                    <a:pt x="2637" y="1031"/>
                  </a:lnTo>
                  <a:lnTo>
                    <a:pt x="2568" y="984"/>
                  </a:lnTo>
                  <a:lnTo>
                    <a:pt x="2539" y="989"/>
                  </a:lnTo>
                  <a:lnTo>
                    <a:pt x="2518" y="965"/>
                  </a:lnTo>
                  <a:lnTo>
                    <a:pt x="2420" y="949"/>
                  </a:lnTo>
                  <a:lnTo>
                    <a:pt x="2296" y="865"/>
                  </a:lnTo>
                  <a:lnTo>
                    <a:pt x="2158" y="804"/>
                  </a:lnTo>
                  <a:lnTo>
                    <a:pt x="2036" y="714"/>
                  </a:lnTo>
                  <a:lnTo>
                    <a:pt x="1914" y="636"/>
                  </a:lnTo>
                  <a:lnTo>
                    <a:pt x="1851" y="608"/>
                  </a:lnTo>
                  <a:lnTo>
                    <a:pt x="1808" y="531"/>
                  </a:lnTo>
                  <a:lnTo>
                    <a:pt x="1794" y="483"/>
                  </a:lnTo>
                  <a:lnTo>
                    <a:pt x="1758" y="457"/>
                  </a:lnTo>
                  <a:lnTo>
                    <a:pt x="1726" y="348"/>
                  </a:lnTo>
                  <a:lnTo>
                    <a:pt x="1649" y="292"/>
                  </a:lnTo>
                  <a:lnTo>
                    <a:pt x="1612" y="287"/>
                  </a:lnTo>
                  <a:lnTo>
                    <a:pt x="1583" y="306"/>
                  </a:lnTo>
                  <a:lnTo>
                    <a:pt x="1475" y="250"/>
                  </a:lnTo>
                  <a:lnTo>
                    <a:pt x="1337" y="176"/>
                  </a:lnTo>
                  <a:lnTo>
                    <a:pt x="1324" y="134"/>
                  </a:lnTo>
                  <a:lnTo>
                    <a:pt x="1218" y="70"/>
                  </a:lnTo>
                  <a:lnTo>
                    <a:pt x="1093" y="9"/>
                  </a:lnTo>
                  <a:lnTo>
                    <a:pt x="1009" y="0"/>
                  </a:lnTo>
                  <a:lnTo>
                    <a:pt x="1041" y="46"/>
                  </a:lnTo>
                  <a:lnTo>
                    <a:pt x="1019" y="59"/>
                  </a:lnTo>
                  <a:lnTo>
                    <a:pt x="974" y="36"/>
                  </a:lnTo>
                  <a:lnTo>
                    <a:pt x="931" y="59"/>
                  </a:lnTo>
                  <a:lnTo>
                    <a:pt x="903" y="104"/>
                  </a:lnTo>
                  <a:lnTo>
                    <a:pt x="847" y="110"/>
                  </a:lnTo>
                  <a:lnTo>
                    <a:pt x="807" y="189"/>
                  </a:lnTo>
                  <a:lnTo>
                    <a:pt x="820" y="255"/>
                  </a:lnTo>
                  <a:lnTo>
                    <a:pt x="852" y="287"/>
                  </a:lnTo>
                  <a:lnTo>
                    <a:pt x="833" y="329"/>
                  </a:lnTo>
                  <a:lnTo>
                    <a:pt x="757" y="316"/>
                  </a:lnTo>
                  <a:lnTo>
                    <a:pt x="646" y="327"/>
                  </a:lnTo>
                  <a:lnTo>
                    <a:pt x="571" y="343"/>
                  </a:lnTo>
                  <a:lnTo>
                    <a:pt x="452" y="205"/>
                  </a:lnTo>
                  <a:lnTo>
                    <a:pt x="322" y="130"/>
                  </a:lnTo>
                  <a:lnTo>
                    <a:pt x="203" y="112"/>
                  </a:lnTo>
                  <a:lnTo>
                    <a:pt x="114" y="144"/>
                  </a:lnTo>
                  <a:lnTo>
                    <a:pt x="0" y="246"/>
                  </a:lnTo>
                  <a:lnTo>
                    <a:pt x="1" y="261"/>
                  </a:lnTo>
                  <a:lnTo>
                    <a:pt x="29" y="289"/>
                  </a:lnTo>
                  <a:lnTo>
                    <a:pt x="42" y="316"/>
                  </a:lnTo>
                  <a:lnTo>
                    <a:pt x="72" y="339"/>
                  </a:lnTo>
                  <a:lnTo>
                    <a:pt x="82" y="372"/>
                  </a:lnTo>
                  <a:lnTo>
                    <a:pt x="123" y="432"/>
                  </a:lnTo>
                  <a:lnTo>
                    <a:pt x="114" y="488"/>
                  </a:lnTo>
                  <a:lnTo>
                    <a:pt x="92" y="526"/>
                  </a:lnTo>
                  <a:lnTo>
                    <a:pt x="99" y="618"/>
                  </a:lnTo>
                  <a:lnTo>
                    <a:pt x="120" y="646"/>
                  </a:lnTo>
                  <a:lnTo>
                    <a:pt x="130" y="674"/>
                  </a:lnTo>
                  <a:lnTo>
                    <a:pt x="193" y="733"/>
                  </a:lnTo>
                  <a:lnTo>
                    <a:pt x="190" y="709"/>
                  </a:lnTo>
                  <a:lnTo>
                    <a:pt x="170" y="687"/>
                  </a:lnTo>
                  <a:lnTo>
                    <a:pt x="180" y="675"/>
                  </a:lnTo>
                  <a:lnTo>
                    <a:pt x="234" y="684"/>
                  </a:lnTo>
                  <a:lnTo>
                    <a:pt x="259" y="667"/>
                  </a:lnTo>
                  <a:lnTo>
                    <a:pt x="274" y="680"/>
                  </a:lnTo>
                  <a:lnTo>
                    <a:pt x="265" y="717"/>
                  </a:lnTo>
                  <a:lnTo>
                    <a:pt x="276" y="755"/>
                  </a:lnTo>
                  <a:lnTo>
                    <a:pt x="298" y="747"/>
                  </a:lnTo>
                  <a:lnTo>
                    <a:pt x="322" y="779"/>
                  </a:lnTo>
                  <a:lnTo>
                    <a:pt x="311" y="793"/>
                  </a:lnTo>
                  <a:lnTo>
                    <a:pt x="281" y="783"/>
                  </a:lnTo>
                  <a:lnTo>
                    <a:pt x="259" y="788"/>
                  </a:lnTo>
                  <a:lnTo>
                    <a:pt x="244" y="774"/>
                  </a:lnTo>
                  <a:lnTo>
                    <a:pt x="210" y="802"/>
                  </a:lnTo>
                  <a:lnTo>
                    <a:pt x="212" y="835"/>
                  </a:lnTo>
                  <a:lnTo>
                    <a:pt x="232" y="866"/>
                  </a:lnTo>
                  <a:lnTo>
                    <a:pt x="227" y="823"/>
                  </a:lnTo>
                  <a:lnTo>
                    <a:pt x="249" y="818"/>
                  </a:lnTo>
                  <a:lnTo>
                    <a:pt x="265" y="829"/>
                  </a:lnTo>
                  <a:lnTo>
                    <a:pt x="292" y="834"/>
                  </a:lnTo>
                  <a:lnTo>
                    <a:pt x="312" y="868"/>
                  </a:lnTo>
                  <a:lnTo>
                    <a:pt x="362" y="893"/>
                  </a:lnTo>
                  <a:lnTo>
                    <a:pt x="373" y="931"/>
                  </a:lnTo>
                  <a:lnTo>
                    <a:pt x="372" y="984"/>
                  </a:lnTo>
                  <a:lnTo>
                    <a:pt x="377" y="1012"/>
                  </a:lnTo>
                  <a:lnTo>
                    <a:pt x="375" y="1106"/>
                  </a:lnTo>
                  <a:lnTo>
                    <a:pt x="391" y="1171"/>
                  </a:lnTo>
                  <a:lnTo>
                    <a:pt x="426" y="1261"/>
                  </a:lnTo>
                  <a:lnTo>
                    <a:pt x="463" y="1240"/>
                  </a:lnTo>
                  <a:lnTo>
                    <a:pt x="553" y="1235"/>
                  </a:lnTo>
                  <a:lnTo>
                    <a:pt x="569" y="1185"/>
                  </a:lnTo>
                  <a:lnTo>
                    <a:pt x="593" y="1155"/>
                  </a:lnTo>
                  <a:lnTo>
                    <a:pt x="624" y="1153"/>
                  </a:lnTo>
                  <a:lnTo>
                    <a:pt x="700" y="1088"/>
                  </a:lnTo>
                  <a:lnTo>
                    <a:pt x="778" y="1074"/>
                  </a:lnTo>
                  <a:lnTo>
                    <a:pt x="847" y="1088"/>
                  </a:lnTo>
                  <a:lnTo>
                    <a:pt x="860" y="1044"/>
                  </a:lnTo>
                  <a:lnTo>
                    <a:pt x="897" y="1035"/>
                  </a:lnTo>
                  <a:lnTo>
                    <a:pt x="933" y="1050"/>
                  </a:lnTo>
                  <a:lnTo>
                    <a:pt x="974" y="1049"/>
                  </a:lnTo>
                  <a:lnTo>
                    <a:pt x="1041" y="1101"/>
                  </a:lnTo>
                  <a:lnTo>
                    <a:pt x="1097" y="1117"/>
                  </a:lnTo>
                  <a:lnTo>
                    <a:pt x="1204" y="1184"/>
                  </a:lnTo>
                  <a:lnTo>
                    <a:pt x="1233" y="1183"/>
                  </a:lnTo>
                  <a:lnTo>
                    <a:pt x="1262" y="1163"/>
                  </a:lnTo>
                  <a:lnTo>
                    <a:pt x="1336" y="1194"/>
                  </a:lnTo>
                  <a:lnTo>
                    <a:pt x="1374" y="1201"/>
                  </a:lnTo>
                  <a:lnTo>
                    <a:pt x="1385" y="1255"/>
                  </a:lnTo>
                  <a:lnTo>
                    <a:pt x="1402" y="1268"/>
                  </a:lnTo>
                  <a:lnTo>
                    <a:pt x="1441" y="1258"/>
                  </a:lnTo>
                  <a:lnTo>
                    <a:pt x="1509" y="1274"/>
                  </a:lnTo>
                  <a:lnTo>
                    <a:pt x="1584" y="1377"/>
                  </a:lnTo>
                  <a:lnTo>
                    <a:pt x="1664" y="1384"/>
                  </a:lnTo>
                  <a:lnTo>
                    <a:pt x="1711" y="1403"/>
                  </a:lnTo>
                  <a:lnTo>
                    <a:pt x="1739" y="1455"/>
                  </a:lnTo>
                  <a:lnTo>
                    <a:pt x="1726" y="1483"/>
                  </a:lnTo>
                  <a:lnTo>
                    <a:pt x="1743" y="1528"/>
                  </a:lnTo>
                  <a:lnTo>
                    <a:pt x="1740" y="1556"/>
                  </a:lnTo>
                  <a:lnTo>
                    <a:pt x="1756" y="1585"/>
                  </a:lnTo>
                  <a:lnTo>
                    <a:pt x="1773" y="1579"/>
                  </a:lnTo>
                  <a:lnTo>
                    <a:pt x="1815" y="1589"/>
                  </a:lnTo>
                  <a:lnTo>
                    <a:pt x="1844" y="1612"/>
                  </a:lnTo>
                  <a:lnTo>
                    <a:pt x="1875" y="1612"/>
                  </a:lnTo>
                  <a:lnTo>
                    <a:pt x="1898" y="1589"/>
                  </a:lnTo>
                  <a:lnTo>
                    <a:pt x="1930" y="1589"/>
                  </a:lnTo>
                  <a:lnTo>
                    <a:pt x="1971" y="1619"/>
                  </a:lnTo>
                  <a:lnTo>
                    <a:pt x="1982" y="1646"/>
                  </a:lnTo>
                  <a:lnTo>
                    <a:pt x="1997" y="1660"/>
                  </a:lnTo>
                  <a:lnTo>
                    <a:pt x="2016" y="1640"/>
                  </a:lnTo>
                  <a:lnTo>
                    <a:pt x="2069" y="1633"/>
                  </a:lnTo>
                  <a:lnTo>
                    <a:pt x="2095" y="1602"/>
                  </a:lnTo>
                  <a:lnTo>
                    <a:pt x="2101" y="1579"/>
                  </a:lnTo>
                  <a:lnTo>
                    <a:pt x="2124" y="1558"/>
                  </a:lnTo>
                  <a:lnTo>
                    <a:pt x="2115" y="1532"/>
                  </a:lnTo>
                  <a:lnTo>
                    <a:pt x="2172" y="1502"/>
                  </a:lnTo>
                  <a:lnTo>
                    <a:pt x="2243" y="1487"/>
                  </a:lnTo>
                  <a:lnTo>
                    <a:pt x="2249" y="1468"/>
                  </a:lnTo>
                  <a:lnTo>
                    <a:pt x="2278" y="1446"/>
                  </a:lnTo>
                  <a:lnTo>
                    <a:pt x="2307" y="1440"/>
                  </a:lnTo>
                  <a:lnTo>
                    <a:pt x="2319" y="1390"/>
                  </a:lnTo>
                  <a:lnTo>
                    <a:pt x="2320" y="1344"/>
                  </a:lnTo>
                  <a:lnTo>
                    <a:pt x="2362" y="1300"/>
                  </a:lnTo>
                  <a:lnTo>
                    <a:pt x="2362" y="1261"/>
                  </a:lnTo>
                  <a:lnTo>
                    <a:pt x="2345" y="1248"/>
                  </a:lnTo>
                  <a:lnTo>
                    <a:pt x="2348" y="1225"/>
                  </a:lnTo>
                  <a:lnTo>
                    <a:pt x="2366" y="1217"/>
                  </a:lnTo>
                  <a:lnTo>
                    <a:pt x="2386" y="1202"/>
                  </a:lnTo>
                  <a:lnTo>
                    <a:pt x="2435" y="1190"/>
                  </a:lnTo>
                  <a:lnTo>
                    <a:pt x="2449" y="1191"/>
                  </a:lnTo>
                  <a:lnTo>
                    <a:pt x="2504" y="1150"/>
                  </a:lnTo>
                  <a:lnTo>
                    <a:pt x="2547" y="1137"/>
                  </a:lnTo>
                  <a:lnTo>
                    <a:pt x="2584" y="1160"/>
                  </a:lnTo>
                  <a:lnTo>
                    <a:pt x="2624" y="1150"/>
                  </a:lnTo>
                  <a:lnTo>
                    <a:pt x="2637" y="1163"/>
                  </a:lnTo>
                  <a:lnTo>
                    <a:pt x="2645" y="1161"/>
                  </a:lnTo>
                  <a:close/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" name="Freeform 16"/>
            <p:cNvSpPr>
              <a:spLocks noEditPoints="1"/>
            </p:cNvSpPr>
            <p:nvPr/>
          </p:nvSpPr>
          <p:spPr bwMode="auto">
            <a:xfrm>
              <a:off x="3509967" y="4759844"/>
              <a:ext cx="278309" cy="421126"/>
            </a:xfrm>
            <a:custGeom>
              <a:avLst/>
              <a:gdLst>
                <a:gd name="T0" fmla="*/ 679 w 1827"/>
                <a:gd name="T1" fmla="*/ 19 h 2756"/>
                <a:gd name="T2" fmla="*/ 787 w 1827"/>
                <a:gd name="T3" fmla="*/ 91 h 2756"/>
                <a:gd name="T4" fmla="*/ 1101 w 1827"/>
                <a:gd name="T5" fmla="*/ 1153 h 2756"/>
                <a:gd name="T6" fmla="*/ 1217 w 1827"/>
                <a:gd name="T7" fmla="*/ 1263 h 2756"/>
                <a:gd name="T8" fmla="*/ 1268 w 1827"/>
                <a:gd name="T9" fmla="*/ 1328 h 2756"/>
                <a:gd name="T10" fmla="*/ 982 w 1827"/>
                <a:gd name="T11" fmla="*/ 1113 h 2756"/>
                <a:gd name="T12" fmla="*/ 762 w 1827"/>
                <a:gd name="T13" fmla="*/ 1189 h 2756"/>
                <a:gd name="T14" fmla="*/ 671 w 1827"/>
                <a:gd name="T15" fmla="*/ 977 h 2756"/>
                <a:gd name="T16" fmla="*/ 492 w 1827"/>
                <a:gd name="T17" fmla="*/ 864 h 2756"/>
                <a:gd name="T18" fmla="*/ 486 w 1827"/>
                <a:gd name="T19" fmla="*/ 573 h 2756"/>
                <a:gd name="T20" fmla="*/ 797 w 1827"/>
                <a:gd name="T21" fmla="*/ 230 h 2756"/>
                <a:gd name="T22" fmla="*/ 902 w 1827"/>
                <a:gd name="T23" fmla="*/ 559 h 2756"/>
                <a:gd name="T24" fmla="*/ 775 w 1827"/>
                <a:gd name="T25" fmla="*/ 890 h 2756"/>
                <a:gd name="T26" fmla="*/ 838 w 1827"/>
                <a:gd name="T27" fmla="*/ 899 h 2756"/>
                <a:gd name="T28" fmla="*/ 562 w 1827"/>
                <a:gd name="T29" fmla="*/ 1177 h 2756"/>
                <a:gd name="T30" fmla="*/ 697 w 1827"/>
                <a:gd name="T31" fmla="*/ 1386 h 2756"/>
                <a:gd name="T32" fmla="*/ 696 w 1827"/>
                <a:gd name="T33" fmla="*/ 1199 h 2756"/>
                <a:gd name="T34" fmla="*/ 1348 w 1827"/>
                <a:gd name="T35" fmla="*/ 1148 h 2756"/>
                <a:gd name="T36" fmla="*/ 860 w 1827"/>
                <a:gd name="T37" fmla="*/ 1233 h 2756"/>
                <a:gd name="T38" fmla="*/ 1001 w 1827"/>
                <a:gd name="T39" fmla="*/ 1414 h 2756"/>
                <a:gd name="T40" fmla="*/ 1132 w 1827"/>
                <a:gd name="T41" fmla="*/ 1311 h 2756"/>
                <a:gd name="T42" fmla="*/ 1237 w 1827"/>
                <a:gd name="T43" fmla="*/ 1512 h 2756"/>
                <a:gd name="T44" fmla="*/ 1149 w 1827"/>
                <a:gd name="T45" fmla="*/ 1457 h 2756"/>
                <a:gd name="T46" fmla="*/ 938 w 1827"/>
                <a:gd name="T47" fmla="*/ 1563 h 2756"/>
                <a:gd name="T48" fmla="*/ 1113 w 1827"/>
                <a:gd name="T49" fmla="*/ 1584 h 2756"/>
                <a:gd name="T50" fmla="*/ 961 w 1827"/>
                <a:gd name="T51" fmla="*/ 1779 h 2756"/>
                <a:gd name="T52" fmla="*/ 1363 w 1827"/>
                <a:gd name="T53" fmla="*/ 1746 h 2756"/>
                <a:gd name="T54" fmla="*/ 1243 w 1827"/>
                <a:gd name="T55" fmla="*/ 1793 h 2756"/>
                <a:gd name="T56" fmla="*/ 1187 w 1827"/>
                <a:gd name="T57" fmla="*/ 1712 h 2756"/>
                <a:gd name="T58" fmla="*/ 1087 w 1827"/>
                <a:gd name="T59" fmla="*/ 2014 h 2756"/>
                <a:gd name="T60" fmla="*/ 1211 w 1827"/>
                <a:gd name="T61" fmla="*/ 2058 h 2756"/>
                <a:gd name="T62" fmla="*/ 1283 w 1827"/>
                <a:gd name="T63" fmla="*/ 1932 h 2756"/>
                <a:gd name="T64" fmla="*/ 1460 w 1827"/>
                <a:gd name="T65" fmla="*/ 2074 h 2756"/>
                <a:gd name="T66" fmla="*/ 1485 w 1827"/>
                <a:gd name="T67" fmla="*/ 1627 h 2756"/>
                <a:gd name="T68" fmla="*/ 1569 w 1827"/>
                <a:gd name="T69" fmla="*/ 1469 h 2756"/>
                <a:gd name="T70" fmla="*/ 1340 w 1827"/>
                <a:gd name="T71" fmla="*/ 1410 h 2756"/>
                <a:gd name="T72" fmla="*/ 1454 w 1827"/>
                <a:gd name="T73" fmla="*/ 1633 h 2756"/>
                <a:gd name="T74" fmla="*/ 1485 w 1827"/>
                <a:gd name="T75" fmla="*/ 1883 h 2756"/>
                <a:gd name="T76" fmla="*/ 1650 w 1827"/>
                <a:gd name="T77" fmla="*/ 1719 h 2756"/>
                <a:gd name="T78" fmla="*/ 1641 w 1827"/>
                <a:gd name="T79" fmla="*/ 1895 h 2756"/>
                <a:gd name="T80" fmla="*/ 1673 w 1827"/>
                <a:gd name="T81" fmla="*/ 1948 h 2756"/>
                <a:gd name="T82" fmla="*/ 1698 w 1827"/>
                <a:gd name="T83" fmla="*/ 1867 h 2756"/>
                <a:gd name="T84" fmla="*/ 1134 w 1827"/>
                <a:gd name="T85" fmla="*/ 2231 h 2756"/>
                <a:gd name="T86" fmla="*/ 1425 w 1827"/>
                <a:gd name="T87" fmla="*/ 2164 h 2756"/>
                <a:gd name="T88" fmla="*/ 1588 w 1827"/>
                <a:gd name="T89" fmla="*/ 2052 h 2756"/>
                <a:gd name="T90" fmla="*/ 1731 w 1827"/>
                <a:gd name="T91" fmla="*/ 2139 h 2756"/>
                <a:gd name="T92" fmla="*/ 1809 w 1827"/>
                <a:gd name="T93" fmla="*/ 2488 h 2756"/>
                <a:gd name="T94" fmla="*/ 1717 w 1827"/>
                <a:gd name="T95" fmla="*/ 2489 h 2756"/>
                <a:gd name="T96" fmla="*/ 1585 w 1827"/>
                <a:gd name="T97" fmla="*/ 2742 h 2756"/>
                <a:gd name="T98" fmla="*/ 1344 w 1827"/>
                <a:gd name="T99" fmla="*/ 2572 h 2756"/>
                <a:gd name="T100" fmla="*/ 1255 w 1827"/>
                <a:gd name="T101" fmla="*/ 2338 h 2756"/>
                <a:gd name="T102" fmla="*/ 1150 w 1827"/>
                <a:gd name="T103" fmla="*/ 2409 h 2756"/>
                <a:gd name="T104" fmla="*/ 927 w 1827"/>
                <a:gd name="T105" fmla="*/ 2555 h 2756"/>
                <a:gd name="T106" fmla="*/ 492 w 1827"/>
                <a:gd name="T107" fmla="*/ 1479 h 2756"/>
                <a:gd name="T108" fmla="*/ 523 w 1827"/>
                <a:gd name="T109" fmla="*/ 1525 h 2756"/>
                <a:gd name="T110" fmla="*/ 553 w 1827"/>
                <a:gd name="T111" fmla="*/ 1794 h 2756"/>
                <a:gd name="T112" fmla="*/ 267 w 1827"/>
                <a:gd name="T113" fmla="*/ 2051 h 2756"/>
                <a:gd name="T114" fmla="*/ 439 w 1827"/>
                <a:gd name="T115" fmla="*/ 1714 h 2756"/>
                <a:gd name="T116" fmla="*/ 323 w 1827"/>
                <a:gd name="T117" fmla="*/ 1887 h 2756"/>
                <a:gd name="T118" fmla="*/ 49 w 1827"/>
                <a:gd name="T119" fmla="*/ 2237 h 2756"/>
                <a:gd name="T120" fmla="*/ 21 w 1827"/>
                <a:gd name="T121" fmla="*/ 2339 h 27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827" h="2756">
                  <a:moveTo>
                    <a:pt x="653" y="130"/>
                  </a:moveTo>
                  <a:lnTo>
                    <a:pt x="699" y="130"/>
                  </a:lnTo>
                  <a:lnTo>
                    <a:pt x="670" y="145"/>
                  </a:lnTo>
                  <a:lnTo>
                    <a:pt x="653" y="130"/>
                  </a:lnTo>
                  <a:lnTo>
                    <a:pt x="653" y="130"/>
                  </a:lnTo>
                  <a:close/>
                  <a:moveTo>
                    <a:pt x="630" y="50"/>
                  </a:moveTo>
                  <a:lnTo>
                    <a:pt x="655" y="73"/>
                  </a:lnTo>
                  <a:lnTo>
                    <a:pt x="620" y="80"/>
                  </a:lnTo>
                  <a:lnTo>
                    <a:pt x="630" y="50"/>
                  </a:lnTo>
                  <a:lnTo>
                    <a:pt x="630" y="50"/>
                  </a:lnTo>
                  <a:close/>
                  <a:moveTo>
                    <a:pt x="708" y="0"/>
                  </a:moveTo>
                  <a:lnTo>
                    <a:pt x="679" y="19"/>
                  </a:lnTo>
                  <a:lnTo>
                    <a:pt x="702" y="39"/>
                  </a:lnTo>
                  <a:lnTo>
                    <a:pt x="708" y="0"/>
                  </a:lnTo>
                  <a:lnTo>
                    <a:pt x="708" y="0"/>
                  </a:lnTo>
                  <a:close/>
                  <a:moveTo>
                    <a:pt x="787" y="91"/>
                  </a:moveTo>
                  <a:lnTo>
                    <a:pt x="764" y="119"/>
                  </a:lnTo>
                  <a:lnTo>
                    <a:pt x="785" y="136"/>
                  </a:lnTo>
                  <a:lnTo>
                    <a:pt x="800" y="110"/>
                  </a:lnTo>
                  <a:lnTo>
                    <a:pt x="800" y="110"/>
                  </a:lnTo>
                  <a:lnTo>
                    <a:pt x="793" y="100"/>
                  </a:lnTo>
                  <a:lnTo>
                    <a:pt x="788" y="94"/>
                  </a:lnTo>
                  <a:lnTo>
                    <a:pt x="787" y="91"/>
                  </a:lnTo>
                  <a:lnTo>
                    <a:pt x="787" y="91"/>
                  </a:lnTo>
                  <a:close/>
                  <a:moveTo>
                    <a:pt x="803" y="1024"/>
                  </a:moveTo>
                  <a:lnTo>
                    <a:pt x="831" y="1047"/>
                  </a:lnTo>
                  <a:lnTo>
                    <a:pt x="849" y="1083"/>
                  </a:lnTo>
                  <a:lnTo>
                    <a:pt x="890" y="1097"/>
                  </a:lnTo>
                  <a:lnTo>
                    <a:pt x="919" y="1087"/>
                  </a:lnTo>
                  <a:lnTo>
                    <a:pt x="927" y="1059"/>
                  </a:lnTo>
                  <a:lnTo>
                    <a:pt x="977" y="1019"/>
                  </a:lnTo>
                  <a:lnTo>
                    <a:pt x="1012" y="1019"/>
                  </a:lnTo>
                  <a:lnTo>
                    <a:pt x="1067" y="1053"/>
                  </a:lnTo>
                  <a:lnTo>
                    <a:pt x="1088" y="1096"/>
                  </a:lnTo>
                  <a:lnTo>
                    <a:pt x="1084" y="1135"/>
                  </a:lnTo>
                  <a:lnTo>
                    <a:pt x="1101" y="1153"/>
                  </a:lnTo>
                  <a:lnTo>
                    <a:pt x="1125" y="1137"/>
                  </a:lnTo>
                  <a:lnTo>
                    <a:pt x="1123" y="1102"/>
                  </a:lnTo>
                  <a:lnTo>
                    <a:pt x="1139" y="1088"/>
                  </a:lnTo>
                  <a:lnTo>
                    <a:pt x="1160" y="1124"/>
                  </a:lnTo>
                  <a:lnTo>
                    <a:pt x="1204" y="1125"/>
                  </a:lnTo>
                  <a:lnTo>
                    <a:pt x="1239" y="1149"/>
                  </a:lnTo>
                  <a:lnTo>
                    <a:pt x="1247" y="1161"/>
                  </a:lnTo>
                  <a:lnTo>
                    <a:pt x="1220" y="1166"/>
                  </a:lnTo>
                  <a:lnTo>
                    <a:pt x="1201" y="1155"/>
                  </a:lnTo>
                  <a:lnTo>
                    <a:pt x="1184" y="1167"/>
                  </a:lnTo>
                  <a:lnTo>
                    <a:pt x="1192" y="1199"/>
                  </a:lnTo>
                  <a:lnTo>
                    <a:pt x="1217" y="1263"/>
                  </a:lnTo>
                  <a:lnTo>
                    <a:pt x="1215" y="1288"/>
                  </a:lnTo>
                  <a:lnTo>
                    <a:pt x="1252" y="1288"/>
                  </a:lnTo>
                  <a:lnTo>
                    <a:pt x="1279" y="1301"/>
                  </a:lnTo>
                  <a:lnTo>
                    <a:pt x="1308" y="1300"/>
                  </a:lnTo>
                  <a:lnTo>
                    <a:pt x="1324" y="1320"/>
                  </a:lnTo>
                  <a:lnTo>
                    <a:pt x="1307" y="1335"/>
                  </a:lnTo>
                  <a:lnTo>
                    <a:pt x="1312" y="1357"/>
                  </a:lnTo>
                  <a:lnTo>
                    <a:pt x="1298" y="1410"/>
                  </a:lnTo>
                  <a:lnTo>
                    <a:pt x="1266" y="1400"/>
                  </a:lnTo>
                  <a:lnTo>
                    <a:pt x="1237" y="1363"/>
                  </a:lnTo>
                  <a:lnTo>
                    <a:pt x="1265" y="1346"/>
                  </a:lnTo>
                  <a:lnTo>
                    <a:pt x="1268" y="1328"/>
                  </a:lnTo>
                  <a:lnTo>
                    <a:pt x="1238" y="1321"/>
                  </a:lnTo>
                  <a:lnTo>
                    <a:pt x="1239" y="1334"/>
                  </a:lnTo>
                  <a:lnTo>
                    <a:pt x="1207" y="1343"/>
                  </a:lnTo>
                  <a:lnTo>
                    <a:pt x="1166" y="1296"/>
                  </a:lnTo>
                  <a:lnTo>
                    <a:pt x="1139" y="1287"/>
                  </a:lnTo>
                  <a:lnTo>
                    <a:pt x="1139" y="1247"/>
                  </a:lnTo>
                  <a:lnTo>
                    <a:pt x="1124" y="1212"/>
                  </a:lnTo>
                  <a:lnTo>
                    <a:pt x="1071" y="1192"/>
                  </a:lnTo>
                  <a:lnTo>
                    <a:pt x="1047" y="1150"/>
                  </a:lnTo>
                  <a:lnTo>
                    <a:pt x="1023" y="1138"/>
                  </a:lnTo>
                  <a:lnTo>
                    <a:pt x="1002" y="1117"/>
                  </a:lnTo>
                  <a:lnTo>
                    <a:pt x="982" y="1113"/>
                  </a:lnTo>
                  <a:lnTo>
                    <a:pt x="977" y="1131"/>
                  </a:lnTo>
                  <a:lnTo>
                    <a:pt x="1015" y="1199"/>
                  </a:lnTo>
                  <a:lnTo>
                    <a:pt x="1027" y="1260"/>
                  </a:lnTo>
                  <a:lnTo>
                    <a:pt x="1013" y="1263"/>
                  </a:lnTo>
                  <a:lnTo>
                    <a:pt x="977" y="1202"/>
                  </a:lnTo>
                  <a:lnTo>
                    <a:pt x="936" y="1172"/>
                  </a:lnTo>
                  <a:lnTo>
                    <a:pt x="922" y="1145"/>
                  </a:lnTo>
                  <a:lnTo>
                    <a:pt x="847" y="1115"/>
                  </a:lnTo>
                  <a:lnTo>
                    <a:pt x="804" y="1118"/>
                  </a:lnTo>
                  <a:lnTo>
                    <a:pt x="788" y="1142"/>
                  </a:lnTo>
                  <a:lnTo>
                    <a:pt x="796" y="1168"/>
                  </a:lnTo>
                  <a:lnTo>
                    <a:pt x="762" y="1189"/>
                  </a:lnTo>
                  <a:lnTo>
                    <a:pt x="719" y="1146"/>
                  </a:lnTo>
                  <a:lnTo>
                    <a:pt x="695" y="1169"/>
                  </a:lnTo>
                  <a:lnTo>
                    <a:pt x="665" y="1175"/>
                  </a:lnTo>
                  <a:lnTo>
                    <a:pt x="682" y="1145"/>
                  </a:lnTo>
                  <a:lnTo>
                    <a:pt x="668" y="1113"/>
                  </a:lnTo>
                  <a:lnTo>
                    <a:pt x="646" y="1121"/>
                  </a:lnTo>
                  <a:lnTo>
                    <a:pt x="636" y="1158"/>
                  </a:lnTo>
                  <a:lnTo>
                    <a:pt x="612" y="1117"/>
                  </a:lnTo>
                  <a:lnTo>
                    <a:pt x="616" y="1073"/>
                  </a:lnTo>
                  <a:lnTo>
                    <a:pt x="612" y="1052"/>
                  </a:lnTo>
                  <a:lnTo>
                    <a:pt x="632" y="1029"/>
                  </a:lnTo>
                  <a:lnTo>
                    <a:pt x="671" y="977"/>
                  </a:lnTo>
                  <a:lnTo>
                    <a:pt x="639" y="953"/>
                  </a:lnTo>
                  <a:lnTo>
                    <a:pt x="600" y="950"/>
                  </a:lnTo>
                  <a:lnTo>
                    <a:pt x="599" y="972"/>
                  </a:lnTo>
                  <a:lnTo>
                    <a:pt x="618" y="993"/>
                  </a:lnTo>
                  <a:lnTo>
                    <a:pt x="598" y="1020"/>
                  </a:lnTo>
                  <a:lnTo>
                    <a:pt x="573" y="1019"/>
                  </a:lnTo>
                  <a:lnTo>
                    <a:pt x="538" y="973"/>
                  </a:lnTo>
                  <a:lnTo>
                    <a:pt x="537" y="936"/>
                  </a:lnTo>
                  <a:lnTo>
                    <a:pt x="523" y="931"/>
                  </a:lnTo>
                  <a:lnTo>
                    <a:pt x="509" y="941"/>
                  </a:lnTo>
                  <a:lnTo>
                    <a:pt x="493" y="930"/>
                  </a:lnTo>
                  <a:lnTo>
                    <a:pt x="492" y="864"/>
                  </a:lnTo>
                  <a:lnTo>
                    <a:pt x="464" y="813"/>
                  </a:lnTo>
                  <a:lnTo>
                    <a:pt x="451" y="760"/>
                  </a:lnTo>
                  <a:lnTo>
                    <a:pt x="464" y="735"/>
                  </a:lnTo>
                  <a:lnTo>
                    <a:pt x="458" y="721"/>
                  </a:lnTo>
                  <a:lnTo>
                    <a:pt x="437" y="720"/>
                  </a:lnTo>
                  <a:lnTo>
                    <a:pt x="427" y="681"/>
                  </a:lnTo>
                  <a:lnTo>
                    <a:pt x="432" y="635"/>
                  </a:lnTo>
                  <a:lnTo>
                    <a:pt x="458" y="666"/>
                  </a:lnTo>
                  <a:lnTo>
                    <a:pt x="490" y="672"/>
                  </a:lnTo>
                  <a:lnTo>
                    <a:pt x="516" y="657"/>
                  </a:lnTo>
                  <a:lnTo>
                    <a:pt x="516" y="633"/>
                  </a:lnTo>
                  <a:lnTo>
                    <a:pt x="486" y="573"/>
                  </a:lnTo>
                  <a:lnTo>
                    <a:pt x="504" y="529"/>
                  </a:lnTo>
                  <a:lnTo>
                    <a:pt x="525" y="437"/>
                  </a:lnTo>
                  <a:lnTo>
                    <a:pt x="524" y="362"/>
                  </a:lnTo>
                  <a:lnTo>
                    <a:pt x="513" y="317"/>
                  </a:lnTo>
                  <a:lnTo>
                    <a:pt x="550" y="243"/>
                  </a:lnTo>
                  <a:lnTo>
                    <a:pt x="557" y="202"/>
                  </a:lnTo>
                  <a:lnTo>
                    <a:pt x="610" y="184"/>
                  </a:lnTo>
                  <a:lnTo>
                    <a:pt x="679" y="197"/>
                  </a:lnTo>
                  <a:lnTo>
                    <a:pt x="710" y="231"/>
                  </a:lnTo>
                  <a:lnTo>
                    <a:pt x="736" y="249"/>
                  </a:lnTo>
                  <a:lnTo>
                    <a:pt x="745" y="230"/>
                  </a:lnTo>
                  <a:lnTo>
                    <a:pt x="797" y="230"/>
                  </a:lnTo>
                  <a:lnTo>
                    <a:pt x="822" y="209"/>
                  </a:lnTo>
                  <a:lnTo>
                    <a:pt x="825" y="191"/>
                  </a:lnTo>
                  <a:lnTo>
                    <a:pt x="842" y="185"/>
                  </a:lnTo>
                  <a:lnTo>
                    <a:pt x="866" y="217"/>
                  </a:lnTo>
                  <a:lnTo>
                    <a:pt x="863" y="243"/>
                  </a:lnTo>
                  <a:lnTo>
                    <a:pt x="842" y="268"/>
                  </a:lnTo>
                  <a:lnTo>
                    <a:pt x="834" y="340"/>
                  </a:lnTo>
                  <a:lnTo>
                    <a:pt x="868" y="396"/>
                  </a:lnTo>
                  <a:lnTo>
                    <a:pt x="888" y="404"/>
                  </a:lnTo>
                  <a:lnTo>
                    <a:pt x="901" y="450"/>
                  </a:lnTo>
                  <a:lnTo>
                    <a:pt x="919" y="473"/>
                  </a:lnTo>
                  <a:lnTo>
                    <a:pt x="902" y="559"/>
                  </a:lnTo>
                  <a:lnTo>
                    <a:pt x="880" y="612"/>
                  </a:lnTo>
                  <a:lnTo>
                    <a:pt x="890" y="655"/>
                  </a:lnTo>
                  <a:lnTo>
                    <a:pt x="860" y="705"/>
                  </a:lnTo>
                  <a:lnTo>
                    <a:pt x="857" y="686"/>
                  </a:lnTo>
                  <a:lnTo>
                    <a:pt x="869" y="660"/>
                  </a:lnTo>
                  <a:lnTo>
                    <a:pt x="847" y="673"/>
                  </a:lnTo>
                  <a:lnTo>
                    <a:pt x="789" y="727"/>
                  </a:lnTo>
                  <a:lnTo>
                    <a:pt x="776" y="760"/>
                  </a:lnTo>
                  <a:lnTo>
                    <a:pt x="780" y="801"/>
                  </a:lnTo>
                  <a:lnTo>
                    <a:pt x="762" y="829"/>
                  </a:lnTo>
                  <a:lnTo>
                    <a:pt x="755" y="874"/>
                  </a:lnTo>
                  <a:lnTo>
                    <a:pt x="775" y="890"/>
                  </a:lnTo>
                  <a:lnTo>
                    <a:pt x="794" y="937"/>
                  </a:lnTo>
                  <a:lnTo>
                    <a:pt x="817" y="964"/>
                  </a:lnTo>
                  <a:lnTo>
                    <a:pt x="803" y="985"/>
                  </a:lnTo>
                  <a:lnTo>
                    <a:pt x="803" y="1024"/>
                  </a:lnTo>
                  <a:lnTo>
                    <a:pt x="803" y="1024"/>
                  </a:lnTo>
                  <a:close/>
                  <a:moveTo>
                    <a:pt x="870" y="1038"/>
                  </a:moveTo>
                  <a:lnTo>
                    <a:pt x="876" y="1069"/>
                  </a:lnTo>
                  <a:lnTo>
                    <a:pt x="903" y="1083"/>
                  </a:lnTo>
                  <a:lnTo>
                    <a:pt x="896" y="1055"/>
                  </a:lnTo>
                  <a:lnTo>
                    <a:pt x="870" y="1038"/>
                  </a:lnTo>
                  <a:lnTo>
                    <a:pt x="870" y="1038"/>
                  </a:lnTo>
                  <a:close/>
                  <a:moveTo>
                    <a:pt x="838" y="899"/>
                  </a:moveTo>
                  <a:lnTo>
                    <a:pt x="857" y="947"/>
                  </a:lnTo>
                  <a:lnTo>
                    <a:pt x="851" y="964"/>
                  </a:lnTo>
                  <a:lnTo>
                    <a:pt x="858" y="989"/>
                  </a:lnTo>
                  <a:lnTo>
                    <a:pt x="883" y="965"/>
                  </a:lnTo>
                  <a:lnTo>
                    <a:pt x="887" y="910"/>
                  </a:lnTo>
                  <a:lnTo>
                    <a:pt x="906" y="891"/>
                  </a:lnTo>
                  <a:lnTo>
                    <a:pt x="882" y="874"/>
                  </a:lnTo>
                  <a:lnTo>
                    <a:pt x="838" y="899"/>
                  </a:lnTo>
                  <a:lnTo>
                    <a:pt x="838" y="899"/>
                  </a:lnTo>
                  <a:close/>
                  <a:moveTo>
                    <a:pt x="514" y="1131"/>
                  </a:moveTo>
                  <a:lnTo>
                    <a:pt x="517" y="1157"/>
                  </a:lnTo>
                  <a:lnTo>
                    <a:pt x="562" y="1177"/>
                  </a:lnTo>
                  <a:lnTo>
                    <a:pt x="571" y="1167"/>
                  </a:lnTo>
                  <a:lnTo>
                    <a:pt x="538" y="1131"/>
                  </a:lnTo>
                  <a:lnTo>
                    <a:pt x="514" y="1131"/>
                  </a:lnTo>
                  <a:lnTo>
                    <a:pt x="514" y="1131"/>
                  </a:lnTo>
                  <a:close/>
                  <a:moveTo>
                    <a:pt x="577" y="1211"/>
                  </a:moveTo>
                  <a:lnTo>
                    <a:pt x="584" y="1228"/>
                  </a:lnTo>
                  <a:lnTo>
                    <a:pt x="610" y="1227"/>
                  </a:lnTo>
                  <a:lnTo>
                    <a:pt x="618" y="1270"/>
                  </a:lnTo>
                  <a:lnTo>
                    <a:pt x="644" y="1280"/>
                  </a:lnTo>
                  <a:lnTo>
                    <a:pt x="668" y="1311"/>
                  </a:lnTo>
                  <a:lnTo>
                    <a:pt x="668" y="1368"/>
                  </a:lnTo>
                  <a:lnTo>
                    <a:pt x="697" y="1386"/>
                  </a:lnTo>
                  <a:lnTo>
                    <a:pt x="698" y="1419"/>
                  </a:lnTo>
                  <a:lnTo>
                    <a:pt x="734" y="1462"/>
                  </a:lnTo>
                  <a:lnTo>
                    <a:pt x="764" y="1468"/>
                  </a:lnTo>
                  <a:lnTo>
                    <a:pt x="797" y="1440"/>
                  </a:lnTo>
                  <a:lnTo>
                    <a:pt x="797" y="1410"/>
                  </a:lnTo>
                  <a:lnTo>
                    <a:pt x="815" y="1399"/>
                  </a:lnTo>
                  <a:lnTo>
                    <a:pt x="815" y="1367"/>
                  </a:lnTo>
                  <a:lnTo>
                    <a:pt x="796" y="1340"/>
                  </a:lnTo>
                  <a:lnTo>
                    <a:pt x="809" y="1314"/>
                  </a:lnTo>
                  <a:lnTo>
                    <a:pt x="809" y="1281"/>
                  </a:lnTo>
                  <a:lnTo>
                    <a:pt x="772" y="1267"/>
                  </a:lnTo>
                  <a:lnTo>
                    <a:pt x="696" y="1199"/>
                  </a:lnTo>
                  <a:lnTo>
                    <a:pt x="652" y="1210"/>
                  </a:lnTo>
                  <a:lnTo>
                    <a:pt x="610" y="1194"/>
                  </a:lnTo>
                  <a:lnTo>
                    <a:pt x="577" y="1211"/>
                  </a:lnTo>
                  <a:lnTo>
                    <a:pt x="577" y="1211"/>
                  </a:lnTo>
                  <a:close/>
                  <a:moveTo>
                    <a:pt x="1305" y="1083"/>
                  </a:moveTo>
                  <a:lnTo>
                    <a:pt x="1286" y="1096"/>
                  </a:lnTo>
                  <a:lnTo>
                    <a:pt x="1294" y="1138"/>
                  </a:lnTo>
                  <a:lnTo>
                    <a:pt x="1283" y="1167"/>
                  </a:lnTo>
                  <a:lnTo>
                    <a:pt x="1270" y="1177"/>
                  </a:lnTo>
                  <a:lnTo>
                    <a:pt x="1286" y="1196"/>
                  </a:lnTo>
                  <a:lnTo>
                    <a:pt x="1335" y="1187"/>
                  </a:lnTo>
                  <a:lnTo>
                    <a:pt x="1348" y="1148"/>
                  </a:lnTo>
                  <a:lnTo>
                    <a:pt x="1331" y="1110"/>
                  </a:lnTo>
                  <a:lnTo>
                    <a:pt x="1305" y="1083"/>
                  </a:lnTo>
                  <a:lnTo>
                    <a:pt x="1305" y="1083"/>
                  </a:lnTo>
                  <a:close/>
                  <a:moveTo>
                    <a:pt x="860" y="1233"/>
                  </a:moveTo>
                  <a:lnTo>
                    <a:pt x="903" y="1263"/>
                  </a:lnTo>
                  <a:lnTo>
                    <a:pt x="911" y="1242"/>
                  </a:lnTo>
                  <a:lnTo>
                    <a:pt x="926" y="1223"/>
                  </a:lnTo>
                  <a:lnTo>
                    <a:pt x="907" y="1192"/>
                  </a:lnTo>
                  <a:lnTo>
                    <a:pt x="873" y="1180"/>
                  </a:lnTo>
                  <a:lnTo>
                    <a:pt x="854" y="1206"/>
                  </a:lnTo>
                  <a:lnTo>
                    <a:pt x="860" y="1233"/>
                  </a:lnTo>
                  <a:lnTo>
                    <a:pt x="860" y="1233"/>
                  </a:lnTo>
                  <a:close/>
                  <a:moveTo>
                    <a:pt x="931" y="1372"/>
                  </a:moveTo>
                  <a:lnTo>
                    <a:pt x="917" y="1407"/>
                  </a:lnTo>
                  <a:lnTo>
                    <a:pt x="894" y="1439"/>
                  </a:lnTo>
                  <a:lnTo>
                    <a:pt x="914" y="1486"/>
                  </a:lnTo>
                  <a:lnTo>
                    <a:pt x="936" y="1479"/>
                  </a:lnTo>
                  <a:lnTo>
                    <a:pt x="950" y="1433"/>
                  </a:lnTo>
                  <a:lnTo>
                    <a:pt x="937" y="1400"/>
                  </a:lnTo>
                  <a:lnTo>
                    <a:pt x="946" y="1360"/>
                  </a:lnTo>
                  <a:lnTo>
                    <a:pt x="931" y="1372"/>
                  </a:lnTo>
                  <a:lnTo>
                    <a:pt x="931" y="1372"/>
                  </a:lnTo>
                  <a:close/>
                  <a:moveTo>
                    <a:pt x="1017" y="1403"/>
                  </a:moveTo>
                  <a:lnTo>
                    <a:pt x="1001" y="1414"/>
                  </a:lnTo>
                  <a:lnTo>
                    <a:pt x="1005" y="1436"/>
                  </a:lnTo>
                  <a:lnTo>
                    <a:pt x="1041" y="1432"/>
                  </a:lnTo>
                  <a:lnTo>
                    <a:pt x="1043" y="1415"/>
                  </a:lnTo>
                  <a:lnTo>
                    <a:pt x="1017" y="1403"/>
                  </a:lnTo>
                  <a:lnTo>
                    <a:pt x="1017" y="1403"/>
                  </a:lnTo>
                  <a:close/>
                  <a:moveTo>
                    <a:pt x="1132" y="1311"/>
                  </a:moveTo>
                  <a:lnTo>
                    <a:pt x="1095" y="1272"/>
                  </a:lnTo>
                  <a:lnTo>
                    <a:pt x="1080" y="1276"/>
                  </a:lnTo>
                  <a:lnTo>
                    <a:pt x="1080" y="1298"/>
                  </a:lnTo>
                  <a:lnTo>
                    <a:pt x="1128" y="1350"/>
                  </a:lnTo>
                  <a:lnTo>
                    <a:pt x="1136" y="1332"/>
                  </a:lnTo>
                  <a:lnTo>
                    <a:pt x="1132" y="1311"/>
                  </a:lnTo>
                  <a:lnTo>
                    <a:pt x="1132" y="1311"/>
                  </a:lnTo>
                  <a:close/>
                  <a:moveTo>
                    <a:pt x="1200" y="1380"/>
                  </a:moveTo>
                  <a:lnTo>
                    <a:pt x="1211" y="1399"/>
                  </a:lnTo>
                  <a:lnTo>
                    <a:pt x="1240" y="1427"/>
                  </a:lnTo>
                  <a:lnTo>
                    <a:pt x="1257" y="1427"/>
                  </a:lnTo>
                  <a:lnTo>
                    <a:pt x="1226" y="1389"/>
                  </a:lnTo>
                  <a:lnTo>
                    <a:pt x="1200" y="1380"/>
                  </a:lnTo>
                  <a:lnTo>
                    <a:pt x="1200" y="1380"/>
                  </a:lnTo>
                  <a:close/>
                  <a:moveTo>
                    <a:pt x="1140" y="1513"/>
                  </a:moveTo>
                  <a:lnTo>
                    <a:pt x="1171" y="1464"/>
                  </a:lnTo>
                  <a:lnTo>
                    <a:pt x="1197" y="1462"/>
                  </a:lnTo>
                  <a:lnTo>
                    <a:pt x="1237" y="1512"/>
                  </a:lnTo>
                  <a:lnTo>
                    <a:pt x="1282" y="1530"/>
                  </a:lnTo>
                  <a:lnTo>
                    <a:pt x="1311" y="1527"/>
                  </a:lnTo>
                  <a:lnTo>
                    <a:pt x="1311" y="1505"/>
                  </a:lnTo>
                  <a:lnTo>
                    <a:pt x="1288" y="1476"/>
                  </a:lnTo>
                  <a:lnTo>
                    <a:pt x="1232" y="1440"/>
                  </a:lnTo>
                  <a:lnTo>
                    <a:pt x="1208" y="1436"/>
                  </a:lnTo>
                  <a:lnTo>
                    <a:pt x="1176" y="1406"/>
                  </a:lnTo>
                  <a:lnTo>
                    <a:pt x="1163" y="1407"/>
                  </a:lnTo>
                  <a:lnTo>
                    <a:pt x="1166" y="1395"/>
                  </a:lnTo>
                  <a:lnTo>
                    <a:pt x="1140" y="1387"/>
                  </a:lnTo>
                  <a:lnTo>
                    <a:pt x="1142" y="1427"/>
                  </a:lnTo>
                  <a:lnTo>
                    <a:pt x="1149" y="1457"/>
                  </a:lnTo>
                  <a:lnTo>
                    <a:pt x="1133" y="1470"/>
                  </a:lnTo>
                  <a:lnTo>
                    <a:pt x="1132" y="1492"/>
                  </a:lnTo>
                  <a:lnTo>
                    <a:pt x="1140" y="1513"/>
                  </a:lnTo>
                  <a:lnTo>
                    <a:pt x="1140" y="1513"/>
                  </a:lnTo>
                  <a:close/>
                  <a:moveTo>
                    <a:pt x="961" y="1779"/>
                  </a:moveTo>
                  <a:lnTo>
                    <a:pt x="949" y="1795"/>
                  </a:lnTo>
                  <a:lnTo>
                    <a:pt x="933" y="1802"/>
                  </a:lnTo>
                  <a:lnTo>
                    <a:pt x="918" y="1740"/>
                  </a:lnTo>
                  <a:lnTo>
                    <a:pt x="931" y="1696"/>
                  </a:lnTo>
                  <a:lnTo>
                    <a:pt x="930" y="1633"/>
                  </a:lnTo>
                  <a:lnTo>
                    <a:pt x="938" y="1599"/>
                  </a:lnTo>
                  <a:lnTo>
                    <a:pt x="938" y="1563"/>
                  </a:lnTo>
                  <a:lnTo>
                    <a:pt x="920" y="1559"/>
                  </a:lnTo>
                  <a:lnTo>
                    <a:pt x="883" y="1545"/>
                  </a:lnTo>
                  <a:lnTo>
                    <a:pt x="890" y="1523"/>
                  </a:lnTo>
                  <a:lnTo>
                    <a:pt x="928" y="1513"/>
                  </a:lnTo>
                  <a:lnTo>
                    <a:pt x="963" y="1548"/>
                  </a:lnTo>
                  <a:lnTo>
                    <a:pt x="990" y="1559"/>
                  </a:lnTo>
                  <a:lnTo>
                    <a:pt x="983" y="1573"/>
                  </a:lnTo>
                  <a:lnTo>
                    <a:pt x="1003" y="1576"/>
                  </a:lnTo>
                  <a:lnTo>
                    <a:pt x="1042" y="1573"/>
                  </a:lnTo>
                  <a:lnTo>
                    <a:pt x="1067" y="1580"/>
                  </a:lnTo>
                  <a:lnTo>
                    <a:pt x="1089" y="1614"/>
                  </a:lnTo>
                  <a:lnTo>
                    <a:pt x="1113" y="1584"/>
                  </a:lnTo>
                  <a:lnTo>
                    <a:pt x="1135" y="1570"/>
                  </a:lnTo>
                  <a:lnTo>
                    <a:pt x="1152" y="1597"/>
                  </a:lnTo>
                  <a:lnTo>
                    <a:pt x="1145" y="1627"/>
                  </a:lnTo>
                  <a:lnTo>
                    <a:pt x="1125" y="1643"/>
                  </a:lnTo>
                  <a:lnTo>
                    <a:pt x="1108" y="1682"/>
                  </a:lnTo>
                  <a:lnTo>
                    <a:pt x="1064" y="1719"/>
                  </a:lnTo>
                  <a:lnTo>
                    <a:pt x="1049" y="1743"/>
                  </a:lnTo>
                  <a:lnTo>
                    <a:pt x="1030" y="1743"/>
                  </a:lnTo>
                  <a:lnTo>
                    <a:pt x="1025" y="1755"/>
                  </a:lnTo>
                  <a:lnTo>
                    <a:pt x="1002" y="1754"/>
                  </a:lnTo>
                  <a:lnTo>
                    <a:pt x="961" y="1779"/>
                  </a:lnTo>
                  <a:lnTo>
                    <a:pt x="961" y="1779"/>
                  </a:lnTo>
                  <a:close/>
                  <a:moveTo>
                    <a:pt x="1053" y="1755"/>
                  </a:moveTo>
                  <a:lnTo>
                    <a:pt x="1022" y="1765"/>
                  </a:lnTo>
                  <a:lnTo>
                    <a:pt x="1011" y="1802"/>
                  </a:lnTo>
                  <a:lnTo>
                    <a:pt x="1032" y="1820"/>
                  </a:lnTo>
                  <a:lnTo>
                    <a:pt x="1064" y="1787"/>
                  </a:lnTo>
                  <a:lnTo>
                    <a:pt x="1066" y="1764"/>
                  </a:lnTo>
                  <a:lnTo>
                    <a:pt x="1053" y="1755"/>
                  </a:lnTo>
                  <a:lnTo>
                    <a:pt x="1053" y="1755"/>
                  </a:lnTo>
                  <a:close/>
                  <a:moveTo>
                    <a:pt x="1363" y="1746"/>
                  </a:moveTo>
                  <a:lnTo>
                    <a:pt x="1361" y="1783"/>
                  </a:lnTo>
                  <a:lnTo>
                    <a:pt x="1349" y="1764"/>
                  </a:lnTo>
                  <a:lnTo>
                    <a:pt x="1363" y="1746"/>
                  </a:lnTo>
                  <a:lnTo>
                    <a:pt x="1363" y="1746"/>
                  </a:lnTo>
                  <a:close/>
                  <a:moveTo>
                    <a:pt x="1201" y="1991"/>
                  </a:moveTo>
                  <a:lnTo>
                    <a:pt x="1229" y="1959"/>
                  </a:lnTo>
                  <a:lnTo>
                    <a:pt x="1243" y="1881"/>
                  </a:lnTo>
                  <a:lnTo>
                    <a:pt x="1293" y="1825"/>
                  </a:lnTo>
                  <a:lnTo>
                    <a:pt x="1302" y="1789"/>
                  </a:lnTo>
                  <a:lnTo>
                    <a:pt x="1297" y="1755"/>
                  </a:lnTo>
                  <a:lnTo>
                    <a:pt x="1311" y="1733"/>
                  </a:lnTo>
                  <a:lnTo>
                    <a:pt x="1308" y="1664"/>
                  </a:lnTo>
                  <a:lnTo>
                    <a:pt x="1290" y="1671"/>
                  </a:lnTo>
                  <a:lnTo>
                    <a:pt x="1277" y="1738"/>
                  </a:lnTo>
                  <a:lnTo>
                    <a:pt x="1243" y="1793"/>
                  </a:lnTo>
                  <a:lnTo>
                    <a:pt x="1239" y="1835"/>
                  </a:lnTo>
                  <a:lnTo>
                    <a:pt x="1222" y="1887"/>
                  </a:lnTo>
                  <a:lnTo>
                    <a:pt x="1195" y="1923"/>
                  </a:lnTo>
                  <a:lnTo>
                    <a:pt x="1194" y="1960"/>
                  </a:lnTo>
                  <a:lnTo>
                    <a:pt x="1201" y="1991"/>
                  </a:lnTo>
                  <a:lnTo>
                    <a:pt x="1201" y="1991"/>
                  </a:lnTo>
                  <a:close/>
                  <a:moveTo>
                    <a:pt x="1164" y="1973"/>
                  </a:moveTo>
                  <a:lnTo>
                    <a:pt x="1158" y="1903"/>
                  </a:lnTo>
                  <a:lnTo>
                    <a:pt x="1180" y="1798"/>
                  </a:lnTo>
                  <a:lnTo>
                    <a:pt x="1214" y="1764"/>
                  </a:lnTo>
                  <a:lnTo>
                    <a:pt x="1215" y="1733"/>
                  </a:lnTo>
                  <a:lnTo>
                    <a:pt x="1187" y="1712"/>
                  </a:lnTo>
                  <a:lnTo>
                    <a:pt x="1171" y="1723"/>
                  </a:lnTo>
                  <a:lnTo>
                    <a:pt x="1146" y="1711"/>
                  </a:lnTo>
                  <a:lnTo>
                    <a:pt x="1118" y="1731"/>
                  </a:lnTo>
                  <a:lnTo>
                    <a:pt x="1118" y="1765"/>
                  </a:lnTo>
                  <a:lnTo>
                    <a:pt x="1096" y="1798"/>
                  </a:lnTo>
                  <a:lnTo>
                    <a:pt x="1102" y="1847"/>
                  </a:lnTo>
                  <a:lnTo>
                    <a:pt x="1082" y="1890"/>
                  </a:lnTo>
                  <a:lnTo>
                    <a:pt x="1025" y="1904"/>
                  </a:lnTo>
                  <a:lnTo>
                    <a:pt x="1009" y="1926"/>
                  </a:lnTo>
                  <a:lnTo>
                    <a:pt x="1020" y="1983"/>
                  </a:lnTo>
                  <a:lnTo>
                    <a:pt x="1045" y="1987"/>
                  </a:lnTo>
                  <a:lnTo>
                    <a:pt x="1087" y="2014"/>
                  </a:lnTo>
                  <a:lnTo>
                    <a:pt x="1124" y="2016"/>
                  </a:lnTo>
                  <a:lnTo>
                    <a:pt x="1125" y="2058"/>
                  </a:lnTo>
                  <a:lnTo>
                    <a:pt x="1153" y="2073"/>
                  </a:lnTo>
                  <a:lnTo>
                    <a:pt x="1186" y="2053"/>
                  </a:lnTo>
                  <a:lnTo>
                    <a:pt x="1187" y="2020"/>
                  </a:lnTo>
                  <a:lnTo>
                    <a:pt x="1164" y="1973"/>
                  </a:lnTo>
                  <a:lnTo>
                    <a:pt x="1164" y="1973"/>
                  </a:lnTo>
                  <a:close/>
                  <a:moveTo>
                    <a:pt x="1255" y="2033"/>
                  </a:moveTo>
                  <a:lnTo>
                    <a:pt x="1266" y="2043"/>
                  </a:lnTo>
                  <a:lnTo>
                    <a:pt x="1263" y="2064"/>
                  </a:lnTo>
                  <a:lnTo>
                    <a:pt x="1234" y="2076"/>
                  </a:lnTo>
                  <a:lnTo>
                    <a:pt x="1211" y="2058"/>
                  </a:lnTo>
                  <a:lnTo>
                    <a:pt x="1221" y="2037"/>
                  </a:lnTo>
                  <a:lnTo>
                    <a:pt x="1255" y="2033"/>
                  </a:lnTo>
                  <a:lnTo>
                    <a:pt x="1255" y="2033"/>
                  </a:lnTo>
                  <a:close/>
                  <a:moveTo>
                    <a:pt x="1368" y="1863"/>
                  </a:moveTo>
                  <a:lnTo>
                    <a:pt x="1390" y="1863"/>
                  </a:lnTo>
                  <a:lnTo>
                    <a:pt x="1410" y="1882"/>
                  </a:lnTo>
                  <a:lnTo>
                    <a:pt x="1413" y="1921"/>
                  </a:lnTo>
                  <a:lnTo>
                    <a:pt x="1399" y="1945"/>
                  </a:lnTo>
                  <a:lnTo>
                    <a:pt x="1344" y="1970"/>
                  </a:lnTo>
                  <a:lnTo>
                    <a:pt x="1298" y="1973"/>
                  </a:lnTo>
                  <a:lnTo>
                    <a:pt x="1302" y="1956"/>
                  </a:lnTo>
                  <a:lnTo>
                    <a:pt x="1283" y="1932"/>
                  </a:lnTo>
                  <a:lnTo>
                    <a:pt x="1305" y="1902"/>
                  </a:lnTo>
                  <a:lnTo>
                    <a:pt x="1368" y="1863"/>
                  </a:lnTo>
                  <a:lnTo>
                    <a:pt x="1368" y="1863"/>
                  </a:lnTo>
                  <a:close/>
                  <a:moveTo>
                    <a:pt x="1536" y="1869"/>
                  </a:moveTo>
                  <a:lnTo>
                    <a:pt x="1554" y="1902"/>
                  </a:lnTo>
                  <a:lnTo>
                    <a:pt x="1555" y="1930"/>
                  </a:lnTo>
                  <a:lnTo>
                    <a:pt x="1530" y="1901"/>
                  </a:lnTo>
                  <a:lnTo>
                    <a:pt x="1536" y="1869"/>
                  </a:lnTo>
                  <a:lnTo>
                    <a:pt x="1536" y="1869"/>
                  </a:lnTo>
                  <a:close/>
                  <a:moveTo>
                    <a:pt x="1433" y="2015"/>
                  </a:moveTo>
                  <a:lnTo>
                    <a:pt x="1465" y="2042"/>
                  </a:lnTo>
                  <a:lnTo>
                    <a:pt x="1460" y="2074"/>
                  </a:lnTo>
                  <a:lnTo>
                    <a:pt x="1434" y="2056"/>
                  </a:lnTo>
                  <a:lnTo>
                    <a:pt x="1426" y="2034"/>
                  </a:lnTo>
                  <a:lnTo>
                    <a:pt x="1433" y="2015"/>
                  </a:lnTo>
                  <a:lnTo>
                    <a:pt x="1433" y="2015"/>
                  </a:lnTo>
                  <a:close/>
                  <a:moveTo>
                    <a:pt x="1408" y="1577"/>
                  </a:moveTo>
                  <a:lnTo>
                    <a:pt x="1400" y="1612"/>
                  </a:lnTo>
                  <a:lnTo>
                    <a:pt x="1371" y="1615"/>
                  </a:lnTo>
                  <a:lnTo>
                    <a:pt x="1345" y="1597"/>
                  </a:lnTo>
                  <a:lnTo>
                    <a:pt x="1365" y="1582"/>
                  </a:lnTo>
                  <a:lnTo>
                    <a:pt x="1408" y="1577"/>
                  </a:lnTo>
                  <a:lnTo>
                    <a:pt x="1408" y="1577"/>
                  </a:lnTo>
                  <a:close/>
                  <a:moveTo>
                    <a:pt x="1485" y="1627"/>
                  </a:moveTo>
                  <a:lnTo>
                    <a:pt x="1514" y="1646"/>
                  </a:lnTo>
                  <a:lnTo>
                    <a:pt x="1525" y="1671"/>
                  </a:lnTo>
                  <a:lnTo>
                    <a:pt x="1579" y="1675"/>
                  </a:lnTo>
                  <a:lnTo>
                    <a:pt x="1590" y="1680"/>
                  </a:lnTo>
                  <a:lnTo>
                    <a:pt x="1598" y="1671"/>
                  </a:lnTo>
                  <a:lnTo>
                    <a:pt x="1618" y="1679"/>
                  </a:lnTo>
                  <a:lnTo>
                    <a:pt x="1600" y="1657"/>
                  </a:lnTo>
                  <a:lnTo>
                    <a:pt x="1589" y="1624"/>
                  </a:lnTo>
                  <a:lnTo>
                    <a:pt x="1569" y="1606"/>
                  </a:lnTo>
                  <a:lnTo>
                    <a:pt x="1572" y="1554"/>
                  </a:lnTo>
                  <a:lnTo>
                    <a:pt x="1565" y="1488"/>
                  </a:lnTo>
                  <a:lnTo>
                    <a:pt x="1569" y="1469"/>
                  </a:lnTo>
                  <a:lnTo>
                    <a:pt x="1554" y="1458"/>
                  </a:lnTo>
                  <a:lnTo>
                    <a:pt x="1523" y="1416"/>
                  </a:lnTo>
                  <a:lnTo>
                    <a:pt x="1504" y="1382"/>
                  </a:lnTo>
                  <a:lnTo>
                    <a:pt x="1482" y="1379"/>
                  </a:lnTo>
                  <a:lnTo>
                    <a:pt x="1470" y="1386"/>
                  </a:lnTo>
                  <a:lnTo>
                    <a:pt x="1454" y="1377"/>
                  </a:lnTo>
                  <a:lnTo>
                    <a:pt x="1434" y="1380"/>
                  </a:lnTo>
                  <a:lnTo>
                    <a:pt x="1422" y="1394"/>
                  </a:lnTo>
                  <a:lnTo>
                    <a:pt x="1385" y="1393"/>
                  </a:lnTo>
                  <a:lnTo>
                    <a:pt x="1356" y="1394"/>
                  </a:lnTo>
                  <a:lnTo>
                    <a:pt x="1340" y="1386"/>
                  </a:lnTo>
                  <a:lnTo>
                    <a:pt x="1340" y="1410"/>
                  </a:lnTo>
                  <a:lnTo>
                    <a:pt x="1368" y="1469"/>
                  </a:lnTo>
                  <a:lnTo>
                    <a:pt x="1415" y="1506"/>
                  </a:lnTo>
                  <a:lnTo>
                    <a:pt x="1457" y="1555"/>
                  </a:lnTo>
                  <a:lnTo>
                    <a:pt x="1475" y="1567"/>
                  </a:lnTo>
                  <a:lnTo>
                    <a:pt x="1470" y="1583"/>
                  </a:lnTo>
                  <a:lnTo>
                    <a:pt x="1453" y="1606"/>
                  </a:lnTo>
                  <a:lnTo>
                    <a:pt x="1447" y="1615"/>
                  </a:lnTo>
                  <a:lnTo>
                    <a:pt x="1465" y="1609"/>
                  </a:lnTo>
                  <a:lnTo>
                    <a:pt x="1471" y="1619"/>
                  </a:lnTo>
                  <a:lnTo>
                    <a:pt x="1485" y="1627"/>
                  </a:lnTo>
                  <a:lnTo>
                    <a:pt x="1485" y="1627"/>
                  </a:lnTo>
                  <a:close/>
                  <a:moveTo>
                    <a:pt x="1454" y="1633"/>
                  </a:moveTo>
                  <a:lnTo>
                    <a:pt x="1416" y="1646"/>
                  </a:lnTo>
                  <a:lnTo>
                    <a:pt x="1383" y="1632"/>
                  </a:lnTo>
                  <a:lnTo>
                    <a:pt x="1358" y="1632"/>
                  </a:lnTo>
                  <a:lnTo>
                    <a:pt x="1372" y="1667"/>
                  </a:lnTo>
                  <a:lnTo>
                    <a:pt x="1373" y="1705"/>
                  </a:lnTo>
                  <a:lnTo>
                    <a:pt x="1395" y="1727"/>
                  </a:lnTo>
                  <a:lnTo>
                    <a:pt x="1413" y="1708"/>
                  </a:lnTo>
                  <a:lnTo>
                    <a:pt x="1435" y="1728"/>
                  </a:lnTo>
                  <a:lnTo>
                    <a:pt x="1432" y="1776"/>
                  </a:lnTo>
                  <a:lnTo>
                    <a:pt x="1449" y="1809"/>
                  </a:lnTo>
                  <a:lnTo>
                    <a:pt x="1455" y="1862"/>
                  </a:lnTo>
                  <a:lnTo>
                    <a:pt x="1485" y="1883"/>
                  </a:lnTo>
                  <a:lnTo>
                    <a:pt x="1488" y="1832"/>
                  </a:lnTo>
                  <a:lnTo>
                    <a:pt x="1508" y="1859"/>
                  </a:lnTo>
                  <a:lnTo>
                    <a:pt x="1540" y="1850"/>
                  </a:lnTo>
                  <a:lnTo>
                    <a:pt x="1543" y="1822"/>
                  </a:lnTo>
                  <a:lnTo>
                    <a:pt x="1511" y="1767"/>
                  </a:lnTo>
                  <a:lnTo>
                    <a:pt x="1487" y="1750"/>
                  </a:lnTo>
                  <a:lnTo>
                    <a:pt x="1480" y="1695"/>
                  </a:lnTo>
                  <a:lnTo>
                    <a:pt x="1460" y="1648"/>
                  </a:lnTo>
                  <a:lnTo>
                    <a:pt x="1454" y="1633"/>
                  </a:lnTo>
                  <a:lnTo>
                    <a:pt x="1454" y="1633"/>
                  </a:lnTo>
                  <a:close/>
                  <a:moveTo>
                    <a:pt x="1633" y="1724"/>
                  </a:moveTo>
                  <a:lnTo>
                    <a:pt x="1650" y="1719"/>
                  </a:lnTo>
                  <a:lnTo>
                    <a:pt x="1640" y="1708"/>
                  </a:lnTo>
                  <a:lnTo>
                    <a:pt x="1626" y="1709"/>
                  </a:lnTo>
                  <a:lnTo>
                    <a:pt x="1633" y="1724"/>
                  </a:lnTo>
                  <a:lnTo>
                    <a:pt x="1633" y="1724"/>
                  </a:lnTo>
                  <a:close/>
                  <a:moveTo>
                    <a:pt x="1639" y="1759"/>
                  </a:moveTo>
                  <a:lnTo>
                    <a:pt x="1617" y="1744"/>
                  </a:lnTo>
                  <a:lnTo>
                    <a:pt x="1618" y="1765"/>
                  </a:lnTo>
                  <a:lnTo>
                    <a:pt x="1630" y="1774"/>
                  </a:lnTo>
                  <a:lnTo>
                    <a:pt x="1639" y="1759"/>
                  </a:lnTo>
                  <a:lnTo>
                    <a:pt x="1639" y="1759"/>
                  </a:lnTo>
                  <a:close/>
                  <a:moveTo>
                    <a:pt x="1632" y="1937"/>
                  </a:moveTo>
                  <a:lnTo>
                    <a:pt x="1641" y="1895"/>
                  </a:lnTo>
                  <a:lnTo>
                    <a:pt x="1617" y="1864"/>
                  </a:lnTo>
                  <a:lnTo>
                    <a:pt x="1616" y="1830"/>
                  </a:lnTo>
                  <a:lnTo>
                    <a:pt x="1629" y="1821"/>
                  </a:lnTo>
                  <a:lnTo>
                    <a:pt x="1620" y="1800"/>
                  </a:lnTo>
                  <a:lnTo>
                    <a:pt x="1601" y="1809"/>
                  </a:lnTo>
                  <a:lnTo>
                    <a:pt x="1595" y="1849"/>
                  </a:lnTo>
                  <a:lnTo>
                    <a:pt x="1616" y="1894"/>
                  </a:lnTo>
                  <a:lnTo>
                    <a:pt x="1610" y="1917"/>
                  </a:lnTo>
                  <a:lnTo>
                    <a:pt x="1618" y="1934"/>
                  </a:lnTo>
                  <a:lnTo>
                    <a:pt x="1632" y="1937"/>
                  </a:lnTo>
                  <a:lnTo>
                    <a:pt x="1632" y="1937"/>
                  </a:lnTo>
                  <a:close/>
                  <a:moveTo>
                    <a:pt x="1673" y="1948"/>
                  </a:moveTo>
                  <a:lnTo>
                    <a:pt x="1669" y="1969"/>
                  </a:lnTo>
                  <a:lnTo>
                    <a:pt x="1684" y="1987"/>
                  </a:lnTo>
                  <a:lnTo>
                    <a:pt x="1691" y="1964"/>
                  </a:lnTo>
                  <a:lnTo>
                    <a:pt x="1673" y="1948"/>
                  </a:lnTo>
                  <a:lnTo>
                    <a:pt x="1673" y="1948"/>
                  </a:lnTo>
                  <a:close/>
                  <a:moveTo>
                    <a:pt x="1698" y="1867"/>
                  </a:moveTo>
                  <a:lnTo>
                    <a:pt x="1692" y="1907"/>
                  </a:lnTo>
                  <a:lnTo>
                    <a:pt x="1685" y="1922"/>
                  </a:lnTo>
                  <a:lnTo>
                    <a:pt x="1704" y="1945"/>
                  </a:lnTo>
                  <a:lnTo>
                    <a:pt x="1729" y="1936"/>
                  </a:lnTo>
                  <a:lnTo>
                    <a:pt x="1716" y="1901"/>
                  </a:lnTo>
                  <a:lnTo>
                    <a:pt x="1698" y="1867"/>
                  </a:lnTo>
                  <a:lnTo>
                    <a:pt x="1698" y="1867"/>
                  </a:lnTo>
                  <a:close/>
                  <a:moveTo>
                    <a:pt x="983" y="2509"/>
                  </a:moveTo>
                  <a:lnTo>
                    <a:pt x="946" y="2468"/>
                  </a:lnTo>
                  <a:lnTo>
                    <a:pt x="970" y="2416"/>
                  </a:lnTo>
                  <a:lnTo>
                    <a:pt x="981" y="2364"/>
                  </a:lnTo>
                  <a:lnTo>
                    <a:pt x="969" y="2337"/>
                  </a:lnTo>
                  <a:lnTo>
                    <a:pt x="1002" y="2297"/>
                  </a:lnTo>
                  <a:lnTo>
                    <a:pt x="1038" y="2289"/>
                  </a:lnTo>
                  <a:lnTo>
                    <a:pt x="1065" y="2262"/>
                  </a:lnTo>
                  <a:lnTo>
                    <a:pt x="1099" y="2273"/>
                  </a:lnTo>
                  <a:lnTo>
                    <a:pt x="1150" y="2262"/>
                  </a:lnTo>
                  <a:lnTo>
                    <a:pt x="1134" y="2231"/>
                  </a:lnTo>
                  <a:lnTo>
                    <a:pt x="1152" y="2198"/>
                  </a:lnTo>
                  <a:lnTo>
                    <a:pt x="1194" y="2181"/>
                  </a:lnTo>
                  <a:lnTo>
                    <a:pt x="1215" y="2149"/>
                  </a:lnTo>
                  <a:lnTo>
                    <a:pt x="1244" y="2145"/>
                  </a:lnTo>
                  <a:lnTo>
                    <a:pt x="1293" y="2187"/>
                  </a:lnTo>
                  <a:lnTo>
                    <a:pt x="1295" y="2248"/>
                  </a:lnTo>
                  <a:lnTo>
                    <a:pt x="1258" y="2305"/>
                  </a:lnTo>
                  <a:lnTo>
                    <a:pt x="1291" y="2273"/>
                  </a:lnTo>
                  <a:lnTo>
                    <a:pt x="1325" y="2264"/>
                  </a:lnTo>
                  <a:lnTo>
                    <a:pt x="1367" y="2242"/>
                  </a:lnTo>
                  <a:lnTo>
                    <a:pt x="1387" y="2181"/>
                  </a:lnTo>
                  <a:lnTo>
                    <a:pt x="1425" y="2164"/>
                  </a:lnTo>
                  <a:lnTo>
                    <a:pt x="1444" y="2205"/>
                  </a:lnTo>
                  <a:lnTo>
                    <a:pt x="1466" y="2195"/>
                  </a:lnTo>
                  <a:lnTo>
                    <a:pt x="1470" y="2165"/>
                  </a:lnTo>
                  <a:lnTo>
                    <a:pt x="1456" y="2155"/>
                  </a:lnTo>
                  <a:lnTo>
                    <a:pt x="1475" y="2084"/>
                  </a:lnTo>
                  <a:lnTo>
                    <a:pt x="1513" y="2099"/>
                  </a:lnTo>
                  <a:lnTo>
                    <a:pt x="1536" y="2117"/>
                  </a:lnTo>
                  <a:lnTo>
                    <a:pt x="1545" y="2099"/>
                  </a:lnTo>
                  <a:lnTo>
                    <a:pt x="1545" y="2052"/>
                  </a:lnTo>
                  <a:lnTo>
                    <a:pt x="1558" y="2049"/>
                  </a:lnTo>
                  <a:lnTo>
                    <a:pt x="1586" y="2080"/>
                  </a:lnTo>
                  <a:lnTo>
                    <a:pt x="1588" y="2052"/>
                  </a:lnTo>
                  <a:lnTo>
                    <a:pt x="1572" y="1980"/>
                  </a:lnTo>
                  <a:lnTo>
                    <a:pt x="1573" y="1939"/>
                  </a:lnTo>
                  <a:lnTo>
                    <a:pt x="1603" y="1946"/>
                  </a:lnTo>
                  <a:lnTo>
                    <a:pt x="1615" y="1944"/>
                  </a:lnTo>
                  <a:lnTo>
                    <a:pt x="1622" y="1973"/>
                  </a:lnTo>
                  <a:lnTo>
                    <a:pt x="1672" y="2015"/>
                  </a:lnTo>
                  <a:lnTo>
                    <a:pt x="1708" y="2051"/>
                  </a:lnTo>
                  <a:lnTo>
                    <a:pt x="1731" y="2030"/>
                  </a:lnTo>
                  <a:lnTo>
                    <a:pt x="1730" y="2057"/>
                  </a:lnTo>
                  <a:lnTo>
                    <a:pt x="1757" y="2097"/>
                  </a:lnTo>
                  <a:lnTo>
                    <a:pt x="1757" y="2143"/>
                  </a:lnTo>
                  <a:lnTo>
                    <a:pt x="1731" y="2139"/>
                  </a:lnTo>
                  <a:lnTo>
                    <a:pt x="1727" y="2159"/>
                  </a:lnTo>
                  <a:lnTo>
                    <a:pt x="1748" y="2185"/>
                  </a:lnTo>
                  <a:lnTo>
                    <a:pt x="1762" y="2187"/>
                  </a:lnTo>
                  <a:lnTo>
                    <a:pt x="1760" y="2209"/>
                  </a:lnTo>
                  <a:lnTo>
                    <a:pt x="1761" y="2253"/>
                  </a:lnTo>
                  <a:lnTo>
                    <a:pt x="1774" y="2231"/>
                  </a:lnTo>
                  <a:lnTo>
                    <a:pt x="1780" y="2274"/>
                  </a:lnTo>
                  <a:lnTo>
                    <a:pt x="1780" y="2315"/>
                  </a:lnTo>
                  <a:lnTo>
                    <a:pt x="1800" y="2346"/>
                  </a:lnTo>
                  <a:lnTo>
                    <a:pt x="1821" y="2380"/>
                  </a:lnTo>
                  <a:lnTo>
                    <a:pt x="1827" y="2440"/>
                  </a:lnTo>
                  <a:lnTo>
                    <a:pt x="1809" y="2488"/>
                  </a:lnTo>
                  <a:lnTo>
                    <a:pt x="1793" y="2487"/>
                  </a:lnTo>
                  <a:lnTo>
                    <a:pt x="1794" y="2509"/>
                  </a:lnTo>
                  <a:lnTo>
                    <a:pt x="1782" y="2486"/>
                  </a:lnTo>
                  <a:lnTo>
                    <a:pt x="1761" y="2489"/>
                  </a:lnTo>
                  <a:lnTo>
                    <a:pt x="1755" y="2511"/>
                  </a:lnTo>
                  <a:lnTo>
                    <a:pt x="1768" y="2564"/>
                  </a:lnTo>
                  <a:lnTo>
                    <a:pt x="1763" y="2605"/>
                  </a:lnTo>
                  <a:lnTo>
                    <a:pt x="1762" y="2631"/>
                  </a:lnTo>
                  <a:lnTo>
                    <a:pt x="1750" y="2606"/>
                  </a:lnTo>
                  <a:lnTo>
                    <a:pt x="1734" y="2550"/>
                  </a:lnTo>
                  <a:lnTo>
                    <a:pt x="1735" y="2517"/>
                  </a:lnTo>
                  <a:lnTo>
                    <a:pt x="1717" y="2489"/>
                  </a:lnTo>
                  <a:lnTo>
                    <a:pt x="1708" y="2453"/>
                  </a:lnTo>
                  <a:lnTo>
                    <a:pt x="1683" y="2416"/>
                  </a:lnTo>
                  <a:lnTo>
                    <a:pt x="1659" y="2431"/>
                  </a:lnTo>
                  <a:lnTo>
                    <a:pt x="1614" y="2509"/>
                  </a:lnTo>
                  <a:lnTo>
                    <a:pt x="1606" y="2539"/>
                  </a:lnTo>
                  <a:lnTo>
                    <a:pt x="1638" y="2563"/>
                  </a:lnTo>
                  <a:lnTo>
                    <a:pt x="1658" y="2612"/>
                  </a:lnTo>
                  <a:lnTo>
                    <a:pt x="1674" y="2635"/>
                  </a:lnTo>
                  <a:lnTo>
                    <a:pt x="1672" y="2672"/>
                  </a:lnTo>
                  <a:lnTo>
                    <a:pt x="1621" y="2737"/>
                  </a:lnTo>
                  <a:lnTo>
                    <a:pt x="1596" y="2756"/>
                  </a:lnTo>
                  <a:lnTo>
                    <a:pt x="1585" y="2742"/>
                  </a:lnTo>
                  <a:lnTo>
                    <a:pt x="1573" y="2707"/>
                  </a:lnTo>
                  <a:lnTo>
                    <a:pt x="1586" y="2685"/>
                  </a:lnTo>
                  <a:lnTo>
                    <a:pt x="1574" y="2671"/>
                  </a:lnTo>
                  <a:lnTo>
                    <a:pt x="1555" y="2684"/>
                  </a:lnTo>
                  <a:lnTo>
                    <a:pt x="1551" y="2704"/>
                  </a:lnTo>
                  <a:lnTo>
                    <a:pt x="1521" y="2722"/>
                  </a:lnTo>
                  <a:lnTo>
                    <a:pt x="1484" y="2706"/>
                  </a:lnTo>
                  <a:lnTo>
                    <a:pt x="1452" y="2677"/>
                  </a:lnTo>
                  <a:lnTo>
                    <a:pt x="1410" y="2677"/>
                  </a:lnTo>
                  <a:lnTo>
                    <a:pt x="1376" y="2637"/>
                  </a:lnTo>
                  <a:lnTo>
                    <a:pt x="1370" y="2606"/>
                  </a:lnTo>
                  <a:lnTo>
                    <a:pt x="1344" y="2572"/>
                  </a:lnTo>
                  <a:lnTo>
                    <a:pt x="1351" y="2549"/>
                  </a:lnTo>
                  <a:lnTo>
                    <a:pt x="1348" y="2520"/>
                  </a:lnTo>
                  <a:lnTo>
                    <a:pt x="1330" y="2500"/>
                  </a:lnTo>
                  <a:lnTo>
                    <a:pt x="1347" y="2478"/>
                  </a:lnTo>
                  <a:lnTo>
                    <a:pt x="1345" y="2459"/>
                  </a:lnTo>
                  <a:lnTo>
                    <a:pt x="1360" y="2452"/>
                  </a:lnTo>
                  <a:lnTo>
                    <a:pt x="1392" y="2464"/>
                  </a:lnTo>
                  <a:lnTo>
                    <a:pt x="1362" y="2435"/>
                  </a:lnTo>
                  <a:lnTo>
                    <a:pt x="1355" y="2404"/>
                  </a:lnTo>
                  <a:lnTo>
                    <a:pt x="1320" y="2376"/>
                  </a:lnTo>
                  <a:lnTo>
                    <a:pt x="1290" y="2369"/>
                  </a:lnTo>
                  <a:lnTo>
                    <a:pt x="1255" y="2338"/>
                  </a:lnTo>
                  <a:lnTo>
                    <a:pt x="1238" y="2338"/>
                  </a:lnTo>
                  <a:lnTo>
                    <a:pt x="1223" y="2354"/>
                  </a:lnTo>
                  <a:lnTo>
                    <a:pt x="1231" y="2370"/>
                  </a:lnTo>
                  <a:lnTo>
                    <a:pt x="1219" y="2387"/>
                  </a:lnTo>
                  <a:lnTo>
                    <a:pt x="1238" y="2415"/>
                  </a:lnTo>
                  <a:lnTo>
                    <a:pt x="1223" y="2413"/>
                  </a:lnTo>
                  <a:lnTo>
                    <a:pt x="1195" y="2391"/>
                  </a:lnTo>
                  <a:lnTo>
                    <a:pt x="1175" y="2393"/>
                  </a:lnTo>
                  <a:lnTo>
                    <a:pt x="1185" y="2371"/>
                  </a:lnTo>
                  <a:lnTo>
                    <a:pt x="1166" y="2365"/>
                  </a:lnTo>
                  <a:lnTo>
                    <a:pt x="1152" y="2376"/>
                  </a:lnTo>
                  <a:lnTo>
                    <a:pt x="1150" y="2409"/>
                  </a:lnTo>
                  <a:lnTo>
                    <a:pt x="1132" y="2398"/>
                  </a:lnTo>
                  <a:lnTo>
                    <a:pt x="1114" y="2407"/>
                  </a:lnTo>
                  <a:lnTo>
                    <a:pt x="1103" y="2397"/>
                  </a:lnTo>
                  <a:lnTo>
                    <a:pt x="1111" y="2358"/>
                  </a:lnTo>
                  <a:lnTo>
                    <a:pt x="1087" y="2335"/>
                  </a:lnTo>
                  <a:lnTo>
                    <a:pt x="1067" y="2345"/>
                  </a:lnTo>
                  <a:lnTo>
                    <a:pt x="1047" y="2390"/>
                  </a:lnTo>
                  <a:lnTo>
                    <a:pt x="1026" y="2409"/>
                  </a:lnTo>
                  <a:lnTo>
                    <a:pt x="999" y="2485"/>
                  </a:lnTo>
                  <a:lnTo>
                    <a:pt x="983" y="2509"/>
                  </a:lnTo>
                  <a:lnTo>
                    <a:pt x="983" y="2509"/>
                  </a:lnTo>
                  <a:close/>
                  <a:moveTo>
                    <a:pt x="927" y="2555"/>
                  </a:moveTo>
                  <a:lnTo>
                    <a:pt x="928" y="2573"/>
                  </a:lnTo>
                  <a:lnTo>
                    <a:pt x="950" y="2606"/>
                  </a:lnTo>
                  <a:lnTo>
                    <a:pt x="971" y="2613"/>
                  </a:lnTo>
                  <a:lnTo>
                    <a:pt x="1017" y="2571"/>
                  </a:lnTo>
                  <a:lnTo>
                    <a:pt x="1021" y="2558"/>
                  </a:lnTo>
                  <a:lnTo>
                    <a:pt x="1000" y="2551"/>
                  </a:lnTo>
                  <a:lnTo>
                    <a:pt x="978" y="2537"/>
                  </a:lnTo>
                  <a:lnTo>
                    <a:pt x="959" y="2553"/>
                  </a:lnTo>
                  <a:lnTo>
                    <a:pt x="927" y="2555"/>
                  </a:lnTo>
                  <a:lnTo>
                    <a:pt x="927" y="2555"/>
                  </a:lnTo>
                  <a:close/>
                  <a:moveTo>
                    <a:pt x="508" y="1497"/>
                  </a:moveTo>
                  <a:lnTo>
                    <a:pt x="492" y="1479"/>
                  </a:lnTo>
                  <a:lnTo>
                    <a:pt x="479" y="1451"/>
                  </a:lnTo>
                  <a:lnTo>
                    <a:pt x="491" y="1436"/>
                  </a:lnTo>
                  <a:lnTo>
                    <a:pt x="520" y="1440"/>
                  </a:lnTo>
                  <a:lnTo>
                    <a:pt x="541" y="1465"/>
                  </a:lnTo>
                  <a:lnTo>
                    <a:pt x="579" y="1473"/>
                  </a:lnTo>
                  <a:lnTo>
                    <a:pt x="587" y="1492"/>
                  </a:lnTo>
                  <a:lnTo>
                    <a:pt x="571" y="1511"/>
                  </a:lnTo>
                  <a:lnTo>
                    <a:pt x="547" y="1501"/>
                  </a:lnTo>
                  <a:lnTo>
                    <a:pt x="508" y="1497"/>
                  </a:lnTo>
                  <a:lnTo>
                    <a:pt x="508" y="1497"/>
                  </a:lnTo>
                  <a:close/>
                  <a:moveTo>
                    <a:pt x="485" y="1514"/>
                  </a:moveTo>
                  <a:lnTo>
                    <a:pt x="523" y="1525"/>
                  </a:lnTo>
                  <a:lnTo>
                    <a:pt x="535" y="1551"/>
                  </a:lnTo>
                  <a:lnTo>
                    <a:pt x="520" y="1561"/>
                  </a:lnTo>
                  <a:lnTo>
                    <a:pt x="508" y="1578"/>
                  </a:lnTo>
                  <a:lnTo>
                    <a:pt x="492" y="1578"/>
                  </a:lnTo>
                  <a:lnTo>
                    <a:pt x="482" y="1536"/>
                  </a:lnTo>
                  <a:lnTo>
                    <a:pt x="485" y="1514"/>
                  </a:lnTo>
                  <a:lnTo>
                    <a:pt x="485" y="1514"/>
                  </a:lnTo>
                  <a:close/>
                  <a:moveTo>
                    <a:pt x="508" y="1792"/>
                  </a:moveTo>
                  <a:lnTo>
                    <a:pt x="523" y="1781"/>
                  </a:lnTo>
                  <a:lnTo>
                    <a:pt x="528" y="1765"/>
                  </a:lnTo>
                  <a:lnTo>
                    <a:pt x="539" y="1782"/>
                  </a:lnTo>
                  <a:lnTo>
                    <a:pt x="553" y="1794"/>
                  </a:lnTo>
                  <a:lnTo>
                    <a:pt x="552" y="1815"/>
                  </a:lnTo>
                  <a:lnTo>
                    <a:pt x="525" y="1816"/>
                  </a:lnTo>
                  <a:lnTo>
                    <a:pt x="499" y="1814"/>
                  </a:lnTo>
                  <a:lnTo>
                    <a:pt x="508" y="1792"/>
                  </a:lnTo>
                  <a:lnTo>
                    <a:pt x="508" y="1792"/>
                  </a:lnTo>
                  <a:close/>
                  <a:moveTo>
                    <a:pt x="61" y="2199"/>
                  </a:moveTo>
                  <a:lnTo>
                    <a:pt x="96" y="2172"/>
                  </a:lnTo>
                  <a:lnTo>
                    <a:pt x="120" y="2167"/>
                  </a:lnTo>
                  <a:lnTo>
                    <a:pt x="145" y="2142"/>
                  </a:lnTo>
                  <a:lnTo>
                    <a:pt x="184" y="2128"/>
                  </a:lnTo>
                  <a:lnTo>
                    <a:pt x="225" y="2065"/>
                  </a:lnTo>
                  <a:lnTo>
                    <a:pt x="267" y="2051"/>
                  </a:lnTo>
                  <a:lnTo>
                    <a:pt x="296" y="2025"/>
                  </a:lnTo>
                  <a:lnTo>
                    <a:pt x="299" y="2006"/>
                  </a:lnTo>
                  <a:lnTo>
                    <a:pt x="324" y="1977"/>
                  </a:lnTo>
                  <a:lnTo>
                    <a:pt x="324" y="1922"/>
                  </a:lnTo>
                  <a:lnTo>
                    <a:pt x="345" y="1896"/>
                  </a:lnTo>
                  <a:lnTo>
                    <a:pt x="400" y="1892"/>
                  </a:lnTo>
                  <a:lnTo>
                    <a:pt x="414" y="1856"/>
                  </a:lnTo>
                  <a:lnTo>
                    <a:pt x="440" y="1828"/>
                  </a:lnTo>
                  <a:lnTo>
                    <a:pt x="470" y="1824"/>
                  </a:lnTo>
                  <a:lnTo>
                    <a:pt x="485" y="1793"/>
                  </a:lnTo>
                  <a:lnTo>
                    <a:pt x="465" y="1747"/>
                  </a:lnTo>
                  <a:lnTo>
                    <a:pt x="439" y="1714"/>
                  </a:lnTo>
                  <a:lnTo>
                    <a:pt x="442" y="1680"/>
                  </a:lnTo>
                  <a:lnTo>
                    <a:pt x="438" y="1627"/>
                  </a:lnTo>
                  <a:lnTo>
                    <a:pt x="421" y="1634"/>
                  </a:lnTo>
                  <a:lnTo>
                    <a:pt x="414" y="1691"/>
                  </a:lnTo>
                  <a:lnTo>
                    <a:pt x="419" y="1744"/>
                  </a:lnTo>
                  <a:lnTo>
                    <a:pt x="391" y="1727"/>
                  </a:lnTo>
                  <a:lnTo>
                    <a:pt x="414" y="1763"/>
                  </a:lnTo>
                  <a:lnTo>
                    <a:pt x="412" y="1789"/>
                  </a:lnTo>
                  <a:lnTo>
                    <a:pt x="383" y="1825"/>
                  </a:lnTo>
                  <a:lnTo>
                    <a:pt x="358" y="1821"/>
                  </a:lnTo>
                  <a:lnTo>
                    <a:pt x="325" y="1860"/>
                  </a:lnTo>
                  <a:lnTo>
                    <a:pt x="323" y="1887"/>
                  </a:lnTo>
                  <a:lnTo>
                    <a:pt x="286" y="1910"/>
                  </a:lnTo>
                  <a:lnTo>
                    <a:pt x="248" y="1987"/>
                  </a:lnTo>
                  <a:lnTo>
                    <a:pt x="195" y="2038"/>
                  </a:lnTo>
                  <a:lnTo>
                    <a:pt x="167" y="2043"/>
                  </a:lnTo>
                  <a:lnTo>
                    <a:pt x="140" y="2092"/>
                  </a:lnTo>
                  <a:lnTo>
                    <a:pt x="119" y="2099"/>
                  </a:lnTo>
                  <a:lnTo>
                    <a:pt x="66" y="2169"/>
                  </a:lnTo>
                  <a:lnTo>
                    <a:pt x="56" y="2187"/>
                  </a:lnTo>
                  <a:lnTo>
                    <a:pt x="61" y="2199"/>
                  </a:lnTo>
                  <a:lnTo>
                    <a:pt x="61" y="2199"/>
                  </a:lnTo>
                  <a:close/>
                  <a:moveTo>
                    <a:pt x="67" y="2219"/>
                  </a:moveTo>
                  <a:lnTo>
                    <a:pt x="49" y="2237"/>
                  </a:lnTo>
                  <a:lnTo>
                    <a:pt x="65" y="2235"/>
                  </a:lnTo>
                  <a:lnTo>
                    <a:pt x="67" y="2219"/>
                  </a:lnTo>
                  <a:lnTo>
                    <a:pt x="67" y="2219"/>
                  </a:lnTo>
                  <a:close/>
                  <a:moveTo>
                    <a:pt x="85" y="2225"/>
                  </a:moveTo>
                  <a:lnTo>
                    <a:pt x="74" y="2238"/>
                  </a:lnTo>
                  <a:lnTo>
                    <a:pt x="93" y="2248"/>
                  </a:lnTo>
                  <a:lnTo>
                    <a:pt x="85" y="2225"/>
                  </a:lnTo>
                  <a:lnTo>
                    <a:pt x="85" y="2225"/>
                  </a:lnTo>
                  <a:close/>
                  <a:moveTo>
                    <a:pt x="33" y="2268"/>
                  </a:moveTo>
                  <a:lnTo>
                    <a:pt x="1" y="2280"/>
                  </a:lnTo>
                  <a:lnTo>
                    <a:pt x="0" y="2305"/>
                  </a:lnTo>
                  <a:lnTo>
                    <a:pt x="21" y="2339"/>
                  </a:lnTo>
                  <a:lnTo>
                    <a:pt x="39" y="2339"/>
                  </a:lnTo>
                  <a:lnTo>
                    <a:pt x="40" y="2293"/>
                  </a:lnTo>
                  <a:lnTo>
                    <a:pt x="45" y="2278"/>
                  </a:lnTo>
                  <a:lnTo>
                    <a:pt x="33" y="2268"/>
                  </a:lnTo>
                  <a:close/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" name="Freeform 17"/>
            <p:cNvSpPr>
              <a:spLocks noEditPoints="1"/>
            </p:cNvSpPr>
            <p:nvPr/>
          </p:nvSpPr>
          <p:spPr bwMode="auto">
            <a:xfrm>
              <a:off x="2904827" y="5153505"/>
              <a:ext cx="1290842" cy="510844"/>
            </a:xfrm>
            <a:custGeom>
              <a:avLst/>
              <a:gdLst>
                <a:gd name="T0" fmla="*/ 8119 w 8454"/>
                <a:gd name="T1" fmla="*/ 2614 h 3346"/>
                <a:gd name="T2" fmla="*/ 7328 w 8454"/>
                <a:gd name="T3" fmla="*/ 2077 h 3346"/>
                <a:gd name="T4" fmla="*/ 6933 w 8454"/>
                <a:gd name="T5" fmla="*/ 1917 h 3346"/>
                <a:gd name="T6" fmla="*/ 6784 w 8454"/>
                <a:gd name="T7" fmla="*/ 1594 h 3346"/>
                <a:gd name="T8" fmla="*/ 7270 w 8454"/>
                <a:gd name="T9" fmla="*/ 1737 h 3346"/>
                <a:gd name="T10" fmla="*/ 8273 w 8454"/>
                <a:gd name="T11" fmla="*/ 1687 h 3346"/>
                <a:gd name="T12" fmla="*/ 6636 w 8454"/>
                <a:gd name="T13" fmla="*/ 1319 h 3346"/>
                <a:gd name="T14" fmla="*/ 5814 w 8454"/>
                <a:gd name="T15" fmla="*/ 390 h 3346"/>
                <a:gd name="T16" fmla="*/ 5966 w 8454"/>
                <a:gd name="T17" fmla="*/ 1146 h 3346"/>
                <a:gd name="T18" fmla="*/ 6186 w 8454"/>
                <a:gd name="T19" fmla="*/ 1202 h 3346"/>
                <a:gd name="T20" fmla="*/ 5938 w 8454"/>
                <a:gd name="T21" fmla="*/ 1351 h 3346"/>
                <a:gd name="T22" fmla="*/ 6061 w 8454"/>
                <a:gd name="T23" fmla="*/ 1947 h 3346"/>
                <a:gd name="T24" fmla="*/ 6554 w 8454"/>
                <a:gd name="T25" fmla="*/ 1889 h 3346"/>
                <a:gd name="T26" fmla="*/ 4677 w 8454"/>
                <a:gd name="T27" fmla="*/ 2612 h 3346"/>
                <a:gd name="T28" fmla="*/ 5555 w 8454"/>
                <a:gd name="T29" fmla="*/ 1605 h 3346"/>
                <a:gd name="T30" fmla="*/ 5136 w 8454"/>
                <a:gd name="T31" fmla="*/ 2272 h 3346"/>
                <a:gd name="T32" fmla="*/ 4886 w 8454"/>
                <a:gd name="T33" fmla="*/ 2223 h 3346"/>
                <a:gd name="T34" fmla="*/ 4894 w 8454"/>
                <a:gd name="T35" fmla="*/ 1338 h 3346"/>
                <a:gd name="T36" fmla="*/ 5515 w 8454"/>
                <a:gd name="T37" fmla="*/ 1044 h 3346"/>
                <a:gd name="T38" fmla="*/ 4556 w 8454"/>
                <a:gd name="T39" fmla="*/ 1158 h 3346"/>
                <a:gd name="T40" fmla="*/ 4436 w 8454"/>
                <a:gd name="T41" fmla="*/ 2171 h 3346"/>
                <a:gd name="T42" fmla="*/ 4833 w 8454"/>
                <a:gd name="T43" fmla="*/ 2034 h 3346"/>
                <a:gd name="T44" fmla="*/ 4992 w 8454"/>
                <a:gd name="T45" fmla="*/ 1885 h 3346"/>
                <a:gd name="T46" fmla="*/ 4928 w 8454"/>
                <a:gd name="T47" fmla="*/ 1438 h 3346"/>
                <a:gd name="T48" fmla="*/ 4450 w 8454"/>
                <a:gd name="T49" fmla="*/ 367 h 3346"/>
                <a:gd name="T50" fmla="*/ 3880 w 8454"/>
                <a:gd name="T51" fmla="*/ 1915 h 3346"/>
                <a:gd name="T52" fmla="*/ 2649 w 8454"/>
                <a:gd name="T53" fmla="*/ 1475 h 3346"/>
                <a:gd name="T54" fmla="*/ 3652 w 8454"/>
                <a:gd name="T55" fmla="*/ 832 h 3346"/>
                <a:gd name="T56" fmla="*/ 4149 w 8454"/>
                <a:gd name="T57" fmla="*/ 885 h 3346"/>
                <a:gd name="T58" fmla="*/ 3868 w 8454"/>
                <a:gd name="T59" fmla="*/ 1611 h 3346"/>
                <a:gd name="T60" fmla="*/ 3438 w 8454"/>
                <a:gd name="T61" fmla="*/ 1936 h 3346"/>
                <a:gd name="T62" fmla="*/ 2730 w 8454"/>
                <a:gd name="T63" fmla="*/ 1636 h 3346"/>
                <a:gd name="T64" fmla="*/ 7314 w 8454"/>
                <a:gd name="T65" fmla="*/ 1431 h 3346"/>
                <a:gd name="T66" fmla="*/ 7497 w 8454"/>
                <a:gd name="T67" fmla="*/ 1378 h 3346"/>
                <a:gd name="T68" fmla="*/ 7171 w 8454"/>
                <a:gd name="T69" fmla="*/ 2561 h 3346"/>
                <a:gd name="T70" fmla="*/ 7271 w 8454"/>
                <a:gd name="T71" fmla="*/ 2406 h 3346"/>
                <a:gd name="T72" fmla="*/ 6781 w 8454"/>
                <a:gd name="T73" fmla="*/ 2570 h 3346"/>
                <a:gd name="T74" fmla="*/ 6605 w 8454"/>
                <a:gd name="T75" fmla="*/ 2731 h 3346"/>
                <a:gd name="T76" fmla="*/ 6315 w 8454"/>
                <a:gd name="T77" fmla="*/ 2738 h 3346"/>
                <a:gd name="T78" fmla="*/ 5880 w 8454"/>
                <a:gd name="T79" fmla="*/ 2812 h 3346"/>
                <a:gd name="T80" fmla="*/ 5131 w 8454"/>
                <a:gd name="T81" fmla="*/ 3199 h 3346"/>
                <a:gd name="T82" fmla="*/ 4566 w 8454"/>
                <a:gd name="T83" fmla="*/ 3219 h 3346"/>
                <a:gd name="T84" fmla="*/ 5790 w 8454"/>
                <a:gd name="T85" fmla="*/ 2701 h 3346"/>
                <a:gd name="T86" fmla="*/ 5256 w 8454"/>
                <a:gd name="T87" fmla="*/ 2885 h 3346"/>
                <a:gd name="T88" fmla="*/ 4751 w 8454"/>
                <a:gd name="T89" fmla="*/ 2848 h 3346"/>
                <a:gd name="T90" fmla="*/ 4455 w 8454"/>
                <a:gd name="T91" fmla="*/ 2900 h 3346"/>
                <a:gd name="T92" fmla="*/ 4345 w 8454"/>
                <a:gd name="T93" fmla="*/ 2846 h 3346"/>
                <a:gd name="T94" fmla="*/ 3762 w 8454"/>
                <a:gd name="T95" fmla="*/ 2936 h 3346"/>
                <a:gd name="T96" fmla="*/ 7986 w 8454"/>
                <a:gd name="T97" fmla="*/ 2803 h 3346"/>
                <a:gd name="T98" fmla="*/ 3428 w 8454"/>
                <a:gd name="T99" fmla="*/ 2579 h 3346"/>
                <a:gd name="T100" fmla="*/ 2730 w 8454"/>
                <a:gd name="T101" fmla="*/ 2573 h 3346"/>
                <a:gd name="T102" fmla="*/ 3328 w 8454"/>
                <a:gd name="T103" fmla="*/ 2864 h 3346"/>
                <a:gd name="T104" fmla="*/ 1965 w 8454"/>
                <a:gd name="T105" fmla="*/ 2564 h 3346"/>
                <a:gd name="T106" fmla="*/ 1960 w 8454"/>
                <a:gd name="T107" fmla="*/ 655 h 3346"/>
                <a:gd name="T108" fmla="*/ 1904 w 8454"/>
                <a:gd name="T109" fmla="*/ 1586 h 3346"/>
                <a:gd name="T110" fmla="*/ 1728 w 8454"/>
                <a:gd name="T111" fmla="*/ 1360 h 3346"/>
                <a:gd name="T112" fmla="*/ 1159 w 8454"/>
                <a:gd name="T113" fmla="*/ 888 h 3346"/>
                <a:gd name="T114" fmla="*/ 601 w 8454"/>
                <a:gd name="T115" fmla="*/ 1346 h 3346"/>
                <a:gd name="T116" fmla="*/ 87 w 8454"/>
                <a:gd name="T117" fmla="*/ 737 h 3346"/>
                <a:gd name="T118" fmla="*/ 810 w 8454"/>
                <a:gd name="T119" fmla="*/ 1231 h 3346"/>
                <a:gd name="T120" fmla="*/ 1923 w 8454"/>
                <a:gd name="T121" fmla="*/ 2345 h 3346"/>
                <a:gd name="T122" fmla="*/ 1527 w 8454"/>
                <a:gd name="T123" fmla="*/ 1335 h 3346"/>
                <a:gd name="T124" fmla="*/ 850 w 8454"/>
                <a:gd name="T125" fmla="*/ 628 h 33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8454" h="3346">
                  <a:moveTo>
                    <a:pt x="8454" y="1755"/>
                  </a:moveTo>
                  <a:lnTo>
                    <a:pt x="8431" y="2444"/>
                  </a:lnTo>
                  <a:lnTo>
                    <a:pt x="8421" y="2496"/>
                  </a:lnTo>
                  <a:lnTo>
                    <a:pt x="8420" y="2526"/>
                  </a:lnTo>
                  <a:lnTo>
                    <a:pt x="8428" y="2541"/>
                  </a:lnTo>
                  <a:lnTo>
                    <a:pt x="8413" y="2986"/>
                  </a:lnTo>
                  <a:lnTo>
                    <a:pt x="8402" y="2986"/>
                  </a:lnTo>
                  <a:lnTo>
                    <a:pt x="8357" y="2971"/>
                  </a:lnTo>
                  <a:lnTo>
                    <a:pt x="8306" y="2916"/>
                  </a:lnTo>
                  <a:lnTo>
                    <a:pt x="8294" y="2889"/>
                  </a:lnTo>
                  <a:lnTo>
                    <a:pt x="8295" y="2877"/>
                  </a:lnTo>
                  <a:lnTo>
                    <a:pt x="8258" y="2844"/>
                  </a:lnTo>
                  <a:lnTo>
                    <a:pt x="8241" y="2833"/>
                  </a:lnTo>
                  <a:lnTo>
                    <a:pt x="8235" y="2805"/>
                  </a:lnTo>
                  <a:lnTo>
                    <a:pt x="8251" y="2778"/>
                  </a:lnTo>
                  <a:lnTo>
                    <a:pt x="8250" y="2737"/>
                  </a:lnTo>
                  <a:lnTo>
                    <a:pt x="8241" y="2777"/>
                  </a:lnTo>
                  <a:lnTo>
                    <a:pt x="8217" y="2792"/>
                  </a:lnTo>
                  <a:lnTo>
                    <a:pt x="8162" y="2789"/>
                  </a:lnTo>
                  <a:lnTo>
                    <a:pt x="8131" y="2806"/>
                  </a:lnTo>
                  <a:lnTo>
                    <a:pt x="8106" y="2805"/>
                  </a:lnTo>
                  <a:lnTo>
                    <a:pt x="8089" y="2789"/>
                  </a:lnTo>
                  <a:lnTo>
                    <a:pt x="8046" y="2812"/>
                  </a:lnTo>
                  <a:lnTo>
                    <a:pt x="8024" y="2786"/>
                  </a:lnTo>
                  <a:lnTo>
                    <a:pt x="8041" y="2776"/>
                  </a:lnTo>
                  <a:lnTo>
                    <a:pt x="8052" y="2747"/>
                  </a:lnTo>
                  <a:lnTo>
                    <a:pt x="8052" y="2725"/>
                  </a:lnTo>
                  <a:lnTo>
                    <a:pt x="8061" y="2714"/>
                  </a:lnTo>
                  <a:lnTo>
                    <a:pt x="8067" y="2667"/>
                  </a:lnTo>
                  <a:lnTo>
                    <a:pt x="8044" y="2657"/>
                  </a:lnTo>
                  <a:lnTo>
                    <a:pt x="8023" y="2630"/>
                  </a:lnTo>
                  <a:lnTo>
                    <a:pt x="8043" y="2626"/>
                  </a:lnTo>
                  <a:lnTo>
                    <a:pt x="8060" y="2632"/>
                  </a:lnTo>
                  <a:lnTo>
                    <a:pt x="8096" y="2617"/>
                  </a:lnTo>
                  <a:lnTo>
                    <a:pt x="8119" y="2614"/>
                  </a:lnTo>
                  <a:lnTo>
                    <a:pt x="8093" y="2607"/>
                  </a:lnTo>
                  <a:lnTo>
                    <a:pt x="8053" y="2613"/>
                  </a:lnTo>
                  <a:lnTo>
                    <a:pt x="8020" y="2597"/>
                  </a:lnTo>
                  <a:lnTo>
                    <a:pt x="7989" y="2574"/>
                  </a:lnTo>
                  <a:lnTo>
                    <a:pt x="7999" y="2551"/>
                  </a:lnTo>
                  <a:lnTo>
                    <a:pt x="8016" y="2549"/>
                  </a:lnTo>
                  <a:lnTo>
                    <a:pt x="8044" y="2552"/>
                  </a:lnTo>
                  <a:lnTo>
                    <a:pt x="8029" y="2533"/>
                  </a:lnTo>
                  <a:lnTo>
                    <a:pt x="7981" y="2499"/>
                  </a:lnTo>
                  <a:lnTo>
                    <a:pt x="7949" y="2477"/>
                  </a:lnTo>
                  <a:lnTo>
                    <a:pt x="7940" y="2454"/>
                  </a:lnTo>
                  <a:lnTo>
                    <a:pt x="7948" y="2415"/>
                  </a:lnTo>
                  <a:lnTo>
                    <a:pt x="7908" y="2373"/>
                  </a:lnTo>
                  <a:lnTo>
                    <a:pt x="7908" y="2357"/>
                  </a:lnTo>
                  <a:lnTo>
                    <a:pt x="7945" y="2326"/>
                  </a:lnTo>
                  <a:lnTo>
                    <a:pt x="7911" y="2330"/>
                  </a:lnTo>
                  <a:lnTo>
                    <a:pt x="7889" y="2315"/>
                  </a:lnTo>
                  <a:lnTo>
                    <a:pt x="7898" y="2302"/>
                  </a:lnTo>
                  <a:lnTo>
                    <a:pt x="7882" y="2284"/>
                  </a:lnTo>
                  <a:lnTo>
                    <a:pt x="7909" y="2263"/>
                  </a:lnTo>
                  <a:lnTo>
                    <a:pt x="7867" y="2271"/>
                  </a:lnTo>
                  <a:lnTo>
                    <a:pt x="7855" y="2257"/>
                  </a:lnTo>
                  <a:lnTo>
                    <a:pt x="7835" y="2264"/>
                  </a:lnTo>
                  <a:lnTo>
                    <a:pt x="7821" y="2253"/>
                  </a:lnTo>
                  <a:lnTo>
                    <a:pt x="7851" y="2218"/>
                  </a:lnTo>
                  <a:lnTo>
                    <a:pt x="7825" y="2234"/>
                  </a:lnTo>
                  <a:lnTo>
                    <a:pt x="7792" y="2236"/>
                  </a:lnTo>
                  <a:lnTo>
                    <a:pt x="7742" y="2216"/>
                  </a:lnTo>
                  <a:lnTo>
                    <a:pt x="7729" y="2182"/>
                  </a:lnTo>
                  <a:lnTo>
                    <a:pt x="7679" y="2164"/>
                  </a:lnTo>
                  <a:lnTo>
                    <a:pt x="7648" y="2170"/>
                  </a:lnTo>
                  <a:lnTo>
                    <a:pt x="7538" y="2136"/>
                  </a:lnTo>
                  <a:lnTo>
                    <a:pt x="7427" y="2100"/>
                  </a:lnTo>
                  <a:lnTo>
                    <a:pt x="7372" y="2097"/>
                  </a:lnTo>
                  <a:lnTo>
                    <a:pt x="7328" y="2077"/>
                  </a:lnTo>
                  <a:lnTo>
                    <a:pt x="7319" y="2061"/>
                  </a:lnTo>
                  <a:lnTo>
                    <a:pt x="7315" y="2046"/>
                  </a:lnTo>
                  <a:lnTo>
                    <a:pt x="7275" y="2037"/>
                  </a:lnTo>
                  <a:lnTo>
                    <a:pt x="7277" y="2011"/>
                  </a:lnTo>
                  <a:lnTo>
                    <a:pt x="7304" y="2007"/>
                  </a:lnTo>
                  <a:lnTo>
                    <a:pt x="7319" y="2011"/>
                  </a:lnTo>
                  <a:lnTo>
                    <a:pt x="7317" y="2002"/>
                  </a:lnTo>
                  <a:lnTo>
                    <a:pt x="7289" y="1998"/>
                  </a:lnTo>
                  <a:lnTo>
                    <a:pt x="7259" y="2010"/>
                  </a:lnTo>
                  <a:lnTo>
                    <a:pt x="7233" y="2001"/>
                  </a:lnTo>
                  <a:lnTo>
                    <a:pt x="7222" y="1986"/>
                  </a:lnTo>
                  <a:lnTo>
                    <a:pt x="7211" y="1982"/>
                  </a:lnTo>
                  <a:lnTo>
                    <a:pt x="7196" y="2001"/>
                  </a:lnTo>
                  <a:lnTo>
                    <a:pt x="7189" y="1965"/>
                  </a:lnTo>
                  <a:lnTo>
                    <a:pt x="7174" y="1955"/>
                  </a:lnTo>
                  <a:lnTo>
                    <a:pt x="7160" y="1961"/>
                  </a:lnTo>
                  <a:lnTo>
                    <a:pt x="7151" y="1977"/>
                  </a:lnTo>
                  <a:lnTo>
                    <a:pt x="7130" y="1954"/>
                  </a:lnTo>
                  <a:lnTo>
                    <a:pt x="7119" y="1909"/>
                  </a:lnTo>
                  <a:lnTo>
                    <a:pt x="7103" y="1871"/>
                  </a:lnTo>
                  <a:lnTo>
                    <a:pt x="7125" y="1841"/>
                  </a:lnTo>
                  <a:lnTo>
                    <a:pt x="7125" y="1798"/>
                  </a:lnTo>
                  <a:lnTo>
                    <a:pt x="7106" y="1834"/>
                  </a:lnTo>
                  <a:lnTo>
                    <a:pt x="7092" y="1873"/>
                  </a:lnTo>
                  <a:lnTo>
                    <a:pt x="7087" y="1901"/>
                  </a:lnTo>
                  <a:lnTo>
                    <a:pt x="7071" y="1909"/>
                  </a:lnTo>
                  <a:lnTo>
                    <a:pt x="7044" y="1959"/>
                  </a:lnTo>
                  <a:lnTo>
                    <a:pt x="7047" y="1990"/>
                  </a:lnTo>
                  <a:lnTo>
                    <a:pt x="7009" y="2035"/>
                  </a:lnTo>
                  <a:lnTo>
                    <a:pt x="6973" y="2044"/>
                  </a:lnTo>
                  <a:lnTo>
                    <a:pt x="6940" y="2033"/>
                  </a:lnTo>
                  <a:lnTo>
                    <a:pt x="6912" y="1971"/>
                  </a:lnTo>
                  <a:lnTo>
                    <a:pt x="6914" y="1948"/>
                  </a:lnTo>
                  <a:lnTo>
                    <a:pt x="6929" y="1942"/>
                  </a:lnTo>
                  <a:lnTo>
                    <a:pt x="6933" y="1917"/>
                  </a:lnTo>
                  <a:lnTo>
                    <a:pt x="6928" y="1892"/>
                  </a:lnTo>
                  <a:lnTo>
                    <a:pt x="6906" y="1900"/>
                  </a:lnTo>
                  <a:lnTo>
                    <a:pt x="6893" y="1886"/>
                  </a:lnTo>
                  <a:lnTo>
                    <a:pt x="6874" y="1841"/>
                  </a:lnTo>
                  <a:lnTo>
                    <a:pt x="6841" y="1825"/>
                  </a:lnTo>
                  <a:lnTo>
                    <a:pt x="6799" y="1818"/>
                  </a:lnTo>
                  <a:lnTo>
                    <a:pt x="6786" y="1799"/>
                  </a:lnTo>
                  <a:lnTo>
                    <a:pt x="6808" y="1772"/>
                  </a:lnTo>
                  <a:lnTo>
                    <a:pt x="6852" y="1767"/>
                  </a:lnTo>
                  <a:lnTo>
                    <a:pt x="6866" y="1782"/>
                  </a:lnTo>
                  <a:lnTo>
                    <a:pt x="6905" y="1786"/>
                  </a:lnTo>
                  <a:lnTo>
                    <a:pt x="6932" y="1800"/>
                  </a:lnTo>
                  <a:lnTo>
                    <a:pt x="6968" y="1780"/>
                  </a:lnTo>
                  <a:lnTo>
                    <a:pt x="6980" y="1735"/>
                  </a:lnTo>
                  <a:lnTo>
                    <a:pt x="7007" y="1727"/>
                  </a:lnTo>
                  <a:lnTo>
                    <a:pt x="7065" y="1753"/>
                  </a:lnTo>
                  <a:lnTo>
                    <a:pt x="7087" y="1786"/>
                  </a:lnTo>
                  <a:lnTo>
                    <a:pt x="7103" y="1750"/>
                  </a:lnTo>
                  <a:lnTo>
                    <a:pt x="7123" y="1723"/>
                  </a:lnTo>
                  <a:lnTo>
                    <a:pt x="7141" y="1730"/>
                  </a:lnTo>
                  <a:lnTo>
                    <a:pt x="7146" y="1690"/>
                  </a:lnTo>
                  <a:lnTo>
                    <a:pt x="7136" y="1667"/>
                  </a:lnTo>
                  <a:lnTo>
                    <a:pt x="7044" y="1656"/>
                  </a:lnTo>
                  <a:lnTo>
                    <a:pt x="7057" y="1675"/>
                  </a:lnTo>
                  <a:lnTo>
                    <a:pt x="7034" y="1680"/>
                  </a:lnTo>
                  <a:lnTo>
                    <a:pt x="7015" y="1675"/>
                  </a:lnTo>
                  <a:lnTo>
                    <a:pt x="6959" y="1687"/>
                  </a:lnTo>
                  <a:lnTo>
                    <a:pt x="6936" y="1679"/>
                  </a:lnTo>
                  <a:lnTo>
                    <a:pt x="6915" y="1689"/>
                  </a:lnTo>
                  <a:lnTo>
                    <a:pt x="6893" y="1676"/>
                  </a:lnTo>
                  <a:lnTo>
                    <a:pt x="6860" y="1684"/>
                  </a:lnTo>
                  <a:lnTo>
                    <a:pt x="6825" y="1679"/>
                  </a:lnTo>
                  <a:lnTo>
                    <a:pt x="6787" y="1647"/>
                  </a:lnTo>
                  <a:lnTo>
                    <a:pt x="6776" y="1604"/>
                  </a:lnTo>
                  <a:lnTo>
                    <a:pt x="6784" y="1594"/>
                  </a:lnTo>
                  <a:lnTo>
                    <a:pt x="6764" y="1560"/>
                  </a:lnTo>
                  <a:lnTo>
                    <a:pt x="6713" y="1530"/>
                  </a:lnTo>
                  <a:lnTo>
                    <a:pt x="6693" y="1510"/>
                  </a:lnTo>
                  <a:lnTo>
                    <a:pt x="6682" y="1524"/>
                  </a:lnTo>
                  <a:lnTo>
                    <a:pt x="6654" y="1540"/>
                  </a:lnTo>
                  <a:lnTo>
                    <a:pt x="6611" y="1534"/>
                  </a:lnTo>
                  <a:lnTo>
                    <a:pt x="6617" y="1511"/>
                  </a:lnTo>
                  <a:lnTo>
                    <a:pt x="6661" y="1483"/>
                  </a:lnTo>
                  <a:lnTo>
                    <a:pt x="6665" y="1457"/>
                  </a:lnTo>
                  <a:lnTo>
                    <a:pt x="6651" y="1432"/>
                  </a:lnTo>
                  <a:lnTo>
                    <a:pt x="6680" y="1409"/>
                  </a:lnTo>
                  <a:lnTo>
                    <a:pt x="6730" y="1408"/>
                  </a:lnTo>
                  <a:lnTo>
                    <a:pt x="6755" y="1384"/>
                  </a:lnTo>
                  <a:lnTo>
                    <a:pt x="6784" y="1376"/>
                  </a:lnTo>
                  <a:lnTo>
                    <a:pt x="6832" y="1339"/>
                  </a:lnTo>
                  <a:lnTo>
                    <a:pt x="6846" y="1325"/>
                  </a:lnTo>
                  <a:lnTo>
                    <a:pt x="6905" y="1313"/>
                  </a:lnTo>
                  <a:lnTo>
                    <a:pt x="6998" y="1350"/>
                  </a:lnTo>
                  <a:lnTo>
                    <a:pt x="7057" y="1389"/>
                  </a:lnTo>
                  <a:lnTo>
                    <a:pt x="7116" y="1386"/>
                  </a:lnTo>
                  <a:lnTo>
                    <a:pt x="7177" y="1392"/>
                  </a:lnTo>
                  <a:lnTo>
                    <a:pt x="7191" y="1408"/>
                  </a:lnTo>
                  <a:lnTo>
                    <a:pt x="7179" y="1428"/>
                  </a:lnTo>
                  <a:lnTo>
                    <a:pt x="7179" y="1473"/>
                  </a:lnTo>
                  <a:lnTo>
                    <a:pt x="7211" y="1499"/>
                  </a:lnTo>
                  <a:lnTo>
                    <a:pt x="7223" y="1532"/>
                  </a:lnTo>
                  <a:lnTo>
                    <a:pt x="7200" y="1565"/>
                  </a:lnTo>
                  <a:lnTo>
                    <a:pt x="7180" y="1600"/>
                  </a:lnTo>
                  <a:lnTo>
                    <a:pt x="7193" y="1648"/>
                  </a:lnTo>
                  <a:lnTo>
                    <a:pt x="7197" y="1733"/>
                  </a:lnTo>
                  <a:lnTo>
                    <a:pt x="7220" y="1774"/>
                  </a:lnTo>
                  <a:lnTo>
                    <a:pt x="7241" y="1800"/>
                  </a:lnTo>
                  <a:lnTo>
                    <a:pt x="7256" y="1802"/>
                  </a:lnTo>
                  <a:lnTo>
                    <a:pt x="7252" y="1755"/>
                  </a:lnTo>
                  <a:lnTo>
                    <a:pt x="7270" y="1737"/>
                  </a:lnTo>
                  <a:lnTo>
                    <a:pt x="7290" y="1750"/>
                  </a:lnTo>
                  <a:lnTo>
                    <a:pt x="7289" y="1787"/>
                  </a:lnTo>
                  <a:lnTo>
                    <a:pt x="7300" y="1823"/>
                  </a:lnTo>
                  <a:lnTo>
                    <a:pt x="7313" y="1815"/>
                  </a:lnTo>
                  <a:lnTo>
                    <a:pt x="7325" y="1848"/>
                  </a:lnTo>
                  <a:lnTo>
                    <a:pt x="7365" y="1881"/>
                  </a:lnTo>
                  <a:lnTo>
                    <a:pt x="7386" y="1904"/>
                  </a:lnTo>
                  <a:lnTo>
                    <a:pt x="7417" y="1904"/>
                  </a:lnTo>
                  <a:lnTo>
                    <a:pt x="7452" y="1888"/>
                  </a:lnTo>
                  <a:lnTo>
                    <a:pt x="7462" y="1855"/>
                  </a:lnTo>
                  <a:lnTo>
                    <a:pt x="7482" y="1839"/>
                  </a:lnTo>
                  <a:lnTo>
                    <a:pt x="7503" y="1831"/>
                  </a:lnTo>
                  <a:lnTo>
                    <a:pt x="7503" y="1785"/>
                  </a:lnTo>
                  <a:lnTo>
                    <a:pt x="7526" y="1748"/>
                  </a:lnTo>
                  <a:lnTo>
                    <a:pt x="7562" y="1744"/>
                  </a:lnTo>
                  <a:lnTo>
                    <a:pt x="7597" y="1723"/>
                  </a:lnTo>
                  <a:lnTo>
                    <a:pt x="7601" y="1690"/>
                  </a:lnTo>
                  <a:lnTo>
                    <a:pt x="7614" y="1670"/>
                  </a:lnTo>
                  <a:lnTo>
                    <a:pt x="7631" y="1678"/>
                  </a:lnTo>
                  <a:lnTo>
                    <a:pt x="7653" y="1677"/>
                  </a:lnTo>
                  <a:lnTo>
                    <a:pt x="7687" y="1664"/>
                  </a:lnTo>
                  <a:lnTo>
                    <a:pt x="7740" y="1657"/>
                  </a:lnTo>
                  <a:lnTo>
                    <a:pt x="7747" y="1631"/>
                  </a:lnTo>
                  <a:lnTo>
                    <a:pt x="7730" y="1599"/>
                  </a:lnTo>
                  <a:lnTo>
                    <a:pt x="7737" y="1580"/>
                  </a:lnTo>
                  <a:lnTo>
                    <a:pt x="7828" y="1527"/>
                  </a:lnTo>
                  <a:lnTo>
                    <a:pt x="7871" y="1530"/>
                  </a:lnTo>
                  <a:lnTo>
                    <a:pt x="7901" y="1559"/>
                  </a:lnTo>
                  <a:lnTo>
                    <a:pt x="7956" y="1583"/>
                  </a:lnTo>
                  <a:lnTo>
                    <a:pt x="8022" y="1598"/>
                  </a:lnTo>
                  <a:lnTo>
                    <a:pt x="8056" y="1627"/>
                  </a:lnTo>
                  <a:lnTo>
                    <a:pt x="8094" y="1631"/>
                  </a:lnTo>
                  <a:lnTo>
                    <a:pt x="8140" y="1644"/>
                  </a:lnTo>
                  <a:lnTo>
                    <a:pt x="8246" y="1692"/>
                  </a:lnTo>
                  <a:lnTo>
                    <a:pt x="8273" y="1687"/>
                  </a:lnTo>
                  <a:lnTo>
                    <a:pt x="8298" y="1690"/>
                  </a:lnTo>
                  <a:lnTo>
                    <a:pt x="8344" y="1702"/>
                  </a:lnTo>
                  <a:lnTo>
                    <a:pt x="8377" y="1700"/>
                  </a:lnTo>
                  <a:lnTo>
                    <a:pt x="8405" y="1720"/>
                  </a:lnTo>
                  <a:lnTo>
                    <a:pt x="8399" y="1735"/>
                  </a:lnTo>
                  <a:lnTo>
                    <a:pt x="8400" y="1755"/>
                  </a:lnTo>
                  <a:lnTo>
                    <a:pt x="8423" y="1764"/>
                  </a:lnTo>
                  <a:lnTo>
                    <a:pt x="8454" y="1755"/>
                  </a:lnTo>
                  <a:lnTo>
                    <a:pt x="8454" y="1755"/>
                  </a:lnTo>
                  <a:lnTo>
                    <a:pt x="8454" y="1755"/>
                  </a:lnTo>
                  <a:close/>
                  <a:moveTo>
                    <a:pt x="6270" y="1245"/>
                  </a:moveTo>
                  <a:lnTo>
                    <a:pt x="6339" y="1280"/>
                  </a:lnTo>
                  <a:lnTo>
                    <a:pt x="6345" y="1299"/>
                  </a:lnTo>
                  <a:lnTo>
                    <a:pt x="6295" y="1271"/>
                  </a:lnTo>
                  <a:lnTo>
                    <a:pt x="6270" y="1245"/>
                  </a:lnTo>
                  <a:lnTo>
                    <a:pt x="6270" y="1245"/>
                  </a:lnTo>
                  <a:close/>
                  <a:moveTo>
                    <a:pt x="6636" y="1319"/>
                  </a:moveTo>
                  <a:lnTo>
                    <a:pt x="6659" y="1328"/>
                  </a:lnTo>
                  <a:lnTo>
                    <a:pt x="6690" y="1318"/>
                  </a:lnTo>
                  <a:lnTo>
                    <a:pt x="6683" y="1292"/>
                  </a:lnTo>
                  <a:lnTo>
                    <a:pt x="6638" y="1265"/>
                  </a:lnTo>
                  <a:lnTo>
                    <a:pt x="6576" y="1265"/>
                  </a:lnTo>
                  <a:lnTo>
                    <a:pt x="6549" y="1286"/>
                  </a:lnTo>
                  <a:lnTo>
                    <a:pt x="6512" y="1287"/>
                  </a:lnTo>
                  <a:lnTo>
                    <a:pt x="6501" y="1294"/>
                  </a:lnTo>
                  <a:lnTo>
                    <a:pt x="6514" y="1307"/>
                  </a:lnTo>
                  <a:lnTo>
                    <a:pt x="6488" y="1313"/>
                  </a:lnTo>
                  <a:lnTo>
                    <a:pt x="6541" y="1321"/>
                  </a:lnTo>
                  <a:lnTo>
                    <a:pt x="6575" y="1336"/>
                  </a:lnTo>
                  <a:lnTo>
                    <a:pt x="6605" y="1332"/>
                  </a:lnTo>
                  <a:lnTo>
                    <a:pt x="6605" y="1317"/>
                  </a:lnTo>
                  <a:lnTo>
                    <a:pt x="6575" y="1305"/>
                  </a:lnTo>
                  <a:lnTo>
                    <a:pt x="6570" y="1297"/>
                  </a:lnTo>
                  <a:lnTo>
                    <a:pt x="6583" y="1289"/>
                  </a:lnTo>
                  <a:lnTo>
                    <a:pt x="6636" y="1319"/>
                  </a:lnTo>
                  <a:lnTo>
                    <a:pt x="6636" y="1319"/>
                  </a:lnTo>
                  <a:close/>
                  <a:moveTo>
                    <a:pt x="6576" y="1429"/>
                  </a:moveTo>
                  <a:lnTo>
                    <a:pt x="6539" y="1415"/>
                  </a:lnTo>
                  <a:lnTo>
                    <a:pt x="6504" y="1422"/>
                  </a:lnTo>
                  <a:lnTo>
                    <a:pt x="6532" y="1437"/>
                  </a:lnTo>
                  <a:lnTo>
                    <a:pt x="6576" y="1429"/>
                  </a:lnTo>
                  <a:lnTo>
                    <a:pt x="6576" y="1429"/>
                  </a:lnTo>
                  <a:close/>
                  <a:moveTo>
                    <a:pt x="6603" y="1403"/>
                  </a:moveTo>
                  <a:lnTo>
                    <a:pt x="6589" y="1424"/>
                  </a:lnTo>
                  <a:lnTo>
                    <a:pt x="6573" y="1407"/>
                  </a:lnTo>
                  <a:lnTo>
                    <a:pt x="6603" y="1403"/>
                  </a:lnTo>
                  <a:lnTo>
                    <a:pt x="6603" y="1403"/>
                  </a:lnTo>
                  <a:close/>
                  <a:moveTo>
                    <a:pt x="6596" y="1429"/>
                  </a:moveTo>
                  <a:lnTo>
                    <a:pt x="6559" y="1457"/>
                  </a:lnTo>
                  <a:lnTo>
                    <a:pt x="6560" y="1506"/>
                  </a:lnTo>
                  <a:lnTo>
                    <a:pt x="6598" y="1515"/>
                  </a:lnTo>
                  <a:lnTo>
                    <a:pt x="6616" y="1502"/>
                  </a:lnTo>
                  <a:lnTo>
                    <a:pt x="6625" y="1440"/>
                  </a:lnTo>
                  <a:lnTo>
                    <a:pt x="6596" y="1429"/>
                  </a:lnTo>
                  <a:lnTo>
                    <a:pt x="6596" y="1429"/>
                  </a:lnTo>
                  <a:close/>
                  <a:moveTo>
                    <a:pt x="5572" y="534"/>
                  </a:moveTo>
                  <a:lnTo>
                    <a:pt x="5610" y="576"/>
                  </a:lnTo>
                  <a:lnTo>
                    <a:pt x="5622" y="615"/>
                  </a:lnTo>
                  <a:lnTo>
                    <a:pt x="5606" y="633"/>
                  </a:lnTo>
                  <a:lnTo>
                    <a:pt x="5572" y="604"/>
                  </a:lnTo>
                  <a:lnTo>
                    <a:pt x="5566" y="557"/>
                  </a:lnTo>
                  <a:lnTo>
                    <a:pt x="5572" y="534"/>
                  </a:lnTo>
                  <a:lnTo>
                    <a:pt x="5572" y="534"/>
                  </a:lnTo>
                  <a:close/>
                  <a:moveTo>
                    <a:pt x="5797" y="401"/>
                  </a:moveTo>
                  <a:lnTo>
                    <a:pt x="5811" y="446"/>
                  </a:lnTo>
                  <a:lnTo>
                    <a:pt x="5814" y="480"/>
                  </a:lnTo>
                  <a:lnTo>
                    <a:pt x="5833" y="472"/>
                  </a:lnTo>
                  <a:lnTo>
                    <a:pt x="5847" y="439"/>
                  </a:lnTo>
                  <a:lnTo>
                    <a:pt x="5838" y="405"/>
                  </a:lnTo>
                  <a:lnTo>
                    <a:pt x="5814" y="390"/>
                  </a:lnTo>
                  <a:lnTo>
                    <a:pt x="5797" y="401"/>
                  </a:lnTo>
                  <a:lnTo>
                    <a:pt x="5797" y="401"/>
                  </a:lnTo>
                  <a:close/>
                  <a:moveTo>
                    <a:pt x="5797" y="491"/>
                  </a:moveTo>
                  <a:lnTo>
                    <a:pt x="5817" y="496"/>
                  </a:lnTo>
                  <a:lnTo>
                    <a:pt x="5828" y="531"/>
                  </a:lnTo>
                  <a:lnTo>
                    <a:pt x="5814" y="531"/>
                  </a:lnTo>
                  <a:lnTo>
                    <a:pt x="5814" y="531"/>
                  </a:lnTo>
                  <a:lnTo>
                    <a:pt x="5797" y="491"/>
                  </a:lnTo>
                  <a:lnTo>
                    <a:pt x="5797" y="491"/>
                  </a:lnTo>
                  <a:close/>
                  <a:moveTo>
                    <a:pt x="6092" y="831"/>
                  </a:moveTo>
                  <a:lnTo>
                    <a:pt x="6103" y="889"/>
                  </a:lnTo>
                  <a:lnTo>
                    <a:pt x="6123" y="871"/>
                  </a:lnTo>
                  <a:lnTo>
                    <a:pt x="6150" y="872"/>
                  </a:lnTo>
                  <a:lnTo>
                    <a:pt x="6176" y="847"/>
                  </a:lnTo>
                  <a:lnTo>
                    <a:pt x="6166" y="818"/>
                  </a:lnTo>
                  <a:lnTo>
                    <a:pt x="6142" y="803"/>
                  </a:lnTo>
                  <a:lnTo>
                    <a:pt x="6119" y="821"/>
                  </a:lnTo>
                  <a:lnTo>
                    <a:pt x="6092" y="831"/>
                  </a:lnTo>
                  <a:lnTo>
                    <a:pt x="6092" y="831"/>
                  </a:lnTo>
                  <a:close/>
                  <a:moveTo>
                    <a:pt x="6057" y="1322"/>
                  </a:moveTo>
                  <a:lnTo>
                    <a:pt x="6072" y="1373"/>
                  </a:lnTo>
                  <a:lnTo>
                    <a:pt x="6119" y="1416"/>
                  </a:lnTo>
                  <a:lnTo>
                    <a:pt x="6130" y="1432"/>
                  </a:lnTo>
                  <a:lnTo>
                    <a:pt x="6115" y="1438"/>
                  </a:lnTo>
                  <a:lnTo>
                    <a:pt x="6112" y="1461"/>
                  </a:lnTo>
                  <a:lnTo>
                    <a:pt x="6105" y="1431"/>
                  </a:lnTo>
                  <a:lnTo>
                    <a:pt x="6073" y="1418"/>
                  </a:lnTo>
                  <a:lnTo>
                    <a:pt x="6044" y="1359"/>
                  </a:lnTo>
                  <a:lnTo>
                    <a:pt x="6006" y="1335"/>
                  </a:lnTo>
                  <a:lnTo>
                    <a:pt x="5981" y="1294"/>
                  </a:lnTo>
                  <a:lnTo>
                    <a:pt x="5996" y="1256"/>
                  </a:lnTo>
                  <a:lnTo>
                    <a:pt x="5989" y="1234"/>
                  </a:lnTo>
                  <a:lnTo>
                    <a:pt x="5995" y="1212"/>
                  </a:lnTo>
                  <a:lnTo>
                    <a:pt x="5959" y="1183"/>
                  </a:lnTo>
                  <a:lnTo>
                    <a:pt x="5966" y="1146"/>
                  </a:lnTo>
                  <a:lnTo>
                    <a:pt x="5980" y="1123"/>
                  </a:lnTo>
                  <a:lnTo>
                    <a:pt x="5959" y="1084"/>
                  </a:lnTo>
                  <a:lnTo>
                    <a:pt x="5941" y="1060"/>
                  </a:lnTo>
                  <a:lnTo>
                    <a:pt x="5953" y="1014"/>
                  </a:lnTo>
                  <a:lnTo>
                    <a:pt x="5975" y="997"/>
                  </a:lnTo>
                  <a:lnTo>
                    <a:pt x="5971" y="951"/>
                  </a:lnTo>
                  <a:lnTo>
                    <a:pt x="5982" y="898"/>
                  </a:lnTo>
                  <a:lnTo>
                    <a:pt x="6039" y="843"/>
                  </a:lnTo>
                  <a:lnTo>
                    <a:pt x="6057" y="838"/>
                  </a:lnTo>
                  <a:lnTo>
                    <a:pt x="6053" y="867"/>
                  </a:lnTo>
                  <a:lnTo>
                    <a:pt x="6025" y="899"/>
                  </a:lnTo>
                  <a:lnTo>
                    <a:pt x="6032" y="919"/>
                  </a:lnTo>
                  <a:lnTo>
                    <a:pt x="6064" y="932"/>
                  </a:lnTo>
                  <a:lnTo>
                    <a:pt x="6064" y="987"/>
                  </a:lnTo>
                  <a:lnTo>
                    <a:pt x="6049" y="1033"/>
                  </a:lnTo>
                  <a:lnTo>
                    <a:pt x="6020" y="1035"/>
                  </a:lnTo>
                  <a:lnTo>
                    <a:pt x="5993" y="1061"/>
                  </a:lnTo>
                  <a:lnTo>
                    <a:pt x="6009" y="1092"/>
                  </a:lnTo>
                  <a:lnTo>
                    <a:pt x="6031" y="1087"/>
                  </a:lnTo>
                  <a:lnTo>
                    <a:pt x="6042" y="1059"/>
                  </a:lnTo>
                  <a:lnTo>
                    <a:pt x="6074" y="1044"/>
                  </a:lnTo>
                  <a:lnTo>
                    <a:pt x="6090" y="1026"/>
                  </a:lnTo>
                  <a:lnTo>
                    <a:pt x="6072" y="1025"/>
                  </a:lnTo>
                  <a:lnTo>
                    <a:pt x="6075" y="999"/>
                  </a:lnTo>
                  <a:lnTo>
                    <a:pt x="6131" y="972"/>
                  </a:lnTo>
                  <a:lnTo>
                    <a:pt x="6190" y="951"/>
                  </a:lnTo>
                  <a:lnTo>
                    <a:pt x="6211" y="973"/>
                  </a:lnTo>
                  <a:lnTo>
                    <a:pt x="6213" y="999"/>
                  </a:lnTo>
                  <a:lnTo>
                    <a:pt x="6185" y="1064"/>
                  </a:lnTo>
                  <a:lnTo>
                    <a:pt x="6119" y="1086"/>
                  </a:lnTo>
                  <a:lnTo>
                    <a:pt x="6095" y="1114"/>
                  </a:lnTo>
                  <a:lnTo>
                    <a:pt x="6110" y="1139"/>
                  </a:lnTo>
                  <a:lnTo>
                    <a:pt x="6133" y="1141"/>
                  </a:lnTo>
                  <a:lnTo>
                    <a:pt x="6180" y="1176"/>
                  </a:lnTo>
                  <a:lnTo>
                    <a:pt x="6186" y="1202"/>
                  </a:lnTo>
                  <a:lnTo>
                    <a:pt x="6204" y="1216"/>
                  </a:lnTo>
                  <a:lnTo>
                    <a:pt x="6168" y="1219"/>
                  </a:lnTo>
                  <a:lnTo>
                    <a:pt x="6143" y="1199"/>
                  </a:lnTo>
                  <a:lnTo>
                    <a:pt x="6095" y="1198"/>
                  </a:lnTo>
                  <a:lnTo>
                    <a:pt x="6053" y="1184"/>
                  </a:lnTo>
                  <a:lnTo>
                    <a:pt x="6026" y="1193"/>
                  </a:lnTo>
                  <a:lnTo>
                    <a:pt x="6026" y="1263"/>
                  </a:lnTo>
                  <a:lnTo>
                    <a:pt x="6057" y="1322"/>
                  </a:lnTo>
                  <a:lnTo>
                    <a:pt x="6057" y="1322"/>
                  </a:lnTo>
                  <a:close/>
                  <a:moveTo>
                    <a:pt x="5910" y="1404"/>
                  </a:moveTo>
                  <a:lnTo>
                    <a:pt x="5923" y="1431"/>
                  </a:lnTo>
                  <a:lnTo>
                    <a:pt x="5885" y="1420"/>
                  </a:lnTo>
                  <a:lnTo>
                    <a:pt x="5899" y="1396"/>
                  </a:lnTo>
                  <a:lnTo>
                    <a:pt x="5910" y="1404"/>
                  </a:lnTo>
                  <a:lnTo>
                    <a:pt x="5910" y="1404"/>
                  </a:lnTo>
                  <a:close/>
                  <a:moveTo>
                    <a:pt x="5909" y="1331"/>
                  </a:moveTo>
                  <a:lnTo>
                    <a:pt x="5888" y="1330"/>
                  </a:lnTo>
                  <a:lnTo>
                    <a:pt x="5877" y="1366"/>
                  </a:lnTo>
                  <a:lnTo>
                    <a:pt x="5899" y="1374"/>
                  </a:lnTo>
                  <a:lnTo>
                    <a:pt x="5909" y="1350"/>
                  </a:lnTo>
                  <a:lnTo>
                    <a:pt x="5909" y="1331"/>
                  </a:lnTo>
                  <a:lnTo>
                    <a:pt x="5909" y="1331"/>
                  </a:lnTo>
                  <a:close/>
                  <a:moveTo>
                    <a:pt x="5938" y="1351"/>
                  </a:moveTo>
                  <a:lnTo>
                    <a:pt x="5927" y="1362"/>
                  </a:lnTo>
                  <a:lnTo>
                    <a:pt x="5931" y="1384"/>
                  </a:lnTo>
                  <a:lnTo>
                    <a:pt x="5950" y="1414"/>
                  </a:lnTo>
                  <a:lnTo>
                    <a:pt x="5981" y="1414"/>
                  </a:lnTo>
                  <a:lnTo>
                    <a:pt x="6001" y="1432"/>
                  </a:lnTo>
                  <a:lnTo>
                    <a:pt x="6018" y="1415"/>
                  </a:lnTo>
                  <a:lnTo>
                    <a:pt x="6008" y="1399"/>
                  </a:lnTo>
                  <a:lnTo>
                    <a:pt x="5982" y="1388"/>
                  </a:lnTo>
                  <a:lnTo>
                    <a:pt x="5985" y="1361"/>
                  </a:lnTo>
                  <a:lnTo>
                    <a:pt x="5964" y="1346"/>
                  </a:lnTo>
                  <a:lnTo>
                    <a:pt x="5938" y="1351"/>
                  </a:lnTo>
                  <a:lnTo>
                    <a:pt x="5938" y="1351"/>
                  </a:lnTo>
                  <a:close/>
                  <a:moveTo>
                    <a:pt x="5933" y="1565"/>
                  </a:moveTo>
                  <a:lnTo>
                    <a:pt x="5984" y="1526"/>
                  </a:lnTo>
                  <a:lnTo>
                    <a:pt x="6029" y="1528"/>
                  </a:lnTo>
                  <a:lnTo>
                    <a:pt x="6074" y="1573"/>
                  </a:lnTo>
                  <a:lnTo>
                    <a:pt x="6063" y="1595"/>
                  </a:lnTo>
                  <a:lnTo>
                    <a:pt x="6040" y="1595"/>
                  </a:lnTo>
                  <a:lnTo>
                    <a:pt x="6010" y="1595"/>
                  </a:lnTo>
                  <a:lnTo>
                    <a:pt x="5985" y="1600"/>
                  </a:lnTo>
                  <a:lnTo>
                    <a:pt x="5954" y="1587"/>
                  </a:lnTo>
                  <a:lnTo>
                    <a:pt x="5933" y="1565"/>
                  </a:lnTo>
                  <a:lnTo>
                    <a:pt x="5933" y="1565"/>
                  </a:lnTo>
                  <a:close/>
                  <a:moveTo>
                    <a:pt x="6462" y="1581"/>
                  </a:moveTo>
                  <a:lnTo>
                    <a:pt x="6395" y="1598"/>
                  </a:lnTo>
                  <a:lnTo>
                    <a:pt x="6370" y="1613"/>
                  </a:lnTo>
                  <a:lnTo>
                    <a:pt x="6387" y="1629"/>
                  </a:lnTo>
                  <a:lnTo>
                    <a:pt x="6445" y="1648"/>
                  </a:lnTo>
                  <a:lnTo>
                    <a:pt x="6495" y="1633"/>
                  </a:lnTo>
                  <a:lnTo>
                    <a:pt x="6481" y="1625"/>
                  </a:lnTo>
                  <a:lnTo>
                    <a:pt x="6478" y="1597"/>
                  </a:lnTo>
                  <a:lnTo>
                    <a:pt x="6462" y="1581"/>
                  </a:lnTo>
                  <a:lnTo>
                    <a:pt x="6462" y="1581"/>
                  </a:lnTo>
                  <a:close/>
                  <a:moveTo>
                    <a:pt x="6147" y="1939"/>
                  </a:moveTo>
                  <a:lnTo>
                    <a:pt x="6166" y="1936"/>
                  </a:lnTo>
                  <a:lnTo>
                    <a:pt x="6169" y="1950"/>
                  </a:lnTo>
                  <a:lnTo>
                    <a:pt x="6154" y="1954"/>
                  </a:lnTo>
                  <a:lnTo>
                    <a:pt x="6147" y="1939"/>
                  </a:lnTo>
                  <a:lnTo>
                    <a:pt x="6147" y="1939"/>
                  </a:lnTo>
                  <a:close/>
                  <a:moveTo>
                    <a:pt x="6111" y="1943"/>
                  </a:moveTo>
                  <a:lnTo>
                    <a:pt x="6130" y="1943"/>
                  </a:lnTo>
                  <a:lnTo>
                    <a:pt x="6133" y="1959"/>
                  </a:lnTo>
                  <a:lnTo>
                    <a:pt x="6116" y="1959"/>
                  </a:lnTo>
                  <a:lnTo>
                    <a:pt x="6111" y="1943"/>
                  </a:lnTo>
                  <a:lnTo>
                    <a:pt x="6111" y="1943"/>
                  </a:lnTo>
                  <a:close/>
                  <a:moveTo>
                    <a:pt x="6018" y="1960"/>
                  </a:moveTo>
                  <a:lnTo>
                    <a:pt x="6061" y="1947"/>
                  </a:lnTo>
                  <a:lnTo>
                    <a:pt x="6078" y="1934"/>
                  </a:lnTo>
                  <a:lnTo>
                    <a:pt x="6098" y="1944"/>
                  </a:lnTo>
                  <a:lnTo>
                    <a:pt x="6076" y="1982"/>
                  </a:lnTo>
                  <a:lnTo>
                    <a:pt x="6069" y="1966"/>
                  </a:lnTo>
                  <a:lnTo>
                    <a:pt x="6042" y="1982"/>
                  </a:lnTo>
                  <a:lnTo>
                    <a:pt x="6018" y="1960"/>
                  </a:lnTo>
                  <a:lnTo>
                    <a:pt x="6018" y="1960"/>
                  </a:lnTo>
                  <a:close/>
                  <a:moveTo>
                    <a:pt x="6004" y="1849"/>
                  </a:moveTo>
                  <a:lnTo>
                    <a:pt x="5984" y="1868"/>
                  </a:lnTo>
                  <a:lnTo>
                    <a:pt x="6003" y="1871"/>
                  </a:lnTo>
                  <a:lnTo>
                    <a:pt x="6004" y="1849"/>
                  </a:lnTo>
                  <a:lnTo>
                    <a:pt x="6004" y="1849"/>
                  </a:lnTo>
                  <a:close/>
                  <a:moveTo>
                    <a:pt x="6043" y="1812"/>
                  </a:moveTo>
                  <a:lnTo>
                    <a:pt x="6012" y="1813"/>
                  </a:lnTo>
                  <a:lnTo>
                    <a:pt x="6019" y="1829"/>
                  </a:lnTo>
                  <a:lnTo>
                    <a:pt x="6038" y="1828"/>
                  </a:lnTo>
                  <a:lnTo>
                    <a:pt x="6043" y="1812"/>
                  </a:lnTo>
                  <a:lnTo>
                    <a:pt x="6043" y="1812"/>
                  </a:lnTo>
                  <a:close/>
                  <a:moveTo>
                    <a:pt x="6053" y="1914"/>
                  </a:moveTo>
                  <a:lnTo>
                    <a:pt x="6086" y="1861"/>
                  </a:lnTo>
                  <a:lnTo>
                    <a:pt x="6114" y="1892"/>
                  </a:lnTo>
                  <a:lnTo>
                    <a:pt x="6130" y="1915"/>
                  </a:lnTo>
                  <a:lnTo>
                    <a:pt x="6163" y="1913"/>
                  </a:lnTo>
                  <a:lnTo>
                    <a:pt x="6197" y="1879"/>
                  </a:lnTo>
                  <a:lnTo>
                    <a:pt x="6219" y="1879"/>
                  </a:lnTo>
                  <a:lnTo>
                    <a:pt x="6239" y="1913"/>
                  </a:lnTo>
                  <a:lnTo>
                    <a:pt x="6319" y="1922"/>
                  </a:lnTo>
                  <a:lnTo>
                    <a:pt x="6336" y="1899"/>
                  </a:lnTo>
                  <a:lnTo>
                    <a:pt x="6373" y="1899"/>
                  </a:lnTo>
                  <a:lnTo>
                    <a:pt x="6445" y="1942"/>
                  </a:lnTo>
                  <a:lnTo>
                    <a:pt x="6478" y="1948"/>
                  </a:lnTo>
                  <a:lnTo>
                    <a:pt x="6518" y="1991"/>
                  </a:lnTo>
                  <a:lnTo>
                    <a:pt x="6557" y="1991"/>
                  </a:lnTo>
                  <a:lnTo>
                    <a:pt x="6571" y="1958"/>
                  </a:lnTo>
                  <a:lnTo>
                    <a:pt x="6554" y="1889"/>
                  </a:lnTo>
                  <a:lnTo>
                    <a:pt x="6463" y="1838"/>
                  </a:lnTo>
                  <a:lnTo>
                    <a:pt x="6388" y="1823"/>
                  </a:lnTo>
                  <a:lnTo>
                    <a:pt x="6350" y="1793"/>
                  </a:lnTo>
                  <a:lnTo>
                    <a:pt x="6311" y="1788"/>
                  </a:lnTo>
                  <a:lnTo>
                    <a:pt x="6278" y="1818"/>
                  </a:lnTo>
                  <a:lnTo>
                    <a:pt x="6239" y="1814"/>
                  </a:lnTo>
                  <a:lnTo>
                    <a:pt x="6213" y="1803"/>
                  </a:lnTo>
                  <a:lnTo>
                    <a:pt x="6159" y="1807"/>
                  </a:lnTo>
                  <a:lnTo>
                    <a:pt x="6084" y="1806"/>
                  </a:lnTo>
                  <a:lnTo>
                    <a:pt x="6067" y="1827"/>
                  </a:lnTo>
                  <a:lnTo>
                    <a:pt x="6065" y="1848"/>
                  </a:lnTo>
                  <a:lnTo>
                    <a:pt x="6034" y="1859"/>
                  </a:lnTo>
                  <a:lnTo>
                    <a:pt x="6022" y="1891"/>
                  </a:lnTo>
                  <a:lnTo>
                    <a:pt x="6032" y="1914"/>
                  </a:lnTo>
                  <a:lnTo>
                    <a:pt x="6053" y="1914"/>
                  </a:lnTo>
                  <a:lnTo>
                    <a:pt x="6053" y="1914"/>
                  </a:lnTo>
                  <a:close/>
                  <a:moveTo>
                    <a:pt x="5690" y="1856"/>
                  </a:moveTo>
                  <a:lnTo>
                    <a:pt x="5725" y="1871"/>
                  </a:lnTo>
                  <a:lnTo>
                    <a:pt x="5754" y="1846"/>
                  </a:lnTo>
                  <a:lnTo>
                    <a:pt x="5824" y="1849"/>
                  </a:lnTo>
                  <a:lnTo>
                    <a:pt x="5876" y="1871"/>
                  </a:lnTo>
                  <a:lnTo>
                    <a:pt x="5879" y="1892"/>
                  </a:lnTo>
                  <a:lnTo>
                    <a:pt x="5910" y="1928"/>
                  </a:lnTo>
                  <a:lnTo>
                    <a:pt x="5907" y="1957"/>
                  </a:lnTo>
                  <a:lnTo>
                    <a:pt x="5877" y="1955"/>
                  </a:lnTo>
                  <a:lnTo>
                    <a:pt x="5840" y="1988"/>
                  </a:lnTo>
                  <a:lnTo>
                    <a:pt x="5797" y="1985"/>
                  </a:lnTo>
                  <a:lnTo>
                    <a:pt x="5754" y="1988"/>
                  </a:lnTo>
                  <a:lnTo>
                    <a:pt x="5738" y="1974"/>
                  </a:lnTo>
                  <a:lnTo>
                    <a:pt x="5684" y="1964"/>
                  </a:lnTo>
                  <a:lnTo>
                    <a:pt x="5655" y="1924"/>
                  </a:lnTo>
                  <a:lnTo>
                    <a:pt x="5661" y="1878"/>
                  </a:lnTo>
                  <a:lnTo>
                    <a:pt x="5690" y="1856"/>
                  </a:lnTo>
                  <a:lnTo>
                    <a:pt x="5690" y="1856"/>
                  </a:lnTo>
                  <a:close/>
                  <a:moveTo>
                    <a:pt x="4677" y="2612"/>
                  </a:moveTo>
                  <a:lnTo>
                    <a:pt x="4651" y="2598"/>
                  </a:lnTo>
                  <a:lnTo>
                    <a:pt x="4637" y="2612"/>
                  </a:lnTo>
                  <a:lnTo>
                    <a:pt x="4658" y="2629"/>
                  </a:lnTo>
                  <a:lnTo>
                    <a:pt x="4677" y="2612"/>
                  </a:lnTo>
                  <a:lnTo>
                    <a:pt x="4677" y="2612"/>
                  </a:lnTo>
                  <a:close/>
                  <a:moveTo>
                    <a:pt x="4638" y="2357"/>
                  </a:moveTo>
                  <a:lnTo>
                    <a:pt x="4668" y="2415"/>
                  </a:lnTo>
                  <a:lnTo>
                    <a:pt x="4653" y="2443"/>
                  </a:lnTo>
                  <a:lnTo>
                    <a:pt x="4639" y="2482"/>
                  </a:lnTo>
                  <a:lnTo>
                    <a:pt x="4631" y="2454"/>
                  </a:lnTo>
                  <a:lnTo>
                    <a:pt x="4615" y="2429"/>
                  </a:lnTo>
                  <a:lnTo>
                    <a:pt x="4628" y="2406"/>
                  </a:lnTo>
                  <a:lnTo>
                    <a:pt x="4630" y="2376"/>
                  </a:lnTo>
                  <a:lnTo>
                    <a:pt x="4638" y="2357"/>
                  </a:lnTo>
                  <a:lnTo>
                    <a:pt x="4638" y="2357"/>
                  </a:lnTo>
                  <a:close/>
                  <a:moveTo>
                    <a:pt x="5656" y="1650"/>
                  </a:moveTo>
                  <a:lnTo>
                    <a:pt x="5656" y="1678"/>
                  </a:lnTo>
                  <a:lnTo>
                    <a:pt x="5682" y="1720"/>
                  </a:lnTo>
                  <a:lnTo>
                    <a:pt x="5680" y="1737"/>
                  </a:lnTo>
                  <a:lnTo>
                    <a:pt x="5666" y="1730"/>
                  </a:lnTo>
                  <a:lnTo>
                    <a:pt x="5651" y="1687"/>
                  </a:lnTo>
                  <a:lnTo>
                    <a:pt x="5643" y="1656"/>
                  </a:lnTo>
                  <a:lnTo>
                    <a:pt x="5656" y="1650"/>
                  </a:lnTo>
                  <a:lnTo>
                    <a:pt x="5656" y="1650"/>
                  </a:lnTo>
                  <a:close/>
                  <a:moveTo>
                    <a:pt x="5555" y="1605"/>
                  </a:moveTo>
                  <a:lnTo>
                    <a:pt x="5575" y="1595"/>
                  </a:lnTo>
                  <a:lnTo>
                    <a:pt x="5603" y="1607"/>
                  </a:lnTo>
                  <a:lnTo>
                    <a:pt x="5629" y="1594"/>
                  </a:lnTo>
                  <a:lnTo>
                    <a:pt x="5697" y="1603"/>
                  </a:lnTo>
                  <a:lnTo>
                    <a:pt x="5734" y="1610"/>
                  </a:lnTo>
                  <a:lnTo>
                    <a:pt x="5691" y="1621"/>
                  </a:lnTo>
                  <a:lnTo>
                    <a:pt x="5611" y="1640"/>
                  </a:lnTo>
                  <a:lnTo>
                    <a:pt x="5571" y="1629"/>
                  </a:lnTo>
                  <a:lnTo>
                    <a:pt x="5570" y="1614"/>
                  </a:lnTo>
                  <a:lnTo>
                    <a:pt x="5555" y="1605"/>
                  </a:lnTo>
                  <a:lnTo>
                    <a:pt x="5555" y="1605"/>
                  </a:lnTo>
                  <a:close/>
                  <a:moveTo>
                    <a:pt x="5373" y="1609"/>
                  </a:moveTo>
                  <a:lnTo>
                    <a:pt x="5397" y="1584"/>
                  </a:lnTo>
                  <a:lnTo>
                    <a:pt x="5415" y="1589"/>
                  </a:lnTo>
                  <a:lnTo>
                    <a:pt x="5438" y="1580"/>
                  </a:lnTo>
                  <a:lnTo>
                    <a:pt x="5474" y="1589"/>
                  </a:lnTo>
                  <a:lnTo>
                    <a:pt x="5498" y="1602"/>
                  </a:lnTo>
                  <a:lnTo>
                    <a:pt x="5521" y="1584"/>
                  </a:lnTo>
                  <a:lnTo>
                    <a:pt x="5545" y="1593"/>
                  </a:lnTo>
                  <a:lnTo>
                    <a:pt x="5545" y="1624"/>
                  </a:lnTo>
                  <a:lnTo>
                    <a:pt x="5517" y="1621"/>
                  </a:lnTo>
                  <a:lnTo>
                    <a:pt x="5484" y="1636"/>
                  </a:lnTo>
                  <a:lnTo>
                    <a:pt x="5458" y="1630"/>
                  </a:lnTo>
                  <a:lnTo>
                    <a:pt x="5418" y="1653"/>
                  </a:lnTo>
                  <a:lnTo>
                    <a:pt x="5384" y="1646"/>
                  </a:lnTo>
                  <a:lnTo>
                    <a:pt x="5371" y="1626"/>
                  </a:lnTo>
                  <a:lnTo>
                    <a:pt x="5373" y="1609"/>
                  </a:lnTo>
                  <a:lnTo>
                    <a:pt x="5373" y="1609"/>
                  </a:lnTo>
                  <a:close/>
                  <a:moveTo>
                    <a:pt x="5050" y="2285"/>
                  </a:moveTo>
                  <a:lnTo>
                    <a:pt x="5081" y="2233"/>
                  </a:lnTo>
                  <a:lnTo>
                    <a:pt x="5099" y="2175"/>
                  </a:lnTo>
                  <a:lnTo>
                    <a:pt x="5102" y="2118"/>
                  </a:lnTo>
                  <a:lnTo>
                    <a:pt x="5116" y="2104"/>
                  </a:lnTo>
                  <a:lnTo>
                    <a:pt x="5143" y="2108"/>
                  </a:lnTo>
                  <a:lnTo>
                    <a:pt x="5144" y="2131"/>
                  </a:lnTo>
                  <a:lnTo>
                    <a:pt x="5155" y="2156"/>
                  </a:lnTo>
                  <a:lnTo>
                    <a:pt x="5154" y="2173"/>
                  </a:lnTo>
                  <a:lnTo>
                    <a:pt x="5144" y="2159"/>
                  </a:lnTo>
                  <a:lnTo>
                    <a:pt x="5138" y="2175"/>
                  </a:lnTo>
                  <a:lnTo>
                    <a:pt x="5116" y="2192"/>
                  </a:lnTo>
                  <a:lnTo>
                    <a:pt x="5105" y="2206"/>
                  </a:lnTo>
                  <a:lnTo>
                    <a:pt x="5113" y="2234"/>
                  </a:lnTo>
                  <a:lnTo>
                    <a:pt x="5143" y="2240"/>
                  </a:lnTo>
                  <a:lnTo>
                    <a:pt x="5148" y="2257"/>
                  </a:lnTo>
                  <a:lnTo>
                    <a:pt x="5136" y="2272"/>
                  </a:lnTo>
                  <a:lnTo>
                    <a:pt x="5114" y="2279"/>
                  </a:lnTo>
                  <a:lnTo>
                    <a:pt x="5093" y="2314"/>
                  </a:lnTo>
                  <a:lnTo>
                    <a:pt x="5070" y="2326"/>
                  </a:lnTo>
                  <a:lnTo>
                    <a:pt x="5046" y="2313"/>
                  </a:lnTo>
                  <a:lnTo>
                    <a:pt x="5050" y="2285"/>
                  </a:lnTo>
                  <a:lnTo>
                    <a:pt x="5050" y="2285"/>
                  </a:lnTo>
                  <a:close/>
                  <a:moveTo>
                    <a:pt x="4966" y="2249"/>
                  </a:moveTo>
                  <a:lnTo>
                    <a:pt x="4966" y="2249"/>
                  </a:lnTo>
                  <a:lnTo>
                    <a:pt x="4966" y="2251"/>
                  </a:lnTo>
                  <a:lnTo>
                    <a:pt x="4967" y="2256"/>
                  </a:lnTo>
                  <a:lnTo>
                    <a:pt x="4967" y="2264"/>
                  </a:lnTo>
                  <a:lnTo>
                    <a:pt x="4982" y="2276"/>
                  </a:lnTo>
                  <a:lnTo>
                    <a:pt x="5014" y="2272"/>
                  </a:lnTo>
                  <a:lnTo>
                    <a:pt x="5018" y="2258"/>
                  </a:lnTo>
                  <a:lnTo>
                    <a:pt x="5033" y="2253"/>
                  </a:lnTo>
                  <a:lnTo>
                    <a:pt x="5037" y="2223"/>
                  </a:lnTo>
                  <a:lnTo>
                    <a:pt x="5060" y="2199"/>
                  </a:lnTo>
                  <a:lnTo>
                    <a:pt x="5060" y="2180"/>
                  </a:lnTo>
                  <a:lnTo>
                    <a:pt x="5044" y="2149"/>
                  </a:lnTo>
                  <a:lnTo>
                    <a:pt x="5013" y="2164"/>
                  </a:lnTo>
                  <a:lnTo>
                    <a:pt x="4988" y="2190"/>
                  </a:lnTo>
                  <a:lnTo>
                    <a:pt x="4998" y="2212"/>
                  </a:lnTo>
                  <a:lnTo>
                    <a:pt x="4966" y="2249"/>
                  </a:lnTo>
                  <a:lnTo>
                    <a:pt x="4966" y="2249"/>
                  </a:lnTo>
                  <a:close/>
                  <a:moveTo>
                    <a:pt x="4886" y="2223"/>
                  </a:moveTo>
                  <a:lnTo>
                    <a:pt x="4884" y="2246"/>
                  </a:lnTo>
                  <a:lnTo>
                    <a:pt x="4874" y="2257"/>
                  </a:lnTo>
                  <a:lnTo>
                    <a:pt x="4887" y="2296"/>
                  </a:lnTo>
                  <a:lnTo>
                    <a:pt x="4902" y="2303"/>
                  </a:lnTo>
                  <a:lnTo>
                    <a:pt x="4930" y="2284"/>
                  </a:lnTo>
                  <a:lnTo>
                    <a:pt x="4921" y="2248"/>
                  </a:lnTo>
                  <a:lnTo>
                    <a:pt x="4899" y="2216"/>
                  </a:lnTo>
                  <a:lnTo>
                    <a:pt x="4899" y="2216"/>
                  </a:lnTo>
                  <a:lnTo>
                    <a:pt x="4886" y="2223"/>
                  </a:lnTo>
                  <a:lnTo>
                    <a:pt x="4886" y="2223"/>
                  </a:lnTo>
                  <a:close/>
                  <a:moveTo>
                    <a:pt x="5154" y="1621"/>
                  </a:moveTo>
                  <a:lnTo>
                    <a:pt x="5126" y="1633"/>
                  </a:lnTo>
                  <a:lnTo>
                    <a:pt x="5146" y="1642"/>
                  </a:lnTo>
                  <a:lnTo>
                    <a:pt x="5146" y="1642"/>
                  </a:lnTo>
                  <a:lnTo>
                    <a:pt x="5150" y="1632"/>
                  </a:lnTo>
                  <a:lnTo>
                    <a:pt x="5154" y="1621"/>
                  </a:lnTo>
                  <a:lnTo>
                    <a:pt x="5154" y="1621"/>
                  </a:lnTo>
                  <a:close/>
                  <a:moveTo>
                    <a:pt x="5192" y="1598"/>
                  </a:moveTo>
                  <a:lnTo>
                    <a:pt x="5177" y="1613"/>
                  </a:lnTo>
                  <a:lnTo>
                    <a:pt x="5203" y="1616"/>
                  </a:lnTo>
                  <a:lnTo>
                    <a:pt x="5192" y="1598"/>
                  </a:lnTo>
                  <a:lnTo>
                    <a:pt x="5192" y="1598"/>
                  </a:lnTo>
                  <a:close/>
                  <a:moveTo>
                    <a:pt x="5240" y="1561"/>
                  </a:moveTo>
                  <a:lnTo>
                    <a:pt x="5219" y="1577"/>
                  </a:lnTo>
                  <a:lnTo>
                    <a:pt x="5246" y="1587"/>
                  </a:lnTo>
                  <a:lnTo>
                    <a:pt x="5240" y="1561"/>
                  </a:lnTo>
                  <a:lnTo>
                    <a:pt x="5240" y="1561"/>
                  </a:lnTo>
                  <a:close/>
                  <a:moveTo>
                    <a:pt x="5087" y="1518"/>
                  </a:moveTo>
                  <a:lnTo>
                    <a:pt x="5127" y="1494"/>
                  </a:lnTo>
                  <a:lnTo>
                    <a:pt x="5178" y="1497"/>
                  </a:lnTo>
                  <a:lnTo>
                    <a:pt x="5181" y="1514"/>
                  </a:lnTo>
                  <a:lnTo>
                    <a:pt x="5170" y="1535"/>
                  </a:lnTo>
                  <a:lnTo>
                    <a:pt x="5198" y="1528"/>
                  </a:lnTo>
                  <a:lnTo>
                    <a:pt x="5211" y="1505"/>
                  </a:lnTo>
                  <a:lnTo>
                    <a:pt x="5237" y="1525"/>
                  </a:lnTo>
                  <a:lnTo>
                    <a:pt x="5231" y="1554"/>
                  </a:lnTo>
                  <a:lnTo>
                    <a:pt x="5198" y="1561"/>
                  </a:lnTo>
                  <a:lnTo>
                    <a:pt x="5187" y="1548"/>
                  </a:lnTo>
                  <a:lnTo>
                    <a:pt x="5170" y="1573"/>
                  </a:lnTo>
                  <a:lnTo>
                    <a:pt x="5139" y="1550"/>
                  </a:lnTo>
                  <a:lnTo>
                    <a:pt x="5115" y="1571"/>
                  </a:lnTo>
                  <a:lnTo>
                    <a:pt x="5088" y="1551"/>
                  </a:lnTo>
                  <a:lnTo>
                    <a:pt x="5087" y="1518"/>
                  </a:lnTo>
                  <a:lnTo>
                    <a:pt x="5087" y="1518"/>
                  </a:lnTo>
                  <a:close/>
                  <a:moveTo>
                    <a:pt x="4894" y="1338"/>
                  </a:moveTo>
                  <a:lnTo>
                    <a:pt x="4922" y="1350"/>
                  </a:lnTo>
                  <a:lnTo>
                    <a:pt x="4923" y="1329"/>
                  </a:lnTo>
                  <a:lnTo>
                    <a:pt x="4923" y="1329"/>
                  </a:lnTo>
                  <a:lnTo>
                    <a:pt x="4909" y="1333"/>
                  </a:lnTo>
                  <a:lnTo>
                    <a:pt x="4894" y="1338"/>
                  </a:lnTo>
                  <a:lnTo>
                    <a:pt x="4894" y="1338"/>
                  </a:lnTo>
                  <a:close/>
                  <a:moveTo>
                    <a:pt x="4867" y="1346"/>
                  </a:moveTo>
                  <a:lnTo>
                    <a:pt x="4884" y="1346"/>
                  </a:lnTo>
                  <a:lnTo>
                    <a:pt x="4909" y="1361"/>
                  </a:lnTo>
                  <a:lnTo>
                    <a:pt x="4884" y="1367"/>
                  </a:lnTo>
                  <a:lnTo>
                    <a:pt x="4867" y="1346"/>
                  </a:lnTo>
                  <a:lnTo>
                    <a:pt x="4867" y="1346"/>
                  </a:lnTo>
                  <a:close/>
                  <a:moveTo>
                    <a:pt x="4637" y="1186"/>
                  </a:moveTo>
                  <a:lnTo>
                    <a:pt x="4679" y="1171"/>
                  </a:lnTo>
                  <a:lnTo>
                    <a:pt x="4729" y="1195"/>
                  </a:lnTo>
                  <a:lnTo>
                    <a:pt x="4789" y="1197"/>
                  </a:lnTo>
                  <a:lnTo>
                    <a:pt x="4855" y="1163"/>
                  </a:lnTo>
                  <a:lnTo>
                    <a:pt x="4899" y="1169"/>
                  </a:lnTo>
                  <a:lnTo>
                    <a:pt x="4915" y="1190"/>
                  </a:lnTo>
                  <a:lnTo>
                    <a:pt x="4953" y="1190"/>
                  </a:lnTo>
                  <a:lnTo>
                    <a:pt x="4975" y="1179"/>
                  </a:lnTo>
                  <a:lnTo>
                    <a:pt x="5053" y="1187"/>
                  </a:lnTo>
                  <a:lnTo>
                    <a:pt x="5094" y="1184"/>
                  </a:lnTo>
                  <a:lnTo>
                    <a:pt x="5102" y="1173"/>
                  </a:lnTo>
                  <a:lnTo>
                    <a:pt x="5146" y="1176"/>
                  </a:lnTo>
                  <a:lnTo>
                    <a:pt x="5175" y="1191"/>
                  </a:lnTo>
                  <a:lnTo>
                    <a:pt x="5185" y="1210"/>
                  </a:lnTo>
                  <a:lnTo>
                    <a:pt x="5221" y="1221"/>
                  </a:lnTo>
                  <a:lnTo>
                    <a:pt x="5360" y="1190"/>
                  </a:lnTo>
                  <a:lnTo>
                    <a:pt x="5418" y="1150"/>
                  </a:lnTo>
                  <a:lnTo>
                    <a:pt x="5435" y="1119"/>
                  </a:lnTo>
                  <a:lnTo>
                    <a:pt x="5458" y="1117"/>
                  </a:lnTo>
                  <a:lnTo>
                    <a:pt x="5478" y="1093"/>
                  </a:lnTo>
                  <a:lnTo>
                    <a:pt x="5503" y="1075"/>
                  </a:lnTo>
                  <a:lnTo>
                    <a:pt x="5515" y="1044"/>
                  </a:lnTo>
                  <a:lnTo>
                    <a:pt x="5531" y="1018"/>
                  </a:lnTo>
                  <a:lnTo>
                    <a:pt x="5548" y="1005"/>
                  </a:lnTo>
                  <a:lnTo>
                    <a:pt x="5531" y="986"/>
                  </a:lnTo>
                  <a:lnTo>
                    <a:pt x="5526" y="965"/>
                  </a:lnTo>
                  <a:lnTo>
                    <a:pt x="5476" y="953"/>
                  </a:lnTo>
                  <a:lnTo>
                    <a:pt x="5439" y="965"/>
                  </a:lnTo>
                  <a:lnTo>
                    <a:pt x="5433" y="1000"/>
                  </a:lnTo>
                  <a:lnTo>
                    <a:pt x="5405" y="1021"/>
                  </a:lnTo>
                  <a:lnTo>
                    <a:pt x="5403" y="1040"/>
                  </a:lnTo>
                  <a:lnTo>
                    <a:pt x="5364" y="1068"/>
                  </a:lnTo>
                  <a:lnTo>
                    <a:pt x="5334" y="1072"/>
                  </a:lnTo>
                  <a:lnTo>
                    <a:pt x="5317" y="1100"/>
                  </a:lnTo>
                  <a:lnTo>
                    <a:pt x="5273" y="1111"/>
                  </a:lnTo>
                  <a:lnTo>
                    <a:pt x="5186" y="1093"/>
                  </a:lnTo>
                  <a:lnTo>
                    <a:pt x="5112" y="1086"/>
                  </a:lnTo>
                  <a:lnTo>
                    <a:pt x="5099" y="1106"/>
                  </a:lnTo>
                  <a:lnTo>
                    <a:pt x="5081" y="1109"/>
                  </a:lnTo>
                  <a:lnTo>
                    <a:pt x="5046" y="1077"/>
                  </a:lnTo>
                  <a:lnTo>
                    <a:pt x="5018" y="1074"/>
                  </a:lnTo>
                  <a:lnTo>
                    <a:pt x="4986" y="1075"/>
                  </a:lnTo>
                  <a:lnTo>
                    <a:pt x="4951" y="1068"/>
                  </a:lnTo>
                  <a:lnTo>
                    <a:pt x="4904" y="1060"/>
                  </a:lnTo>
                  <a:lnTo>
                    <a:pt x="4879" y="1075"/>
                  </a:lnTo>
                  <a:lnTo>
                    <a:pt x="4851" y="1060"/>
                  </a:lnTo>
                  <a:lnTo>
                    <a:pt x="4815" y="1026"/>
                  </a:lnTo>
                  <a:lnTo>
                    <a:pt x="4761" y="1015"/>
                  </a:lnTo>
                  <a:lnTo>
                    <a:pt x="4728" y="1017"/>
                  </a:lnTo>
                  <a:lnTo>
                    <a:pt x="4728" y="1057"/>
                  </a:lnTo>
                  <a:lnTo>
                    <a:pt x="4701" y="1074"/>
                  </a:lnTo>
                  <a:lnTo>
                    <a:pt x="4684" y="1109"/>
                  </a:lnTo>
                  <a:lnTo>
                    <a:pt x="4661" y="1130"/>
                  </a:lnTo>
                  <a:lnTo>
                    <a:pt x="4613" y="1114"/>
                  </a:lnTo>
                  <a:lnTo>
                    <a:pt x="4570" y="1125"/>
                  </a:lnTo>
                  <a:lnTo>
                    <a:pt x="4552" y="1145"/>
                  </a:lnTo>
                  <a:lnTo>
                    <a:pt x="4556" y="1158"/>
                  </a:lnTo>
                  <a:lnTo>
                    <a:pt x="4510" y="1202"/>
                  </a:lnTo>
                  <a:lnTo>
                    <a:pt x="4510" y="1255"/>
                  </a:lnTo>
                  <a:lnTo>
                    <a:pt x="4519" y="1285"/>
                  </a:lnTo>
                  <a:lnTo>
                    <a:pt x="4517" y="1345"/>
                  </a:lnTo>
                  <a:lnTo>
                    <a:pt x="4507" y="1366"/>
                  </a:lnTo>
                  <a:lnTo>
                    <a:pt x="4526" y="1410"/>
                  </a:lnTo>
                  <a:lnTo>
                    <a:pt x="4531" y="1445"/>
                  </a:lnTo>
                  <a:lnTo>
                    <a:pt x="4517" y="1426"/>
                  </a:lnTo>
                  <a:lnTo>
                    <a:pt x="4506" y="1398"/>
                  </a:lnTo>
                  <a:lnTo>
                    <a:pt x="4483" y="1405"/>
                  </a:lnTo>
                  <a:lnTo>
                    <a:pt x="4458" y="1435"/>
                  </a:lnTo>
                  <a:lnTo>
                    <a:pt x="4430" y="1450"/>
                  </a:lnTo>
                  <a:lnTo>
                    <a:pt x="4423" y="1485"/>
                  </a:lnTo>
                  <a:lnTo>
                    <a:pt x="4429" y="1528"/>
                  </a:lnTo>
                  <a:lnTo>
                    <a:pt x="4414" y="1556"/>
                  </a:lnTo>
                  <a:lnTo>
                    <a:pt x="4424" y="1633"/>
                  </a:lnTo>
                  <a:lnTo>
                    <a:pt x="4414" y="1650"/>
                  </a:lnTo>
                  <a:lnTo>
                    <a:pt x="4410" y="1680"/>
                  </a:lnTo>
                  <a:lnTo>
                    <a:pt x="4386" y="1690"/>
                  </a:lnTo>
                  <a:lnTo>
                    <a:pt x="4387" y="1737"/>
                  </a:lnTo>
                  <a:lnTo>
                    <a:pt x="4345" y="1770"/>
                  </a:lnTo>
                  <a:lnTo>
                    <a:pt x="4332" y="1818"/>
                  </a:lnTo>
                  <a:lnTo>
                    <a:pt x="4338" y="1832"/>
                  </a:lnTo>
                  <a:lnTo>
                    <a:pt x="4322" y="1853"/>
                  </a:lnTo>
                  <a:lnTo>
                    <a:pt x="4344" y="1917"/>
                  </a:lnTo>
                  <a:lnTo>
                    <a:pt x="4364" y="1946"/>
                  </a:lnTo>
                  <a:lnTo>
                    <a:pt x="4377" y="1938"/>
                  </a:lnTo>
                  <a:lnTo>
                    <a:pt x="4404" y="1938"/>
                  </a:lnTo>
                  <a:lnTo>
                    <a:pt x="4424" y="1924"/>
                  </a:lnTo>
                  <a:lnTo>
                    <a:pt x="4443" y="1933"/>
                  </a:lnTo>
                  <a:lnTo>
                    <a:pt x="4454" y="1979"/>
                  </a:lnTo>
                  <a:lnTo>
                    <a:pt x="4486" y="2064"/>
                  </a:lnTo>
                  <a:lnTo>
                    <a:pt x="4473" y="2085"/>
                  </a:lnTo>
                  <a:lnTo>
                    <a:pt x="4463" y="2132"/>
                  </a:lnTo>
                  <a:lnTo>
                    <a:pt x="4436" y="2171"/>
                  </a:lnTo>
                  <a:lnTo>
                    <a:pt x="4432" y="2250"/>
                  </a:lnTo>
                  <a:lnTo>
                    <a:pt x="4437" y="2312"/>
                  </a:lnTo>
                  <a:lnTo>
                    <a:pt x="4457" y="2312"/>
                  </a:lnTo>
                  <a:lnTo>
                    <a:pt x="4483" y="2328"/>
                  </a:lnTo>
                  <a:lnTo>
                    <a:pt x="4520" y="2326"/>
                  </a:lnTo>
                  <a:lnTo>
                    <a:pt x="4538" y="2306"/>
                  </a:lnTo>
                  <a:lnTo>
                    <a:pt x="4572" y="2315"/>
                  </a:lnTo>
                  <a:lnTo>
                    <a:pt x="4603" y="2310"/>
                  </a:lnTo>
                  <a:lnTo>
                    <a:pt x="4625" y="2326"/>
                  </a:lnTo>
                  <a:lnTo>
                    <a:pt x="4631" y="2298"/>
                  </a:lnTo>
                  <a:lnTo>
                    <a:pt x="4628" y="2260"/>
                  </a:lnTo>
                  <a:lnTo>
                    <a:pt x="4603" y="2244"/>
                  </a:lnTo>
                  <a:lnTo>
                    <a:pt x="4597" y="2196"/>
                  </a:lnTo>
                  <a:lnTo>
                    <a:pt x="4617" y="2163"/>
                  </a:lnTo>
                  <a:lnTo>
                    <a:pt x="4625" y="2102"/>
                  </a:lnTo>
                  <a:lnTo>
                    <a:pt x="4618" y="2045"/>
                  </a:lnTo>
                  <a:lnTo>
                    <a:pt x="4604" y="2030"/>
                  </a:lnTo>
                  <a:lnTo>
                    <a:pt x="4639" y="1977"/>
                  </a:lnTo>
                  <a:lnTo>
                    <a:pt x="4651" y="1928"/>
                  </a:lnTo>
                  <a:lnTo>
                    <a:pt x="4641" y="1872"/>
                  </a:lnTo>
                  <a:lnTo>
                    <a:pt x="4617" y="1851"/>
                  </a:lnTo>
                  <a:lnTo>
                    <a:pt x="4617" y="1834"/>
                  </a:lnTo>
                  <a:lnTo>
                    <a:pt x="4657" y="1808"/>
                  </a:lnTo>
                  <a:lnTo>
                    <a:pt x="4672" y="1783"/>
                  </a:lnTo>
                  <a:lnTo>
                    <a:pt x="4710" y="1775"/>
                  </a:lnTo>
                  <a:lnTo>
                    <a:pt x="4747" y="1788"/>
                  </a:lnTo>
                  <a:lnTo>
                    <a:pt x="4743" y="1807"/>
                  </a:lnTo>
                  <a:lnTo>
                    <a:pt x="4760" y="1838"/>
                  </a:lnTo>
                  <a:lnTo>
                    <a:pt x="4760" y="1874"/>
                  </a:lnTo>
                  <a:lnTo>
                    <a:pt x="4731" y="1907"/>
                  </a:lnTo>
                  <a:lnTo>
                    <a:pt x="4723" y="1940"/>
                  </a:lnTo>
                  <a:lnTo>
                    <a:pt x="4743" y="1978"/>
                  </a:lnTo>
                  <a:lnTo>
                    <a:pt x="4768" y="1981"/>
                  </a:lnTo>
                  <a:lnTo>
                    <a:pt x="4790" y="2010"/>
                  </a:lnTo>
                  <a:lnTo>
                    <a:pt x="4833" y="2034"/>
                  </a:lnTo>
                  <a:lnTo>
                    <a:pt x="4840" y="2069"/>
                  </a:lnTo>
                  <a:lnTo>
                    <a:pt x="4824" y="2066"/>
                  </a:lnTo>
                  <a:lnTo>
                    <a:pt x="4815" y="2133"/>
                  </a:lnTo>
                  <a:lnTo>
                    <a:pt x="4829" y="2171"/>
                  </a:lnTo>
                  <a:lnTo>
                    <a:pt x="4855" y="2180"/>
                  </a:lnTo>
                  <a:lnTo>
                    <a:pt x="4875" y="2173"/>
                  </a:lnTo>
                  <a:lnTo>
                    <a:pt x="4916" y="2191"/>
                  </a:lnTo>
                  <a:lnTo>
                    <a:pt x="4947" y="2185"/>
                  </a:lnTo>
                  <a:lnTo>
                    <a:pt x="4943" y="2172"/>
                  </a:lnTo>
                  <a:lnTo>
                    <a:pt x="4933" y="2145"/>
                  </a:lnTo>
                  <a:lnTo>
                    <a:pt x="4965" y="2117"/>
                  </a:lnTo>
                  <a:lnTo>
                    <a:pt x="4996" y="2108"/>
                  </a:lnTo>
                  <a:lnTo>
                    <a:pt x="5040" y="2084"/>
                  </a:lnTo>
                  <a:lnTo>
                    <a:pt x="5094" y="2087"/>
                  </a:lnTo>
                  <a:lnTo>
                    <a:pt x="5114" y="2066"/>
                  </a:lnTo>
                  <a:lnTo>
                    <a:pt x="5128" y="2074"/>
                  </a:lnTo>
                  <a:lnTo>
                    <a:pt x="5155" y="2074"/>
                  </a:lnTo>
                  <a:lnTo>
                    <a:pt x="5171" y="2047"/>
                  </a:lnTo>
                  <a:lnTo>
                    <a:pt x="5166" y="2032"/>
                  </a:lnTo>
                  <a:lnTo>
                    <a:pt x="5118" y="2028"/>
                  </a:lnTo>
                  <a:lnTo>
                    <a:pt x="5103" y="2034"/>
                  </a:lnTo>
                  <a:lnTo>
                    <a:pt x="5088" y="2030"/>
                  </a:lnTo>
                  <a:lnTo>
                    <a:pt x="5053" y="2033"/>
                  </a:lnTo>
                  <a:lnTo>
                    <a:pt x="5051" y="2007"/>
                  </a:lnTo>
                  <a:lnTo>
                    <a:pt x="5034" y="2004"/>
                  </a:lnTo>
                  <a:lnTo>
                    <a:pt x="5035" y="1987"/>
                  </a:lnTo>
                  <a:lnTo>
                    <a:pt x="5019" y="1983"/>
                  </a:lnTo>
                  <a:lnTo>
                    <a:pt x="5003" y="1992"/>
                  </a:lnTo>
                  <a:lnTo>
                    <a:pt x="5002" y="1972"/>
                  </a:lnTo>
                  <a:lnTo>
                    <a:pt x="4970" y="1964"/>
                  </a:lnTo>
                  <a:lnTo>
                    <a:pt x="4960" y="1940"/>
                  </a:lnTo>
                  <a:lnTo>
                    <a:pt x="4981" y="1920"/>
                  </a:lnTo>
                  <a:lnTo>
                    <a:pt x="4988" y="1902"/>
                  </a:lnTo>
                  <a:lnTo>
                    <a:pt x="5002" y="1907"/>
                  </a:lnTo>
                  <a:lnTo>
                    <a:pt x="4992" y="1885"/>
                  </a:lnTo>
                  <a:lnTo>
                    <a:pt x="5007" y="1882"/>
                  </a:lnTo>
                  <a:lnTo>
                    <a:pt x="5015" y="1864"/>
                  </a:lnTo>
                  <a:lnTo>
                    <a:pt x="4998" y="1847"/>
                  </a:lnTo>
                  <a:lnTo>
                    <a:pt x="4973" y="1839"/>
                  </a:lnTo>
                  <a:lnTo>
                    <a:pt x="4983" y="1821"/>
                  </a:lnTo>
                  <a:lnTo>
                    <a:pt x="4980" y="1802"/>
                  </a:lnTo>
                  <a:lnTo>
                    <a:pt x="4948" y="1781"/>
                  </a:lnTo>
                  <a:lnTo>
                    <a:pt x="4927" y="1780"/>
                  </a:lnTo>
                  <a:lnTo>
                    <a:pt x="4917" y="1745"/>
                  </a:lnTo>
                  <a:lnTo>
                    <a:pt x="4867" y="1688"/>
                  </a:lnTo>
                  <a:lnTo>
                    <a:pt x="4836" y="1667"/>
                  </a:lnTo>
                  <a:lnTo>
                    <a:pt x="4818" y="1634"/>
                  </a:lnTo>
                  <a:lnTo>
                    <a:pt x="4822" y="1620"/>
                  </a:lnTo>
                  <a:lnTo>
                    <a:pt x="4836" y="1621"/>
                  </a:lnTo>
                  <a:lnTo>
                    <a:pt x="4844" y="1640"/>
                  </a:lnTo>
                  <a:lnTo>
                    <a:pt x="4877" y="1641"/>
                  </a:lnTo>
                  <a:lnTo>
                    <a:pt x="4907" y="1618"/>
                  </a:lnTo>
                  <a:lnTo>
                    <a:pt x="4915" y="1595"/>
                  </a:lnTo>
                  <a:lnTo>
                    <a:pt x="4988" y="1569"/>
                  </a:lnTo>
                  <a:lnTo>
                    <a:pt x="5041" y="1528"/>
                  </a:lnTo>
                  <a:lnTo>
                    <a:pt x="5067" y="1485"/>
                  </a:lnTo>
                  <a:lnTo>
                    <a:pt x="5100" y="1469"/>
                  </a:lnTo>
                  <a:lnTo>
                    <a:pt x="5101" y="1443"/>
                  </a:lnTo>
                  <a:lnTo>
                    <a:pt x="5140" y="1435"/>
                  </a:lnTo>
                  <a:lnTo>
                    <a:pt x="5177" y="1452"/>
                  </a:lnTo>
                  <a:lnTo>
                    <a:pt x="5199" y="1456"/>
                  </a:lnTo>
                  <a:lnTo>
                    <a:pt x="5231" y="1410"/>
                  </a:lnTo>
                  <a:lnTo>
                    <a:pt x="5231" y="1382"/>
                  </a:lnTo>
                  <a:lnTo>
                    <a:pt x="5192" y="1366"/>
                  </a:lnTo>
                  <a:lnTo>
                    <a:pt x="5110" y="1375"/>
                  </a:lnTo>
                  <a:lnTo>
                    <a:pt x="5074" y="1400"/>
                  </a:lnTo>
                  <a:lnTo>
                    <a:pt x="5020" y="1400"/>
                  </a:lnTo>
                  <a:lnTo>
                    <a:pt x="4994" y="1408"/>
                  </a:lnTo>
                  <a:lnTo>
                    <a:pt x="4962" y="1441"/>
                  </a:lnTo>
                  <a:lnTo>
                    <a:pt x="4928" y="1438"/>
                  </a:lnTo>
                  <a:lnTo>
                    <a:pt x="4901" y="1445"/>
                  </a:lnTo>
                  <a:lnTo>
                    <a:pt x="4867" y="1424"/>
                  </a:lnTo>
                  <a:lnTo>
                    <a:pt x="4834" y="1415"/>
                  </a:lnTo>
                  <a:lnTo>
                    <a:pt x="4798" y="1461"/>
                  </a:lnTo>
                  <a:lnTo>
                    <a:pt x="4774" y="1522"/>
                  </a:lnTo>
                  <a:lnTo>
                    <a:pt x="4737" y="1540"/>
                  </a:lnTo>
                  <a:lnTo>
                    <a:pt x="4699" y="1535"/>
                  </a:lnTo>
                  <a:lnTo>
                    <a:pt x="4690" y="1517"/>
                  </a:lnTo>
                  <a:lnTo>
                    <a:pt x="4642" y="1464"/>
                  </a:lnTo>
                  <a:lnTo>
                    <a:pt x="4595" y="1424"/>
                  </a:lnTo>
                  <a:lnTo>
                    <a:pt x="4570" y="1359"/>
                  </a:lnTo>
                  <a:lnTo>
                    <a:pt x="4575" y="1287"/>
                  </a:lnTo>
                  <a:lnTo>
                    <a:pt x="4604" y="1219"/>
                  </a:lnTo>
                  <a:lnTo>
                    <a:pt x="4637" y="1186"/>
                  </a:lnTo>
                  <a:lnTo>
                    <a:pt x="4637" y="1186"/>
                  </a:lnTo>
                  <a:close/>
                  <a:moveTo>
                    <a:pt x="4672" y="0"/>
                  </a:moveTo>
                  <a:lnTo>
                    <a:pt x="4649" y="27"/>
                  </a:lnTo>
                  <a:lnTo>
                    <a:pt x="4671" y="34"/>
                  </a:lnTo>
                  <a:lnTo>
                    <a:pt x="4681" y="16"/>
                  </a:lnTo>
                  <a:lnTo>
                    <a:pt x="4672" y="0"/>
                  </a:lnTo>
                  <a:lnTo>
                    <a:pt x="4672" y="0"/>
                  </a:lnTo>
                  <a:close/>
                  <a:moveTo>
                    <a:pt x="4718" y="121"/>
                  </a:moveTo>
                  <a:lnTo>
                    <a:pt x="4750" y="122"/>
                  </a:lnTo>
                  <a:lnTo>
                    <a:pt x="4765" y="111"/>
                  </a:lnTo>
                  <a:lnTo>
                    <a:pt x="4781" y="121"/>
                  </a:lnTo>
                  <a:lnTo>
                    <a:pt x="4808" y="108"/>
                  </a:lnTo>
                  <a:lnTo>
                    <a:pt x="4807" y="92"/>
                  </a:lnTo>
                  <a:lnTo>
                    <a:pt x="4765" y="84"/>
                  </a:lnTo>
                  <a:lnTo>
                    <a:pt x="4722" y="92"/>
                  </a:lnTo>
                  <a:lnTo>
                    <a:pt x="4707" y="109"/>
                  </a:lnTo>
                  <a:lnTo>
                    <a:pt x="4718" y="121"/>
                  </a:lnTo>
                  <a:lnTo>
                    <a:pt x="4718" y="121"/>
                  </a:lnTo>
                  <a:close/>
                  <a:moveTo>
                    <a:pt x="4441" y="310"/>
                  </a:moveTo>
                  <a:lnTo>
                    <a:pt x="4433" y="334"/>
                  </a:lnTo>
                  <a:lnTo>
                    <a:pt x="4450" y="367"/>
                  </a:lnTo>
                  <a:lnTo>
                    <a:pt x="4450" y="337"/>
                  </a:lnTo>
                  <a:lnTo>
                    <a:pt x="4441" y="310"/>
                  </a:lnTo>
                  <a:lnTo>
                    <a:pt x="4441" y="310"/>
                  </a:lnTo>
                  <a:close/>
                  <a:moveTo>
                    <a:pt x="4505" y="272"/>
                  </a:moveTo>
                  <a:lnTo>
                    <a:pt x="4565" y="221"/>
                  </a:lnTo>
                  <a:lnTo>
                    <a:pt x="4594" y="217"/>
                  </a:lnTo>
                  <a:lnTo>
                    <a:pt x="4597" y="244"/>
                  </a:lnTo>
                  <a:lnTo>
                    <a:pt x="4554" y="275"/>
                  </a:lnTo>
                  <a:lnTo>
                    <a:pt x="4515" y="283"/>
                  </a:lnTo>
                  <a:lnTo>
                    <a:pt x="4505" y="272"/>
                  </a:lnTo>
                  <a:lnTo>
                    <a:pt x="4505" y="272"/>
                  </a:lnTo>
                  <a:close/>
                  <a:moveTo>
                    <a:pt x="4127" y="472"/>
                  </a:moveTo>
                  <a:lnTo>
                    <a:pt x="4138" y="490"/>
                  </a:lnTo>
                  <a:lnTo>
                    <a:pt x="4119" y="482"/>
                  </a:lnTo>
                  <a:lnTo>
                    <a:pt x="4127" y="472"/>
                  </a:lnTo>
                  <a:lnTo>
                    <a:pt x="4127" y="472"/>
                  </a:lnTo>
                  <a:close/>
                  <a:moveTo>
                    <a:pt x="4128" y="451"/>
                  </a:moveTo>
                  <a:lnTo>
                    <a:pt x="4127" y="459"/>
                  </a:lnTo>
                  <a:lnTo>
                    <a:pt x="4138" y="477"/>
                  </a:lnTo>
                  <a:lnTo>
                    <a:pt x="4167" y="478"/>
                  </a:lnTo>
                  <a:lnTo>
                    <a:pt x="4166" y="466"/>
                  </a:lnTo>
                  <a:lnTo>
                    <a:pt x="4128" y="451"/>
                  </a:lnTo>
                  <a:lnTo>
                    <a:pt x="4128" y="451"/>
                  </a:lnTo>
                  <a:close/>
                  <a:moveTo>
                    <a:pt x="4149" y="554"/>
                  </a:moveTo>
                  <a:lnTo>
                    <a:pt x="4111" y="563"/>
                  </a:lnTo>
                  <a:lnTo>
                    <a:pt x="4139" y="571"/>
                  </a:lnTo>
                  <a:lnTo>
                    <a:pt x="4149" y="554"/>
                  </a:lnTo>
                  <a:lnTo>
                    <a:pt x="4149" y="554"/>
                  </a:lnTo>
                  <a:close/>
                  <a:moveTo>
                    <a:pt x="4109" y="591"/>
                  </a:moveTo>
                  <a:lnTo>
                    <a:pt x="4127" y="601"/>
                  </a:lnTo>
                  <a:lnTo>
                    <a:pt x="4127" y="634"/>
                  </a:lnTo>
                  <a:lnTo>
                    <a:pt x="4115" y="630"/>
                  </a:lnTo>
                  <a:lnTo>
                    <a:pt x="4109" y="591"/>
                  </a:lnTo>
                  <a:lnTo>
                    <a:pt x="4109" y="591"/>
                  </a:lnTo>
                  <a:close/>
                  <a:moveTo>
                    <a:pt x="3880" y="1915"/>
                  </a:moveTo>
                  <a:lnTo>
                    <a:pt x="3889" y="1925"/>
                  </a:lnTo>
                  <a:lnTo>
                    <a:pt x="3885" y="1974"/>
                  </a:lnTo>
                  <a:lnTo>
                    <a:pt x="3875" y="1976"/>
                  </a:lnTo>
                  <a:lnTo>
                    <a:pt x="3873" y="1931"/>
                  </a:lnTo>
                  <a:lnTo>
                    <a:pt x="3880" y="1915"/>
                  </a:lnTo>
                  <a:lnTo>
                    <a:pt x="3880" y="1915"/>
                  </a:lnTo>
                  <a:close/>
                  <a:moveTo>
                    <a:pt x="3864" y="1917"/>
                  </a:moveTo>
                  <a:lnTo>
                    <a:pt x="3866" y="1981"/>
                  </a:lnTo>
                  <a:lnTo>
                    <a:pt x="3857" y="2019"/>
                  </a:lnTo>
                  <a:lnTo>
                    <a:pt x="3828" y="2037"/>
                  </a:lnTo>
                  <a:lnTo>
                    <a:pt x="3814" y="2020"/>
                  </a:lnTo>
                  <a:lnTo>
                    <a:pt x="3819" y="1967"/>
                  </a:lnTo>
                  <a:lnTo>
                    <a:pt x="3838" y="1914"/>
                  </a:lnTo>
                  <a:lnTo>
                    <a:pt x="3854" y="1903"/>
                  </a:lnTo>
                  <a:lnTo>
                    <a:pt x="3864" y="1917"/>
                  </a:lnTo>
                  <a:lnTo>
                    <a:pt x="3864" y="1917"/>
                  </a:lnTo>
                  <a:close/>
                  <a:moveTo>
                    <a:pt x="2594" y="1338"/>
                  </a:moveTo>
                  <a:lnTo>
                    <a:pt x="2638" y="1351"/>
                  </a:lnTo>
                  <a:lnTo>
                    <a:pt x="2645" y="1361"/>
                  </a:lnTo>
                  <a:lnTo>
                    <a:pt x="2626" y="1371"/>
                  </a:lnTo>
                  <a:lnTo>
                    <a:pt x="2593" y="1360"/>
                  </a:lnTo>
                  <a:lnTo>
                    <a:pt x="2586" y="1342"/>
                  </a:lnTo>
                  <a:lnTo>
                    <a:pt x="2594" y="1338"/>
                  </a:lnTo>
                  <a:lnTo>
                    <a:pt x="2594" y="1338"/>
                  </a:lnTo>
                  <a:close/>
                  <a:moveTo>
                    <a:pt x="2611" y="1417"/>
                  </a:moveTo>
                  <a:lnTo>
                    <a:pt x="2658" y="1426"/>
                  </a:lnTo>
                  <a:lnTo>
                    <a:pt x="2679" y="1445"/>
                  </a:lnTo>
                  <a:lnTo>
                    <a:pt x="2693" y="1449"/>
                  </a:lnTo>
                  <a:lnTo>
                    <a:pt x="2694" y="1462"/>
                  </a:lnTo>
                  <a:lnTo>
                    <a:pt x="2651" y="1461"/>
                  </a:lnTo>
                  <a:lnTo>
                    <a:pt x="2633" y="1461"/>
                  </a:lnTo>
                  <a:lnTo>
                    <a:pt x="2607" y="1431"/>
                  </a:lnTo>
                  <a:lnTo>
                    <a:pt x="2611" y="1417"/>
                  </a:lnTo>
                  <a:lnTo>
                    <a:pt x="2611" y="1417"/>
                  </a:lnTo>
                  <a:close/>
                  <a:moveTo>
                    <a:pt x="2649" y="1475"/>
                  </a:moveTo>
                  <a:lnTo>
                    <a:pt x="2694" y="1478"/>
                  </a:lnTo>
                  <a:lnTo>
                    <a:pt x="2721" y="1496"/>
                  </a:lnTo>
                  <a:lnTo>
                    <a:pt x="2685" y="1533"/>
                  </a:lnTo>
                  <a:lnTo>
                    <a:pt x="2662" y="1539"/>
                  </a:lnTo>
                  <a:lnTo>
                    <a:pt x="2647" y="1521"/>
                  </a:lnTo>
                  <a:lnTo>
                    <a:pt x="2652" y="1496"/>
                  </a:lnTo>
                  <a:lnTo>
                    <a:pt x="2652" y="1496"/>
                  </a:lnTo>
                  <a:lnTo>
                    <a:pt x="2649" y="1475"/>
                  </a:lnTo>
                  <a:lnTo>
                    <a:pt x="2649" y="1475"/>
                  </a:lnTo>
                  <a:close/>
                  <a:moveTo>
                    <a:pt x="2561" y="1037"/>
                  </a:moveTo>
                  <a:lnTo>
                    <a:pt x="2591" y="986"/>
                  </a:lnTo>
                  <a:lnTo>
                    <a:pt x="2633" y="928"/>
                  </a:lnTo>
                  <a:lnTo>
                    <a:pt x="2652" y="900"/>
                  </a:lnTo>
                  <a:lnTo>
                    <a:pt x="2681" y="891"/>
                  </a:lnTo>
                  <a:lnTo>
                    <a:pt x="2718" y="958"/>
                  </a:lnTo>
                  <a:lnTo>
                    <a:pt x="2777" y="1000"/>
                  </a:lnTo>
                  <a:lnTo>
                    <a:pt x="2783" y="1015"/>
                  </a:lnTo>
                  <a:lnTo>
                    <a:pt x="2825" y="1054"/>
                  </a:lnTo>
                  <a:lnTo>
                    <a:pt x="2841" y="1085"/>
                  </a:lnTo>
                  <a:lnTo>
                    <a:pt x="2867" y="1089"/>
                  </a:lnTo>
                  <a:lnTo>
                    <a:pt x="2920" y="1073"/>
                  </a:lnTo>
                  <a:lnTo>
                    <a:pt x="2927" y="1052"/>
                  </a:lnTo>
                  <a:lnTo>
                    <a:pt x="2972" y="1055"/>
                  </a:lnTo>
                  <a:lnTo>
                    <a:pt x="2998" y="1042"/>
                  </a:lnTo>
                  <a:lnTo>
                    <a:pt x="3099" y="1048"/>
                  </a:lnTo>
                  <a:lnTo>
                    <a:pt x="3201" y="1007"/>
                  </a:lnTo>
                  <a:lnTo>
                    <a:pt x="3227" y="983"/>
                  </a:lnTo>
                  <a:lnTo>
                    <a:pt x="3317" y="979"/>
                  </a:lnTo>
                  <a:lnTo>
                    <a:pt x="3363" y="1003"/>
                  </a:lnTo>
                  <a:lnTo>
                    <a:pt x="3377" y="1025"/>
                  </a:lnTo>
                  <a:lnTo>
                    <a:pt x="3421" y="1023"/>
                  </a:lnTo>
                  <a:lnTo>
                    <a:pt x="3496" y="983"/>
                  </a:lnTo>
                  <a:lnTo>
                    <a:pt x="3583" y="969"/>
                  </a:lnTo>
                  <a:lnTo>
                    <a:pt x="3579" y="942"/>
                  </a:lnTo>
                  <a:lnTo>
                    <a:pt x="3652" y="832"/>
                  </a:lnTo>
                  <a:lnTo>
                    <a:pt x="3680" y="753"/>
                  </a:lnTo>
                  <a:lnTo>
                    <a:pt x="3735" y="671"/>
                  </a:lnTo>
                  <a:lnTo>
                    <a:pt x="3775" y="529"/>
                  </a:lnTo>
                  <a:lnTo>
                    <a:pt x="3775" y="501"/>
                  </a:lnTo>
                  <a:lnTo>
                    <a:pt x="3794" y="469"/>
                  </a:lnTo>
                  <a:lnTo>
                    <a:pt x="3792" y="446"/>
                  </a:lnTo>
                  <a:lnTo>
                    <a:pt x="3830" y="400"/>
                  </a:lnTo>
                  <a:lnTo>
                    <a:pt x="3860" y="413"/>
                  </a:lnTo>
                  <a:lnTo>
                    <a:pt x="3918" y="407"/>
                  </a:lnTo>
                  <a:lnTo>
                    <a:pt x="3999" y="409"/>
                  </a:lnTo>
                  <a:lnTo>
                    <a:pt x="4019" y="423"/>
                  </a:lnTo>
                  <a:lnTo>
                    <a:pt x="4070" y="422"/>
                  </a:lnTo>
                  <a:lnTo>
                    <a:pt x="4110" y="434"/>
                  </a:lnTo>
                  <a:lnTo>
                    <a:pt x="4108" y="444"/>
                  </a:lnTo>
                  <a:lnTo>
                    <a:pt x="4089" y="448"/>
                  </a:lnTo>
                  <a:lnTo>
                    <a:pt x="4093" y="465"/>
                  </a:lnTo>
                  <a:lnTo>
                    <a:pt x="4080" y="483"/>
                  </a:lnTo>
                  <a:lnTo>
                    <a:pt x="4119" y="498"/>
                  </a:lnTo>
                  <a:lnTo>
                    <a:pt x="4154" y="541"/>
                  </a:lnTo>
                  <a:lnTo>
                    <a:pt x="4113" y="551"/>
                  </a:lnTo>
                  <a:lnTo>
                    <a:pt x="4073" y="544"/>
                  </a:lnTo>
                  <a:lnTo>
                    <a:pt x="4055" y="555"/>
                  </a:lnTo>
                  <a:lnTo>
                    <a:pt x="4085" y="589"/>
                  </a:lnTo>
                  <a:lnTo>
                    <a:pt x="4100" y="598"/>
                  </a:lnTo>
                  <a:lnTo>
                    <a:pt x="4105" y="618"/>
                  </a:lnTo>
                  <a:lnTo>
                    <a:pt x="4088" y="622"/>
                  </a:lnTo>
                  <a:lnTo>
                    <a:pt x="4075" y="650"/>
                  </a:lnTo>
                  <a:lnTo>
                    <a:pt x="4106" y="676"/>
                  </a:lnTo>
                  <a:lnTo>
                    <a:pt x="4118" y="715"/>
                  </a:lnTo>
                  <a:lnTo>
                    <a:pt x="4178" y="779"/>
                  </a:lnTo>
                  <a:lnTo>
                    <a:pt x="4206" y="803"/>
                  </a:lnTo>
                  <a:lnTo>
                    <a:pt x="4187" y="838"/>
                  </a:lnTo>
                  <a:lnTo>
                    <a:pt x="4140" y="848"/>
                  </a:lnTo>
                  <a:lnTo>
                    <a:pt x="4133" y="871"/>
                  </a:lnTo>
                  <a:lnTo>
                    <a:pt x="4149" y="885"/>
                  </a:lnTo>
                  <a:lnTo>
                    <a:pt x="4156" y="915"/>
                  </a:lnTo>
                  <a:lnTo>
                    <a:pt x="4185" y="932"/>
                  </a:lnTo>
                  <a:lnTo>
                    <a:pt x="4263" y="1005"/>
                  </a:lnTo>
                  <a:lnTo>
                    <a:pt x="4289" y="1005"/>
                  </a:lnTo>
                  <a:lnTo>
                    <a:pt x="4320" y="1039"/>
                  </a:lnTo>
                  <a:lnTo>
                    <a:pt x="4331" y="1061"/>
                  </a:lnTo>
                  <a:lnTo>
                    <a:pt x="4359" y="1068"/>
                  </a:lnTo>
                  <a:lnTo>
                    <a:pt x="4350" y="1101"/>
                  </a:lnTo>
                  <a:lnTo>
                    <a:pt x="4327" y="1111"/>
                  </a:lnTo>
                  <a:lnTo>
                    <a:pt x="4304" y="1101"/>
                  </a:lnTo>
                  <a:lnTo>
                    <a:pt x="4277" y="1120"/>
                  </a:lnTo>
                  <a:lnTo>
                    <a:pt x="4234" y="1116"/>
                  </a:lnTo>
                  <a:lnTo>
                    <a:pt x="4174" y="1058"/>
                  </a:lnTo>
                  <a:lnTo>
                    <a:pt x="4186" y="1106"/>
                  </a:lnTo>
                  <a:lnTo>
                    <a:pt x="4175" y="1125"/>
                  </a:lnTo>
                  <a:lnTo>
                    <a:pt x="4159" y="1103"/>
                  </a:lnTo>
                  <a:lnTo>
                    <a:pt x="4120" y="1140"/>
                  </a:lnTo>
                  <a:lnTo>
                    <a:pt x="4120" y="1167"/>
                  </a:lnTo>
                  <a:lnTo>
                    <a:pt x="4102" y="1187"/>
                  </a:lnTo>
                  <a:lnTo>
                    <a:pt x="4096" y="1257"/>
                  </a:lnTo>
                  <a:lnTo>
                    <a:pt x="4080" y="1282"/>
                  </a:lnTo>
                  <a:lnTo>
                    <a:pt x="4067" y="1345"/>
                  </a:lnTo>
                  <a:lnTo>
                    <a:pt x="4019" y="1384"/>
                  </a:lnTo>
                  <a:lnTo>
                    <a:pt x="4036" y="1431"/>
                  </a:lnTo>
                  <a:lnTo>
                    <a:pt x="4014" y="1464"/>
                  </a:lnTo>
                  <a:lnTo>
                    <a:pt x="3982" y="1497"/>
                  </a:lnTo>
                  <a:lnTo>
                    <a:pt x="3967" y="1463"/>
                  </a:lnTo>
                  <a:lnTo>
                    <a:pt x="3948" y="1454"/>
                  </a:lnTo>
                  <a:lnTo>
                    <a:pt x="3958" y="1479"/>
                  </a:lnTo>
                  <a:lnTo>
                    <a:pt x="3956" y="1517"/>
                  </a:lnTo>
                  <a:lnTo>
                    <a:pt x="3925" y="1554"/>
                  </a:lnTo>
                  <a:lnTo>
                    <a:pt x="3918" y="1586"/>
                  </a:lnTo>
                  <a:lnTo>
                    <a:pt x="3889" y="1599"/>
                  </a:lnTo>
                  <a:lnTo>
                    <a:pt x="3861" y="1594"/>
                  </a:lnTo>
                  <a:lnTo>
                    <a:pt x="3868" y="1611"/>
                  </a:lnTo>
                  <a:lnTo>
                    <a:pt x="3853" y="1632"/>
                  </a:lnTo>
                  <a:lnTo>
                    <a:pt x="3897" y="1630"/>
                  </a:lnTo>
                  <a:lnTo>
                    <a:pt x="3905" y="1636"/>
                  </a:lnTo>
                  <a:lnTo>
                    <a:pt x="3900" y="1669"/>
                  </a:lnTo>
                  <a:lnTo>
                    <a:pt x="3879" y="1685"/>
                  </a:lnTo>
                  <a:lnTo>
                    <a:pt x="3890" y="1692"/>
                  </a:lnTo>
                  <a:lnTo>
                    <a:pt x="3912" y="1690"/>
                  </a:lnTo>
                  <a:lnTo>
                    <a:pt x="3916" y="1716"/>
                  </a:lnTo>
                  <a:lnTo>
                    <a:pt x="3905" y="1744"/>
                  </a:lnTo>
                  <a:lnTo>
                    <a:pt x="3875" y="1735"/>
                  </a:lnTo>
                  <a:lnTo>
                    <a:pt x="3870" y="1728"/>
                  </a:lnTo>
                  <a:lnTo>
                    <a:pt x="3869" y="1743"/>
                  </a:lnTo>
                  <a:lnTo>
                    <a:pt x="3885" y="1759"/>
                  </a:lnTo>
                  <a:lnTo>
                    <a:pt x="3896" y="1770"/>
                  </a:lnTo>
                  <a:lnTo>
                    <a:pt x="3869" y="1828"/>
                  </a:lnTo>
                  <a:lnTo>
                    <a:pt x="3849" y="1828"/>
                  </a:lnTo>
                  <a:lnTo>
                    <a:pt x="3841" y="1814"/>
                  </a:lnTo>
                  <a:lnTo>
                    <a:pt x="3830" y="1860"/>
                  </a:lnTo>
                  <a:lnTo>
                    <a:pt x="3830" y="1885"/>
                  </a:lnTo>
                  <a:lnTo>
                    <a:pt x="3792" y="1955"/>
                  </a:lnTo>
                  <a:lnTo>
                    <a:pt x="3730" y="1998"/>
                  </a:lnTo>
                  <a:lnTo>
                    <a:pt x="3677" y="2007"/>
                  </a:lnTo>
                  <a:lnTo>
                    <a:pt x="3602" y="2043"/>
                  </a:lnTo>
                  <a:lnTo>
                    <a:pt x="3566" y="2047"/>
                  </a:lnTo>
                  <a:lnTo>
                    <a:pt x="3556" y="1998"/>
                  </a:lnTo>
                  <a:lnTo>
                    <a:pt x="3562" y="1970"/>
                  </a:lnTo>
                  <a:lnTo>
                    <a:pt x="3544" y="1942"/>
                  </a:lnTo>
                  <a:lnTo>
                    <a:pt x="3537" y="1928"/>
                  </a:lnTo>
                  <a:lnTo>
                    <a:pt x="3519" y="1937"/>
                  </a:lnTo>
                  <a:lnTo>
                    <a:pt x="3500" y="1911"/>
                  </a:lnTo>
                  <a:lnTo>
                    <a:pt x="3483" y="1920"/>
                  </a:lnTo>
                  <a:lnTo>
                    <a:pt x="3453" y="1912"/>
                  </a:lnTo>
                  <a:lnTo>
                    <a:pt x="3438" y="1882"/>
                  </a:lnTo>
                  <a:lnTo>
                    <a:pt x="3425" y="1912"/>
                  </a:lnTo>
                  <a:lnTo>
                    <a:pt x="3438" y="1936"/>
                  </a:lnTo>
                  <a:lnTo>
                    <a:pt x="3404" y="1926"/>
                  </a:lnTo>
                  <a:lnTo>
                    <a:pt x="3389" y="1907"/>
                  </a:lnTo>
                  <a:lnTo>
                    <a:pt x="3389" y="1879"/>
                  </a:lnTo>
                  <a:lnTo>
                    <a:pt x="3369" y="1861"/>
                  </a:lnTo>
                  <a:lnTo>
                    <a:pt x="3348" y="1874"/>
                  </a:lnTo>
                  <a:lnTo>
                    <a:pt x="3315" y="1855"/>
                  </a:lnTo>
                  <a:lnTo>
                    <a:pt x="3295" y="1858"/>
                  </a:lnTo>
                  <a:lnTo>
                    <a:pt x="3267" y="1888"/>
                  </a:lnTo>
                  <a:lnTo>
                    <a:pt x="3222" y="1894"/>
                  </a:lnTo>
                  <a:lnTo>
                    <a:pt x="3215" y="1913"/>
                  </a:lnTo>
                  <a:lnTo>
                    <a:pt x="3188" y="1916"/>
                  </a:lnTo>
                  <a:lnTo>
                    <a:pt x="3168" y="1899"/>
                  </a:lnTo>
                  <a:lnTo>
                    <a:pt x="3147" y="1905"/>
                  </a:lnTo>
                  <a:lnTo>
                    <a:pt x="3105" y="1957"/>
                  </a:lnTo>
                  <a:lnTo>
                    <a:pt x="3079" y="1957"/>
                  </a:lnTo>
                  <a:lnTo>
                    <a:pt x="3082" y="1927"/>
                  </a:lnTo>
                  <a:lnTo>
                    <a:pt x="3076" y="1866"/>
                  </a:lnTo>
                  <a:lnTo>
                    <a:pt x="3061" y="1821"/>
                  </a:lnTo>
                  <a:lnTo>
                    <a:pt x="3069" y="1789"/>
                  </a:lnTo>
                  <a:lnTo>
                    <a:pt x="3058" y="1764"/>
                  </a:lnTo>
                  <a:lnTo>
                    <a:pt x="3061" y="1784"/>
                  </a:lnTo>
                  <a:lnTo>
                    <a:pt x="3045" y="1819"/>
                  </a:lnTo>
                  <a:lnTo>
                    <a:pt x="3021" y="1835"/>
                  </a:lnTo>
                  <a:lnTo>
                    <a:pt x="2998" y="1819"/>
                  </a:lnTo>
                  <a:lnTo>
                    <a:pt x="2967" y="1841"/>
                  </a:lnTo>
                  <a:lnTo>
                    <a:pt x="2921" y="1846"/>
                  </a:lnTo>
                  <a:lnTo>
                    <a:pt x="2894" y="1836"/>
                  </a:lnTo>
                  <a:lnTo>
                    <a:pt x="2855" y="1832"/>
                  </a:lnTo>
                  <a:lnTo>
                    <a:pt x="2843" y="1809"/>
                  </a:lnTo>
                  <a:lnTo>
                    <a:pt x="2815" y="1834"/>
                  </a:lnTo>
                  <a:lnTo>
                    <a:pt x="2794" y="1834"/>
                  </a:lnTo>
                  <a:lnTo>
                    <a:pt x="2773" y="1783"/>
                  </a:lnTo>
                  <a:lnTo>
                    <a:pt x="2772" y="1739"/>
                  </a:lnTo>
                  <a:lnTo>
                    <a:pt x="2762" y="1656"/>
                  </a:lnTo>
                  <a:lnTo>
                    <a:pt x="2730" y="1636"/>
                  </a:lnTo>
                  <a:lnTo>
                    <a:pt x="2722" y="1613"/>
                  </a:lnTo>
                  <a:lnTo>
                    <a:pt x="2741" y="1589"/>
                  </a:lnTo>
                  <a:lnTo>
                    <a:pt x="2767" y="1553"/>
                  </a:lnTo>
                  <a:lnTo>
                    <a:pt x="2762" y="1521"/>
                  </a:lnTo>
                  <a:lnTo>
                    <a:pt x="2745" y="1487"/>
                  </a:lnTo>
                  <a:lnTo>
                    <a:pt x="2692" y="1436"/>
                  </a:lnTo>
                  <a:lnTo>
                    <a:pt x="2647" y="1409"/>
                  </a:lnTo>
                  <a:lnTo>
                    <a:pt x="2604" y="1399"/>
                  </a:lnTo>
                  <a:lnTo>
                    <a:pt x="2603" y="1384"/>
                  </a:lnTo>
                  <a:lnTo>
                    <a:pt x="2636" y="1381"/>
                  </a:lnTo>
                  <a:lnTo>
                    <a:pt x="2664" y="1355"/>
                  </a:lnTo>
                  <a:lnTo>
                    <a:pt x="2728" y="1340"/>
                  </a:lnTo>
                  <a:lnTo>
                    <a:pt x="2771" y="1307"/>
                  </a:lnTo>
                  <a:lnTo>
                    <a:pt x="2807" y="1309"/>
                  </a:lnTo>
                  <a:lnTo>
                    <a:pt x="2773" y="1299"/>
                  </a:lnTo>
                  <a:lnTo>
                    <a:pt x="2725" y="1329"/>
                  </a:lnTo>
                  <a:lnTo>
                    <a:pt x="2668" y="1338"/>
                  </a:lnTo>
                  <a:lnTo>
                    <a:pt x="2643" y="1343"/>
                  </a:lnTo>
                  <a:lnTo>
                    <a:pt x="2606" y="1332"/>
                  </a:lnTo>
                  <a:lnTo>
                    <a:pt x="2583" y="1289"/>
                  </a:lnTo>
                  <a:lnTo>
                    <a:pt x="2595" y="1278"/>
                  </a:lnTo>
                  <a:lnTo>
                    <a:pt x="2616" y="1289"/>
                  </a:lnTo>
                  <a:lnTo>
                    <a:pt x="2599" y="1262"/>
                  </a:lnTo>
                  <a:lnTo>
                    <a:pt x="2544" y="1193"/>
                  </a:lnTo>
                  <a:lnTo>
                    <a:pt x="2540" y="1124"/>
                  </a:lnTo>
                  <a:lnTo>
                    <a:pt x="2565" y="1108"/>
                  </a:lnTo>
                  <a:lnTo>
                    <a:pt x="2568" y="1086"/>
                  </a:lnTo>
                  <a:lnTo>
                    <a:pt x="2560" y="1062"/>
                  </a:lnTo>
                  <a:lnTo>
                    <a:pt x="2561" y="1037"/>
                  </a:lnTo>
                  <a:lnTo>
                    <a:pt x="2561" y="1037"/>
                  </a:lnTo>
                  <a:close/>
                  <a:moveTo>
                    <a:pt x="7314" y="1431"/>
                  </a:moveTo>
                  <a:lnTo>
                    <a:pt x="7292" y="1438"/>
                  </a:lnTo>
                  <a:lnTo>
                    <a:pt x="7313" y="1461"/>
                  </a:lnTo>
                  <a:lnTo>
                    <a:pt x="7337" y="1456"/>
                  </a:lnTo>
                  <a:lnTo>
                    <a:pt x="7314" y="1431"/>
                  </a:lnTo>
                  <a:lnTo>
                    <a:pt x="7314" y="1431"/>
                  </a:lnTo>
                  <a:close/>
                  <a:moveTo>
                    <a:pt x="7395" y="1548"/>
                  </a:moveTo>
                  <a:lnTo>
                    <a:pt x="7348" y="1548"/>
                  </a:lnTo>
                  <a:lnTo>
                    <a:pt x="7373" y="1557"/>
                  </a:lnTo>
                  <a:lnTo>
                    <a:pt x="7395" y="1548"/>
                  </a:lnTo>
                  <a:lnTo>
                    <a:pt x="7395" y="1548"/>
                  </a:lnTo>
                  <a:close/>
                  <a:moveTo>
                    <a:pt x="7423" y="1560"/>
                  </a:moveTo>
                  <a:lnTo>
                    <a:pt x="7423" y="1560"/>
                  </a:lnTo>
                  <a:lnTo>
                    <a:pt x="7425" y="1561"/>
                  </a:lnTo>
                  <a:lnTo>
                    <a:pt x="7428" y="1567"/>
                  </a:lnTo>
                  <a:lnTo>
                    <a:pt x="7435" y="1575"/>
                  </a:lnTo>
                  <a:lnTo>
                    <a:pt x="7493" y="1598"/>
                  </a:lnTo>
                  <a:lnTo>
                    <a:pt x="7577" y="1610"/>
                  </a:lnTo>
                  <a:lnTo>
                    <a:pt x="7654" y="1598"/>
                  </a:lnTo>
                  <a:lnTo>
                    <a:pt x="7675" y="1587"/>
                  </a:lnTo>
                  <a:lnTo>
                    <a:pt x="7613" y="1573"/>
                  </a:lnTo>
                  <a:lnTo>
                    <a:pt x="7582" y="1581"/>
                  </a:lnTo>
                  <a:lnTo>
                    <a:pt x="7527" y="1565"/>
                  </a:lnTo>
                  <a:lnTo>
                    <a:pt x="7490" y="1583"/>
                  </a:lnTo>
                  <a:lnTo>
                    <a:pt x="7423" y="1560"/>
                  </a:lnTo>
                  <a:lnTo>
                    <a:pt x="7423" y="1560"/>
                  </a:lnTo>
                  <a:close/>
                  <a:moveTo>
                    <a:pt x="7423" y="1384"/>
                  </a:moveTo>
                  <a:lnTo>
                    <a:pt x="7452" y="1415"/>
                  </a:lnTo>
                  <a:lnTo>
                    <a:pt x="7451" y="1393"/>
                  </a:lnTo>
                  <a:lnTo>
                    <a:pt x="7470" y="1395"/>
                  </a:lnTo>
                  <a:lnTo>
                    <a:pt x="7502" y="1437"/>
                  </a:lnTo>
                  <a:lnTo>
                    <a:pt x="7497" y="1461"/>
                  </a:lnTo>
                  <a:lnTo>
                    <a:pt x="7524" y="1465"/>
                  </a:lnTo>
                  <a:lnTo>
                    <a:pt x="7535" y="1465"/>
                  </a:lnTo>
                  <a:lnTo>
                    <a:pt x="7551" y="1474"/>
                  </a:lnTo>
                  <a:lnTo>
                    <a:pt x="7594" y="1465"/>
                  </a:lnTo>
                  <a:lnTo>
                    <a:pt x="7577" y="1450"/>
                  </a:lnTo>
                  <a:lnTo>
                    <a:pt x="7551" y="1437"/>
                  </a:lnTo>
                  <a:lnTo>
                    <a:pt x="7527" y="1398"/>
                  </a:lnTo>
                  <a:lnTo>
                    <a:pt x="7497" y="1378"/>
                  </a:lnTo>
                  <a:lnTo>
                    <a:pt x="7468" y="1378"/>
                  </a:lnTo>
                  <a:lnTo>
                    <a:pt x="7416" y="1370"/>
                  </a:lnTo>
                  <a:lnTo>
                    <a:pt x="7423" y="1384"/>
                  </a:lnTo>
                  <a:lnTo>
                    <a:pt x="7423" y="1384"/>
                  </a:lnTo>
                  <a:close/>
                  <a:moveTo>
                    <a:pt x="6890" y="2302"/>
                  </a:moveTo>
                  <a:lnTo>
                    <a:pt x="6900" y="2337"/>
                  </a:lnTo>
                  <a:lnTo>
                    <a:pt x="6901" y="2367"/>
                  </a:lnTo>
                  <a:lnTo>
                    <a:pt x="6915" y="2380"/>
                  </a:lnTo>
                  <a:lnTo>
                    <a:pt x="6916" y="2338"/>
                  </a:lnTo>
                  <a:lnTo>
                    <a:pt x="6890" y="2302"/>
                  </a:lnTo>
                  <a:lnTo>
                    <a:pt x="6890" y="2302"/>
                  </a:lnTo>
                  <a:close/>
                  <a:moveTo>
                    <a:pt x="6989" y="2266"/>
                  </a:moveTo>
                  <a:lnTo>
                    <a:pt x="6952" y="2285"/>
                  </a:lnTo>
                  <a:lnTo>
                    <a:pt x="6937" y="2363"/>
                  </a:lnTo>
                  <a:lnTo>
                    <a:pt x="6924" y="2384"/>
                  </a:lnTo>
                  <a:lnTo>
                    <a:pt x="6948" y="2375"/>
                  </a:lnTo>
                  <a:lnTo>
                    <a:pt x="6972" y="2299"/>
                  </a:lnTo>
                  <a:lnTo>
                    <a:pt x="6989" y="2266"/>
                  </a:lnTo>
                  <a:lnTo>
                    <a:pt x="6989" y="2266"/>
                  </a:lnTo>
                  <a:close/>
                  <a:moveTo>
                    <a:pt x="7276" y="2512"/>
                  </a:moveTo>
                  <a:lnTo>
                    <a:pt x="7263" y="2528"/>
                  </a:lnTo>
                  <a:lnTo>
                    <a:pt x="7272" y="2537"/>
                  </a:lnTo>
                  <a:lnTo>
                    <a:pt x="7281" y="2527"/>
                  </a:lnTo>
                  <a:lnTo>
                    <a:pt x="7276" y="2512"/>
                  </a:lnTo>
                  <a:lnTo>
                    <a:pt x="7276" y="2512"/>
                  </a:lnTo>
                  <a:close/>
                  <a:moveTo>
                    <a:pt x="7169" y="2447"/>
                  </a:moveTo>
                  <a:lnTo>
                    <a:pt x="7155" y="2436"/>
                  </a:lnTo>
                  <a:lnTo>
                    <a:pt x="7159" y="2452"/>
                  </a:lnTo>
                  <a:lnTo>
                    <a:pt x="7160" y="2489"/>
                  </a:lnTo>
                  <a:lnTo>
                    <a:pt x="7175" y="2503"/>
                  </a:lnTo>
                  <a:lnTo>
                    <a:pt x="7182" y="2523"/>
                  </a:lnTo>
                  <a:lnTo>
                    <a:pt x="7170" y="2510"/>
                  </a:lnTo>
                  <a:lnTo>
                    <a:pt x="7158" y="2510"/>
                  </a:lnTo>
                  <a:lnTo>
                    <a:pt x="7155" y="2543"/>
                  </a:lnTo>
                  <a:lnTo>
                    <a:pt x="7171" y="2561"/>
                  </a:lnTo>
                  <a:lnTo>
                    <a:pt x="7190" y="2558"/>
                  </a:lnTo>
                  <a:lnTo>
                    <a:pt x="7224" y="2527"/>
                  </a:lnTo>
                  <a:lnTo>
                    <a:pt x="7231" y="2510"/>
                  </a:lnTo>
                  <a:lnTo>
                    <a:pt x="7214" y="2500"/>
                  </a:lnTo>
                  <a:lnTo>
                    <a:pt x="7202" y="2475"/>
                  </a:lnTo>
                  <a:lnTo>
                    <a:pt x="7169" y="2447"/>
                  </a:lnTo>
                  <a:lnTo>
                    <a:pt x="7169" y="2447"/>
                  </a:lnTo>
                  <a:close/>
                  <a:moveTo>
                    <a:pt x="7235" y="2460"/>
                  </a:moveTo>
                  <a:lnTo>
                    <a:pt x="7235" y="2460"/>
                  </a:lnTo>
                  <a:lnTo>
                    <a:pt x="7230" y="2464"/>
                  </a:lnTo>
                  <a:lnTo>
                    <a:pt x="7224" y="2467"/>
                  </a:lnTo>
                  <a:lnTo>
                    <a:pt x="7227" y="2485"/>
                  </a:lnTo>
                  <a:lnTo>
                    <a:pt x="7241" y="2497"/>
                  </a:lnTo>
                  <a:lnTo>
                    <a:pt x="7260" y="2494"/>
                  </a:lnTo>
                  <a:lnTo>
                    <a:pt x="7254" y="2475"/>
                  </a:lnTo>
                  <a:lnTo>
                    <a:pt x="7235" y="2460"/>
                  </a:lnTo>
                  <a:lnTo>
                    <a:pt x="7235" y="2460"/>
                  </a:lnTo>
                  <a:close/>
                  <a:moveTo>
                    <a:pt x="7185" y="2404"/>
                  </a:moveTo>
                  <a:lnTo>
                    <a:pt x="7164" y="2399"/>
                  </a:lnTo>
                  <a:lnTo>
                    <a:pt x="7160" y="2418"/>
                  </a:lnTo>
                  <a:lnTo>
                    <a:pt x="7188" y="2449"/>
                  </a:lnTo>
                  <a:lnTo>
                    <a:pt x="7210" y="2461"/>
                  </a:lnTo>
                  <a:lnTo>
                    <a:pt x="7221" y="2453"/>
                  </a:lnTo>
                  <a:lnTo>
                    <a:pt x="7190" y="2424"/>
                  </a:lnTo>
                  <a:lnTo>
                    <a:pt x="7185" y="2404"/>
                  </a:lnTo>
                  <a:lnTo>
                    <a:pt x="7185" y="2404"/>
                  </a:lnTo>
                  <a:close/>
                  <a:moveTo>
                    <a:pt x="7253" y="2378"/>
                  </a:moveTo>
                  <a:lnTo>
                    <a:pt x="7222" y="2389"/>
                  </a:lnTo>
                  <a:lnTo>
                    <a:pt x="7196" y="2412"/>
                  </a:lnTo>
                  <a:lnTo>
                    <a:pt x="7202" y="2422"/>
                  </a:lnTo>
                  <a:lnTo>
                    <a:pt x="7241" y="2443"/>
                  </a:lnTo>
                  <a:lnTo>
                    <a:pt x="7256" y="2454"/>
                  </a:lnTo>
                  <a:lnTo>
                    <a:pt x="7275" y="2431"/>
                  </a:lnTo>
                  <a:lnTo>
                    <a:pt x="7278" y="2411"/>
                  </a:lnTo>
                  <a:lnTo>
                    <a:pt x="7271" y="2406"/>
                  </a:lnTo>
                  <a:lnTo>
                    <a:pt x="7274" y="2396"/>
                  </a:lnTo>
                  <a:lnTo>
                    <a:pt x="7263" y="2379"/>
                  </a:lnTo>
                  <a:lnTo>
                    <a:pt x="7253" y="2378"/>
                  </a:lnTo>
                  <a:lnTo>
                    <a:pt x="7253" y="2378"/>
                  </a:lnTo>
                  <a:close/>
                  <a:moveTo>
                    <a:pt x="7182" y="2337"/>
                  </a:moveTo>
                  <a:lnTo>
                    <a:pt x="7171" y="2337"/>
                  </a:lnTo>
                  <a:lnTo>
                    <a:pt x="7167" y="2349"/>
                  </a:lnTo>
                  <a:lnTo>
                    <a:pt x="7182" y="2349"/>
                  </a:lnTo>
                  <a:lnTo>
                    <a:pt x="7182" y="2337"/>
                  </a:lnTo>
                  <a:lnTo>
                    <a:pt x="7182" y="2337"/>
                  </a:lnTo>
                  <a:close/>
                  <a:moveTo>
                    <a:pt x="7240" y="2284"/>
                  </a:moveTo>
                  <a:lnTo>
                    <a:pt x="7256" y="2304"/>
                  </a:lnTo>
                  <a:lnTo>
                    <a:pt x="7271" y="2305"/>
                  </a:lnTo>
                  <a:lnTo>
                    <a:pt x="7255" y="2283"/>
                  </a:lnTo>
                  <a:lnTo>
                    <a:pt x="7240" y="2284"/>
                  </a:lnTo>
                  <a:lnTo>
                    <a:pt x="7240" y="2284"/>
                  </a:lnTo>
                  <a:close/>
                  <a:moveTo>
                    <a:pt x="7233" y="2296"/>
                  </a:moveTo>
                  <a:lnTo>
                    <a:pt x="7216" y="2294"/>
                  </a:lnTo>
                  <a:lnTo>
                    <a:pt x="7200" y="2322"/>
                  </a:lnTo>
                  <a:lnTo>
                    <a:pt x="7184" y="2326"/>
                  </a:lnTo>
                  <a:lnTo>
                    <a:pt x="7202" y="2332"/>
                  </a:lnTo>
                  <a:lnTo>
                    <a:pt x="7206" y="2346"/>
                  </a:lnTo>
                  <a:lnTo>
                    <a:pt x="7222" y="2343"/>
                  </a:lnTo>
                  <a:lnTo>
                    <a:pt x="7197" y="2360"/>
                  </a:lnTo>
                  <a:lnTo>
                    <a:pt x="7202" y="2382"/>
                  </a:lnTo>
                  <a:lnTo>
                    <a:pt x="7216" y="2381"/>
                  </a:lnTo>
                  <a:lnTo>
                    <a:pt x="7241" y="2364"/>
                  </a:lnTo>
                  <a:lnTo>
                    <a:pt x="7262" y="2364"/>
                  </a:lnTo>
                  <a:lnTo>
                    <a:pt x="7271" y="2347"/>
                  </a:lnTo>
                  <a:lnTo>
                    <a:pt x="7270" y="2315"/>
                  </a:lnTo>
                  <a:lnTo>
                    <a:pt x="7255" y="2313"/>
                  </a:lnTo>
                  <a:lnTo>
                    <a:pt x="7233" y="2296"/>
                  </a:lnTo>
                  <a:lnTo>
                    <a:pt x="7233" y="2296"/>
                  </a:lnTo>
                  <a:close/>
                  <a:moveTo>
                    <a:pt x="6752" y="2585"/>
                  </a:moveTo>
                  <a:lnTo>
                    <a:pt x="6781" y="2570"/>
                  </a:lnTo>
                  <a:lnTo>
                    <a:pt x="6771" y="2564"/>
                  </a:lnTo>
                  <a:lnTo>
                    <a:pt x="6752" y="2585"/>
                  </a:lnTo>
                  <a:lnTo>
                    <a:pt x="6752" y="2585"/>
                  </a:lnTo>
                  <a:close/>
                  <a:moveTo>
                    <a:pt x="6720" y="2601"/>
                  </a:moveTo>
                  <a:lnTo>
                    <a:pt x="6766" y="2625"/>
                  </a:lnTo>
                  <a:lnTo>
                    <a:pt x="6754" y="2606"/>
                  </a:lnTo>
                  <a:lnTo>
                    <a:pt x="6720" y="2601"/>
                  </a:lnTo>
                  <a:lnTo>
                    <a:pt x="6720" y="2601"/>
                  </a:lnTo>
                  <a:close/>
                  <a:moveTo>
                    <a:pt x="6563" y="2678"/>
                  </a:moveTo>
                  <a:lnTo>
                    <a:pt x="6542" y="2686"/>
                  </a:lnTo>
                  <a:lnTo>
                    <a:pt x="6557" y="2689"/>
                  </a:lnTo>
                  <a:lnTo>
                    <a:pt x="6557" y="2689"/>
                  </a:lnTo>
                  <a:lnTo>
                    <a:pt x="6560" y="2683"/>
                  </a:lnTo>
                  <a:lnTo>
                    <a:pt x="6562" y="2679"/>
                  </a:lnTo>
                  <a:lnTo>
                    <a:pt x="6563" y="2678"/>
                  </a:lnTo>
                  <a:lnTo>
                    <a:pt x="6563" y="2678"/>
                  </a:lnTo>
                  <a:close/>
                  <a:moveTo>
                    <a:pt x="6608" y="2658"/>
                  </a:moveTo>
                  <a:lnTo>
                    <a:pt x="6561" y="2661"/>
                  </a:lnTo>
                  <a:lnTo>
                    <a:pt x="6584" y="2671"/>
                  </a:lnTo>
                  <a:lnTo>
                    <a:pt x="6604" y="2666"/>
                  </a:lnTo>
                  <a:lnTo>
                    <a:pt x="6608" y="2658"/>
                  </a:lnTo>
                  <a:lnTo>
                    <a:pt x="6608" y="2658"/>
                  </a:lnTo>
                  <a:close/>
                  <a:moveTo>
                    <a:pt x="6612" y="2790"/>
                  </a:moveTo>
                  <a:lnTo>
                    <a:pt x="6592" y="2789"/>
                  </a:lnTo>
                  <a:lnTo>
                    <a:pt x="6559" y="2811"/>
                  </a:lnTo>
                  <a:lnTo>
                    <a:pt x="6553" y="2825"/>
                  </a:lnTo>
                  <a:lnTo>
                    <a:pt x="6580" y="2820"/>
                  </a:lnTo>
                  <a:lnTo>
                    <a:pt x="6604" y="2802"/>
                  </a:lnTo>
                  <a:lnTo>
                    <a:pt x="6612" y="2790"/>
                  </a:lnTo>
                  <a:lnTo>
                    <a:pt x="6612" y="2790"/>
                  </a:lnTo>
                  <a:close/>
                  <a:moveTo>
                    <a:pt x="6670" y="2639"/>
                  </a:moveTo>
                  <a:lnTo>
                    <a:pt x="6620" y="2684"/>
                  </a:lnTo>
                  <a:lnTo>
                    <a:pt x="6618" y="2701"/>
                  </a:lnTo>
                  <a:lnTo>
                    <a:pt x="6625" y="2714"/>
                  </a:lnTo>
                  <a:lnTo>
                    <a:pt x="6605" y="2731"/>
                  </a:lnTo>
                  <a:lnTo>
                    <a:pt x="6605" y="2757"/>
                  </a:lnTo>
                  <a:lnTo>
                    <a:pt x="6631" y="2780"/>
                  </a:lnTo>
                  <a:lnTo>
                    <a:pt x="6655" y="2774"/>
                  </a:lnTo>
                  <a:lnTo>
                    <a:pt x="6696" y="2721"/>
                  </a:lnTo>
                  <a:lnTo>
                    <a:pt x="6710" y="2676"/>
                  </a:lnTo>
                  <a:lnTo>
                    <a:pt x="6703" y="2650"/>
                  </a:lnTo>
                  <a:lnTo>
                    <a:pt x="6713" y="2632"/>
                  </a:lnTo>
                  <a:lnTo>
                    <a:pt x="6710" y="2618"/>
                  </a:lnTo>
                  <a:lnTo>
                    <a:pt x="6689" y="2613"/>
                  </a:lnTo>
                  <a:lnTo>
                    <a:pt x="6671" y="2626"/>
                  </a:lnTo>
                  <a:lnTo>
                    <a:pt x="6670" y="2639"/>
                  </a:lnTo>
                  <a:lnTo>
                    <a:pt x="6670" y="2639"/>
                  </a:lnTo>
                  <a:close/>
                  <a:moveTo>
                    <a:pt x="6393" y="2460"/>
                  </a:moveTo>
                  <a:lnTo>
                    <a:pt x="6419" y="2445"/>
                  </a:lnTo>
                  <a:lnTo>
                    <a:pt x="6400" y="2435"/>
                  </a:lnTo>
                  <a:lnTo>
                    <a:pt x="6393" y="2460"/>
                  </a:lnTo>
                  <a:lnTo>
                    <a:pt x="6393" y="2460"/>
                  </a:lnTo>
                  <a:close/>
                  <a:moveTo>
                    <a:pt x="6309" y="2516"/>
                  </a:moveTo>
                  <a:lnTo>
                    <a:pt x="6290" y="2530"/>
                  </a:lnTo>
                  <a:lnTo>
                    <a:pt x="6315" y="2531"/>
                  </a:lnTo>
                  <a:lnTo>
                    <a:pt x="6309" y="2516"/>
                  </a:lnTo>
                  <a:lnTo>
                    <a:pt x="6309" y="2516"/>
                  </a:lnTo>
                  <a:close/>
                  <a:moveTo>
                    <a:pt x="6376" y="2792"/>
                  </a:moveTo>
                  <a:lnTo>
                    <a:pt x="6338" y="2812"/>
                  </a:lnTo>
                  <a:lnTo>
                    <a:pt x="6360" y="2812"/>
                  </a:lnTo>
                  <a:lnTo>
                    <a:pt x="6376" y="2792"/>
                  </a:lnTo>
                  <a:lnTo>
                    <a:pt x="6376" y="2792"/>
                  </a:lnTo>
                  <a:close/>
                  <a:moveTo>
                    <a:pt x="6315" y="2738"/>
                  </a:moveTo>
                  <a:lnTo>
                    <a:pt x="6336" y="2727"/>
                  </a:lnTo>
                  <a:lnTo>
                    <a:pt x="6360" y="2742"/>
                  </a:lnTo>
                  <a:lnTo>
                    <a:pt x="6367" y="2770"/>
                  </a:lnTo>
                  <a:lnTo>
                    <a:pt x="6339" y="2777"/>
                  </a:lnTo>
                  <a:lnTo>
                    <a:pt x="6316" y="2757"/>
                  </a:lnTo>
                  <a:lnTo>
                    <a:pt x="6315" y="2738"/>
                  </a:lnTo>
                  <a:lnTo>
                    <a:pt x="6315" y="2738"/>
                  </a:lnTo>
                  <a:close/>
                  <a:moveTo>
                    <a:pt x="6117" y="2613"/>
                  </a:moveTo>
                  <a:lnTo>
                    <a:pt x="6133" y="2600"/>
                  </a:lnTo>
                  <a:lnTo>
                    <a:pt x="6152" y="2613"/>
                  </a:lnTo>
                  <a:lnTo>
                    <a:pt x="6142" y="2628"/>
                  </a:lnTo>
                  <a:lnTo>
                    <a:pt x="6122" y="2627"/>
                  </a:lnTo>
                  <a:lnTo>
                    <a:pt x="6117" y="2613"/>
                  </a:lnTo>
                  <a:lnTo>
                    <a:pt x="6117" y="2613"/>
                  </a:lnTo>
                  <a:close/>
                  <a:moveTo>
                    <a:pt x="6159" y="2828"/>
                  </a:moveTo>
                  <a:lnTo>
                    <a:pt x="6192" y="2825"/>
                  </a:lnTo>
                  <a:lnTo>
                    <a:pt x="6207" y="2834"/>
                  </a:lnTo>
                  <a:lnTo>
                    <a:pt x="6176" y="2838"/>
                  </a:lnTo>
                  <a:lnTo>
                    <a:pt x="6159" y="2828"/>
                  </a:lnTo>
                  <a:lnTo>
                    <a:pt x="6159" y="2828"/>
                  </a:lnTo>
                  <a:close/>
                  <a:moveTo>
                    <a:pt x="5877" y="2701"/>
                  </a:moveTo>
                  <a:lnTo>
                    <a:pt x="5911" y="2677"/>
                  </a:lnTo>
                  <a:lnTo>
                    <a:pt x="5889" y="2666"/>
                  </a:lnTo>
                  <a:lnTo>
                    <a:pt x="5874" y="2679"/>
                  </a:lnTo>
                  <a:lnTo>
                    <a:pt x="5877" y="2701"/>
                  </a:lnTo>
                  <a:lnTo>
                    <a:pt x="5877" y="2701"/>
                  </a:lnTo>
                  <a:close/>
                  <a:moveTo>
                    <a:pt x="5974" y="2806"/>
                  </a:moveTo>
                  <a:lnTo>
                    <a:pt x="6028" y="2809"/>
                  </a:lnTo>
                  <a:lnTo>
                    <a:pt x="6057" y="2803"/>
                  </a:lnTo>
                  <a:lnTo>
                    <a:pt x="6057" y="2822"/>
                  </a:lnTo>
                  <a:lnTo>
                    <a:pt x="6014" y="2838"/>
                  </a:lnTo>
                  <a:lnTo>
                    <a:pt x="5978" y="2820"/>
                  </a:lnTo>
                  <a:lnTo>
                    <a:pt x="5974" y="2806"/>
                  </a:lnTo>
                  <a:lnTo>
                    <a:pt x="5974" y="2806"/>
                  </a:lnTo>
                  <a:close/>
                  <a:moveTo>
                    <a:pt x="5922" y="2820"/>
                  </a:moveTo>
                  <a:lnTo>
                    <a:pt x="5947" y="2813"/>
                  </a:lnTo>
                  <a:lnTo>
                    <a:pt x="5946" y="2833"/>
                  </a:lnTo>
                  <a:lnTo>
                    <a:pt x="5922" y="2820"/>
                  </a:lnTo>
                  <a:lnTo>
                    <a:pt x="5922" y="2820"/>
                  </a:lnTo>
                  <a:close/>
                  <a:moveTo>
                    <a:pt x="5838" y="2809"/>
                  </a:moveTo>
                  <a:lnTo>
                    <a:pt x="5862" y="2797"/>
                  </a:lnTo>
                  <a:lnTo>
                    <a:pt x="5880" y="2812"/>
                  </a:lnTo>
                  <a:lnTo>
                    <a:pt x="5858" y="2824"/>
                  </a:lnTo>
                  <a:lnTo>
                    <a:pt x="5838" y="2809"/>
                  </a:lnTo>
                  <a:lnTo>
                    <a:pt x="5838" y="2809"/>
                  </a:lnTo>
                  <a:close/>
                  <a:moveTo>
                    <a:pt x="5154" y="3196"/>
                  </a:moveTo>
                  <a:lnTo>
                    <a:pt x="5142" y="3233"/>
                  </a:lnTo>
                  <a:lnTo>
                    <a:pt x="5160" y="3248"/>
                  </a:lnTo>
                  <a:lnTo>
                    <a:pt x="5220" y="3244"/>
                  </a:lnTo>
                  <a:lnTo>
                    <a:pt x="5273" y="3210"/>
                  </a:lnTo>
                  <a:lnTo>
                    <a:pt x="5305" y="3200"/>
                  </a:lnTo>
                  <a:lnTo>
                    <a:pt x="5336" y="3202"/>
                  </a:lnTo>
                  <a:lnTo>
                    <a:pt x="5370" y="3177"/>
                  </a:lnTo>
                  <a:lnTo>
                    <a:pt x="5392" y="3143"/>
                  </a:lnTo>
                  <a:lnTo>
                    <a:pt x="5461" y="3091"/>
                  </a:lnTo>
                  <a:lnTo>
                    <a:pt x="5478" y="3069"/>
                  </a:lnTo>
                  <a:lnTo>
                    <a:pt x="5496" y="3061"/>
                  </a:lnTo>
                  <a:lnTo>
                    <a:pt x="5452" y="3021"/>
                  </a:lnTo>
                  <a:lnTo>
                    <a:pt x="5414" y="2978"/>
                  </a:lnTo>
                  <a:lnTo>
                    <a:pt x="5398" y="2985"/>
                  </a:lnTo>
                  <a:lnTo>
                    <a:pt x="5368" y="2994"/>
                  </a:lnTo>
                  <a:lnTo>
                    <a:pt x="5365" y="3041"/>
                  </a:lnTo>
                  <a:lnTo>
                    <a:pt x="5332" y="3047"/>
                  </a:lnTo>
                  <a:lnTo>
                    <a:pt x="5294" y="3067"/>
                  </a:lnTo>
                  <a:lnTo>
                    <a:pt x="5266" y="3035"/>
                  </a:lnTo>
                  <a:lnTo>
                    <a:pt x="5255" y="3045"/>
                  </a:lnTo>
                  <a:lnTo>
                    <a:pt x="5220" y="3066"/>
                  </a:lnTo>
                  <a:lnTo>
                    <a:pt x="5207" y="3104"/>
                  </a:lnTo>
                  <a:lnTo>
                    <a:pt x="5172" y="3162"/>
                  </a:lnTo>
                  <a:lnTo>
                    <a:pt x="5167" y="3177"/>
                  </a:lnTo>
                  <a:lnTo>
                    <a:pt x="5181" y="3190"/>
                  </a:lnTo>
                  <a:lnTo>
                    <a:pt x="5188" y="3206"/>
                  </a:lnTo>
                  <a:lnTo>
                    <a:pt x="5168" y="3206"/>
                  </a:lnTo>
                  <a:lnTo>
                    <a:pt x="5154" y="3196"/>
                  </a:lnTo>
                  <a:lnTo>
                    <a:pt x="5154" y="3196"/>
                  </a:lnTo>
                  <a:close/>
                  <a:moveTo>
                    <a:pt x="5116" y="3235"/>
                  </a:moveTo>
                  <a:lnTo>
                    <a:pt x="5131" y="3199"/>
                  </a:lnTo>
                  <a:lnTo>
                    <a:pt x="5116" y="3198"/>
                  </a:lnTo>
                  <a:lnTo>
                    <a:pt x="5098" y="3229"/>
                  </a:lnTo>
                  <a:lnTo>
                    <a:pt x="5116" y="3235"/>
                  </a:lnTo>
                  <a:lnTo>
                    <a:pt x="5116" y="3235"/>
                  </a:lnTo>
                  <a:close/>
                  <a:moveTo>
                    <a:pt x="5121" y="3262"/>
                  </a:moveTo>
                  <a:lnTo>
                    <a:pt x="5087" y="3277"/>
                  </a:lnTo>
                  <a:lnTo>
                    <a:pt x="5093" y="3284"/>
                  </a:lnTo>
                  <a:lnTo>
                    <a:pt x="5036" y="3312"/>
                  </a:lnTo>
                  <a:lnTo>
                    <a:pt x="5008" y="3337"/>
                  </a:lnTo>
                  <a:lnTo>
                    <a:pt x="5035" y="3346"/>
                  </a:lnTo>
                  <a:lnTo>
                    <a:pt x="5118" y="3312"/>
                  </a:lnTo>
                  <a:lnTo>
                    <a:pt x="5131" y="3283"/>
                  </a:lnTo>
                  <a:lnTo>
                    <a:pt x="5121" y="3262"/>
                  </a:lnTo>
                  <a:lnTo>
                    <a:pt x="5121" y="3262"/>
                  </a:lnTo>
                  <a:close/>
                  <a:moveTo>
                    <a:pt x="4848" y="3254"/>
                  </a:moveTo>
                  <a:lnTo>
                    <a:pt x="4868" y="3267"/>
                  </a:lnTo>
                  <a:lnTo>
                    <a:pt x="4873" y="3285"/>
                  </a:lnTo>
                  <a:lnTo>
                    <a:pt x="4848" y="3297"/>
                  </a:lnTo>
                  <a:lnTo>
                    <a:pt x="4815" y="3295"/>
                  </a:lnTo>
                  <a:lnTo>
                    <a:pt x="4833" y="3265"/>
                  </a:lnTo>
                  <a:lnTo>
                    <a:pt x="4848" y="3254"/>
                  </a:lnTo>
                  <a:lnTo>
                    <a:pt x="4848" y="3254"/>
                  </a:lnTo>
                  <a:close/>
                  <a:moveTo>
                    <a:pt x="4317" y="3058"/>
                  </a:moveTo>
                  <a:lnTo>
                    <a:pt x="4397" y="3017"/>
                  </a:lnTo>
                  <a:lnTo>
                    <a:pt x="4445" y="3055"/>
                  </a:lnTo>
                  <a:lnTo>
                    <a:pt x="4478" y="3055"/>
                  </a:lnTo>
                  <a:lnTo>
                    <a:pt x="4511" y="3037"/>
                  </a:lnTo>
                  <a:lnTo>
                    <a:pt x="4555" y="3058"/>
                  </a:lnTo>
                  <a:lnTo>
                    <a:pt x="4566" y="3091"/>
                  </a:lnTo>
                  <a:lnTo>
                    <a:pt x="4603" y="3091"/>
                  </a:lnTo>
                  <a:lnTo>
                    <a:pt x="4632" y="3137"/>
                  </a:lnTo>
                  <a:lnTo>
                    <a:pt x="4663" y="3166"/>
                  </a:lnTo>
                  <a:lnTo>
                    <a:pt x="4664" y="3190"/>
                  </a:lnTo>
                  <a:lnTo>
                    <a:pt x="4618" y="3213"/>
                  </a:lnTo>
                  <a:lnTo>
                    <a:pt x="4566" y="3219"/>
                  </a:lnTo>
                  <a:lnTo>
                    <a:pt x="4524" y="3200"/>
                  </a:lnTo>
                  <a:lnTo>
                    <a:pt x="4494" y="3157"/>
                  </a:lnTo>
                  <a:lnTo>
                    <a:pt x="4464" y="3151"/>
                  </a:lnTo>
                  <a:lnTo>
                    <a:pt x="4435" y="3115"/>
                  </a:lnTo>
                  <a:lnTo>
                    <a:pt x="4393" y="3122"/>
                  </a:lnTo>
                  <a:lnTo>
                    <a:pt x="4344" y="3111"/>
                  </a:lnTo>
                  <a:lnTo>
                    <a:pt x="4314" y="3084"/>
                  </a:lnTo>
                  <a:lnTo>
                    <a:pt x="4317" y="3058"/>
                  </a:lnTo>
                  <a:lnTo>
                    <a:pt x="4317" y="3058"/>
                  </a:lnTo>
                  <a:close/>
                  <a:moveTo>
                    <a:pt x="3749" y="2637"/>
                  </a:moveTo>
                  <a:lnTo>
                    <a:pt x="3776" y="2638"/>
                  </a:lnTo>
                  <a:lnTo>
                    <a:pt x="3785" y="2636"/>
                  </a:lnTo>
                  <a:lnTo>
                    <a:pt x="3782" y="2647"/>
                  </a:lnTo>
                  <a:lnTo>
                    <a:pt x="3755" y="2646"/>
                  </a:lnTo>
                  <a:lnTo>
                    <a:pt x="3749" y="2637"/>
                  </a:lnTo>
                  <a:lnTo>
                    <a:pt x="3749" y="2637"/>
                  </a:lnTo>
                  <a:close/>
                  <a:moveTo>
                    <a:pt x="3643" y="2582"/>
                  </a:moveTo>
                  <a:lnTo>
                    <a:pt x="3668" y="2605"/>
                  </a:lnTo>
                  <a:lnTo>
                    <a:pt x="3691" y="2580"/>
                  </a:lnTo>
                  <a:lnTo>
                    <a:pt x="3709" y="2582"/>
                  </a:lnTo>
                  <a:lnTo>
                    <a:pt x="3721" y="2582"/>
                  </a:lnTo>
                  <a:lnTo>
                    <a:pt x="3715" y="2572"/>
                  </a:lnTo>
                  <a:lnTo>
                    <a:pt x="3691" y="2562"/>
                  </a:lnTo>
                  <a:lnTo>
                    <a:pt x="3657" y="2558"/>
                  </a:lnTo>
                  <a:lnTo>
                    <a:pt x="3643" y="2571"/>
                  </a:lnTo>
                  <a:lnTo>
                    <a:pt x="3643" y="2582"/>
                  </a:lnTo>
                  <a:lnTo>
                    <a:pt x="3643" y="2582"/>
                  </a:lnTo>
                  <a:close/>
                  <a:moveTo>
                    <a:pt x="5617" y="2767"/>
                  </a:moveTo>
                  <a:lnTo>
                    <a:pt x="5656" y="2744"/>
                  </a:lnTo>
                  <a:lnTo>
                    <a:pt x="5714" y="2756"/>
                  </a:lnTo>
                  <a:lnTo>
                    <a:pt x="5733" y="2773"/>
                  </a:lnTo>
                  <a:lnTo>
                    <a:pt x="5742" y="2756"/>
                  </a:lnTo>
                  <a:lnTo>
                    <a:pt x="5769" y="2735"/>
                  </a:lnTo>
                  <a:lnTo>
                    <a:pt x="5797" y="2721"/>
                  </a:lnTo>
                  <a:lnTo>
                    <a:pt x="5790" y="2701"/>
                  </a:lnTo>
                  <a:lnTo>
                    <a:pt x="5760" y="2688"/>
                  </a:lnTo>
                  <a:lnTo>
                    <a:pt x="5731" y="2709"/>
                  </a:lnTo>
                  <a:lnTo>
                    <a:pt x="5669" y="2714"/>
                  </a:lnTo>
                  <a:lnTo>
                    <a:pt x="5651" y="2699"/>
                  </a:lnTo>
                  <a:lnTo>
                    <a:pt x="5622" y="2712"/>
                  </a:lnTo>
                  <a:lnTo>
                    <a:pt x="5609" y="2751"/>
                  </a:lnTo>
                  <a:lnTo>
                    <a:pt x="5617" y="2767"/>
                  </a:lnTo>
                  <a:lnTo>
                    <a:pt x="5617" y="2767"/>
                  </a:lnTo>
                  <a:close/>
                  <a:moveTo>
                    <a:pt x="5555" y="2817"/>
                  </a:moveTo>
                  <a:lnTo>
                    <a:pt x="5545" y="2832"/>
                  </a:lnTo>
                  <a:lnTo>
                    <a:pt x="5552" y="2841"/>
                  </a:lnTo>
                  <a:lnTo>
                    <a:pt x="5565" y="2830"/>
                  </a:lnTo>
                  <a:lnTo>
                    <a:pt x="5555" y="2817"/>
                  </a:lnTo>
                  <a:lnTo>
                    <a:pt x="5555" y="2817"/>
                  </a:lnTo>
                  <a:close/>
                  <a:moveTo>
                    <a:pt x="5390" y="2813"/>
                  </a:moveTo>
                  <a:lnTo>
                    <a:pt x="5353" y="2829"/>
                  </a:lnTo>
                  <a:lnTo>
                    <a:pt x="5368" y="2840"/>
                  </a:lnTo>
                  <a:lnTo>
                    <a:pt x="5355" y="2853"/>
                  </a:lnTo>
                  <a:lnTo>
                    <a:pt x="5359" y="2867"/>
                  </a:lnTo>
                  <a:lnTo>
                    <a:pt x="5392" y="2875"/>
                  </a:lnTo>
                  <a:lnTo>
                    <a:pt x="5453" y="2853"/>
                  </a:lnTo>
                  <a:lnTo>
                    <a:pt x="5474" y="2829"/>
                  </a:lnTo>
                  <a:lnTo>
                    <a:pt x="5456" y="2817"/>
                  </a:lnTo>
                  <a:lnTo>
                    <a:pt x="5405" y="2822"/>
                  </a:lnTo>
                  <a:lnTo>
                    <a:pt x="5390" y="2813"/>
                  </a:lnTo>
                  <a:lnTo>
                    <a:pt x="5390" y="2813"/>
                  </a:lnTo>
                  <a:close/>
                  <a:moveTo>
                    <a:pt x="5256" y="2885"/>
                  </a:moveTo>
                  <a:lnTo>
                    <a:pt x="5282" y="2884"/>
                  </a:lnTo>
                  <a:lnTo>
                    <a:pt x="5299" y="2902"/>
                  </a:lnTo>
                  <a:lnTo>
                    <a:pt x="5328" y="2863"/>
                  </a:lnTo>
                  <a:lnTo>
                    <a:pt x="5325" y="2848"/>
                  </a:lnTo>
                  <a:lnTo>
                    <a:pt x="5307" y="2864"/>
                  </a:lnTo>
                  <a:lnTo>
                    <a:pt x="5273" y="2867"/>
                  </a:lnTo>
                  <a:lnTo>
                    <a:pt x="5256" y="2885"/>
                  </a:lnTo>
                  <a:lnTo>
                    <a:pt x="5256" y="2885"/>
                  </a:lnTo>
                  <a:close/>
                  <a:moveTo>
                    <a:pt x="5143" y="2891"/>
                  </a:moveTo>
                  <a:lnTo>
                    <a:pt x="5179" y="2865"/>
                  </a:lnTo>
                  <a:lnTo>
                    <a:pt x="5171" y="2849"/>
                  </a:lnTo>
                  <a:lnTo>
                    <a:pt x="5187" y="2842"/>
                  </a:lnTo>
                  <a:lnTo>
                    <a:pt x="5213" y="2846"/>
                  </a:lnTo>
                  <a:lnTo>
                    <a:pt x="5239" y="2832"/>
                  </a:lnTo>
                  <a:lnTo>
                    <a:pt x="5252" y="2841"/>
                  </a:lnTo>
                  <a:lnTo>
                    <a:pt x="5214" y="2876"/>
                  </a:lnTo>
                  <a:lnTo>
                    <a:pt x="5197" y="2897"/>
                  </a:lnTo>
                  <a:lnTo>
                    <a:pt x="5159" y="2905"/>
                  </a:lnTo>
                  <a:lnTo>
                    <a:pt x="5143" y="2891"/>
                  </a:lnTo>
                  <a:lnTo>
                    <a:pt x="5143" y="2891"/>
                  </a:lnTo>
                  <a:close/>
                  <a:moveTo>
                    <a:pt x="5112" y="2881"/>
                  </a:moveTo>
                  <a:lnTo>
                    <a:pt x="5074" y="2888"/>
                  </a:lnTo>
                  <a:lnTo>
                    <a:pt x="5061" y="2917"/>
                  </a:lnTo>
                  <a:lnTo>
                    <a:pt x="5082" y="2895"/>
                  </a:lnTo>
                  <a:lnTo>
                    <a:pt x="5112" y="2881"/>
                  </a:lnTo>
                  <a:lnTo>
                    <a:pt x="5112" y="2881"/>
                  </a:lnTo>
                  <a:close/>
                  <a:moveTo>
                    <a:pt x="5132" y="2827"/>
                  </a:moveTo>
                  <a:lnTo>
                    <a:pt x="5107" y="2848"/>
                  </a:lnTo>
                  <a:lnTo>
                    <a:pt x="5126" y="2857"/>
                  </a:lnTo>
                  <a:lnTo>
                    <a:pt x="5137" y="2842"/>
                  </a:lnTo>
                  <a:lnTo>
                    <a:pt x="5132" y="2827"/>
                  </a:lnTo>
                  <a:lnTo>
                    <a:pt x="5132" y="2827"/>
                  </a:lnTo>
                  <a:close/>
                  <a:moveTo>
                    <a:pt x="4480" y="2904"/>
                  </a:moveTo>
                  <a:lnTo>
                    <a:pt x="4480" y="2904"/>
                  </a:lnTo>
                  <a:lnTo>
                    <a:pt x="4479" y="2902"/>
                  </a:lnTo>
                  <a:lnTo>
                    <a:pt x="4480" y="2897"/>
                  </a:lnTo>
                  <a:lnTo>
                    <a:pt x="4484" y="2886"/>
                  </a:lnTo>
                  <a:lnTo>
                    <a:pt x="4489" y="2871"/>
                  </a:lnTo>
                  <a:lnTo>
                    <a:pt x="4544" y="2840"/>
                  </a:lnTo>
                  <a:lnTo>
                    <a:pt x="4635" y="2820"/>
                  </a:lnTo>
                  <a:lnTo>
                    <a:pt x="4679" y="2842"/>
                  </a:lnTo>
                  <a:lnTo>
                    <a:pt x="4704" y="2835"/>
                  </a:lnTo>
                  <a:lnTo>
                    <a:pt x="4751" y="2848"/>
                  </a:lnTo>
                  <a:lnTo>
                    <a:pt x="4802" y="2879"/>
                  </a:lnTo>
                  <a:lnTo>
                    <a:pt x="4841" y="2864"/>
                  </a:lnTo>
                  <a:lnTo>
                    <a:pt x="4894" y="2866"/>
                  </a:lnTo>
                  <a:lnTo>
                    <a:pt x="4917" y="2885"/>
                  </a:lnTo>
                  <a:lnTo>
                    <a:pt x="4959" y="2881"/>
                  </a:lnTo>
                  <a:lnTo>
                    <a:pt x="4980" y="2855"/>
                  </a:lnTo>
                  <a:lnTo>
                    <a:pt x="5013" y="2845"/>
                  </a:lnTo>
                  <a:lnTo>
                    <a:pt x="5034" y="2813"/>
                  </a:lnTo>
                  <a:lnTo>
                    <a:pt x="5019" y="2806"/>
                  </a:lnTo>
                  <a:lnTo>
                    <a:pt x="5051" y="2785"/>
                  </a:lnTo>
                  <a:lnTo>
                    <a:pt x="5089" y="2800"/>
                  </a:lnTo>
                  <a:lnTo>
                    <a:pt x="5093" y="2833"/>
                  </a:lnTo>
                  <a:lnTo>
                    <a:pt x="5075" y="2864"/>
                  </a:lnTo>
                  <a:lnTo>
                    <a:pt x="5052" y="2874"/>
                  </a:lnTo>
                  <a:lnTo>
                    <a:pt x="5026" y="2910"/>
                  </a:lnTo>
                  <a:lnTo>
                    <a:pt x="4986" y="2915"/>
                  </a:lnTo>
                  <a:lnTo>
                    <a:pt x="4970" y="2932"/>
                  </a:lnTo>
                  <a:lnTo>
                    <a:pt x="4943" y="2924"/>
                  </a:lnTo>
                  <a:lnTo>
                    <a:pt x="4888" y="2921"/>
                  </a:lnTo>
                  <a:lnTo>
                    <a:pt x="4836" y="2946"/>
                  </a:lnTo>
                  <a:lnTo>
                    <a:pt x="4778" y="2935"/>
                  </a:lnTo>
                  <a:lnTo>
                    <a:pt x="4737" y="2952"/>
                  </a:lnTo>
                  <a:lnTo>
                    <a:pt x="4729" y="2962"/>
                  </a:lnTo>
                  <a:lnTo>
                    <a:pt x="4703" y="2961"/>
                  </a:lnTo>
                  <a:lnTo>
                    <a:pt x="4682" y="2950"/>
                  </a:lnTo>
                  <a:lnTo>
                    <a:pt x="4649" y="2963"/>
                  </a:lnTo>
                  <a:lnTo>
                    <a:pt x="4628" y="2946"/>
                  </a:lnTo>
                  <a:lnTo>
                    <a:pt x="4599" y="2942"/>
                  </a:lnTo>
                  <a:lnTo>
                    <a:pt x="4573" y="2947"/>
                  </a:lnTo>
                  <a:lnTo>
                    <a:pt x="4545" y="2939"/>
                  </a:lnTo>
                  <a:lnTo>
                    <a:pt x="4521" y="2942"/>
                  </a:lnTo>
                  <a:lnTo>
                    <a:pt x="4490" y="2935"/>
                  </a:lnTo>
                  <a:lnTo>
                    <a:pt x="4480" y="2904"/>
                  </a:lnTo>
                  <a:lnTo>
                    <a:pt x="4480" y="2904"/>
                  </a:lnTo>
                  <a:close/>
                  <a:moveTo>
                    <a:pt x="4455" y="2900"/>
                  </a:moveTo>
                  <a:lnTo>
                    <a:pt x="4443" y="2937"/>
                  </a:lnTo>
                  <a:lnTo>
                    <a:pt x="4467" y="2932"/>
                  </a:lnTo>
                  <a:lnTo>
                    <a:pt x="4472" y="2910"/>
                  </a:lnTo>
                  <a:lnTo>
                    <a:pt x="4455" y="2900"/>
                  </a:lnTo>
                  <a:lnTo>
                    <a:pt x="4455" y="2900"/>
                  </a:lnTo>
                  <a:close/>
                  <a:moveTo>
                    <a:pt x="4439" y="2881"/>
                  </a:moveTo>
                  <a:lnTo>
                    <a:pt x="4407" y="2871"/>
                  </a:lnTo>
                  <a:lnTo>
                    <a:pt x="4393" y="2913"/>
                  </a:lnTo>
                  <a:lnTo>
                    <a:pt x="4413" y="2939"/>
                  </a:lnTo>
                  <a:lnTo>
                    <a:pt x="4424" y="2895"/>
                  </a:lnTo>
                  <a:lnTo>
                    <a:pt x="4439" y="2881"/>
                  </a:lnTo>
                  <a:lnTo>
                    <a:pt x="4439" y="2881"/>
                  </a:lnTo>
                  <a:close/>
                  <a:moveTo>
                    <a:pt x="3914" y="2906"/>
                  </a:moveTo>
                  <a:lnTo>
                    <a:pt x="3908" y="2928"/>
                  </a:lnTo>
                  <a:lnTo>
                    <a:pt x="3922" y="2941"/>
                  </a:lnTo>
                  <a:lnTo>
                    <a:pt x="3911" y="2958"/>
                  </a:lnTo>
                  <a:lnTo>
                    <a:pt x="3927" y="2978"/>
                  </a:lnTo>
                  <a:lnTo>
                    <a:pt x="3960" y="2992"/>
                  </a:lnTo>
                  <a:lnTo>
                    <a:pt x="4008" y="2981"/>
                  </a:lnTo>
                  <a:lnTo>
                    <a:pt x="4034" y="2992"/>
                  </a:lnTo>
                  <a:lnTo>
                    <a:pt x="4074" y="2979"/>
                  </a:lnTo>
                  <a:lnTo>
                    <a:pt x="4089" y="2958"/>
                  </a:lnTo>
                  <a:lnTo>
                    <a:pt x="4122" y="2970"/>
                  </a:lnTo>
                  <a:lnTo>
                    <a:pt x="4162" y="2952"/>
                  </a:lnTo>
                  <a:lnTo>
                    <a:pt x="4199" y="2959"/>
                  </a:lnTo>
                  <a:lnTo>
                    <a:pt x="4239" y="2925"/>
                  </a:lnTo>
                  <a:lnTo>
                    <a:pt x="4251" y="2950"/>
                  </a:lnTo>
                  <a:lnTo>
                    <a:pt x="4285" y="2945"/>
                  </a:lnTo>
                  <a:lnTo>
                    <a:pt x="4337" y="2951"/>
                  </a:lnTo>
                  <a:lnTo>
                    <a:pt x="4313" y="2931"/>
                  </a:lnTo>
                  <a:lnTo>
                    <a:pt x="4360" y="2931"/>
                  </a:lnTo>
                  <a:lnTo>
                    <a:pt x="4365" y="2892"/>
                  </a:lnTo>
                  <a:lnTo>
                    <a:pt x="4351" y="2907"/>
                  </a:lnTo>
                  <a:lnTo>
                    <a:pt x="4340" y="2874"/>
                  </a:lnTo>
                  <a:lnTo>
                    <a:pt x="4345" y="2846"/>
                  </a:lnTo>
                  <a:lnTo>
                    <a:pt x="4306" y="2835"/>
                  </a:lnTo>
                  <a:lnTo>
                    <a:pt x="4312" y="2865"/>
                  </a:lnTo>
                  <a:lnTo>
                    <a:pt x="4293" y="2873"/>
                  </a:lnTo>
                  <a:lnTo>
                    <a:pt x="4289" y="2841"/>
                  </a:lnTo>
                  <a:lnTo>
                    <a:pt x="4252" y="2819"/>
                  </a:lnTo>
                  <a:lnTo>
                    <a:pt x="4215" y="2832"/>
                  </a:lnTo>
                  <a:lnTo>
                    <a:pt x="4181" y="2811"/>
                  </a:lnTo>
                  <a:lnTo>
                    <a:pt x="4150" y="2798"/>
                  </a:lnTo>
                  <a:lnTo>
                    <a:pt x="4106" y="2825"/>
                  </a:lnTo>
                  <a:lnTo>
                    <a:pt x="4107" y="2845"/>
                  </a:lnTo>
                  <a:lnTo>
                    <a:pt x="4181" y="2873"/>
                  </a:lnTo>
                  <a:lnTo>
                    <a:pt x="4210" y="2902"/>
                  </a:lnTo>
                  <a:lnTo>
                    <a:pt x="4161" y="2908"/>
                  </a:lnTo>
                  <a:lnTo>
                    <a:pt x="4132" y="2921"/>
                  </a:lnTo>
                  <a:lnTo>
                    <a:pt x="4088" y="2894"/>
                  </a:lnTo>
                  <a:lnTo>
                    <a:pt x="4079" y="2862"/>
                  </a:lnTo>
                  <a:lnTo>
                    <a:pt x="4054" y="2857"/>
                  </a:lnTo>
                  <a:lnTo>
                    <a:pt x="4023" y="2865"/>
                  </a:lnTo>
                  <a:lnTo>
                    <a:pt x="3990" y="2857"/>
                  </a:lnTo>
                  <a:lnTo>
                    <a:pt x="3937" y="2877"/>
                  </a:lnTo>
                  <a:lnTo>
                    <a:pt x="3937" y="2877"/>
                  </a:lnTo>
                  <a:lnTo>
                    <a:pt x="3925" y="2892"/>
                  </a:lnTo>
                  <a:lnTo>
                    <a:pt x="3916" y="2902"/>
                  </a:lnTo>
                  <a:lnTo>
                    <a:pt x="3914" y="2905"/>
                  </a:lnTo>
                  <a:lnTo>
                    <a:pt x="3914" y="2906"/>
                  </a:lnTo>
                  <a:lnTo>
                    <a:pt x="3914" y="2906"/>
                  </a:lnTo>
                  <a:close/>
                  <a:moveTo>
                    <a:pt x="3806" y="2861"/>
                  </a:moveTo>
                  <a:lnTo>
                    <a:pt x="3845" y="2833"/>
                  </a:lnTo>
                  <a:lnTo>
                    <a:pt x="3903" y="2852"/>
                  </a:lnTo>
                  <a:lnTo>
                    <a:pt x="3895" y="2895"/>
                  </a:lnTo>
                  <a:lnTo>
                    <a:pt x="3879" y="2918"/>
                  </a:lnTo>
                  <a:lnTo>
                    <a:pt x="3882" y="2949"/>
                  </a:lnTo>
                  <a:lnTo>
                    <a:pt x="3857" y="2940"/>
                  </a:lnTo>
                  <a:lnTo>
                    <a:pt x="3821" y="2953"/>
                  </a:lnTo>
                  <a:lnTo>
                    <a:pt x="3762" y="2936"/>
                  </a:lnTo>
                  <a:lnTo>
                    <a:pt x="3750" y="2919"/>
                  </a:lnTo>
                  <a:lnTo>
                    <a:pt x="3766" y="2908"/>
                  </a:lnTo>
                  <a:lnTo>
                    <a:pt x="3798" y="2910"/>
                  </a:lnTo>
                  <a:lnTo>
                    <a:pt x="3806" y="2861"/>
                  </a:lnTo>
                  <a:lnTo>
                    <a:pt x="3806" y="2861"/>
                  </a:lnTo>
                  <a:close/>
                  <a:moveTo>
                    <a:pt x="3688" y="2918"/>
                  </a:moveTo>
                  <a:lnTo>
                    <a:pt x="3706" y="2900"/>
                  </a:lnTo>
                  <a:lnTo>
                    <a:pt x="3718" y="2920"/>
                  </a:lnTo>
                  <a:lnTo>
                    <a:pt x="3698" y="2930"/>
                  </a:lnTo>
                  <a:lnTo>
                    <a:pt x="3688" y="2918"/>
                  </a:lnTo>
                  <a:lnTo>
                    <a:pt x="3688" y="2918"/>
                  </a:lnTo>
                  <a:close/>
                  <a:moveTo>
                    <a:pt x="3513" y="2806"/>
                  </a:moveTo>
                  <a:lnTo>
                    <a:pt x="3513" y="2833"/>
                  </a:lnTo>
                  <a:lnTo>
                    <a:pt x="3531" y="2857"/>
                  </a:lnTo>
                  <a:lnTo>
                    <a:pt x="3580" y="2867"/>
                  </a:lnTo>
                  <a:lnTo>
                    <a:pt x="3625" y="2902"/>
                  </a:lnTo>
                  <a:lnTo>
                    <a:pt x="3635" y="2924"/>
                  </a:lnTo>
                  <a:lnTo>
                    <a:pt x="3651" y="2900"/>
                  </a:lnTo>
                  <a:lnTo>
                    <a:pt x="3679" y="2886"/>
                  </a:lnTo>
                  <a:lnTo>
                    <a:pt x="3691" y="2873"/>
                  </a:lnTo>
                  <a:lnTo>
                    <a:pt x="3724" y="2866"/>
                  </a:lnTo>
                  <a:lnTo>
                    <a:pt x="3734" y="2845"/>
                  </a:lnTo>
                  <a:lnTo>
                    <a:pt x="3695" y="2798"/>
                  </a:lnTo>
                  <a:lnTo>
                    <a:pt x="3645" y="2787"/>
                  </a:lnTo>
                  <a:lnTo>
                    <a:pt x="3596" y="2805"/>
                  </a:lnTo>
                  <a:lnTo>
                    <a:pt x="3554" y="2794"/>
                  </a:lnTo>
                  <a:lnTo>
                    <a:pt x="3513" y="2806"/>
                  </a:lnTo>
                  <a:lnTo>
                    <a:pt x="3513" y="2806"/>
                  </a:lnTo>
                  <a:close/>
                  <a:moveTo>
                    <a:pt x="7970" y="2832"/>
                  </a:moveTo>
                  <a:lnTo>
                    <a:pt x="7986" y="2835"/>
                  </a:lnTo>
                  <a:lnTo>
                    <a:pt x="8020" y="2848"/>
                  </a:lnTo>
                  <a:lnTo>
                    <a:pt x="8031" y="2837"/>
                  </a:lnTo>
                  <a:lnTo>
                    <a:pt x="8018" y="2795"/>
                  </a:lnTo>
                  <a:lnTo>
                    <a:pt x="8005" y="2791"/>
                  </a:lnTo>
                  <a:lnTo>
                    <a:pt x="7986" y="2803"/>
                  </a:lnTo>
                  <a:lnTo>
                    <a:pt x="7970" y="2832"/>
                  </a:lnTo>
                  <a:lnTo>
                    <a:pt x="7970" y="2832"/>
                  </a:lnTo>
                  <a:close/>
                  <a:moveTo>
                    <a:pt x="7789" y="2839"/>
                  </a:moveTo>
                  <a:lnTo>
                    <a:pt x="7789" y="2839"/>
                  </a:lnTo>
                  <a:lnTo>
                    <a:pt x="7798" y="2839"/>
                  </a:lnTo>
                  <a:lnTo>
                    <a:pt x="7819" y="2837"/>
                  </a:lnTo>
                  <a:lnTo>
                    <a:pt x="7851" y="2834"/>
                  </a:lnTo>
                  <a:lnTo>
                    <a:pt x="7877" y="2829"/>
                  </a:lnTo>
                  <a:lnTo>
                    <a:pt x="7924" y="2837"/>
                  </a:lnTo>
                  <a:lnTo>
                    <a:pt x="7954" y="2822"/>
                  </a:lnTo>
                  <a:lnTo>
                    <a:pt x="7983" y="2789"/>
                  </a:lnTo>
                  <a:lnTo>
                    <a:pt x="8011" y="2781"/>
                  </a:lnTo>
                  <a:lnTo>
                    <a:pt x="8024" y="2763"/>
                  </a:lnTo>
                  <a:lnTo>
                    <a:pt x="8024" y="2744"/>
                  </a:lnTo>
                  <a:lnTo>
                    <a:pt x="8033" y="2734"/>
                  </a:lnTo>
                  <a:lnTo>
                    <a:pt x="8041" y="2704"/>
                  </a:lnTo>
                  <a:lnTo>
                    <a:pt x="8048" y="2690"/>
                  </a:lnTo>
                  <a:lnTo>
                    <a:pt x="8020" y="2669"/>
                  </a:lnTo>
                  <a:lnTo>
                    <a:pt x="8008" y="2658"/>
                  </a:lnTo>
                  <a:lnTo>
                    <a:pt x="7943" y="2656"/>
                  </a:lnTo>
                  <a:lnTo>
                    <a:pt x="7902" y="2674"/>
                  </a:lnTo>
                  <a:lnTo>
                    <a:pt x="7883" y="2727"/>
                  </a:lnTo>
                  <a:lnTo>
                    <a:pt x="7863" y="2764"/>
                  </a:lnTo>
                  <a:lnTo>
                    <a:pt x="7789" y="2839"/>
                  </a:lnTo>
                  <a:lnTo>
                    <a:pt x="7789" y="2839"/>
                  </a:lnTo>
                  <a:close/>
                  <a:moveTo>
                    <a:pt x="3233" y="2560"/>
                  </a:moveTo>
                  <a:lnTo>
                    <a:pt x="3207" y="2598"/>
                  </a:lnTo>
                  <a:lnTo>
                    <a:pt x="3244" y="2636"/>
                  </a:lnTo>
                  <a:lnTo>
                    <a:pt x="3270" y="2640"/>
                  </a:lnTo>
                  <a:lnTo>
                    <a:pt x="3295" y="2626"/>
                  </a:lnTo>
                  <a:lnTo>
                    <a:pt x="3357" y="2629"/>
                  </a:lnTo>
                  <a:lnTo>
                    <a:pt x="3391" y="2615"/>
                  </a:lnTo>
                  <a:lnTo>
                    <a:pt x="3430" y="2609"/>
                  </a:lnTo>
                  <a:lnTo>
                    <a:pt x="3447" y="2587"/>
                  </a:lnTo>
                  <a:lnTo>
                    <a:pt x="3428" y="2579"/>
                  </a:lnTo>
                  <a:lnTo>
                    <a:pt x="3380" y="2586"/>
                  </a:lnTo>
                  <a:lnTo>
                    <a:pt x="3351" y="2576"/>
                  </a:lnTo>
                  <a:lnTo>
                    <a:pt x="3253" y="2573"/>
                  </a:lnTo>
                  <a:lnTo>
                    <a:pt x="3233" y="2560"/>
                  </a:lnTo>
                  <a:lnTo>
                    <a:pt x="3233" y="2560"/>
                  </a:lnTo>
                  <a:close/>
                  <a:moveTo>
                    <a:pt x="1851" y="2500"/>
                  </a:moveTo>
                  <a:lnTo>
                    <a:pt x="1855" y="2519"/>
                  </a:lnTo>
                  <a:lnTo>
                    <a:pt x="1869" y="2517"/>
                  </a:lnTo>
                  <a:lnTo>
                    <a:pt x="1870" y="2500"/>
                  </a:lnTo>
                  <a:lnTo>
                    <a:pt x="1851" y="2500"/>
                  </a:lnTo>
                  <a:lnTo>
                    <a:pt x="1851" y="2500"/>
                  </a:lnTo>
                  <a:close/>
                  <a:moveTo>
                    <a:pt x="1879" y="2526"/>
                  </a:moveTo>
                  <a:lnTo>
                    <a:pt x="1893" y="2541"/>
                  </a:lnTo>
                  <a:lnTo>
                    <a:pt x="1921" y="2531"/>
                  </a:lnTo>
                  <a:lnTo>
                    <a:pt x="1924" y="2494"/>
                  </a:lnTo>
                  <a:lnTo>
                    <a:pt x="1962" y="2488"/>
                  </a:lnTo>
                  <a:lnTo>
                    <a:pt x="1979" y="2451"/>
                  </a:lnTo>
                  <a:lnTo>
                    <a:pt x="1977" y="2412"/>
                  </a:lnTo>
                  <a:lnTo>
                    <a:pt x="2014" y="2369"/>
                  </a:lnTo>
                  <a:lnTo>
                    <a:pt x="2031" y="2386"/>
                  </a:lnTo>
                  <a:lnTo>
                    <a:pt x="2074" y="2386"/>
                  </a:lnTo>
                  <a:lnTo>
                    <a:pt x="2132" y="2395"/>
                  </a:lnTo>
                  <a:lnTo>
                    <a:pt x="2161" y="2417"/>
                  </a:lnTo>
                  <a:lnTo>
                    <a:pt x="2175" y="2403"/>
                  </a:lnTo>
                  <a:lnTo>
                    <a:pt x="2192" y="2386"/>
                  </a:lnTo>
                  <a:lnTo>
                    <a:pt x="2249" y="2389"/>
                  </a:lnTo>
                  <a:lnTo>
                    <a:pt x="2284" y="2417"/>
                  </a:lnTo>
                  <a:lnTo>
                    <a:pt x="2349" y="2433"/>
                  </a:lnTo>
                  <a:lnTo>
                    <a:pt x="2430" y="2442"/>
                  </a:lnTo>
                  <a:lnTo>
                    <a:pt x="2451" y="2481"/>
                  </a:lnTo>
                  <a:lnTo>
                    <a:pt x="2444" y="2516"/>
                  </a:lnTo>
                  <a:lnTo>
                    <a:pt x="2459" y="2531"/>
                  </a:lnTo>
                  <a:lnTo>
                    <a:pt x="2522" y="2560"/>
                  </a:lnTo>
                  <a:lnTo>
                    <a:pt x="2632" y="2558"/>
                  </a:lnTo>
                  <a:lnTo>
                    <a:pt x="2730" y="2573"/>
                  </a:lnTo>
                  <a:lnTo>
                    <a:pt x="2814" y="2560"/>
                  </a:lnTo>
                  <a:lnTo>
                    <a:pt x="2836" y="2530"/>
                  </a:lnTo>
                  <a:lnTo>
                    <a:pt x="2847" y="2457"/>
                  </a:lnTo>
                  <a:lnTo>
                    <a:pt x="2881" y="2455"/>
                  </a:lnTo>
                  <a:lnTo>
                    <a:pt x="2927" y="2504"/>
                  </a:lnTo>
                  <a:lnTo>
                    <a:pt x="2955" y="2503"/>
                  </a:lnTo>
                  <a:lnTo>
                    <a:pt x="2988" y="2497"/>
                  </a:lnTo>
                  <a:lnTo>
                    <a:pt x="3014" y="2511"/>
                  </a:lnTo>
                  <a:lnTo>
                    <a:pt x="3052" y="2546"/>
                  </a:lnTo>
                  <a:lnTo>
                    <a:pt x="3084" y="2543"/>
                  </a:lnTo>
                  <a:lnTo>
                    <a:pt x="3111" y="2572"/>
                  </a:lnTo>
                  <a:lnTo>
                    <a:pt x="3134" y="2560"/>
                  </a:lnTo>
                  <a:lnTo>
                    <a:pt x="3183" y="2561"/>
                  </a:lnTo>
                  <a:lnTo>
                    <a:pt x="3184" y="2611"/>
                  </a:lnTo>
                  <a:lnTo>
                    <a:pt x="3220" y="2657"/>
                  </a:lnTo>
                  <a:lnTo>
                    <a:pt x="3223" y="2683"/>
                  </a:lnTo>
                  <a:lnTo>
                    <a:pt x="3247" y="2712"/>
                  </a:lnTo>
                  <a:lnTo>
                    <a:pt x="3289" y="2732"/>
                  </a:lnTo>
                  <a:lnTo>
                    <a:pt x="3329" y="2716"/>
                  </a:lnTo>
                  <a:lnTo>
                    <a:pt x="3357" y="2734"/>
                  </a:lnTo>
                  <a:lnTo>
                    <a:pt x="3387" y="2733"/>
                  </a:lnTo>
                  <a:lnTo>
                    <a:pt x="3410" y="2717"/>
                  </a:lnTo>
                  <a:lnTo>
                    <a:pt x="3440" y="2716"/>
                  </a:lnTo>
                  <a:lnTo>
                    <a:pt x="3449" y="2728"/>
                  </a:lnTo>
                  <a:lnTo>
                    <a:pt x="3481" y="2734"/>
                  </a:lnTo>
                  <a:lnTo>
                    <a:pt x="3502" y="2757"/>
                  </a:lnTo>
                  <a:lnTo>
                    <a:pt x="3490" y="2837"/>
                  </a:lnTo>
                  <a:lnTo>
                    <a:pt x="3472" y="2860"/>
                  </a:lnTo>
                  <a:lnTo>
                    <a:pt x="3492" y="2874"/>
                  </a:lnTo>
                  <a:lnTo>
                    <a:pt x="3503" y="2929"/>
                  </a:lnTo>
                  <a:lnTo>
                    <a:pt x="3481" y="2936"/>
                  </a:lnTo>
                  <a:lnTo>
                    <a:pt x="3453" y="2908"/>
                  </a:lnTo>
                  <a:lnTo>
                    <a:pt x="3413" y="2913"/>
                  </a:lnTo>
                  <a:lnTo>
                    <a:pt x="3365" y="2874"/>
                  </a:lnTo>
                  <a:lnTo>
                    <a:pt x="3328" y="2864"/>
                  </a:lnTo>
                  <a:lnTo>
                    <a:pt x="3292" y="2827"/>
                  </a:lnTo>
                  <a:lnTo>
                    <a:pt x="3265" y="2825"/>
                  </a:lnTo>
                  <a:lnTo>
                    <a:pt x="3213" y="2853"/>
                  </a:lnTo>
                  <a:lnTo>
                    <a:pt x="3158" y="2855"/>
                  </a:lnTo>
                  <a:lnTo>
                    <a:pt x="3112" y="2829"/>
                  </a:lnTo>
                  <a:lnTo>
                    <a:pt x="3060" y="2818"/>
                  </a:lnTo>
                  <a:lnTo>
                    <a:pt x="3018" y="2854"/>
                  </a:lnTo>
                  <a:lnTo>
                    <a:pt x="2972" y="2821"/>
                  </a:lnTo>
                  <a:lnTo>
                    <a:pt x="2908" y="2817"/>
                  </a:lnTo>
                  <a:lnTo>
                    <a:pt x="2869" y="2838"/>
                  </a:lnTo>
                  <a:lnTo>
                    <a:pt x="2773" y="2801"/>
                  </a:lnTo>
                  <a:lnTo>
                    <a:pt x="2684" y="2745"/>
                  </a:lnTo>
                  <a:lnTo>
                    <a:pt x="2627" y="2746"/>
                  </a:lnTo>
                  <a:lnTo>
                    <a:pt x="2583" y="2716"/>
                  </a:lnTo>
                  <a:lnTo>
                    <a:pt x="2556" y="2717"/>
                  </a:lnTo>
                  <a:lnTo>
                    <a:pt x="2533" y="2744"/>
                  </a:lnTo>
                  <a:lnTo>
                    <a:pt x="2499" y="2737"/>
                  </a:lnTo>
                  <a:lnTo>
                    <a:pt x="2472" y="2709"/>
                  </a:lnTo>
                  <a:lnTo>
                    <a:pt x="2446" y="2710"/>
                  </a:lnTo>
                  <a:lnTo>
                    <a:pt x="2413" y="2748"/>
                  </a:lnTo>
                  <a:lnTo>
                    <a:pt x="2332" y="2725"/>
                  </a:lnTo>
                  <a:lnTo>
                    <a:pt x="2275" y="2682"/>
                  </a:lnTo>
                  <a:lnTo>
                    <a:pt x="2219" y="2679"/>
                  </a:lnTo>
                  <a:lnTo>
                    <a:pt x="2194" y="2666"/>
                  </a:lnTo>
                  <a:lnTo>
                    <a:pt x="2161" y="2686"/>
                  </a:lnTo>
                  <a:lnTo>
                    <a:pt x="2117" y="2670"/>
                  </a:lnTo>
                  <a:lnTo>
                    <a:pt x="2069" y="2662"/>
                  </a:lnTo>
                  <a:lnTo>
                    <a:pt x="2053" y="2646"/>
                  </a:lnTo>
                  <a:lnTo>
                    <a:pt x="2077" y="2601"/>
                  </a:lnTo>
                  <a:lnTo>
                    <a:pt x="2094" y="2585"/>
                  </a:lnTo>
                  <a:lnTo>
                    <a:pt x="2067" y="2583"/>
                  </a:lnTo>
                  <a:lnTo>
                    <a:pt x="2046" y="2595"/>
                  </a:lnTo>
                  <a:lnTo>
                    <a:pt x="2021" y="2580"/>
                  </a:lnTo>
                  <a:lnTo>
                    <a:pt x="2004" y="2549"/>
                  </a:lnTo>
                  <a:lnTo>
                    <a:pt x="1965" y="2564"/>
                  </a:lnTo>
                  <a:lnTo>
                    <a:pt x="1891" y="2563"/>
                  </a:lnTo>
                  <a:lnTo>
                    <a:pt x="1867" y="2549"/>
                  </a:lnTo>
                  <a:lnTo>
                    <a:pt x="1865" y="2528"/>
                  </a:lnTo>
                  <a:lnTo>
                    <a:pt x="1879" y="2526"/>
                  </a:lnTo>
                  <a:lnTo>
                    <a:pt x="1879" y="2526"/>
                  </a:lnTo>
                  <a:close/>
                  <a:moveTo>
                    <a:pt x="2355" y="463"/>
                  </a:moveTo>
                  <a:lnTo>
                    <a:pt x="2391" y="498"/>
                  </a:lnTo>
                  <a:lnTo>
                    <a:pt x="2411" y="498"/>
                  </a:lnTo>
                  <a:lnTo>
                    <a:pt x="2403" y="526"/>
                  </a:lnTo>
                  <a:lnTo>
                    <a:pt x="2431" y="526"/>
                  </a:lnTo>
                  <a:lnTo>
                    <a:pt x="2446" y="475"/>
                  </a:lnTo>
                  <a:lnTo>
                    <a:pt x="2404" y="418"/>
                  </a:lnTo>
                  <a:lnTo>
                    <a:pt x="2373" y="436"/>
                  </a:lnTo>
                  <a:lnTo>
                    <a:pt x="2355" y="463"/>
                  </a:lnTo>
                  <a:lnTo>
                    <a:pt x="2355" y="463"/>
                  </a:lnTo>
                  <a:close/>
                  <a:moveTo>
                    <a:pt x="2049" y="686"/>
                  </a:moveTo>
                  <a:lnTo>
                    <a:pt x="2048" y="716"/>
                  </a:lnTo>
                  <a:lnTo>
                    <a:pt x="2068" y="706"/>
                  </a:lnTo>
                  <a:lnTo>
                    <a:pt x="2049" y="686"/>
                  </a:lnTo>
                  <a:lnTo>
                    <a:pt x="2049" y="686"/>
                  </a:lnTo>
                  <a:close/>
                  <a:moveTo>
                    <a:pt x="2048" y="610"/>
                  </a:moveTo>
                  <a:lnTo>
                    <a:pt x="2068" y="588"/>
                  </a:lnTo>
                  <a:lnTo>
                    <a:pt x="2046" y="578"/>
                  </a:lnTo>
                  <a:lnTo>
                    <a:pt x="2048" y="610"/>
                  </a:lnTo>
                  <a:lnTo>
                    <a:pt x="2048" y="610"/>
                  </a:lnTo>
                  <a:close/>
                  <a:moveTo>
                    <a:pt x="2053" y="627"/>
                  </a:moveTo>
                  <a:lnTo>
                    <a:pt x="2042" y="648"/>
                  </a:lnTo>
                  <a:lnTo>
                    <a:pt x="2066" y="651"/>
                  </a:lnTo>
                  <a:lnTo>
                    <a:pt x="2053" y="627"/>
                  </a:lnTo>
                  <a:lnTo>
                    <a:pt x="2053" y="627"/>
                  </a:lnTo>
                  <a:close/>
                  <a:moveTo>
                    <a:pt x="1938" y="661"/>
                  </a:moveTo>
                  <a:lnTo>
                    <a:pt x="1934" y="693"/>
                  </a:lnTo>
                  <a:lnTo>
                    <a:pt x="1954" y="705"/>
                  </a:lnTo>
                  <a:lnTo>
                    <a:pt x="1990" y="666"/>
                  </a:lnTo>
                  <a:lnTo>
                    <a:pt x="1960" y="655"/>
                  </a:lnTo>
                  <a:lnTo>
                    <a:pt x="1938" y="661"/>
                  </a:lnTo>
                  <a:lnTo>
                    <a:pt x="1938" y="661"/>
                  </a:lnTo>
                  <a:close/>
                  <a:moveTo>
                    <a:pt x="2526" y="1580"/>
                  </a:moveTo>
                  <a:lnTo>
                    <a:pt x="2529" y="1599"/>
                  </a:lnTo>
                  <a:lnTo>
                    <a:pt x="2556" y="1611"/>
                  </a:lnTo>
                  <a:lnTo>
                    <a:pt x="2568" y="1595"/>
                  </a:lnTo>
                  <a:lnTo>
                    <a:pt x="2553" y="1579"/>
                  </a:lnTo>
                  <a:lnTo>
                    <a:pt x="2526" y="1580"/>
                  </a:lnTo>
                  <a:lnTo>
                    <a:pt x="2526" y="1580"/>
                  </a:lnTo>
                  <a:close/>
                  <a:moveTo>
                    <a:pt x="2286" y="1751"/>
                  </a:moveTo>
                  <a:lnTo>
                    <a:pt x="2300" y="1783"/>
                  </a:lnTo>
                  <a:lnTo>
                    <a:pt x="2297" y="1800"/>
                  </a:lnTo>
                  <a:lnTo>
                    <a:pt x="2260" y="1809"/>
                  </a:lnTo>
                  <a:lnTo>
                    <a:pt x="2248" y="1828"/>
                  </a:lnTo>
                  <a:lnTo>
                    <a:pt x="2276" y="1829"/>
                  </a:lnTo>
                  <a:lnTo>
                    <a:pt x="2275" y="1817"/>
                  </a:lnTo>
                  <a:lnTo>
                    <a:pt x="2300" y="1805"/>
                  </a:lnTo>
                  <a:lnTo>
                    <a:pt x="2300" y="1857"/>
                  </a:lnTo>
                  <a:lnTo>
                    <a:pt x="2327" y="1885"/>
                  </a:lnTo>
                  <a:lnTo>
                    <a:pt x="2358" y="1837"/>
                  </a:lnTo>
                  <a:lnTo>
                    <a:pt x="2377" y="1867"/>
                  </a:lnTo>
                  <a:lnTo>
                    <a:pt x="2405" y="1872"/>
                  </a:lnTo>
                  <a:lnTo>
                    <a:pt x="2416" y="1846"/>
                  </a:lnTo>
                  <a:lnTo>
                    <a:pt x="2444" y="1832"/>
                  </a:lnTo>
                  <a:lnTo>
                    <a:pt x="2427" y="1796"/>
                  </a:lnTo>
                  <a:lnTo>
                    <a:pt x="2366" y="1756"/>
                  </a:lnTo>
                  <a:lnTo>
                    <a:pt x="2305" y="1745"/>
                  </a:lnTo>
                  <a:lnTo>
                    <a:pt x="2286" y="1751"/>
                  </a:lnTo>
                  <a:lnTo>
                    <a:pt x="2286" y="1751"/>
                  </a:lnTo>
                  <a:close/>
                  <a:moveTo>
                    <a:pt x="2167" y="1820"/>
                  </a:moveTo>
                  <a:lnTo>
                    <a:pt x="2162" y="1851"/>
                  </a:lnTo>
                  <a:lnTo>
                    <a:pt x="2184" y="1831"/>
                  </a:lnTo>
                  <a:lnTo>
                    <a:pt x="2167" y="1820"/>
                  </a:lnTo>
                  <a:lnTo>
                    <a:pt x="2167" y="1820"/>
                  </a:lnTo>
                  <a:close/>
                  <a:moveTo>
                    <a:pt x="1904" y="1586"/>
                  </a:moveTo>
                  <a:lnTo>
                    <a:pt x="1903" y="1615"/>
                  </a:lnTo>
                  <a:lnTo>
                    <a:pt x="1869" y="1642"/>
                  </a:lnTo>
                  <a:lnTo>
                    <a:pt x="1892" y="1672"/>
                  </a:lnTo>
                  <a:lnTo>
                    <a:pt x="1958" y="1676"/>
                  </a:lnTo>
                  <a:lnTo>
                    <a:pt x="1976" y="1694"/>
                  </a:lnTo>
                  <a:lnTo>
                    <a:pt x="1978" y="1730"/>
                  </a:lnTo>
                  <a:lnTo>
                    <a:pt x="1998" y="1743"/>
                  </a:lnTo>
                  <a:lnTo>
                    <a:pt x="2009" y="1793"/>
                  </a:lnTo>
                  <a:lnTo>
                    <a:pt x="2051" y="1819"/>
                  </a:lnTo>
                  <a:lnTo>
                    <a:pt x="2087" y="1815"/>
                  </a:lnTo>
                  <a:lnTo>
                    <a:pt x="2099" y="1851"/>
                  </a:lnTo>
                  <a:lnTo>
                    <a:pt x="2116" y="1866"/>
                  </a:lnTo>
                  <a:lnTo>
                    <a:pt x="2134" y="1839"/>
                  </a:lnTo>
                  <a:lnTo>
                    <a:pt x="2122" y="1802"/>
                  </a:lnTo>
                  <a:lnTo>
                    <a:pt x="2141" y="1756"/>
                  </a:lnTo>
                  <a:lnTo>
                    <a:pt x="2080" y="1742"/>
                  </a:lnTo>
                  <a:lnTo>
                    <a:pt x="2042" y="1699"/>
                  </a:lnTo>
                  <a:lnTo>
                    <a:pt x="2027" y="1616"/>
                  </a:lnTo>
                  <a:lnTo>
                    <a:pt x="2012" y="1603"/>
                  </a:lnTo>
                  <a:lnTo>
                    <a:pt x="2008" y="1571"/>
                  </a:lnTo>
                  <a:lnTo>
                    <a:pt x="1981" y="1559"/>
                  </a:lnTo>
                  <a:lnTo>
                    <a:pt x="1958" y="1559"/>
                  </a:lnTo>
                  <a:lnTo>
                    <a:pt x="1961" y="1592"/>
                  </a:lnTo>
                  <a:lnTo>
                    <a:pt x="1975" y="1615"/>
                  </a:lnTo>
                  <a:lnTo>
                    <a:pt x="1939" y="1603"/>
                  </a:lnTo>
                  <a:lnTo>
                    <a:pt x="1916" y="1578"/>
                  </a:lnTo>
                  <a:lnTo>
                    <a:pt x="1904" y="1586"/>
                  </a:lnTo>
                  <a:lnTo>
                    <a:pt x="1904" y="1586"/>
                  </a:lnTo>
                  <a:close/>
                  <a:moveTo>
                    <a:pt x="1728" y="1360"/>
                  </a:moveTo>
                  <a:lnTo>
                    <a:pt x="1709" y="1384"/>
                  </a:lnTo>
                  <a:lnTo>
                    <a:pt x="1739" y="1413"/>
                  </a:lnTo>
                  <a:lnTo>
                    <a:pt x="1771" y="1394"/>
                  </a:lnTo>
                  <a:lnTo>
                    <a:pt x="1759" y="1360"/>
                  </a:lnTo>
                  <a:lnTo>
                    <a:pt x="1728" y="1360"/>
                  </a:lnTo>
                  <a:lnTo>
                    <a:pt x="1728" y="1360"/>
                  </a:lnTo>
                  <a:close/>
                  <a:moveTo>
                    <a:pt x="1756" y="1280"/>
                  </a:moveTo>
                  <a:lnTo>
                    <a:pt x="1736" y="1316"/>
                  </a:lnTo>
                  <a:lnTo>
                    <a:pt x="1755" y="1339"/>
                  </a:lnTo>
                  <a:lnTo>
                    <a:pt x="1785" y="1329"/>
                  </a:lnTo>
                  <a:lnTo>
                    <a:pt x="1827" y="1351"/>
                  </a:lnTo>
                  <a:lnTo>
                    <a:pt x="1842" y="1339"/>
                  </a:lnTo>
                  <a:lnTo>
                    <a:pt x="1786" y="1287"/>
                  </a:lnTo>
                  <a:lnTo>
                    <a:pt x="1756" y="1280"/>
                  </a:lnTo>
                  <a:lnTo>
                    <a:pt x="1756" y="1280"/>
                  </a:lnTo>
                  <a:close/>
                  <a:moveTo>
                    <a:pt x="1389" y="1035"/>
                  </a:moveTo>
                  <a:lnTo>
                    <a:pt x="1363" y="1080"/>
                  </a:lnTo>
                  <a:lnTo>
                    <a:pt x="1370" y="1115"/>
                  </a:lnTo>
                  <a:lnTo>
                    <a:pt x="1432" y="1122"/>
                  </a:lnTo>
                  <a:lnTo>
                    <a:pt x="1475" y="1144"/>
                  </a:lnTo>
                  <a:lnTo>
                    <a:pt x="1490" y="1132"/>
                  </a:lnTo>
                  <a:lnTo>
                    <a:pt x="1478" y="1079"/>
                  </a:lnTo>
                  <a:lnTo>
                    <a:pt x="1437" y="1043"/>
                  </a:lnTo>
                  <a:lnTo>
                    <a:pt x="1389" y="1035"/>
                  </a:lnTo>
                  <a:lnTo>
                    <a:pt x="1389" y="1035"/>
                  </a:lnTo>
                  <a:close/>
                  <a:moveTo>
                    <a:pt x="1286" y="978"/>
                  </a:moveTo>
                  <a:lnTo>
                    <a:pt x="1306" y="976"/>
                  </a:lnTo>
                  <a:lnTo>
                    <a:pt x="1353" y="994"/>
                  </a:lnTo>
                  <a:lnTo>
                    <a:pt x="1373" y="1021"/>
                  </a:lnTo>
                  <a:lnTo>
                    <a:pt x="1350" y="1062"/>
                  </a:lnTo>
                  <a:lnTo>
                    <a:pt x="1332" y="1046"/>
                  </a:lnTo>
                  <a:lnTo>
                    <a:pt x="1286" y="978"/>
                  </a:lnTo>
                  <a:lnTo>
                    <a:pt x="1286" y="978"/>
                  </a:lnTo>
                  <a:close/>
                  <a:moveTo>
                    <a:pt x="1159" y="888"/>
                  </a:moveTo>
                  <a:lnTo>
                    <a:pt x="1179" y="943"/>
                  </a:lnTo>
                  <a:lnTo>
                    <a:pt x="1212" y="939"/>
                  </a:lnTo>
                  <a:lnTo>
                    <a:pt x="1246" y="900"/>
                  </a:lnTo>
                  <a:lnTo>
                    <a:pt x="1213" y="863"/>
                  </a:lnTo>
                  <a:lnTo>
                    <a:pt x="1191" y="882"/>
                  </a:lnTo>
                  <a:lnTo>
                    <a:pt x="1159" y="888"/>
                  </a:lnTo>
                  <a:lnTo>
                    <a:pt x="1159" y="888"/>
                  </a:lnTo>
                  <a:close/>
                  <a:moveTo>
                    <a:pt x="1287" y="2263"/>
                  </a:moveTo>
                  <a:lnTo>
                    <a:pt x="1333" y="2296"/>
                  </a:lnTo>
                  <a:lnTo>
                    <a:pt x="1332" y="2271"/>
                  </a:lnTo>
                  <a:lnTo>
                    <a:pt x="1309" y="2253"/>
                  </a:lnTo>
                  <a:lnTo>
                    <a:pt x="1287" y="2263"/>
                  </a:lnTo>
                  <a:lnTo>
                    <a:pt x="1287" y="2263"/>
                  </a:lnTo>
                  <a:close/>
                  <a:moveTo>
                    <a:pt x="947" y="1802"/>
                  </a:moveTo>
                  <a:lnTo>
                    <a:pt x="923" y="1835"/>
                  </a:lnTo>
                  <a:lnTo>
                    <a:pt x="990" y="1896"/>
                  </a:lnTo>
                  <a:lnTo>
                    <a:pt x="983" y="1861"/>
                  </a:lnTo>
                  <a:lnTo>
                    <a:pt x="986" y="1830"/>
                  </a:lnTo>
                  <a:lnTo>
                    <a:pt x="947" y="1802"/>
                  </a:lnTo>
                  <a:lnTo>
                    <a:pt x="947" y="1802"/>
                  </a:lnTo>
                  <a:close/>
                  <a:moveTo>
                    <a:pt x="893" y="1765"/>
                  </a:moveTo>
                  <a:lnTo>
                    <a:pt x="927" y="1780"/>
                  </a:lnTo>
                  <a:lnTo>
                    <a:pt x="898" y="1805"/>
                  </a:lnTo>
                  <a:lnTo>
                    <a:pt x="893" y="1765"/>
                  </a:lnTo>
                  <a:lnTo>
                    <a:pt x="893" y="1765"/>
                  </a:lnTo>
                  <a:close/>
                  <a:moveTo>
                    <a:pt x="825" y="1650"/>
                  </a:moveTo>
                  <a:lnTo>
                    <a:pt x="808" y="1670"/>
                  </a:lnTo>
                  <a:lnTo>
                    <a:pt x="828" y="1698"/>
                  </a:lnTo>
                  <a:lnTo>
                    <a:pt x="869" y="1711"/>
                  </a:lnTo>
                  <a:lnTo>
                    <a:pt x="825" y="1650"/>
                  </a:lnTo>
                  <a:lnTo>
                    <a:pt x="825" y="1650"/>
                  </a:lnTo>
                  <a:close/>
                  <a:moveTo>
                    <a:pt x="626" y="1482"/>
                  </a:moveTo>
                  <a:lnTo>
                    <a:pt x="626" y="1512"/>
                  </a:lnTo>
                  <a:lnTo>
                    <a:pt x="665" y="1526"/>
                  </a:lnTo>
                  <a:lnTo>
                    <a:pt x="713" y="1598"/>
                  </a:lnTo>
                  <a:lnTo>
                    <a:pt x="759" y="1612"/>
                  </a:lnTo>
                  <a:lnTo>
                    <a:pt x="759" y="1544"/>
                  </a:lnTo>
                  <a:lnTo>
                    <a:pt x="705" y="1465"/>
                  </a:lnTo>
                  <a:lnTo>
                    <a:pt x="664" y="1452"/>
                  </a:lnTo>
                  <a:lnTo>
                    <a:pt x="626" y="1482"/>
                  </a:lnTo>
                  <a:lnTo>
                    <a:pt x="626" y="1482"/>
                  </a:lnTo>
                  <a:close/>
                  <a:moveTo>
                    <a:pt x="601" y="1346"/>
                  </a:moveTo>
                  <a:lnTo>
                    <a:pt x="583" y="1386"/>
                  </a:lnTo>
                  <a:lnTo>
                    <a:pt x="605" y="1411"/>
                  </a:lnTo>
                  <a:lnTo>
                    <a:pt x="631" y="1385"/>
                  </a:lnTo>
                  <a:lnTo>
                    <a:pt x="630" y="1359"/>
                  </a:lnTo>
                  <a:lnTo>
                    <a:pt x="601" y="1346"/>
                  </a:lnTo>
                  <a:lnTo>
                    <a:pt x="601" y="1346"/>
                  </a:lnTo>
                  <a:close/>
                  <a:moveTo>
                    <a:pt x="627" y="1246"/>
                  </a:moveTo>
                  <a:lnTo>
                    <a:pt x="670" y="1247"/>
                  </a:lnTo>
                  <a:lnTo>
                    <a:pt x="685" y="1258"/>
                  </a:lnTo>
                  <a:lnTo>
                    <a:pt x="690" y="1235"/>
                  </a:lnTo>
                  <a:lnTo>
                    <a:pt x="647" y="1220"/>
                  </a:lnTo>
                  <a:lnTo>
                    <a:pt x="627" y="1246"/>
                  </a:lnTo>
                  <a:lnTo>
                    <a:pt x="627" y="1246"/>
                  </a:lnTo>
                  <a:close/>
                  <a:moveTo>
                    <a:pt x="363" y="999"/>
                  </a:moveTo>
                  <a:lnTo>
                    <a:pt x="400" y="998"/>
                  </a:lnTo>
                  <a:lnTo>
                    <a:pt x="417" y="978"/>
                  </a:lnTo>
                  <a:lnTo>
                    <a:pt x="442" y="987"/>
                  </a:lnTo>
                  <a:lnTo>
                    <a:pt x="468" y="1039"/>
                  </a:lnTo>
                  <a:lnTo>
                    <a:pt x="511" y="1072"/>
                  </a:lnTo>
                  <a:lnTo>
                    <a:pt x="500" y="1098"/>
                  </a:lnTo>
                  <a:lnTo>
                    <a:pt x="492" y="1146"/>
                  </a:lnTo>
                  <a:lnTo>
                    <a:pt x="476" y="1154"/>
                  </a:lnTo>
                  <a:lnTo>
                    <a:pt x="442" y="1090"/>
                  </a:lnTo>
                  <a:lnTo>
                    <a:pt x="415" y="1083"/>
                  </a:lnTo>
                  <a:lnTo>
                    <a:pt x="406" y="1042"/>
                  </a:lnTo>
                  <a:lnTo>
                    <a:pt x="363" y="999"/>
                  </a:lnTo>
                  <a:lnTo>
                    <a:pt x="363" y="999"/>
                  </a:lnTo>
                  <a:close/>
                  <a:moveTo>
                    <a:pt x="362" y="859"/>
                  </a:moveTo>
                  <a:lnTo>
                    <a:pt x="405" y="874"/>
                  </a:lnTo>
                  <a:lnTo>
                    <a:pt x="389" y="850"/>
                  </a:lnTo>
                  <a:lnTo>
                    <a:pt x="362" y="859"/>
                  </a:lnTo>
                  <a:lnTo>
                    <a:pt x="362" y="859"/>
                  </a:lnTo>
                  <a:close/>
                  <a:moveTo>
                    <a:pt x="112" y="698"/>
                  </a:moveTo>
                  <a:lnTo>
                    <a:pt x="98" y="714"/>
                  </a:lnTo>
                  <a:lnTo>
                    <a:pt x="87" y="737"/>
                  </a:lnTo>
                  <a:lnTo>
                    <a:pt x="122" y="758"/>
                  </a:lnTo>
                  <a:lnTo>
                    <a:pt x="165" y="752"/>
                  </a:lnTo>
                  <a:lnTo>
                    <a:pt x="140" y="718"/>
                  </a:lnTo>
                  <a:lnTo>
                    <a:pt x="112" y="698"/>
                  </a:lnTo>
                  <a:lnTo>
                    <a:pt x="112" y="698"/>
                  </a:lnTo>
                  <a:close/>
                  <a:moveTo>
                    <a:pt x="7" y="183"/>
                  </a:moveTo>
                  <a:lnTo>
                    <a:pt x="0" y="202"/>
                  </a:lnTo>
                  <a:lnTo>
                    <a:pt x="9" y="256"/>
                  </a:lnTo>
                  <a:lnTo>
                    <a:pt x="55" y="356"/>
                  </a:lnTo>
                  <a:lnTo>
                    <a:pt x="84" y="369"/>
                  </a:lnTo>
                  <a:lnTo>
                    <a:pt x="163" y="456"/>
                  </a:lnTo>
                  <a:lnTo>
                    <a:pt x="187" y="456"/>
                  </a:lnTo>
                  <a:lnTo>
                    <a:pt x="236" y="518"/>
                  </a:lnTo>
                  <a:lnTo>
                    <a:pt x="264" y="528"/>
                  </a:lnTo>
                  <a:lnTo>
                    <a:pt x="287" y="519"/>
                  </a:lnTo>
                  <a:lnTo>
                    <a:pt x="347" y="568"/>
                  </a:lnTo>
                  <a:lnTo>
                    <a:pt x="412" y="672"/>
                  </a:lnTo>
                  <a:lnTo>
                    <a:pt x="477" y="734"/>
                  </a:lnTo>
                  <a:lnTo>
                    <a:pt x="496" y="734"/>
                  </a:lnTo>
                  <a:lnTo>
                    <a:pt x="496" y="782"/>
                  </a:lnTo>
                  <a:lnTo>
                    <a:pt x="512" y="796"/>
                  </a:lnTo>
                  <a:lnTo>
                    <a:pt x="519" y="843"/>
                  </a:lnTo>
                  <a:lnTo>
                    <a:pt x="542" y="865"/>
                  </a:lnTo>
                  <a:lnTo>
                    <a:pt x="581" y="864"/>
                  </a:lnTo>
                  <a:lnTo>
                    <a:pt x="630" y="925"/>
                  </a:lnTo>
                  <a:lnTo>
                    <a:pt x="654" y="940"/>
                  </a:lnTo>
                  <a:lnTo>
                    <a:pt x="676" y="936"/>
                  </a:lnTo>
                  <a:lnTo>
                    <a:pt x="683" y="956"/>
                  </a:lnTo>
                  <a:lnTo>
                    <a:pt x="669" y="982"/>
                  </a:lnTo>
                  <a:lnTo>
                    <a:pt x="692" y="1008"/>
                  </a:lnTo>
                  <a:lnTo>
                    <a:pt x="709" y="1054"/>
                  </a:lnTo>
                  <a:lnTo>
                    <a:pt x="708" y="1065"/>
                  </a:lnTo>
                  <a:lnTo>
                    <a:pt x="745" y="1163"/>
                  </a:lnTo>
                  <a:lnTo>
                    <a:pt x="762" y="1216"/>
                  </a:lnTo>
                  <a:lnTo>
                    <a:pt x="810" y="1231"/>
                  </a:lnTo>
                  <a:lnTo>
                    <a:pt x="864" y="1268"/>
                  </a:lnTo>
                  <a:lnTo>
                    <a:pt x="864" y="1300"/>
                  </a:lnTo>
                  <a:lnTo>
                    <a:pt x="909" y="1379"/>
                  </a:lnTo>
                  <a:lnTo>
                    <a:pt x="951" y="1411"/>
                  </a:lnTo>
                  <a:lnTo>
                    <a:pt x="960" y="1501"/>
                  </a:lnTo>
                  <a:lnTo>
                    <a:pt x="1028" y="1627"/>
                  </a:lnTo>
                  <a:lnTo>
                    <a:pt x="1024" y="1679"/>
                  </a:lnTo>
                  <a:lnTo>
                    <a:pt x="1041" y="1726"/>
                  </a:lnTo>
                  <a:lnTo>
                    <a:pt x="1107" y="1776"/>
                  </a:lnTo>
                  <a:lnTo>
                    <a:pt x="1174" y="1859"/>
                  </a:lnTo>
                  <a:lnTo>
                    <a:pt x="1193" y="1904"/>
                  </a:lnTo>
                  <a:lnTo>
                    <a:pt x="1245" y="1915"/>
                  </a:lnTo>
                  <a:lnTo>
                    <a:pt x="1264" y="1936"/>
                  </a:lnTo>
                  <a:lnTo>
                    <a:pt x="1308" y="1965"/>
                  </a:lnTo>
                  <a:lnTo>
                    <a:pt x="1314" y="2018"/>
                  </a:lnTo>
                  <a:lnTo>
                    <a:pt x="1354" y="2043"/>
                  </a:lnTo>
                  <a:lnTo>
                    <a:pt x="1403" y="2096"/>
                  </a:lnTo>
                  <a:lnTo>
                    <a:pt x="1484" y="2148"/>
                  </a:lnTo>
                  <a:lnTo>
                    <a:pt x="1503" y="2187"/>
                  </a:lnTo>
                  <a:lnTo>
                    <a:pt x="1556" y="2202"/>
                  </a:lnTo>
                  <a:lnTo>
                    <a:pt x="1664" y="2296"/>
                  </a:lnTo>
                  <a:lnTo>
                    <a:pt x="1674" y="2335"/>
                  </a:lnTo>
                  <a:lnTo>
                    <a:pt x="1697" y="2346"/>
                  </a:lnTo>
                  <a:lnTo>
                    <a:pt x="1722" y="2388"/>
                  </a:lnTo>
                  <a:lnTo>
                    <a:pt x="1735" y="2373"/>
                  </a:lnTo>
                  <a:lnTo>
                    <a:pt x="1735" y="2336"/>
                  </a:lnTo>
                  <a:lnTo>
                    <a:pt x="1724" y="2318"/>
                  </a:lnTo>
                  <a:lnTo>
                    <a:pt x="1724" y="2299"/>
                  </a:lnTo>
                  <a:lnTo>
                    <a:pt x="1757" y="2305"/>
                  </a:lnTo>
                  <a:lnTo>
                    <a:pt x="1829" y="2371"/>
                  </a:lnTo>
                  <a:lnTo>
                    <a:pt x="1843" y="2359"/>
                  </a:lnTo>
                  <a:lnTo>
                    <a:pt x="1844" y="2312"/>
                  </a:lnTo>
                  <a:lnTo>
                    <a:pt x="1860" y="2287"/>
                  </a:lnTo>
                  <a:lnTo>
                    <a:pt x="1890" y="2293"/>
                  </a:lnTo>
                  <a:lnTo>
                    <a:pt x="1923" y="2345"/>
                  </a:lnTo>
                  <a:lnTo>
                    <a:pt x="1944" y="2354"/>
                  </a:lnTo>
                  <a:lnTo>
                    <a:pt x="1969" y="2328"/>
                  </a:lnTo>
                  <a:lnTo>
                    <a:pt x="1966" y="2247"/>
                  </a:lnTo>
                  <a:lnTo>
                    <a:pt x="1983" y="2147"/>
                  </a:lnTo>
                  <a:lnTo>
                    <a:pt x="1963" y="2079"/>
                  </a:lnTo>
                  <a:lnTo>
                    <a:pt x="1994" y="2007"/>
                  </a:lnTo>
                  <a:lnTo>
                    <a:pt x="1979" y="1978"/>
                  </a:lnTo>
                  <a:lnTo>
                    <a:pt x="1981" y="1921"/>
                  </a:lnTo>
                  <a:lnTo>
                    <a:pt x="2014" y="1905"/>
                  </a:lnTo>
                  <a:lnTo>
                    <a:pt x="2029" y="1879"/>
                  </a:lnTo>
                  <a:lnTo>
                    <a:pt x="2023" y="1845"/>
                  </a:lnTo>
                  <a:lnTo>
                    <a:pt x="1995" y="1831"/>
                  </a:lnTo>
                  <a:lnTo>
                    <a:pt x="1962" y="1805"/>
                  </a:lnTo>
                  <a:lnTo>
                    <a:pt x="1948" y="1763"/>
                  </a:lnTo>
                  <a:lnTo>
                    <a:pt x="1926" y="1751"/>
                  </a:lnTo>
                  <a:lnTo>
                    <a:pt x="1915" y="1722"/>
                  </a:lnTo>
                  <a:lnTo>
                    <a:pt x="1881" y="1707"/>
                  </a:lnTo>
                  <a:lnTo>
                    <a:pt x="1825" y="1713"/>
                  </a:lnTo>
                  <a:lnTo>
                    <a:pt x="1789" y="1709"/>
                  </a:lnTo>
                  <a:lnTo>
                    <a:pt x="1784" y="1654"/>
                  </a:lnTo>
                  <a:lnTo>
                    <a:pt x="1757" y="1619"/>
                  </a:lnTo>
                  <a:lnTo>
                    <a:pt x="1734" y="1633"/>
                  </a:lnTo>
                  <a:lnTo>
                    <a:pt x="1751" y="1598"/>
                  </a:lnTo>
                  <a:lnTo>
                    <a:pt x="1736" y="1558"/>
                  </a:lnTo>
                  <a:lnTo>
                    <a:pt x="1731" y="1468"/>
                  </a:lnTo>
                  <a:lnTo>
                    <a:pt x="1688" y="1485"/>
                  </a:lnTo>
                  <a:lnTo>
                    <a:pt x="1669" y="1468"/>
                  </a:lnTo>
                  <a:lnTo>
                    <a:pt x="1598" y="1467"/>
                  </a:lnTo>
                  <a:lnTo>
                    <a:pt x="1536" y="1425"/>
                  </a:lnTo>
                  <a:lnTo>
                    <a:pt x="1537" y="1394"/>
                  </a:lnTo>
                  <a:lnTo>
                    <a:pt x="1573" y="1376"/>
                  </a:lnTo>
                  <a:lnTo>
                    <a:pt x="1616" y="1353"/>
                  </a:lnTo>
                  <a:lnTo>
                    <a:pt x="1589" y="1339"/>
                  </a:lnTo>
                  <a:lnTo>
                    <a:pt x="1549" y="1344"/>
                  </a:lnTo>
                  <a:lnTo>
                    <a:pt x="1527" y="1335"/>
                  </a:lnTo>
                  <a:lnTo>
                    <a:pt x="1487" y="1350"/>
                  </a:lnTo>
                  <a:lnTo>
                    <a:pt x="1516" y="1324"/>
                  </a:lnTo>
                  <a:lnTo>
                    <a:pt x="1559" y="1291"/>
                  </a:lnTo>
                  <a:lnTo>
                    <a:pt x="1614" y="1284"/>
                  </a:lnTo>
                  <a:lnTo>
                    <a:pt x="1603" y="1245"/>
                  </a:lnTo>
                  <a:lnTo>
                    <a:pt x="1547" y="1183"/>
                  </a:lnTo>
                  <a:lnTo>
                    <a:pt x="1515" y="1179"/>
                  </a:lnTo>
                  <a:lnTo>
                    <a:pt x="1472" y="1208"/>
                  </a:lnTo>
                  <a:lnTo>
                    <a:pt x="1435" y="1231"/>
                  </a:lnTo>
                  <a:lnTo>
                    <a:pt x="1388" y="1233"/>
                  </a:lnTo>
                  <a:lnTo>
                    <a:pt x="1415" y="1228"/>
                  </a:lnTo>
                  <a:lnTo>
                    <a:pt x="1431" y="1212"/>
                  </a:lnTo>
                  <a:lnTo>
                    <a:pt x="1449" y="1208"/>
                  </a:lnTo>
                  <a:lnTo>
                    <a:pt x="1466" y="1182"/>
                  </a:lnTo>
                  <a:lnTo>
                    <a:pt x="1458" y="1159"/>
                  </a:lnTo>
                  <a:lnTo>
                    <a:pt x="1417" y="1139"/>
                  </a:lnTo>
                  <a:lnTo>
                    <a:pt x="1352" y="1141"/>
                  </a:lnTo>
                  <a:lnTo>
                    <a:pt x="1307" y="1103"/>
                  </a:lnTo>
                  <a:lnTo>
                    <a:pt x="1307" y="1079"/>
                  </a:lnTo>
                  <a:lnTo>
                    <a:pt x="1300" y="1031"/>
                  </a:lnTo>
                  <a:lnTo>
                    <a:pt x="1224" y="955"/>
                  </a:lnTo>
                  <a:lnTo>
                    <a:pt x="1199" y="950"/>
                  </a:lnTo>
                  <a:lnTo>
                    <a:pt x="1174" y="957"/>
                  </a:lnTo>
                  <a:lnTo>
                    <a:pt x="1145" y="934"/>
                  </a:lnTo>
                  <a:lnTo>
                    <a:pt x="1136" y="866"/>
                  </a:lnTo>
                  <a:lnTo>
                    <a:pt x="1083" y="813"/>
                  </a:lnTo>
                  <a:lnTo>
                    <a:pt x="1015" y="776"/>
                  </a:lnTo>
                  <a:lnTo>
                    <a:pt x="971" y="772"/>
                  </a:lnTo>
                  <a:lnTo>
                    <a:pt x="962" y="790"/>
                  </a:lnTo>
                  <a:lnTo>
                    <a:pt x="941" y="776"/>
                  </a:lnTo>
                  <a:lnTo>
                    <a:pt x="930" y="726"/>
                  </a:lnTo>
                  <a:lnTo>
                    <a:pt x="904" y="751"/>
                  </a:lnTo>
                  <a:lnTo>
                    <a:pt x="887" y="725"/>
                  </a:lnTo>
                  <a:lnTo>
                    <a:pt x="884" y="671"/>
                  </a:lnTo>
                  <a:lnTo>
                    <a:pt x="850" y="628"/>
                  </a:lnTo>
                  <a:lnTo>
                    <a:pt x="811" y="620"/>
                  </a:lnTo>
                  <a:lnTo>
                    <a:pt x="796" y="595"/>
                  </a:lnTo>
                  <a:lnTo>
                    <a:pt x="691" y="525"/>
                  </a:lnTo>
                  <a:lnTo>
                    <a:pt x="655" y="521"/>
                  </a:lnTo>
                  <a:lnTo>
                    <a:pt x="611" y="472"/>
                  </a:lnTo>
                  <a:lnTo>
                    <a:pt x="568" y="466"/>
                  </a:lnTo>
                  <a:lnTo>
                    <a:pt x="556" y="438"/>
                  </a:lnTo>
                  <a:lnTo>
                    <a:pt x="546" y="380"/>
                  </a:lnTo>
                  <a:lnTo>
                    <a:pt x="510" y="360"/>
                  </a:lnTo>
                  <a:lnTo>
                    <a:pt x="488" y="315"/>
                  </a:lnTo>
                  <a:lnTo>
                    <a:pt x="473" y="309"/>
                  </a:lnTo>
                  <a:lnTo>
                    <a:pt x="446" y="262"/>
                  </a:lnTo>
                  <a:lnTo>
                    <a:pt x="404" y="246"/>
                  </a:lnTo>
                  <a:lnTo>
                    <a:pt x="366" y="246"/>
                  </a:lnTo>
                  <a:lnTo>
                    <a:pt x="340" y="255"/>
                  </a:lnTo>
                  <a:lnTo>
                    <a:pt x="320" y="242"/>
                  </a:lnTo>
                  <a:lnTo>
                    <a:pt x="274" y="241"/>
                  </a:lnTo>
                  <a:lnTo>
                    <a:pt x="220" y="255"/>
                  </a:lnTo>
                  <a:lnTo>
                    <a:pt x="194" y="238"/>
                  </a:lnTo>
                  <a:lnTo>
                    <a:pt x="109" y="180"/>
                  </a:lnTo>
                  <a:lnTo>
                    <a:pt x="34" y="169"/>
                  </a:lnTo>
                  <a:lnTo>
                    <a:pt x="7" y="183"/>
                  </a:lnTo>
                  <a:close/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" name="Freeform 18"/>
            <p:cNvSpPr>
              <a:spLocks noEditPoints="1"/>
            </p:cNvSpPr>
            <p:nvPr/>
          </p:nvSpPr>
          <p:spPr bwMode="auto">
            <a:xfrm>
              <a:off x="3708628" y="5592941"/>
              <a:ext cx="89718" cy="28381"/>
            </a:xfrm>
            <a:custGeom>
              <a:avLst/>
              <a:gdLst>
                <a:gd name="T0" fmla="*/ 0 w 585"/>
                <a:gd name="T1" fmla="*/ 158 h 190"/>
                <a:gd name="T2" fmla="*/ 28 w 585"/>
                <a:gd name="T3" fmla="*/ 190 h 190"/>
                <a:gd name="T4" fmla="*/ 66 w 585"/>
                <a:gd name="T5" fmla="*/ 170 h 190"/>
                <a:gd name="T6" fmla="*/ 99 w 585"/>
                <a:gd name="T7" fmla="*/ 164 h 190"/>
                <a:gd name="T8" fmla="*/ 102 w 585"/>
                <a:gd name="T9" fmla="*/ 117 h 190"/>
                <a:gd name="T10" fmla="*/ 78 w 585"/>
                <a:gd name="T11" fmla="*/ 124 h 190"/>
                <a:gd name="T12" fmla="*/ 30 w 585"/>
                <a:gd name="T13" fmla="*/ 129 h 190"/>
                <a:gd name="T14" fmla="*/ 0 w 585"/>
                <a:gd name="T15" fmla="*/ 158 h 190"/>
                <a:gd name="T16" fmla="*/ 0 w 585"/>
                <a:gd name="T17" fmla="*/ 158 h 190"/>
                <a:gd name="T18" fmla="*/ 148 w 585"/>
                <a:gd name="T19" fmla="*/ 101 h 190"/>
                <a:gd name="T20" fmla="*/ 186 w 585"/>
                <a:gd name="T21" fmla="*/ 144 h 190"/>
                <a:gd name="T22" fmla="*/ 230 w 585"/>
                <a:gd name="T23" fmla="*/ 184 h 190"/>
                <a:gd name="T24" fmla="*/ 236 w 585"/>
                <a:gd name="T25" fmla="*/ 182 h 190"/>
                <a:gd name="T26" fmla="*/ 270 w 585"/>
                <a:gd name="T27" fmla="*/ 149 h 190"/>
                <a:gd name="T28" fmla="*/ 300 w 585"/>
                <a:gd name="T29" fmla="*/ 139 h 190"/>
                <a:gd name="T30" fmla="*/ 334 w 585"/>
                <a:gd name="T31" fmla="*/ 142 h 190"/>
                <a:gd name="T32" fmla="*/ 409 w 585"/>
                <a:gd name="T33" fmla="*/ 128 h 190"/>
                <a:gd name="T34" fmla="*/ 461 w 585"/>
                <a:gd name="T35" fmla="*/ 96 h 190"/>
                <a:gd name="T36" fmla="*/ 514 w 585"/>
                <a:gd name="T37" fmla="*/ 82 h 190"/>
                <a:gd name="T38" fmla="*/ 528 w 585"/>
                <a:gd name="T39" fmla="*/ 60 h 190"/>
                <a:gd name="T40" fmla="*/ 549 w 585"/>
                <a:gd name="T41" fmla="*/ 56 h 190"/>
                <a:gd name="T42" fmla="*/ 585 w 585"/>
                <a:gd name="T43" fmla="*/ 32 h 190"/>
                <a:gd name="T44" fmla="*/ 585 w 585"/>
                <a:gd name="T45" fmla="*/ 17 h 190"/>
                <a:gd name="T46" fmla="*/ 569 w 585"/>
                <a:gd name="T47" fmla="*/ 0 h 190"/>
                <a:gd name="T48" fmla="*/ 498 w 585"/>
                <a:gd name="T49" fmla="*/ 17 h 190"/>
                <a:gd name="T50" fmla="*/ 455 w 585"/>
                <a:gd name="T51" fmla="*/ 15 h 190"/>
                <a:gd name="T52" fmla="*/ 414 w 585"/>
                <a:gd name="T53" fmla="*/ 23 h 190"/>
                <a:gd name="T54" fmla="*/ 377 w 585"/>
                <a:gd name="T55" fmla="*/ 23 h 190"/>
                <a:gd name="T56" fmla="*/ 327 w 585"/>
                <a:gd name="T57" fmla="*/ 31 h 190"/>
                <a:gd name="T58" fmla="*/ 250 w 585"/>
                <a:gd name="T59" fmla="*/ 28 h 190"/>
                <a:gd name="T60" fmla="*/ 192 w 585"/>
                <a:gd name="T61" fmla="*/ 80 h 190"/>
                <a:gd name="T62" fmla="*/ 148 w 585"/>
                <a:gd name="T63" fmla="*/ 101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585" h="190">
                  <a:moveTo>
                    <a:pt x="0" y="158"/>
                  </a:moveTo>
                  <a:lnTo>
                    <a:pt x="28" y="190"/>
                  </a:lnTo>
                  <a:lnTo>
                    <a:pt x="66" y="170"/>
                  </a:lnTo>
                  <a:lnTo>
                    <a:pt x="99" y="164"/>
                  </a:lnTo>
                  <a:lnTo>
                    <a:pt x="102" y="117"/>
                  </a:lnTo>
                  <a:lnTo>
                    <a:pt x="78" y="124"/>
                  </a:lnTo>
                  <a:lnTo>
                    <a:pt x="30" y="129"/>
                  </a:lnTo>
                  <a:lnTo>
                    <a:pt x="0" y="158"/>
                  </a:lnTo>
                  <a:lnTo>
                    <a:pt x="0" y="158"/>
                  </a:lnTo>
                  <a:close/>
                  <a:moveTo>
                    <a:pt x="148" y="101"/>
                  </a:moveTo>
                  <a:lnTo>
                    <a:pt x="186" y="144"/>
                  </a:lnTo>
                  <a:lnTo>
                    <a:pt x="230" y="184"/>
                  </a:lnTo>
                  <a:lnTo>
                    <a:pt x="236" y="182"/>
                  </a:lnTo>
                  <a:lnTo>
                    <a:pt x="270" y="149"/>
                  </a:lnTo>
                  <a:lnTo>
                    <a:pt x="300" y="139"/>
                  </a:lnTo>
                  <a:lnTo>
                    <a:pt x="334" y="142"/>
                  </a:lnTo>
                  <a:lnTo>
                    <a:pt x="409" y="128"/>
                  </a:lnTo>
                  <a:lnTo>
                    <a:pt x="461" y="96"/>
                  </a:lnTo>
                  <a:lnTo>
                    <a:pt x="514" y="82"/>
                  </a:lnTo>
                  <a:lnTo>
                    <a:pt x="528" y="60"/>
                  </a:lnTo>
                  <a:lnTo>
                    <a:pt x="549" y="56"/>
                  </a:lnTo>
                  <a:lnTo>
                    <a:pt x="585" y="32"/>
                  </a:lnTo>
                  <a:lnTo>
                    <a:pt x="585" y="17"/>
                  </a:lnTo>
                  <a:lnTo>
                    <a:pt x="569" y="0"/>
                  </a:lnTo>
                  <a:lnTo>
                    <a:pt x="498" y="17"/>
                  </a:lnTo>
                  <a:lnTo>
                    <a:pt x="455" y="15"/>
                  </a:lnTo>
                  <a:lnTo>
                    <a:pt x="414" y="23"/>
                  </a:lnTo>
                  <a:lnTo>
                    <a:pt x="377" y="23"/>
                  </a:lnTo>
                  <a:lnTo>
                    <a:pt x="327" y="31"/>
                  </a:lnTo>
                  <a:lnTo>
                    <a:pt x="250" y="28"/>
                  </a:lnTo>
                  <a:lnTo>
                    <a:pt x="192" y="80"/>
                  </a:lnTo>
                  <a:lnTo>
                    <a:pt x="148" y="101"/>
                  </a:lnTo>
                  <a:close/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" name="Freeform 19"/>
            <p:cNvSpPr>
              <a:spLocks noEditPoints="1"/>
            </p:cNvSpPr>
            <p:nvPr/>
          </p:nvSpPr>
          <p:spPr bwMode="auto">
            <a:xfrm>
              <a:off x="3041235" y="5129703"/>
              <a:ext cx="538309" cy="190422"/>
            </a:xfrm>
            <a:custGeom>
              <a:avLst/>
              <a:gdLst>
                <a:gd name="T0" fmla="*/ 2129 w 3527"/>
                <a:gd name="T1" fmla="*/ 903 h 1248"/>
                <a:gd name="T2" fmla="*/ 27 w 3527"/>
                <a:gd name="T3" fmla="*/ 402 h 1248"/>
                <a:gd name="T4" fmla="*/ 0 w 3527"/>
                <a:gd name="T5" fmla="*/ 337 h 1248"/>
                <a:gd name="T6" fmla="*/ 1932 w 3527"/>
                <a:gd name="T7" fmla="*/ 1213 h 1248"/>
                <a:gd name="T8" fmla="*/ 2079 w 3527"/>
                <a:gd name="T9" fmla="*/ 1214 h 1248"/>
                <a:gd name="T10" fmla="*/ 2424 w 3527"/>
                <a:gd name="T11" fmla="*/ 1138 h 1248"/>
                <a:gd name="T12" fmla="*/ 2690 w 3527"/>
                <a:gd name="T13" fmla="*/ 1128 h 1248"/>
                <a:gd name="T14" fmla="*/ 2882 w 3527"/>
                <a:gd name="T15" fmla="*/ 688 h 1248"/>
                <a:gd name="T16" fmla="*/ 2967 w 3527"/>
                <a:gd name="T17" fmla="*/ 572 h 1248"/>
                <a:gd name="T18" fmla="*/ 3217 w 3527"/>
                <a:gd name="T19" fmla="*/ 593 h 1248"/>
                <a:gd name="T20" fmla="*/ 3380 w 3527"/>
                <a:gd name="T21" fmla="*/ 584 h 1248"/>
                <a:gd name="T22" fmla="*/ 3428 w 3527"/>
                <a:gd name="T23" fmla="*/ 465 h 1248"/>
                <a:gd name="T24" fmla="*/ 3447 w 3527"/>
                <a:gd name="T25" fmla="*/ 385 h 1248"/>
                <a:gd name="T26" fmla="*/ 3285 w 3527"/>
                <a:gd name="T27" fmla="*/ 343 h 1248"/>
                <a:gd name="T28" fmla="*/ 3247 w 3527"/>
                <a:gd name="T29" fmla="*/ 308 h 1248"/>
                <a:gd name="T30" fmla="*/ 3248 w 3527"/>
                <a:gd name="T31" fmla="*/ 192 h 1248"/>
                <a:gd name="T32" fmla="*/ 3116 w 3527"/>
                <a:gd name="T33" fmla="*/ 67 h 1248"/>
                <a:gd name="T34" fmla="*/ 3066 w 3527"/>
                <a:gd name="T35" fmla="*/ 113 h 1248"/>
                <a:gd name="T36" fmla="*/ 2945 w 3527"/>
                <a:gd name="T37" fmla="*/ 259 h 1248"/>
                <a:gd name="T38" fmla="*/ 2770 w 3527"/>
                <a:gd name="T39" fmla="*/ 420 h 1248"/>
                <a:gd name="T40" fmla="*/ 2818 w 3527"/>
                <a:gd name="T41" fmla="*/ 461 h 1248"/>
                <a:gd name="T42" fmla="*/ 2794 w 3527"/>
                <a:gd name="T43" fmla="*/ 591 h 1248"/>
                <a:gd name="T44" fmla="*/ 2753 w 3527"/>
                <a:gd name="T45" fmla="*/ 493 h 1248"/>
                <a:gd name="T46" fmla="*/ 2675 w 3527"/>
                <a:gd name="T47" fmla="*/ 587 h 1248"/>
                <a:gd name="T48" fmla="*/ 2570 w 3527"/>
                <a:gd name="T49" fmla="*/ 594 h 1248"/>
                <a:gd name="T50" fmla="*/ 2396 w 3527"/>
                <a:gd name="T51" fmla="*/ 809 h 1248"/>
                <a:gd name="T52" fmla="*/ 2210 w 3527"/>
                <a:gd name="T53" fmla="*/ 962 h 1248"/>
                <a:gd name="T54" fmla="*/ 2085 w 3527"/>
                <a:gd name="T55" fmla="*/ 1035 h 1248"/>
                <a:gd name="T56" fmla="*/ 1906 w 3527"/>
                <a:gd name="T57" fmla="*/ 1110 h 1248"/>
                <a:gd name="T58" fmla="*/ 1788 w 3527"/>
                <a:gd name="T59" fmla="*/ 1050 h 1248"/>
                <a:gd name="T60" fmla="*/ 3095 w 3527"/>
                <a:gd name="T61" fmla="*/ 0 h 1248"/>
                <a:gd name="T62" fmla="*/ 3159 w 3527"/>
                <a:gd name="T63" fmla="*/ 33 h 1248"/>
                <a:gd name="T64" fmla="*/ 2095 w 3527"/>
                <a:gd name="T65" fmla="*/ 977 h 1248"/>
                <a:gd name="T66" fmla="*/ 2133 w 3527"/>
                <a:gd name="T67" fmla="*/ 963 h 1248"/>
                <a:gd name="T68" fmla="*/ 2172 w 3527"/>
                <a:gd name="T69" fmla="*/ 897 h 1248"/>
                <a:gd name="T70" fmla="*/ 2146 w 3527"/>
                <a:gd name="T71" fmla="*/ 904 h 1248"/>
                <a:gd name="T72" fmla="*/ 19 w 3527"/>
                <a:gd name="T73" fmla="*/ 137 h 1248"/>
                <a:gd name="T74" fmla="*/ 175 w 3527"/>
                <a:gd name="T75" fmla="*/ 172 h 1248"/>
                <a:gd name="T76" fmla="*/ 220 w 3527"/>
                <a:gd name="T77" fmla="*/ 314 h 1248"/>
                <a:gd name="T78" fmla="*/ 344 w 3527"/>
                <a:gd name="T79" fmla="*/ 243 h 1248"/>
                <a:gd name="T80" fmla="*/ 412 w 3527"/>
                <a:gd name="T81" fmla="*/ 212 h 1248"/>
                <a:gd name="T82" fmla="*/ 615 w 3527"/>
                <a:gd name="T83" fmla="*/ 555 h 1248"/>
                <a:gd name="T84" fmla="*/ 625 w 3527"/>
                <a:gd name="T85" fmla="*/ 809 h 1248"/>
                <a:gd name="T86" fmla="*/ 723 w 3527"/>
                <a:gd name="T87" fmla="*/ 926 h 1248"/>
                <a:gd name="T88" fmla="*/ 761 w 3527"/>
                <a:gd name="T89" fmla="*/ 1022 h 1248"/>
                <a:gd name="T90" fmla="*/ 766 w 3527"/>
                <a:gd name="T91" fmla="*/ 1104 h 1248"/>
                <a:gd name="T92" fmla="*/ 761 w 3527"/>
                <a:gd name="T93" fmla="*/ 1131 h 1248"/>
                <a:gd name="T94" fmla="*/ 663 w 3527"/>
                <a:gd name="T95" fmla="*/ 1137 h 1248"/>
                <a:gd name="T96" fmla="*/ 477 w 3527"/>
                <a:gd name="T97" fmla="*/ 1023 h 1248"/>
                <a:gd name="T98" fmla="*/ 327 w 3527"/>
                <a:gd name="T99" fmla="*/ 903 h 1248"/>
                <a:gd name="T100" fmla="*/ 248 w 3527"/>
                <a:gd name="T101" fmla="*/ 770 h 1248"/>
                <a:gd name="T102" fmla="*/ 121 w 3527"/>
                <a:gd name="T103" fmla="*/ 624 h 1248"/>
                <a:gd name="T104" fmla="*/ 85 w 3527"/>
                <a:gd name="T105" fmla="*/ 442 h 1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527" h="1248">
                  <a:moveTo>
                    <a:pt x="2128" y="904"/>
                  </a:moveTo>
                  <a:lnTo>
                    <a:pt x="2127" y="933"/>
                  </a:lnTo>
                  <a:lnTo>
                    <a:pt x="2121" y="937"/>
                  </a:lnTo>
                  <a:lnTo>
                    <a:pt x="2116" y="926"/>
                  </a:lnTo>
                  <a:lnTo>
                    <a:pt x="2129" y="903"/>
                  </a:lnTo>
                  <a:lnTo>
                    <a:pt x="2128" y="904"/>
                  </a:lnTo>
                  <a:lnTo>
                    <a:pt x="2128" y="904"/>
                  </a:lnTo>
                  <a:close/>
                  <a:moveTo>
                    <a:pt x="0" y="337"/>
                  </a:moveTo>
                  <a:lnTo>
                    <a:pt x="7" y="375"/>
                  </a:lnTo>
                  <a:lnTo>
                    <a:pt x="27" y="402"/>
                  </a:lnTo>
                  <a:lnTo>
                    <a:pt x="41" y="392"/>
                  </a:lnTo>
                  <a:lnTo>
                    <a:pt x="35" y="367"/>
                  </a:lnTo>
                  <a:lnTo>
                    <a:pt x="16" y="340"/>
                  </a:lnTo>
                  <a:lnTo>
                    <a:pt x="0" y="337"/>
                  </a:lnTo>
                  <a:lnTo>
                    <a:pt x="0" y="337"/>
                  </a:lnTo>
                  <a:close/>
                  <a:moveTo>
                    <a:pt x="1788" y="1050"/>
                  </a:moveTo>
                  <a:lnTo>
                    <a:pt x="1825" y="1117"/>
                  </a:lnTo>
                  <a:lnTo>
                    <a:pt x="1884" y="1159"/>
                  </a:lnTo>
                  <a:lnTo>
                    <a:pt x="1890" y="1174"/>
                  </a:lnTo>
                  <a:lnTo>
                    <a:pt x="1932" y="1213"/>
                  </a:lnTo>
                  <a:lnTo>
                    <a:pt x="1948" y="1244"/>
                  </a:lnTo>
                  <a:lnTo>
                    <a:pt x="1974" y="1248"/>
                  </a:lnTo>
                  <a:lnTo>
                    <a:pt x="2027" y="1232"/>
                  </a:lnTo>
                  <a:lnTo>
                    <a:pt x="2034" y="1211"/>
                  </a:lnTo>
                  <a:lnTo>
                    <a:pt x="2079" y="1214"/>
                  </a:lnTo>
                  <a:lnTo>
                    <a:pt x="2105" y="1201"/>
                  </a:lnTo>
                  <a:lnTo>
                    <a:pt x="2206" y="1207"/>
                  </a:lnTo>
                  <a:lnTo>
                    <a:pt x="2308" y="1166"/>
                  </a:lnTo>
                  <a:lnTo>
                    <a:pt x="2334" y="1142"/>
                  </a:lnTo>
                  <a:lnTo>
                    <a:pt x="2424" y="1138"/>
                  </a:lnTo>
                  <a:lnTo>
                    <a:pt x="2470" y="1162"/>
                  </a:lnTo>
                  <a:lnTo>
                    <a:pt x="2484" y="1184"/>
                  </a:lnTo>
                  <a:lnTo>
                    <a:pt x="2528" y="1182"/>
                  </a:lnTo>
                  <a:lnTo>
                    <a:pt x="2603" y="1142"/>
                  </a:lnTo>
                  <a:lnTo>
                    <a:pt x="2690" y="1128"/>
                  </a:lnTo>
                  <a:lnTo>
                    <a:pt x="2686" y="1101"/>
                  </a:lnTo>
                  <a:lnTo>
                    <a:pt x="2759" y="991"/>
                  </a:lnTo>
                  <a:lnTo>
                    <a:pt x="2787" y="912"/>
                  </a:lnTo>
                  <a:lnTo>
                    <a:pt x="2842" y="830"/>
                  </a:lnTo>
                  <a:lnTo>
                    <a:pt x="2882" y="688"/>
                  </a:lnTo>
                  <a:lnTo>
                    <a:pt x="2882" y="660"/>
                  </a:lnTo>
                  <a:lnTo>
                    <a:pt x="2901" y="628"/>
                  </a:lnTo>
                  <a:lnTo>
                    <a:pt x="2899" y="605"/>
                  </a:lnTo>
                  <a:lnTo>
                    <a:pt x="2937" y="559"/>
                  </a:lnTo>
                  <a:lnTo>
                    <a:pt x="2967" y="572"/>
                  </a:lnTo>
                  <a:lnTo>
                    <a:pt x="3025" y="566"/>
                  </a:lnTo>
                  <a:lnTo>
                    <a:pt x="3106" y="568"/>
                  </a:lnTo>
                  <a:lnTo>
                    <a:pt x="3126" y="582"/>
                  </a:lnTo>
                  <a:lnTo>
                    <a:pt x="3177" y="581"/>
                  </a:lnTo>
                  <a:lnTo>
                    <a:pt x="3217" y="593"/>
                  </a:lnTo>
                  <a:lnTo>
                    <a:pt x="3220" y="576"/>
                  </a:lnTo>
                  <a:lnTo>
                    <a:pt x="3263" y="605"/>
                  </a:lnTo>
                  <a:lnTo>
                    <a:pt x="3294" y="614"/>
                  </a:lnTo>
                  <a:lnTo>
                    <a:pt x="3333" y="594"/>
                  </a:lnTo>
                  <a:lnTo>
                    <a:pt x="3380" y="584"/>
                  </a:lnTo>
                  <a:lnTo>
                    <a:pt x="3380" y="563"/>
                  </a:lnTo>
                  <a:lnTo>
                    <a:pt x="3332" y="522"/>
                  </a:lnTo>
                  <a:lnTo>
                    <a:pt x="3332" y="475"/>
                  </a:lnTo>
                  <a:lnTo>
                    <a:pt x="3354" y="458"/>
                  </a:lnTo>
                  <a:lnTo>
                    <a:pt x="3428" y="465"/>
                  </a:lnTo>
                  <a:lnTo>
                    <a:pt x="3488" y="451"/>
                  </a:lnTo>
                  <a:lnTo>
                    <a:pt x="3527" y="422"/>
                  </a:lnTo>
                  <a:lnTo>
                    <a:pt x="3519" y="392"/>
                  </a:lnTo>
                  <a:lnTo>
                    <a:pt x="3490" y="392"/>
                  </a:lnTo>
                  <a:lnTo>
                    <a:pt x="3447" y="385"/>
                  </a:lnTo>
                  <a:lnTo>
                    <a:pt x="3416" y="356"/>
                  </a:lnTo>
                  <a:lnTo>
                    <a:pt x="3385" y="358"/>
                  </a:lnTo>
                  <a:lnTo>
                    <a:pt x="3339" y="315"/>
                  </a:lnTo>
                  <a:lnTo>
                    <a:pt x="3314" y="315"/>
                  </a:lnTo>
                  <a:lnTo>
                    <a:pt x="3285" y="343"/>
                  </a:lnTo>
                  <a:lnTo>
                    <a:pt x="3268" y="326"/>
                  </a:lnTo>
                  <a:lnTo>
                    <a:pt x="3308" y="292"/>
                  </a:lnTo>
                  <a:lnTo>
                    <a:pt x="3288" y="269"/>
                  </a:lnTo>
                  <a:lnTo>
                    <a:pt x="3272" y="273"/>
                  </a:lnTo>
                  <a:lnTo>
                    <a:pt x="3247" y="308"/>
                  </a:lnTo>
                  <a:lnTo>
                    <a:pt x="3231" y="289"/>
                  </a:lnTo>
                  <a:lnTo>
                    <a:pt x="3216" y="282"/>
                  </a:lnTo>
                  <a:lnTo>
                    <a:pt x="3218" y="227"/>
                  </a:lnTo>
                  <a:lnTo>
                    <a:pt x="3249" y="216"/>
                  </a:lnTo>
                  <a:lnTo>
                    <a:pt x="3248" y="192"/>
                  </a:lnTo>
                  <a:lnTo>
                    <a:pt x="3205" y="163"/>
                  </a:lnTo>
                  <a:lnTo>
                    <a:pt x="3188" y="173"/>
                  </a:lnTo>
                  <a:lnTo>
                    <a:pt x="3154" y="141"/>
                  </a:lnTo>
                  <a:lnTo>
                    <a:pt x="3153" y="91"/>
                  </a:lnTo>
                  <a:lnTo>
                    <a:pt x="3116" y="67"/>
                  </a:lnTo>
                  <a:lnTo>
                    <a:pt x="3099" y="78"/>
                  </a:lnTo>
                  <a:lnTo>
                    <a:pt x="3109" y="111"/>
                  </a:lnTo>
                  <a:lnTo>
                    <a:pt x="3069" y="150"/>
                  </a:lnTo>
                  <a:lnTo>
                    <a:pt x="3054" y="146"/>
                  </a:lnTo>
                  <a:lnTo>
                    <a:pt x="3066" y="113"/>
                  </a:lnTo>
                  <a:lnTo>
                    <a:pt x="3060" y="84"/>
                  </a:lnTo>
                  <a:lnTo>
                    <a:pt x="3035" y="81"/>
                  </a:lnTo>
                  <a:lnTo>
                    <a:pt x="3010" y="164"/>
                  </a:lnTo>
                  <a:lnTo>
                    <a:pt x="2984" y="171"/>
                  </a:lnTo>
                  <a:lnTo>
                    <a:pt x="2945" y="259"/>
                  </a:lnTo>
                  <a:lnTo>
                    <a:pt x="2938" y="306"/>
                  </a:lnTo>
                  <a:lnTo>
                    <a:pt x="2872" y="377"/>
                  </a:lnTo>
                  <a:lnTo>
                    <a:pt x="2841" y="377"/>
                  </a:lnTo>
                  <a:lnTo>
                    <a:pt x="2788" y="397"/>
                  </a:lnTo>
                  <a:lnTo>
                    <a:pt x="2770" y="420"/>
                  </a:lnTo>
                  <a:lnTo>
                    <a:pt x="2790" y="419"/>
                  </a:lnTo>
                  <a:lnTo>
                    <a:pt x="2776" y="439"/>
                  </a:lnTo>
                  <a:lnTo>
                    <a:pt x="2793" y="445"/>
                  </a:lnTo>
                  <a:lnTo>
                    <a:pt x="2836" y="433"/>
                  </a:lnTo>
                  <a:lnTo>
                    <a:pt x="2818" y="461"/>
                  </a:lnTo>
                  <a:lnTo>
                    <a:pt x="2790" y="475"/>
                  </a:lnTo>
                  <a:lnTo>
                    <a:pt x="2784" y="482"/>
                  </a:lnTo>
                  <a:lnTo>
                    <a:pt x="2787" y="496"/>
                  </a:lnTo>
                  <a:lnTo>
                    <a:pt x="2811" y="560"/>
                  </a:lnTo>
                  <a:lnTo>
                    <a:pt x="2794" y="591"/>
                  </a:lnTo>
                  <a:lnTo>
                    <a:pt x="2770" y="577"/>
                  </a:lnTo>
                  <a:lnTo>
                    <a:pt x="2766" y="531"/>
                  </a:lnTo>
                  <a:lnTo>
                    <a:pt x="2759" y="498"/>
                  </a:lnTo>
                  <a:lnTo>
                    <a:pt x="2752" y="499"/>
                  </a:lnTo>
                  <a:lnTo>
                    <a:pt x="2753" y="493"/>
                  </a:lnTo>
                  <a:lnTo>
                    <a:pt x="2737" y="494"/>
                  </a:lnTo>
                  <a:lnTo>
                    <a:pt x="2717" y="523"/>
                  </a:lnTo>
                  <a:lnTo>
                    <a:pt x="2729" y="605"/>
                  </a:lnTo>
                  <a:lnTo>
                    <a:pt x="2710" y="615"/>
                  </a:lnTo>
                  <a:lnTo>
                    <a:pt x="2675" y="587"/>
                  </a:lnTo>
                  <a:lnTo>
                    <a:pt x="2643" y="533"/>
                  </a:lnTo>
                  <a:lnTo>
                    <a:pt x="2623" y="531"/>
                  </a:lnTo>
                  <a:lnTo>
                    <a:pt x="2596" y="519"/>
                  </a:lnTo>
                  <a:lnTo>
                    <a:pt x="2571" y="550"/>
                  </a:lnTo>
                  <a:lnTo>
                    <a:pt x="2570" y="594"/>
                  </a:lnTo>
                  <a:lnTo>
                    <a:pt x="2522" y="635"/>
                  </a:lnTo>
                  <a:lnTo>
                    <a:pt x="2505" y="671"/>
                  </a:lnTo>
                  <a:lnTo>
                    <a:pt x="2453" y="721"/>
                  </a:lnTo>
                  <a:lnTo>
                    <a:pt x="2441" y="754"/>
                  </a:lnTo>
                  <a:lnTo>
                    <a:pt x="2396" y="809"/>
                  </a:lnTo>
                  <a:lnTo>
                    <a:pt x="2348" y="852"/>
                  </a:lnTo>
                  <a:lnTo>
                    <a:pt x="2199" y="887"/>
                  </a:lnTo>
                  <a:lnTo>
                    <a:pt x="2182" y="895"/>
                  </a:lnTo>
                  <a:lnTo>
                    <a:pt x="2192" y="942"/>
                  </a:lnTo>
                  <a:lnTo>
                    <a:pt x="2210" y="962"/>
                  </a:lnTo>
                  <a:lnTo>
                    <a:pt x="2187" y="953"/>
                  </a:lnTo>
                  <a:lnTo>
                    <a:pt x="2161" y="968"/>
                  </a:lnTo>
                  <a:lnTo>
                    <a:pt x="2117" y="972"/>
                  </a:lnTo>
                  <a:lnTo>
                    <a:pt x="2098" y="997"/>
                  </a:lnTo>
                  <a:lnTo>
                    <a:pt x="2085" y="1035"/>
                  </a:lnTo>
                  <a:lnTo>
                    <a:pt x="2084" y="1088"/>
                  </a:lnTo>
                  <a:lnTo>
                    <a:pt x="2053" y="1132"/>
                  </a:lnTo>
                  <a:lnTo>
                    <a:pt x="2055" y="1146"/>
                  </a:lnTo>
                  <a:lnTo>
                    <a:pt x="1982" y="1137"/>
                  </a:lnTo>
                  <a:lnTo>
                    <a:pt x="1906" y="1110"/>
                  </a:lnTo>
                  <a:lnTo>
                    <a:pt x="1853" y="1111"/>
                  </a:lnTo>
                  <a:lnTo>
                    <a:pt x="1833" y="1081"/>
                  </a:lnTo>
                  <a:lnTo>
                    <a:pt x="1802" y="1046"/>
                  </a:lnTo>
                  <a:lnTo>
                    <a:pt x="1788" y="1050"/>
                  </a:lnTo>
                  <a:lnTo>
                    <a:pt x="1788" y="1050"/>
                  </a:lnTo>
                  <a:close/>
                  <a:moveTo>
                    <a:pt x="3095" y="0"/>
                  </a:moveTo>
                  <a:lnTo>
                    <a:pt x="3047" y="27"/>
                  </a:lnTo>
                  <a:lnTo>
                    <a:pt x="3072" y="26"/>
                  </a:lnTo>
                  <a:lnTo>
                    <a:pt x="3094" y="13"/>
                  </a:lnTo>
                  <a:lnTo>
                    <a:pt x="3095" y="0"/>
                  </a:lnTo>
                  <a:lnTo>
                    <a:pt x="3095" y="0"/>
                  </a:lnTo>
                  <a:close/>
                  <a:moveTo>
                    <a:pt x="3142" y="1"/>
                  </a:moveTo>
                  <a:lnTo>
                    <a:pt x="3109" y="33"/>
                  </a:lnTo>
                  <a:lnTo>
                    <a:pt x="3118" y="45"/>
                  </a:lnTo>
                  <a:lnTo>
                    <a:pt x="3159" y="33"/>
                  </a:lnTo>
                  <a:lnTo>
                    <a:pt x="3160" y="7"/>
                  </a:lnTo>
                  <a:lnTo>
                    <a:pt x="3142" y="1"/>
                  </a:lnTo>
                  <a:lnTo>
                    <a:pt x="3142" y="1"/>
                  </a:lnTo>
                  <a:close/>
                  <a:moveTo>
                    <a:pt x="2125" y="964"/>
                  </a:moveTo>
                  <a:lnTo>
                    <a:pt x="2095" y="977"/>
                  </a:lnTo>
                  <a:lnTo>
                    <a:pt x="2116" y="947"/>
                  </a:lnTo>
                  <a:lnTo>
                    <a:pt x="2125" y="964"/>
                  </a:lnTo>
                  <a:lnTo>
                    <a:pt x="2125" y="964"/>
                  </a:lnTo>
                  <a:close/>
                  <a:moveTo>
                    <a:pt x="2153" y="954"/>
                  </a:moveTo>
                  <a:lnTo>
                    <a:pt x="2133" y="963"/>
                  </a:lnTo>
                  <a:lnTo>
                    <a:pt x="2125" y="948"/>
                  </a:lnTo>
                  <a:lnTo>
                    <a:pt x="2132" y="939"/>
                  </a:lnTo>
                  <a:lnTo>
                    <a:pt x="2153" y="954"/>
                  </a:lnTo>
                  <a:lnTo>
                    <a:pt x="2153" y="954"/>
                  </a:lnTo>
                  <a:close/>
                  <a:moveTo>
                    <a:pt x="2172" y="897"/>
                  </a:moveTo>
                  <a:lnTo>
                    <a:pt x="2185" y="940"/>
                  </a:lnTo>
                  <a:lnTo>
                    <a:pt x="2161" y="951"/>
                  </a:lnTo>
                  <a:lnTo>
                    <a:pt x="2135" y="925"/>
                  </a:lnTo>
                  <a:lnTo>
                    <a:pt x="2135" y="907"/>
                  </a:lnTo>
                  <a:lnTo>
                    <a:pt x="2146" y="904"/>
                  </a:lnTo>
                  <a:lnTo>
                    <a:pt x="2148" y="904"/>
                  </a:lnTo>
                  <a:lnTo>
                    <a:pt x="2172" y="897"/>
                  </a:lnTo>
                  <a:lnTo>
                    <a:pt x="2172" y="897"/>
                  </a:lnTo>
                  <a:close/>
                  <a:moveTo>
                    <a:pt x="7" y="178"/>
                  </a:moveTo>
                  <a:lnTo>
                    <a:pt x="19" y="137"/>
                  </a:lnTo>
                  <a:lnTo>
                    <a:pt x="42" y="106"/>
                  </a:lnTo>
                  <a:lnTo>
                    <a:pt x="77" y="137"/>
                  </a:lnTo>
                  <a:lnTo>
                    <a:pt x="127" y="151"/>
                  </a:lnTo>
                  <a:lnTo>
                    <a:pt x="136" y="172"/>
                  </a:lnTo>
                  <a:lnTo>
                    <a:pt x="175" y="172"/>
                  </a:lnTo>
                  <a:lnTo>
                    <a:pt x="199" y="196"/>
                  </a:lnTo>
                  <a:lnTo>
                    <a:pt x="193" y="249"/>
                  </a:lnTo>
                  <a:lnTo>
                    <a:pt x="172" y="275"/>
                  </a:lnTo>
                  <a:lnTo>
                    <a:pt x="171" y="302"/>
                  </a:lnTo>
                  <a:lnTo>
                    <a:pt x="220" y="314"/>
                  </a:lnTo>
                  <a:lnTo>
                    <a:pt x="261" y="278"/>
                  </a:lnTo>
                  <a:lnTo>
                    <a:pt x="294" y="274"/>
                  </a:lnTo>
                  <a:lnTo>
                    <a:pt x="319" y="295"/>
                  </a:lnTo>
                  <a:lnTo>
                    <a:pt x="344" y="277"/>
                  </a:lnTo>
                  <a:lnTo>
                    <a:pt x="344" y="243"/>
                  </a:lnTo>
                  <a:lnTo>
                    <a:pt x="353" y="235"/>
                  </a:lnTo>
                  <a:lnTo>
                    <a:pt x="353" y="235"/>
                  </a:lnTo>
                  <a:lnTo>
                    <a:pt x="380" y="234"/>
                  </a:lnTo>
                  <a:lnTo>
                    <a:pt x="396" y="216"/>
                  </a:lnTo>
                  <a:lnTo>
                    <a:pt x="412" y="212"/>
                  </a:lnTo>
                  <a:lnTo>
                    <a:pt x="439" y="261"/>
                  </a:lnTo>
                  <a:lnTo>
                    <a:pt x="572" y="398"/>
                  </a:lnTo>
                  <a:lnTo>
                    <a:pt x="612" y="462"/>
                  </a:lnTo>
                  <a:lnTo>
                    <a:pt x="630" y="537"/>
                  </a:lnTo>
                  <a:lnTo>
                    <a:pt x="615" y="555"/>
                  </a:lnTo>
                  <a:lnTo>
                    <a:pt x="620" y="646"/>
                  </a:lnTo>
                  <a:lnTo>
                    <a:pt x="611" y="662"/>
                  </a:lnTo>
                  <a:lnTo>
                    <a:pt x="611" y="693"/>
                  </a:lnTo>
                  <a:lnTo>
                    <a:pt x="625" y="718"/>
                  </a:lnTo>
                  <a:lnTo>
                    <a:pt x="625" y="809"/>
                  </a:lnTo>
                  <a:lnTo>
                    <a:pt x="648" y="857"/>
                  </a:lnTo>
                  <a:lnTo>
                    <a:pt x="690" y="895"/>
                  </a:lnTo>
                  <a:lnTo>
                    <a:pt x="720" y="896"/>
                  </a:lnTo>
                  <a:lnTo>
                    <a:pt x="728" y="911"/>
                  </a:lnTo>
                  <a:lnTo>
                    <a:pt x="723" y="926"/>
                  </a:lnTo>
                  <a:lnTo>
                    <a:pt x="730" y="981"/>
                  </a:lnTo>
                  <a:lnTo>
                    <a:pt x="742" y="992"/>
                  </a:lnTo>
                  <a:lnTo>
                    <a:pt x="750" y="1005"/>
                  </a:lnTo>
                  <a:lnTo>
                    <a:pt x="750" y="1016"/>
                  </a:lnTo>
                  <a:lnTo>
                    <a:pt x="761" y="1022"/>
                  </a:lnTo>
                  <a:lnTo>
                    <a:pt x="799" y="1098"/>
                  </a:lnTo>
                  <a:lnTo>
                    <a:pt x="799" y="1144"/>
                  </a:lnTo>
                  <a:lnTo>
                    <a:pt x="772" y="1138"/>
                  </a:lnTo>
                  <a:lnTo>
                    <a:pt x="765" y="1125"/>
                  </a:lnTo>
                  <a:lnTo>
                    <a:pt x="766" y="1104"/>
                  </a:lnTo>
                  <a:lnTo>
                    <a:pt x="747" y="1090"/>
                  </a:lnTo>
                  <a:lnTo>
                    <a:pt x="758" y="1103"/>
                  </a:lnTo>
                  <a:lnTo>
                    <a:pt x="755" y="1123"/>
                  </a:lnTo>
                  <a:lnTo>
                    <a:pt x="743" y="1127"/>
                  </a:lnTo>
                  <a:lnTo>
                    <a:pt x="761" y="1131"/>
                  </a:lnTo>
                  <a:lnTo>
                    <a:pt x="761" y="1138"/>
                  </a:lnTo>
                  <a:lnTo>
                    <a:pt x="723" y="1162"/>
                  </a:lnTo>
                  <a:lnTo>
                    <a:pt x="710" y="1142"/>
                  </a:lnTo>
                  <a:lnTo>
                    <a:pt x="699" y="1155"/>
                  </a:lnTo>
                  <a:lnTo>
                    <a:pt x="663" y="1137"/>
                  </a:lnTo>
                  <a:lnTo>
                    <a:pt x="640" y="1110"/>
                  </a:lnTo>
                  <a:lnTo>
                    <a:pt x="579" y="1098"/>
                  </a:lnTo>
                  <a:lnTo>
                    <a:pt x="524" y="1069"/>
                  </a:lnTo>
                  <a:lnTo>
                    <a:pt x="496" y="1038"/>
                  </a:lnTo>
                  <a:lnTo>
                    <a:pt x="477" y="1023"/>
                  </a:lnTo>
                  <a:lnTo>
                    <a:pt x="450" y="1028"/>
                  </a:lnTo>
                  <a:lnTo>
                    <a:pt x="424" y="1027"/>
                  </a:lnTo>
                  <a:lnTo>
                    <a:pt x="380" y="981"/>
                  </a:lnTo>
                  <a:lnTo>
                    <a:pt x="383" y="947"/>
                  </a:lnTo>
                  <a:lnTo>
                    <a:pt x="327" y="903"/>
                  </a:lnTo>
                  <a:lnTo>
                    <a:pt x="262" y="876"/>
                  </a:lnTo>
                  <a:lnTo>
                    <a:pt x="238" y="855"/>
                  </a:lnTo>
                  <a:lnTo>
                    <a:pt x="243" y="831"/>
                  </a:lnTo>
                  <a:lnTo>
                    <a:pt x="270" y="804"/>
                  </a:lnTo>
                  <a:lnTo>
                    <a:pt x="248" y="770"/>
                  </a:lnTo>
                  <a:lnTo>
                    <a:pt x="215" y="752"/>
                  </a:lnTo>
                  <a:lnTo>
                    <a:pt x="183" y="701"/>
                  </a:lnTo>
                  <a:lnTo>
                    <a:pt x="134" y="672"/>
                  </a:lnTo>
                  <a:lnTo>
                    <a:pt x="112" y="640"/>
                  </a:lnTo>
                  <a:lnTo>
                    <a:pt x="121" y="624"/>
                  </a:lnTo>
                  <a:lnTo>
                    <a:pt x="93" y="597"/>
                  </a:lnTo>
                  <a:lnTo>
                    <a:pt x="89" y="556"/>
                  </a:lnTo>
                  <a:lnTo>
                    <a:pt x="101" y="548"/>
                  </a:lnTo>
                  <a:lnTo>
                    <a:pt x="107" y="488"/>
                  </a:lnTo>
                  <a:lnTo>
                    <a:pt x="85" y="442"/>
                  </a:lnTo>
                  <a:lnTo>
                    <a:pt x="64" y="392"/>
                  </a:lnTo>
                  <a:lnTo>
                    <a:pt x="45" y="240"/>
                  </a:lnTo>
                  <a:lnTo>
                    <a:pt x="7" y="178"/>
                  </a:lnTo>
                  <a:close/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" name="Freeform 20"/>
            <p:cNvSpPr>
              <a:spLocks noEditPoints="1"/>
            </p:cNvSpPr>
            <p:nvPr/>
          </p:nvSpPr>
          <p:spPr bwMode="auto">
            <a:xfrm>
              <a:off x="3437643" y="5196534"/>
              <a:ext cx="32958" cy="26550"/>
            </a:xfrm>
            <a:custGeom>
              <a:avLst/>
              <a:gdLst>
                <a:gd name="T0" fmla="*/ 0 w 215"/>
                <a:gd name="T1" fmla="*/ 77 h 173"/>
                <a:gd name="T2" fmla="*/ 27 w 215"/>
                <a:gd name="T3" fmla="*/ 89 h 173"/>
                <a:gd name="T4" fmla="*/ 47 w 215"/>
                <a:gd name="T5" fmla="*/ 91 h 173"/>
                <a:gd name="T6" fmla="*/ 79 w 215"/>
                <a:gd name="T7" fmla="*/ 145 h 173"/>
                <a:gd name="T8" fmla="*/ 114 w 215"/>
                <a:gd name="T9" fmla="*/ 173 h 173"/>
                <a:gd name="T10" fmla="*/ 133 w 215"/>
                <a:gd name="T11" fmla="*/ 163 h 173"/>
                <a:gd name="T12" fmla="*/ 121 w 215"/>
                <a:gd name="T13" fmla="*/ 81 h 173"/>
                <a:gd name="T14" fmla="*/ 141 w 215"/>
                <a:gd name="T15" fmla="*/ 52 h 173"/>
                <a:gd name="T16" fmla="*/ 157 w 215"/>
                <a:gd name="T17" fmla="*/ 51 h 173"/>
                <a:gd name="T18" fmla="*/ 157 w 215"/>
                <a:gd name="T19" fmla="*/ 36 h 173"/>
                <a:gd name="T20" fmla="*/ 155 w 215"/>
                <a:gd name="T21" fmla="*/ 0 h 173"/>
                <a:gd name="T22" fmla="*/ 120 w 215"/>
                <a:gd name="T23" fmla="*/ 13 h 173"/>
                <a:gd name="T24" fmla="*/ 76 w 215"/>
                <a:gd name="T25" fmla="*/ 46 h 173"/>
                <a:gd name="T26" fmla="*/ 8 w 215"/>
                <a:gd name="T27" fmla="*/ 66 h 173"/>
                <a:gd name="T28" fmla="*/ 0 w 215"/>
                <a:gd name="T29" fmla="*/ 77 h 173"/>
                <a:gd name="T30" fmla="*/ 0 w 215"/>
                <a:gd name="T31" fmla="*/ 77 h 173"/>
                <a:gd name="T32" fmla="*/ 163 w 215"/>
                <a:gd name="T33" fmla="*/ 56 h 173"/>
                <a:gd name="T34" fmla="*/ 170 w 215"/>
                <a:gd name="T35" fmla="*/ 89 h 173"/>
                <a:gd name="T36" fmla="*/ 174 w 215"/>
                <a:gd name="T37" fmla="*/ 135 h 173"/>
                <a:gd name="T38" fmla="*/ 198 w 215"/>
                <a:gd name="T39" fmla="*/ 149 h 173"/>
                <a:gd name="T40" fmla="*/ 215 w 215"/>
                <a:gd name="T41" fmla="*/ 118 h 173"/>
                <a:gd name="T42" fmla="*/ 191 w 215"/>
                <a:gd name="T43" fmla="*/ 54 h 173"/>
                <a:gd name="T44" fmla="*/ 188 w 215"/>
                <a:gd name="T45" fmla="*/ 40 h 173"/>
                <a:gd name="T46" fmla="*/ 179 w 215"/>
                <a:gd name="T47" fmla="*/ 53 h 173"/>
                <a:gd name="T48" fmla="*/ 163 w 215"/>
                <a:gd name="T49" fmla="*/ 56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15" h="173">
                  <a:moveTo>
                    <a:pt x="0" y="77"/>
                  </a:moveTo>
                  <a:lnTo>
                    <a:pt x="27" y="89"/>
                  </a:lnTo>
                  <a:lnTo>
                    <a:pt x="47" y="91"/>
                  </a:lnTo>
                  <a:lnTo>
                    <a:pt x="79" y="145"/>
                  </a:lnTo>
                  <a:lnTo>
                    <a:pt x="114" y="173"/>
                  </a:lnTo>
                  <a:lnTo>
                    <a:pt x="133" y="163"/>
                  </a:lnTo>
                  <a:lnTo>
                    <a:pt x="121" y="81"/>
                  </a:lnTo>
                  <a:lnTo>
                    <a:pt x="141" y="52"/>
                  </a:lnTo>
                  <a:lnTo>
                    <a:pt x="157" y="51"/>
                  </a:lnTo>
                  <a:lnTo>
                    <a:pt x="157" y="36"/>
                  </a:lnTo>
                  <a:lnTo>
                    <a:pt x="155" y="0"/>
                  </a:lnTo>
                  <a:lnTo>
                    <a:pt x="120" y="13"/>
                  </a:lnTo>
                  <a:lnTo>
                    <a:pt x="76" y="46"/>
                  </a:lnTo>
                  <a:lnTo>
                    <a:pt x="8" y="66"/>
                  </a:lnTo>
                  <a:lnTo>
                    <a:pt x="0" y="77"/>
                  </a:lnTo>
                  <a:lnTo>
                    <a:pt x="0" y="77"/>
                  </a:lnTo>
                  <a:close/>
                  <a:moveTo>
                    <a:pt x="163" y="56"/>
                  </a:moveTo>
                  <a:lnTo>
                    <a:pt x="170" y="89"/>
                  </a:lnTo>
                  <a:lnTo>
                    <a:pt x="174" y="135"/>
                  </a:lnTo>
                  <a:lnTo>
                    <a:pt x="198" y="149"/>
                  </a:lnTo>
                  <a:lnTo>
                    <a:pt x="215" y="118"/>
                  </a:lnTo>
                  <a:lnTo>
                    <a:pt x="191" y="54"/>
                  </a:lnTo>
                  <a:lnTo>
                    <a:pt x="188" y="40"/>
                  </a:lnTo>
                  <a:lnTo>
                    <a:pt x="179" y="53"/>
                  </a:lnTo>
                  <a:lnTo>
                    <a:pt x="163" y="56"/>
                  </a:lnTo>
                  <a:close/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" name="Freeform 21"/>
            <p:cNvSpPr>
              <a:spLocks noEditPoints="1"/>
            </p:cNvSpPr>
            <p:nvPr/>
          </p:nvSpPr>
          <p:spPr bwMode="auto">
            <a:xfrm>
              <a:off x="3065038" y="4643577"/>
              <a:ext cx="230704" cy="449506"/>
            </a:xfrm>
            <a:custGeom>
              <a:avLst/>
              <a:gdLst>
                <a:gd name="T0" fmla="*/ 57 w 1513"/>
                <a:gd name="T1" fmla="*/ 154 h 2946"/>
                <a:gd name="T2" fmla="*/ 160 w 1513"/>
                <a:gd name="T3" fmla="*/ 182 h 2946"/>
                <a:gd name="T4" fmla="*/ 271 w 1513"/>
                <a:gd name="T5" fmla="*/ 139 h 2946"/>
                <a:gd name="T6" fmla="*/ 407 w 1513"/>
                <a:gd name="T7" fmla="*/ 126 h 2946"/>
                <a:gd name="T8" fmla="*/ 576 w 1513"/>
                <a:gd name="T9" fmla="*/ 0 h 2946"/>
                <a:gd name="T10" fmla="*/ 756 w 1513"/>
                <a:gd name="T11" fmla="*/ 86 h 2946"/>
                <a:gd name="T12" fmla="*/ 819 w 1513"/>
                <a:gd name="T13" fmla="*/ 150 h 2946"/>
                <a:gd name="T14" fmla="*/ 917 w 1513"/>
                <a:gd name="T15" fmla="*/ 316 h 2946"/>
                <a:gd name="T16" fmla="*/ 1065 w 1513"/>
                <a:gd name="T17" fmla="*/ 346 h 2946"/>
                <a:gd name="T18" fmla="*/ 1070 w 1513"/>
                <a:gd name="T19" fmla="*/ 406 h 2946"/>
                <a:gd name="T20" fmla="*/ 947 w 1513"/>
                <a:gd name="T21" fmla="*/ 446 h 2946"/>
                <a:gd name="T22" fmla="*/ 886 w 1513"/>
                <a:gd name="T23" fmla="*/ 494 h 2946"/>
                <a:gd name="T24" fmla="*/ 828 w 1513"/>
                <a:gd name="T25" fmla="*/ 519 h 2946"/>
                <a:gd name="T26" fmla="*/ 816 w 1513"/>
                <a:gd name="T27" fmla="*/ 613 h 2946"/>
                <a:gd name="T28" fmla="*/ 752 w 1513"/>
                <a:gd name="T29" fmla="*/ 699 h 2946"/>
                <a:gd name="T30" fmla="*/ 701 w 1513"/>
                <a:gd name="T31" fmla="*/ 758 h 2946"/>
                <a:gd name="T32" fmla="*/ 687 w 1513"/>
                <a:gd name="T33" fmla="*/ 905 h 2946"/>
                <a:gd name="T34" fmla="*/ 778 w 1513"/>
                <a:gd name="T35" fmla="*/ 1007 h 2946"/>
                <a:gd name="T36" fmla="*/ 861 w 1513"/>
                <a:gd name="T37" fmla="*/ 1127 h 2946"/>
                <a:gd name="T38" fmla="*/ 1000 w 1513"/>
                <a:gd name="T39" fmla="*/ 1286 h 2946"/>
                <a:gd name="T40" fmla="*/ 1314 w 1513"/>
                <a:gd name="T41" fmla="*/ 1548 h 2946"/>
                <a:gd name="T42" fmla="*/ 1372 w 1513"/>
                <a:gd name="T43" fmla="*/ 1665 h 2946"/>
                <a:gd name="T44" fmla="*/ 1428 w 1513"/>
                <a:gd name="T45" fmla="*/ 1812 h 2946"/>
                <a:gd name="T46" fmla="*/ 1461 w 1513"/>
                <a:gd name="T47" fmla="*/ 1967 h 2946"/>
                <a:gd name="T48" fmla="*/ 1492 w 1513"/>
                <a:gd name="T49" fmla="*/ 2077 h 2946"/>
                <a:gd name="T50" fmla="*/ 1489 w 1513"/>
                <a:gd name="T51" fmla="*/ 2119 h 2946"/>
                <a:gd name="T52" fmla="*/ 1471 w 1513"/>
                <a:gd name="T53" fmla="*/ 2205 h 2946"/>
                <a:gd name="T54" fmla="*/ 1463 w 1513"/>
                <a:gd name="T55" fmla="*/ 2334 h 2946"/>
                <a:gd name="T56" fmla="*/ 1353 w 1513"/>
                <a:gd name="T57" fmla="*/ 2460 h 2946"/>
                <a:gd name="T58" fmla="*/ 1231 w 1513"/>
                <a:gd name="T59" fmla="*/ 2556 h 2946"/>
                <a:gd name="T60" fmla="*/ 1040 w 1513"/>
                <a:gd name="T61" fmla="*/ 2599 h 2946"/>
                <a:gd name="T62" fmla="*/ 999 w 1513"/>
                <a:gd name="T63" fmla="*/ 2576 h 2946"/>
                <a:gd name="T64" fmla="*/ 1029 w 1513"/>
                <a:gd name="T65" fmla="*/ 2631 h 2946"/>
                <a:gd name="T66" fmla="*/ 999 w 1513"/>
                <a:gd name="T67" fmla="*/ 2697 h 2946"/>
                <a:gd name="T68" fmla="*/ 929 w 1513"/>
                <a:gd name="T69" fmla="*/ 2711 h 2946"/>
                <a:gd name="T70" fmla="*/ 921 w 1513"/>
                <a:gd name="T71" fmla="*/ 2782 h 2946"/>
                <a:gd name="T72" fmla="*/ 820 w 1513"/>
                <a:gd name="T73" fmla="*/ 2842 h 2946"/>
                <a:gd name="T74" fmla="*/ 704 w 1513"/>
                <a:gd name="T75" fmla="*/ 2946 h 2946"/>
                <a:gd name="T76" fmla="*/ 720 w 1513"/>
                <a:gd name="T77" fmla="*/ 2894 h 2946"/>
                <a:gd name="T78" fmla="*/ 700 w 1513"/>
                <a:gd name="T79" fmla="*/ 2793 h 2946"/>
                <a:gd name="T80" fmla="*/ 763 w 1513"/>
                <a:gd name="T81" fmla="*/ 2643 h 2946"/>
                <a:gd name="T82" fmla="*/ 628 w 1513"/>
                <a:gd name="T83" fmla="*/ 2633 h 2946"/>
                <a:gd name="T84" fmla="*/ 696 w 1513"/>
                <a:gd name="T85" fmla="*/ 2538 h 2946"/>
                <a:gd name="T86" fmla="*/ 897 w 1513"/>
                <a:gd name="T87" fmla="*/ 2497 h 2946"/>
                <a:gd name="T88" fmla="*/ 920 w 1513"/>
                <a:gd name="T89" fmla="*/ 2420 h 2946"/>
                <a:gd name="T90" fmla="*/ 994 w 1513"/>
                <a:gd name="T91" fmla="*/ 2285 h 2946"/>
                <a:gd name="T92" fmla="*/ 1161 w 1513"/>
                <a:gd name="T93" fmla="*/ 2146 h 2946"/>
                <a:gd name="T94" fmla="*/ 1129 w 1513"/>
                <a:gd name="T95" fmla="*/ 1888 h 2946"/>
                <a:gd name="T96" fmla="*/ 1109 w 1513"/>
                <a:gd name="T97" fmla="*/ 1738 h 2946"/>
                <a:gd name="T98" fmla="*/ 1112 w 1513"/>
                <a:gd name="T99" fmla="*/ 1577 h 2946"/>
                <a:gd name="T100" fmla="*/ 1082 w 1513"/>
                <a:gd name="T101" fmla="*/ 1467 h 2946"/>
                <a:gd name="T102" fmla="*/ 992 w 1513"/>
                <a:gd name="T103" fmla="*/ 1380 h 2946"/>
                <a:gd name="T104" fmla="*/ 899 w 1513"/>
                <a:gd name="T105" fmla="*/ 1283 h 2946"/>
                <a:gd name="T106" fmla="*/ 760 w 1513"/>
                <a:gd name="T107" fmla="*/ 1136 h 2946"/>
                <a:gd name="T108" fmla="*/ 533 w 1513"/>
                <a:gd name="T109" fmla="*/ 963 h 2946"/>
                <a:gd name="T110" fmla="*/ 438 w 1513"/>
                <a:gd name="T111" fmla="*/ 858 h 2946"/>
                <a:gd name="T112" fmla="*/ 511 w 1513"/>
                <a:gd name="T113" fmla="*/ 759 h 2946"/>
                <a:gd name="T114" fmla="*/ 526 w 1513"/>
                <a:gd name="T115" fmla="*/ 620 h 2946"/>
                <a:gd name="T116" fmla="*/ 395 w 1513"/>
                <a:gd name="T117" fmla="*/ 508 h 2946"/>
                <a:gd name="T118" fmla="*/ 131 w 1513"/>
                <a:gd name="T119" fmla="*/ 397 h 2946"/>
                <a:gd name="T120" fmla="*/ 12 w 1513"/>
                <a:gd name="T121" fmla="*/ 227 h 2946"/>
                <a:gd name="T122" fmla="*/ 520 w 1513"/>
                <a:gd name="T123" fmla="*/ 2645 h 2946"/>
                <a:gd name="T124" fmla="*/ 541 w 1513"/>
                <a:gd name="T125" fmla="*/ 2580 h 29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513" h="2946">
                  <a:moveTo>
                    <a:pt x="0" y="203"/>
                  </a:moveTo>
                  <a:lnTo>
                    <a:pt x="13" y="192"/>
                  </a:lnTo>
                  <a:lnTo>
                    <a:pt x="28" y="190"/>
                  </a:lnTo>
                  <a:lnTo>
                    <a:pt x="37" y="171"/>
                  </a:lnTo>
                  <a:lnTo>
                    <a:pt x="57" y="154"/>
                  </a:lnTo>
                  <a:lnTo>
                    <a:pt x="96" y="138"/>
                  </a:lnTo>
                  <a:lnTo>
                    <a:pt x="120" y="141"/>
                  </a:lnTo>
                  <a:lnTo>
                    <a:pt x="118" y="170"/>
                  </a:lnTo>
                  <a:lnTo>
                    <a:pt x="134" y="182"/>
                  </a:lnTo>
                  <a:lnTo>
                    <a:pt x="160" y="182"/>
                  </a:lnTo>
                  <a:lnTo>
                    <a:pt x="166" y="147"/>
                  </a:lnTo>
                  <a:lnTo>
                    <a:pt x="193" y="127"/>
                  </a:lnTo>
                  <a:lnTo>
                    <a:pt x="230" y="163"/>
                  </a:lnTo>
                  <a:lnTo>
                    <a:pt x="250" y="138"/>
                  </a:lnTo>
                  <a:lnTo>
                    <a:pt x="271" y="139"/>
                  </a:lnTo>
                  <a:lnTo>
                    <a:pt x="280" y="165"/>
                  </a:lnTo>
                  <a:lnTo>
                    <a:pt x="320" y="145"/>
                  </a:lnTo>
                  <a:lnTo>
                    <a:pt x="327" y="118"/>
                  </a:lnTo>
                  <a:lnTo>
                    <a:pt x="372" y="105"/>
                  </a:lnTo>
                  <a:lnTo>
                    <a:pt x="407" y="126"/>
                  </a:lnTo>
                  <a:lnTo>
                    <a:pt x="469" y="105"/>
                  </a:lnTo>
                  <a:lnTo>
                    <a:pt x="467" y="48"/>
                  </a:lnTo>
                  <a:lnTo>
                    <a:pt x="507" y="25"/>
                  </a:lnTo>
                  <a:lnTo>
                    <a:pt x="551" y="25"/>
                  </a:lnTo>
                  <a:lnTo>
                    <a:pt x="576" y="0"/>
                  </a:lnTo>
                  <a:lnTo>
                    <a:pt x="616" y="32"/>
                  </a:lnTo>
                  <a:lnTo>
                    <a:pt x="616" y="56"/>
                  </a:lnTo>
                  <a:lnTo>
                    <a:pt x="657" y="64"/>
                  </a:lnTo>
                  <a:lnTo>
                    <a:pt x="673" y="88"/>
                  </a:lnTo>
                  <a:lnTo>
                    <a:pt x="756" y="86"/>
                  </a:lnTo>
                  <a:lnTo>
                    <a:pt x="771" y="105"/>
                  </a:lnTo>
                  <a:lnTo>
                    <a:pt x="820" y="85"/>
                  </a:lnTo>
                  <a:lnTo>
                    <a:pt x="852" y="110"/>
                  </a:lnTo>
                  <a:lnTo>
                    <a:pt x="845" y="145"/>
                  </a:lnTo>
                  <a:lnTo>
                    <a:pt x="819" y="150"/>
                  </a:lnTo>
                  <a:lnTo>
                    <a:pt x="800" y="217"/>
                  </a:lnTo>
                  <a:lnTo>
                    <a:pt x="821" y="225"/>
                  </a:lnTo>
                  <a:lnTo>
                    <a:pt x="832" y="263"/>
                  </a:lnTo>
                  <a:lnTo>
                    <a:pt x="906" y="290"/>
                  </a:lnTo>
                  <a:lnTo>
                    <a:pt x="917" y="316"/>
                  </a:lnTo>
                  <a:lnTo>
                    <a:pt x="952" y="333"/>
                  </a:lnTo>
                  <a:lnTo>
                    <a:pt x="988" y="350"/>
                  </a:lnTo>
                  <a:lnTo>
                    <a:pt x="1027" y="339"/>
                  </a:lnTo>
                  <a:lnTo>
                    <a:pt x="1042" y="353"/>
                  </a:lnTo>
                  <a:lnTo>
                    <a:pt x="1065" y="346"/>
                  </a:lnTo>
                  <a:lnTo>
                    <a:pt x="1097" y="363"/>
                  </a:lnTo>
                  <a:lnTo>
                    <a:pt x="1094" y="363"/>
                  </a:lnTo>
                  <a:lnTo>
                    <a:pt x="1102" y="377"/>
                  </a:lnTo>
                  <a:lnTo>
                    <a:pt x="1090" y="398"/>
                  </a:lnTo>
                  <a:lnTo>
                    <a:pt x="1070" y="406"/>
                  </a:lnTo>
                  <a:lnTo>
                    <a:pt x="1054" y="406"/>
                  </a:lnTo>
                  <a:lnTo>
                    <a:pt x="1022" y="425"/>
                  </a:lnTo>
                  <a:lnTo>
                    <a:pt x="990" y="423"/>
                  </a:lnTo>
                  <a:lnTo>
                    <a:pt x="957" y="430"/>
                  </a:lnTo>
                  <a:lnTo>
                    <a:pt x="947" y="446"/>
                  </a:lnTo>
                  <a:lnTo>
                    <a:pt x="955" y="473"/>
                  </a:lnTo>
                  <a:lnTo>
                    <a:pt x="938" y="485"/>
                  </a:lnTo>
                  <a:lnTo>
                    <a:pt x="931" y="497"/>
                  </a:lnTo>
                  <a:lnTo>
                    <a:pt x="913" y="487"/>
                  </a:lnTo>
                  <a:lnTo>
                    <a:pt x="886" y="494"/>
                  </a:lnTo>
                  <a:lnTo>
                    <a:pt x="868" y="510"/>
                  </a:lnTo>
                  <a:lnTo>
                    <a:pt x="856" y="515"/>
                  </a:lnTo>
                  <a:lnTo>
                    <a:pt x="844" y="497"/>
                  </a:lnTo>
                  <a:lnTo>
                    <a:pt x="832" y="494"/>
                  </a:lnTo>
                  <a:lnTo>
                    <a:pt x="828" y="519"/>
                  </a:lnTo>
                  <a:lnTo>
                    <a:pt x="815" y="538"/>
                  </a:lnTo>
                  <a:lnTo>
                    <a:pt x="825" y="549"/>
                  </a:lnTo>
                  <a:lnTo>
                    <a:pt x="820" y="577"/>
                  </a:lnTo>
                  <a:lnTo>
                    <a:pt x="821" y="606"/>
                  </a:lnTo>
                  <a:lnTo>
                    <a:pt x="816" y="613"/>
                  </a:lnTo>
                  <a:lnTo>
                    <a:pt x="826" y="635"/>
                  </a:lnTo>
                  <a:lnTo>
                    <a:pt x="817" y="651"/>
                  </a:lnTo>
                  <a:lnTo>
                    <a:pt x="803" y="655"/>
                  </a:lnTo>
                  <a:lnTo>
                    <a:pt x="777" y="698"/>
                  </a:lnTo>
                  <a:lnTo>
                    <a:pt x="752" y="699"/>
                  </a:lnTo>
                  <a:lnTo>
                    <a:pt x="744" y="687"/>
                  </a:lnTo>
                  <a:lnTo>
                    <a:pt x="742" y="702"/>
                  </a:lnTo>
                  <a:lnTo>
                    <a:pt x="726" y="714"/>
                  </a:lnTo>
                  <a:lnTo>
                    <a:pt x="715" y="746"/>
                  </a:lnTo>
                  <a:lnTo>
                    <a:pt x="701" y="758"/>
                  </a:lnTo>
                  <a:lnTo>
                    <a:pt x="698" y="791"/>
                  </a:lnTo>
                  <a:lnTo>
                    <a:pt x="713" y="795"/>
                  </a:lnTo>
                  <a:lnTo>
                    <a:pt x="727" y="812"/>
                  </a:lnTo>
                  <a:lnTo>
                    <a:pt x="708" y="874"/>
                  </a:lnTo>
                  <a:lnTo>
                    <a:pt x="687" y="905"/>
                  </a:lnTo>
                  <a:lnTo>
                    <a:pt x="727" y="938"/>
                  </a:lnTo>
                  <a:lnTo>
                    <a:pt x="723" y="957"/>
                  </a:lnTo>
                  <a:lnTo>
                    <a:pt x="692" y="965"/>
                  </a:lnTo>
                  <a:lnTo>
                    <a:pt x="724" y="975"/>
                  </a:lnTo>
                  <a:lnTo>
                    <a:pt x="778" y="1007"/>
                  </a:lnTo>
                  <a:lnTo>
                    <a:pt x="826" y="1055"/>
                  </a:lnTo>
                  <a:lnTo>
                    <a:pt x="844" y="1052"/>
                  </a:lnTo>
                  <a:lnTo>
                    <a:pt x="868" y="1094"/>
                  </a:lnTo>
                  <a:lnTo>
                    <a:pt x="868" y="1115"/>
                  </a:lnTo>
                  <a:lnTo>
                    <a:pt x="861" y="1127"/>
                  </a:lnTo>
                  <a:lnTo>
                    <a:pt x="877" y="1169"/>
                  </a:lnTo>
                  <a:lnTo>
                    <a:pt x="884" y="1191"/>
                  </a:lnTo>
                  <a:lnTo>
                    <a:pt x="955" y="1250"/>
                  </a:lnTo>
                  <a:lnTo>
                    <a:pt x="996" y="1274"/>
                  </a:lnTo>
                  <a:lnTo>
                    <a:pt x="1000" y="1286"/>
                  </a:lnTo>
                  <a:lnTo>
                    <a:pt x="1098" y="1340"/>
                  </a:lnTo>
                  <a:lnTo>
                    <a:pt x="1188" y="1405"/>
                  </a:lnTo>
                  <a:lnTo>
                    <a:pt x="1206" y="1440"/>
                  </a:lnTo>
                  <a:lnTo>
                    <a:pt x="1288" y="1501"/>
                  </a:lnTo>
                  <a:lnTo>
                    <a:pt x="1314" y="1548"/>
                  </a:lnTo>
                  <a:lnTo>
                    <a:pt x="1321" y="1577"/>
                  </a:lnTo>
                  <a:lnTo>
                    <a:pt x="1332" y="1577"/>
                  </a:lnTo>
                  <a:lnTo>
                    <a:pt x="1330" y="1602"/>
                  </a:lnTo>
                  <a:lnTo>
                    <a:pt x="1372" y="1645"/>
                  </a:lnTo>
                  <a:lnTo>
                    <a:pt x="1372" y="1665"/>
                  </a:lnTo>
                  <a:lnTo>
                    <a:pt x="1382" y="1681"/>
                  </a:lnTo>
                  <a:lnTo>
                    <a:pt x="1373" y="1695"/>
                  </a:lnTo>
                  <a:lnTo>
                    <a:pt x="1405" y="1735"/>
                  </a:lnTo>
                  <a:lnTo>
                    <a:pt x="1414" y="1801"/>
                  </a:lnTo>
                  <a:lnTo>
                    <a:pt x="1428" y="1812"/>
                  </a:lnTo>
                  <a:lnTo>
                    <a:pt x="1442" y="1871"/>
                  </a:lnTo>
                  <a:lnTo>
                    <a:pt x="1453" y="1882"/>
                  </a:lnTo>
                  <a:lnTo>
                    <a:pt x="1455" y="1915"/>
                  </a:lnTo>
                  <a:lnTo>
                    <a:pt x="1449" y="1936"/>
                  </a:lnTo>
                  <a:lnTo>
                    <a:pt x="1461" y="1967"/>
                  </a:lnTo>
                  <a:lnTo>
                    <a:pt x="1452" y="1980"/>
                  </a:lnTo>
                  <a:lnTo>
                    <a:pt x="1465" y="2027"/>
                  </a:lnTo>
                  <a:lnTo>
                    <a:pt x="1466" y="2044"/>
                  </a:lnTo>
                  <a:lnTo>
                    <a:pt x="1483" y="2051"/>
                  </a:lnTo>
                  <a:lnTo>
                    <a:pt x="1492" y="2077"/>
                  </a:lnTo>
                  <a:lnTo>
                    <a:pt x="1513" y="2119"/>
                  </a:lnTo>
                  <a:lnTo>
                    <a:pt x="1509" y="2147"/>
                  </a:lnTo>
                  <a:lnTo>
                    <a:pt x="1501" y="2147"/>
                  </a:lnTo>
                  <a:lnTo>
                    <a:pt x="1500" y="2133"/>
                  </a:lnTo>
                  <a:lnTo>
                    <a:pt x="1489" y="2119"/>
                  </a:lnTo>
                  <a:lnTo>
                    <a:pt x="1473" y="2128"/>
                  </a:lnTo>
                  <a:lnTo>
                    <a:pt x="1475" y="2157"/>
                  </a:lnTo>
                  <a:lnTo>
                    <a:pt x="1492" y="2174"/>
                  </a:lnTo>
                  <a:lnTo>
                    <a:pt x="1489" y="2191"/>
                  </a:lnTo>
                  <a:lnTo>
                    <a:pt x="1471" y="2205"/>
                  </a:lnTo>
                  <a:lnTo>
                    <a:pt x="1469" y="2226"/>
                  </a:lnTo>
                  <a:lnTo>
                    <a:pt x="1440" y="2248"/>
                  </a:lnTo>
                  <a:lnTo>
                    <a:pt x="1465" y="2287"/>
                  </a:lnTo>
                  <a:lnTo>
                    <a:pt x="1452" y="2320"/>
                  </a:lnTo>
                  <a:lnTo>
                    <a:pt x="1463" y="2334"/>
                  </a:lnTo>
                  <a:lnTo>
                    <a:pt x="1439" y="2357"/>
                  </a:lnTo>
                  <a:lnTo>
                    <a:pt x="1419" y="2365"/>
                  </a:lnTo>
                  <a:lnTo>
                    <a:pt x="1414" y="2410"/>
                  </a:lnTo>
                  <a:lnTo>
                    <a:pt x="1394" y="2418"/>
                  </a:lnTo>
                  <a:lnTo>
                    <a:pt x="1353" y="2460"/>
                  </a:lnTo>
                  <a:lnTo>
                    <a:pt x="1325" y="2474"/>
                  </a:lnTo>
                  <a:lnTo>
                    <a:pt x="1289" y="2501"/>
                  </a:lnTo>
                  <a:lnTo>
                    <a:pt x="1285" y="2532"/>
                  </a:lnTo>
                  <a:lnTo>
                    <a:pt x="1252" y="2532"/>
                  </a:lnTo>
                  <a:lnTo>
                    <a:pt x="1231" y="2556"/>
                  </a:lnTo>
                  <a:lnTo>
                    <a:pt x="1150" y="2602"/>
                  </a:lnTo>
                  <a:lnTo>
                    <a:pt x="1103" y="2606"/>
                  </a:lnTo>
                  <a:lnTo>
                    <a:pt x="1082" y="2597"/>
                  </a:lnTo>
                  <a:lnTo>
                    <a:pt x="1048" y="2605"/>
                  </a:lnTo>
                  <a:lnTo>
                    <a:pt x="1040" y="2599"/>
                  </a:lnTo>
                  <a:lnTo>
                    <a:pt x="1046" y="2576"/>
                  </a:lnTo>
                  <a:lnTo>
                    <a:pt x="1044" y="2554"/>
                  </a:lnTo>
                  <a:lnTo>
                    <a:pt x="1036" y="2575"/>
                  </a:lnTo>
                  <a:lnTo>
                    <a:pt x="1030" y="2583"/>
                  </a:lnTo>
                  <a:lnTo>
                    <a:pt x="999" y="2576"/>
                  </a:lnTo>
                  <a:lnTo>
                    <a:pt x="1020" y="2592"/>
                  </a:lnTo>
                  <a:lnTo>
                    <a:pt x="1019" y="2605"/>
                  </a:lnTo>
                  <a:lnTo>
                    <a:pt x="1009" y="2612"/>
                  </a:lnTo>
                  <a:lnTo>
                    <a:pt x="979" y="2608"/>
                  </a:lnTo>
                  <a:lnTo>
                    <a:pt x="1029" y="2631"/>
                  </a:lnTo>
                  <a:lnTo>
                    <a:pt x="1018" y="2647"/>
                  </a:lnTo>
                  <a:lnTo>
                    <a:pt x="1032" y="2676"/>
                  </a:lnTo>
                  <a:lnTo>
                    <a:pt x="1005" y="2690"/>
                  </a:lnTo>
                  <a:lnTo>
                    <a:pt x="965" y="2660"/>
                  </a:lnTo>
                  <a:lnTo>
                    <a:pt x="999" y="2697"/>
                  </a:lnTo>
                  <a:lnTo>
                    <a:pt x="996" y="2714"/>
                  </a:lnTo>
                  <a:lnTo>
                    <a:pt x="981" y="2734"/>
                  </a:lnTo>
                  <a:lnTo>
                    <a:pt x="964" y="2729"/>
                  </a:lnTo>
                  <a:lnTo>
                    <a:pt x="950" y="2708"/>
                  </a:lnTo>
                  <a:lnTo>
                    <a:pt x="929" y="2711"/>
                  </a:lnTo>
                  <a:lnTo>
                    <a:pt x="939" y="2739"/>
                  </a:lnTo>
                  <a:lnTo>
                    <a:pt x="938" y="2748"/>
                  </a:lnTo>
                  <a:lnTo>
                    <a:pt x="945" y="2757"/>
                  </a:lnTo>
                  <a:lnTo>
                    <a:pt x="931" y="2768"/>
                  </a:lnTo>
                  <a:lnTo>
                    <a:pt x="921" y="2782"/>
                  </a:lnTo>
                  <a:lnTo>
                    <a:pt x="902" y="2783"/>
                  </a:lnTo>
                  <a:lnTo>
                    <a:pt x="867" y="2815"/>
                  </a:lnTo>
                  <a:lnTo>
                    <a:pt x="852" y="2826"/>
                  </a:lnTo>
                  <a:lnTo>
                    <a:pt x="827" y="2823"/>
                  </a:lnTo>
                  <a:lnTo>
                    <a:pt x="820" y="2842"/>
                  </a:lnTo>
                  <a:lnTo>
                    <a:pt x="814" y="2881"/>
                  </a:lnTo>
                  <a:lnTo>
                    <a:pt x="791" y="2902"/>
                  </a:lnTo>
                  <a:lnTo>
                    <a:pt x="782" y="2901"/>
                  </a:lnTo>
                  <a:lnTo>
                    <a:pt x="784" y="2910"/>
                  </a:lnTo>
                  <a:lnTo>
                    <a:pt x="704" y="2946"/>
                  </a:lnTo>
                  <a:lnTo>
                    <a:pt x="660" y="2939"/>
                  </a:lnTo>
                  <a:lnTo>
                    <a:pt x="687" y="2923"/>
                  </a:lnTo>
                  <a:lnTo>
                    <a:pt x="720" y="2907"/>
                  </a:lnTo>
                  <a:lnTo>
                    <a:pt x="739" y="2886"/>
                  </a:lnTo>
                  <a:lnTo>
                    <a:pt x="720" y="2894"/>
                  </a:lnTo>
                  <a:lnTo>
                    <a:pt x="694" y="2881"/>
                  </a:lnTo>
                  <a:lnTo>
                    <a:pt x="698" y="2825"/>
                  </a:lnTo>
                  <a:lnTo>
                    <a:pt x="704" y="2819"/>
                  </a:lnTo>
                  <a:lnTo>
                    <a:pt x="693" y="2817"/>
                  </a:lnTo>
                  <a:lnTo>
                    <a:pt x="700" y="2793"/>
                  </a:lnTo>
                  <a:lnTo>
                    <a:pt x="696" y="2734"/>
                  </a:lnTo>
                  <a:lnTo>
                    <a:pt x="723" y="2690"/>
                  </a:lnTo>
                  <a:lnTo>
                    <a:pt x="774" y="2649"/>
                  </a:lnTo>
                  <a:lnTo>
                    <a:pt x="790" y="2631"/>
                  </a:lnTo>
                  <a:lnTo>
                    <a:pt x="763" y="2643"/>
                  </a:lnTo>
                  <a:lnTo>
                    <a:pt x="725" y="2637"/>
                  </a:lnTo>
                  <a:lnTo>
                    <a:pt x="697" y="2646"/>
                  </a:lnTo>
                  <a:lnTo>
                    <a:pt x="680" y="2635"/>
                  </a:lnTo>
                  <a:lnTo>
                    <a:pt x="663" y="2642"/>
                  </a:lnTo>
                  <a:lnTo>
                    <a:pt x="628" y="2633"/>
                  </a:lnTo>
                  <a:lnTo>
                    <a:pt x="633" y="2623"/>
                  </a:lnTo>
                  <a:lnTo>
                    <a:pt x="631" y="2593"/>
                  </a:lnTo>
                  <a:lnTo>
                    <a:pt x="623" y="2587"/>
                  </a:lnTo>
                  <a:lnTo>
                    <a:pt x="657" y="2545"/>
                  </a:lnTo>
                  <a:lnTo>
                    <a:pt x="696" y="2538"/>
                  </a:lnTo>
                  <a:lnTo>
                    <a:pt x="718" y="2485"/>
                  </a:lnTo>
                  <a:lnTo>
                    <a:pt x="755" y="2484"/>
                  </a:lnTo>
                  <a:lnTo>
                    <a:pt x="774" y="2497"/>
                  </a:lnTo>
                  <a:lnTo>
                    <a:pt x="860" y="2476"/>
                  </a:lnTo>
                  <a:lnTo>
                    <a:pt x="897" y="2497"/>
                  </a:lnTo>
                  <a:lnTo>
                    <a:pt x="906" y="2523"/>
                  </a:lnTo>
                  <a:lnTo>
                    <a:pt x="964" y="2518"/>
                  </a:lnTo>
                  <a:lnTo>
                    <a:pt x="946" y="2480"/>
                  </a:lnTo>
                  <a:lnTo>
                    <a:pt x="953" y="2454"/>
                  </a:lnTo>
                  <a:lnTo>
                    <a:pt x="920" y="2420"/>
                  </a:lnTo>
                  <a:lnTo>
                    <a:pt x="879" y="2408"/>
                  </a:lnTo>
                  <a:lnTo>
                    <a:pt x="871" y="2344"/>
                  </a:lnTo>
                  <a:lnTo>
                    <a:pt x="908" y="2318"/>
                  </a:lnTo>
                  <a:lnTo>
                    <a:pt x="976" y="2320"/>
                  </a:lnTo>
                  <a:lnTo>
                    <a:pt x="994" y="2285"/>
                  </a:lnTo>
                  <a:lnTo>
                    <a:pt x="1047" y="2249"/>
                  </a:lnTo>
                  <a:lnTo>
                    <a:pt x="1097" y="2235"/>
                  </a:lnTo>
                  <a:lnTo>
                    <a:pt x="1105" y="2212"/>
                  </a:lnTo>
                  <a:lnTo>
                    <a:pt x="1135" y="2200"/>
                  </a:lnTo>
                  <a:lnTo>
                    <a:pt x="1161" y="2146"/>
                  </a:lnTo>
                  <a:lnTo>
                    <a:pt x="1155" y="2103"/>
                  </a:lnTo>
                  <a:lnTo>
                    <a:pt x="1166" y="2054"/>
                  </a:lnTo>
                  <a:lnTo>
                    <a:pt x="1152" y="2018"/>
                  </a:lnTo>
                  <a:lnTo>
                    <a:pt x="1161" y="1962"/>
                  </a:lnTo>
                  <a:lnTo>
                    <a:pt x="1129" y="1888"/>
                  </a:lnTo>
                  <a:lnTo>
                    <a:pt x="1096" y="1870"/>
                  </a:lnTo>
                  <a:lnTo>
                    <a:pt x="1074" y="1814"/>
                  </a:lnTo>
                  <a:lnTo>
                    <a:pt x="1080" y="1813"/>
                  </a:lnTo>
                  <a:lnTo>
                    <a:pt x="1115" y="1792"/>
                  </a:lnTo>
                  <a:lnTo>
                    <a:pt x="1109" y="1738"/>
                  </a:lnTo>
                  <a:lnTo>
                    <a:pt x="1096" y="1713"/>
                  </a:lnTo>
                  <a:lnTo>
                    <a:pt x="1089" y="1665"/>
                  </a:lnTo>
                  <a:lnTo>
                    <a:pt x="1139" y="1624"/>
                  </a:lnTo>
                  <a:lnTo>
                    <a:pt x="1139" y="1580"/>
                  </a:lnTo>
                  <a:lnTo>
                    <a:pt x="1112" y="1577"/>
                  </a:lnTo>
                  <a:lnTo>
                    <a:pt x="1097" y="1555"/>
                  </a:lnTo>
                  <a:lnTo>
                    <a:pt x="1103" y="1507"/>
                  </a:lnTo>
                  <a:lnTo>
                    <a:pt x="1129" y="1480"/>
                  </a:lnTo>
                  <a:lnTo>
                    <a:pt x="1117" y="1453"/>
                  </a:lnTo>
                  <a:lnTo>
                    <a:pt x="1082" y="1467"/>
                  </a:lnTo>
                  <a:lnTo>
                    <a:pt x="1063" y="1461"/>
                  </a:lnTo>
                  <a:lnTo>
                    <a:pt x="1040" y="1432"/>
                  </a:lnTo>
                  <a:lnTo>
                    <a:pt x="999" y="1428"/>
                  </a:lnTo>
                  <a:lnTo>
                    <a:pt x="985" y="1411"/>
                  </a:lnTo>
                  <a:lnTo>
                    <a:pt x="992" y="1380"/>
                  </a:lnTo>
                  <a:lnTo>
                    <a:pt x="964" y="1368"/>
                  </a:lnTo>
                  <a:lnTo>
                    <a:pt x="947" y="1373"/>
                  </a:lnTo>
                  <a:lnTo>
                    <a:pt x="924" y="1348"/>
                  </a:lnTo>
                  <a:lnTo>
                    <a:pt x="919" y="1316"/>
                  </a:lnTo>
                  <a:lnTo>
                    <a:pt x="899" y="1283"/>
                  </a:lnTo>
                  <a:lnTo>
                    <a:pt x="854" y="1283"/>
                  </a:lnTo>
                  <a:lnTo>
                    <a:pt x="831" y="1271"/>
                  </a:lnTo>
                  <a:lnTo>
                    <a:pt x="814" y="1228"/>
                  </a:lnTo>
                  <a:lnTo>
                    <a:pt x="758" y="1164"/>
                  </a:lnTo>
                  <a:lnTo>
                    <a:pt x="760" y="1136"/>
                  </a:lnTo>
                  <a:lnTo>
                    <a:pt x="723" y="1083"/>
                  </a:lnTo>
                  <a:lnTo>
                    <a:pt x="670" y="1059"/>
                  </a:lnTo>
                  <a:lnTo>
                    <a:pt x="623" y="996"/>
                  </a:lnTo>
                  <a:lnTo>
                    <a:pt x="587" y="992"/>
                  </a:lnTo>
                  <a:lnTo>
                    <a:pt x="533" y="963"/>
                  </a:lnTo>
                  <a:lnTo>
                    <a:pt x="476" y="959"/>
                  </a:lnTo>
                  <a:lnTo>
                    <a:pt x="449" y="911"/>
                  </a:lnTo>
                  <a:lnTo>
                    <a:pt x="421" y="911"/>
                  </a:lnTo>
                  <a:lnTo>
                    <a:pt x="413" y="888"/>
                  </a:lnTo>
                  <a:lnTo>
                    <a:pt x="438" y="858"/>
                  </a:lnTo>
                  <a:lnTo>
                    <a:pt x="401" y="816"/>
                  </a:lnTo>
                  <a:lnTo>
                    <a:pt x="395" y="785"/>
                  </a:lnTo>
                  <a:lnTo>
                    <a:pt x="423" y="784"/>
                  </a:lnTo>
                  <a:lnTo>
                    <a:pt x="476" y="765"/>
                  </a:lnTo>
                  <a:lnTo>
                    <a:pt x="511" y="759"/>
                  </a:lnTo>
                  <a:lnTo>
                    <a:pt x="531" y="739"/>
                  </a:lnTo>
                  <a:lnTo>
                    <a:pt x="552" y="668"/>
                  </a:lnTo>
                  <a:lnTo>
                    <a:pt x="578" y="658"/>
                  </a:lnTo>
                  <a:lnTo>
                    <a:pt x="578" y="633"/>
                  </a:lnTo>
                  <a:lnTo>
                    <a:pt x="526" y="620"/>
                  </a:lnTo>
                  <a:lnTo>
                    <a:pt x="528" y="587"/>
                  </a:lnTo>
                  <a:lnTo>
                    <a:pt x="521" y="551"/>
                  </a:lnTo>
                  <a:lnTo>
                    <a:pt x="474" y="541"/>
                  </a:lnTo>
                  <a:lnTo>
                    <a:pt x="447" y="508"/>
                  </a:lnTo>
                  <a:lnTo>
                    <a:pt x="395" y="508"/>
                  </a:lnTo>
                  <a:lnTo>
                    <a:pt x="355" y="533"/>
                  </a:lnTo>
                  <a:lnTo>
                    <a:pt x="309" y="520"/>
                  </a:lnTo>
                  <a:lnTo>
                    <a:pt x="232" y="519"/>
                  </a:lnTo>
                  <a:lnTo>
                    <a:pt x="195" y="456"/>
                  </a:lnTo>
                  <a:lnTo>
                    <a:pt x="131" y="397"/>
                  </a:lnTo>
                  <a:lnTo>
                    <a:pt x="145" y="367"/>
                  </a:lnTo>
                  <a:lnTo>
                    <a:pt x="139" y="327"/>
                  </a:lnTo>
                  <a:lnTo>
                    <a:pt x="106" y="300"/>
                  </a:lnTo>
                  <a:lnTo>
                    <a:pt x="76" y="253"/>
                  </a:lnTo>
                  <a:lnTo>
                    <a:pt x="12" y="227"/>
                  </a:lnTo>
                  <a:lnTo>
                    <a:pt x="0" y="203"/>
                  </a:lnTo>
                  <a:lnTo>
                    <a:pt x="0" y="203"/>
                  </a:lnTo>
                  <a:close/>
                  <a:moveTo>
                    <a:pt x="507" y="2601"/>
                  </a:moveTo>
                  <a:lnTo>
                    <a:pt x="528" y="2625"/>
                  </a:lnTo>
                  <a:lnTo>
                    <a:pt x="520" y="2645"/>
                  </a:lnTo>
                  <a:lnTo>
                    <a:pt x="535" y="2676"/>
                  </a:lnTo>
                  <a:lnTo>
                    <a:pt x="555" y="2666"/>
                  </a:lnTo>
                  <a:lnTo>
                    <a:pt x="563" y="2610"/>
                  </a:lnTo>
                  <a:lnTo>
                    <a:pt x="552" y="2605"/>
                  </a:lnTo>
                  <a:lnTo>
                    <a:pt x="541" y="2580"/>
                  </a:lnTo>
                  <a:lnTo>
                    <a:pt x="507" y="2601"/>
                  </a:lnTo>
                  <a:close/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2" name="Freeform 22"/>
            <p:cNvSpPr>
              <a:spLocks/>
            </p:cNvSpPr>
            <p:nvPr/>
          </p:nvSpPr>
          <p:spPr bwMode="auto">
            <a:xfrm>
              <a:off x="3095249" y="4911816"/>
              <a:ext cx="147394" cy="126338"/>
            </a:xfrm>
            <a:custGeom>
              <a:avLst/>
              <a:gdLst>
                <a:gd name="T0" fmla="*/ 458 w 967"/>
                <a:gd name="T1" fmla="*/ 792 h 834"/>
                <a:gd name="T2" fmla="*/ 519 w 967"/>
                <a:gd name="T3" fmla="*/ 732 h 834"/>
                <a:gd name="T4" fmla="*/ 575 w 967"/>
                <a:gd name="T5" fmla="*/ 744 h 834"/>
                <a:gd name="T6" fmla="*/ 698 w 967"/>
                <a:gd name="T7" fmla="*/ 744 h 834"/>
                <a:gd name="T8" fmla="*/ 765 w 967"/>
                <a:gd name="T9" fmla="*/ 765 h 834"/>
                <a:gd name="T10" fmla="*/ 754 w 967"/>
                <a:gd name="T11" fmla="*/ 701 h 834"/>
                <a:gd name="T12" fmla="*/ 680 w 967"/>
                <a:gd name="T13" fmla="*/ 655 h 834"/>
                <a:gd name="T14" fmla="*/ 709 w 967"/>
                <a:gd name="T15" fmla="*/ 565 h 834"/>
                <a:gd name="T16" fmla="*/ 795 w 967"/>
                <a:gd name="T17" fmla="*/ 532 h 834"/>
                <a:gd name="T18" fmla="*/ 898 w 967"/>
                <a:gd name="T19" fmla="*/ 482 h 834"/>
                <a:gd name="T20" fmla="*/ 936 w 967"/>
                <a:gd name="T21" fmla="*/ 447 h 834"/>
                <a:gd name="T22" fmla="*/ 956 w 967"/>
                <a:gd name="T23" fmla="*/ 350 h 834"/>
                <a:gd name="T24" fmla="*/ 953 w 967"/>
                <a:gd name="T25" fmla="*/ 265 h 834"/>
                <a:gd name="T26" fmla="*/ 930 w 967"/>
                <a:gd name="T27" fmla="*/ 135 h 834"/>
                <a:gd name="T28" fmla="*/ 875 w 967"/>
                <a:gd name="T29" fmla="*/ 61 h 834"/>
                <a:gd name="T30" fmla="*/ 811 w 967"/>
                <a:gd name="T31" fmla="*/ 38 h 834"/>
                <a:gd name="T32" fmla="*/ 767 w 967"/>
                <a:gd name="T33" fmla="*/ 0 h 834"/>
                <a:gd name="T34" fmla="*/ 672 w 967"/>
                <a:gd name="T35" fmla="*/ 45 h 834"/>
                <a:gd name="T36" fmla="*/ 705 w 967"/>
                <a:gd name="T37" fmla="*/ 118 h 834"/>
                <a:gd name="T38" fmla="*/ 714 w 967"/>
                <a:gd name="T39" fmla="*/ 178 h 834"/>
                <a:gd name="T40" fmla="*/ 625 w 967"/>
                <a:gd name="T41" fmla="*/ 103 h 834"/>
                <a:gd name="T42" fmla="*/ 556 w 967"/>
                <a:gd name="T43" fmla="*/ 76 h 834"/>
                <a:gd name="T44" fmla="*/ 489 w 967"/>
                <a:gd name="T45" fmla="*/ 57 h 834"/>
                <a:gd name="T46" fmla="*/ 407 w 967"/>
                <a:gd name="T47" fmla="*/ 38 h 834"/>
                <a:gd name="T48" fmla="*/ 327 w 967"/>
                <a:gd name="T49" fmla="*/ 27 h 834"/>
                <a:gd name="T50" fmla="*/ 259 w 967"/>
                <a:gd name="T51" fmla="*/ 30 h 834"/>
                <a:gd name="T52" fmla="*/ 120 w 967"/>
                <a:gd name="T53" fmla="*/ 57 h 834"/>
                <a:gd name="T54" fmla="*/ 46 w 967"/>
                <a:gd name="T55" fmla="*/ 111 h 834"/>
                <a:gd name="T56" fmla="*/ 5 w 967"/>
                <a:gd name="T57" fmla="*/ 205 h 834"/>
                <a:gd name="T58" fmla="*/ 17 w 967"/>
                <a:gd name="T59" fmla="*/ 350 h 834"/>
                <a:gd name="T60" fmla="*/ 65 w 967"/>
                <a:gd name="T61" fmla="*/ 403 h 834"/>
                <a:gd name="T62" fmla="*/ 56 w 967"/>
                <a:gd name="T63" fmla="*/ 499 h 834"/>
                <a:gd name="T64" fmla="*/ 82 w 967"/>
                <a:gd name="T65" fmla="*/ 528 h 834"/>
                <a:gd name="T66" fmla="*/ 107 w 967"/>
                <a:gd name="T67" fmla="*/ 583 h 834"/>
                <a:gd name="T68" fmla="*/ 135 w 967"/>
                <a:gd name="T69" fmla="*/ 656 h 834"/>
                <a:gd name="T70" fmla="*/ 163 w 967"/>
                <a:gd name="T71" fmla="*/ 677 h 834"/>
                <a:gd name="T72" fmla="*/ 172 w 967"/>
                <a:gd name="T73" fmla="*/ 727 h 834"/>
                <a:gd name="T74" fmla="*/ 205 w 967"/>
                <a:gd name="T75" fmla="*/ 759 h 834"/>
                <a:gd name="T76" fmla="*/ 229 w 967"/>
                <a:gd name="T77" fmla="*/ 723 h 834"/>
                <a:gd name="T78" fmla="*/ 267 w 967"/>
                <a:gd name="T79" fmla="*/ 694 h 834"/>
                <a:gd name="T80" fmla="*/ 279 w 967"/>
                <a:gd name="T81" fmla="*/ 744 h 834"/>
                <a:gd name="T82" fmla="*/ 254 w 967"/>
                <a:gd name="T83" fmla="*/ 794 h 834"/>
                <a:gd name="T84" fmla="*/ 270 w 967"/>
                <a:gd name="T85" fmla="*/ 826 h 834"/>
                <a:gd name="T86" fmla="*/ 320 w 967"/>
                <a:gd name="T87" fmla="*/ 799 h 834"/>
                <a:gd name="T88" fmla="*/ 343 w 967"/>
                <a:gd name="T89" fmla="*/ 804 h 834"/>
                <a:gd name="T90" fmla="*/ 390 w 967"/>
                <a:gd name="T91" fmla="*/ 808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967" h="834">
                  <a:moveTo>
                    <a:pt x="424" y="834"/>
                  </a:moveTo>
                  <a:lnTo>
                    <a:pt x="458" y="792"/>
                  </a:lnTo>
                  <a:lnTo>
                    <a:pt x="497" y="785"/>
                  </a:lnTo>
                  <a:lnTo>
                    <a:pt x="519" y="732"/>
                  </a:lnTo>
                  <a:lnTo>
                    <a:pt x="556" y="731"/>
                  </a:lnTo>
                  <a:lnTo>
                    <a:pt x="575" y="744"/>
                  </a:lnTo>
                  <a:lnTo>
                    <a:pt x="661" y="723"/>
                  </a:lnTo>
                  <a:lnTo>
                    <a:pt x="698" y="744"/>
                  </a:lnTo>
                  <a:lnTo>
                    <a:pt x="707" y="770"/>
                  </a:lnTo>
                  <a:lnTo>
                    <a:pt x="765" y="765"/>
                  </a:lnTo>
                  <a:lnTo>
                    <a:pt x="747" y="727"/>
                  </a:lnTo>
                  <a:lnTo>
                    <a:pt x="754" y="701"/>
                  </a:lnTo>
                  <a:lnTo>
                    <a:pt x="721" y="667"/>
                  </a:lnTo>
                  <a:lnTo>
                    <a:pt x="680" y="655"/>
                  </a:lnTo>
                  <a:lnTo>
                    <a:pt x="672" y="591"/>
                  </a:lnTo>
                  <a:lnTo>
                    <a:pt x="709" y="565"/>
                  </a:lnTo>
                  <a:lnTo>
                    <a:pt x="777" y="567"/>
                  </a:lnTo>
                  <a:lnTo>
                    <a:pt x="795" y="532"/>
                  </a:lnTo>
                  <a:lnTo>
                    <a:pt x="848" y="496"/>
                  </a:lnTo>
                  <a:lnTo>
                    <a:pt x="898" y="482"/>
                  </a:lnTo>
                  <a:lnTo>
                    <a:pt x="906" y="459"/>
                  </a:lnTo>
                  <a:lnTo>
                    <a:pt x="936" y="447"/>
                  </a:lnTo>
                  <a:lnTo>
                    <a:pt x="962" y="393"/>
                  </a:lnTo>
                  <a:lnTo>
                    <a:pt x="956" y="350"/>
                  </a:lnTo>
                  <a:lnTo>
                    <a:pt x="967" y="301"/>
                  </a:lnTo>
                  <a:lnTo>
                    <a:pt x="953" y="265"/>
                  </a:lnTo>
                  <a:lnTo>
                    <a:pt x="962" y="209"/>
                  </a:lnTo>
                  <a:lnTo>
                    <a:pt x="930" y="135"/>
                  </a:lnTo>
                  <a:lnTo>
                    <a:pt x="897" y="117"/>
                  </a:lnTo>
                  <a:lnTo>
                    <a:pt x="875" y="61"/>
                  </a:lnTo>
                  <a:lnTo>
                    <a:pt x="848" y="62"/>
                  </a:lnTo>
                  <a:lnTo>
                    <a:pt x="811" y="38"/>
                  </a:lnTo>
                  <a:lnTo>
                    <a:pt x="785" y="30"/>
                  </a:lnTo>
                  <a:lnTo>
                    <a:pt x="767" y="0"/>
                  </a:lnTo>
                  <a:lnTo>
                    <a:pt x="705" y="14"/>
                  </a:lnTo>
                  <a:lnTo>
                    <a:pt x="672" y="45"/>
                  </a:lnTo>
                  <a:lnTo>
                    <a:pt x="712" y="84"/>
                  </a:lnTo>
                  <a:lnTo>
                    <a:pt x="705" y="118"/>
                  </a:lnTo>
                  <a:lnTo>
                    <a:pt x="718" y="153"/>
                  </a:lnTo>
                  <a:lnTo>
                    <a:pt x="714" y="178"/>
                  </a:lnTo>
                  <a:lnTo>
                    <a:pt x="658" y="157"/>
                  </a:lnTo>
                  <a:lnTo>
                    <a:pt x="625" y="103"/>
                  </a:lnTo>
                  <a:lnTo>
                    <a:pt x="572" y="102"/>
                  </a:lnTo>
                  <a:lnTo>
                    <a:pt x="556" y="76"/>
                  </a:lnTo>
                  <a:lnTo>
                    <a:pt x="514" y="45"/>
                  </a:lnTo>
                  <a:lnTo>
                    <a:pt x="489" y="57"/>
                  </a:lnTo>
                  <a:lnTo>
                    <a:pt x="458" y="31"/>
                  </a:lnTo>
                  <a:lnTo>
                    <a:pt x="407" y="38"/>
                  </a:lnTo>
                  <a:lnTo>
                    <a:pt x="367" y="27"/>
                  </a:lnTo>
                  <a:lnTo>
                    <a:pt x="327" y="27"/>
                  </a:lnTo>
                  <a:lnTo>
                    <a:pt x="276" y="46"/>
                  </a:lnTo>
                  <a:lnTo>
                    <a:pt x="259" y="30"/>
                  </a:lnTo>
                  <a:lnTo>
                    <a:pt x="207" y="29"/>
                  </a:lnTo>
                  <a:lnTo>
                    <a:pt x="120" y="57"/>
                  </a:lnTo>
                  <a:lnTo>
                    <a:pt x="85" y="57"/>
                  </a:lnTo>
                  <a:lnTo>
                    <a:pt x="46" y="111"/>
                  </a:lnTo>
                  <a:lnTo>
                    <a:pt x="34" y="165"/>
                  </a:lnTo>
                  <a:lnTo>
                    <a:pt x="5" y="205"/>
                  </a:lnTo>
                  <a:lnTo>
                    <a:pt x="0" y="277"/>
                  </a:lnTo>
                  <a:lnTo>
                    <a:pt x="17" y="350"/>
                  </a:lnTo>
                  <a:lnTo>
                    <a:pt x="49" y="367"/>
                  </a:lnTo>
                  <a:lnTo>
                    <a:pt x="65" y="403"/>
                  </a:lnTo>
                  <a:lnTo>
                    <a:pt x="62" y="470"/>
                  </a:lnTo>
                  <a:lnTo>
                    <a:pt x="56" y="499"/>
                  </a:lnTo>
                  <a:lnTo>
                    <a:pt x="56" y="499"/>
                  </a:lnTo>
                  <a:lnTo>
                    <a:pt x="82" y="528"/>
                  </a:lnTo>
                  <a:lnTo>
                    <a:pt x="83" y="563"/>
                  </a:lnTo>
                  <a:lnTo>
                    <a:pt x="107" y="583"/>
                  </a:lnTo>
                  <a:lnTo>
                    <a:pt x="109" y="619"/>
                  </a:lnTo>
                  <a:lnTo>
                    <a:pt x="135" y="656"/>
                  </a:lnTo>
                  <a:lnTo>
                    <a:pt x="149" y="651"/>
                  </a:lnTo>
                  <a:lnTo>
                    <a:pt x="163" y="677"/>
                  </a:lnTo>
                  <a:lnTo>
                    <a:pt x="160" y="707"/>
                  </a:lnTo>
                  <a:lnTo>
                    <a:pt x="172" y="727"/>
                  </a:lnTo>
                  <a:lnTo>
                    <a:pt x="178" y="754"/>
                  </a:lnTo>
                  <a:lnTo>
                    <a:pt x="205" y="759"/>
                  </a:lnTo>
                  <a:lnTo>
                    <a:pt x="228" y="754"/>
                  </a:lnTo>
                  <a:lnTo>
                    <a:pt x="229" y="723"/>
                  </a:lnTo>
                  <a:lnTo>
                    <a:pt x="251" y="705"/>
                  </a:lnTo>
                  <a:lnTo>
                    <a:pt x="267" y="694"/>
                  </a:lnTo>
                  <a:lnTo>
                    <a:pt x="267" y="716"/>
                  </a:lnTo>
                  <a:lnTo>
                    <a:pt x="279" y="744"/>
                  </a:lnTo>
                  <a:lnTo>
                    <a:pt x="276" y="768"/>
                  </a:lnTo>
                  <a:lnTo>
                    <a:pt x="254" y="794"/>
                  </a:lnTo>
                  <a:lnTo>
                    <a:pt x="265" y="812"/>
                  </a:lnTo>
                  <a:lnTo>
                    <a:pt x="270" y="826"/>
                  </a:lnTo>
                  <a:lnTo>
                    <a:pt x="290" y="827"/>
                  </a:lnTo>
                  <a:lnTo>
                    <a:pt x="320" y="799"/>
                  </a:lnTo>
                  <a:lnTo>
                    <a:pt x="323" y="788"/>
                  </a:lnTo>
                  <a:lnTo>
                    <a:pt x="343" y="804"/>
                  </a:lnTo>
                  <a:lnTo>
                    <a:pt x="379" y="816"/>
                  </a:lnTo>
                  <a:lnTo>
                    <a:pt x="390" y="808"/>
                  </a:lnTo>
                  <a:lnTo>
                    <a:pt x="424" y="834"/>
                  </a:lnTo>
                  <a:close/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3" name="Freeform 23"/>
            <p:cNvSpPr>
              <a:spLocks/>
            </p:cNvSpPr>
            <p:nvPr/>
          </p:nvSpPr>
          <p:spPr bwMode="auto">
            <a:xfrm>
              <a:off x="3011024" y="4674704"/>
              <a:ext cx="227957" cy="263661"/>
            </a:xfrm>
            <a:custGeom>
              <a:avLst/>
              <a:gdLst>
                <a:gd name="T0" fmla="*/ 209 w 1494"/>
                <a:gd name="T1" fmla="*/ 242 h 1730"/>
                <a:gd name="T2" fmla="*/ 279 w 1494"/>
                <a:gd name="T3" fmla="*/ 189 h 1730"/>
                <a:gd name="T4" fmla="*/ 260 w 1494"/>
                <a:gd name="T5" fmla="*/ 46 h 1730"/>
                <a:gd name="T6" fmla="*/ 354 w 1494"/>
                <a:gd name="T7" fmla="*/ 0 h 1730"/>
                <a:gd name="T8" fmla="*/ 461 w 1494"/>
                <a:gd name="T9" fmla="*/ 99 h 1730"/>
                <a:gd name="T10" fmla="*/ 486 w 1494"/>
                <a:gd name="T11" fmla="*/ 196 h 1730"/>
                <a:gd name="T12" fmla="*/ 664 w 1494"/>
                <a:gd name="T13" fmla="*/ 319 h 1730"/>
                <a:gd name="T14" fmla="*/ 802 w 1494"/>
                <a:gd name="T15" fmla="*/ 307 h 1730"/>
                <a:gd name="T16" fmla="*/ 883 w 1494"/>
                <a:gd name="T17" fmla="*/ 386 h 1730"/>
                <a:gd name="T18" fmla="*/ 933 w 1494"/>
                <a:gd name="T19" fmla="*/ 457 h 1730"/>
                <a:gd name="T20" fmla="*/ 866 w 1494"/>
                <a:gd name="T21" fmla="*/ 558 h 1730"/>
                <a:gd name="T22" fmla="*/ 750 w 1494"/>
                <a:gd name="T23" fmla="*/ 584 h 1730"/>
                <a:gd name="T24" fmla="*/ 768 w 1494"/>
                <a:gd name="T25" fmla="*/ 687 h 1730"/>
                <a:gd name="T26" fmla="*/ 831 w 1494"/>
                <a:gd name="T27" fmla="*/ 758 h 1730"/>
                <a:gd name="T28" fmla="*/ 978 w 1494"/>
                <a:gd name="T29" fmla="*/ 795 h 1730"/>
                <a:gd name="T30" fmla="*/ 1115 w 1494"/>
                <a:gd name="T31" fmla="*/ 935 h 1730"/>
                <a:gd name="T32" fmla="*/ 1186 w 1494"/>
                <a:gd name="T33" fmla="*/ 1070 h 1730"/>
                <a:gd name="T34" fmla="*/ 1274 w 1494"/>
                <a:gd name="T35" fmla="*/ 1115 h 1730"/>
                <a:gd name="T36" fmla="*/ 1319 w 1494"/>
                <a:gd name="T37" fmla="*/ 1167 h 1730"/>
                <a:gd name="T38" fmla="*/ 1354 w 1494"/>
                <a:gd name="T39" fmla="*/ 1227 h 1730"/>
                <a:gd name="T40" fmla="*/ 1437 w 1494"/>
                <a:gd name="T41" fmla="*/ 1266 h 1730"/>
                <a:gd name="T42" fmla="*/ 1458 w 1494"/>
                <a:gd name="T43" fmla="*/ 1306 h 1730"/>
                <a:gd name="T44" fmla="*/ 1494 w 1494"/>
                <a:gd name="T45" fmla="*/ 1379 h 1730"/>
                <a:gd name="T46" fmla="*/ 1451 w 1494"/>
                <a:gd name="T47" fmla="*/ 1512 h 1730"/>
                <a:gd name="T48" fmla="*/ 1435 w 1494"/>
                <a:gd name="T49" fmla="*/ 1612 h 1730"/>
                <a:gd name="T50" fmla="*/ 1339 w 1494"/>
                <a:gd name="T51" fmla="*/ 1582 h 1730"/>
                <a:gd name="T52" fmla="*/ 1226 w 1494"/>
                <a:gd name="T53" fmla="*/ 1597 h 1730"/>
                <a:gd name="T54" fmla="*/ 1272 w 1494"/>
                <a:gd name="T55" fmla="*/ 1705 h 1730"/>
                <a:gd name="T56" fmla="*/ 1179 w 1494"/>
                <a:gd name="T57" fmla="*/ 1655 h 1730"/>
                <a:gd name="T58" fmla="*/ 1068 w 1494"/>
                <a:gd name="T59" fmla="*/ 1597 h 1730"/>
                <a:gd name="T60" fmla="*/ 1114 w 1494"/>
                <a:gd name="T61" fmla="*/ 1495 h 1730"/>
                <a:gd name="T62" fmla="*/ 1111 w 1494"/>
                <a:gd name="T63" fmla="*/ 1407 h 1730"/>
                <a:gd name="T64" fmla="*/ 1069 w 1494"/>
                <a:gd name="T65" fmla="*/ 1311 h 1730"/>
                <a:gd name="T66" fmla="*/ 1015 w 1494"/>
                <a:gd name="T67" fmla="*/ 1276 h 1730"/>
                <a:gd name="T68" fmla="*/ 952 w 1494"/>
                <a:gd name="T69" fmla="*/ 1181 h 1730"/>
                <a:gd name="T70" fmla="*/ 949 w 1494"/>
                <a:gd name="T71" fmla="*/ 1064 h 1730"/>
                <a:gd name="T72" fmla="*/ 891 w 1494"/>
                <a:gd name="T73" fmla="*/ 959 h 1730"/>
                <a:gd name="T74" fmla="*/ 704 w 1494"/>
                <a:gd name="T75" fmla="*/ 828 h 1730"/>
                <a:gd name="T76" fmla="*/ 527 w 1494"/>
                <a:gd name="T77" fmla="*/ 931 h 1730"/>
                <a:gd name="T78" fmla="*/ 397 w 1494"/>
                <a:gd name="T79" fmla="*/ 862 h 1730"/>
                <a:gd name="T80" fmla="*/ 289 w 1494"/>
                <a:gd name="T81" fmla="*/ 936 h 1730"/>
                <a:gd name="T82" fmla="*/ 235 w 1494"/>
                <a:gd name="T83" fmla="*/ 803 h 1730"/>
                <a:gd name="T84" fmla="*/ 241 w 1494"/>
                <a:gd name="T85" fmla="*/ 702 h 1730"/>
                <a:gd name="T86" fmla="*/ 240 w 1494"/>
                <a:gd name="T87" fmla="*/ 591 h 1730"/>
                <a:gd name="T88" fmla="*/ 111 w 1494"/>
                <a:gd name="T89" fmla="*/ 606 h 1730"/>
                <a:gd name="T90" fmla="*/ 105 w 1494"/>
                <a:gd name="T91" fmla="*/ 476 h 1730"/>
                <a:gd name="T92" fmla="*/ 0 w 1494"/>
                <a:gd name="T93" fmla="*/ 402 h 1730"/>
                <a:gd name="T94" fmla="*/ 77 w 1494"/>
                <a:gd name="T95" fmla="*/ 325 h 1730"/>
                <a:gd name="T96" fmla="*/ 83 w 1494"/>
                <a:gd name="T97" fmla="*/ 238 h 17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494" h="1730">
                  <a:moveTo>
                    <a:pt x="171" y="195"/>
                  </a:moveTo>
                  <a:lnTo>
                    <a:pt x="194" y="212"/>
                  </a:lnTo>
                  <a:lnTo>
                    <a:pt x="209" y="242"/>
                  </a:lnTo>
                  <a:lnTo>
                    <a:pt x="257" y="228"/>
                  </a:lnTo>
                  <a:lnTo>
                    <a:pt x="289" y="235"/>
                  </a:lnTo>
                  <a:lnTo>
                    <a:pt x="279" y="189"/>
                  </a:lnTo>
                  <a:lnTo>
                    <a:pt x="275" y="146"/>
                  </a:lnTo>
                  <a:lnTo>
                    <a:pt x="262" y="108"/>
                  </a:lnTo>
                  <a:lnTo>
                    <a:pt x="260" y="46"/>
                  </a:lnTo>
                  <a:lnTo>
                    <a:pt x="285" y="28"/>
                  </a:lnTo>
                  <a:lnTo>
                    <a:pt x="285" y="2"/>
                  </a:lnTo>
                  <a:lnTo>
                    <a:pt x="354" y="0"/>
                  </a:lnTo>
                  <a:lnTo>
                    <a:pt x="367" y="26"/>
                  </a:lnTo>
                  <a:lnTo>
                    <a:pt x="431" y="52"/>
                  </a:lnTo>
                  <a:lnTo>
                    <a:pt x="461" y="99"/>
                  </a:lnTo>
                  <a:lnTo>
                    <a:pt x="494" y="126"/>
                  </a:lnTo>
                  <a:lnTo>
                    <a:pt x="500" y="166"/>
                  </a:lnTo>
                  <a:lnTo>
                    <a:pt x="486" y="196"/>
                  </a:lnTo>
                  <a:lnTo>
                    <a:pt x="550" y="255"/>
                  </a:lnTo>
                  <a:lnTo>
                    <a:pt x="587" y="318"/>
                  </a:lnTo>
                  <a:lnTo>
                    <a:pt x="664" y="319"/>
                  </a:lnTo>
                  <a:lnTo>
                    <a:pt x="710" y="332"/>
                  </a:lnTo>
                  <a:lnTo>
                    <a:pt x="750" y="307"/>
                  </a:lnTo>
                  <a:lnTo>
                    <a:pt x="802" y="307"/>
                  </a:lnTo>
                  <a:lnTo>
                    <a:pt x="829" y="340"/>
                  </a:lnTo>
                  <a:lnTo>
                    <a:pt x="876" y="350"/>
                  </a:lnTo>
                  <a:lnTo>
                    <a:pt x="883" y="386"/>
                  </a:lnTo>
                  <a:lnTo>
                    <a:pt x="881" y="419"/>
                  </a:lnTo>
                  <a:lnTo>
                    <a:pt x="933" y="432"/>
                  </a:lnTo>
                  <a:lnTo>
                    <a:pt x="933" y="457"/>
                  </a:lnTo>
                  <a:lnTo>
                    <a:pt x="907" y="467"/>
                  </a:lnTo>
                  <a:lnTo>
                    <a:pt x="886" y="538"/>
                  </a:lnTo>
                  <a:lnTo>
                    <a:pt x="866" y="558"/>
                  </a:lnTo>
                  <a:lnTo>
                    <a:pt x="831" y="564"/>
                  </a:lnTo>
                  <a:lnTo>
                    <a:pt x="778" y="583"/>
                  </a:lnTo>
                  <a:lnTo>
                    <a:pt x="750" y="584"/>
                  </a:lnTo>
                  <a:lnTo>
                    <a:pt x="756" y="615"/>
                  </a:lnTo>
                  <a:lnTo>
                    <a:pt x="793" y="657"/>
                  </a:lnTo>
                  <a:lnTo>
                    <a:pt x="768" y="687"/>
                  </a:lnTo>
                  <a:lnTo>
                    <a:pt x="776" y="710"/>
                  </a:lnTo>
                  <a:lnTo>
                    <a:pt x="804" y="710"/>
                  </a:lnTo>
                  <a:lnTo>
                    <a:pt x="831" y="758"/>
                  </a:lnTo>
                  <a:lnTo>
                    <a:pt x="888" y="762"/>
                  </a:lnTo>
                  <a:lnTo>
                    <a:pt x="942" y="791"/>
                  </a:lnTo>
                  <a:lnTo>
                    <a:pt x="978" y="795"/>
                  </a:lnTo>
                  <a:lnTo>
                    <a:pt x="1025" y="858"/>
                  </a:lnTo>
                  <a:lnTo>
                    <a:pt x="1078" y="882"/>
                  </a:lnTo>
                  <a:lnTo>
                    <a:pt x="1115" y="935"/>
                  </a:lnTo>
                  <a:lnTo>
                    <a:pt x="1113" y="963"/>
                  </a:lnTo>
                  <a:lnTo>
                    <a:pt x="1169" y="1027"/>
                  </a:lnTo>
                  <a:lnTo>
                    <a:pt x="1186" y="1070"/>
                  </a:lnTo>
                  <a:lnTo>
                    <a:pt x="1209" y="1082"/>
                  </a:lnTo>
                  <a:lnTo>
                    <a:pt x="1254" y="1082"/>
                  </a:lnTo>
                  <a:lnTo>
                    <a:pt x="1274" y="1115"/>
                  </a:lnTo>
                  <a:lnTo>
                    <a:pt x="1279" y="1147"/>
                  </a:lnTo>
                  <a:lnTo>
                    <a:pt x="1302" y="1172"/>
                  </a:lnTo>
                  <a:lnTo>
                    <a:pt x="1319" y="1167"/>
                  </a:lnTo>
                  <a:lnTo>
                    <a:pt x="1347" y="1179"/>
                  </a:lnTo>
                  <a:lnTo>
                    <a:pt x="1340" y="1210"/>
                  </a:lnTo>
                  <a:lnTo>
                    <a:pt x="1354" y="1227"/>
                  </a:lnTo>
                  <a:lnTo>
                    <a:pt x="1395" y="1231"/>
                  </a:lnTo>
                  <a:lnTo>
                    <a:pt x="1418" y="1260"/>
                  </a:lnTo>
                  <a:lnTo>
                    <a:pt x="1437" y="1266"/>
                  </a:lnTo>
                  <a:lnTo>
                    <a:pt x="1472" y="1252"/>
                  </a:lnTo>
                  <a:lnTo>
                    <a:pt x="1484" y="1279"/>
                  </a:lnTo>
                  <a:lnTo>
                    <a:pt x="1458" y="1306"/>
                  </a:lnTo>
                  <a:lnTo>
                    <a:pt x="1452" y="1354"/>
                  </a:lnTo>
                  <a:lnTo>
                    <a:pt x="1467" y="1376"/>
                  </a:lnTo>
                  <a:lnTo>
                    <a:pt x="1494" y="1379"/>
                  </a:lnTo>
                  <a:lnTo>
                    <a:pt x="1494" y="1423"/>
                  </a:lnTo>
                  <a:lnTo>
                    <a:pt x="1444" y="1464"/>
                  </a:lnTo>
                  <a:lnTo>
                    <a:pt x="1451" y="1512"/>
                  </a:lnTo>
                  <a:lnTo>
                    <a:pt x="1464" y="1537"/>
                  </a:lnTo>
                  <a:lnTo>
                    <a:pt x="1470" y="1591"/>
                  </a:lnTo>
                  <a:lnTo>
                    <a:pt x="1435" y="1612"/>
                  </a:lnTo>
                  <a:lnTo>
                    <a:pt x="1402" y="1614"/>
                  </a:lnTo>
                  <a:lnTo>
                    <a:pt x="1365" y="1590"/>
                  </a:lnTo>
                  <a:lnTo>
                    <a:pt x="1339" y="1582"/>
                  </a:lnTo>
                  <a:lnTo>
                    <a:pt x="1321" y="1552"/>
                  </a:lnTo>
                  <a:lnTo>
                    <a:pt x="1259" y="1566"/>
                  </a:lnTo>
                  <a:lnTo>
                    <a:pt x="1226" y="1597"/>
                  </a:lnTo>
                  <a:lnTo>
                    <a:pt x="1266" y="1636"/>
                  </a:lnTo>
                  <a:lnTo>
                    <a:pt x="1259" y="1670"/>
                  </a:lnTo>
                  <a:lnTo>
                    <a:pt x="1272" y="1705"/>
                  </a:lnTo>
                  <a:lnTo>
                    <a:pt x="1268" y="1730"/>
                  </a:lnTo>
                  <a:lnTo>
                    <a:pt x="1212" y="1709"/>
                  </a:lnTo>
                  <a:lnTo>
                    <a:pt x="1179" y="1655"/>
                  </a:lnTo>
                  <a:lnTo>
                    <a:pt x="1126" y="1654"/>
                  </a:lnTo>
                  <a:lnTo>
                    <a:pt x="1110" y="1628"/>
                  </a:lnTo>
                  <a:lnTo>
                    <a:pt x="1068" y="1597"/>
                  </a:lnTo>
                  <a:lnTo>
                    <a:pt x="1088" y="1588"/>
                  </a:lnTo>
                  <a:lnTo>
                    <a:pt x="1111" y="1561"/>
                  </a:lnTo>
                  <a:lnTo>
                    <a:pt x="1114" y="1495"/>
                  </a:lnTo>
                  <a:lnTo>
                    <a:pt x="1101" y="1465"/>
                  </a:lnTo>
                  <a:lnTo>
                    <a:pt x="1114" y="1431"/>
                  </a:lnTo>
                  <a:lnTo>
                    <a:pt x="1111" y="1407"/>
                  </a:lnTo>
                  <a:lnTo>
                    <a:pt x="1123" y="1366"/>
                  </a:lnTo>
                  <a:lnTo>
                    <a:pt x="1115" y="1342"/>
                  </a:lnTo>
                  <a:lnTo>
                    <a:pt x="1069" y="1311"/>
                  </a:lnTo>
                  <a:lnTo>
                    <a:pt x="1081" y="1291"/>
                  </a:lnTo>
                  <a:lnTo>
                    <a:pt x="1049" y="1278"/>
                  </a:lnTo>
                  <a:lnTo>
                    <a:pt x="1015" y="1276"/>
                  </a:lnTo>
                  <a:lnTo>
                    <a:pt x="976" y="1233"/>
                  </a:lnTo>
                  <a:lnTo>
                    <a:pt x="943" y="1210"/>
                  </a:lnTo>
                  <a:lnTo>
                    <a:pt x="952" y="1181"/>
                  </a:lnTo>
                  <a:lnTo>
                    <a:pt x="955" y="1130"/>
                  </a:lnTo>
                  <a:lnTo>
                    <a:pt x="935" y="1086"/>
                  </a:lnTo>
                  <a:lnTo>
                    <a:pt x="949" y="1064"/>
                  </a:lnTo>
                  <a:lnTo>
                    <a:pt x="955" y="1032"/>
                  </a:lnTo>
                  <a:lnTo>
                    <a:pt x="937" y="993"/>
                  </a:lnTo>
                  <a:lnTo>
                    <a:pt x="891" y="959"/>
                  </a:lnTo>
                  <a:lnTo>
                    <a:pt x="812" y="902"/>
                  </a:lnTo>
                  <a:lnTo>
                    <a:pt x="786" y="849"/>
                  </a:lnTo>
                  <a:lnTo>
                    <a:pt x="704" y="828"/>
                  </a:lnTo>
                  <a:lnTo>
                    <a:pt x="642" y="840"/>
                  </a:lnTo>
                  <a:lnTo>
                    <a:pt x="603" y="923"/>
                  </a:lnTo>
                  <a:lnTo>
                    <a:pt x="527" y="931"/>
                  </a:lnTo>
                  <a:lnTo>
                    <a:pt x="495" y="891"/>
                  </a:lnTo>
                  <a:lnTo>
                    <a:pt x="457" y="894"/>
                  </a:lnTo>
                  <a:lnTo>
                    <a:pt x="397" y="862"/>
                  </a:lnTo>
                  <a:lnTo>
                    <a:pt x="338" y="889"/>
                  </a:lnTo>
                  <a:lnTo>
                    <a:pt x="333" y="925"/>
                  </a:lnTo>
                  <a:lnTo>
                    <a:pt x="289" y="936"/>
                  </a:lnTo>
                  <a:lnTo>
                    <a:pt x="238" y="963"/>
                  </a:lnTo>
                  <a:lnTo>
                    <a:pt x="235" y="867"/>
                  </a:lnTo>
                  <a:lnTo>
                    <a:pt x="235" y="803"/>
                  </a:lnTo>
                  <a:lnTo>
                    <a:pt x="219" y="758"/>
                  </a:lnTo>
                  <a:lnTo>
                    <a:pt x="240" y="730"/>
                  </a:lnTo>
                  <a:lnTo>
                    <a:pt x="241" y="702"/>
                  </a:lnTo>
                  <a:lnTo>
                    <a:pt x="220" y="665"/>
                  </a:lnTo>
                  <a:lnTo>
                    <a:pt x="241" y="623"/>
                  </a:lnTo>
                  <a:lnTo>
                    <a:pt x="240" y="591"/>
                  </a:lnTo>
                  <a:lnTo>
                    <a:pt x="173" y="590"/>
                  </a:lnTo>
                  <a:lnTo>
                    <a:pt x="141" y="617"/>
                  </a:lnTo>
                  <a:lnTo>
                    <a:pt x="111" y="606"/>
                  </a:lnTo>
                  <a:lnTo>
                    <a:pt x="85" y="559"/>
                  </a:lnTo>
                  <a:lnTo>
                    <a:pt x="115" y="538"/>
                  </a:lnTo>
                  <a:lnTo>
                    <a:pt x="105" y="476"/>
                  </a:lnTo>
                  <a:lnTo>
                    <a:pt x="69" y="433"/>
                  </a:lnTo>
                  <a:lnTo>
                    <a:pt x="21" y="445"/>
                  </a:lnTo>
                  <a:lnTo>
                    <a:pt x="0" y="402"/>
                  </a:lnTo>
                  <a:lnTo>
                    <a:pt x="21" y="354"/>
                  </a:lnTo>
                  <a:lnTo>
                    <a:pt x="41" y="354"/>
                  </a:lnTo>
                  <a:lnTo>
                    <a:pt x="77" y="325"/>
                  </a:lnTo>
                  <a:lnTo>
                    <a:pt x="61" y="300"/>
                  </a:lnTo>
                  <a:lnTo>
                    <a:pt x="81" y="272"/>
                  </a:lnTo>
                  <a:lnTo>
                    <a:pt x="83" y="238"/>
                  </a:lnTo>
                  <a:lnTo>
                    <a:pt x="134" y="227"/>
                  </a:lnTo>
                  <a:lnTo>
                    <a:pt x="171" y="195"/>
                  </a:lnTo>
                  <a:close/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4" name="Freeform 24"/>
            <p:cNvSpPr>
              <a:spLocks noEditPoints="1"/>
            </p:cNvSpPr>
            <p:nvPr/>
          </p:nvSpPr>
          <p:spPr bwMode="auto">
            <a:xfrm>
              <a:off x="2944193" y="4736042"/>
              <a:ext cx="238028" cy="441267"/>
            </a:xfrm>
            <a:custGeom>
              <a:avLst/>
              <a:gdLst>
                <a:gd name="T0" fmla="*/ 556 w 1564"/>
                <a:gd name="T1" fmla="*/ 136 h 2894"/>
                <a:gd name="T2" fmla="*/ 681 w 1564"/>
                <a:gd name="T3" fmla="*/ 189 h 2894"/>
                <a:gd name="T4" fmla="*/ 660 w 1564"/>
                <a:gd name="T5" fmla="*/ 356 h 2894"/>
                <a:gd name="T6" fmla="*/ 774 w 1564"/>
                <a:gd name="T7" fmla="*/ 523 h 2894"/>
                <a:gd name="T8" fmla="*/ 968 w 1564"/>
                <a:gd name="T9" fmla="*/ 529 h 2894"/>
                <a:gd name="T10" fmla="*/ 1253 w 1564"/>
                <a:gd name="T11" fmla="*/ 500 h 2894"/>
                <a:gd name="T12" fmla="*/ 1376 w 1564"/>
                <a:gd name="T13" fmla="*/ 684 h 2894"/>
                <a:gd name="T14" fmla="*/ 1456 w 1564"/>
                <a:gd name="T15" fmla="*/ 874 h 2894"/>
                <a:gd name="T16" fmla="*/ 1564 w 1564"/>
                <a:gd name="T17" fmla="*/ 964 h 2894"/>
                <a:gd name="T18" fmla="*/ 1552 w 1564"/>
                <a:gd name="T19" fmla="*/ 1159 h 2894"/>
                <a:gd name="T20" fmla="*/ 1362 w 1564"/>
                <a:gd name="T21" fmla="*/ 1177 h 2894"/>
                <a:gd name="T22" fmla="*/ 1115 w 1564"/>
                <a:gd name="T23" fmla="*/ 1207 h 2894"/>
                <a:gd name="T24" fmla="*/ 995 w 1564"/>
                <a:gd name="T25" fmla="*/ 1427 h 2894"/>
                <a:gd name="T26" fmla="*/ 1051 w 1564"/>
                <a:gd name="T27" fmla="*/ 1649 h 2894"/>
                <a:gd name="T28" fmla="*/ 983 w 1564"/>
                <a:gd name="T29" fmla="*/ 1634 h 2894"/>
                <a:gd name="T30" fmla="*/ 872 w 1564"/>
                <a:gd name="T31" fmla="*/ 1548 h 2894"/>
                <a:gd name="T32" fmla="*/ 796 w 1564"/>
                <a:gd name="T33" fmla="*/ 1560 h 2894"/>
                <a:gd name="T34" fmla="*/ 727 w 1564"/>
                <a:gd name="T35" fmla="*/ 1522 h 2894"/>
                <a:gd name="T36" fmla="*/ 682 w 1564"/>
                <a:gd name="T37" fmla="*/ 1403 h 2894"/>
                <a:gd name="T38" fmla="*/ 601 w 1564"/>
                <a:gd name="T39" fmla="*/ 1406 h 2894"/>
                <a:gd name="T40" fmla="*/ 544 w 1564"/>
                <a:gd name="T41" fmla="*/ 1413 h 2894"/>
                <a:gd name="T42" fmla="*/ 553 w 1564"/>
                <a:gd name="T43" fmla="*/ 1558 h 2894"/>
                <a:gd name="T44" fmla="*/ 524 w 1564"/>
                <a:gd name="T45" fmla="*/ 1715 h 2894"/>
                <a:gd name="T46" fmla="*/ 427 w 1564"/>
                <a:gd name="T47" fmla="*/ 2023 h 2894"/>
                <a:gd name="T48" fmla="*/ 445 w 1564"/>
                <a:gd name="T49" fmla="*/ 2113 h 2894"/>
                <a:gd name="T50" fmla="*/ 494 w 1564"/>
                <a:gd name="T51" fmla="*/ 2234 h 2894"/>
                <a:gd name="T52" fmla="*/ 570 w 1564"/>
                <a:gd name="T53" fmla="*/ 2225 h 2894"/>
                <a:gd name="T54" fmla="*/ 625 w 1564"/>
                <a:gd name="T55" fmla="*/ 2373 h 2894"/>
                <a:gd name="T56" fmla="*/ 677 w 1564"/>
                <a:gd name="T57" fmla="*/ 2396 h 2894"/>
                <a:gd name="T58" fmla="*/ 697 w 1564"/>
                <a:gd name="T59" fmla="*/ 2535 h 2894"/>
                <a:gd name="T60" fmla="*/ 713 w 1564"/>
                <a:gd name="T61" fmla="*/ 2561 h 2894"/>
                <a:gd name="T62" fmla="*/ 825 w 1564"/>
                <a:gd name="T63" fmla="*/ 2690 h 2894"/>
                <a:gd name="T64" fmla="*/ 956 w 1564"/>
                <a:gd name="T65" fmla="*/ 2775 h 2894"/>
                <a:gd name="T66" fmla="*/ 960 w 1564"/>
                <a:gd name="T67" fmla="*/ 2875 h 2894"/>
                <a:gd name="T68" fmla="*/ 813 w 1564"/>
                <a:gd name="T69" fmla="*/ 2855 h 2894"/>
                <a:gd name="T70" fmla="*/ 768 w 1564"/>
                <a:gd name="T71" fmla="*/ 2731 h 2894"/>
                <a:gd name="T72" fmla="*/ 633 w 1564"/>
                <a:gd name="T73" fmla="*/ 2734 h 2894"/>
                <a:gd name="T74" fmla="*/ 548 w 1564"/>
                <a:gd name="T75" fmla="*/ 2622 h 2894"/>
                <a:gd name="T76" fmla="*/ 432 w 1564"/>
                <a:gd name="T77" fmla="*/ 2505 h 2894"/>
                <a:gd name="T78" fmla="*/ 358 w 1564"/>
                <a:gd name="T79" fmla="*/ 2372 h 2894"/>
                <a:gd name="T80" fmla="*/ 275 w 1564"/>
                <a:gd name="T81" fmla="*/ 2333 h 2894"/>
                <a:gd name="T82" fmla="*/ 320 w 1564"/>
                <a:gd name="T83" fmla="*/ 2186 h 2894"/>
                <a:gd name="T84" fmla="*/ 354 w 1564"/>
                <a:gd name="T85" fmla="*/ 2066 h 2894"/>
                <a:gd name="T86" fmla="*/ 373 w 1564"/>
                <a:gd name="T87" fmla="*/ 1901 h 2894"/>
                <a:gd name="T88" fmla="*/ 456 w 1564"/>
                <a:gd name="T89" fmla="*/ 1640 h 2894"/>
                <a:gd name="T90" fmla="*/ 418 w 1564"/>
                <a:gd name="T91" fmla="*/ 1438 h 2894"/>
                <a:gd name="T92" fmla="*/ 293 w 1564"/>
                <a:gd name="T93" fmla="*/ 1201 h 2894"/>
                <a:gd name="T94" fmla="*/ 261 w 1564"/>
                <a:gd name="T95" fmla="*/ 995 h 2894"/>
                <a:gd name="T96" fmla="*/ 247 w 1564"/>
                <a:gd name="T97" fmla="*/ 801 h 2894"/>
                <a:gd name="T98" fmla="*/ 99 w 1564"/>
                <a:gd name="T99" fmla="*/ 574 h 2894"/>
                <a:gd name="T100" fmla="*/ 0 w 1564"/>
                <a:gd name="T101" fmla="*/ 432 h 2894"/>
                <a:gd name="T102" fmla="*/ 95 w 1564"/>
                <a:gd name="T103" fmla="*/ 276 h 2894"/>
                <a:gd name="T104" fmla="*/ 267 w 1564"/>
                <a:gd name="T105" fmla="*/ 167 h 2894"/>
                <a:gd name="T106" fmla="*/ 363 w 1564"/>
                <a:gd name="T107" fmla="*/ 68 h 2894"/>
                <a:gd name="T108" fmla="*/ 441 w 1564"/>
                <a:gd name="T109" fmla="*/ 0 h 2894"/>
                <a:gd name="T110" fmla="*/ 563 w 1564"/>
                <a:gd name="T111" fmla="*/ 2708 h 2894"/>
                <a:gd name="T112" fmla="*/ 432 w 1564"/>
                <a:gd name="T113" fmla="*/ 2563 h 2894"/>
                <a:gd name="T114" fmla="*/ 295 w 1564"/>
                <a:gd name="T115" fmla="*/ 2433 h 2894"/>
                <a:gd name="T116" fmla="*/ 317 w 1564"/>
                <a:gd name="T117" fmla="*/ 2434 h 2894"/>
                <a:gd name="T118" fmla="*/ 963 w 1564"/>
                <a:gd name="T119" fmla="*/ 1644 h 2894"/>
                <a:gd name="T120" fmla="*/ 963 w 1564"/>
                <a:gd name="T121" fmla="*/ 1644 h 2894"/>
                <a:gd name="T122" fmla="*/ 602 w 1564"/>
                <a:gd name="T123" fmla="*/ 2097 h 2894"/>
                <a:gd name="T124" fmla="*/ 622 w 1564"/>
                <a:gd name="T125" fmla="*/ 2162 h 28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564" h="2894">
                  <a:moveTo>
                    <a:pt x="441" y="0"/>
                  </a:moveTo>
                  <a:lnTo>
                    <a:pt x="462" y="43"/>
                  </a:lnTo>
                  <a:lnTo>
                    <a:pt x="510" y="31"/>
                  </a:lnTo>
                  <a:lnTo>
                    <a:pt x="546" y="74"/>
                  </a:lnTo>
                  <a:lnTo>
                    <a:pt x="556" y="136"/>
                  </a:lnTo>
                  <a:lnTo>
                    <a:pt x="526" y="157"/>
                  </a:lnTo>
                  <a:lnTo>
                    <a:pt x="552" y="204"/>
                  </a:lnTo>
                  <a:lnTo>
                    <a:pt x="582" y="215"/>
                  </a:lnTo>
                  <a:lnTo>
                    <a:pt x="614" y="188"/>
                  </a:lnTo>
                  <a:lnTo>
                    <a:pt x="681" y="189"/>
                  </a:lnTo>
                  <a:lnTo>
                    <a:pt x="682" y="221"/>
                  </a:lnTo>
                  <a:lnTo>
                    <a:pt x="661" y="263"/>
                  </a:lnTo>
                  <a:lnTo>
                    <a:pt x="682" y="300"/>
                  </a:lnTo>
                  <a:lnTo>
                    <a:pt x="681" y="328"/>
                  </a:lnTo>
                  <a:lnTo>
                    <a:pt x="660" y="356"/>
                  </a:lnTo>
                  <a:lnTo>
                    <a:pt x="676" y="401"/>
                  </a:lnTo>
                  <a:lnTo>
                    <a:pt x="676" y="465"/>
                  </a:lnTo>
                  <a:lnTo>
                    <a:pt x="679" y="561"/>
                  </a:lnTo>
                  <a:lnTo>
                    <a:pt x="730" y="534"/>
                  </a:lnTo>
                  <a:lnTo>
                    <a:pt x="774" y="523"/>
                  </a:lnTo>
                  <a:lnTo>
                    <a:pt x="779" y="487"/>
                  </a:lnTo>
                  <a:lnTo>
                    <a:pt x="838" y="460"/>
                  </a:lnTo>
                  <a:lnTo>
                    <a:pt x="898" y="492"/>
                  </a:lnTo>
                  <a:lnTo>
                    <a:pt x="936" y="489"/>
                  </a:lnTo>
                  <a:lnTo>
                    <a:pt x="968" y="529"/>
                  </a:lnTo>
                  <a:lnTo>
                    <a:pt x="1044" y="521"/>
                  </a:lnTo>
                  <a:lnTo>
                    <a:pt x="1083" y="438"/>
                  </a:lnTo>
                  <a:lnTo>
                    <a:pt x="1145" y="426"/>
                  </a:lnTo>
                  <a:lnTo>
                    <a:pt x="1227" y="447"/>
                  </a:lnTo>
                  <a:lnTo>
                    <a:pt x="1253" y="500"/>
                  </a:lnTo>
                  <a:lnTo>
                    <a:pt x="1332" y="557"/>
                  </a:lnTo>
                  <a:lnTo>
                    <a:pt x="1378" y="591"/>
                  </a:lnTo>
                  <a:lnTo>
                    <a:pt x="1396" y="630"/>
                  </a:lnTo>
                  <a:lnTo>
                    <a:pt x="1390" y="662"/>
                  </a:lnTo>
                  <a:lnTo>
                    <a:pt x="1376" y="684"/>
                  </a:lnTo>
                  <a:lnTo>
                    <a:pt x="1396" y="728"/>
                  </a:lnTo>
                  <a:lnTo>
                    <a:pt x="1393" y="779"/>
                  </a:lnTo>
                  <a:lnTo>
                    <a:pt x="1384" y="808"/>
                  </a:lnTo>
                  <a:lnTo>
                    <a:pt x="1417" y="831"/>
                  </a:lnTo>
                  <a:lnTo>
                    <a:pt x="1456" y="874"/>
                  </a:lnTo>
                  <a:lnTo>
                    <a:pt x="1490" y="876"/>
                  </a:lnTo>
                  <a:lnTo>
                    <a:pt x="1522" y="889"/>
                  </a:lnTo>
                  <a:lnTo>
                    <a:pt x="1510" y="909"/>
                  </a:lnTo>
                  <a:lnTo>
                    <a:pt x="1556" y="940"/>
                  </a:lnTo>
                  <a:lnTo>
                    <a:pt x="1564" y="964"/>
                  </a:lnTo>
                  <a:lnTo>
                    <a:pt x="1552" y="1005"/>
                  </a:lnTo>
                  <a:lnTo>
                    <a:pt x="1555" y="1029"/>
                  </a:lnTo>
                  <a:lnTo>
                    <a:pt x="1542" y="1063"/>
                  </a:lnTo>
                  <a:lnTo>
                    <a:pt x="1555" y="1093"/>
                  </a:lnTo>
                  <a:lnTo>
                    <a:pt x="1552" y="1159"/>
                  </a:lnTo>
                  <a:lnTo>
                    <a:pt x="1529" y="1186"/>
                  </a:lnTo>
                  <a:lnTo>
                    <a:pt x="1484" y="1207"/>
                  </a:lnTo>
                  <a:lnTo>
                    <a:pt x="1453" y="1181"/>
                  </a:lnTo>
                  <a:lnTo>
                    <a:pt x="1402" y="1188"/>
                  </a:lnTo>
                  <a:lnTo>
                    <a:pt x="1362" y="1177"/>
                  </a:lnTo>
                  <a:lnTo>
                    <a:pt x="1322" y="1177"/>
                  </a:lnTo>
                  <a:lnTo>
                    <a:pt x="1271" y="1196"/>
                  </a:lnTo>
                  <a:lnTo>
                    <a:pt x="1254" y="1180"/>
                  </a:lnTo>
                  <a:lnTo>
                    <a:pt x="1202" y="1179"/>
                  </a:lnTo>
                  <a:lnTo>
                    <a:pt x="1115" y="1207"/>
                  </a:lnTo>
                  <a:lnTo>
                    <a:pt x="1080" y="1207"/>
                  </a:lnTo>
                  <a:lnTo>
                    <a:pt x="1041" y="1261"/>
                  </a:lnTo>
                  <a:lnTo>
                    <a:pt x="1029" y="1315"/>
                  </a:lnTo>
                  <a:lnTo>
                    <a:pt x="1000" y="1355"/>
                  </a:lnTo>
                  <a:lnTo>
                    <a:pt x="995" y="1427"/>
                  </a:lnTo>
                  <a:lnTo>
                    <a:pt x="1012" y="1500"/>
                  </a:lnTo>
                  <a:lnTo>
                    <a:pt x="1044" y="1517"/>
                  </a:lnTo>
                  <a:lnTo>
                    <a:pt x="1060" y="1553"/>
                  </a:lnTo>
                  <a:lnTo>
                    <a:pt x="1057" y="1620"/>
                  </a:lnTo>
                  <a:lnTo>
                    <a:pt x="1051" y="1649"/>
                  </a:lnTo>
                  <a:lnTo>
                    <a:pt x="1035" y="1646"/>
                  </a:lnTo>
                  <a:lnTo>
                    <a:pt x="1033" y="1672"/>
                  </a:lnTo>
                  <a:lnTo>
                    <a:pt x="1026" y="1675"/>
                  </a:lnTo>
                  <a:lnTo>
                    <a:pt x="1021" y="1666"/>
                  </a:lnTo>
                  <a:lnTo>
                    <a:pt x="983" y="1634"/>
                  </a:lnTo>
                  <a:lnTo>
                    <a:pt x="968" y="1633"/>
                  </a:lnTo>
                  <a:lnTo>
                    <a:pt x="969" y="1617"/>
                  </a:lnTo>
                  <a:lnTo>
                    <a:pt x="946" y="1606"/>
                  </a:lnTo>
                  <a:lnTo>
                    <a:pt x="897" y="1558"/>
                  </a:lnTo>
                  <a:lnTo>
                    <a:pt x="872" y="1548"/>
                  </a:lnTo>
                  <a:lnTo>
                    <a:pt x="851" y="1566"/>
                  </a:lnTo>
                  <a:lnTo>
                    <a:pt x="854" y="1574"/>
                  </a:lnTo>
                  <a:lnTo>
                    <a:pt x="851" y="1581"/>
                  </a:lnTo>
                  <a:lnTo>
                    <a:pt x="835" y="1570"/>
                  </a:lnTo>
                  <a:lnTo>
                    <a:pt x="796" y="1560"/>
                  </a:lnTo>
                  <a:lnTo>
                    <a:pt x="759" y="1569"/>
                  </a:lnTo>
                  <a:lnTo>
                    <a:pt x="734" y="1560"/>
                  </a:lnTo>
                  <a:lnTo>
                    <a:pt x="705" y="1563"/>
                  </a:lnTo>
                  <a:lnTo>
                    <a:pt x="715" y="1534"/>
                  </a:lnTo>
                  <a:lnTo>
                    <a:pt x="727" y="1522"/>
                  </a:lnTo>
                  <a:lnTo>
                    <a:pt x="711" y="1492"/>
                  </a:lnTo>
                  <a:lnTo>
                    <a:pt x="713" y="1444"/>
                  </a:lnTo>
                  <a:lnTo>
                    <a:pt x="724" y="1433"/>
                  </a:lnTo>
                  <a:lnTo>
                    <a:pt x="714" y="1408"/>
                  </a:lnTo>
                  <a:lnTo>
                    <a:pt x="682" y="1403"/>
                  </a:lnTo>
                  <a:lnTo>
                    <a:pt x="676" y="1397"/>
                  </a:lnTo>
                  <a:lnTo>
                    <a:pt x="665" y="1401"/>
                  </a:lnTo>
                  <a:lnTo>
                    <a:pt x="651" y="1392"/>
                  </a:lnTo>
                  <a:lnTo>
                    <a:pt x="623" y="1404"/>
                  </a:lnTo>
                  <a:lnTo>
                    <a:pt x="601" y="1406"/>
                  </a:lnTo>
                  <a:lnTo>
                    <a:pt x="587" y="1395"/>
                  </a:lnTo>
                  <a:lnTo>
                    <a:pt x="575" y="1411"/>
                  </a:lnTo>
                  <a:lnTo>
                    <a:pt x="556" y="1411"/>
                  </a:lnTo>
                  <a:lnTo>
                    <a:pt x="544" y="1405"/>
                  </a:lnTo>
                  <a:lnTo>
                    <a:pt x="544" y="1413"/>
                  </a:lnTo>
                  <a:lnTo>
                    <a:pt x="536" y="1438"/>
                  </a:lnTo>
                  <a:lnTo>
                    <a:pt x="567" y="1454"/>
                  </a:lnTo>
                  <a:lnTo>
                    <a:pt x="572" y="1487"/>
                  </a:lnTo>
                  <a:lnTo>
                    <a:pt x="552" y="1519"/>
                  </a:lnTo>
                  <a:lnTo>
                    <a:pt x="553" y="1558"/>
                  </a:lnTo>
                  <a:lnTo>
                    <a:pt x="547" y="1581"/>
                  </a:lnTo>
                  <a:lnTo>
                    <a:pt x="561" y="1592"/>
                  </a:lnTo>
                  <a:lnTo>
                    <a:pt x="556" y="1643"/>
                  </a:lnTo>
                  <a:lnTo>
                    <a:pt x="529" y="1676"/>
                  </a:lnTo>
                  <a:lnTo>
                    <a:pt x="524" y="1715"/>
                  </a:lnTo>
                  <a:lnTo>
                    <a:pt x="497" y="1753"/>
                  </a:lnTo>
                  <a:lnTo>
                    <a:pt x="487" y="1892"/>
                  </a:lnTo>
                  <a:lnTo>
                    <a:pt x="444" y="1948"/>
                  </a:lnTo>
                  <a:lnTo>
                    <a:pt x="444" y="1987"/>
                  </a:lnTo>
                  <a:lnTo>
                    <a:pt x="427" y="2023"/>
                  </a:lnTo>
                  <a:lnTo>
                    <a:pt x="445" y="2028"/>
                  </a:lnTo>
                  <a:lnTo>
                    <a:pt x="451" y="2037"/>
                  </a:lnTo>
                  <a:lnTo>
                    <a:pt x="433" y="2059"/>
                  </a:lnTo>
                  <a:lnTo>
                    <a:pt x="436" y="2075"/>
                  </a:lnTo>
                  <a:lnTo>
                    <a:pt x="445" y="2113"/>
                  </a:lnTo>
                  <a:lnTo>
                    <a:pt x="445" y="2137"/>
                  </a:lnTo>
                  <a:lnTo>
                    <a:pt x="481" y="2190"/>
                  </a:lnTo>
                  <a:lnTo>
                    <a:pt x="463" y="2225"/>
                  </a:lnTo>
                  <a:lnTo>
                    <a:pt x="474" y="2239"/>
                  </a:lnTo>
                  <a:lnTo>
                    <a:pt x="494" y="2234"/>
                  </a:lnTo>
                  <a:lnTo>
                    <a:pt x="499" y="2218"/>
                  </a:lnTo>
                  <a:lnTo>
                    <a:pt x="517" y="2199"/>
                  </a:lnTo>
                  <a:lnTo>
                    <a:pt x="526" y="2204"/>
                  </a:lnTo>
                  <a:lnTo>
                    <a:pt x="553" y="2210"/>
                  </a:lnTo>
                  <a:lnTo>
                    <a:pt x="570" y="2225"/>
                  </a:lnTo>
                  <a:lnTo>
                    <a:pt x="574" y="2264"/>
                  </a:lnTo>
                  <a:lnTo>
                    <a:pt x="591" y="2286"/>
                  </a:lnTo>
                  <a:lnTo>
                    <a:pt x="586" y="2325"/>
                  </a:lnTo>
                  <a:lnTo>
                    <a:pt x="606" y="2332"/>
                  </a:lnTo>
                  <a:lnTo>
                    <a:pt x="625" y="2373"/>
                  </a:lnTo>
                  <a:lnTo>
                    <a:pt x="645" y="2372"/>
                  </a:lnTo>
                  <a:lnTo>
                    <a:pt x="645" y="2352"/>
                  </a:lnTo>
                  <a:lnTo>
                    <a:pt x="647" y="2336"/>
                  </a:lnTo>
                  <a:lnTo>
                    <a:pt x="656" y="2365"/>
                  </a:lnTo>
                  <a:lnTo>
                    <a:pt x="677" y="2396"/>
                  </a:lnTo>
                  <a:lnTo>
                    <a:pt x="678" y="2426"/>
                  </a:lnTo>
                  <a:lnTo>
                    <a:pt x="694" y="2436"/>
                  </a:lnTo>
                  <a:lnTo>
                    <a:pt x="710" y="2512"/>
                  </a:lnTo>
                  <a:lnTo>
                    <a:pt x="702" y="2521"/>
                  </a:lnTo>
                  <a:lnTo>
                    <a:pt x="697" y="2535"/>
                  </a:lnTo>
                  <a:lnTo>
                    <a:pt x="688" y="2523"/>
                  </a:lnTo>
                  <a:lnTo>
                    <a:pt x="658" y="2541"/>
                  </a:lnTo>
                  <a:lnTo>
                    <a:pt x="654" y="2568"/>
                  </a:lnTo>
                  <a:lnTo>
                    <a:pt x="706" y="2588"/>
                  </a:lnTo>
                  <a:lnTo>
                    <a:pt x="713" y="2561"/>
                  </a:lnTo>
                  <a:lnTo>
                    <a:pt x="724" y="2569"/>
                  </a:lnTo>
                  <a:lnTo>
                    <a:pt x="727" y="2601"/>
                  </a:lnTo>
                  <a:lnTo>
                    <a:pt x="752" y="2622"/>
                  </a:lnTo>
                  <a:lnTo>
                    <a:pt x="803" y="2672"/>
                  </a:lnTo>
                  <a:lnTo>
                    <a:pt x="825" y="2690"/>
                  </a:lnTo>
                  <a:lnTo>
                    <a:pt x="841" y="2679"/>
                  </a:lnTo>
                  <a:lnTo>
                    <a:pt x="878" y="2684"/>
                  </a:lnTo>
                  <a:lnTo>
                    <a:pt x="913" y="2697"/>
                  </a:lnTo>
                  <a:lnTo>
                    <a:pt x="936" y="2750"/>
                  </a:lnTo>
                  <a:lnTo>
                    <a:pt x="956" y="2775"/>
                  </a:lnTo>
                  <a:lnTo>
                    <a:pt x="990" y="2797"/>
                  </a:lnTo>
                  <a:lnTo>
                    <a:pt x="994" y="2815"/>
                  </a:lnTo>
                  <a:lnTo>
                    <a:pt x="985" y="2823"/>
                  </a:lnTo>
                  <a:lnTo>
                    <a:pt x="985" y="2857"/>
                  </a:lnTo>
                  <a:lnTo>
                    <a:pt x="960" y="2875"/>
                  </a:lnTo>
                  <a:lnTo>
                    <a:pt x="935" y="2854"/>
                  </a:lnTo>
                  <a:lnTo>
                    <a:pt x="902" y="2858"/>
                  </a:lnTo>
                  <a:lnTo>
                    <a:pt x="861" y="2894"/>
                  </a:lnTo>
                  <a:lnTo>
                    <a:pt x="812" y="2882"/>
                  </a:lnTo>
                  <a:lnTo>
                    <a:pt x="813" y="2855"/>
                  </a:lnTo>
                  <a:lnTo>
                    <a:pt x="834" y="2829"/>
                  </a:lnTo>
                  <a:lnTo>
                    <a:pt x="840" y="2776"/>
                  </a:lnTo>
                  <a:lnTo>
                    <a:pt x="816" y="2752"/>
                  </a:lnTo>
                  <a:lnTo>
                    <a:pt x="777" y="2752"/>
                  </a:lnTo>
                  <a:lnTo>
                    <a:pt x="768" y="2731"/>
                  </a:lnTo>
                  <a:lnTo>
                    <a:pt x="718" y="2717"/>
                  </a:lnTo>
                  <a:lnTo>
                    <a:pt x="683" y="2686"/>
                  </a:lnTo>
                  <a:lnTo>
                    <a:pt x="660" y="2717"/>
                  </a:lnTo>
                  <a:lnTo>
                    <a:pt x="648" y="2758"/>
                  </a:lnTo>
                  <a:lnTo>
                    <a:pt x="633" y="2734"/>
                  </a:lnTo>
                  <a:lnTo>
                    <a:pt x="553" y="2677"/>
                  </a:lnTo>
                  <a:lnTo>
                    <a:pt x="551" y="2663"/>
                  </a:lnTo>
                  <a:lnTo>
                    <a:pt x="567" y="2644"/>
                  </a:lnTo>
                  <a:lnTo>
                    <a:pt x="568" y="2625"/>
                  </a:lnTo>
                  <a:lnTo>
                    <a:pt x="548" y="2622"/>
                  </a:lnTo>
                  <a:lnTo>
                    <a:pt x="536" y="2591"/>
                  </a:lnTo>
                  <a:lnTo>
                    <a:pt x="499" y="2585"/>
                  </a:lnTo>
                  <a:lnTo>
                    <a:pt x="499" y="2561"/>
                  </a:lnTo>
                  <a:lnTo>
                    <a:pt x="459" y="2505"/>
                  </a:lnTo>
                  <a:lnTo>
                    <a:pt x="432" y="2505"/>
                  </a:lnTo>
                  <a:lnTo>
                    <a:pt x="411" y="2439"/>
                  </a:lnTo>
                  <a:lnTo>
                    <a:pt x="377" y="2433"/>
                  </a:lnTo>
                  <a:lnTo>
                    <a:pt x="377" y="2406"/>
                  </a:lnTo>
                  <a:lnTo>
                    <a:pt x="357" y="2390"/>
                  </a:lnTo>
                  <a:lnTo>
                    <a:pt x="358" y="2372"/>
                  </a:lnTo>
                  <a:lnTo>
                    <a:pt x="323" y="2389"/>
                  </a:lnTo>
                  <a:lnTo>
                    <a:pt x="325" y="2423"/>
                  </a:lnTo>
                  <a:lnTo>
                    <a:pt x="301" y="2421"/>
                  </a:lnTo>
                  <a:lnTo>
                    <a:pt x="284" y="2396"/>
                  </a:lnTo>
                  <a:lnTo>
                    <a:pt x="275" y="2333"/>
                  </a:lnTo>
                  <a:lnTo>
                    <a:pt x="283" y="2316"/>
                  </a:lnTo>
                  <a:lnTo>
                    <a:pt x="278" y="2264"/>
                  </a:lnTo>
                  <a:lnTo>
                    <a:pt x="301" y="2253"/>
                  </a:lnTo>
                  <a:lnTo>
                    <a:pt x="300" y="2182"/>
                  </a:lnTo>
                  <a:lnTo>
                    <a:pt x="320" y="2186"/>
                  </a:lnTo>
                  <a:lnTo>
                    <a:pt x="333" y="2159"/>
                  </a:lnTo>
                  <a:lnTo>
                    <a:pt x="312" y="2154"/>
                  </a:lnTo>
                  <a:lnTo>
                    <a:pt x="338" y="2117"/>
                  </a:lnTo>
                  <a:lnTo>
                    <a:pt x="331" y="2102"/>
                  </a:lnTo>
                  <a:lnTo>
                    <a:pt x="354" y="2066"/>
                  </a:lnTo>
                  <a:lnTo>
                    <a:pt x="333" y="2064"/>
                  </a:lnTo>
                  <a:lnTo>
                    <a:pt x="341" y="2003"/>
                  </a:lnTo>
                  <a:lnTo>
                    <a:pt x="351" y="1976"/>
                  </a:lnTo>
                  <a:lnTo>
                    <a:pt x="367" y="1947"/>
                  </a:lnTo>
                  <a:lnTo>
                    <a:pt x="373" y="1901"/>
                  </a:lnTo>
                  <a:lnTo>
                    <a:pt x="412" y="1871"/>
                  </a:lnTo>
                  <a:lnTo>
                    <a:pt x="456" y="1756"/>
                  </a:lnTo>
                  <a:lnTo>
                    <a:pt x="477" y="1742"/>
                  </a:lnTo>
                  <a:lnTo>
                    <a:pt x="479" y="1682"/>
                  </a:lnTo>
                  <a:lnTo>
                    <a:pt x="456" y="1640"/>
                  </a:lnTo>
                  <a:lnTo>
                    <a:pt x="459" y="1587"/>
                  </a:lnTo>
                  <a:lnTo>
                    <a:pt x="443" y="1554"/>
                  </a:lnTo>
                  <a:lnTo>
                    <a:pt x="435" y="1500"/>
                  </a:lnTo>
                  <a:lnTo>
                    <a:pt x="413" y="1478"/>
                  </a:lnTo>
                  <a:lnTo>
                    <a:pt x="418" y="1438"/>
                  </a:lnTo>
                  <a:lnTo>
                    <a:pt x="410" y="1402"/>
                  </a:lnTo>
                  <a:lnTo>
                    <a:pt x="423" y="1372"/>
                  </a:lnTo>
                  <a:lnTo>
                    <a:pt x="399" y="1294"/>
                  </a:lnTo>
                  <a:lnTo>
                    <a:pt x="349" y="1245"/>
                  </a:lnTo>
                  <a:lnTo>
                    <a:pt x="293" y="1201"/>
                  </a:lnTo>
                  <a:lnTo>
                    <a:pt x="246" y="1142"/>
                  </a:lnTo>
                  <a:lnTo>
                    <a:pt x="245" y="1109"/>
                  </a:lnTo>
                  <a:lnTo>
                    <a:pt x="218" y="1045"/>
                  </a:lnTo>
                  <a:lnTo>
                    <a:pt x="257" y="1023"/>
                  </a:lnTo>
                  <a:lnTo>
                    <a:pt x="261" y="995"/>
                  </a:lnTo>
                  <a:lnTo>
                    <a:pt x="240" y="901"/>
                  </a:lnTo>
                  <a:lnTo>
                    <a:pt x="255" y="875"/>
                  </a:lnTo>
                  <a:lnTo>
                    <a:pt x="290" y="856"/>
                  </a:lnTo>
                  <a:lnTo>
                    <a:pt x="286" y="819"/>
                  </a:lnTo>
                  <a:lnTo>
                    <a:pt x="247" y="801"/>
                  </a:lnTo>
                  <a:lnTo>
                    <a:pt x="240" y="760"/>
                  </a:lnTo>
                  <a:lnTo>
                    <a:pt x="219" y="713"/>
                  </a:lnTo>
                  <a:lnTo>
                    <a:pt x="191" y="703"/>
                  </a:lnTo>
                  <a:lnTo>
                    <a:pt x="147" y="607"/>
                  </a:lnTo>
                  <a:lnTo>
                    <a:pt x="99" y="574"/>
                  </a:lnTo>
                  <a:lnTo>
                    <a:pt x="88" y="546"/>
                  </a:lnTo>
                  <a:lnTo>
                    <a:pt x="62" y="521"/>
                  </a:lnTo>
                  <a:lnTo>
                    <a:pt x="32" y="468"/>
                  </a:lnTo>
                  <a:lnTo>
                    <a:pt x="3" y="460"/>
                  </a:lnTo>
                  <a:lnTo>
                    <a:pt x="0" y="432"/>
                  </a:lnTo>
                  <a:lnTo>
                    <a:pt x="48" y="412"/>
                  </a:lnTo>
                  <a:lnTo>
                    <a:pt x="82" y="387"/>
                  </a:lnTo>
                  <a:lnTo>
                    <a:pt x="68" y="356"/>
                  </a:lnTo>
                  <a:lnTo>
                    <a:pt x="68" y="302"/>
                  </a:lnTo>
                  <a:lnTo>
                    <a:pt x="95" y="276"/>
                  </a:lnTo>
                  <a:lnTo>
                    <a:pt x="86" y="214"/>
                  </a:lnTo>
                  <a:lnTo>
                    <a:pt x="115" y="174"/>
                  </a:lnTo>
                  <a:lnTo>
                    <a:pt x="184" y="201"/>
                  </a:lnTo>
                  <a:lnTo>
                    <a:pt x="226" y="167"/>
                  </a:lnTo>
                  <a:lnTo>
                    <a:pt x="267" y="167"/>
                  </a:lnTo>
                  <a:lnTo>
                    <a:pt x="279" y="149"/>
                  </a:lnTo>
                  <a:lnTo>
                    <a:pt x="280" y="102"/>
                  </a:lnTo>
                  <a:lnTo>
                    <a:pt x="303" y="81"/>
                  </a:lnTo>
                  <a:lnTo>
                    <a:pt x="349" y="88"/>
                  </a:lnTo>
                  <a:lnTo>
                    <a:pt x="363" y="68"/>
                  </a:lnTo>
                  <a:lnTo>
                    <a:pt x="344" y="41"/>
                  </a:lnTo>
                  <a:lnTo>
                    <a:pt x="344" y="21"/>
                  </a:lnTo>
                  <a:lnTo>
                    <a:pt x="385" y="6"/>
                  </a:lnTo>
                  <a:lnTo>
                    <a:pt x="439" y="3"/>
                  </a:lnTo>
                  <a:lnTo>
                    <a:pt x="441" y="0"/>
                  </a:lnTo>
                  <a:lnTo>
                    <a:pt x="441" y="0"/>
                  </a:lnTo>
                  <a:close/>
                  <a:moveTo>
                    <a:pt x="541" y="2706"/>
                  </a:moveTo>
                  <a:lnTo>
                    <a:pt x="556" y="2735"/>
                  </a:lnTo>
                  <a:lnTo>
                    <a:pt x="569" y="2730"/>
                  </a:lnTo>
                  <a:lnTo>
                    <a:pt x="563" y="2708"/>
                  </a:lnTo>
                  <a:lnTo>
                    <a:pt x="550" y="2701"/>
                  </a:lnTo>
                  <a:lnTo>
                    <a:pt x="541" y="2706"/>
                  </a:lnTo>
                  <a:lnTo>
                    <a:pt x="541" y="2706"/>
                  </a:lnTo>
                  <a:close/>
                  <a:moveTo>
                    <a:pt x="425" y="2526"/>
                  </a:moveTo>
                  <a:lnTo>
                    <a:pt x="432" y="2563"/>
                  </a:lnTo>
                  <a:lnTo>
                    <a:pt x="438" y="2544"/>
                  </a:lnTo>
                  <a:lnTo>
                    <a:pt x="435" y="2528"/>
                  </a:lnTo>
                  <a:lnTo>
                    <a:pt x="425" y="2526"/>
                  </a:lnTo>
                  <a:lnTo>
                    <a:pt x="425" y="2526"/>
                  </a:lnTo>
                  <a:close/>
                  <a:moveTo>
                    <a:pt x="295" y="2433"/>
                  </a:moveTo>
                  <a:lnTo>
                    <a:pt x="288" y="2458"/>
                  </a:lnTo>
                  <a:lnTo>
                    <a:pt x="295" y="2472"/>
                  </a:lnTo>
                  <a:lnTo>
                    <a:pt x="293" y="2510"/>
                  </a:lnTo>
                  <a:lnTo>
                    <a:pt x="317" y="2479"/>
                  </a:lnTo>
                  <a:lnTo>
                    <a:pt x="317" y="2434"/>
                  </a:lnTo>
                  <a:lnTo>
                    <a:pt x="317" y="2434"/>
                  </a:lnTo>
                  <a:lnTo>
                    <a:pt x="308" y="2433"/>
                  </a:lnTo>
                  <a:lnTo>
                    <a:pt x="295" y="2433"/>
                  </a:lnTo>
                  <a:lnTo>
                    <a:pt x="295" y="2433"/>
                  </a:lnTo>
                  <a:close/>
                  <a:moveTo>
                    <a:pt x="963" y="1644"/>
                  </a:moveTo>
                  <a:lnTo>
                    <a:pt x="965" y="1676"/>
                  </a:lnTo>
                  <a:lnTo>
                    <a:pt x="992" y="1697"/>
                  </a:lnTo>
                  <a:lnTo>
                    <a:pt x="1011" y="1694"/>
                  </a:lnTo>
                  <a:lnTo>
                    <a:pt x="963" y="1644"/>
                  </a:lnTo>
                  <a:lnTo>
                    <a:pt x="963" y="1644"/>
                  </a:lnTo>
                  <a:close/>
                  <a:moveTo>
                    <a:pt x="602" y="2097"/>
                  </a:moveTo>
                  <a:lnTo>
                    <a:pt x="569" y="2109"/>
                  </a:lnTo>
                  <a:lnTo>
                    <a:pt x="593" y="2117"/>
                  </a:lnTo>
                  <a:lnTo>
                    <a:pt x="602" y="2097"/>
                  </a:lnTo>
                  <a:lnTo>
                    <a:pt x="602" y="2097"/>
                  </a:lnTo>
                  <a:close/>
                  <a:moveTo>
                    <a:pt x="611" y="2136"/>
                  </a:moveTo>
                  <a:lnTo>
                    <a:pt x="584" y="2153"/>
                  </a:lnTo>
                  <a:lnTo>
                    <a:pt x="586" y="2178"/>
                  </a:lnTo>
                  <a:lnTo>
                    <a:pt x="613" y="2200"/>
                  </a:lnTo>
                  <a:lnTo>
                    <a:pt x="622" y="2162"/>
                  </a:lnTo>
                  <a:lnTo>
                    <a:pt x="611" y="2136"/>
                  </a:lnTo>
                  <a:close/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5" name="Freeform 25"/>
            <p:cNvSpPr>
              <a:spLocks noEditPoints="1"/>
            </p:cNvSpPr>
            <p:nvPr/>
          </p:nvSpPr>
          <p:spPr bwMode="auto">
            <a:xfrm>
              <a:off x="2790391" y="4494352"/>
              <a:ext cx="249929" cy="560280"/>
            </a:xfrm>
            <a:custGeom>
              <a:avLst/>
              <a:gdLst>
                <a:gd name="T0" fmla="*/ 902 w 1634"/>
                <a:gd name="T1" fmla="*/ 53 h 3672"/>
                <a:gd name="T2" fmla="*/ 1044 w 1634"/>
                <a:gd name="T3" fmla="*/ 290 h 3672"/>
                <a:gd name="T4" fmla="*/ 991 w 1634"/>
                <a:gd name="T5" fmla="*/ 534 h 3672"/>
                <a:gd name="T6" fmla="*/ 917 w 1634"/>
                <a:gd name="T7" fmla="*/ 638 h 3672"/>
                <a:gd name="T8" fmla="*/ 946 w 1634"/>
                <a:gd name="T9" fmla="*/ 788 h 3672"/>
                <a:gd name="T10" fmla="*/ 1118 w 1634"/>
                <a:gd name="T11" fmla="*/ 879 h 3672"/>
                <a:gd name="T12" fmla="*/ 1195 w 1634"/>
                <a:gd name="T13" fmla="*/ 1000 h 3672"/>
                <a:gd name="T14" fmla="*/ 1342 w 1634"/>
                <a:gd name="T15" fmla="*/ 1055 h 3672"/>
                <a:gd name="T16" fmla="*/ 1258 w 1634"/>
                <a:gd name="T17" fmla="*/ 1260 h 3672"/>
                <a:gd name="T18" fmla="*/ 1395 w 1634"/>
                <a:gd name="T19" fmla="*/ 1320 h 3672"/>
                <a:gd name="T20" fmla="*/ 1634 w 1634"/>
                <a:gd name="T21" fmla="*/ 1328 h 3672"/>
                <a:gd name="T22" fmla="*/ 1522 w 1634"/>
                <a:gd name="T23" fmla="*/ 1506 h 3672"/>
                <a:gd name="T24" fmla="*/ 1348 w 1634"/>
                <a:gd name="T25" fmla="*/ 1624 h 3672"/>
                <a:gd name="T26" fmla="*/ 1271 w 1634"/>
                <a:gd name="T27" fmla="*/ 1750 h 3672"/>
                <a:gd name="T28" fmla="*/ 1072 w 1634"/>
                <a:gd name="T29" fmla="*/ 1885 h 3672"/>
                <a:gd name="T30" fmla="*/ 1036 w 1634"/>
                <a:gd name="T31" fmla="*/ 2051 h 3672"/>
                <a:gd name="T32" fmla="*/ 1223 w 1634"/>
                <a:gd name="T33" fmla="*/ 2296 h 3672"/>
                <a:gd name="T34" fmla="*/ 1244 w 1634"/>
                <a:gd name="T35" fmla="*/ 2484 h 3672"/>
                <a:gd name="T36" fmla="*/ 1297 w 1634"/>
                <a:gd name="T37" fmla="*/ 2784 h 3672"/>
                <a:gd name="T38" fmla="*/ 1417 w 1634"/>
                <a:gd name="T39" fmla="*/ 3061 h 3672"/>
                <a:gd name="T40" fmla="*/ 1481 w 1634"/>
                <a:gd name="T41" fmla="*/ 3325 h 3672"/>
                <a:gd name="T42" fmla="*/ 1345 w 1634"/>
                <a:gd name="T43" fmla="*/ 3586 h 3672"/>
                <a:gd name="T44" fmla="*/ 1293 w 1634"/>
                <a:gd name="T45" fmla="*/ 3540 h 3672"/>
                <a:gd name="T46" fmla="*/ 1330 w 1634"/>
                <a:gd name="T47" fmla="*/ 3439 h 3672"/>
                <a:gd name="T48" fmla="*/ 1338 w 1634"/>
                <a:gd name="T49" fmla="*/ 3264 h 3672"/>
                <a:gd name="T50" fmla="*/ 1290 w 1634"/>
                <a:gd name="T51" fmla="*/ 3012 h 3672"/>
                <a:gd name="T52" fmla="*/ 1213 w 1634"/>
                <a:gd name="T53" fmla="*/ 2942 h 3672"/>
                <a:gd name="T54" fmla="*/ 1139 w 1634"/>
                <a:gd name="T55" fmla="*/ 2718 h 3672"/>
                <a:gd name="T56" fmla="*/ 1094 w 1634"/>
                <a:gd name="T57" fmla="*/ 2461 h 3672"/>
                <a:gd name="T58" fmla="*/ 1046 w 1634"/>
                <a:gd name="T59" fmla="*/ 2391 h 3672"/>
                <a:gd name="T60" fmla="*/ 928 w 1634"/>
                <a:gd name="T61" fmla="*/ 2235 h 3672"/>
                <a:gd name="T62" fmla="*/ 926 w 1634"/>
                <a:gd name="T63" fmla="*/ 2267 h 3672"/>
                <a:gd name="T64" fmla="*/ 813 w 1634"/>
                <a:gd name="T65" fmla="*/ 2352 h 3672"/>
                <a:gd name="T66" fmla="*/ 775 w 1634"/>
                <a:gd name="T67" fmla="*/ 2426 h 3672"/>
                <a:gd name="T68" fmla="*/ 613 w 1634"/>
                <a:gd name="T69" fmla="*/ 2499 h 3672"/>
                <a:gd name="T70" fmla="*/ 513 w 1634"/>
                <a:gd name="T71" fmla="*/ 2536 h 3672"/>
                <a:gd name="T72" fmla="*/ 482 w 1634"/>
                <a:gd name="T73" fmla="*/ 2470 h 3672"/>
                <a:gd name="T74" fmla="*/ 516 w 1634"/>
                <a:gd name="T75" fmla="*/ 2236 h 3672"/>
                <a:gd name="T76" fmla="*/ 444 w 1634"/>
                <a:gd name="T77" fmla="*/ 2032 h 3672"/>
                <a:gd name="T78" fmla="*/ 325 w 1634"/>
                <a:gd name="T79" fmla="*/ 1843 h 3672"/>
                <a:gd name="T80" fmla="*/ 212 w 1634"/>
                <a:gd name="T81" fmla="*/ 1827 h 3672"/>
                <a:gd name="T82" fmla="*/ 281 w 1634"/>
                <a:gd name="T83" fmla="*/ 1834 h 3672"/>
                <a:gd name="T84" fmla="*/ 288 w 1634"/>
                <a:gd name="T85" fmla="*/ 1722 h 3672"/>
                <a:gd name="T86" fmla="*/ 138 w 1634"/>
                <a:gd name="T87" fmla="*/ 1685 h 3672"/>
                <a:gd name="T88" fmla="*/ 117 w 1634"/>
                <a:gd name="T89" fmla="*/ 1667 h 3672"/>
                <a:gd name="T90" fmla="*/ 6 w 1634"/>
                <a:gd name="T91" fmla="*/ 1460 h 3672"/>
                <a:gd name="T92" fmla="*/ 100 w 1634"/>
                <a:gd name="T93" fmla="*/ 1291 h 3672"/>
                <a:gd name="T94" fmla="*/ 171 w 1634"/>
                <a:gd name="T95" fmla="*/ 1095 h 3672"/>
                <a:gd name="T96" fmla="*/ 272 w 1634"/>
                <a:gd name="T97" fmla="*/ 903 h 3672"/>
                <a:gd name="T98" fmla="*/ 364 w 1634"/>
                <a:gd name="T99" fmla="*/ 527 h 3672"/>
                <a:gd name="T100" fmla="*/ 526 w 1634"/>
                <a:gd name="T101" fmla="*/ 223 h 3672"/>
                <a:gd name="T102" fmla="*/ 712 w 1634"/>
                <a:gd name="T103" fmla="*/ 135 h 3672"/>
                <a:gd name="T104" fmla="*/ 239 w 1634"/>
                <a:gd name="T105" fmla="*/ 1953 h 36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634" h="3672">
                  <a:moveTo>
                    <a:pt x="735" y="16"/>
                  </a:moveTo>
                  <a:lnTo>
                    <a:pt x="766" y="0"/>
                  </a:lnTo>
                  <a:lnTo>
                    <a:pt x="808" y="19"/>
                  </a:lnTo>
                  <a:lnTo>
                    <a:pt x="836" y="3"/>
                  </a:lnTo>
                  <a:lnTo>
                    <a:pt x="878" y="5"/>
                  </a:lnTo>
                  <a:lnTo>
                    <a:pt x="902" y="53"/>
                  </a:lnTo>
                  <a:lnTo>
                    <a:pt x="938" y="79"/>
                  </a:lnTo>
                  <a:lnTo>
                    <a:pt x="948" y="137"/>
                  </a:lnTo>
                  <a:lnTo>
                    <a:pt x="980" y="136"/>
                  </a:lnTo>
                  <a:lnTo>
                    <a:pt x="1013" y="172"/>
                  </a:lnTo>
                  <a:lnTo>
                    <a:pt x="1013" y="228"/>
                  </a:lnTo>
                  <a:lnTo>
                    <a:pt x="1044" y="290"/>
                  </a:lnTo>
                  <a:lnTo>
                    <a:pt x="1047" y="346"/>
                  </a:lnTo>
                  <a:lnTo>
                    <a:pt x="1037" y="423"/>
                  </a:lnTo>
                  <a:lnTo>
                    <a:pt x="1037" y="461"/>
                  </a:lnTo>
                  <a:lnTo>
                    <a:pt x="1029" y="483"/>
                  </a:lnTo>
                  <a:lnTo>
                    <a:pt x="994" y="499"/>
                  </a:lnTo>
                  <a:lnTo>
                    <a:pt x="991" y="534"/>
                  </a:lnTo>
                  <a:lnTo>
                    <a:pt x="973" y="539"/>
                  </a:lnTo>
                  <a:lnTo>
                    <a:pt x="964" y="564"/>
                  </a:lnTo>
                  <a:lnTo>
                    <a:pt x="980" y="600"/>
                  </a:lnTo>
                  <a:lnTo>
                    <a:pt x="966" y="621"/>
                  </a:lnTo>
                  <a:lnTo>
                    <a:pt x="942" y="612"/>
                  </a:lnTo>
                  <a:lnTo>
                    <a:pt x="917" y="638"/>
                  </a:lnTo>
                  <a:lnTo>
                    <a:pt x="902" y="670"/>
                  </a:lnTo>
                  <a:lnTo>
                    <a:pt x="918" y="693"/>
                  </a:lnTo>
                  <a:lnTo>
                    <a:pt x="901" y="721"/>
                  </a:lnTo>
                  <a:lnTo>
                    <a:pt x="901" y="752"/>
                  </a:lnTo>
                  <a:lnTo>
                    <a:pt x="932" y="765"/>
                  </a:lnTo>
                  <a:lnTo>
                    <a:pt x="946" y="788"/>
                  </a:lnTo>
                  <a:lnTo>
                    <a:pt x="971" y="812"/>
                  </a:lnTo>
                  <a:lnTo>
                    <a:pt x="966" y="856"/>
                  </a:lnTo>
                  <a:lnTo>
                    <a:pt x="983" y="898"/>
                  </a:lnTo>
                  <a:lnTo>
                    <a:pt x="1026" y="866"/>
                  </a:lnTo>
                  <a:lnTo>
                    <a:pt x="1110" y="850"/>
                  </a:lnTo>
                  <a:lnTo>
                    <a:pt x="1118" y="879"/>
                  </a:lnTo>
                  <a:lnTo>
                    <a:pt x="1105" y="901"/>
                  </a:lnTo>
                  <a:lnTo>
                    <a:pt x="1129" y="919"/>
                  </a:lnTo>
                  <a:lnTo>
                    <a:pt x="1176" y="907"/>
                  </a:lnTo>
                  <a:lnTo>
                    <a:pt x="1185" y="939"/>
                  </a:lnTo>
                  <a:lnTo>
                    <a:pt x="1173" y="971"/>
                  </a:lnTo>
                  <a:lnTo>
                    <a:pt x="1195" y="1000"/>
                  </a:lnTo>
                  <a:lnTo>
                    <a:pt x="1242" y="1011"/>
                  </a:lnTo>
                  <a:lnTo>
                    <a:pt x="1232" y="1028"/>
                  </a:lnTo>
                  <a:lnTo>
                    <a:pt x="1248" y="1052"/>
                  </a:lnTo>
                  <a:lnTo>
                    <a:pt x="1254" y="1037"/>
                  </a:lnTo>
                  <a:lnTo>
                    <a:pt x="1305" y="1031"/>
                  </a:lnTo>
                  <a:lnTo>
                    <a:pt x="1342" y="1055"/>
                  </a:lnTo>
                  <a:lnTo>
                    <a:pt x="1342" y="1082"/>
                  </a:lnTo>
                  <a:lnTo>
                    <a:pt x="1327" y="1114"/>
                  </a:lnTo>
                  <a:lnTo>
                    <a:pt x="1328" y="1141"/>
                  </a:lnTo>
                  <a:lnTo>
                    <a:pt x="1285" y="1200"/>
                  </a:lnTo>
                  <a:lnTo>
                    <a:pt x="1251" y="1235"/>
                  </a:lnTo>
                  <a:lnTo>
                    <a:pt x="1258" y="1260"/>
                  </a:lnTo>
                  <a:lnTo>
                    <a:pt x="1285" y="1247"/>
                  </a:lnTo>
                  <a:lnTo>
                    <a:pt x="1344" y="1253"/>
                  </a:lnTo>
                  <a:lnTo>
                    <a:pt x="1353" y="1263"/>
                  </a:lnTo>
                  <a:lnTo>
                    <a:pt x="1381" y="1238"/>
                  </a:lnTo>
                  <a:lnTo>
                    <a:pt x="1406" y="1271"/>
                  </a:lnTo>
                  <a:lnTo>
                    <a:pt x="1395" y="1320"/>
                  </a:lnTo>
                  <a:lnTo>
                    <a:pt x="1407" y="1355"/>
                  </a:lnTo>
                  <a:lnTo>
                    <a:pt x="1449" y="1376"/>
                  </a:lnTo>
                  <a:lnTo>
                    <a:pt x="1475" y="1352"/>
                  </a:lnTo>
                  <a:lnTo>
                    <a:pt x="1515" y="1352"/>
                  </a:lnTo>
                  <a:lnTo>
                    <a:pt x="1599" y="1316"/>
                  </a:lnTo>
                  <a:lnTo>
                    <a:pt x="1634" y="1328"/>
                  </a:lnTo>
                  <a:lnTo>
                    <a:pt x="1631" y="1362"/>
                  </a:lnTo>
                  <a:lnTo>
                    <a:pt x="1579" y="1408"/>
                  </a:lnTo>
                  <a:lnTo>
                    <a:pt x="1528" y="1419"/>
                  </a:lnTo>
                  <a:lnTo>
                    <a:pt x="1526" y="1453"/>
                  </a:lnTo>
                  <a:lnTo>
                    <a:pt x="1506" y="1481"/>
                  </a:lnTo>
                  <a:lnTo>
                    <a:pt x="1522" y="1506"/>
                  </a:lnTo>
                  <a:lnTo>
                    <a:pt x="1486" y="1535"/>
                  </a:lnTo>
                  <a:lnTo>
                    <a:pt x="1466" y="1535"/>
                  </a:lnTo>
                  <a:lnTo>
                    <a:pt x="1443" y="1586"/>
                  </a:lnTo>
                  <a:lnTo>
                    <a:pt x="1389" y="1589"/>
                  </a:lnTo>
                  <a:lnTo>
                    <a:pt x="1348" y="1604"/>
                  </a:lnTo>
                  <a:lnTo>
                    <a:pt x="1348" y="1624"/>
                  </a:lnTo>
                  <a:lnTo>
                    <a:pt x="1367" y="1651"/>
                  </a:lnTo>
                  <a:lnTo>
                    <a:pt x="1353" y="1671"/>
                  </a:lnTo>
                  <a:lnTo>
                    <a:pt x="1307" y="1664"/>
                  </a:lnTo>
                  <a:lnTo>
                    <a:pt x="1284" y="1685"/>
                  </a:lnTo>
                  <a:lnTo>
                    <a:pt x="1283" y="1732"/>
                  </a:lnTo>
                  <a:lnTo>
                    <a:pt x="1271" y="1750"/>
                  </a:lnTo>
                  <a:lnTo>
                    <a:pt x="1230" y="1750"/>
                  </a:lnTo>
                  <a:lnTo>
                    <a:pt x="1188" y="1784"/>
                  </a:lnTo>
                  <a:lnTo>
                    <a:pt x="1119" y="1757"/>
                  </a:lnTo>
                  <a:lnTo>
                    <a:pt x="1090" y="1797"/>
                  </a:lnTo>
                  <a:lnTo>
                    <a:pt x="1099" y="1859"/>
                  </a:lnTo>
                  <a:lnTo>
                    <a:pt x="1072" y="1885"/>
                  </a:lnTo>
                  <a:lnTo>
                    <a:pt x="1072" y="1939"/>
                  </a:lnTo>
                  <a:lnTo>
                    <a:pt x="1086" y="1970"/>
                  </a:lnTo>
                  <a:lnTo>
                    <a:pt x="1052" y="1995"/>
                  </a:lnTo>
                  <a:lnTo>
                    <a:pt x="1004" y="2015"/>
                  </a:lnTo>
                  <a:lnTo>
                    <a:pt x="1007" y="2043"/>
                  </a:lnTo>
                  <a:lnTo>
                    <a:pt x="1036" y="2051"/>
                  </a:lnTo>
                  <a:lnTo>
                    <a:pt x="1066" y="2104"/>
                  </a:lnTo>
                  <a:lnTo>
                    <a:pt x="1092" y="2129"/>
                  </a:lnTo>
                  <a:lnTo>
                    <a:pt x="1103" y="2157"/>
                  </a:lnTo>
                  <a:lnTo>
                    <a:pt x="1151" y="2190"/>
                  </a:lnTo>
                  <a:lnTo>
                    <a:pt x="1195" y="2286"/>
                  </a:lnTo>
                  <a:lnTo>
                    <a:pt x="1223" y="2296"/>
                  </a:lnTo>
                  <a:lnTo>
                    <a:pt x="1244" y="2343"/>
                  </a:lnTo>
                  <a:lnTo>
                    <a:pt x="1251" y="2384"/>
                  </a:lnTo>
                  <a:lnTo>
                    <a:pt x="1290" y="2402"/>
                  </a:lnTo>
                  <a:lnTo>
                    <a:pt x="1294" y="2439"/>
                  </a:lnTo>
                  <a:lnTo>
                    <a:pt x="1259" y="2458"/>
                  </a:lnTo>
                  <a:lnTo>
                    <a:pt x="1244" y="2484"/>
                  </a:lnTo>
                  <a:lnTo>
                    <a:pt x="1265" y="2578"/>
                  </a:lnTo>
                  <a:lnTo>
                    <a:pt x="1261" y="2606"/>
                  </a:lnTo>
                  <a:lnTo>
                    <a:pt x="1222" y="2628"/>
                  </a:lnTo>
                  <a:lnTo>
                    <a:pt x="1249" y="2692"/>
                  </a:lnTo>
                  <a:lnTo>
                    <a:pt x="1250" y="2725"/>
                  </a:lnTo>
                  <a:lnTo>
                    <a:pt x="1297" y="2784"/>
                  </a:lnTo>
                  <a:lnTo>
                    <a:pt x="1353" y="2828"/>
                  </a:lnTo>
                  <a:lnTo>
                    <a:pt x="1403" y="2877"/>
                  </a:lnTo>
                  <a:lnTo>
                    <a:pt x="1427" y="2955"/>
                  </a:lnTo>
                  <a:lnTo>
                    <a:pt x="1414" y="2985"/>
                  </a:lnTo>
                  <a:lnTo>
                    <a:pt x="1422" y="3021"/>
                  </a:lnTo>
                  <a:lnTo>
                    <a:pt x="1417" y="3061"/>
                  </a:lnTo>
                  <a:lnTo>
                    <a:pt x="1439" y="3083"/>
                  </a:lnTo>
                  <a:lnTo>
                    <a:pt x="1447" y="3137"/>
                  </a:lnTo>
                  <a:lnTo>
                    <a:pt x="1463" y="3170"/>
                  </a:lnTo>
                  <a:lnTo>
                    <a:pt x="1460" y="3223"/>
                  </a:lnTo>
                  <a:lnTo>
                    <a:pt x="1483" y="3265"/>
                  </a:lnTo>
                  <a:lnTo>
                    <a:pt x="1481" y="3325"/>
                  </a:lnTo>
                  <a:lnTo>
                    <a:pt x="1460" y="3339"/>
                  </a:lnTo>
                  <a:lnTo>
                    <a:pt x="1416" y="3454"/>
                  </a:lnTo>
                  <a:lnTo>
                    <a:pt x="1377" y="3484"/>
                  </a:lnTo>
                  <a:lnTo>
                    <a:pt x="1371" y="3530"/>
                  </a:lnTo>
                  <a:lnTo>
                    <a:pt x="1355" y="3559"/>
                  </a:lnTo>
                  <a:lnTo>
                    <a:pt x="1345" y="3586"/>
                  </a:lnTo>
                  <a:lnTo>
                    <a:pt x="1346" y="3580"/>
                  </a:lnTo>
                  <a:lnTo>
                    <a:pt x="1329" y="3617"/>
                  </a:lnTo>
                  <a:lnTo>
                    <a:pt x="1325" y="3672"/>
                  </a:lnTo>
                  <a:lnTo>
                    <a:pt x="1306" y="3615"/>
                  </a:lnTo>
                  <a:lnTo>
                    <a:pt x="1305" y="3562"/>
                  </a:lnTo>
                  <a:lnTo>
                    <a:pt x="1293" y="3540"/>
                  </a:lnTo>
                  <a:lnTo>
                    <a:pt x="1292" y="3523"/>
                  </a:lnTo>
                  <a:lnTo>
                    <a:pt x="1305" y="3528"/>
                  </a:lnTo>
                  <a:lnTo>
                    <a:pt x="1319" y="3516"/>
                  </a:lnTo>
                  <a:lnTo>
                    <a:pt x="1341" y="3478"/>
                  </a:lnTo>
                  <a:lnTo>
                    <a:pt x="1341" y="3449"/>
                  </a:lnTo>
                  <a:lnTo>
                    <a:pt x="1330" y="3439"/>
                  </a:lnTo>
                  <a:lnTo>
                    <a:pt x="1336" y="3390"/>
                  </a:lnTo>
                  <a:lnTo>
                    <a:pt x="1348" y="3385"/>
                  </a:lnTo>
                  <a:lnTo>
                    <a:pt x="1357" y="3363"/>
                  </a:lnTo>
                  <a:lnTo>
                    <a:pt x="1340" y="3313"/>
                  </a:lnTo>
                  <a:lnTo>
                    <a:pt x="1366" y="3293"/>
                  </a:lnTo>
                  <a:lnTo>
                    <a:pt x="1338" y="3264"/>
                  </a:lnTo>
                  <a:lnTo>
                    <a:pt x="1320" y="3237"/>
                  </a:lnTo>
                  <a:lnTo>
                    <a:pt x="1319" y="3191"/>
                  </a:lnTo>
                  <a:lnTo>
                    <a:pt x="1331" y="3172"/>
                  </a:lnTo>
                  <a:lnTo>
                    <a:pt x="1320" y="3139"/>
                  </a:lnTo>
                  <a:lnTo>
                    <a:pt x="1303" y="3125"/>
                  </a:lnTo>
                  <a:lnTo>
                    <a:pt x="1290" y="3012"/>
                  </a:lnTo>
                  <a:lnTo>
                    <a:pt x="1265" y="2990"/>
                  </a:lnTo>
                  <a:lnTo>
                    <a:pt x="1256" y="2952"/>
                  </a:lnTo>
                  <a:lnTo>
                    <a:pt x="1230" y="2908"/>
                  </a:lnTo>
                  <a:lnTo>
                    <a:pt x="1223" y="2966"/>
                  </a:lnTo>
                  <a:lnTo>
                    <a:pt x="1212" y="2974"/>
                  </a:lnTo>
                  <a:lnTo>
                    <a:pt x="1213" y="2942"/>
                  </a:lnTo>
                  <a:lnTo>
                    <a:pt x="1197" y="2909"/>
                  </a:lnTo>
                  <a:lnTo>
                    <a:pt x="1200" y="2828"/>
                  </a:lnTo>
                  <a:lnTo>
                    <a:pt x="1174" y="2796"/>
                  </a:lnTo>
                  <a:lnTo>
                    <a:pt x="1171" y="2759"/>
                  </a:lnTo>
                  <a:lnTo>
                    <a:pt x="1185" y="2744"/>
                  </a:lnTo>
                  <a:lnTo>
                    <a:pt x="1139" y="2718"/>
                  </a:lnTo>
                  <a:lnTo>
                    <a:pt x="1137" y="2654"/>
                  </a:lnTo>
                  <a:lnTo>
                    <a:pt x="1125" y="2653"/>
                  </a:lnTo>
                  <a:lnTo>
                    <a:pt x="1110" y="2517"/>
                  </a:lnTo>
                  <a:lnTo>
                    <a:pt x="1087" y="2502"/>
                  </a:lnTo>
                  <a:lnTo>
                    <a:pt x="1080" y="2467"/>
                  </a:lnTo>
                  <a:lnTo>
                    <a:pt x="1094" y="2461"/>
                  </a:lnTo>
                  <a:lnTo>
                    <a:pt x="1094" y="2439"/>
                  </a:lnTo>
                  <a:lnTo>
                    <a:pt x="1072" y="2396"/>
                  </a:lnTo>
                  <a:lnTo>
                    <a:pt x="1081" y="2380"/>
                  </a:lnTo>
                  <a:lnTo>
                    <a:pt x="1083" y="2359"/>
                  </a:lnTo>
                  <a:lnTo>
                    <a:pt x="1070" y="2381"/>
                  </a:lnTo>
                  <a:lnTo>
                    <a:pt x="1046" y="2391"/>
                  </a:lnTo>
                  <a:lnTo>
                    <a:pt x="1014" y="2391"/>
                  </a:lnTo>
                  <a:lnTo>
                    <a:pt x="1004" y="2347"/>
                  </a:lnTo>
                  <a:lnTo>
                    <a:pt x="989" y="2327"/>
                  </a:lnTo>
                  <a:lnTo>
                    <a:pt x="952" y="2256"/>
                  </a:lnTo>
                  <a:lnTo>
                    <a:pt x="946" y="2236"/>
                  </a:lnTo>
                  <a:lnTo>
                    <a:pt x="928" y="2235"/>
                  </a:lnTo>
                  <a:lnTo>
                    <a:pt x="928" y="2214"/>
                  </a:lnTo>
                  <a:lnTo>
                    <a:pt x="894" y="2196"/>
                  </a:lnTo>
                  <a:lnTo>
                    <a:pt x="915" y="2219"/>
                  </a:lnTo>
                  <a:lnTo>
                    <a:pt x="908" y="2231"/>
                  </a:lnTo>
                  <a:lnTo>
                    <a:pt x="906" y="2252"/>
                  </a:lnTo>
                  <a:lnTo>
                    <a:pt x="926" y="2267"/>
                  </a:lnTo>
                  <a:lnTo>
                    <a:pt x="923" y="2305"/>
                  </a:lnTo>
                  <a:lnTo>
                    <a:pt x="906" y="2322"/>
                  </a:lnTo>
                  <a:lnTo>
                    <a:pt x="913" y="2345"/>
                  </a:lnTo>
                  <a:lnTo>
                    <a:pt x="865" y="2384"/>
                  </a:lnTo>
                  <a:lnTo>
                    <a:pt x="834" y="2379"/>
                  </a:lnTo>
                  <a:lnTo>
                    <a:pt x="813" y="2352"/>
                  </a:lnTo>
                  <a:lnTo>
                    <a:pt x="801" y="2352"/>
                  </a:lnTo>
                  <a:lnTo>
                    <a:pt x="816" y="2381"/>
                  </a:lnTo>
                  <a:lnTo>
                    <a:pt x="812" y="2394"/>
                  </a:lnTo>
                  <a:lnTo>
                    <a:pt x="842" y="2402"/>
                  </a:lnTo>
                  <a:lnTo>
                    <a:pt x="801" y="2426"/>
                  </a:lnTo>
                  <a:lnTo>
                    <a:pt x="775" y="2426"/>
                  </a:lnTo>
                  <a:lnTo>
                    <a:pt x="757" y="2413"/>
                  </a:lnTo>
                  <a:lnTo>
                    <a:pt x="747" y="2445"/>
                  </a:lnTo>
                  <a:lnTo>
                    <a:pt x="674" y="2495"/>
                  </a:lnTo>
                  <a:lnTo>
                    <a:pt x="637" y="2491"/>
                  </a:lnTo>
                  <a:lnTo>
                    <a:pt x="632" y="2499"/>
                  </a:lnTo>
                  <a:lnTo>
                    <a:pt x="613" y="2499"/>
                  </a:lnTo>
                  <a:lnTo>
                    <a:pt x="612" y="2490"/>
                  </a:lnTo>
                  <a:lnTo>
                    <a:pt x="607" y="2507"/>
                  </a:lnTo>
                  <a:lnTo>
                    <a:pt x="589" y="2512"/>
                  </a:lnTo>
                  <a:lnTo>
                    <a:pt x="569" y="2485"/>
                  </a:lnTo>
                  <a:lnTo>
                    <a:pt x="518" y="2512"/>
                  </a:lnTo>
                  <a:lnTo>
                    <a:pt x="513" y="2536"/>
                  </a:lnTo>
                  <a:lnTo>
                    <a:pt x="492" y="2538"/>
                  </a:lnTo>
                  <a:lnTo>
                    <a:pt x="492" y="2488"/>
                  </a:lnTo>
                  <a:lnTo>
                    <a:pt x="540" y="2442"/>
                  </a:lnTo>
                  <a:lnTo>
                    <a:pt x="543" y="2383"/>
                  </a:lnTo>
                  <a:lnTo>
                    <a:pt x="521" y="2437"/>
                  </a:lnTo>
                  <a:lnTo>
                    <a:pt x="482" y="2470"/>
                  </a:lnTo>
                  <a:lnTo>
                    <a:pt x="454" y="2514"/>
                  </a:lnTo>
                  <a:lnTo>
                    <a:pt x="450" y="2498"/>
                  </a:lnTo>
                  <a:lnTo>
                    <a:pt x="455" y="2484"/>
                  </a:lnTo>
                  <a:lnTo>
                    <a:pt x="444" y="2445"/>
                  </a:lnTo>
                  <a:lnTo>
                    <a:pt x="475" y="2263"/>
                  </a:lnTo>
                  <a:lnTo>
                    <a:pt x="516" y="2236"/>
                  </a:lnTo>
                  <a:lnTo>
                    <a:pt x="499" y="2220"/>
                  </a:lnTo>
                  <a:lnTo>
                    <a:pt x="467" y="2139"/>
                  </a:lnTo>
                  <a:lnTo>
                    <a:pt x="463" y="2068"/>
                  </a:lnTo>
                  <a:lnTo>
                    <a:pt x="444" y="2059"/>
                  </a:lnTo>
                  <a:lnTo>
                    <a:pt x="433" y="2039"/>
                  </a:lnTo>
                  <a:lnTo>
                    <a:pt x="444" y="2032"/>
                  </a:lnTo>
                  <a:lnTo>
                    <a:pt x="419" y="2012"/>
                  </a:lnTo>
                  <a:lnTo>
                    <a:pt x="405" y="1959"/>
                  </a:lnTo>
                  <a:lnTo>
                    <a:pt x="384" y="1931"/>
                  </a:lnTo>
                  <a:lnTo>
                    <a:pt x="369" y="1902"/>
                  </a:lnTo>
                  <a:lnTo>
                    <a:pt x="369" y="1870"/>
                  </a:lnTo>
                  <a:lnTo>
                    <a:pt x="325" y="1843"/>
                  </a:lnTo>
                  <a:lnTo>
                    <a:pt x="341" y="1873"/>
                  </a:lnTo>
                  <a:lnTo>
                    <a:pt x="350" y="1937"/>
                  </a:lnTo>
                  <a:lnTo>
                    <a:pt x="281" y="1918"/>
                  </a:lnTo>
                  <a:lnTo>
                    <a:pt x="249" y="1878"/>
                  </a:lnTo>
                  <a:lnTo>
                    <a:pt x="246" y="1858"/>
                  </a:lnTo>
                  <a:lnTo>
                    <a:pt x="212" y="1827"/>
                  </a:lnTo>
                  <a:lnTo>
                    <a:pt x="207" y="1808"/>
                  </a:lnTo>
                  <a:lnTo>
                    <a:pt x="240" y="1811"/>
                  </a:lnTo>
                  <a:lnTo>
                    <a:pt x="254" y="1838"/>
                  </a:lnTo>
                  <a:lnTo>
                    <a:pt x="281" y="1852"/>
                  </a:lnTo>
                  <a:lnTo>
                    <a:pt x="292" y="1840"/>
                  </a:lnTo>
                  <a:lnTo>
                    <a:pt x="281" y="1834"/>
                  </a:lnTo>
                  <a:lnTo>
                    <a:pt x="255" y="1809"/>
                  </a:lnTo>
                  <a:lnTo>
                    <a:pt x="282" y="1792"/>
                  </a:lnTo>
                  <a:lnTo>
                    <a:pt x="303" y="1813"/>
                  </a:lnTo>
                  <a:lnTo>
                    <a:pt x="325" y="1805"/>
                  </a:lnTo>
                  <a:lnTo>
                    <a:pt x="324" y="1775"/>
                  </a:lnTo>
                  <a:lnTo>
                    <a:pt x="288" y="1722"/>
                  </a:lnTo>
                  <a:lnTo>
                    <a:pt x="232" y="1711"/>
                  </a:lnTo>
                  <a:lnTo>
                    <a:pt x="216" y="1688"/>
                  </a:lnTo>
                  <a:lnTo>
                    <a:pt x="184" y="1682"/>
                  </a:lnTo>
                  <a:lnTo>
                    <a:pt x="175" y="1658"/>
                  </a:lnTo>
                  <a:lnTo>
                    <a:pt x="171" y="1682"/>
                  </a:lnTo>
                  <a:lnTo>
                    <a:pt x="138" y="1685"/>
                  </a:lnTo>
                  <a:lnTo>
                    <a:pt x="136" y="1671"/>
                  </a:lnTo>
                  <a:lnTo>
                    <a:pt x="163" y="1639"/>
                  </a:lnTo>
                  <a:lnTo>
                    <a:pt x="128" y="1641"/>
                  </a:lnTo>
                  <a:lnTo>
                    <a:pt x="99" y="1618"/>
                  </a:lnTo>
                  <a:lnTo>
                    <a:pt x="99" y="1635"/>
                  </a:lnTo>
                  <a:lnTo>
                    <a:pt x="117" y="1667"/>
                  </a:lnTo>
                  <a:lnTo>
                    <a:pt x="35" y="1594"/>
                  </a:lnTo>
                  <a:lnTo>
                    <a:pt x="21" y="1545"/>
                  </a:lnTo>
                  <a:lnTo>
                    <a:pt x="4" y="1507"/>
                  </a:lnTo>
                  <a:lnTo>
                    <a:pt x="2" y="1508"/>
                  </a:lnTo>
                  <a:lnTo>
                    <a:pt x="0" y="1495"/>
                  </a:lnTo>
                  <a:lnTo>
                    <a:pt x="6" y="1460"/>
                  </a:lnTo>
                  <a:lnTo>
                    <a:pt x="41" y="1416"/>
                  </a:lnTo>
                  <a:lnTo>
                    <a:pt x="56" y="1426"/>
                  </a:lnTo>
                  <a:lnTo>
                    <a:pt x="76" y="1381"/>
                  </a:lnTo>
                  <a:lnTo>
                    <a:pt x="76" y="1317"/>
                  </a:lnTo>
                  <a:lnTo>
                    <a:pt x="84" y="1283"/>
                  </a:lnTo>
                  <a:lnTo>
                    <a:pt x="100" y="1291"/>
                  </a:lnTo>
                  <a:lnTo>
                    <a:pt x="120" y="1281"/>
                  </a:lnTo>
                  <a:lnTo>
                    <a:pt x="142" y="1220"/>
                  </a:lnTo>
                  <a:lnTo>
                    <a:pt x="132" y="1183"/>
                  </a:lnTo>
                  <a:lnTo>
                    <a:pt x="139" y="1138"/>
                  </a:lnTo>
                  <a:lnTo>
                    <a:pt x="132" y="1089"/>
                  </a:lnTo>
                  <a:lnTo>
                    <a:pt x="171" y="1095"/>
                  </a:lnTo>
                  <a:lnTo>
                    <a:pt x="175" y="1028"/>
                  </a:lnTo>
                  <a:lnTo>
                    <a:pt x="177" y="980"/>
                  </a:lnTo>
                  <a:lnTo>
                    <a:pt x="153" y="891"/>
                  </a:lnTo>
                  <a:lnTo>
                    <a:pt x="192" y="893"/>
                  </a:lnTo>
                  <a:lnTo>
                    <a:pt x="224" y="904"/>
                  </a:lnTo>
                  <a:lnTo>
                    <a:pt x="272" y="903"/>
                  </a:lnTo>
                  <a:lnTo>
                    <a:pt x="302" y="833"/>
                  </a:lnTo>
                  <a:lnTo>
                    <a:pt x="319" y="755"/>
                  </a:lnTo>
                  <a:lnTo>
                    <a:pt x="358" y="659"/>
                  </a:lnTo>
                  <a:lnTo>
                    <a:pt x="315" y="638"/>
                  </a:lnTo>
                  <a:lnTo>
                    <a:pt x="312" y="611"/>
                  </a:lnTo>
                  <a:lnTo>
                    <a:pt x="364" y="527"/>
                  </a:lnTo>
                  <a:lnTo>
                    <a:pt x="389" y="454"/>
                  </a:lnTo>
                  <a:lnTo>
                    <a:pt x="370" y="430"/>
                  </a:lnTo>
                  <a:lnTo>
                    <a:pt x="379" y="387"/>
                  </a:lnTo>
                  <a:lnTo>
                    <a:pt x="441" y="291"/>
                  </a:lnTo>
                  <a:lnTo>
                    <a:pt x="482" y="277"/>
                  </a:lnTo>
                  <a:lnTo>
                    <a:pt x="526" y="223"/>
                  </a:lnTo>
                  <a:lnTo>
                    <a:pt x="543" y="179"/>
                  </a:lnTo>
                  <a:lnTo>
                    <a:pt x="603" y="161"/>
                  </a:lnTo>
                  <a:lnTo>
                    <a:pt x="655" y="124"/>
                  </a:lnTo>
                  <a:lnTo>
                    <a:pt x="686" y="149"/>
                  </a:lnTo>
                  <a:lnTo>
                    <a:pt x="721" y="164"/>
                  </a:lnTo>
                  <a:lnTo>
                    <a:pt x="712" y="135"/>
                  </a:lnTo>
                  <a:lnTo>
                    <a:pt x="712" y="85"/>
                  </a:lnTo>
                  <a:lnTo>
                    <a:pt x="747" y="52"/>
                  </a:lnTo>
                  <a:lnTo>
                    <a:pt x="743" y="24"/>
                  </a:lnTo>
                  <a:lnTo>
                    <a:pt x="735" y="16"/>
                  </a:lnTo>
                  <a:lnTo>
                    <a:pt x="735" y="16"/>
                  </a:lnTo>
                  <a:close/>
                  <a:moveTo>
                    <a:pt x="239" y="1953"/>
                  </a:moveTo>
                  <a:lnTo>
                    <a:pt x="250" y="1980"/>
                  </a:lnTo>
                  <a:lnTo>
                    <a:pt x="287" y="2001"/>
                  </a:lnTo>
                  <a:lnTo>
                    <a:pt x="297" y="1970"/>
                  </a:lnTo>
                  <a:lnTo>
                    <a:pt x="267" y="1940"/>
                  </a:lnTo>
                  <a:lnTo>
                    <a:pt x="239" y="1953"/>
                  </a:lnTo>
                  <a:close/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6" name="Freeform 26"/>
            <p:cNvSpPr>
              <a:spLocks noEditPoints="1"/>
            </p:cNvSpPr>
            <p:nvPr/>
          </p:nvSpPr>
          <p:spPr bwMode="auto">
            <a:xfrm>
              <a:off x="2465391" y="5058294"/>
              <a:ext cx="61338" cy="114437"/>
            </a:xfrm>
            <a:custGeom>
              <a:avLst/>
              <a:gdLst>
                <a:gd name="T0" fmla="*/ 6 w 404"/>
                <a:gd name="T1" fmla="*/ 326 h 754"/>
                <a:gd name="T2" fmla="*/ 24 w 404"/>
                <a:gd name="T3" fmla="*/ 285 h 754"/>
                <a:gd name="T4" fmla="*/ 12 w 404"/>
                <a:gd name="T5" fmla="*/ 298 h 754"/>
                <a:gd name="T6" fmla="*/ 0 w 404"/>
                <a:gd name="T7" fmla="*/ 368 h 754"/>
                <a:gd name="T8" fmla="*/ 71 w 404"/>
                <a:gd name="T9" fmla="*/ 57 h 754"/>
                <a:gd name="T10" fmla="*/ 23 w 404"/>
                <a:gd name="T11" fmla="*/ 4 h 754"/>
                <a:gd name="T12" fmla="*/ 91 w 404"/>
                <a:gd name="T13" fmla="*/ 7 h 754"/>
                <a:gd name="T14" fmla="*/ 67 w 404"/>
                <a:gd name="T15" fmla="*/ 41 h 754"/>
                <a:gd name="T16" fmla="*/ 71 w 404"/>
                <a:gd name="T17" fmla="*/ 57 h 754"/>
                <a:gd name="T18" fmla="*/ 139 w 404"/>
                <a:gd name="T19" fmla="*/ 23 h 754"/>
                <a:gd name="T20" fmla="*/ 188 w 404"/>
                <a:gd name="T21" fmla="*/ 77 h 754"/>
                <a:gd name="T22" fmla="*/ 177 w 404"/>
                <a:gd name="T23" fmla="*/ 80 h 754"/>
                <a:gd name="T24" fmla="*/ 131 w 404"/>
                <a:gd name="T25" fmla="*/ 66 h 754"/>
                <a:gd name="T26" fmla="*/ 96 w 404"/>
                <a:gd name="T27" fmla="*/ 36 h 754"/>
                <a:gd name="T28" fmla="*/ 106 w 404"/>
                <a:gd name="T29" fmla="*/ 27 h 754"/>
                <a:gd name="T30" fmla="*/ 112 w 404"/>
                <a:gd name="T31" fmla="*/ 15 h 754"/>
                <a:gd name="T32" fmla="*/ 81 w 404"/>
                <a:gd name="T33" fmla="*/ 80 h 754"/>
                <a:gd name="T34" fmla="*/ 84 w 404"/>
                <a:gd name="T35" fmla="*/ 100 h 754"/>
                <a:gd name="T36" fmla="*/ 77 w 404"/>
                <a:gd name="T37" fmla="*/ 114 h 754"/>
                <a:gd name="T38" fmla="*/ 56 w 404"/>
                <a:gd name="T39" fmla="*/ 171 h 754"/>
                <a:gd name="T40" fmla="*/ 25 w 404"/>
                <a:gd name="T41" fmla="*/ 149 h 754"/>
                <a:gd name="T42" fmla="*/ 2 w 404"/>
                <a:gd name="T43" fmla="*/ 155 h 754"/>
                <a:gd name="T44" fmla="*/ 33 w 404"/>
                <a:gd name="T45" fmla="*/ 181 h 754"/>
                <a:gd name="T46" fmla="*/ 41 w 404"/>
                <a:gd name="T47" fmla="*/ 225 h 754"/>
                <a:gd name="T48" fmla="*/ 28 w 404"/>
                <a:gd name="T49" fmla="*/ 293 h 754"/>
                <a:gd name="T50" fmla="*/ 22 w 404"/>
                <a:gd name="T51" fmla="*/ 398 h 754"/>
                <a:gd name="T52" fmla="*/ 28 w 404"/>
                <a:gd name="T53" fmla="*/ 478 h 754"/>
                <a:gd name="T54" fmla="*/ 47 w 404"/>
                <a:gd name="T55" fmla="*/ 590 h 754"/>
                <a:gd name="T56" fmla="*/ 101 w 404"/>
                <a:gd name="T57" fmla="*/ 731 h 754"/>
                <a:gd name="T58" fmla="*/ 182 w 404"/>
                <a:gd name="T59" fmla="*/ 746 h 754"/>
                <a:gd name="T60" fmla="*/ 302 w 404"/>
                <a:gd name="T61" fmla="*/ 720 h 754"/>
                <a:gd name="T62" fmla="*/ 388 w 404"/>
                <a:gd name="T63" fmla="*/ 606 h 754"/>
                <a:gd name="T64" fmla="*/ 396 w 404"/>
                <a:gd name="T65" fmla="*/ 543 h 754"/>
                <a:gd name="T66" fmla="*/ 403 w 404"/>
                <a:gd name="T67" fmla="*/ 482 h 754"/>
                <a:gd name="T68" fmla="*/ 396 w 404"/>
                <a:gd name="T69" fmla="*/ 431 h 754"/>
                <a:gd name="T70" fmla="*/ 339 w 404"/>
                <a:gd name="T71" fmla="*/ 327 h 754"/>
                <a:gd name="T72" fmla="*/ 284 w 404"/>
                <a:gd name="T73" fmla="*/ 274 h 754"/>
                <a:gd name="T74" fmla="*/ 254 w 404"/>
                <a:gd name="T75" fmla="*/ 264 h 754"/>
                <a:gd name="T76" fmla="*/ 285 w 404"/>
                <a:gd name="T77" fmla="*/ 228 h 754"/>
                <a:gd name="T78" fmla="*/ 247 w 404"/>
                <a:gd name="T79" fmla="*/ 178 h 754"/>
                <a:gd name="T80" fmla="*/ 217 w 404"/>
                <a:gd name="T81" fmla="*/ 145 h 754"/>
                <a:gd name="T82" fmla="*/ 206 w 404"/>
                <a:gd name="T83" fmla="*/ 110 h 754"/>
                <a:gd name="T84" fmla="*/ 143 w 404"/>
                <a:gd name="T85" fmla="*/ 103 h 754"/>
                <a:gd name="T86" fmla="*/ 123 w 404"/>
                <a:gd name="T87" fmla="*/ 81 h 7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404" h="754">
                  <a:moveTo>
                    <a:pt x="0" y="368"/>
                  </a:moveTo>
                  <a:lnTo>
                    <a:pt x="6" y="326"/>
                  </a:lnTo>
                  <a:lnTo>
                    <a:pt x="3" y="294"/>
                  </a:lnTo>
                  <a:lnTo>
                    <a:pt x="24" y="285"/>
                  </a:lnTo>
                  <a:lnTo>
                    <a:pt x="23" y="293"/>
                  </a:lnTo>
                  <a:lnTo>
                    <a:pt x="12" y="298"/>
                  </a:lnTo>
                  <a:lnTo>
                    <a:pt x="20" y="326"/>
                  </a:lnTo>
                  <a:lnTo>
                    <a:pt x="0" y="368"/>
                  </a:lnTo>
                  <a:lnTo>
                    <a:pt x="0" y="368"/>
                  </a:lnTo>
                  <a:close/>
                  <a:moveTo>
                    <a:pt x="71" y="57"/>
                  </a:moveTo>
                  <a:lnTo>
                    <a:pt x="23" y="26"/>
                  </a:lnTo>
                  <a:lnTo>
                    <a:pt x="23" y="4"/>
                  </a:lnTo>
                  <a:lnTo>
                    <a:pt x="82" y="0"/>
                  </a:lnTo>
                  <a:lnTo>
                    <a:pt x="91" y="7"/>
                  </a:lnTo>
                  <a:lnTo>
                    <a:pt x="78" y="39"/>
                  </a:lnTo>
                  <a:lnTo>
                    <a:pt x="67" y="41"/>
                  </a:lnTo>
                  <a:lnTo>
                    <a:pt x="71" y="57"/>
                  </a:lnTo>
                  <a:lnTo>
                    <a:pt x="71" y="57"/>
                  </a:lnTo>
                  <a:close/>
                  <a:moveTo>
                    <a:pt x="112" y="15"/>
                  </a:moveTo>
                  <a:lnTo>
                    <a:pt x="139" y="23"/>
                  </a:lnTo>
                  <a:lnTo>
                    <a:pt x="145" y="50"/>
                  </a:lnTo>
                  <a:lnTo>
                    <a:pt x="188" y="77"/>
                  </a:lnTo>
                  <a:lnTo>
                    <a:pt x="196" y="93"/>
                  </a:lnTo>
                  <a:lnTo>
                    <a:pt x="177" y="80"/>
                  </a:lnTo>
                  <a:lnTo>
                    <a:pt x="147" y="80"/>
                  </a:lnTo>
                  <a:lnTo>
                    <a:pt x="131" y="66"/>
                  </a:lnTo>
                  <a:lnTo>
                    <a:pt x="93" y="49"/>
                  </a:lnTo>
                  <a:lnTo>
                    <a:pt x="96" y="36"/>
                  </a:lnTo>
                  <a:lnTo>
                    <a:pt x="117" y="34"/>
                  </a:lnTo>
                  <a:lnTo>
                    <a:pt x="106" y="27"/>
                  </a:lnTo>
                  <a:lnTo>
                    <a:pt x="112" y="15"/>
                  </a:lnTo>
                  <a:lnTo>
                    <a:pt x="112" y="15"/>
                  </a:lnTo>
                  <a:close/>
                  <a:moveTo>
                    <a:pt x="82" y="70"/>
                  </a:moveTo>
                  <a:lnTo>
                    <a:pt x="81" y="80"/>
                  </a:lnTo>
                  <a:lnTo>
                    <a:pt x="88" y="92"/>
                  </a:lnTo>
                  <a:lnTo>
                    <a:pt x="84" y="100"/>
                  </a:lnTo>
                  <a:lnTo>
                    <a:pt x="73" y="102"/>
                  </a:lnTo>
                  <a:lnTo>
                    <a:pt x="77" y="114"/>
                  </a:lnTo>
                  <a:lnTo>
                    <a:pt x="75" y="138"/>
                  </a:lnTo>
                  <a:lnTo>
                    <a:pt x="56" y="171"/>
                  </a:lnTo>
                  <a:lnTo>
                    <a:pt x="45" y="167"/>
                  </a:lnTo>
                  <a:lnTo>
                    <a:pt x="25" y="149"/>
                  </a:lnTo>
                  <a:lnTo>
                    <a:pt x="2" y="146"/>
                  </a:lnTo>
                  <a:lnTo>
                    <a:pt x="2" y="155"/>
                  </a:lnTo>
                  <a:lnTo>
                    <a:pt x="22" y="165"/>
                  </a:lnTo>
                  <a:lnTo>
                    <a:pt x="33" y="181"/>
                  </a:lnTo>
                  <a:lnTo>
                    <a:pt x="25" y="190"/>
                  </a:lnTo>
                  <a:lnTo>
                    <a:pt x="41" y="225"/>
                  </a:lnTo>
                  <a:lnTo>
                    <a:pt x="42" y="275"/>
                  </a:lnTo>
                  <a:lnTo>
                    <a:pt x="28" y="293"/>
                  </a:lnTo>
                  <a:lnTo>
                    <a:pt x="17" y="375"/>
                  </a:lnTo>
                  <a:lnTo>
                    <a:pt x="22" y="398"/>
                  </a:lnTo>
                  <a:lnTo>
                    <a:pt x="12" y="408"/>
                  </a:lnTo>
                  <a:lnTo>
                    <a:pt x="28" y="478"/>
                  </a:lnTo>
                  <a:lnTo>
                    <a:pt x="23" y="503"/>
                  </a:lnTo>
                  <a:lnTo>
                    <a:pt x="47" y="590"/>
                  </a:lnTo>
                  <a:lnTo>
                    <a:pt x="76" y="688"/>
                  </a:lnTo>
                  <a:lnTo>
                    <a:pt x="101" y="731"/>
                  </a:lnTo>
                  <a:lnTo>
                    <a:pt x="145" y="754"/>
                  </a:lnTo>
                  <a:lnTo>
                    <a:pt x="182" y="746"/>
                  </a:lnTo>
                  <a:lnTo>
                    <a:pt x="244" y="738"/>
                  </a:lnTo>
                  <a:lnTo>
                    <a:pt x="302" y="720"/>
                  </a:lnTo>
                  <a:lnTo>
                    <a:pt x="361" y="658"/>
                  </a:lnTo>
                  <a:lnTo>
                    <a:pt x="388" y="606"/>
                  </a:lnTo>
                  <a:lnTo>
                    <a:pt x="400" y="574"/>
                  </a:lnTo>
                  <a:lnTo>
                    <a:pt x="396" y="543"/>
                  </a:lnTo>
                  <a:lnTo>
                    <a:pt x="404" y="532"/>
                  </a:lnTo>
                  <a:lnTo>
                    <a:pt x="403" y="482"/>
                  </a:lnTo>
                  <a:lnTo>
                    <a:pt x="388" y="460"/>
                  </a:lnTo>
                  <a:lnTo>
                    <a:pt x="396" y="431"/>
                  </a:lnTo>
                  <a:lnTo>
                    <a:pt x="369" y="408"/>
                  </a:lnTo>
                  <a:lnTo>
                    <a:pt x="339" y="327"/>
                  </a:lnTo>
                  <a:lnTo>
                    <a:pt x="316" y="269"/>
                  </a:lnTo>
                  <a:lnTo>
                    <a:pt x="284" y="274"/>
                  </a:lnTo>
                  <a:lnTo>
                    <a:pt x="282" y="266"/>
                  </a:lnTo>
                  <a:lnTo>
                    <a:pt x="254" y="264"/>
                  </a:lnTo>
                  <a:lnTo>
                    <a:pt x="291" y="244"/>
                  </a:lnTo>
                  <a:lnTo>
                    <a:pt x="285" y="228"/>
                  </a:lnTo>
                  <a:lnTo>
                    <a:pt x="270" y="221"/>
                  </a:lnTo>
                  <a:lnTo>
                    <a:pt x="247" y="178"/>
                  </a:lnTo>
                  <a:lnTo>
                    <a:pt x="228" y="179"/>
                  </a:lnTo>
                  <a:lnTo>
                    <a:pt x="217" y="145"/>
                  </a:lnTo>
                  <a:lnTo>
                    <a:pt x="206" y="131"/>
                  </a:lnTo>
                  <a:lnTo>
                    <a:pt x="206" y="110"/>
                  </a:lnTo>
                  <a:lnTo>
                    <a:pt x="153" y="91"/>
                  </a:lnTo>
                  <a:lnTo>
                    <a:pt x="143" y="103"/>
                  </a:lnTo>
                  <a:lnTo>
                    <a:pt x="120" y="94"/>
                  </a:lnTo>
                  <a:lnTo>
                    <a:pt x="123" y="81"/>
                  </a:lnTo>
                  <a:lnTo>
                    <a:pt x="82" y="70"/>
                  </a:lnTo>
                  <a:close/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7" name="Freeform 27"/>
            <p:cNvSpPr>
              <a:spLocks noEditPoints="1"/>
            </p:cNvSpPr>
            <p:nvPr/>
          </p:nvSpPr>
          <p:spPr bwMode="auto">
            <a:xfrm>
              <a:off x="2117505" y="4340550"/>
              <a:ext cx="787322" cy="769012"/>
            </a:xfrm>
            <a:custGeom>
              <a:avLst/>
              <a:gdLst>
                <a:gd name="T0" fmla="*/ 1761 w 5158"/>
                <a:gd name="T1" fmla="*/ 431 h 5038"/>
                <a:gd name="T2" fmla="*/ 2036 w 5158"/>
                <a:gd name="T3" fmla="*/ 581 h 5038"/>
                <a:gd name="T4" fmla="*/ 2100 w 5158"/>
                <a:gd name="T5" fmla="*/ 974 h 5038"/>
                <a:gd name="T6" fmla="*/ 2680 w 5158"/>
                <a:gd name="T7" fmla="*/ 1213 h 5038"/>
                <a:gd name="T8" fmla="*/ 3348 w 5158"/>
                <a:gd name="T9" fmla="*/ 1370 h 5038"/>
                <a:gd name="T10" fmla="*/ 3614 w 5158"/>
                <a:gd name="T11" fmla="*/ 1104 h 5038"/>
                <a:gd name="T12" fmla="*/ 3899 w 5158"/>
                <a:gd name="T13" fmla="*/ 1354 h 5038"/>
                <a:gd name="T14" fmla="*/ 4141 w 5158"/>
                <a:gd name="T15" fmla="*/ 1138 h 5038"/>
                <a:gd name="T16" fmla="*/ 4401 w 5158"/>
                <a:gd name="T17" fmla="*/ 945 h 5038"/>
                <a:gd name="T18" fmla="*/ 4796 w 5158"/>
                <a:gd name="T19" fmla="*/ 816 h 5038"/>
                <a:gd name="T20" fmla="*/ 4983 w 5158"/>
                <a:gd name="T21" fmla="*/ 838 h 5038"/>
                <a:gd name="T22" fmla="*/ 5154 w 5158"/>
                <a:gd name="T23" fmla="*/ 1032 h 5038"/>
                <a:gd name="T24" fmla="*/ 4893 w 5158"/>
                <a:gd name="T25" fmla="*/ 1285 h 5038"/>
                <a:gd name="T26" fmla="*/ 4713 w 5158"/>
                <a:gd name="T27" fmla="*/ 1841 h 5038"/>
                <a:gd name="T28" fmla="*/ 4543 w 5158"/>
                <a:gd name="T29" fmla="*/ 2191 h 5038"/>
                <a:gd name="T30" fmla="*/ 4462 w 5158"/>
                <a:gd name="T31" fmla="*/ 2292 h 5038"/>
                <a:gd name="T32" fmla="*/ 4318 w 5158"/>
                <a:gd name="T33" fmla="*/ 1967 h 5038"/>
                <a:gd name="T34" fmla="*/ 4214 w 5158"/>
                <a:gd name="T35" fmla="*/ 2035 h 5038"/>
                <a:gd name="T36" fmla="*/ 4273 w 5158"/>
                <a:gd name="T37" fmla="*/ 1866 h 5038"/>
                <a:gd name="T38" fmla="*/ 4232 w 5158"/>
                <a:gd name="T39" fmla="*/ 1643 h 5038"/>
                <a:gd name="T40" fmla="*/ 3867 w 5158"/>
                <a:gd name="T41" fmla="*/ 1528 h 5038"/>
                <a:gd name="T42" fmla="*/ 3735 w 5158"/>
                <a:gd name="T43" fmla="*/ 1440 h 5038"/>
                <a:gd name="T44" fmla="*/ 3607 w 5158"/>
                <a:gd name="T45" fmla="*/ 1409 h 5038"/>
                <a:gd name="T46" fmla="*/ 3671 w 5158"/>
                <a:gd name="T47" fmla="*/ 1643 h 5038"/>
                <a:gd name="T48" fmla="*/ 3737 w 5158"/>
                <a:gd name="T49" fmla="*/ 2053 h 5038"/>
                <a:gd name="T50" fmla="*/ 3782 w 5158"/>
                <a:gd name="T51" fmla="*/ 2390 h 5038"/>
                <a:gd name="T52" fmla="*/ 3659 w 5158"/>
                <a:gd name="T53" fmla="*/ 2352 h 5038"/>
                <a:gd name="T54" fmla="*/ 3610 w 5158"/>
                <a:gd name="T55" fmla="*/ 2349 h 5038"/>
                <a:gd name="T56" fmla="*/ 3418 w 5158"/>
                <a:gd name="T57" fmla="*/ 2615 h 5038"/>
                <a:gd name="T58" fmla="*/ 3194 w 5158"/>
                <a:gd name="T59" fmla="*/ 2755 h 5038"/>
                <a:gd name="T60" fmla="*/ 2845 w 5158"/>
                <a:gd name="T61" fmla="*/ 3193 h 5038"/>
                <a:gd name="T62" fmla="*/ 2496 w 5158"/>
                <a:gd name="T63" fmla="*/ 3507 h 5038"/>
                <a:gd name="T64" fmla="*/ 2313 w 5158"/>
                <a:gd name="T65" fmla="*/ 3874 h 5038"/>
                <a:gd name="T66" fmla="*/ 2274 w 5158"/>
                <a:gd name="T67" fmla="*/ 4632 h 5038"/>
                <a:gd name="T68" fmla="*/ 2205 w 5158"/>
                <a:gd name="T69" fmla="*/ 4844 h 5038"/>
                <a:gd name="T70" fmla="*/ 1974 w 5158"/>
                <a:gd name="T71" fmla="*/ 4993 h 5038"/>
                <a:gd name="T72" fmla="*/ 1586 w 5158"/>
                <a:gd name="T73" fmla="*/ 4536 h 5038"/>
                <a:gd name="T74" fmla="*/ 1337 w 5158"/>
                <a:gd name="T75" fmla="*/ 4083 h 5038"/>
                <a:gd name="T76" fmla="*/ 1138 w 5158"/>
                <a:gd name="T77" fmla="*/ 3649 h 5038"/>
                <a:gd name="T78" fmla="*/ 965 w 5158"/>
                <a:gd name="T79" fmla="*/ 3099 h 5038"/>
                <a:gd name="T80" fmla="*/ 855 w 5158"/>
                <a:gd name="T81" fmla="*/ 2698 h 5038"/>
                <a:gd name="T82" fmla="*/ 824 w 5158"/>
                <a:gd name="T83" fmla="*/ 2405 h 5038"/>
                <a:gd name="T84" fmla="*/ 819 w 5158"/>
                <a:gd name="T85" fmla="*/ 2256 h 5038"/>
                <a:gd name="T86" fmla="*/ 657 w 5158"/>
                <a:gd name="T87" fmla="*/ 2541 h 5038"/>
                <a:gd name="T88" fmla="*/ 121 w 5158"/>
                <a:gd name="T89" fmla="*/ 2280 h 5038"/>
                <a:gd name="T90" fmla="*/ 266 w 5158"/>
                <a:gd name="T91" fmla="*/ 2287 h 5038"/>
                <a:gd name="T92" fmla="*/ 302 w 5158"/>
                <a:gd name="T93" fmla="*/ 2191 h 5038"/>
                <a:gd name="T94" fmla="*/ 0 w 5158"/>
                <a:gd name="T95" fmla="*/ 2024 h 5038"/>
                <a:gd name="T96" fmla="*/ 394 w 5158"/>
                <a:gd name="T97" fmla="*/ 1840 h 5038"/>
                <a:gd name="T98" fmla="*/ 371 w 5158"/>
                <a:gd name="T99" fmla="*/ 1597 h 5038"/>
                <a:gd name="T100" fmla="*/ 116 w 5158"/>
                <a:gd name="T101" fmla="*/ 1342 h 5038"/>
                <a:gd name="T102" fmla="*/ 431 w 5158"/>
                <a:gd name="T103" fmla="*/ 1145 h 5038"/>
                <a:gd name="T104" fmla="*/ 853 w 5158"/>
                <a:gd name="T105" fmla="*/ 641 h 5038"/>
                <a:gd name="T106" fmla="*/ 1024 w 5158"/>
                <a:gd name="T107" fmla="*/ 233 h 5038"/>
                <a:gd name="T108" fmla="*/ 1514 w 5158"/>
                <a:gd name="T109" fmla="*/ 58 h 5038"/>
                <a:gd name="T110" fmla="*/ 3738 w 5158"/>
                <a:gd name="T111" fmla="*/ 2381 h 5038"/>
                <a:gd name="T112" fmla="*/ 3692 w 5158"/>
                <a:gd name="T113" fmla="*/ 2425 h 50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5158" h="5038">
                  <a:moveTo>
                    <a:pt x="1654" y="151"/>
                  </a:moveTo>
                  <a:lnTo>
                    <a:pt x="1666" y="174"/>
                  </a:lnTo>
                  <a:lnTo>
                    <a:pt x="1669" y="205"/>
                  </a:lnTo>
                  <a:lnTo>
                    <a:pt x="1718" y="230"/>
                  </a:lnTo>
                  <a:lnTo>
                    <a:pt x="1710" y="301"/>
                  </a:lnTo>
                  <a:lnTo>
                    <a:pt x="1730" y="336"/>
                  </a:lnTo>
                  <a:lnTo>
                    <a:pt x="1718" y="358"/>
                  </a:lnTo>
                  <a:lnTo>
                    <a:pt x="1738" y="371"/>
                  </a:lnTo>
                  <a:lnTo>
                    <a:pt x="1761" y="403"/>
                  </a:lnTo>
                  <a:lnTo>
                    <a:pt x="1761" y="431"/>
                  </a:lnTo>
                  <a:lnTo>
                    <a:pt x="1777" y="436"/>
                  </a:lnTo>
                  <a:lnTo>
                    <a:pt x="1790" y="476"/>
                  </a:lnTo>
                  <a:lnTo>
                    <a:pt x="1830" y="496"/>
                  </a:lnTo>
                  <a:lnTo>
                    <a:pt x="1851" y="461"/>
                  </a:lnTo>
                  <a:lnTo>
                    <a:pt x="1893" y="463"/>
                  </a:lnTo>
                  <a:lnTo>
                    <a:pt x="1910" y="482"/>
                  </a:lnTo>
                  <a:lnTo>
                    <a:pt x="1953" y="489"/>
                  </a:lnTo>
                  <a:lnTo>
                    <a:pt x="1988" y="528"/>
                  </a:lnTo>
                  <a:lnTo>
                    <a:pt x="2016" y="536"/>
                  </a:lnTo>
                  <a:lnTo>
                    <a:pt x="2036" y="581"/>
                  </a:lnTo>
                  <a:lnTo>
                    <a:pt x="2068" y="585"/>
                  </a:lnTo>
                  <a:lnTo>
                    <a:pt x="2082" y="616"/>
                  </a:lnTo>
                  <a:lnTo>
                    <a:pt x="2085" y="612"/>
                  </a:lnTo>
                  <a:lnTo>
                    <a:pt x="2089" y="675"/>
                  </a:lnTo>
                  <a:lnTo>
                    <a:pt x="2061" y="773"/>
                  </a:lnTo>
                  <a:lnTo>
                    <a:pt x="2061" y="834"/>
                  </a:lnTo>
                  <a:lnTo>
                    <a:pt x="2018" y="898"/>
                  </a:lnTo>
                  <a:lnTo>
                    <a:pt x="2029" y="944"/>
                  </a:lnTo>
                  <a:lnTo>
                    <a:pt x="2068" y="948"/>
                  </a:lnTo>
                  <a:lnTo>
                    <a:pt x="2100" y="974"/>
                  </a:lnTo>
                  <a:lnTo>
                    <a:pt x="2133" y="975"/>
                  </a:lnTo>
                  <a:lnTo>
                    <a:pt x="2165" y="998"/>
                  </a:lnTo>
                  <a:lnTo>
                    <a:pt x="2230" y="1017"/>
                  </a:lnTo>
                  <a:lnTo>
                    <a:pt x="2314" y="1072"/>
                  </a:lnTo>
                  <a:lnTo>
                    <a:pt x="2370" y="1140"/>
                  </a:lnTo>
                  <a:lnTo>
                    <a:pt x="2441" y="1157"/>
                  </a:lnTo>
                  <a:lnTo>
                    <a:pt x="2476" y="1181"/>
                  </a:lnTo>
                  <a:lnTo>
                    <a:pt x="2527" y="1181"/>
                  </a:lnTo>
                  <a:lnTo>
                    <a:pt x="2587" y="1221"/>
                  </a:lnTo>
                  <a:lnTo>
                    <a:pt x="2680" y="1213"/>
                  </a:lnTo>
                  <a:lnTo>
                    <a:pt x="2712" y="1242"/>
                  </a:lnTo>
                  <a:lnTo>
                    <a:pt x="2807" y="1215"/>
                  </a:lnTo>
                  <a:lnTo>
                    <a:pt x="2895" y="1237"/>
                  </a:lnTo>
                  <a:lnTo>
                    <a:pt x="2905" y="1285"/>
                  </a:lnTo>
                  <a:lnTo>
                    <a:pt x="2953" y="1327"/>
                  </a:lnTo>
                  <a:lnTo>
                    <a:pt x="3051" y="1353"/>
                  </a:lnTo>
                  <a:lnTo>
                    <a:pt x="3086" y="1334"/>
                  </a:lnTo>
                  <a:lnTo>
                    <a:pt x="3149" y="1332"/>
                  </a:lnTo>
                  <a:lnTo>
                    <a:pt x="3308" y="1391"/>
                  </a:lnTo>
                  <a:lnTo>
                    <a:pt x="3348" y="1370"/>
                  </a:lnTo>
                  <a:lnTo>
                    <a:pt x="3416" y="1406"/>
                  </a:lnTo>
                  <a:lnTo>
                    <a:pt x="3531" y="1383"/>
                  </a:lnTo>
                  <a:lnTo>
                    <a:pt x="3544" y="1298"/>
                  </a:lnTo>
                  <a:lnTo>
                    <a:pt x="3509" y="1226"/>
                  </a:lnTo>
                  <a:lnTo>
                    <a:pt x="3525" y="1139"/>
                  </a:lnTo>
                  <a:lnTo>
                    <a:pt x="3513" y="1100"/>
                  </a:lnTo>
                  <a:lnTo>
                    <a:pt x="3518" y="1100"/>
                  </a:lnTo>
                  <a:lnTo>
                    <a:pt x="3551" y="1071"/>
                  </a:lnTo>
                  <a:lnTo>
                    <a:pt x="3592" y="1065"/>
                  </a:lnTo>
                  <a:lnTo>
                    <a:pt x="3614" y="1104"/>
                  </a:lnTo>
                  <a:lnTo>
                    <a:pt x="3617" y="1150"/>
                  </a:lnTo>
                  <a:lnTo>
                    <a:pt x="3653" y="1177"/>
                  </a:lnTo>
                  <a:lnTo>
                    <a:pt x="3655" y="1176"/>
                  </a:lnTo>
                  <a:lnTo>
                    <a:pt x="3650" y="1218"/>
                  </a:lnTo>
                  <a:lnTo>
                    <a:pt x="3637" y="1248"/>
                  </a:lnTo>
                  <a:lnTo>
                    <a:pt x="3672" y="1305"/>
                  </a:lnTo>
                  <a:lnTo>
                    <a:pt x="3735" y="1318"/>
                  </a:lnTo>
                  <a:lnTo>
                    <a:pt x="3760" y="1302"/>
                  </a:lnTo>
                  <a:lnTo>
                    <a:pt x="3849" y="1354"/>
                  </a:lnTo>
                  <a:lnTo>
                    <a:pt x="3899" y="1354"/>
                  </a:lnTo>
                  <a:lnTo>
                    <a:pt x="3935" y="1309"/>
                  </a:lnTo>
                  <a:lnTo>
                    <a:pt x="3976" y="1304"/>
                  </a:lnTo>
                  <a:lnTo>
                    <a:pt x="4014" y="1321"/>
                  </a:lnTo>
                  <a:lnTo>
                    <a:pt x="4081" y="1302"/>
                  </a:lnTo>
                  <a:lnTo>
                    <a:pt x="4131" y="1305"/>
                  </a:lnTo>
                  <a:lnTo>
                    <a:pt x="4205" y="1281"/>
                  </a:lnTo>
                  <a:lnTo>
                    <a:pt x="4204" y="1252"/>
                  </a:lnTo>
                  <a:lnTo>
                    <a:pt x="4204" y="1200"/>
                  </a:lnTo>
                  <a:lnTo>
                    <a:pt x="4147" y="1176"/>
                  </a:lnTo>
                  <a:lnTo>
                    <a:pt x="4141" y="1138"/>
                  </a:lnTo>
                  <a:lnTo>
                    <a:pt x="4153" y="1094"/>
                  </a:lnTo>
                  <a:lnTo>
                    <a:pt x="4179" y="1092"/>
                  </a:lnTo>
                  <a:lnTo>
                    <a:pt x="4246" y="1076"/>
                  </a:lnTo>
                  <a:lnTo>
                    <a:pt x="4276" y="1073"/>
                  </a:lnTo>
                  <a:lnTo>
                    <a:pt x="4294" y="1029"/>
                  </a:lnTo>
                  <a:lnTo>
                    <a:pt x="4322" y="1008"/>
                  </a:lnTo>
                  <a:lnTo>
                    <a:pt x="4351" y="1018"/>
                  </a:lnTo>
                  <a:lnTo>
                    <a:pt x="4351" y="994"/>
                  </a:lnTo>
                  <a:lnTo>
                    <a:pt x="4389" y="983"/>
                  </a:lnTo>
                  <a:lnTo>
                    <a:pt x="4401" y="945"/>
                  </a:lnTo>
                  <a:lnTo>
                    <a:pt x="4432" y="908"/>
                  </a:lnTo>
                  <a:lnTo>
                    <a:pt x="4472" y="901"/>
                  </a:lnTo>
                  <a:lnTo>
                    <a:pt x="4540" y="886"/>
                  </a:lnTo>
                  <a:lnTo>
                    <a:pt x="4581" y="834"/>
                  </a:lnTo>
                  <a:lnTo>
                    <a:pt x="4578" y="794"/>
                  </a:lnTo>
                  <a:lnTo>
                    <a:pt x="4604" y="789"/>
                  </a:lnTo>
                  <a:lnTo>
                    <a:pt x="4646" y="760"/>
                  </a:lnTo>
                  <a:lnTo>
                    <a:pt x="4679" y="808"/>
                  </a:lnTo>
                  <a:lnTo>
                    <a:pt x="4726" y="794"/>
                  </a:lnTo>
                  <a:lnTo>
                    <a:pt x="4796" y="816"/>
                  </a:lnTo>
                  <a:lnTo>
                    <a:pt x="4816" y="799"/>
                  </a:lnTo>
                  <a:lnTo>
                    <a:pt x="4811" y="766"/>
                  </a:lnTo>
                  <a:lnTo>
                    <a:pt x="4891" y="719"/>
                  </a:lnTo>
                  <a:lnTo>
                    <a:pt x="4919" y="728"/>
                  </a:lnTo>
                  <a:lnTo>
                    <a:pt x="4939" y="755"/>
                  </a:lnTo>
                  <a:lnTo>
                    <a:pt x="4964" y="748"/>
                  </a:lnTo>
                  <a:lnTo>
                    <a:pt x="4972" y="766"/>
                  </a:lnTo>
                  <a:lnTo>
                    <a:pt x="4946" y="815"/>
                  </a:lnTo>
                  <a:lnTo>
                    <a:pt x="4960" y="845"/>
                  </a:lnTo>
                  <a:lnTo>
                    <a:pt x="4983" y="838"/>
                  </a:lnTo>
                  <a:lnTo>
                    <a:pt x="5006" y="832"/>
                  </a:lnTo>
                  <a:lnTo>
                    <a:pt x="5014" y="859"/>
                  </a:lnTo>
                  <a:lnTo>
                    <a:pt x="5040" y="895"/>
                  </a:lnTo>
                  <a:lnTo>
                    <a:pt x="5040" y="920"/>
                  </a:lnTo>
                  <a:lnTo>
                    <a:pt x="5012" y="952"/>
                  </a:lnTo>
                  <a:lnTo>
                    <a:pt x="5021" y="982"/>
                  </a:lnTo>
                  <a:lnTo>
                    <a:pt x="5060" y="988"/>
                  </a:lnTo>
                  <a:lnTo>
                    <a:pt x="5083" y="979"/>
                  </a:lnTo>
                  <a:lnTo>
                    <a:pt x="5118" y="994"/>
                  </a:lnTo>
                  <a:lnTo>
                    <a:pt x="5154" y="1032"/>
                  </a:lnTo>
                  <a:lnTo>
                    <a:pt x="5158" y="1060"/>
                  </a:lnTo>
                  <a:lnTo>
                    <a:pt x="5123" y="1093"/>
                  </a:lnTo>
                  <a:lnTo>
                    <a:pt x="5123" y="1143"/>
                  </a:lnTo>
                  <a:lnTo>
                    <a:pt x="5132" y="1172"/>
                  </a:lnTo>
                  <a:lnTo>
                    <a:pt x="5097" y="1157"/>
                  </a:lnTo>
                  <a:lnTo>
                    <a:pt x="5066" y="1132"/>
                  </a:lnTo>
                  <a:lnTo>
                    <a:pt x="5014" y="1169"/>
                  </a:lnTo>
                  <a:lnTo>
                    <a:pt x="4954" y="1187"/>
                  </a:lnTo>
                  <a:lnTo>
                    <a:pt x="4937" y="1231"/>
                  </a:lnTo>
                  <a:lnTo>
                    <a:pt x="4893" y="1285"/>
                  </a:lnTo>
                  <a:lnTo>
                    <a:pt x="4852" y="1299"/>
                  </a:lnTo>
                  <a:lnTo>
                    <a:pt x="4790" y="1395"/>
                  </a:lnTo>
                  <a:lnTo>
                    <a:pt x="4781" y="1438"/>
                  </a:lnTo>
                  <a:lnTo>
                    <a:pt x="4800" y="1462"/>
                  </a:lnTo>
                  <a:lnTo>
                    <a:pt x="4775" y="1535"/>
                  </a:lnTo>
                  <a:lnTo>
                    <a:pt x="4723" y="1619"/>
                  </a:lnTo>
                  <a:lnTo>
                    <a:pt x="4726" y="1646"/>
                  </a:lnTo>
                  <a:lnTo>
                    <a:pt x="4769" y="1667"/>
                  </a:lnTo>
                  <a:lnTo>
                    <a:pt x="4730" y="1763"/>
                  </a:lnTo>
                  <a:lnTo>
                    <a:pt x="4713" y="1841"/>
                  </a:lnTo>
                  <a:lnTo>
                    <a:pt x="4683" y="1911"/>
                  </a:lnTo>
                  <a:lnTo>
                    <a:pt x="4635" y="1912"/>
                  </a:lnTo>
                  <a:lnTo>
                    <a:pt x="4603" y="1901"/>
                  </a:lnTo>
                  <a:lnTo>
                    <a:pt x="4564" y="1899"/>
                  </a:lnTo>
                  <a:lnTo>
                    <a:pt x="4588" y="1988"/>
                  </a:lnTo>
                  <a:lnTo>
                    <a:pt x="4586" y="2036"/>
                  </a:lnTo>
                  <a:lnTo>
                    <a:pt x="4582" y="2103"/>
                  </a:lnTo>
                  <a:lnTo>
                    <a:pt x="4543" y="2097"/>
                  </a:lnTo>
                  <a:lnTo>
                    <a:pt x="4550" y="2146"/>
                  </a:lnTo>
                  <a:lnTo>
                    <a:pt x="4543" y="2191"/>
                  </a:lnTo>
                  <a:lnTo>
                    <a:pt x="4553" y="2228"/>
                  </a:lnTo>
                  <a:lnTo>
                    <a:pt x="4531" y="2289"/>
                  </a:lnTo>
                  <a:lnTo>
                    <a:pt x="4511" y="2299"/>
                  </a:lnTo>
                  <a:lnTo>
                    <a:pt x="4495" y="2291"/>
                  </a:lnTo>
                  <a:lnTo>
                    <a:pt x="4487" y="2325"/>
                  </a:lnTo>
                  <a:lnTo>
                    <a:pt x="4487" y="2346"/>
                  </a:lnTo>
                  <a:lnTo>
                    <a:pt x="4480" y="2338"/>
                  </a:lnTo>
                  <a:lnTo>
                    <a:pt x="4471" y="2324"/>
                  </a:lnTo>
                  <a:lnTo>
                    <a:pt x="4470" y="2304"/>
                  </a:lnTo>
                  <a:lnTo>
                    <a:pt x="4462" y="2292"/>
                  </a:lnTo>
                  <a:lnTo>
                    <a:pt x="4449" y="2263"/>
                  </a:lnTo>
                  <a:lnTo>
                    <a:pt x="4434" y="2215"/>
                  </a:lnTo>
                  <a:lnTo>
                    <a:pt x="4423" y="2140"/>
                  </a:lnTo>
                  <a:lnTo>
                    <a:pt x="4410" y="2112"/>
                  </a:lnTo>
                  <a:lnTo>
                    <a:pt x="4410" y="2074"/>
                  </a:lnTo>
                  <a:lnTo>
                    <a:pt x="4398" y="2023"/>
                  </a:lnTo>
                  <a:lnTo>
                    <a:pt x="4381" y="1997"/>
                  </a:lnTo>
                  <a:lnTo>
                    <a:pt x="4373" y="1980"/>
                  </a:lnTo>
                  <a:lnTo>
                    <a:pt x="4341" y="1982"/>
                  </a:lnTo>
                  <a:lnTo>
                    <a:pt x="4318" y="1967"/>
                  </a:lnTo>
                  <a:lnTo>
                    <a:pt x="4301" y="1980"/>
                  </a:lnTo>
                  <a:lnTo>
                    <a:pt x="4312" y="1997"/>
                  </a:lnTo>
                  <a:lnTo>
                    <a:pt x="4302" y="2013"/>
                  </a:lnTo>
                  <a:lnTo>
                    <a:pt x="4301" y="2033"/>
                  </a:lnTo>
                  <a:lnTo>
                    <a:pt x="4282" y="2062"/>
                  </a:lnTo>
                  <a:lnTo>
                    <a:pt x="4293" y="2071"/>
                  </a:lnTo>
                  <a:lnTo>
                    <a:pt x="4290" y="2100"/>
                  </a:lnTo>
                  <a:lnTo>
                    <a:pt x="4272" y="2100"/>
                  </a:lnTo>
                  <a:lnTo>
                    <a:pt x="4244" y="2063"/>
                  </a:lnTo>
                  <a:lnTo>
                    <a:pt x="4214" y="2035"/>
                  </a:lnTo>
                  <a:lnTo>
                    <a:pt x="4207" y="2017"/>
                  </a:lnTo>
                  <a:lnTo>
                    <a:pt x="4189" y="1999"/>
                  </a:lnTo>
                  <a:lnTo>
                    <a:pt x="4170" y="1950"/>
                  </a:lnTo>
                  <a:lnTo>
                    <a:pt x="4170" y="1928"/>
                  </a:lnTo>
                  <a:lnTo>
                    <a:pt x="4184" y="1915"/>
                  </a:lnTo>
                  <a:lnTo>
                    <a:pt x="4191" y="1892"/>
                  </a:lnTo>
                  <a:lnTo>
                    <a:pt x="4226" y="1867"/>
                  </a:lnTo>
                  <a:lnTo>
                    <a:pt x="4239" y="1880"/>
                  </a:lnTo>
                  <a:lnTo>
                    <a:pt x="4259" y="1883"/>
                  </a:lnTo>
                  <a:lnTo>
                    <a:pt x="4273" y="1866"/>
                  </a:lnTo>
                  <a:lnTo>
                    <a:pt x="4273" y="1841"/>
                  </a:lnTo>
                  <a:lnTo>
                    <a:pt x="4297" y="1830"/>
                  </a:lnTo>
                  <a:lnTo>
                    <a:pt x="4320" y="1769"/>
                  </a:lnTo>
                  <a:lnTo>
                    <a:pt x="4326" y="1725"/>
                  </a:lnTo>
                  <a:lnTo>
                    <a:pt x="4346" y="1686"/>
                  </a:lnTo>
                  <a:lnTo>
                    <a:pt x="4329" y="1678"/>
                  </a:lnTo>
                  <a:lnTo>
                    <a:pt x="4297" y="1645"/>
                  </a:lnTo>
                  <a:lnTo>
                    <a:pt x="4276" y="1650"/>
                  </a:lnTo>
                  <a:lnTo>
                    <a:pt x="4262" y="1641"/>
                  </a:lnTo>
                  <a:lnTo>
                    <a:pt x="4232" y="1643"/>
                  </a:lnTo>
                  <a:lnTo>
                    <a:pt x="4170" y="1646"/>
                  </a:lnTo>
                  <a:lnTo>
                    <a:pt x="4114" y="1640"/>
                  </a:lnTo>
                  <a:lnTo>
                    <a:pt x="4040" y="1645"/>
                  </a:lnTo>
                  <a:lnTo>
                    <a:pt x="3992" y="1645"/>
                  </a:lnTo>
                  <a:lnTo>
                    <a:pt x="3954" y="1628"/>
                  </a:lnTo>
                  <a:lnTo>
                    <a:pt x="3920" y="1630"/>
                  </a:lnTo>
                  <a:lnTo>
                    <a:pt x="3886" y="1617"/>
                  </a:lnTo>
                  <a:lnTo>
                    <a:pt x="3887" y="1590"/>
                  </a:lnTo>
                  <a:lnTo>
                    <a:pt x="3872" y="1550"/>
                  </a:lnTo>
                  <a:lnTo>
                    <a:pt x="3867" y="1528"/>
                  </a:lnTo>
                  <a:lnTo>
                    <a:pt x="3859" y="1484"/>
                  </a:lnTo>
                  <a:lnTo>
                    <a:pt x="3834" y="1440"/>
                  </a:lnTo>
                  <a:lnTo>
                    <a:pt x="3815" y="1443"/>
                  </a:lnTo>
                  <a:lnTo>
                    <a:pt x="3813" y="1457"/>
                  </a:lnTo>
                  <a:lnTo>
                    <a:pt x="3776" y="1445"/>
                  </a:lnTo>
                  <a:lnTo>
                    <a:pt x="3759" y="1427"/>
                  </a:lnTo>
                  <a:lnTo>
                    <a:pt x="3732" y="1404"/>
                  </a:lnTo>
                  <a:lnTo>
                    <a:pt x="3716" y="1403"/>
                  </a:lnTo>
                  <a:lnTo>
                    <a:pt x="3708" y="1424"/>
                  </a:lnTo>
                  <a:lnTo>
                    <a:pt x="3735" y="1440"/>
                  </a:lnTo>
                  <a:lnTo>
                    <a:pt x="3716" y="1449"/>
                  </a:lnTo>
                  <a:lnTo>
                    <a:pt x="3677" y="1443"/>
                  </a:lnTo>
                  <a:lnTo>
                    <a:pt x="3651" y="1410"/>
                  </a:lnTo>
                  <a:lnTo>
                    <a:pt x="3653" y="1391"/>
                  </a:lnTo>
                  <a:lnTo>
                    <a:pt x="3628" y="1362"/>
                  </a:lnTo>
                  <a:lnTo>
                    <a:pt x="3613" y="1341"/>
                  </a:lnTo>
                  <a:lnTo>
                    <a:pt x="3602" y="1367"/>
                  </a:lnTo>
                  <a:lnTo>
                    <a:pt x="3587" y="1369"/>
                  </a:lnTo>
                  <a:lnTo>
                    <a:pt x="3588" y="1394"/>
                  </a:lnTo>
                  <a:lnTo>
                    <a:pt x="3607" y="1409"/>
                  </a:lnTo>
                  <a:lnTo>
                    <a:pt x="3589" y="1457"/>
                  </a:lnTo>
                  <a:lnTo>
                    <a:pt x="3554" y="1497"/>
                  </a:lnTo>
                  <a:lnTo>
                    <a:pt x="3548" y="1542"/>
                  </a:lnTo>
                  <a:lnTo>
                    <a:pt x="3634" y="1572"/>
                  </a:lnTo>
                  <a:lnTo>
                    <a:pt x="3667" y="1559"/>
                  </a:lnTo>
                  <a:lnTo>
                    <a:pt x="3715" y="1563"/>
                  </a:lnTo>
                  <a:lnTo>
                    <a:pt x="3707" y="1586"/>
                  </a:lnTo>
                  <a:lnTo>
                    <a:pt x="3717" y="1633"/>
                  </a:lnTo>
                  <a:lnTo>
                    <a:pt x="3694" y="1652"/>
                  </a:lnTo>
                  <a:lnTo>
                    <a:pt x="3671" y="1643"/>
                  </a:lnTo>
                  <a:lnTo>
                    <a:pt x="3644" y="1660"/>
                  </a:lnTo>
                  <a:lnTo>
                    <a:pt x="3629" y="1708"/>
                  </a:lnTo>
                  <a:lnTo>
                    <a:pt x="3595" y="1716"/>
                  </a:lnTo>
                  <a:lnTo>
                    <a:pt x="3592" y="1788"/>
                  </a:lnTo>
                  <a:lnTo>
                    <a:pt x="3634" y="1838"/>
                  </a:lnTo>
                  <a:lnTo>
                    <a:pt x="3682" y="1857"/>
                  </a:lnTo>
                  <a:lnTo>
                    <a:pt x="3727" y="1913"/>
                  </a:lnTo>
                  <a:lnTo>
                    <a:pt x="3727" y="1974"/>
                  </a:lnTo>
                  <a:lnTo>
                    <a:pt x="3743" y="2020"/>
                  </a:lnTo>
                  <a:lnTo>
                    <a:pt x="3737" y="2053"/>
                  </a:lnTo>
                  <a:lnTo>
                    <a:pt x="3747" y="2110"/>
                  </a:lnTo>
                  <a:lnTo>
                    <a:pt x="3799" y="2185"/>
                  </a:lnTo>
                  <a:lnTo>
                    <a:pt x="3800" y="2235"/>
                  </a:lnTo>
                  <a:lnTo>
                    <a:pt x="3813" y="2266"/>
                  </a:lnTo>
                  <a:lnTo>
                    <a:pt x="3817" y="2323"/>
                  </a:lnTo>
                  <a:lnTo>
                    <a:pt x="3810" y="2325"/>
                  </a:lnTo>
                  <a:lnTo>
                    <a:pt x="3829" y="2367"/>
                  </a:lnTo>
                  <a:lnTo>
                    <a:pt x="3811" y="2400"/>
                  </a:lnTo>
                  <a:lnTo>
                    <a:pt x="3782" y="2369"/>
                  </a:lnTo>
                  <a:lnTo>
                    <a:pt x="3782" y="2390"/>
                  </a:lnTo>
                  <a:lnTo>
                    <a:pt x="3762" y="2379"/>
                  </a:lnTo>
                  <a:lnTo>
                    <a:pt x="3749" y="2337"/>
                  </a:lnTo>
                  <a:lnTo>
                    <a:pt x="3741" y="2316"/>
                  </a:lnTo>
                  <a:lnTo>
                    <a:pt x="3737" y="2332"/>
                  </a:lnTo>
                  <a:lnTo>
                    <a:pt x="3732" y="2353"/>
                  </a:lnTo>
                  <a:lnTo>
                    <a:pt x="3728" y="2344"/>
                  </a:lnTo>
                  <a:lnTo>
                    <a:pt x="3720" y="2356"/>
                  </a:lnTo>
                  <a:lnTo>
                    <a:pt x="3692" y="2356"/>
                  </a:lnTo>
                  <a:lnTo>
                    <a:pt x="3688" y="2363"/>
                  </a:lnTo>
                  <a:lnTo>
                    <a:pt x="3659" y="2352"/>
                  </a:lnTo>
                  <a:lnTo>
                    <a:pt x="3649" y="2306"/>
                  </a:lnTo>
                  <a:lnTo>
                    <a:pt x="3656" y="2279"/>
                  </a:lnTo>
                  <a:lnTo>
                    <a:pt x="3629" y="2254"/>
                  </a:lnTo>
                  <a:lnTo>
                    <a:pt x="3597" y="2254"/>
                  </a:lnTo>
                  <a:lnTo>
                    <a:pt x="3599" y="2263"/>
                  </a:lnTo>
                  <a:lnTo>
                    <a:pt x="3621" y="2269"/>
                  </a:lnTo>
                  <a:lnTo>
                    <a:pt x="3635" y="2287"/>
                  </a:lnTo>
                  <a:lnTo>
                    <a:pt x="3624" y="2297"/>
                  </a:lnTo>
                  <a:lnTo>
                    <a:pt x="3613" y="2323"/>
                  </a:lnTo>
                  <a:lnTo>
                    <a:pt x="3610" y="2349"/>
                  </a:lnTo>
                  <a:lnTo>
                    <a:pt x="3584" y="2379"/>
                  </a:lnTo>
                  <a:lnTo>
                    <a:pt x="3469" y="2421"/>
                  </a:lnTo>
                  <a:lnTo>
                    <a:pt x="3450" y="2438"/>
                  </a:lnTo>
                  <a:lnTo>
                    <a:pt x="3443" y="2465"/>
                  </a:lnTo>
                  <a:lnTo>
                    <a:pt x="3424" y="2502"/>
                  </a:lnTo>
                  <a:lnTo>
                    <a:pt x="3430" y="2524"/>
                  </a:lnTo>
                  <a:lnTo>
                    <a:pt x="3450" y="2562"/>
                  </a:lnTo>
                  <a:lnTo>
                    <a:pt x="3448" y="2574"/>
                  </a:lnTo>
                  <a:lnTo>
                    <a:pt x="3459" y="2580"/>
                  </a:lnTo>
                  <a:lnTo>
                    <a:pt x="3418" y="2615"/>
                  </a:lnTo>
                  <a:lnTo>
                    <a:pt x="3408" y="2649"/>
                  </a:lnTo>
                  <a:lnTo>
                    <a:pt x="3389" y="2650"/>
                  </a:lnTo>
                  <a:lnTo>
                    <a:pt x="3396" y="2673"/>
                  </a:lnTo>
                  <a:lnTo>
                    <a:pt x="3329" y="2721"/>
                  </a:lnTo>
                  <a:lnTo>
                    <a:pt x="3326" y="2745"/>
                  </a:lnTo>
                  <a:lnTo>
                    <a:pt x="3227" y="2796"/>
                  </a:lnTo>
                  <a:lnTo>
                    <a:pt x="3216" y="2783"/>
                  </a:lnTo>
                  <a:lnTo>
                    <a:pt x="3214" y="2764"/>
                  </a:lnTo>
                  <a:lnTo>
                    <a:pt x="3207" y="2755"/>
                  </a:lnTo>
                  <a:lnTo>
                    <a:pt x="3194" y="2755"/>
                  </a:lnTo>
                  <a:lnTo>
                    <a:pt x="3162" y="2779"/>
                  </a:lnTo>
                  <a:lnTo>
                    <a:pt x="3143" y="2783"/>
                  </a:lnTo>
                  <a:lnTo>
                    <a:pt x="3134" y="2831"/>
                  </a:lnTo>
                  <a:lnTo>
                    <a:pt x="3164" y="2819"/>
                  </a:lnTo>
                  <a:lnTo>
                    <a:pt x="3174" y="2807"/>
                  </a:lnTo>
                  <a:lnTo>
                    <a:pt x="3190" y="2815"/>
                  </a:lnTo>
                  <a:lnTo>
                    <a:pt x="3066" y="2926"/>
                  </a:lnTo>
                  <a:lnTo>
                    <a:pt x="3034" y="3013"/>
                  </a:lnTo>
                  <a:lnTo>
                    <a:pt x="2870" y="3145"/>
                  </a:lnTo>
                  <a:lnTo>
                    <a:pt x="2845" y="3193"/>
                  </a:lnTo>
                  <a:lnTo>
                    <a:pt x="2808" y="3230"/>
                  </a:lnTo>
                  <a:lnTo>
                    <a:pt x="2738" y="3253"/>
                  </a:lnTo>
                  <a:lnTo>
                    <a:pt x="2687" y="3296"/>
                  </a:lnTo>
                  <a:lnTo>
                    <a:pt x="2681" y="3335"/>
                  </a:lnTo>
                  <a:lnTo>
                    <a:pt x="2688" y="3378"/>
                  </a:lnTo>
                  <a:lnTo>
                    <a:pt x="2658" y="3423"/>
                  </a:lnTo>
                  <a:lnTo>
                    <a:pt x="2615" y="3450"/>
                  </a:lnTo>
                  <a:lnTo>
                    <a:pt x="2532" y="3437"/>
                  </a:lnTo>
                  <a:lnTo>
                    <a:pt x="2496" y="3468"/>
                  </a:lnTo>
                  <a:lnTo>
                    <a:pt x="2496" y="3507"/>
                  </a:lnTo>
                  <a:lnTo>
                    <a:pt x="2446" y="3571"/>
                  </a:lnTo>
                  <a:lnTo>
                    <a:pt x="2419" y="3568"/>
                  </a:lnTo>
                  <a:lnTo>
                    <a:pt x="2399" y="3541"/>
                  </a:lnTo>
                  <a:lnTo>
                    <a:pt x="2384" y="3541"/>
                  </a:lnTo>
                  <a:lnTo>
                    <a:pt x="2323" y="3601"/>
                  </a:lnTo>
                  <a:lnTo>
                    <a:pt x="2305" y="3635"/>
                  </a:lnTo>
                  <a:lnTo>
                    <a:pt x="2306" y="3700"/>
                  </a:lnTo>
                  <a:lnTo>
                    <a:pt x="2337" y="3790"/>
                  </a:lnTo>
                  <a:lnTo>
                    <a:pt x="2308" y="3824"/>
                  </a:lnTo>
                  <a:lnTo>
                    <a:pt x="2313" y="3874"/>
                  </a:lnTo>
                  <a:lnTo>
                    <a:pt x="2313" y="4015"/>
                  </a:lnTo>
                  <a:lnTo>
                    <a:pt x="2359" y="4030"/>
                  </a:lnTo>
                  <a:lnTo>
                    <a:pt x="2366" y="4121"/>
                  </a:lnTo>
                  <a:lnTo>
                    <a:pt x="2324" y="4242"/>
                  </a:lnTo>
                  <a:lnTo>
                    <a:pt x="2278" y="4326"/>
                  </a:lnTo>
                  <a:lnTo>
                    <a:pt x="2278" y="4397"/>
                  </a:lnTo>
                  <a:lnTo>
                    <a:pt x="2295" y="4425"/>
                  </a:lnTo>
                  <a:lnTo>
                    <a:pt x="2310" y="4578"/>
                  </a:lnTo>
                  <a:lnTo>
                    <a:pt x="2310" y="4619"/>
                  </a:lnTo>
                  <a:lnTo>
                    <a:pt x="2274" y="4632"/>
                  </a:lnTo>
                  <a:lnTo>
                    <a:pt x="2256" y="4623"/>
                  </a:lnTo>
                  <a:lnTo>
                    <a:pt x="2207" y="4631"/>
                  </a:lnTo>
                  <a:lnTo>
                    <a:pt x="2186" y="4667"/>
                  </a:lnTo>
                  <a:lnTo>
                    <a:pt x="2195" y="4683"/>
                  </a:lnTo>
                  <a:lnTo>
                    <a:pt x="2148" y="4745"/>
                  </a:lnTo>
                  <a:lnTo>
                    <a:pt x="2131" y="4766"/>
                  </a:lnTo>
                  <a:lnTo>
                    <a:pt x="2137" y="4790"/>
                  </a:lnTo>
                  <a:lnTo>
                    <a:pt x="2197" y="4820"/>
                  </a:lnTo>
                  <a:lnTo>
                    <a:pt x="2204" y="4830"/>
                  </a:lnTo>
                  <a:lnTo>
                    <a:pt x="2205" y="4844"/>
                  </a:lnTo>
                  <a:lnTo>
                    <a:pt x="2196" y="4827"/>
                  </a:lnTo>
                  <a:lnTo>
                    <a:pt x="2169" y="4816"/>
                  </a:lnTo>
                  <a:lnTo>
                    <a:pt x="2090" y="4844"/>
                  </a:lnTo>
                  <a:lnTo>
                    <a:pt x="2077" y="4842"/>
                  </a:lnTo>
                  <a:lnTo>
                    <a:pt x="2013" y="4870"/>
                  </a:lnTo>
                  <a:lnTo>
                    <a:pt x="1992" y="4903"/>
                  </a:lnTo>
                  <a:lnTo>
                    <a:pt x="1990" y="4923"/>
                  </a:lnTo>
                  <a:lnTo>
                    <a:pt x="1981" y="4931"/>
                  </a:lnTo>
                  <a:lnTo>
                    <a:pt x="1990" y="4945"/>
                  </a:lnTo>
                  <a:lnTo>
                    <a:pt x="1974" y="4993"/>
                  </a:lnTo>
                  <a:lnTo>
                    <a:pt x="1901" y="5038"/>
                  </a:lnTo>
                  <a:lnTo>
                    <a:pt x="1841" y="5032"/>
                  </a:lnTo>
                  <a:lnTo>
                    <a:pt x="1786" y="4993"/>
                  </a:lnTo>
                  <a:lnTo>
                    <a:pt x="1732" y="4930"/>
                  </a:lnTo>
                  <a:lnTo>
                    <a:pt x="1666" y="4794"/>
                  </a:lnTo>
                  <a:lnTo>
                    <a:pt x="1663" y="4718"/>
                  </a:lnTo>
                  <a:lnTo>
                    <a:pt x="1643" y="4648"/>
                  </a:lnTo>
                  <a:lnTo>
                    <a:pt x="1601" y="4571"/>
                  </a:lnTo>
                  <a:lnTo>
                    <a:pt x="1601" y="4537"/>
                  </a:lnTo>
                  <a:lnTo>
                    <a:pt x="1586" y="4536"/>
                  </a:lnTo>
                  <a:lnTo>
                    <a:pt x="1568" y="4484"/>
                  </a:lnTo>
                  <a:lnTo>
                    <a:pt x="1552" y="4421"/>
                  </a:lnTo>
                  <a:lnTo>
                    <a:pt x="1498" y="4360"/>
                  </a:lnTo>
                  <a:lnTo>
                    <a:pt x="1466" y="4308"/>
                  </a:lnTo>
                  <a:lnTo>
                    <a:pt x="1451" y="4307"/>
                  </a:lnTo>
                  <a:lnTo>
                    <a:pt x="1402" y="4254"/>
                  </a:lnTo>
                  <a:lnTo>
                    <a:pt x="1380" y="4207"/>
                  </a:lnTo>
                  <a:lnTo>
                    <a:pt x="1363" y="4191"/>
                  </a:lnTo>
                  <a:lnTo>
                    <a:pt x="1357" y="4115"/>
                  </a:lnTo>
                  <a:lnTo>
                    <a:pt x="1337" y="4083"/>
                  </a:lnTo>
                  <a:lnTo>
                    <a:pt x="1305" y="3999"/>
                  </a:lnTo>
                  <a:lnTo>
                    <a:pt x="1295" y="3943"/>
                  </a:lnTo>
                  <a:lnTo>
                    <a:pt x="1275" y="3902"/>
                  </a:lnTo>
                  <a:lnTo>
                    <a:pt x="1256" y="3874"/>
                  </a:lnTo>
                  <a:lnTo>
                    <a:pt x="1252" y="3806"/>
                  </a:lnTo>
                  <a:lnTo>
                    <a:pt x="1241" y="3804"/>
                  </a:lnTo>
                  <a:lnTo>
                    <a:pt x="1193" y="3750"/>
                  </a:lnTo>
                  <a:lnTo>
                    <a:pt x="1193" y="3729"/>
                  </a:lnTo>
                  <a:lnTo>
                    <a:pt x="1181" y="3726"/>
                  </a:lnTo>
                  <a:lnTo>
                    <a:pt x="1138" y="3649"/>
                  </a:lnTo>
                  <a:lnTo>
                    <a:pt x="1136" y="3625"/>
                  </a:lnTo>
                  <a:lnTo>
                    <a:pt x="1113" y="3611"/>
                  </a:lnTo>
                  <a:lnTo>
                    <a:pt x="1099" y="3557"/>
                  </a:lnTo>
                  <a:lnTo>
                    <a:pt x="1069" y="3538"/>
                  </a:lnTo>
                  <a:lnTo>
                    <a:pt x="1039" y="3458"/>
                  </a:lnTo>
                  <a:lnTo>
                    <a:pt x="1038" y="3356"/>
                  </a:lnTo>
                  <a:lnTo>
                    <a:pt x="960" y="3205"/>
                  </a:lnTo>
                  <a:lnTo>
                    <a:pt x="960" y="3154"/>
                  </a:lnTo>
                  <a:lnTo>
                    <a:pt x="926" y="3102"/>
                  </a:lnTo>
                  <a:lnTo>
                    <a:pt x="965" y="3099"/>
                  </a:lnTo>
                  <a:lnTo>
                    <a:pt x="911" y="3029"/>
                  </a:lnTo>
                  <a:lnTo>
                    <a:pt x="914" y="2991"/>
                  </a:lnTo>
                  <a:lnTo>
                    <a:pt x="938" y="2985"/>
                  </a:lnTo>
                  <a:lnTo>
                    <a:pt x="919" y="2959"/>
                  </a:lnTo>
                  <a:lnTo>
                    <a:pt x="916" y="2926"/>
                  </a:lnTo>
                  <a:lnTo>
                    <a:pt x="861" y="2826"/>
                  </a:lnTo>
                  <a:lnTo>
                    <a:pt x="852" y="2763"/>
                  </a:lnTo>
                  <a:lnTo>
                    <a:pt x="885" y="2746"/>
                  </a:lnTo>
                  <a:lnTo>
                    <a:pt x="856" y="2730"/>
                  </a:lnTo>
                  <a:lnTo>
                    <a:pt x="855" y="2698"/>
                  </a:lnTo>
                  <a:lnTo>
                    <a:pt x="874" y="2656"/>
                  </a:lnTo>
                  <a:lnTo>
                    <a:pt x="871" y="2604"/>
                  </a:lnTo>
                  <a:lnTo>
                    <a:pt x="853" y="2550"/>
                  </a:lnTo>
                  <a:lnTo>
                    <a:pt x="832" y="2537"/>
                  </a:lnTo>
                  <a:lnTo>
                    <a:pt x="817" y="2450"/>
                  </a:lnTo>
                  <a:lnTo>
                    <a:pt x="856" y="2425"/>
                  </a:lnTo>
                  <a:lnTo>
                    <a:pt x="869" y="2405"/>
                  </a:lnTo>
                  <a:lnTo>
                    <a:pt x="899" y="2405"/>
                  </a:lnTo>
                  <a:lnTo>
                    <a:pt x="867" y="2398"/>
                  </a:lnTo>
                  <a:lnTo>
                    <a:pt x="824" y="2405"/>
                  </a:lnTo>
                  <a:lnTo>
                    <a:pt x="802" y="2403"/>
                  </a:lnTo>
                  <a:lnTo>
                    <a:pt x="806" y="2368"/>
                  </a:lnTo>
                  <a:lnTo>
                    <a:pt x="789" y="2338"/>
                  </a:lnTo>
                  <a:lnTo>
                    <a:pt x="795" y="2302"/>
                  </a:lnTo>
                  <a:lnTo>
                    <a:pt x="804" y="2294"/>
                  </a:lnTo>
                  <a:lnTo>
                    <a:pt x="829" y="2300"/>
                  </a:lnTo>
                  <a:lnTo>
                    <a:pt x="860" y="2269"/>
                  </a:lnTo>
                  <a:lnTo>
                    <a:pt x="874" y="2246"/>
                  </a:lnTo>
                  <a:lnTo>
                    <a:pt x="841" y="2266"/>
                  </a:lnTo>
                  <a:lnTo>
                    <a:pt x="819" y="2256"/>
                  </a:lnTo>
                  <a:lnTo>
                    <a:pt x="775" y="2261"/>
                  </a:lnTo>
                  <a:lnTo>
                    <a:pt x="760" y="2232"/>
                  </a:lnTo>
                  <a:lnTo>
                    <a:pt x="756" y="2255"/>
                  </a:lnTo>
                  <a:lnTo>
                    <a:pt x="754" y="2291"/>
                  </a:lnTo>
                  <a:lnTo>
                    <a:pt x="727" y="2362"/>
                  </a:lnTo>
                  <a:lnTo>
                    <a:pt x="755" y="2396"/>
                  </a:lnTo>
                  <a:lnTo>
                    <a:pt x="748" y="2461"/>
                  </a:lnTo>
                  <a:lnTo>
                    <a:pt x="720" y="2489"/>
                  </a:lnTo>
                  <a:lnTo>
                    <a:pt x="718" y="2509"/>
                  </a:lnTo>
                  <a:lnTo>
                    <a:pt x="657" y="2541"/>
                  </a:lnTo>
                  <a:lnTo>
                    <a:pt x="562" y="2601"/>
                  </a:lnTo>
                  <a:lnTo>
                    <a:pt x="517" y="2615"/>
                  </a:lnTo>
                  <a:lnTo>
                    <a:pt x="451" y="2601"/>
                  </a:lnTo>
                  <a:lnTo>
                    <a:pt x="310" y="2487"/>
                  </a:lnTo>
                  <a:lnTo>
                    <a:pt x="251" y="2411"/>
                  </a:lnTo>
                  <a:lnTo>
                    <a:pt x="251" y="2398"/>
                  </a:lnTo>
                  <a:lnTo>
                    <a:pt x="234" y="2399"/>
                  </a:lnTo>
                  <a:lnTo>
                    <a:pt x="209" y="2386"/>
                  </a:lnTo>
                  <a:lnTo>
                    <a:pt x="129" y="2305"/>
                  </a:lnTo>
                  <a:lnTo>
                    <a:pt x="121" y="2280"/>
                  </a:lnTo>
                  <a:lnTo>
                    <a:pt x="129" y="2260"/>
                  </a:lnTo>
                  <a:lnTo>
                    <a:pt x="151" y="2258"/>
                  </a:lnTo>
                  <a:lnTo>
                    <a:pt x="158" y="2269"/>
                  </a:lnTo>
                  <a:lnTo>
                    <a:pt x="180" y="2262"/>
                  </a:lnTo>
                  <a:lnTo>
                    <a:pt x="179" y="2303"/>
                  </a:lnTo>
                  <a:lnTo>
                    <a:pt x="209" y="2306"/>
                  </a:lnTo>
                  <a:lnTo>
                    <a:pt x="229" y="2290"/>
                  </a:lnTo>
                  <a:lnTo>
                    <a:pt x="241" y="2288"/>
                  </a:lnTo>
                  <a:lnTo>
                    <a:pt x="261" y="2301"/>
                  </a:lnTo>
                  <a:lnTo>
                    <a:pt x="266" y="2287"/>
                  </a:lnTo>
                  <a:lnTo>
                    <a:pt x="340" y="2227"/>
                  </a:lnTo>
                  <a:lnTo>
                    <a:pt x="364" y="2226"/>
                  </a:lnTo>
                  <a:lnTo>
                    <a:pt x="399" y="2172"/>
                  </a:lnTo>
                  <a:lnTo>
                    <a:pt x="410" y="2174"/>
                  </a:lnTo>
                  <a:lnTo>
                    <a:pt x="424" y="2139"/>
                  </a:lnTo>
                  <a:lnTo>
                    <a:pt x="387" y="2137"/>
                  </a:lnTo>
                  <a:lnTo>
                    <a:pt x="376" y="2130"/>
                  </a:lnTo>
                  <a:lnTo>
                    <a:pt x="381" y="2142"/>
                  </a:lnTo>
                  <a:lnTo>
                    <a:pt x="378" y="2158"/>
                  </a:lnTo>
                  <a:lnTo>
                    <a:pt x="302" y="2191"/>
                  </a:lnTo>
                  <a:lnTo>
                    <a:pt x="258" y="2191"/>
                  </a:lnTo>
                  <a:lnTo>
                    <a:pt x="224" y="2203"/>
                  </a:lnTo>
                  <a:lnTo>
                    <a:pt x="104" y="2161"/>
                  </a:lnTo>
                  <a:lnTo>
                    <a:pt x="47" y="2101"/>
                  </a:lnTo>
                  <a:lnTo>
                    <a:pt x="23" y="2090"/>
                  </a:lnTo>
                  <a:lnTo>
                    <a:pt x="26" y="2053"/>
                  </a:lnTo>
                  <a:lnTo>
                    <a:pt x="63" y="2006"/>
                  </a:lnTo>
                  <a:lnTo>
                    <a:pt x="102" y="1984"/>
                  </a:lnTo>
                  <a:lnTo>
                    <a:pt x="52" y="1991"/>
                  </a:lnTo>
                  <a:lnTo>
                    <a:pt x="0" y="2024"/>
                  </a:lnTo>
                  <a:lnTo>
                    <a:pt x="2" y="1977"/>
                  </a:lnTo>
                  <a:lnTo>
                    <a:pt x="41" y="1952"/>
                  </a:lnTo>
                  <a:lnTo>
                    <a:pt x="65" y="1945"/>
                  </a:lnTo>
                  <a:lnTo>
                    <a:pt x="82" y="1899"/>
                  </a:lnTo>
                  <a:lnTo>
                    <a:pt x="109" y="1905"/>
                  </a:lnTo>
                  <a:lnTo>
                    <a:pt x="140" y="1889"/>
                  </a:lnTo>
                  <a:lnTo>
                    <a:pt x="266" y="1896"/>
                  </a:lnTo>
                  <a:lnTo>
                    <a:pt x="338" y="1870"/>
                  </a:lnTo>
                  <a:lnTo>
                    <a:pt x="353" y="1853"/>
                  </a:lnTo>
                  <a:lnTo>
                    <a:pt x="394" y="1840"/>
                  </a:lnTo>
                  <a:lnTo>
                    <a:pt x="380" y="1867"/>
                  </a:lnTo>
                  <a:lnTo>
                    <a:pt x="397" y="1888"/>
                  </a:lnTo>
                  <a:lnTo>
                    <a:pt x="439" y="1862"/>
                  </a:lnTo>
                  <a:lnTo>
                    <a:pt x="473" y="1851"/>
                  </a:lnTo>
                  <a:lnTo>
                    <a:pt x="458" y="1834"/>
                  </a:lnTo>
                  <a:lnTo>
                    <a:pt x="464" y="1807"/>
                  </a:lnTo>
                  <a:lnTo>
                    <a:pt x="422" y="1691"/>
                  </a:lnTo>
                  <a:lnTo>
                    <a:pt x="387" y="1643"/>
                  </a:lnTo>
                  <a:lnTo>
                    <a:pt x="396" y="1619"/>
                  </a:lnTo>
                  <a:lnTo>
                    <a:pt x="371" y="1597"/>
                  </a:lnTo>
                  <a:lnTo>
                    <a:pt x="335" y="1600"/>
                  </a:lnTo>
                  <a:lnTo>
                    <a:pt x="275" y="1561"/>
                  </a:lnTo>
                  <a:lnTo>
                    <a:pt x="268" y="1494"/>
                  </a:lnTo>
                  <a:lnTo>
                    <a:pt x="270" y="1449"/>
                  </a:lnTo>
                  <a:lnTo>
                    <a:pt x="244" y="1392"/>
                  </a:lnTo>
                  <a:lnTo>
                    <a:pt x="209" y="1391"/>
                  </a:lnTo>
                  <a:lnTo>
                    <a:pt x="190" y="1402"/>
                  </a:lnTo>
                  <a:lnTo>
                    <a:pt x="147" y="1387"/>
                  </a:lnTo>
                  <a:lnTo>
                    <a:pt x="116" y="1388"/>
                  </a:lnTo>
                  <a:lnTo>
                    <a:pt x="116" y="1342"/>
                  </a:lnTo>
                  <a:lnTo>
                    <a:pt x="144" y="1268"/>
                  </a:lnTo>
                  <a:lnTo>
                    <a:pt x="173" y="1258"/>
                  </a:lnTo>
                  <a:lnTo>
                    <a:pt x="221" y="1189"/>
                  </a:lnTo>
                  <a:lnTo>
                    <a:pt x="229" y="1157"/>
                  </a:lnTo>
                  <a:lnTo>
                    <a:pt x="263" y="1139"/>
                  </a:lnTo>
                  <a:lnTo>
                    <a:pt x="288" y="1123"/>
                  </a:lnTo>
                  <a:lnTo>
                    <a:pt x="327" y="1139"/>
                  </a:lnTo>
                  <a:lnTo>
                    <a:pt x="335" y="1176"/>
                  </a:lnTo>
                  <a:lnTo>
                    <a:pt x="361" y="1180"/>
                  </a:lnTo>
                  <a:lnTo>
                    <a:pt x="431" y="1145"/>
                  </a:lnTo>
                  <a:lnTo>
                    <a:pt x="527" y="1139"/>
                  </a:lnTo>
                  <a:lnTo>
                    <a:pt x="585" y="1074"/>
                  </a:lnTo>
                  <a:lnTo>
                    <a:pt x="620" y="966"/>
                  </a:lnTo>
                  <a:lnTo>
                    <a:pt x="705" y="907"/>
                  </a:lnTo>
                  <a:lnTo>
                    <a:pt x="726" y="867"/>
                  </a:lnTo>
                  <a:lnTo>
                    <a:pt x="735" y="808"/>
                  </a:lnTo>
                  <a:lnTo>
                    <a:pt x="776" y="749"/>
                  </a:lnTo>
                  <a:lnTo>
                    <a:pt x="835" y="720"/>
                  </a:lnTo>
                  <a:lnTo>
                    <a:pt x="855" y="675"/>
                  </a:lnTo>
                  <a:lnTo>
                    <a:pt x="853" y="641"/>
                  </a:lnTo>
                  <a:lnTo>
                    <a:pt x="830" y="622"/>
                  </a:lnTo>
                  <a:lnTo>
                    <a:pt x="883" y="564"/>
                  </a:lnTo>
                  <a:lnTo>
                    <a:pt x="911" y="542"/>
                  </a:lnTo>
                  <a:lnTo>
                    <a:pt x="917" y="498"/>
                  </a:lnTo>
                  <a:lnTo>
                    <a:pt x="926" y="406"/>
                  </a:lnTo>
                  <a:lnTo>
                    <a:pt x="908" y="339"/>
                  </a:lnTo>
                  <a:lnTo>
                    <a:pt x="897" y="324"/>
                  </a:lnTo>
                  <a:lnTo>
                    <a:pt x="955" y="269"/>
                  </a:lnTo>
                  <a:lnTo>
                    <a:pt x="990" y="256"/>
                  </a:lnTo>
                  <a:lnTo>
                    <a:pt x="1024" y="233"/>
                  </a:lnTo>
                  <a:lnTo>
                    <a:pt x="1047" y="238"/>
                  </a:lnTo>
                  <a:lnTo>
                    <a:pt x="1094" y="185"/>
                  </a:lnTo>
                  <a:lnTo>
                    <a:pt x="1148" y="94"/>
                  </a:lnTo>
                  <a:lnTo>
                    <a:pt x="1202" y="46"/>
                  </a:lnTo>
                  <a:lnTo>
                    <a:pt x="1249" y="44"/>
                  </a:lnTo>
                  <a:lnTo>
                    <a:pt x="1273" y="0"/>
                  </a:lnTo>
                  <a:lnTo>
                    <a:pt x="1311" y="0"/>
                  </a:lnTo>
                  <a:lnTo>
                    <a:pt x="1412" y="67"/>
                  </a:lnTo>
                  <a:lnTo>
                    <a:pt x="1465" y="38"/>
                  </a:lnTo>
                  <a:lnTo>
                    <a:pt x="1514" y="58"/>
                  </a:lnTo>
                  <a:lnTo>
                    <a:pt x="1533" y="108"/>
                  </a:lnTo>
                  <a:lnTo>
                    <a:pt x="1579" y="105"/>
                  </a:lnTo>
                  <a:lnTo>
                    <a:pt x="1653" y="152"/>
                  </a:lnTo>
                  <a:lnTo>
                    <a:pt x="1654" y="151"/>
                  </a:lnTo>
                  <a:lnTo>
                    <a:pt x="1654" y="151"/>
                  </a:lnTo>
                  <a:close/>
                  <a:moveTo>
                    <a:pt x="3738" y="2381"/>
                  </a:moveTo>
                  <a:lnTo>
                    <a:pt x="3738" y="2413"/>
                  </a:lnTo>
                  <a:lnTo>
                    <a:pt x="3749" y="2400"/>
                  </a:lnTo>
                  <a:lnTo>
                    <a:pt x="3738" y="2381"/>
                  </a:lnTo>
                  <a:lnTo>
                    <a:pt x="3738" y="2381"/>
                  </a:lnTo>
                  <a:close/>
                  <a:moveTo>
                    <a:pt x="3719" y="2368"/>
                  </a:moveTo>
                  <a:lnTo>
                    <a:pt x="3697" y="2379"/>
                  </a:lnTo>
                  <a:lnTo>
                    <a:pt x="3705" y="2400"/>
                  </a:lnTo>
                  <a:lnTo>
                    <a:pt x="3717" y="2410"/>
                  </a:lnTo>
                  <a:lnTo>
                    <a:pt x="3721" y="2387"/>
                  </a:lnTo>
                  <a:lnTo>
                    <a:pt x="3719" y="2368"/>
                  </a:lnTo>
                  <a:lnTo>
                    <a:pt x="3719" y="2368"/>
                  </a:lnTo>
                  <a:close/>
                  <a:moveTo>
                    <a:pt x="3668" y="2376"/>
                  </a:moveTo>
                  <a:lnTo>
                    <a:pt x="3672" y="2411"/>
                  </a:lnTo>
                  <a:lnTo>
                    <a:pt x="3692" y="2425"/>
                  </a:lnTo>
                  <a:lnTo>
                    <a:pt x="3686" y="2392"/>
                  </a:lnTo>
                  <a:lnTo>
                    <a:pt x="3668" y="2376"/>
                  </a:lnTo>
                  <a:lnTo>
                    <a:pt x="3668" y="2376"/>
                  </a:lnTo>
                  <a:close/>
                  <a:moveTo>
                    <a:pt x="3617" y="2388"/>
                  </a:moveTo>
                  <a:lnTo>
                    <a:pt x="3618" y="2406"/>
                  </a:lnTo>
                  <a:lnTo>
                    <a:pt x="3631" y="2399"/>
                  </a:lnTo>
                  <a:lnTo>
                    <a:pt x="3649" y="2356"/>
                  </a:lnTo>
                  <a:lnTo>
                    <a:pt x="3637" y="2337"/>
                  </a:lnTo>
                  <a:lnTo>
                    <a:pt x="3617" y="2388"/>
                  </a:lnTo>
                  <a:close/>
                </a:path>
              </a:pathLst>
            </a:custGeom>
            <a:solidFill>
              <a:srgbClr val="F4B486"/>
            </a:solidFill>
            <a:ln w="635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8" name="Freeform 28"/>
            <p:cNvSpPr>
              <a:spLocks noEditPoints="1"/>
            </p:cNvSpPr>
            <p:nvPr/>
          </p:nvSpPr>
          <p:spPr bwMode="auto">
            <a:xfrm>
              <a:off x="2658560" y="4544704"/>
              <a:ext cx="143732" cy="187676"/>
            </a:xfrm>
            <a:custGeom>
              <a:avLst/>
              <a:gdLst>
                <a:gd name="T0" fmla="*/ 904 w 939"/>
                <a:gd name="T1" fmla="*/ 1083 h 1227"/>
                <a:gd name="T2" fmla="*/ 862 w 939"/>
                <a:gd name="T3" fmla="*/ 1178 h 1227"/>
                <a:gd name="T4" fmla="*/ 806 w 939"/>
                <a:gd name="T5" fmla="*/ 1114 h 1227"/>
                <a:gd name="T6" fmla="*/ 796 w 939"/>
                <a:gd name="T7" fmla="*/ 1058 h 1227"/>
                <a:gd name="T8" fmla="*/ 764 w 939"/>
                <a:gd name="T9" fmla="*/ 1006 h 1227"/>
                <a:gd name="T10" fmla="*/ 692 w 939"/>
                <a:gd name="T11" fmla="*/ 796 h 1227"/>
                <a:gd name="T12" fmla="*/ 632 w 939"/>
                <a:gd name="T13" fmla="*/ 822 h 1227"/>
                <a:gd name="T14" fmla="*/ 506 w 939"/>
                <a:gd name="T15" fmla="*/ 751 h 1227"/>
                <a:gd name="T16" fmla="*/ 517 w 939"/>
                <a:gd name="T17" fmla="*/ 817 h 1227"/>
                <a:gd name="T18" fmla="*/ 524 w 939"/>
                <a:gd name="T19" fmla="*/ 930 h 1227"/>
                <a:gd name="T20" fmla="*/ 448 w 939"/>
                <a:gd name="T21" fmla="*/ 948 h 1227"/>
                <a:gd name="T22" fmla="*/ 422 w 939"/>
                <a:gd name="T23" fmla="*/ 974 h 1227"/>
                <a:gd name="T24" fmla="*/ 404 w 939"/>
                <a:gd name="T25" fmla="*/ 851 h 1227"/>
                <a:gd name="T26" fmla="*/ 384 w 939"/>
                <a:gd name="T27" fmla="*/ 930 h 1227"/>
                <a:gd name="T28" fmla="*/ 379 w 939"/>
                <a:gd name="T29" fmla="*/ 1010 h 1227"/>
                <a:gd name="T30" fmla="*/ 310 w 939"/>
                <a:gd name="T31" fmla="*/ 1028 h 1227"/>
                <a:gd name="T32" fmla="*/ 265 w 939"/>
                <a:gd name="T33" fmla="*/ 925 h 1227"/>
                <a:gd name="T34" fmla="*/ 189 w 939"/>
                <a:gd name="T35" fmla="*/ 712 h 1227"/>
                <a:gd name="T36" fmla="*/ 134 w 939"/>
                <a:gd name="T37" fmla="*/ 516 h 1227"/>
                <a:gd name="T38" fmla="*/ 81 w 939"/>
                <a:gd name="T39" fmla="*/ 367 h 1227"/>
                <a:gd name="T40" fmla="*/ 169 w 939"/>
                <a:gd name="T41" fmla="*/ 292 h 1227"/>
                <a:gd name="T42" fmla="*/ 86 w 939"/>
                <a:gd name="T43" fmla="*/ 231 h 1227"/>
                <a:gd name="T44" fmla="*/ 59 w 939"/>
                <a:gd name="T45" fmla="*/ 68 h 1227"/>
                <a:gd name="T46" fmla="*/ 65 w 939"/>
                <a:gd name="T47" fmla="*/ 0 h 1227"/>
                <a:gd name="T48" fmla="*/ 129 w 939"/>
                <a:gd name="T49" fmla="*/ 102 h 1227"/>
                <a:gd name="T50" fmla="*/ 168 w 939"/>
                <a:gd name="T51" fmla="*/ 62 h 1227"/>
                <a:gd name="T52" fmla="*/ 265 w 939"/>
                <a:gd name="T53" fmla="*/ 116 h 1227"/>
                <a:gd name="T54" fmla="*/ 319 w 939"/>
                <a:gd name="T55" fmla="*/ 187 h 1227"/>
                <a:gd name="T56" fmla="*/ 372 w 939"/>
                <a:gd name="T57" fmla="*/ 289 h 1227"/>
                <a:gd name="T58" fmla="*/ 566 w 939"/>
                <a:gd name="T59" fmla="*/ 299 h 1227"/>
                <a:gd name="T60" fmla="*/ 728 w 939"/>
                <a:gd name="T61" fmla="*/ 309 h 1227"/>
                <a:gd name="T62" fmla="*/ 778 w 939"/>
                <a:gd name="T63" fmla="*/ 384 h 1227"/>
                <a:gd name="T64" fmla="*/ 725 w 939"/>
                <a:gd name="T65" fmla="*/ 525 h 1227"/>
                <a:gd name="T66" fmla="*/ 643 w 939"/>
                <a:gd name="T67" fmla="*/ 551 h 1227"/>
                <a:gd name="T68" fmla="*/ 641 w 939"/>
                <a:gd name="T69" fmla="*/ 658 h 1227"/>
                <a:gd name="T70" fmla="*/ 724 w 939"/>
                <a:gd name="T71" fmla="*/ 759 h 1227"/>
                <a:gd name="T72" fmla="*/ 753 w 939"/>
                <a:gd name="T73" fmla="*/ 692 h 1227"/>
                <a:gd name="T74" fmla="*/ 770 w 939"/>
                <a:gd name="T75" fmla="*/ 626 h 1227"/>
                <a:gd name="T76" fmla="*/ 850 w 939"/>
                <a:gd name="T77" fmla="*/ 682 h 1227"/>
                <a:gd name="T78" fmla="*/ 886 w 939"/>
                <a:gd name="T79" fmla="*/ 874 h 1227"/>
                <a:gd name="T80" fmla="*/ 923 w 939"/>
                <a:gd name="T81" fmla="*/ 983 h 1227"/>
                <a:gd name="T82" fmla="*/ 690 w 939"/>
                <a:gd name="T83" fmla="*/ 857 h 1227"/>
                <a:gd name="T84" fmla="*/ 686 w 939"/>
                <a:gd name="T85" fmla="*/ 884 h 1227"/>
                <a:gd name="T86" fmla="*/ 613 w 939"/>
                <a:gd name="T87" fmla="*/ 886 h 1227"/>
                <a:gd name="T88" fmla="*/ 641 w 939"/>
                <a:gd name="T89" fmla="*/ 864 h 1227"/>
                <a:gd name="T90" fmla="*/ 595 w 939"/>
                <a:gd name="T91" fmla="*/ 844 h 1227"/>
                <a:gd name="T92" fmla="*/ 525 w 939"/>
                <a:gd name="T93" fmla="*/ 837 h 1227"/>
                <a:gd name="T94" fmla="*/ 580 w 939"/>
                <a:gd name="T95" fmla="*/ 853 h 1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939" h="1227">
                  <a:moveTo>
                    <a:pt x="939" y="1005"/>
                  </a:moveTo>
                  <a:lnTo>
                    <a:pt x="939" y="1048"/>
                  </a:lnTo>
                  <a:lnTo>
                    <a:pt x="919" y="1093"/>
                  </a:lnTo>
                  <a:lnTo>
                    <a:pt x="904" y="1083"/>
                  </a:lnTo>
                  <a:lnTo>
                    <a:pt x="869" y="1127"/>
                  </a:lnTo>
                  <a:lnTo>
                    <a:pt x="863" y="1162"/>
                  </a:lnTo>
                  <a:lnTo>
                    <a:pt x="865" y="1175"/>
                  </a:lnTo>
                  <a:lnTo>
                    <a:pt x="862" y="1178"/>
                  </a:lnTo>
                  <a:lnTo>
                    <a:pt x="871" y="1224"/>
                  </a:lnTo>
                  <a:lnTo>
                    <a:pt x="865" y="1227"/>
                  </a:lnTo>
                  <a:lnTo>
                    <a:pt x="839" y="1162"/>
                  </a:lnTo>
                  <a:lnTo>
                    <a:pt x="806" y="1114"/>
                  </a:lnTo>
                  <a:lnTo>
                    <a:pt x="790" y="1094"/>
                  </a:lnTo>
                  <a:lnTo>
                    <a:pt x="799" y="1072"/>
                  </a:lnTo>
                  <a:lnTo>
                    <a:pt x="802" y="1044"/>
                  </a:lnTo>
                  <a:lnTo>
                    <a:pt x="796" y="1058"/>
                  </a:lnTo>
                  <a:lnTo>
                    <a:pt x="774" y="1079"/>
                  </a:lnTo>
                  <a:lnTo>
                    <a:pt x="766" y="1068"/>
                  </a:lnTo>
                  <a:lnTo>
                    <a:pt x="776" y="1014"/>
                  </a:lnTo>
                  <a:lnTo>
                    <a:pt x="764" y="1006"/>
                  </a:lnTo>
                  <a:lnTo>
                    <a:pt x="772" y="964"/>
                  </a:lnTo>
                  <a:lnTo>
                    <a:pt x="774" y="939"/>
                  </a:lnTo>
                  <a:lnTo>
                    <a:pt x="750" y="922"/>
                  </a:lnTo>
                  <a:lnTo>
                    <a:pt x="692" y="796"/>
                  </a:lnTo>
                  <a:lnTo>
                    <a:pt x="678" y="796"/>
                  </a:lnTo>
                  <a:lnTo>
                    <a:pt x="679" y="807"/>
                  </a:lnTo>
                  <a:lnTo>
                    <a:pt x="667" y="801"/>
                  </a:lnTo>
                  <a:lnTo>
                    <a:pt x="632" y="822"/>
                  </a:lnTo>
                  <a:lnTo>
                    <a:pt x="567" y="792"/>
                  </a:lnTo>
                  <a:lnTo>
                    <a:pt x="560" y="779"/>
                  </a:lnTo>
                  <a:lnTo>
                    <a:pt x="539" y="781"/>
                  </a:lnTo>
                  <a:lnTo>
                    <a:pt x="506" y="751"/>
                  </a:lnTo>
                  <a:lnTo>
                    <a:pt x="491" y="697"/>
                  </a:lnTo>
                  <a:lnTo>
                    <a:pt x="497" y="760"/>
                  </a:lnTo>
                  <a:lnTo>
                    <a:pt x="523" y="798"/>
                  </a:lnTo>
                  <a:lnTo>
                    <a:pt x="517" y="817"/>
                  </a:lnTo>
                  <a:lnTo>
                    <a:pt x="480" y="831"/>
                  </a:lnTo>
                  <a:lnTo>
                    <a:pt x="503" y="841"/>
                  </a:lnTo>
                  <a:lnTo>
                    <a:pt x="528" y="881"/>
                  </a:lnTo>
                  <a:lnTo>
                    <a:pt x="524" y="930"/>
                  </a:lnTo>
                  <a:lnTo>
                    <a:pt x="489" y="945"/>
                  </a:lnTo>
                  <a:lnTo>
                    <a:pt x="459" y="1000"/>
                  </a:lnTo>
                  <a:lnTo>
                    <a:pt x="430" y="980"/>
                  </a:lnTo>
                  <a:lnTo>
                    <a:pt x="448" y="948"/>
                  </a:lnTo>
                  <a:lnTo>
                    <a:pt x="463" y="941"/>
                  </a:lnTo>
                  <a:lnTo>
                    <a:pt x="471" y="925"/>
                  </a:lnTo>
                  <a:lnTo>
                    <a:pt x="446" y="938"/>
                  </a:lnTo>
                  <a:lnTo>
                    <a:pt x="422" y="974"/>
                  </a:lnTo>
                  <a:lnTo>
                    <a:pt x="398" y="940"/>
                  </a:lnTo>
                  <a:lnTo>
                    <a:pt x="417" y="878"/>
                  </a:lnTo>
                  <a:lnTo>
                    <a:pt x="417" y="867"/>
                  </a:lnTo>
                  <a:lnTo>
                    <a:pt x="404" y="851"/>
                  </a:lnTo>
                  <a:lnTo>
                    <a:pt x="411" y="868"/>
                  </a:lnTo>
                  <a:lnTo>
                    <a:pt x="397" y="891"/>
                  </a:lnTo>
                  <a:lnTo>
                    <a:pt x="394" y="929"/>
                  </a:lnTo>
                  <a:lnTo>
                    <a:pt x="384" y="930"/>
                  </a:lnTo>
                  <a:lnTo>
                    <a:pt x="403" y="973"/>
                  </a:lnTo>
                  <a:lnTo>
                    <a:pt x="400" y="1005"/>
                  </a:lnTo>
                  <a:lnTo>
                    <a:pt x="382" y="1016"/>
                  </a:lnTo>
                  <a:lnTo>
                    <a:pt x="379" y="1010"/>
                  </a:lnTo>
                  <a:lnTo>
                    <a:pt x="355" y="994"/>
                  </a:lnTo>
                  <a:lnTo>
                    <a:pt x="339" y="1001"/>
                  </a:lnTo>
                  <a:lnTo>
                    <a:pt x="331" y="1028"/>
                  </a:lnTo>
                  <a:lnTo>
                    <a:pt x="310" y="1028"/>
                  </a:lnTo>
                  <a:lnTo>
                    <a:pt x="302" y="1011"/>
                  </a:lnTo>
                  <a:lnTo>
                    <a:pt x="287" y="975"/>
                  </a:lnTo>
                  <a:lnTo>
                    <a:pt x="269" y="982"/>
                  </a:lnTo>
                  <a:lnTo>
                    <a:pt x="265" y="925"/>
                  </a:lnTo>
                  <a:lnTo>
                    <a:pt x="252" y="894"/>
                  </a:lnTo>
                  <a:lnTo>
                    <a:pt x="251" y="844"/>
                  </a:lnTo>
                  <a:lnTo>
                    <a:pt x="199" y="769"/>
                  </a:lnTo>
                  <a:lnTo>
                    <a:pt x="189" y="712"/>
                  </a:lnTo>
                  <a:lnTo>
                    <a:pt x="195" y="679"/>
                  </a:lnTo>
                  <a:lnTo>
                    <a:pt x="179" y="633"/>
                  </a:lnTo>
                  <a:lnTo>
                    <a:pt x="179" y="572"/>
                  </a:lnTo>
                  <a:lnTo>
                    <a:pt x="134" y="516"/>
                  </a:lnTo>
                  <a:lnTo>
                    <a:pt x="86" y="497"/>
                  </a:lnTo>
                  <a:lnTo>
                    <a:pt x="44" y="447"/>
                  </a:lnTo>
                  <a:lnTo>
                    <a:pt x="47" y="375"/>
                  </a:lnTo>
                  <a:lnTo>
                    <a:pt x="81" y="367"/>
                  </a:lnTo>
                  <a:lnTo>
                    <a:pt x="96" y="319"/>
                  </a:lnTo>
                  <a:lnTo>
                    <a:pt x="123" y="302"/>
                  </a:lnTo>
                  <a:lnTo>
                    <a:pt x="146" y="311"/>
                  </a:lnTo>
                  <a:lnTo>
                    <a:pt x="169" y="292"/>
                  </a:lnTo>
                  <a:lnTo>
                    <a:pt x="159" y="245"/>
                  </a:lnTo>
                  <a:lnTo>
                    <a:pt x="167" y="222"/>
                  </a:lnTo>
                  <a:lnTo>
                    <a:pt x="119" y="218"/>
                  </a:lnTo>
                  <a:lnTo>
                    <a:pt x="86" y="231"/>
                  </a:lnTo>
                  <a:lnTo>
                    <a:pt x="0" y="201"/>
                  </a:lnTo>
                  <a:lnTo>
                    <a:pt x="6" y="156"/>
                  </a:lnTo>
                  <a:lnTo>
                    <a:pt x="41" y="116"/>
                  </a:lnTo>
                  <a:lnTo>
                    <a:pt x="59" y="68"/>
                  </a:lnTo>
                  <a:lnTo>
                    <a:pt x="40" y="53"/>
                  </a:lnTo>
                  <a:lnTo>
                    <a:pt x="39" y="28"/>
                  </a:lnTo>
                  <a:lnTo>
                    <a:pt x="54" y="26"/>
                  </a:lnTo>
                  <a:lnTo>
                    <a:pt x="65" y="0"/>
                  </a:lnTo>
                  <a:lnTo>
                    <a:pt x="80" y="21"/>
                  </a:lnTo>
                  <a:lnTo>
                    <a:pt x="105" y="50"/>
                  </a:lnTo>
                  <a:lnTo>
                    <a:pt x="103" y="69"/>
                  </a:lnTo>
                  <a:lnTo>
                    <a:pt x="129" y="102"/>
                  </a:lnTo>
                  <a:lnTo>
                    <a:pt x="168" y="108"/>
                  </a:lnTo>
                  <a:lnTo>
                    <a:pt x="187" y="99"/>
                  </a:lnTo>
                  <a:lnTo>
                    <a:pt x="160" y="83"/>
                  </a:lnTo>
                  <a:lnTo>
                    <a:pt x="168" y="62"/>
                  </a:lnTo>
                  <a:lnTo>
                    <a:pt x="184" y="63"/>
                  </a:lnTo>
                  <a:lnTo>
                    <a:pt x="211" y="86"/>
                  </a:lnTo>
                  <a:lnTo>
                    <a:pt x="228" y="104"/>
                  </a:lnTo>
                  <a:lnTo>
                    <a:pt x="265" y="116"/>
                  </a:lnTo>
                  <a:lnTo>
                    <a:pt x="267" y="102"/>
                  </a:lnTo>
                  <a:lnTo>
                    <a:pt x="286" y="99"/>
                  </a:lnTo>
                  <a:lnTo>
                    <a:pt x="311" y="143"/>
                  </a:lnTo>
                  <a:lnTo>
                    <a:pt x="319" y="187"/>
                  </a:lnTo>
                  <a:lnTo>
                    <a:pt x="324" y="209"/>
                  </a:lnTo>
                  <a:lnTo>
                    <a:pt x="339" y="249"/>
                  </a:lnTo>
                  <a:lnTo>
                    <a:pt x="338" y="276"/>
                  </a:lnTo>
                  <a:lnTo>
                    <a:pt x="372" y="289"/>
                  </a:lnTo>
                  <a:lnTo>
                    <a:pt x="406" y="287"/>
                  </a:lnTo>
                  <a:lnTo>
                    <a:pt x="444" y="304"/>
                  </a:lnTo>
                  <a:lnTo>
                    <a:pt x="492" y="304"/>
                  </a:lnTo>
                  <a:lnTo>
                    <a:pt x="566" y="299"/>
                  </a:lnTo>
                  <a:lnTo>
                    <a:pt x="622" y="305"/>
                  </a:lnTo>
                  <a:lnTo>
                    <a:pt x="684" y="302"/>
                  </a:lnTo>
                  <a:lnTo>
                    <a:pt x="714" y="300"/>
                  </a:lnTo>
                  <a:lnTo>
                    <a:pt x="728" y="309"/>
                  </a:lnTo>
                  <a:lnTo>
                    <a:pt x="749" y="304"/>
                  </a:lnTo>
                  <a:lnTo>
                    <a:pt x="781" y="337"/>
                  </a:lnTo>
                  <a:lnTo>
                    <a:pt x="798" y="345"/>
                  </a:lnTo>
                  <a:lnTo>
                    <a:pt x="778" y="384"/>
                  </a:lnTo>
                  <a:lnTo>
                    <a:pt x="772" y="428"/>
                  </a:lnTo>
                  <a:lnTo>
                    <a:pt x="749" y="489"/>
                  </a:lnTo>
                  <a:lnTo>
                    <a:pt x="725" y="500"/>
                  </a:lnTo>
                  <a:lnTo>
                    <a:pt x="725" y="525"/>
                  </a:lnTo>
                  <a:lnTo>
                    <a:pt x="711" y="542"/>
                  </a:lnTo>
                  <a:lnTo>
                    <a:pt x="691" y="539"/>
                  </a:lnTo>
                  <a:lnTo>
                    <a:pt x="678" y="526"/>
                  </a:lnTo>
                  <a:lnTo>
                    <a:pt x="643" y="551"/>
                  </a:lnTo>
                  <a:lnTo>
                    <a:pt x="636" y="574"/>
                  </a:lnTo>
                  <a:lnTo>
                    <a:pt x="622" y="587"/>
                  </a:lnTo>
                  <a:lnTo>
                    <a:pt x="622" y="609"/>
                  </a:lnTo>
                  <a:lnTo>
                    <a:pt x="641" y="658"/>
                  </a:lnTo>
                  <a:lnTo>
                    <a:pt x="659" y="676"/>
                  </a:lnTo>
                  <a:lnTo>
                    <a:pt x="666" y="694"/>
                  </a:lnTo>
                  <a:lnTo>
                    <a:pt x="696" y="722"/>
                  </a:lnTo>
                  <a:lnTo>
                    <a:pt x="724" y="759"/>
                  </a:lnTo>
                  <a:lnTo>
                    <a:pt x="742" y="759"/>
                  </a:lnTo>
                  <a:lnTo>
                    <a:pt x="745" y="730"/>
                  </a:lnTo>
                  <a:lnTo>
                    <a:pt x="734" y="721"/>
                  </a:lnTo>
                  <a:lnTo>
                    <a:pt x="753" y="692"/>
                  </a:lnTo>
                  <a:lnTo>
                    <a:pt x="754" y="672"/>
                  </a:lnTo>
                  <a:lnTo>
                    <a:pt x="764" y="656"/>
                  </a:lnTo>
                  <a:lnTo>
                    <a:pt x="753" y="639"/>
                  </a:lnTo>
                  <a:lnTo>
                    <a:pt x="770" y="626"/>
                  </a:lnTo>
                  <a:lnTo>
                    <a:pt x="793" y="641"/>
                  </a:lnTo>
                  <a:lnTo>
                    <a:pt x="825" y="639"/>
                  </a:lnTo>
                  <a:lnTo>
                    <a:pt x="833" y="656"/>
                  </a:lnTo>
                  <a:lnTo>
                    <a:pt x="850" y="682"/>
                  </a:lnTo>
                  <a:lnTo>
                    <a:pt x="862" y="733"/>
                  </a:lnTo>
                  <a:lnTo>
                    <a:pt x="862" y="771"/>
                  </a:lnTo>
                  <a:lnTo>
                    <a:pt x="875" y="799"/>
                  </a:lnTo>
                  <a:lnTo>
                    <a:pt x="886" y="874"/>
                  </a:lnTo>
                  <a:lnTo>
                    <a:pt x="901" y="922"/>
                  </a:lnTo>
                  <a:lnTo>
                    <a:pt x="914" y="951"/>
                  </a:lnTo>
                  <a:lnTo>
                    <a:pt x="922" y="963"/>
                  </a:lnTo>
                  <a:lnTo>
                    <a:pt x="923" y="983"/>
                  </a:lnTo>
                  <a:lnTo>
                    <a:pt x="932" y="997"/>
                  </a:lnTo>
                  <a:lnTo>
                    <a:pt x="939" y="1005"/>
                  </a:lnTo>
                  <a:lnTo>
                    <a:pt x="939" y="1005"/>
                  </a:lnTo>
                  <a:close/>
                  <a:moveTo>
                    <a:pt x="690" y="857"/>
                  </a:moveTo>
                  <a:lnTo>
                    <a:pt x="678" y="845"/>
                  </a:lnTo>
                  <a:lnTo>
                    <a:pt x="663" y="854"/>
                  </a:lnTo>
                  <a:lnTo>
                    <a:pt x="668" y="892"/>
                  </a:lnTo>
                  <a:lnTo>
                    <a:pt x="686" y="884"/>
                  </a:lnTo>
                  <a:lnTo>
                    <a:pt x="690" y="857"/>
                  </a:lnTo>
                  <a:lnTo>
                    <a:pt x="690" y="857"/>
                  </a:lnTo>
                  <a:close/>
                  <a:moveTo>
                    <a:pt x="594" y="849"/>
                  </a:moveTo>
                  <a:lnTo>
                    <a:pt x="613" y="886"/>
                  </a:lnTo>
                  <a:lnTo>
                    <a:pt x="610" y="917"/>
                  </a:lnTo>
                  <a:lnTo>
                    <a:pt x="625" y="941"/>
                  </a:lnTo>
                  <a:lnTo>
                    <a:pt x="651" y="893"/>
                  </a:lnTo>
                  <a:lnTo>
                    <a:pt x="641" y="864"/>
                  </a:lnTo>
                  <a:lnTo>
                    <a:pt x="594" y="831"/>
                  </a:lnTo>
                  <a:lnTo>
                    <a:pt x="594" y="831"/>
                  </a:lnTo>
                  <a:lnTo>
                    <a:pt x="595" y="839"/>
                  </a:lnTo>
                  <a:lnTo>
                    <a:pt x="595" y="844"/>
                  </a:lnTo>
                  <a:lnTo>
                    <a:pt x="594" y="849"/>
                  </a:lnTo>
                  <a:lnTo>
                    <a:pt x="594" y="849"/>
                  </a:lnTo>
                  <a:close/>
                  <a:moveTo>
                    <a:pt x="558" y="822"/>
                  </a:moveTo>
                  <a:lnTo>
                    <a:pt x="525" y="837"/>
                  </a:lnTo>
                  <a:lnTo>
                    <a:pt x="526" y="852"/>
                  </a:lnTo>
                  <a:lnTo>
                    <a:pt x="551" y="906"/>
                  </a:lnTo>
                  <a:lnTo>
                    <a:pt x="584" y="908"/>
                  </a:lnTo>
                  <a:lnTo>
                    <a:pt x="580" y="853"/>
                  </a:lnTo>
                  <a:lnTo>
                    <a:pt x="558" y="822"/>
                  </a:lnTo>
                  <a:close/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9" name="Freeform 29"/>
            <p:cNvSpPr>
              <a:spLocks/>
            </p:cNvSpPr>
            <p:nvPr/>
          </p:nvSpPr>
          <p:spPr bwMode="auto">
            <a:xfrm>
              <a:off x="2672292" y="4495268"/>
              <a:ext cx="86972" cy="52183"/>
            </a:xfrm>
            <a:custGeom>
              <a:avLst/>
              <a:gdLst>
                <a:gd name="T0" fmla="*/ 18 w 568"/>
                <a:gd name="T1" fmla="*/ 159 h 337"/>
                <a:gd name="T2" fmla="*/ 54 w 568"/>
                <a:gd name="T3" fmla="*/ 141 h 337"/>
                <a:gd name="T4" fmla="*/ 95 w 568"/>
                <a:gd name="T5" fmla="*/ 61 h 337"/>
                <a:gd name="T6" fmla="*/ 185 w 568"/>
                <a:gd name="T7" fmla="*/ 8 h 337"/>
                <a:gd name="T8" fmla="*/ 243 w 568"/>
                <a:gd name="T9" fmla="*/ 0 h 337"/>
                <a:gd name="T10" fmla="*/ 262 w 568"/>
                <a:gd name="T11" fmla="*/ 30 h 337"/>
                <a:gd name="T12" fmla="*/ 350 w 568"/>
                <a:gd name="T13" fmla="*/ 40 h 337"/>
                <a:gd name="T14" fmla="*/ 384 w 568"/>
                <a:gd name="T15" fmla="*/ 55 h 337"/>
                <a:gd name="T16" fmla="*/ 433 w 568"/>
                <a:gd name="T17" fmla="*/ 36 h 337"/>
                <a:gd name="T18" fmla="*/ 478 w 568"/>
                <a:gd name="T19" fmla="*/ 37 h 337"/>
                <a:gd name="T20" fmla="*/ 509 w 568"/>
                <a:gd name="T21" fmla="*/ 77 h 337"/>
                <a:gd name="T22" fmla="*/ 516 w 568"/>
                <a:gd name="T23" fmla="*/ 77 h 337"/>
                <a:gd name="T24" fmla="*/ 504 w 568"/>
                <a:gd name="T25" fmla="*/ 121 h 337"/>
                <a:gd name="T26" fmla="*/ 510 w 568"/>
                <a:gd name="T27" fmla="*/ 159 h 337"/>
                <a:gd name="T28" fmla="*/ 567 w 568"/>
                <a:gd name="T29" fmla="*/ 183 h 337"/>
                <a:gd name="T30" fmla="*/ 567 w 568"/>
                <a:gd name="T31" fmla="*/ 235 h 337"/>
                <a:gd name="T32" fmla="*/ 568 w 568"/>
                <a:gd name="T33" fmla="*/ 264 h 337"/>
                <a:gd name="T34" fmla="*/ 494 w 568"/>
                <a:gd name="T35" fmla="*/ 288 h 337"/>
                <a:gd name="T36" fmla="*/ 444 w 568"/>
                <a:gd name="T37" fmla="*/ 285 h 337"/>
                <a:gd name="T38" fmla="*/ 377 w 568"/>
                <a:gd name="T39" fmla="*/ 304 h 337"/>
                <a:gd name="T40" fmla="*/ 339 w 568"/>
                <a:gd name="T41" fmla="*/ 287 h 337"/>
                <a:gd name="T42" fmla="*/ 298 w 568"/>
                <a:gd name="T43" fmla="*/ 292 h 337"/>
                <a:gd name="T44" fmla="*/ 262 w 568"/>
                <a:gd name="T45" fmla="*/ 337 h 337"/>
                <a:gd name="T46" fmla="*/ 212 w 568"/>
                <a:gd name="T47" fmla="*/ 337 h 337"/>
                <a:gd name="T48" fmla="*/ 123 w 568"/>
                <a:gd name="T49" fmla="*/ 285 h 337"/>
                <a:gd name="T50" fmla="*/ 98 w 568"/>
                <a:gd name="T51" fmla="*/ 301 h 337"/>
                <a:gd name="T52" fmla="*/ 35 w 568"/>
                <a:gd name="T53" fmla="*/ 288 h 337"/>
                <a:gd name="T54" fmla="*/ 0 w 568"/>
                <a:gd name="T55" fmla="*/ 231 h 337"/>
                <a:gd name="T56" fmla="*/ 13 w 568"/>
                <a:gd name="T57" fmla="*/ 201 h 337"/>
                <a:gd name="T58" fmla="*/ 18 w 568"/>
                <a:gd name="T59" fmla="*/ 159 h 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568" h="337">
                  <a:moveTo>
                    <a:pt x="18" y="159"/>
                  </a:moveTo>
                  <a:lnTo>
                    <a:pt x="54" y="141"/>
                  </a:lnTo>
                  <a:lnTo>
                    <a:pt x="95" y="61"/>
                  </a:lnTo>
                  <a:lnTo>
                    <a:pt x="185" y="8"/>
                  </a:lnTo>
                  <a:lnTo>
                    <a:pt x="243" y="0"/>
                  </a:lnTo>
                  <a:lnTo>
                    <a:pt x="262" y="30"/>
                  </a:lnTo>
                  <a:lnTo>
                    <a:pt x="350" y="40"/>
                  </a:lnTo>
                  <a:lnTo>
                    <a:pt x="384" y="55"/>
                  </a:lnTo>
                  <a:lnTo>
                    <a:pt x="433" y="36"/>
                  </a:lnTo>
                  <a:lnTo>
                    <a:pt x="478" y="37"/>
                  </a:lnTo>
                  <a:lnTo>
                    <a:pt x="509" y="77"/>
                  </a:lnTo>
                  <a:lnTo>
                    <a:pt x="516" y="77"/>
                  </a:lnTo>
                  <a:lnTo>
                    <a:pt x="504" y="121"/>
                  </a:lnTo>
                  <a:lnTo>
                    <a:pt x="510" y="159"/>
                  </a:lnTo>
                  <a:lnTo>
                    <a:pt x="567" y="183"/>
                  </a:lnTo>
                  <a:lnTo>
                    <a:pt x="567" y="235"/>
                  </a:lnTo>
                  <a:lnTo>
                    <a:pt x="568" y="264"/>
                  </a:lnTo>
                  <a:lnTo>
                    <a:pt x="494" y="288"/>
                  </a:lnTo>
                  <a:lnTo>
                    <a:pt x="444" y="285"/>
                  </a:lnTo>
                  <a:lnTo>
                    <a:pt x="377" y="304"/>
                  </a:lnTo>
                  <a:lnTo>
                    <a:pt x="339" y="287"/>
                  </a:lnTo>
                  <a:lnTo>
                    <a:pt x="298" y="292"/>
                  </a:lnTo>
                  <a:lnTo>
                    <a:pt x="262" y="337"/>
                  </a:lnTo>
                  <a:lnTo>
                    <a:pt x="212" y="337"/>
                  </a:lnTo>
                  <a:lnTo>
                    <a:pt x="123" y="285"/>
                  </a:lnTo>
                  <a:lnTo>
                    <a:pt x="98" y="301"/>
                  </a:lnTo>
                  <a:lnTo>
                    <a:pt x="35" y="288"/>
                  </a:lnTo>
                  <a:lnTo>
                    <a:pt x="0" y="231"/>
                  </a:lnTo>
                  <a:lnTo>
                    <a:pt x="13" y="201"/>
                  </a:lnTo>
                  <a:lnTo>
                    <a:pt x="18" y="159"/>
                  </a:lnTo>
                  <a:close/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0" name="Freeform 30"/>
            <p:cNvSpPr>
              <a:spLocks/>
            </p:cNvSpPr>
            <p:nvPr/>
          </p:nvSpPr>
          <p:spPr bwMode="auto">
            <a:xfrm>
              <a:off x="2425110" y="4432099"/>
              <a:ext cx="233450" cy="122676"/>
            </a:xfrm>
            <a:custGeom>
              <a:avLst/>
              <a:gdLst>
                <a:gd name="T0" fmla="*/ 75 w 1526"/>
                <a:gd name="T1" fmla="*/ 0 h 805"/>
                <a:gd name="T2" fmla="*/ 142 w 1526"/>
                <a:gd name="T3" fmla="*/ 48 h 805"/>
                <a:gd name="T4" fmla="*/ 198 w 1526"/>
                <a:gd name="T5" fmla="*/ 56 h 805"/>
                <a:gd name="T6" fmla="*/ 266 w 1526"/>
                <a:gd name="T7" fmla="*/ 19 h 805"/>
                <a:gd name="T8" fmla="*/ 352 w 1526"/>
                <a:gd name="T9" fmla="*/ 62 h 805"/>
                <a:gd name="T10" fmla="*/ 423 w 1526"/>
                <a:gd name="T11" fmla="*/ 85 h 805"/>
                <a:gd name="T12" fmla="*/ 520 w 1526"/>
                <a:gd name="T13" fmla="*/ 143 h 805"/>
                <a:gd name="T14" fmla="*/ 574 w 1526"/>
                <a:gd name="T15" fmla="*/ 187 h 805"/>
                <a:gd name="T16" fmla="*/ 623 w 1526"/>
                <a:gd name="T17" fmla="*/ 265 h 805"/>
                <a:gd name="T18" fmla="*/ 645 w 1526"/>
                <a:gd name="T19" fmla="*/ 202 h 805"/>
                <a:gd name="T20" fmla="*/ 680 w 1526"/>
                <a:gd name="T21" fmla="*/ 199 h 805"/>
                <a:gd name="T22" fmla="*/ 757 w 1526"/>
                <a:gd name="T23" fmla="*/ 222 h 805"/>
                <a:gd name="T24" fmla="*/ 806 w 1526"/>
                <a:gd name="T25" fmla="*/ 312 h 805"/>
                <a:gd name="T26" fmla="*/ 911 w 1526"/>
                <a:gd name="T27" fmla="*/ 304 h 805"/>
                <a:gd name="T28" fmla="*/ 922 w 1526"/>
                <a:gd name="T29" fmla="*/ 420 h 805"/>
                <a:gd name="T30" fmla="*/ 1004 w 1526"/>
                <a:gd name="T31" fmla="*/ 439 h 805"/>
                <a:gd name="T32" fmla="*/ 1066 w 1526"/>
                <a:gd name="T33" fmla="*/ 407 h 805"/>
                <a:gd name="T34" fmla="*/ 1168 w 1526"/>
                <a:gd name="T35" fmla="*/ 378 h 805"/>
                <a:gd name="T36" fmla="*/ 1223 w 1526"/>
                <a:gd name="T37" fmla="*/ 445 h 805"/>
                <a:gd name="T38" fmla="*/ 1314 w 1526"/>
                <a:gd name="T39" fmla="*/ 516 h 805"/>
                <a:gd name="T40" fmla="*/ 1393 w 1526"/>
                <a:gd name="T41" fmla="*/ 504 h 805"/>
                <a:gd name="T42" fmla="*/ 1461 w 1526"/>
                <a:gd name="T43" fmla="*/ 496 h 805"/>
                <a:gd name="T44" fmla="*/ 1507 w 1526"/>
                <a:gd name="T45" fmla="*/ 538 h 805"/>
                <a:gd name="T46" fmla="*/ 1526 w 1526"/>
                <a:gd name="T47" fmla="*/ 697 h 805"/>
                <a:gd name="T48" fmla="*/ 1398 w 1526"/>
                <a:gd name="T49" fmla="*/ 805 h 805"/>
                <a:gd name="T50" fmla="*/ 1290 w 1526"/>
                <a:gd name="T51" fmla="*/ 790 h 805"/>
                <a:gd name="T52" fmla="*/ 1068 w 1526"/>
                <a:gd name="T53" fmla="*/ 733 h 805"/>
                <a:gd name="T54" fmla="*/ 935 w 1526"/>
                <a:gd name="T55" fmla="*/ 726 h 805"/>
                <a:gd name="T56" fmla="*/ 877 w 1526"/>
                <a:gd name="T57" fmla="*/ 636 h 805"/>
                <a:gd name="T58" fmla="*/ 694 w 1526"/>
                <a:gd name="T59" fmla="*/ 641 h 805"/>
                <a:gd name="T60" fmla="*/ 569 w 1526"/>
                <a:gd name="T61" fmla="*/ 620 h 805"/>
                <a:gd name="T62" fmla="*/ 458 w 1526"/>
                <a:gd name="T63" fmla="*/ 580 h 805"/>
                <a:gd name="T64" fmla="*/ 352 w 1526"/>
                <a:gd name="T65" fmla="*/ 539 h 805"/>
                <a:gd name="T66" fmla="*/ 212 w 1526"/>
                <a:gd name="T67" fmla="*/ 416 h 805"/>
                <a:gd name="T68" fmla="*/ 115 w 1526"/>
                <a:gd name="T69" fmla="*/ 374 h 805"/>
                <a:gd name="T70" fmla="*/ 50 w 1526"/>
                <a:gd name="T71" fmla="*/ 347 h 805"/>
                <a:gd name="T72" fmla="*/ 0 w 1526"/>
                <a:gd name="T73" fmla="*/ 297 h 805"/>
                <a:gd name="T74" fmla="*/ 43 w 1526"/>
                <a:gd name="T75" fmla="*/ 172 h 805"/>
                <a:gd name="T76" fmla="*/ 67 w 1526"/>
                <a:gd name="T77" fmla="*/ 11 h 8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526" h="805">
                  <a:moveTo>
                    <a:pt x="67" y="11"/>
                  </a:moveTo>
                  <a:lnTo>
                    <a:pt x="75" y="0"/>
                  </a:lnTo>
                  <a:lnTo>
                    <a:pt x="129" y="28"/>
                  </a:lnTo>
                  <a:lnTo>
                    <a:pt x="142" y="48"/>
                  </a:lnTo>
                  <a:lnTo>
                    <a:pt x="178" y="47"/>
                  </a:lnTo>
                  <a:lnTo>
                    <a:pt x="198" y="56"/>
                  </a:lnTo>
                  <a:lnTo>
                    <a:pt x="221" y="22"/>
                  </a:lnTo>
                  <a:lnTo>
                    <a:pt x="266" y="19"/>
                  </a:lnTo>
                  <a:lnTo>
                    <a:pt x="334" y="43"/>
                  </a:lnTo>
                  <a:lnTo>
                    <a:pt x="352" y="62"/>
                  </a:lnTo>
                  <a:lnTo>
                    <a:pt x="395" y="65"/>
                  </a:lnTo>
                  <a:lnTo>
                    <a:pt x="423" y="85"/>
                  </a:lnTo>
                  <a:lnTo>
                    <a:pt x="478" y="142"/>
                  </a:lnTo>
                  <a:lnTo>
                    <a:pt x="520" y="143"/>
                  </a:lnTo>
                  <a:lnTo>
                    <a:pt x="560" y="162"/>
                  </a:lnTo>
                  <a:lnTo>
                    <a:pt x="574" y="187"/>
                  </a:lnTo>
                  <a:lnTo>
                    <a:pt x="607" y="225"/>
                  </a:lnTo>
                  <a:lnTo>
                    <a:pt x="623" y="265"/>
                  </a:lnTo>
                  <a:lnTo>
                    <a:pt x="641" y="257"/>
                  </a:lnTo>
                  <a:lnTo>
                    <a:pt x="645" y="202"/>
                  </a:lnTo>
                  <a:lnTo>
                    <a:pt x="666" y="182"/>
                  </a:lnTo>
                  <a:lnTo>
                    <a:pt x="680" y="199"/>
                  </a:lnTo>
                  <a:lnTo>
                    <a:pt x="718" y="199"/>
                  </a:lnTo>
                  <a:lnTo>
                    <a:pt x="757" y="222"/>
                  </a:lnTo>
                  <a:lnTo>
                    <a:pt x="762" y="273"/>
                  </a:lnTo>
                  <a:lnTo>
                    <a:pt x="806" y="312"/>
                  </a:lnTo>
                  <a:lnTo>
                    <a:pt x="865" y="297"/>
                  </a:lnTo>
                  <a:lnTo>
                    <a:pt x="911" y="304"/>
                  </a:lnTo>
                  <a:lnTo>
                    <a:pt x="901" y="378"/>
                  </a:lnTo>
                  <a:lnTo>
                    <a:pt x="922" y="420"/>
                  </a:lnTo>
                  <a:lnTo>
                    <a:pt x="952" y="414"/>
                  </a:lnTo>
                  <a:lnTo>
                    <a:pt x="1004" y="439"/>
                  </a:lnTo>
                  <a:lnTo>
                    <a:pt x="1027" y="419"/>
                  </a:lnTo>
                  <a:lnTo>
                    <a:pt x="1066" y="407"/>
                  </a:lnTo>
                  <a:lnTo>
                    <a:pt x="1099" y="371"/>
                  </a:lnTo>
                  <a:lnTo>
                    <a:pt x="1168" y="378"/>
                  </a:lnTo>
                  <a:lnTo>
                    <a:pt x="1213" y="401"/>
                  </a:lnTo>
                  <a:lnTo>
                    <a:pt x="1223" y="445"/>
                  </a:lnTo>
                  <a:lnTo>
                    <a:pt x="1278" y="466"/>
                  </a:lnTo>
                  <a:lnTo>
                    <a:pt x="1314" y="516"/>
                  </a:lnTo>
                  <a:lnTo>
                    <a:pt x="1346" y="524"/>
                  </a:lnTo>
                  <a:lnTo>
                    <a:pt x="1393" y="504"/>
                  </a:lnTo>
                  <a:lnTo>
                    <a:pt x="1411" y="512"/>
                  </a:lnTo>
                  <a:lnTo>
                    <a:pt x="1461" y="496"/>
                  </a:lnTo>
                  <a:lnTo>
                    <a:pt x="1495" y="499"/>
                  </a:lnTo>
                  <a:lnTo>
                    <a:pt x="1507" y="538"/>
                  </a:lnTo>
                  <a:lnTo>
                    <a:pt x="1491" y="625"/>
                  </a:lnTo>
                  <a:lnTo>
                    <a:pt x="1526" y="697"/>
                  </a:lnTo>
                  <a:lnTo>
                    <a:pt x="1513" y="782"/>
                  </a:lnTo>
                  <a:lnTo>
                    <a:pt x="1398" y="805"/>
                  </a:lnTo>
                  <a:lnTo>
                    <a:pt x="1330" y="769"/>
                  </a:lnTo>
                  <a:lnTo>
                    <a:pt x="1290" y="790"/>
                  </a:lnTo>
                  <a:lnTo>
                    <a:pt x="1131" y="731"/>
                  </a:lnTo>
                  <a:lnTo>
                    <a:pt x="1068" y="733"/>
                  </a:lnTo>
                  <a:lnTo>
                    <a:pt x="1033" y="752"/>
                  </a:lnTo>
                  <a:lnTo>
                    <a:pt x="935" y="726"/>
                  </a:lnTo>
                  <a:lnTo>
                    <a:pt x="887" y="684"/>
                  </a:lnTo>
                  <a:lnTo>
                    <a:pt x="877" y="636"/>
                  </a:lnTo>
                  <a:lnTo>
                    <a:pt x="789" y="614"/>
                  </a:lnTo>
                  <a:lnTo>
                    <a:pt x="694" y="641"/>
                  </a:lnTo>
                  <a:lnTo>
                    <a:pt x="662" y="612"/>
                  </a:lnTo>
                  <a:lnTo>
                    <a:pt x="569" y="620"/>
                  </a:lnTo>
                  <a:lnTo>
                    <a:pt x="509" y="580"/>
                  </a:lnTo>
                  <a:lnTo>
                    <a:pt x="458" y="580"/>
                  </a:lnTo>
                  <a:lnTo>
                    <a:pt x="423" y="556"/>
                  </a:lnTo>
                  <a:lnTo>
                    <a:pt x="352" y="539"/>
                  </a:lnTo>
                  <a:lnTo>
                    <a:pt x="296" y="471"/>
                  </a:lnTo>
                  <a:lnTo>
                    <a:pt x="212" y="416"/>
                  </a:lnTo>
                  <a:lnTo>
                    <a:pt x="147" y="397"/>
                  </a:lnTo>
                  <a:lnTo>
                    <a:pt x="115" y="374"/>
                  </a:lnTo>
                  <a:lnTo>
                    <a:pt x="82" y="373"/>
                  </a:lnTo>
                  <a:lnTo>
                    <a:pt x="50" y="347"/>
                  </a:lnTo>
                  <a:lnTo>
                    <a:pt x="11" y="343"/>
                  </a:lnTo>
                  <a:lnTo>
                    <a:pt x="0" y="297"/>
                  </a:lnTo>
                  <a:lnTo>
                    <a:pt x="43" y="233"/>
                  </a:lnTo>
                  <a:lnTo>
                    <a:pt x="43" y="172"/>
                  </a:lnTo>
                  <a:lnTo>
                    <a:pt x="71" y="74"/>
                  </a:lnTo>
                  <a:lnTo>
                    <a:pt x="67" y="11"/>
                  </a:lnTo>
                  <a:close/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1" name="Freeform 31"/>
            <p:cNvSpPr>
              <a:spLocks/>
            </p:cNvSpPr>
            <p:nvPr/>
          </p:nvSpPr>
          <p:spPr bwMode="auto">
            <a:xfrm>
              <a:off x="1892294" y="4223367"/>
              <a:ext cx="390915" cy="429365"/>
            </a:xfrm>
            <a:custGeom>
              <a:avLst/>
              <a:gdLst>
                <a:gd name="T0" fmla="*/ 1543 w 2561"/>
                <a:gd name="T1" fmla="*/ 2710 h 2808"/>
                <a:gd name="T2" fmla="*/ 1744 w 2561"/>
                <a:gd name="T3" fmla="*/ 2661 h 2808"/>
                <a:gd name="T4" fmla="*/ 1858 w 2561"/>
                <a:gd name="T5" fmla="*/ 2632 h 2808"/>
                <a:gd name="T6" fmla="*/ 1936 w 2561"/>
                <a:gd name="T7" fmla="*/ 2599 h 2808"/>
                <a:gd name="T8" fmla="*/ 1874 w 2561"/>
                <a:gd name="T9" fmla="*/ 2384 h 2808"/>
                <a:gd name="T10" fmla="*/ 1746 w 2561"/>
                <a:gd name="T11" fmla="*/ 2259 h 2808"/>
                <a:gd name="T12" fmla="*/ 1668 w 2561"/>
                <a:gd name="T13" fmla="*/ 2167 h 2808"/>
                <a:gd name="T14" fmla="*/ 1622 w 2561"/>
                <a:gd name="T15" fmla="*/ 2033 h 2808"/>
                <a:gd name="T16" fmla="*/ 1741 w 2561"/>
                <a:gd name="T17" fmla="*/ 1904 h 2808"/>
                <a:gd name="T18" fmla="*/ 1839 w 2561"/>
                <a:gd name="T19" fmla="*/ 1945 h 2808"/>
                <a:gd name="T20" fmla="*/ 2098 w 2561"/>
                <a:gd name="T21" fmla="*/ 1731 h 2808"/>
                <a:gd name="T22" fmla="*/ 2254 w 2561"/>
                <a:gd name="T23" fmla="*/ 1514 h 2808"/>
                <a:gd name="T24" fmla="*/ 2308 w 2561"/>
                <a:gd name="T25" fmla="*/ 1387 h 2808"/>
                <a:gd name="T26" fmla="*/ 2404 w 2561"/>
                <a:gd name="T27" fmla="*/ 1171 h 2808"/>
                <a:gd name="T28" fmla="*/ 2468 w 2561"/>
                <a:gd name="T29" fmla="*/ 1021 h 2808"/>
                <a:gd name="T30" fmla="*/ 2557 w 2561"/>
                <a:gd name="T31" fmla="*/ 922 h 2808"/>
                <a:gd name="T32" fmla="*/ 2388 w 2561"/>
                <a:gd name="T33" fmla="*/ 869 h 2808"/>
                <a:gd name="T34" fmla="*/ 2179 w 2561"/>
                <a:gd name="T35" fmla="*/ 712 h 2808"/>
                <a:gd name="T36" fmla="*/ 2147 w 2561"/>
                <a:gd name="T37" fmla="*/ 463 h 2808"/>
                <a:gd name="T38" fmla="*/ 2149 w 2561"/>
                <a:gd name="T39" fmla="*/ 333 h 2808"/>
                <a:gd name="T40" fmla="*/ 2003 w 2561"/>
                <a:gd name="T41" fmla="*/ 177 h 2808"/>
                <a:gd name="T42" fmla="*/ 1904 w 2561"/>
                <a:gd name="T43" fmla="*/ 103 h 2808"/>
                <a:gd name="T44" fmla="*/ 1886 w 2561"/>
                <a:gd name="T45" fmla="*/ 0 h 2808"/>
                <a:gd name="T46" fmla="*/ 1701 w 2561"/>
                <a:gd name="T47" fmla="*/ 117 h 2808"/>
                <a:gd name="T48" fmla="*/ 1663 w 2561"/>
                <a:gd name="T49" fmla="*/ 460 h 2808"/>
                <a:gd name="T50" fmla="*/ 1593 w 2561"/>
                <a:gd name="T51" fmla="*/ 625 h 2808"/>
                <a:gd name="T52" fmla="*/ 1540 w 2561"/>
                <a:gd name="T53" fmla="*/ 696 h 2808"/>
                <a:gd name="T54" fmla="*/ 1469 w 2561"/>
                <a:gd name="T55" fmla="*/ 805 h 2808"/>
                <a:gd name="T56" fmla="*/ 1435 w 2561"/>
                <a:gd name="T57" fmla="*/ 964 h 2808"/>
                <a:gd name="T58" fmla="*/ 1361 w 2561"/>
                <a:gd name="T59" fmla="*/ 1075 h 2808"/>
                <a:gd name="T60" fmla="*/ 1271 w 2561"/>
                <a:gd name="T61" fmla="*/ 1083 h 2808"/>
                <a:gd name="T62" fmla="*/ 1177 w 2561"/>
                <a:gd name="T63" fmla="*/ 1174 h 2808"/>
                <a:gd name="T64" fmla="*/ 1023 w 2561"/>
                <a:gd name="T65" fmla="*/ 1224 h 2808"/>
                <a:gd name="T66" fmla="*/ 944 w 2561"/>
                <a:gd name="T67" fmla="*/ 1323 h 2808"/>
                <a:gd name="T68" fmla="*/ 971 w 2561"/>
                <a:gd name="T69" fmla="*/ 1508 h 2808"/>
                <a:gd name="T70" fmla="*/ 768 w 2561"/>
                <a:gd name="T71" fmla="*/ 1579 h 2808"/>
                <a:gd name="T72" fmla="*/ 526 w 2561"/>
                <a:gd name="T73" fmla="*/ 1618 h 2808"/>
                <a:gd name="T74" fmla="*/ 0 w 2561"/>
                <a:gd name="T75" fmla="*/ 1568 h 2808"/>
                <a:gd name="T76" fmla="*/ 211 w 2561"/>
                <a:gd name="T77" fmla="*/ 1813 h 2808"/>
                <a:gd name="T78" fmla="*/ 328 w 2561"/>
                <a:gd name="T79" fmla="*/ 1870 h 2808"/>
                <a:gd name="T80" fmla="*/ 395 w 2561"/>
                <a:gd name="T81" fmla="*/ 2030 h 2808"/>
                <a:gd name="T82" fmla="*/ 502 w 2561"/>
                <a:gd name="T83" fmla="*/ 2163 h 2808"/>
                <a:gd name="T84" fmla="*/ 321 w 2561"/>
                <a:gd name="T85" fmla="*/ 2216 h 2808"/>
                <a:gd name="T86" fmla="*/ 228 w 2561"/>
                <a:gd name="T87" fmla="*/ 2345 h 2808"/>
                <a:gd name="T88" fmla="*/ 259 w 2561"/>
                <a:gd name="T89" fmla="*/ 2484 h 2808"/>
                <a:gd name="T90" fmla="*/ 369 w 2561"/>
                <a:gd name="T91" fmla="*/ 2483 h 2808"/>
                <a:gd name="T92" fmla="*/ 453 w 2561"/>
                <a:gd name="T93" fmla="*/ 2474 h 2808"/>
                <a:gd name="T94" fmla="*/ 546 w 2561"/>
                <a:gd name="T95" fmla="*/ 2474 h 2808"/>
                <a:gd name="T96" fmla="*/ 626 w 2561"/>
                <a:gd name="T97" fmla="*/ 2460 h 2808"/>
                <a:gd name="T98" fmla="*/ 689 w 2561"/>
                <a:gd name="T99" fmla="*/ 2469 h 2808"/>
                <a:gd name="T100" fmla="*/ 834 w 2561"/>
                <a:gd name="T101" fmla="*/ 2447 h 2808"/>
                <a:gd name="T102" fmla="*/ 926 w 2561"/>
                <a:gd name="T103" fmla="*/ 2423 h 2808"/>
                <a:gd name="T104" fmla="*/ 1090 w 2561"/>
                <a:gd name="T105" fmla="*/ 2423 h 2808"/>
                <a:gd name="T106" fmla="*/ 1145 w 2561"/>
                <a:gd name="T107" fmla="*/ 2531 h 2808"/>
                <a:gd name="T108" fmla="*/ 1221 w 2561"/>
                <a:gd name="T109" fmla="*/ 2525 h 2808"/>
                <a:gd name="T110" fmla="*/ 1279 w 2561"/>
                <a:gd name="T111" fmla="*/ 2680 h 2808"/>
                <a:gd name="T112" fmla="*/ 1290 w 2561"/>
                <a:gd name="T113" fmla="*/ 2719 h 2808"/>
                <a:gd name="T114" fmla="*/ 1453 w 2561"/>
                <a:gd name="T115" fmla="*/ 2786 h 28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561" h="2808">
                  <a:moveTo>
                    <a:pt x="1478" y="2789"/>
                  </a:moveTo>
                  <a:lnTo>
                    <a:pt x="1480" y="2742"/>
                  </a:lnTo>
                  <a:lnTo>
                    <a:pt x="1519" y="2717"/>
                  </a:lnTo>
                  <a:lnTo>
                    <a:pt x="1543" y="2710"/>
                  </a:lnTo>
                  <a:lnTo>
                    <a:pt x="1560" y="2664"/>
                  </a:lnTo>
                  <a:lnTo>
                    <a:pt x="1587" y="2670"/>
                  </a:lnTo>
                  <a:lnTo>
                    <a:pt x="1618" y="2654"/>
                  </a:lnTo>
                  <a:lnTo>
                    <a:pt x="1744" y="2661"/>
                  </a:lnTo>
                  <a:lnTo>
                    <a:pt x="1816" y="2635"/>
                  </a:lnTo>
                  <a:lnTo>
                    <a:pt x="1831" y="2618"/>
                  </a:lnTo>
                  <a:lnTo>
                    <a:pt x="1872" y="2605"/>
                  </a:lnTo>
                  <a:lnTo>
                    <a:pt x="1858" y="2632"/>
                  </a:lnTo>
                  <a:lnTo>
                    <a:pt x="1875" y="2653"/>
                  </a:lnTo>
                  <a:lnTo>
                    <a:pt x="1917" y="2627"/>
                  </a:lnTo>
                  <a:lnTo>
                    <a:pt x="1951" y="2616"/>
                  </a:lnTo>
                  <a:lnTo>
                    <a:pt x="1936" y="2599"/>
                  </a:lnTo>
                  <a:lnTo>
                    <a:pt x="1942" y="2572"/>
                  </a:lnTo>
                  <a:lnTo>
                    <a:pt x="1900" y="2456"/>
                  </a:lnTo>
                  <a:lnTo>
                    <a:pt x="1865" y="2408"/>
                  </a:lnTo>
                  <a:lnTo>
                    <a:pt x="1874" y="2384"/>
                  </a:lnTo>
                  <a:lnTo>
                    <a:pt x="1849" y="2362"/>
                  </a:lnTo>
                  <a:lnTo>
                    <a:pt x="1813" y="2365"/>
                  </a:lnTo>
                  <a:lnTo>
                    <a:pt x="1753" y="2326"/>
                  </a:lnTo>
                  <a:lnTo>
                    <a:pt x="1746" y="2259"/>
                  </a:lnTo>
                  <a:lnTo>
                    <a:pt x="1748" y="2214"/>
                  </a:lnTo>
                  <a:lnTo>
                    <a:pt x="1722" y="2157"/>
                  </a:lnTo>
                  <a:lnTo>
                    <a:pt x="1687" y="2156"/>
                  </a:lnTo>
                  <a:lnTo>
                    <a:pt x="1668" y="2167"/>
                  </a:lnTo>
                  <a:lnTo>
                    <a:pt x="1625" y="2152"/>
                  </a:lnTo>
                  <a:lnTo>
                    <a:pt x="1594" y="2153"/>
                  </a:lnTo>
                  <a:lnTo>
                    <a:pt x="1594" y="2107"/>
                  </a:lnTo>
                  <a:lnTo>
                    <a:pt x="1622" y="2033"/>
                  </a:lnTo>
                  <a:lnTo>
                    <a:pt x="1651" y="2023"/>
                  </a:lnTo>
                  <a:lnTo>
                    <a:pt x="1699" y="1954"/>
                  </a:lnTo>
                  <a:lnTo>
                    <a:pt x="1707" y="1922"/>
                  </a:lnTo>
                  <a:lnTo>
                    <a:pt x="1741" y="1904"/>
                  </a:lnTo>
                  <a:lnTo>
                    <a:pt x="1766" y="1888"/>
                  </a:lnTo>
                  <a:lnTo>
                    <a:pt x="1805" y="1904"/>
                  </a:lnTo>
                  <a:lnTo>
                    <a:pt x="1813" y="1941"/>
                  </a:lnTo>
                  <a:lnTo>
                    <a:pt x="1839" y="1945"/>
                  </a:lnTo>
                  <a:lnTo>
                    <a:pt x="1909" y="1910"/>
                  </a:lnTo>
                  <a:lnTo>
                    <a:pt x="2005" y="1904"/>
                  </a:lnTo>
                  <a:lnTo>
                    <a:pt x="2063" y="1839"/>
                  </a:lnTo>
                  <a:lnTo>
                    <a:pt x="2098" y="1731"/>
                  </a:lnTo>
                  <a:lnTo>
                    <a:pt x="2183" y="1672"/>
                  </a:lnTo>
                  <a:lnTo>
                    <a:pt x="2204" y="1632"/>
                  </a:lnTo>
                  <a:lnTo>
                    <a:pt x="2213" y="1573"/>
                  </a:lnTo>
                  <a:lnTo>
                    <a:pt x="2254" y="1514"/>
                  </a:lnTo>
                  <a:lnTo>
                    <a:pt x="2313" y="1485"/>
                  </a:lnTo>
                  <a:lnTo>
                    <a:pt x="2333" y="1440"/>
                  </a:lnTo>
                  <a:lnTo>
                    <a:pt x="2331" y="1406"/>
                  </a:lnTo>
                  <a:lnTo>
                    <a:pt x="2308" y="1387"/>
                  </a:lnTo>
                  <a:lnTo>
                    <a:pt x="2361" y="1329"/>
                  </a:lnTo>
                  <a:lnTo>
                    <a:pt x="2389" y="1307"/>
                  </a:lnTo>
                  <a:lnTo>
                    <a:pt x="2395" y="1263"/>
                  </a:lnTo>
                  <a:lnTo>
                    <a:pt x="2404" y="1171"/>
                  </a:lnTo>
                  <a:lnTo>
                    <a:pt x="2386" y="1104"/>
                  </a:lnTo>
                  <a:lnTo>
                    <a:pt x="2375" y="1089"/>
                  </a:lnTo>
                  <a:lnTo>
                    <a:pt x="2433" y="1034"/>
                  </a:lnTo>
                  <a:lnTo>
                    <a:pt x="2468" y="1021"/>
                  </a:lnTo>
                  <a:lnTo>
                    <a:pt x="2502" y="998"/>
                  </a:lnTo>
                  <a:lnTo>
                    <a:pt x="2525" y="1003"/>
                  </a:lnTo>
                  <a:lnTo>
                    <a:pt x="2561" y="962"/>
                  </a:lnTo>
                  <a:lnTo>
                    <a:pt x="2557" y="922"/>
                  </a:lnTo>
                  <a:lnTo>
                    <a:pt x="2511" y="911"/>
                  </a:lnTo>
                  <a:lnTo>
                    <a:pt x="2465" y="928"/>
                  </a:lnTo>
                  <a:lnTo>
                    <a:pt x="2410" y="916"/>
                  </a:lnTo>
                  <a:lnTo>
                    <a:pt x="2388" y="869"/>
                  </a:lnTo>
                  <a:lnTo>
                    <a:pt x="2323" y="843"/>
                  </a:lnTo>
                  <a:lnTo>
                    <a:pt x="2255" y="826"/>
                  </a:lnTo>
                  <a:lnTo>
                    <a:pt x="2189" y="766"/>
                  </a:lnTo>
                  <a:lnTo>
                    <a:pt x="2179" y="712"/>
                  </a:lnTo>
                  <a:lnTo>
                    <a:pt x="2150" y="587"/>
                  </a:lnTo>
                  <a:lnTo>
                    <a:pt x="2117" y="533"/>
                  </a:lnTo>
                  <a:lnTo>
                    <a:pt x="2116" y="476"/>
                  </a:lnTo>
                  <a:lnTo>
                    <a:pt x="2147" y="463"/>
                  </a:lnTo>
                  <a:lnTo>
                    <a:pt x="2151" y="425"/>
                  </a:lnTo>
                  <a:lnTo>
                    <a:pt x="2203" y="392"/>
                  </a:lnTo>
                  <a:lnTo>
                    <a:pt x="2202" y="347"/>
                  </a:lnTo>
                  <a:lnTo>
                    <a:pt x="2149" y="333"/>
                  </a:lnTo>
                  <a:lnTo>
                    <a:pt x="2138" y="295"/>
                  </a:lnTo>
                  <a:lnTo>
                    <a:pt x="2090" y="267"/>
                  </a:lnTo>
                  <a:lnTo>
                    <a:pt x="2039" y="224"/>
                  </a:lnTo>
                  <a:lnTo>
                    <a:pt x="2003" y="177"/>
                  </a:lnTo>
                  <a:lnTo>
                    <a:pt x="1965" y="190"/>
                  </a:lnTo>
                  <a:lnTo>
                    <a:pt x="1939" y="201"/>
                  </a:lnTo>
                  <a:lnTo>
                    <a:pt x="1912" y="176"/>
                  </a:lnTo>
                  <a:lnTo>
                    <a:pt x="1904" y="103"/>
                  </a:lnTo>
                  <a:lnTo>
                    <a:pt x="1993" y="44"/>
                  </a:lnTo>
                  <a:lnTo>
                    <a:pt x="1980" y="13"/>
                  </a:lnTo>
                  <a:lnTo>
                    <a:pt x="1929" y="23"/>
                  </a:lnTo>
                  <a:lnTo>
                    <a:pt x="1886" y="0"/>
                  </a:lnTo>
                  <a:lnTo>
                    <a:pt x="1825" y="32"/>
                  </a:lnTo>
                  <a:lnTo>
                    <a:pt x="1780" y="71"/>
                  </a:lnTo>
                  <a:lnTo>
                    <a:pt x="1729" y="71"/>
                  </a:lnTo>
                  <a:lnTo>
                    <a:pt x="1701" y="117"/>
                  </a:lnTo>
                  <a:lnTo>
                    <a:pt x="1666" y="151"/>
                  </a:lnTo>
                  <a:lnTo>
                    <a:pt x="1746" y="268"/>
                  </a:lnTo>
                  <a:lnTo>
                    <a:pt x="1751" y="347"/>
                  </a:lnTo>
                  <a:lnTo>
                    <a:pt x="1663" y="460"/>
                  </a:lnTo>
                  <a:lnTo>
                    <a:pt x="1708" y="502"/>
                  </a:lnTo>
                  <a:lnTo>
                    <a:pt x="1708" y="553"/>
                  </a:lnTo>
                  <a:lnTo>
                    <a:pt x="1661" y="625"/>
                  </a:lnTo>
                  <a:lnTo>
                    <a:pt x="1593" y="625"/>
                  </a:lnTo>
                  <a:lnTo>
                    <a:pt x="1525" y="598"/>
                  </a:lnTo>
                  <a:lnTo>
                    <a:pt x="1481" y="627"/>
                  </a:lnTo>
                  <a:lnTo>
                    <a:pt x="1501" y="674"/>
                  </a:lnTo>
                  <a:lnTo>
                    <a:pt x="1540" y="696"/>
                  </a:lnTo>
                  <a:lnTo>
                    <a:pt x="1562" y="746"/>
                  </a:lnTo>
                  <a:lnTo>
                    <a:pt x="1554" y="778"/>
                  </a:lnTo>
                  <a:lnTo>
                    <a:pt x="1510" y="802"/>
                  </a:lnTo>
                  <a:lnTo>
                    <a:pt x="1469" y="805"/>
                  </a:lnTo>
                  <a:lnTo>
                    <a:pt x="1455" y="832"/>
                  </a:lnTo>
                  <a:lnTo>
                    <a:pt x="1449" y="897"/>
                  </a:lnTo>
                  <a:lnTo>
                    <a:pt x="1436" y="939"/>
                  </a:lnTo>
                  <a:lnTo>
                    <a:pt x="1435" y="964"/>
                  </a:lnTo>
                  <a:lnTo>
                    <a:pt x="1422" y="981"/>
                  </a:lnTo>
                  <a:lnTo>
                    <a:pt x="1436" y="1061"/>
                  </a:lnTo>
                  <a:lnTo>
                    <a:pt x="1396" y="1120"/>
                  </a:lnTo>
                  <a:lnTo>
                    <a:pt x="1361" y="1075"/>
                  </a:lnTo>
                  <a:lnTo>
                    <a:pt x="1340" y="1075"/>
                  </a:lnTo>
                  <a:lnTo>
                    <a:pt x="1337" y="1101"/>
                  </a:lnTo>
                  <a:lnTo>
                    <a:pt x="1292" y="1098"/>
                  </a:lnTo>
                  <a:lnTo>
                    <a:pt x="1271" y="1083"/>
                  </a:lnTo>
                  <a:lnTo>
                    <a:pt x="1228" y="1088"/>
                  </a:lnTo>
                  <a:lnTo>
                    <a:pt x="1216" y="1111"/>
                  </a:lnTo>
                  <a:lnTo>
                    <a:pt x="1146" y="1164"/>
                  </a:lnTo>
                  <a:lnTo>
                    <a:pt x="1177" y="1174"/>
                  </a:lnTo>
                  <a:lnTo>
                    <a:pt x="1156" y="1200"/>
                  </a:lnTo>
                  <a:lnTo>
                    <a:pt x="1089" y="1230"/>
                  </a:lnTo>
                  <a:lnTo>
                    <a:pt x="1067" y="1215"/>
                  </a:lnTo>
                  <a:lnTo>
                    <a:pt x="1023" y="1224"/>
                  </a:lnTo>
                  <a:lnTo>
                    <a:pt x="1010" y="1253"/>
                  </a:lnTo>
                  <a:lnTo>
                    <a:pt x="1002" y="1282"/>
                  </a:lnTo>
                  <a:lnTo>
                    <a:pt x="967" y="1294"/>
                  </a:lnTo>
                  <a:lnTo>
                    <a:pt x="944" y="1323"/>
                  </a:lnTo>
                  <a:lnTo>
                    <a:pt x="946" y="1374"/>
                  </a:lnTo>
                  <a:lnTo>
                    <a:pt x="959" y="1434"/>
                  </a:lnTo>
                  <a:lnTo>
                    <a:pt x="957" y="1472"/>
                  </a:lnTo>
                  <a:lnTo>
                    <a:pt x="971" y="1508"/>
                  </a:lnTo>
                  <a:lnTo>
                    <a:pt x="963" y="1542"/>
                  </a:lnTo>
                  <a:lnTo>
                    <a:pt x="891" y="1573"/>
                  </a:lnTo>
                  <a:lnTo>
                    <a:pt x="827" y="1571"/>
                  </a:lnTo>
                  <a:lnTo>
                    <a:pt x="768" y="1579"/>
                  </a:lnTo>
                  <a:lnTo>
                    <a:pt x="670" y="1585"/>
                  </a:lnTo>
                  <a:lnTo>
                    <a:pt x="606" y="1601"/>
                  </a:lnTo>
                  <a:lnTo>
                    <a:pt x="583" y="1620"/>
                  </a:lnTo>
                  <a:lnTo>
                    <a:pt x="526" y="1618"/>
                  </a:lnTo>
                  <a:lnTo>
                    <a:pt x="464" y="1634"/>
                  </a:lnTo>
                  <a:lnTo>
                    <a:pt x="253" y="1639"/>
                  </a:lnTo>
                  <a:lnTo>
                    <a:pt x="1" y="1568"/>
                  </a:lnTo>
                  <a:lnTo>
                    <a:pt x="0" y="1568"/>
                  </a:lnTo>
                  <a:lnTo>
                    <a:pt x="96" y="1696"/>
                  </a:lnTo>
                  <a:lnTo>
                    <a:pt x="117" y="1738"/>
                  </a:lnTo>
                  <a:lnTo>
                    <a:pt x="164" y="1789"/>
                  </a:lnTo>
                  <a:lnTo>
                    <a:pt x="211" y="1813"/>
                  </a:lnTo>
                  <a:lnTo>
                    <a:pt x="226" y="1832"/>
                  </a:lnTo>
                  <a:lnTo>
                    <a:pt x="288" y="1837"/>
                  </a:lnTo>
                  <a:lnTo>
                    <a:pt x="322" y="1850"/>
                  </a:lnTo>
                  <a:lnTo>
                    <a:pt x="328" y="1870"/>
                  </a:lnTo>
                  <a:lnTo>
                    <a:pt x="377" y="1876"/>
                  </a:lnTo>
                  <a:lnTo>
                    <a:pt x="378" y="1937"/>
                  </a:lnTo>
                  <a:lnTo>
                    <a:pt x="391" y="1980"/>
                  </a:lnTo>
                  <a:lnTo>
                    <a:pt x="395" y="2030"/>
                  </a:lnTo>
                  <a:lnTo>
                    <a:pt x="404" y="2063"/>
                  </a:lnTo>
                  <a:lnTo>
                    <a:pt x="449" y="2061"/>
                  </a:lnTo>
                  <a:lnTo>
                    <a:pt x="496" y="2093"/>
                  </a:lnTo>
                  <a:lnTo>
                    <a:pt x="502" y="2163"/>
                  </a:lnTo>
                  <a:lnTo>
                    <a:pt x="475" y="2189"/>
                  </a:lnTo>
                  <a:lnTo>
                    <a:pt x="428" y="2170"/>
                  </a:lnTo>
                  <a:lnTo>
                    <a:pt x="339" y="2196"/>
                  </a:lnTo>
                  <a:lnTo>
                    <a:pt x="321" y="2216"/>
                  </a:lnTo>
                  <a:lnTo>
                    <a:pt x="265" y="2239"/>
                  </a:lnTo>
                  <a:lnTo>
                    <a:pt x="246" y="2275"/>
                  </a:lnTo>
                  <a:lnTo>
                    <a:pt x="256" y="2307"/>
                  </a:lnTo>
                  <a:lnTo>
                    <a:pt x="228" y="2345"/>
                  </a:lnTo>
                  <a:lnTo>
                    <a:pt x="245" y="2390"/>
                  </a:lnTo>
                  <a:lnTo>
                    <a:pt x="237" y="2454"/>
                  </a:lnTo>
                  <a:lnTo>
                    <a:pt x="238" y="2484"/>
                  </a:lnTo>
                  <a:lnTo>
                    <a:pt x="259" y="2484"/>
                  </a:lnTo>
                  <a:lnTo>
                    <a:pt x="258" y="2510"/>
                  </a:lnTo>
                  <a:lnTo>
                    <a:pt x="275" y="2518"/>
                  </a:lnTo>
                  <a:lnTo>
                    <a:pt x="328" y="2486"/>
                  </a:lnTo>
                  <a:lnTo>
                    <a:pt x="369" y="2483"/>
                  </a:lnTo>
                  <a:lnTo>
                    <a:pt x="372" y="2499"/>
                  </a:lnTo>
                  <a:lnTo>
                    <a:pt x="387" y="2494"/>
                  </a:lnTo>
                  <a:lnTo>
                    <a:pt x="413" y="2472"/>
                  </a:lnTo>
                  <a:lnTo>
                    <a:pt x="453" y="2474"/>
                  </a:lnTo>
                  <a:lnTo>
                    <a:pt x="472" y="2481"/>
                  </a:lnTo>
                  <a:lnTo>
                    <a:pt x="503" y="2472"/>
                  </a:lnTo>
                  <a:lnTo>
                    <a:pt x="525" y="2474"/>
                  </a:lnTo>
                  <a:lnTo>
                    <a:pt x="546" y="2474"/>
                  </a:lnTo>
                  <a:lnTo>
                    <a:pt x="549" y="2455"/>
                  </a:lnTo>
                  <a:lnTo>
                    <a:pt x="564" y="2436"/>
                  </a:lnTo>
                  <a:lnTo>
                    <a:pt x="601" y="2460"/>
                  </a:lnTo>
                  <a:lnTo>
                    <a:pt x="626" y="2460"/>
                  </a:lnTo>
                  <a:lnTo>
                    <a:pt x="629" y="2444"/>
                  </a:lnTo>
                  <a:lnTo>
                    <a:pt x="649" y="2449"/>
                  </a:lnTo>
                  <a:lnTo>
                    <a:pt x="660" y="2469"/>
                  </a:lnTo>
                  <a:lnTo>
                    <a:pt x="689" y="2469"/>
                  </a:lnTo>
                  <a:lnTo>
                    <a:pt x="714" y="2487"/>
                  </a:lnTo>
                  <a:lnTo>
                    <a:pt x="744" y="2487"/>
                  </a:lnTo>
                  <a:lnTo>
                    <a:pt x="785" y="2447"/>
                  </a:lnTo>
                  <a:lnTo>
                    <a:pt x="834" y="2447"/>
                  </a:lnTo>
                  <a:lnTo>
                    <a:pt x="863" y="2455"/>
                  </a:lnTo>
                  <a:lnTo>
                    <a:pt x="891" y="2438"/>
                  </a:lnTo>
                  <a:lnTo>
                    <a:pt x="920" y="2438"/>
                  </a:lnTo>
                  <a:lnTo>
                    <a:pt x="926" y="2423"/>
                  </a:lnTo>
                  <a:lnTo>
                    <a:pt x="939" y="2434"/>
                  </a:lnTo>
                  <a:lnTo>
                    <a:pt x="992" y="2441"/>
                  </a:lnTo>
                  <a:lnTo>
                    <a:pt x="1036" y="2425"/>
                  </a:lnTo>
                  <a:lnTo>
                    <a:pt x="1090" y="2423"/>
                  </a:lnTo>
                  <a:lnTo>
                    <a:pt x="1130" y="2454"/>
                  </a:lnTo>
                  <a:lnTo>
                    <a:pt x="1145" y="2495"/>
                  </a:lnTo>
                  <a:lnTo>
                    <a:pt x="1140" y="2525"/>
                  </a:lnTo>
                  <a:lnTo>
                    <a:pt x="1145" y="2531"/>
                  </a:lnTo>
                  <a:lnTo>
                    <a:pt x="1136" y="2535"/>
                  </a:lnTo>
                  <a:lnTo>
                    <a:pt x="1136" y="2548"/>
                  </a:lnTo>
                  <a:lnTo>
                    <a:pt x="1167" y="2549"/>
                  </a:lnTo>
                  <a:lnTo>
                    <a:pt x="1221" y="2525"/>
                  </a:lnTo>
                  <a:lnTo>
                    <a:pt x="1220" y="2562"/>
                  </a:lnTo>
                  <a:lnTo>
                    <a:pt x="1261" y="2609"/>
                  </a:lnTo>
                  <a:lnTo>
                    <a:pt x="1271" y="2674"/>
                  </a:lnTo>
                  <a:lnTo>
                    <a:pt x="1279" y="2680"/>
                  </a:lnTo>
                  <a:lnTo>
                    <a:pt x="1276" y="2706"/>
                  </a:lnTo>
                  <a:lnTo>
                    <a:pt x="1263" y="2714"/>
                  </a:lnTo>
                  <a:lnTo>
                    <a:pt x="1274" y="2719"/>
                  </a:lnTo>
                  <a:lnTo>
                    <a:pt x="1290" y="2719"/>
                  </a:lnTo>
                  <a:lnTo>
                    <a:pt x="1302" y="2757"/>
                  </a:lnTo>
                  <a:lnTo>
                    <a:pt x="1335" y="2755"/>
                  </a:lnTo>
                  <a:lnTo>
                    <a:pt x="1388" y="2754"/>
                  </a:lnTo>
                  <a:lnTo>
                    <a:pt x="1453" y="2786"/>
                  </a:lnTo>
                  <a:lnTo>
                    <a:pt x="1448" y="2808"/>
                  </a:lnTo>
                  <a:lnTo>
                    <a:pt x="1478" y="2789"/>
                  </a:lnTo>
                  <a:close/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2" name="Freeform 32"/>
            <p:cNvSpPr>
              <a:spLocks/>
            </p:cNvSpPr>
            <p:nvPr/>
          </p:nvSpPr>
          <p:spPr bwMode="auto">
            <a:xfrm>
              <a:off x="2182505" y="4202311"/>
              <a:ext cx="205070" cy="168450"/>
            </a:xfrm>
            <a:custGeom>
              <a:avLst/>
              <a:gdLst>
                <a:gd name="T0" fmla="*/ 668 w 1343"/>
                <a:gd name="T1" fmla="*/ 1092 h 1104"/>
                <a:gd name="T2" fmla="*/ 776 w 1343"/>
                <a:gd name="T3" fmla="*/ 953 h 1104"/>
                <a:gd name="T4" fmla="*/ 847 w 1343"/>
                <a:gd name="T5" fmla="*/ 907 h 1104"/>
                <a:gd name="T6" fmla="*/ 986 w 1343"/>
                <a:gd name="T7" fmla="*/ 974 h 1104"/>
                <a:gd name="T8" fmla="*/ 1088 w 1343"/>
                <a:gd name="T9" fmla="*/ 965 h 1104"/>
                <a:gd name="T10" fmla="*/ 1153 w 1343"/>
                <a:gd name="T11" fmla="*/ 1012 h 1104"/>
                <a:gd name="T12" fmla="*/ 1282 w 1343"/>
                <a:gd name="T13" fmla="*/ 1001 h 1104"/>
                <a:gd name="T14" fmla="*/ 1318 w 1343"/>
                <a:gd name="T15" fmla="*/ 1038 h 1104"/>
                <a:gd name="T16" fmla="*/ 1331 w 1343"/>
                <a:gd name="T17" fmla="*/ 933 h 1104"/>
                <a:gd name="T18" fmla="*/ 1262 w 1343"/>
                <a:gd name="T19" fmla="*/ 841 h 1104"/>
                <a:gd name="T20" fmla="*/ 1230 w 1343"/>
                <a:gd name="T21" fmla="*/ 671 h 1104"/>
                <a:gd name="T22" fmla="*/ 1141 w 1343"/>
                <a:gd name="T23" fmla="*/ 595 h 1104"/>
                <a:gd name="T24" fmla="*/ 1062 w 1343"/>
                <a:gd name="T25" fmla="*/ 449 h 1104"/>
                <a:gd name="T26" fmla="*/ 932 w 1343"/>
                <a:gd name="T27" fmla="*/ 393 h 1104"/>
                <a:gd name="T28" fmla="*/ 889 w 1343"/>
                <a:gd name="T29" fmla="*/ 342 h 1104"/>
                <a:gd name="T30" fmla="*/ 742 w 1343"/>
                <a:gd name="T31" fmla="*/ 334 h 1104"/>
                <a:gd name="T32" fmla="*/ 691 w 1343"/>
                <a:gd name="T33" fmla="*/ 286 h 1104"/>
                <a:gd name="T34" fmla="*/ 642 w 1343"/>
                <a:gd name="T35" fmla="*/ 205 h 1104"/>
                <a:gd name="T36" fmla="*/ 538 w 1343"/>
                <a:gd name="T37" fmla="*/ 27 h 1104"/>
                <a:gd name="T38" fmla="*/ 489 w 1343"/>
                <a:gd name="T39" fmla="*/ 0 h 1104"/>
                <a:gd name="T40" fmla="*/ 450 w 1343"/>
                <a:gd name="T41" fmla="*/ 33 h 1104"/>
                <a:gd name="T42" fmla="*/ 402 w 1343"/>
                <a:gd name="T43" fmla="*/ 44 h 1104"/>
                <a:gd name="T44" fmla="*/ 341 w 1343"/>
                <a:gd name="T45" fmla="*/ 19 h 1104"/>
                <a:gd name="T46" fmla="*/ 327 w 1343"/>
                <a:gd name="T47" fmla="*/ 30 h 1104"/>
                <a:gd name="T48" fmla="*/ 208 w 1343"/>
                <a:gd name="T49" fmla="*/ 129 h 1104"/>
                <a:gd name="T50" fmla="*/ 89 w 1343"/>
                <a:gd name="T51" fmla="*/ 186 h 1104"/>
                <a:gd name="T52" fmla="*/ 8 w 1343"/>
                <a:gd name="T53" fmla="*/ 318 h 1104"/>
                <a:gd name="T54" fmla="*/ 61 w 1343"/>
                <a:gd name="T55" fmla="*/ 332 h 1104"/>
                <a:gd name="T56" fmla="*/ 135 w 1343"/>
                <a:gd name="T57" fmla="*/ 366 h 1104"/>
                <a:gd name="T58" fmla="*/ 234 w 1343"/>
                <a:gd name="T59" fmla="*/ 437 h 1104"/>
                <a:gd name="T60" fmla="*/ 298 w 1343"/>
                <a:gd name="T61" fmla="*/ 489 h 1104"/>
                <a:gd name="T62" fmla="*/ 247 w 1343"/>
                <a:gd name="T63" fmla="*/ 567 h 1104"/>
                <a:gd name="T64" fmla="*/ 212 w 1343"/>
                <a:gd name="T65" fmla="*/ 618 h 1104"/>
                <a:gd name="T66" fmla="*/ 246 w 1343"/>
                <a:gd name="T67" fmla="*/ 729 h 1104"/>
                <a:gd name="T68" fmla="*/ 285 w 1343"/>
                <a:gd name="T69" fmla="*/ 908 h 1104"/>
                <a:gd name="T70" fmla="*/ 419 w 1343"/>
                <a:gd name="T71" fmla="*/ 985 h 1104"/>
                <a:gd name="T72" fmla="*/ 506 w 1343"/>
                <a:gd name="T73" fmla="*/ 1058 h 1104"/>
                <a:gd name="T74" fmla="*/ 607 w 1343"/>
                <a:gd name="T75" fmla="*/ 1053 h 1104"/>
                <a:gd name="T76" fmla="*/ 657 w 1343"/>
                <a:gd name="T77" fmla="*/ 1104 h 1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343" h="1104">
                  <a:moveTo>
                    <a:pt x="657" y="1104"/>
                  </a:moveTo>
                  <a:lnTo>
                    <a:pt x="668" y="1092"/>
                  </a:lnTo>
                  <a:lnTo>
                    <a:pt x="722" y="1001"/>
                  </a:lnTo>
                  <a:lnTo>
                    <a:pt x="776" y="953"/>
                  </a:lnTo>
                  <a:lnTo>
                    <a:pt x="823" y="951"/>
                  </a:lnTo>
                  <a:lnTo>
                    <a:pt x="847" y="907"/>
                  </a:lnTo>
                  <a:lnTo>
                    <a:pt x="885" y="907"/>
                  </a:lnTo>
                  <a:lnTo>
                    <a:pt x="986" y="974"/>
                  </a:lnTo>
                  <a:lnTo>
                    <a:pt x="1039" y="945"/>
                  </a:lnTo>
                  <a:lnTo>
                    <a:pt x="1088" y="965"/>
                  </a:lnTo>
                  <a:lnTo>
                    <a:pt x="1107" y="1015"/>
                  </a:lnTo>
                  <a:lnTo>
                    <a:pt x="1153" y="1012"/>
                  </a:lnTo>
                  <a:lnTo>
                    <a:pt x="1227" y="1059"/>
                  </a:lnTo>
                  <a:lnTo>
                    <a:pt x="1282" y="1001"/>
                  </a:lnTo>
                  <a:lnTo>
                    <a:pt x="1312" y="1012"/>
                  </a:lnTo>
                  <a:lnTo>
                    <a:pt x="1318" y="1038"/>
                  </a:lnTo>
                  <a:lnTo>
                    <a:pt x="1343" y="999"/>
                  </a:lnTo>
                  <a:lnTo>
                    <a:pt x="1331" y="933"/>
                  </a:lnTo>
                  <a:lnTo>
                    <a:pt x="1310" y="853"/>
                  </a:lnTo>
                  <a:lnTo>
                    <a:pt x="1262" y="841"/>
                  </a:lnTo>
                  <a:lnTo>
                    <a:pt x="1226" y="759"/>
                  </a:lnTo>
                  <a:lnTo>
                    <a:pt x="1230" y="671"/>
                  </a:lnTo>
                  <a:lnTo>
                    <a:pt x="1204" y="625"/>
                  </a:lnTo>
                  <a:lnTo>
                    <a:pt x="1141" y="595"/>
                  </a:lnTo>
                  <a:lnTo>
                    <a:pt x="1094" y="539"/>
                  </a:lnTo>
                  <a:lnTo>
                    <a:pt x="1062" y="449"/>
                  </a:lnTo>
                  <a:lnTo>
                    <a:pt x="1002" y="417"/>
                  </a:lnTo>
                  <a:lnTo>
                    <a:pt x="932" y="393"/>
                  </a:lnTo>
                  <a:lnTo>
                    <a:pt x="923" y="351"/>
                  </a:lnTo>
                  <a:lnTo>
                    <a:pt x="889" y="342"/>
                  </a:lnTo>
                  <a:lnTo>
                    <a:pt x="816" y="343"/>
                  </a:lnTo>
                  <a:lnTo>
                    <a:pt x="742" y="334"/>
                  </a:lnTo>
                  <a:lnTo>
                    <a:pt x="723" y="309"/>
                  </a:lnTo>
                  <a:lnTo>
                    <a:pt x="691" y="286"/>
                  </a:lnTo>
                  <a:lnTo>
                    <a:pt x="690" y="238"/>
                  </a:lnTo>
                  <a:lnTo>
                    <a:pt x="642" y="205"/>
                  </a:lnTo>
                  <a:lnTo>
                    <a:pt x="558" y="86"/>
                  </a:lnTo>
                  <a:lnTo>
                    <a:pt x="538" y="27"/>
                  </a:lnTo>
                  <a:lnTo>
                    <a:pt x="511" y="1"/>
                  </a:lnTo>
                  <a:lnTo>
                    <a:pt x="489" y="0"/>
                  </a:lnTo>
                  <a:lnTo>
                    <a:pt x="471" y="18"/>
                  </a:lnTo>
                  <a:lnTo>
                    <a:pt x="450" y="33"/>
                  </a:lnTo>
                  <a:lnTo>
                    <a:pt x="419" y="29"/>
                  </a:lnTo>
                  <a:lnTo>
                    <a:pt x="402" y="44"/>
                  </a:lnTo>
                  <a:lnTo>
                    <a:pt x="366" y="13"/>
                  </a:lnTo>
                  <a:lnTo>
                    <a:pt x="341" y="19"/>
                  </a:lnTo>
                  <a:lnTo>
                    <a:pt x="324" y="29"/>
                  </a:lnTo>
                  <a:lnTo>
                    <a:pt x="327" y="30"/>
                  </a:lnTo>
                  <a:lnTo>
                    <a:pt x="289" y="94"/>
                  </a:lnTo>
                  <a:lnTo>
                    <a:pt x="208" y="129"/>
                  </a:lnTo>
                  <a:lnTo>
                    <a:pt x="76" y="155"/>
                  </a:lnTo>
                  <a:lnTo>
                    <a:pt x="89" y="186"/>
                  </a:lnTo>
                  <a:lnTo>
                    <a:pt x="0" y="245"/>
                  </a:lnTo>
                  <a:lnTo>
                    <a:pt x="8" y="318"/>
                  </a:lnTo>
                  <a:lnTo>
                    <a:pt x="35" y="343"/>
                  </a:lnTo>
                  <a:lnTo>
                    <a:pt x="61" y="332"/>
                  </a:lnTo>
                  <a:lnTo>
                    <a:pt x="99" y="319"/>
                  </a:lnTo>
                  <a:lnTo>
                    <a:pt x="135" y="366"/>
                  </a:lnTo>
                  <a:lnTo>
                    <a:pt x="186" y="409"/>
                  </a:lnTo>
                  <a:lnTo>
                    <a:pt x="234" y="437"/>
                  </a:lnTo>
                  <a:lnTo>
                    <a:pt x="245" y="475"/>
                  </a:lnTo>
                  <a:lnTo>
                    <a:pt x="298" y="489"/>
                  </a:lnTo>
                  <a:lnTo>
                    <a:pt x="299" y="534"/>
                  </a:lnTo>
                  <a:lnTo>
                    <a:pt x="247" y="567"/>
                  </a:lnTo>
                  <a:lnTo>
                    <a:pt x="243" y="605"/>
                  </a:lnTo>
                  <a:lnTo>
                    <a:pt x="212" y="618"/>
                  </a:lnTo>
                  <a:lnTo>
                    <a:pt x="213" y="675"/>
                  </a:lnTo>
                  <a:lnTo>
                    <a:pt x="246" y="729"/>
                  </a:lnTo>
                  <a:lnTo>
                    <a:pt x="275" y="854"/>
                  </a:lnTo>
                  <a:lnTo>
                    <a:pt x="285" y="908"/>
                  </a:lnTo>
                  <a:lnTo>
                    <a:pt x="351" y="968"/>
                  </a:lnTo>
                  <a:lnTo>
                    <a:pt x="419" y="985"/>
                  </a:lnTo>
                  <a:lnTo>
                    <a:pt x="484" y="1011"/>
                  </a:lnTo>
                  <a:lnTo>
                    <a:pt x="506" y="1058"/>
                  </a:lnTo>
                  <a:lnTo>
                    <a:pt x="561" y="1070"/>
                  </a:lnTo>
                  <a:lnTo>
                    <a:pt x="607" y="1053"/>
                  </a:lnTo>
                  <a:lnTo>
                    <a:pt x="653" y="1064"/>
                  </a:lnTo>
                  <a:lnTo>
                    <a:pt x="657" y="1104"/>
                  </a:lnTo>
                  <a:close/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3" name="Freeform 33"/>
            <p:cNvSpPr>
              <a:spLocks/>
            </p:cNvSpPr>
            <p:nvPr/>
          </p:nvSpPr>
          <p:spPr bwMode="auto">
            <a:xfrm>
              <a:off x="1863914" y="4164775"/>
              <a:ext cx="372605" cy="309436"/>
            </a:xfrm>
            <a:custGeom>
              <a:avLst/>
              <a:gdLst>
                <a:gd name="T0" fmla="*/ 2251 w 2439"/>
                <a:gd name="T1" fmla="*/ 189 h 2028"/>
                <a:gd name="T2" fmla="*/ 2352 w 2439"/>
                <a:gd name="T3" fmla="*/ 190 h 2028"/>
                <a:gd name="T4" fmla="*/ 2383 w 2439"/>
                <a:gd name="T5" fmla="*/ 270 h 2028"/>
                <a:gd name="T6" fmla="*/ 2294 w 2439"/>
                <a:gd name="T7" fmla="*/ 376 h 2028"/>
                <a:gd name="T8" fmla="*/ 2007 w 2439"/>
                <a:gd name="T9" fmla="*/ 421 h 2028"/>
                <a:gd name="T10" fmla="*/ 1883 w 2439"/>
                <a:gd name="T11" fmla="*/ 506 h 2028"/>
                <a:gd name="T12" fmla="*/ 1933 w 2439"/>
                <a:gd name="T13" fmla="*/ 736 h 2028"/>
                <a:gd name="T14" fmla="*/ 1890 w 2439"/>
                <a:gd name="T15" fmla="*/ 942 h 2028"/>
                <a:gd name="T16" fmla="*/ 1707 w 2439"/>
                <a:gd name="T17" fmla="*/ 987 h 2028"/>
                <a:gd name="T18" fmla="*/ 1722 w 2439"/>
                <a:gd name="T19" fmla="*/ 1085 h 2028"/>
                <a:gd name="T20" fmla="*/ 1692 w 2439"/>
                <a:gd name="T21" fmla="*/ 1191 h 2028"/>
                <a:gd name="T22" fmla="*/ 1631 w 2439"/>
                <a:gd name="T23" fmla="*/ 1286 h 2028"/>
                <a:gd name="T24" fmla="*/ 1604 w 2439"/>
                <a:gd name="T25" fmla="*/ 1370 h 2028"/>
                <a:gd name="T26" fmla="*/ 1543 w 2439"/>
                <a:gd name="T27" fmla="*/ 1464 h 2028"/>
                <a:gd name="T28" fmla="*/ 1474 w 2439"/>
                <a:gd name="T29" fmla="*/ 1487 h 2028"/>
                <a:gd name="T30" fmla="*/ 1398 w 2439"/>
                <a:gd name="T31" fmla="*/ 1500 h 2028"/>
                <a:gd name="T32" fmla="*/ 1338 w 2439"/>
                <a:gd name="T33" fmla="*/ 1589 h 2028"/>
                <a:gd name="T34" fmla="*/ 1205 w 2439"/>
                <a:gd name="T35" fmla="*/ 1613 h 2028"/>
                <a:gd name="T36" fmla="*/ 1149 w 2439"/>
                <a:gd name="T37" fmla="*/ 1683 h 2028"/>
                <a:gd name="T38" fmla="*/ 1141 w 2439"/>
                <a:gd name="T39" fmla="*/ 1823 h 2028"/>
                <a:gd name="T40" fmla="*/ 1145 w 2439"/>
                <a:gd name="T41" fmla="*/ 1931 h 2028"/>
                <a:gd name="T42" fmla="*/ 950 w 2439"/>
                <a:gd name="T43" fmla="*/ 1968 h 2028"/>
                <a:gd name="T44" fmla="*/ 765 w 2439"/>
                <a:gd name="T45" fmla="*/ 2009 h 2028"/>
                <a:gd name="T46" fmla="*/ 435 w 2439"/>
                <a:gd name="T47" fmla="*/ 2028 h 2028"/>
                <a:gd name="T48" fmla="*/ 334 w 2439"/>
                <a:gd name="T49" fmla="*/ 1748 h 2028"/>
                <a:gd name="T50" fmla="*/ 291 w 2439"/>
                <a:gd name="T51" fmla="*/ 1560 h 2028"/>
                <a:gd name="T52" fmla="*/ 107 w 2439"/>
                <a:gd name="T53" fmla="*/ 1458 h 2028"/>
                <a:gd name="T54" fmla="*/ 44 w 2439"/>
                <a:gd name="T55" fmla="*/ 1252 h 2028"/>
                <a:gd name="T56" fmla="*/ 95 w 2439"/>
                <a:gd name="T57" fmla="*/ 1134 h 2028"/>
                <a:gd name="T58" fmla="*/ 21 w 2439"/>
                <a:gd name="T59" fmla="*/ 1017 h 2028"/>
                <a:gd name="T60" fmla="*/ 16 w 2439"/>
                <a:gd name="T61" fmla="*/ 937 h 2028"/>
                <a:gd name="T62" fmla="*/ 87 w 2439"/>
                <a:gd name="T63" fmla="*/ 869 h 2028"/>
                <a:gd name="T64" fmla="*/ 70 w 2439"/>
                <a:gd name="T65" fmla="*/ 804 h 2028"/>
                <a:gd name="T66" fmla="*/ 82 w 2439"/>
                <a:gd name="T67" fmla="*/ 700 h 2028"/>
                <a:gd name="T68" fmla="*/ 139 w 2439"/>
                <a:gd name="T69" fmla="*/ 700 h 2028"/>
                <a:gd name="T70" fmla="*/ 222 w 2439"/>
                <a:gd name="T71" fmla="*/ 700 h 2028"/>
                <a:gd name="T72" fmla="*/ 306 w 2439"/>
                <a:gd name="T73" fmla="*/ 757 h 2028"/>
                <a:gd name="T74" fmla="*/ 393 w 2439"/>
                <a:gd name="T75" fmla="*/ 744 h 2028"/>
                <a:gd name="T76" fmla="*/ 448 w 2439"/>
                <a:gd name="T77" fmla="*/ 669 h 2028"/>
                <a:gd name="T78" fmla="*/ 567 w 2439"/>
                <a:gd name="T79" fmla="*/ 598 h 2028"/>
                <a:gd name="T80" fmla="*/ 631 w 2439"/>
                <a:gd name="T81" fmla="*/ 551 h 2028"/>
                <a:gd name="T82" fmla="*/ 686 w 2439"/>
                <a:gd name="T83" fmla="*/ 411 h 2028"/>
                <a:gd name="T84" fmla="*/ 672 w 2439"/>
                <a:gd name="T85" fmla="*/ 336 h 2028"/>
                <a:gd name="T86" fmla="*/ 759 w 2439"/>
                <a:gd name="T87" fmla="*/ 301 h 2028"/>
                <a:gd name="T88" fmla="*/ 871 w 2439"/>
                <a:gd name="T89" fmla="*/ 248 h 2028"/>
                <a:gd name="T90" fmla="*/ 961 w 2439"/>
                <a:gd name="T91" fmla="*/ 274 h 2028"/>
                <a:gd name="T92" fmla="*/ 1083 w 2439"/>
                <a:gd name="T93" fmla="*/ 311 h 2028"/>
                <a:gd name="T94" fmla="*/ 1170 w 2439"/>
                <a:gd name="T95" fmla="*/ 286 h 2028"/>
                <a:gd name="T96" fmla="*/ 1299 w 2439"/>
                <a:gd name="T97" fmla="*/ 336 h 2028"/>
                <a:gd name="T98" fmla="*/ 1379 w 2439"/>
                <a:gd name="T99" fmla="*/ 281 h 2028"/>
                <a:gd name="T100" fmla="*/ 1438 w 2439"/>
                <a:gd name="T101" fmla="*/ 301 h 2028"/>
                <a:gd name="T102" fmla="*/ 1484 w 2439"/>
                <a:gd name="T103" fmla="*/ 260 h 2028"/>
                <a:gd name="T104" fmla="*/ 1540 w 2439"/>
                <a:gd name="T105" fmla="*/ 204 h 2028"/>
                <a:gd name="T106" fmla="*/ 1604 w 2439"/>
                <a:gd name="T107" fmla="*/ 220 h 2028"/>
                <a:gd name="T108" fmla="*/ 1636 w 2439"/>
                <a:gd name="T109" fmla="*/ 106 h 2028"/>
                <a:gd name="T110" fmla="*/ 1683 w 2439"/>
                <a:gd name="T111" fmla="*/ 0 h 2028"/>
                <a:gd name="T112" fmla="*/ 1791 w 2439"/>
                <a:gd name="T113" fmla="*/ 39 h 2028"/>
                <a:gd name="T114" fmla="*/ 1794 w 2439"/>
                <a:gd name="T115" fmla="*/ 144 h 2028"/>
                <a:gd name="T116" fmla="*/ 1835 w 2439"/>
                <a:gd name="T117" fmla="*/ 223 h 2028"/>
                <a:gd name="T118" fmla="*/ 1870 w 2439"/>
                <a:gd name="T119" fmla="*/ 369 h 2028"/>
                <a:gd name="T120" fmla="*/ 1950 w 2439"/>
                <a:gd name="T121" fmla="*/ 408 h 2028"/>
                <a:gd name="T122" fmla="*/ 2052 w 2439"/>
                <a:gd name="T123" fmla="*/ 336 h 2028"/>
                <a:gd name="T124" fmla="*/ 2114 w 2439"/>
                <a:gd name="T125" fmla="*/ 254 h 20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439" h="2028">
                  <a:moveTo>
                    <a:pt x="2114" y="254"/>
                  </a:moveTo>
                  <a:lnTo>
                    <a:pt x="2198" y="201"/>
                  </a:lnTo>
                  <a:lnTo>
                    <a:pt x="2251" y="189"/>
                  </a:lnTo>
                  <a:lnTo>
                    <a:pt x="2259" y="228"/>
                  </a:lnTo>
                  <a:lnTo>
                    <a:pt x="2329" y="220"/>
                  </a:lnTo>
                  <a:lnTo>
                    <a:pt x="2352" y="190"/>
                  </a:lnTo>
                  <a:lnTo>
                    <a:pt x="2430" y="190"/>
                  </a:lnTo>
                  <a:lnTo>
                    <a:pt x="2439" y="221"/>
                  </a:lnTo>
                  <a:lnTo>
                    <a:pt x="2383" y="270"/>
                  </a:lnTo>
                  <a:lnTo>
                    <a:pt x="2413" y="277"/>
                  </a:lnTo>
                  <a:lnTo>
                    <a:pt x="2375" y="341"/>
                  </a:lnTo>
                  <a:lnTo>
                    <a:pt x="2294" y="376"/>
                  </a:lnTo>
                  <a:lnTo>
                    <a:pt x="2111" y="412"/>
                  </a:lnTo>
                  <a:lnTo>
                    <a:pt x="2068" y="389"/>
                  </a:lnTo>
                  <a:lnTo>
                    <a:pt x="2007" y="421"/>
                  </a:lnTo>
                  <a:lnTo>
                    <a:pt x="1962" y="460"/>
                  </a:lnTo>
                  <a:lnTo>
                    <a:pt x="1911" y="460"/>
                  </a:lnTo>
                  <a:lnTo>
                    <a:pt x="1883" y="506"/>
                  </a:lnTo>
                  <a:lnTo>
                    <a:pt x="1848" y="540"/>
                  </a:lnTo>
                  <a:lnTo>
                    <a:pt x="1928" y="657"/>
                  </a:lnTo>
                  <a:lnTo>
                    <a:pt x="1933" y="736"/>
                  </a:lnTo>
                  <a:lnTo>
                    <a:pt x="1845" y="849"/>
                  </a:lnTo>
                  <a:lnTo>
                    <a:pt x="1890" y="891"/>
                  </a:lnTo>
                  <a:lnTo>
                    <a:pt x="1890" y="942"/>
                  </a:lnTo>
                  <a:lnTo>
                    <a:pt x="1843" y="1014"/>
                  </a:lnTo>
                  <a:lnTo>
                    <a:pt x="1775" y="1014"/>
                  </a:lnTo>
                  <a:lnTo>
                    <a:pt x="1707" y="987"/>
                  </a:lnTo>
                  <a:lnTo>
                    <a:pt x="1663" y="1016"/>
                  </a:lnTo>
                  <a:lnTo>
                    <a:pt x="1683" y="1063"/>
                  </a:lnTo>
                  <a:lnTo>
                    <a:pt x="1722" y="1085"/>
                  </a:lnTo>
                  <a:lnTo>
                    <a:pt x="1744" y="1135"/>
                  </a:lnTo>
                  <a:lnTo>
                    <a:pt x="1736" y="1167"/>
                  </a:lnTo>
                  <a:lnTo>
                    <a:pt x="1692" y="1191"/>
                  </a:lnTo>
                  <a:lnTo>
                    <a:pt x="1651" y="1194"/>
                  </a:lnTo>
                  <a:lnTo>
                    <a:pt x="1637" y="1221"/>
                  </a:lnTo>
                  <a:lnTo>
                    <a:pt x="1631" y="1286"/>
                  </a:lnTo>
                  <a:lnTo>
                    <a:pt x="1618" y="1328"/>
                  </a:lnTo>
                  <a:lnTo>
                    <a:pt x="1617" y="1353"/>
                  </a:lnTo>
                  <a:lnTo>
                    <a:pt x="1604" y="1370"/>
                  </a:lnTo>
                  <a:lnTo>
                    <a:pt x="1618" y="1450"/>
                  </a:lnTo>
                  <a:lnTo>
                    <a:pt x="1578" y="1509"/>
                  </a:lnTo>
                  <a:lnTo>
                    <a:pt x="1543" y="1464"/>
                  </a:lnTo>
                  <a:lnTo>
                    <a:pt x="1522" y="1464"/>
                  </a:lnTo>
                  <a:lnTo>
                    <a:pt x="1519" y="1490"/>
                  </a:lnTo>
                  <a:lnTo>
                    <a:pt x="1474" y="1487"/>
                  </a:lnTo>
                  <a:lnTo>
                    <a:pt x="1453" y="1472"/>
                  </a:lnTo>
                  <a:lnTo>
                    <a:pt x="1410" y="1477"/>
                  </a:lnTo>
                  <a:lnTo>
                    <a:pt x="1398" y="1500"/>
                  </a:lnTo>
                  <a:lnTo>
                    <a:pt x="1328" y="1553"/>
                  </a:lnTo>
                  <a:lnTo>
                    <a:pt x="1359" y="1563"/>
                  </a:lnTo>
                  <a:lnTo>
                    <a:pt x="1338" y="1589"/>
                  </a:lnTo>
                  <a:lnTo>
                    <a:pt x="1271" y="1619"/>
                  </a:lnTo>
                  <a:lnTo>
                    <a:pt x="1249" y="1604"/>
                  </a:lnTo>
                  <a:lnTo>
                    <a:pt x="1205" y="1613"/>
                  </a:lnTo>
                  <a:lnTo>
                    <a:pt x="1192" y="1642"/>
                  </a:lnTo>
                  <a:lnTo>
                    <a:pt x="1184" y="1671"/>
                  </a:lnTo>
                  <a:lnTo>
                    <a:pt x="1149" y="1683"/>
                  </a:lnTo>
                  <a:lnTo>
                    <a:pt x="1126" y="1712"/>
                  </a:lnTo>
                  <a:lnTo>
                    <a:pt x="1128" y="1763"/>
                  </a:lnTo>
                  <a:lnTo>
                    <a:pt x="1141" y="1823"/>
                  </a:lnTo>
                  <a:lnTo>
                    <a:pt x="1139" y="1861"/>
                  </a:lnTo>
                  <a:lnTo>
                    <a:pt x="1153" y="1897"/>
                  </a:lnTo>
                  <a:lnTo>
                    <a:pt x="1145" y="1931"/>
                  </a:lnTo>
                  <a:lnTo>
                    <a:pt x="1073" y="1962"/>
                  </a:lnTo>
                  <a:lnTo>
                    <a:pt x="1009" y="1960"/>
                  </a:lnTo>
                  <a:lnTo>
                    <a:pt x="950" y="1968"/>
                  </a:lnTo>
                  <a:lnTo>
                    <a:pt x="852" y="1974"/>
                  </a:lnTo>
                  <a:lnTo>
                    <a:pt x="788" y="1990"/>
                  </a:lnTo>
                  <a:lnTo>
                    <a:pt x="765" y="2009"/>
                  </a:lnTo>
                  <a:lnTo>
                    <a:pt x="708" y="2007"/>
                  </a:lnTo>
                  <a:lnTo>
                    <a:pt x="646" y="2023"/>
                  </a:lnTo>
                  <a:lnTo>
                    <a:pt x="435" y="2028"/>
                  </a:lnTo>
                  <a:lnTo>
                    <a:pt x="183" y="1957"/>
                  </a:lnTo>
                  <a:lnTo>
                    <a:pt x="320" y="1770"/>
                  </a:lnTo>
                  <a:lnTo>
                    <a:pt x="334" y="1748"/>
                  </a:lnTo>
                  <a:lnTo>
                    <a:pt x="316" y="1675"/>
                  </a:lnTo>
                  <a:lnTo>
                    <a:pt x="320" y="1624"/>
                  </a:lnTo>
                  <a:lnTo>
                    <a:pt x="291" y="1560"/>
                  </a:lnTo>
                  <a:lnTo>
                    <a:pt x="130" y="1558"/>
                  </a:lnTo>
                  <a:lnTo>
                    <a:pt x="126" y="1491"/>
                  </a:lnTo>
                  <a:lnTo>
                    <a:pt x="107" y="1458"/>
                  </a:lnTo>
                  <a:lnTo>
                    <a:pt x="121" y="1433"/>
                  </a:lnTo>
                  <a:lnTo>
                    <a:pt x="94" y="1347"/>
                  </a:lnTo>
                  <a:lnTo>
                    <a:pt x="44" y="1252"/>
                  </a:lnTo>
                  <a:lnTo>
                    <a:pt x="54" y="1204"/>
                  </a:lnTo>
                  <a:lnTo>
                    <a:pt x="111" y="1134"/>
                  </a:lnTo>
                  <a:lnTo>
                    <a:pt x="95" y="1134"/>
                  </a:lnTo>
                  <a:lnTo>
                    <a:pt x="33" y="1120"/>
                  </a:lnTo>
                  <a:lnTo>
                    <a:pt x="33" y="1083"/>
                  </a:lnTo>
                  <a:lnTo>
                    <a:pt x="21" y="1017"/>
                  </a:lnTo>
                  <a:lnTo>
                    <a:pt x="11" y="1009"/>
                  </a:lnTo>
                  <a:lnTo>
                    <a:pt x="47" y="961"/>
                  </a:lnTo>
                  <a:lnTo>
                    <a:pt x="16" y="937"/>
                  </a:lnTo>
                  <a:lnTo>
                    <a:pt x="0" y="911"/>
                  </a:lnTo>
                  <a:lnTo>
                    <a:pt x="40" y="901"/>
                  </a:lnTo>
                  <a:lnTo>
                    <a:pt x="87" y="869"/>
                  </a:lnTo>
                  <a:lnTo>
                    <a:pt x="84" y="845"/>
                  </a:lnTo>
                  <a:lnTo>
                    <a:pt x="94" y="836"/>
                  </a:lnTo>
                  <a:lnTo>
                    <a:pt x="70" y="804"/>
                  </a:lnTo>
                  <a:lnTo>
                    <a:pt x="83" y="777"/>
                  </a:lnTo>
                  <a:lnTo>
                    <a:pt x="80" y="751"/>
                  </a:lnTo>
                  <a:lnTo>
                    <a:pt x="82" y="700"/>
                  </a:lnTo>
                  <a:lnTo>
                    <a:pt x="80" y="696"/>
                  </a:lnTo>
                  <a:lnTo>
                    <a:pt x="97" y="690"/>
                  </a:lnTo>
                  <a:lnTo>
                    <a:pt x="139" y="700"/>
                  </a:lnTo>
                  <a:lnTo>
                    <a:pt x="168" y="723"/>
                  </a:lnTo>
                  <a:lnTo>
                    <a:pt x="199" y="723"/>
                  </a:lnTo>
                  <a:lnTo>
                    <a:pt x="222" y="700"/>
                  </a:lnTo>
                  <a:lnTo>
                    <a:pt x="254" y="700"/>
                  </a:lnTo>
                  <a:lnTo>
                    <a:pt x="295" y="730"/>
                  </a:lnTo>
                  <a:lnTo>
                    <a:pt x="306" y="757"/>
                  </a:lnTo>
                  <a:lnTo>
                    <a:pt x="321" y="771"/>
                  </a:lnTo>
                  <a:lnTo>
                    <a:pt x="340" y="751"/>
                  </a:lnTo>
                  <a:lnTo>
                    <a:pt x="393" y="744"/>
                  </a:lnTo>
                  <a:lnTo>
                    <a:pt x="419" y="713"/>
                  </a:lnTo>
                  <a:lnTo>
                    <a:pt x="425" y="690"/>
                  </a:lnTo>
                  <a:lnTo>
                    <a:pt x="448" y="669"/>
                  </a:lnTo>
                  <a:lnTo>
                    <a:pt x="439" y="643"/>
                  </a:lnTo>
                  <a:lnTo>
                    <a:pt x="496" y="613"/>
                  </a:lnTo>
                  <a:lnTo>
                    <a:pt x="567" y="598"/>
                  </a:lnTo>
                  <a:lnTo>
                    <a:pt x="573" y="579"/>
                  </a:lnTo>
                  <a:lnTo>
                    <a:pt x="602" y="557"/>
                  </a:lnTo>
                  <a:lnTo>
                    <a:pt x="631" y="551"/>
                  </a:lnTo>
                  <a:lnTo>
                    <a:pt x="643" y="501"/>
                  </a:lnTo>
                  <a:lnTo>
                    <a:pt x="644" y="455"/>
                  </a:lnTo>
                  <a:lnTo>
                    <a:pt x="686" y="411"/>
                  </a:lnTo>
                  <a:lnTo>
                    <a:pt x="686" y="372"/>
                  </a:lnTo>
                  <a:lnTo>
                    <a:pt x="669" y="359"/>
                  </a:lnTo>
                  <a:lnTo>
                    <a:pt x="672" y="336"/>
                  </a:lnTo>
                  <a:lnTo>
                    <a:pt x="690" y="328"/>
                  </a:lnTo>
                  <a:lnTo>
                    <a:pt x="710" y="313"/>
                  </a:lnTo>
                  <a:lnTo>
                    <a:pt x="759" y="301"/>
                  </a:lnTo>
                  <a:lnTo>
                    <a:pt x="773" y="302"/>
                  </a:lnTo>
                  <a:lnTo>
                    <a:pt x="828" y="261"/>
                  </a:lnTo>
                  <a:lnTo>
                    <a:pt x="871" y="248"/>
                  </a:lnTo>
                  <a:lnTo>
                    <a:pt x="908" y="271"/>
                  </a:lnTo>
                  <a:lnTo>
                    <a:pt x="948" y="261"/>
                  </a:lnTo>
                  <a:lnTo>
                    <a:pt x="961" y="274"/>
                  </a:lnTo>
                  <a:lnTo>
                    <a:pt x="1021" y="259"/>
                  </a:lnTo>
                  <a:lnTo>
                    <a:pt x="1061" y="276"/>
                  </a:lnTo>
                  <a:lnTo>
                    <a:pt x="1083" y="311"/>
                  </a:lnTo>
                  <a:lnTo>
                    <a:pt x="1108" y="312"/>
                  </a:lnTo>
                  <a:lnTo>
                    <a:pt x="1139" y="283"/>
                  </a:lnTo>
                  <a:lnTo>
                    <a:pt x="1170" y="286"/>
                  </a:lnTo>
                  <a:lnTo>
                    <a:pt x="1209" y="338"/>
                  </a:lnTo>
                  <a:lnTo>
                    <a:pt x="1238" y="349"/>
                  </a:lnTo>
                  <a:lnTo>
                    <a:pt x="1299" y="336"/>
                  </a:lnTo>
                  <a:lnTo>
                    <a:pt x="1338" y="314"/>
                  </a:lnTo>
                  <a:lnTo>
                    <a:pt x="1358" y="285"/>
                  </a:lnTo>
                  <a:lnTo>
                    <a:pt x="1379" y="281"/>
                  </a:lnTo>
                  <a:lnTo>
                    <a:pt x="1400" y="261"/>
                  </a:lnTo>
                  <a:lnTo>
                    <a:pt x="1419" y="274"/>
                  </a:lnTo>
                  <a:lnTo>
                    <a:pt x="1438" y="301"/>
                  </a:lnTo>
                  <a:lnTo>
                    <a:pt x="1502" y="306"/>
                  </a:lnTo>
                  <a:lnTo>
                    <a:pt x="1500" y="276"/>
                  </a:lnTo>
                  <a:lnTo>
                    <a:pt x="1484" y="260"/>
                  </a:lnTo>
                  <a:lnTo>
                    <a:pt x="1486" y="235"/>
                  </a:lnTo>
                  <a:lnTo>
                    <a:pt x="1526" y="223"/>
                  </a:lnTo>
                  <a:lnTo>
                    <a:pt x="1540" y="204"/>
                  </a:lnTo>
                  <a:lnTo>
                    <a:pt x="1559" y="204"/>
                  </a:lnTo>
                  <a:lnTo>
                    <a:pt x="1564" y="223"/>
                  </a:lnTo>
                  <a:lnTo>
                    <a:pt x="1604" y="220"/>
                  </a:lnTo>
                  <a:lnTo>
                    <a:pt x="1629" y="181"/>
                  </a:lnTo>
                  <a:lnTo>
                    <a:pt x="1619" y="130"/>
                  </a:lnTo>
                  <a:lnTo>
                    <a:pt x="1636" y="106"/>
                  </a:lnTo>
                  <a:lnTo>
                    <a:pt x="1658" y="85"/>
                  </a:lnTo>
                  <a:lnTo>
                    <a:pt x="1664" y="33"/>
                  </a:lnTo>
                  <a:lnTo>
                    <a:pt x="1683" y="0"/>
                  </a:lnTo>
                  <a:lnTo>
                    <a:pt x="1727" y="0"/>
                  </a:lnTo>
                  <a:lnTo>
                    <a:pt x="1758" y="22"/>
                  </a:lnTo>
                  <a:lnTo>
                    <a:pt x="1791" y="39"/>
                  </a:lnTo>
                  <a:lnTo>
                    <a:pt x="1791" y="68"/>
                  </a:lnTo>
                  <a:lnTo>
                    <a:pt x="1783" y="110"/>
                  </a:lnTo>
                  <a:lnTo>
                    <a:pt x="1794" y="144"/>
                  </a:lnTo>
                  <a:lnTo>
                    <a:pt x="1824" y="143"/>
                  </a:lnTo>
                  <a:lnTo>
                    <a:pt x="1837" y="177"/>
                  </a:lnTo>
                  <a:lnTo>
                    <a:pt x="1835" y="223"/>
                  </a:lnTo>
                  <a:lnTo>
                    <a:pt x="1841" y="261"/>
                  </a:lnTo>
                  <a:lnTo>
                    <a:pt x="1843" y="333"/>
                  </a:lnTo>
                  <a:lnTo>
                    <a:pt x="1870" y="369"/>
                  </a:lnTo>
                  <a:lnTo>
                    <a:pt x="1870" y="394"/>
                  </a:lnTo>
                  <a:lnTo>
                    <a:pt x="1904" y="408"/>
                  </a:lnTo>
                  <a:lnTo>
                    <a:pt x="1950" y="408"/>
                  </a:lnTo>
                  <a:lnTo>
                    <a:pt x="1982" y="384"/>
                  </a:lnTo>
                  <a:lnTo>
                    <a:pt x="1988" y="366"/>
                  </a:lnTo>
                  <a:lnTo>
                    <a:pt x="2052" y="336"/>
                  </a:lnTo>
                  <a:lnTo>
                    <a:pt x="2082" y="309"/>
                  </a:lnTo>
                  <a:lnTo>
                    <a:pt x="2090" y="276"/>
                  </a:lnTo>
                  <a:lnTo>
                    <a:pt x="2114" y="254"/>
                  </a:lnTo>
                  <a:close/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4" name="Freeform 34"/>
            <p:cNvSpPr>
              <a:spLocks/>
            </p:cNvSpPr>
            <p:nvPr/>
          </p:nvSpPr>
          <p:spPr bwMode="auto">
            <a:xfrm>
              <a:off x="1395183" y="4145550"/>
              <a:ext cx="573097" cy="462323"/>
            </a:xfrm>
            <a:custGeom>
              <a:avLst/>
              <a:gdLst>
                <a:gd name="T0" fmla="*/ 158 w 3759"/>
                <a:gd name="T1" fmla="*/ 62 h 3027"/>
                <a:gd name="T2" fmla="*/ 338 w 3759"/>
                <a:gd name="T3" fmla="*/ 193 h 3027"/>
                <a:gd name="T4" fmla="*/ 466 w 3759"/>
                <a:gd name="T5" fmla="*/ 195 h 3027"/>
                <a:gd name="T6" fmla="*/ 567 w 3759"/>
                <a:gd name="T7" fmla="*/ 97 h 3027"/>
                <a:gd name="T8" fmla="*/ 693 w 3759"/>
                <a:gd name="T9" fmla="*/ 26 h 3027"/>
                <a:gd name="T10" fmla="*/ 731 w 3759"/>
                <a:gd name="T11" fmla="*/ 111 h 3027"/>
                <a:gd name="T12" fmla="*/ 815 w 3759"/>
                <a:gd name="T13" fmla="*/ 278 h 3027"/>
                <a:gd name="T14" fmla="*/ 900 w 3759"/>
                <a:gd name="T15" fmla="*/ 345 h 3027"/>
                <a:gd name="T16" fmla="*/ 973 w 3759"/>
                <a:gd name="T17" fmla="*/ 491 h 3027"/>
                <a:gd name="T18" fmla="*/ 1159 w 3759"/>
                <a:gd name="T19" fmla="*/ 515 h 3027"/>
                <a:gd name="T20" fmla="*/ 1443 w 3759"/>
                <a:gd name="T21" fmla="*/ 662 h 3027"/>
                <a:gd name="T22" fmla="*/ 1857 w 3759"/>
                <a:gd name="T23" fmla="*/ 632 h 3027"/>
                <a:gd name="T24" fmla="*/ 1952 w 3759"/>
                <a:gd name="T25" fmla="*/ 469 h 3027"/>
                <a:gd name="T26" fmla="*/ 2177 w 3759"/>
                <a:gd name="T27" fmla="*/ 308 h 3027"/>
                <a:gd name="T28" fmla="*/ 2373 w 3759"/>
                <a:gd name="T29" fmla="*/ 283 h 3027"/>
                <a:gd name="T30" fmla="*/ 2661 w 3759"/>
                <a:gd name="T31" fmla="*/ 397 h 3027"/>
                <a:gd name="T32" fmla="*/ 2840 w 3759"/>
                <a:gd name="T33" fmla="*/ 492 h 3027"/>
                <a:gd name="T34" fmla="*/ 3138 w 3759"/>
                <a:gd name="T35" fmla="*/ 689 h 3027"/>
                <a:gd name="T36" fmla="*/ 3155 w 3759"/>
                <a:gd name="T37" fmla="*/ 874 h 3027"/>
                <a:gd name="T38" fmla="*/ 3162 w 3759"/>
                <a:gd name="T39" fmla="*/ 992 h 3027"/>
                <a:gd name="T40" fmla="*/ 3086 w 3759"/>
                <a:gd name="T41" fmla="*/ 1132 h 3027"/>
                <a:gd name="T42" fmla="*/ 3186 w 3759"/>
                <a:gd name="T43" fmla="*/ 1257 h 3027"/>
                <a:gd name="T44" fmla="*/ 3182 w 3759"/>
                <a:gd name="T45" fmla="*/ 1581 h 3027"/>
                <a:gd name="T46" fmla="*/ 3391 w 3759"/>
                <a:gd name="T47" fmla="*/ 1798 h 3027"/>
                <a:gd name="T48" fmla="*/ 3374 w 3759"/>
                <a:gd name="T49" fmla="*/ 2250 h 3027"/>
                <a:gd name="T50" fmla="*/ 3579 w 3759"/>
                <a:gd name="T51" fmla="*/ 2362 h 3027"/>
                <a:gd name="T52" fmla="*/ 3652 w 3759"/>
                <a:gd name="T53" fmla="*/ 2542 h 3027"/>
                <a:gd name="T54" fmla="*/ 3732 w 3759"/>
                <a:gd name="T55" fmla="*/ 2701 h 3027"/>
                <a:gd name="T56" fmla="*/ 3503 w 3759"/>
                <a:gd name="T57" fmla="*/ 2787 h 3027"/>
                <a:gd name="T58" fmla="*/ 3495 w 3759"/>
                <a:gd name="T59" fmla="*/ 2996 h 3027"/>
                <a:gd name="T60" fmla="*/ 3341 w 3759"/>
                <a:gd name="T61" fmla="*/ 2988 h 3027"/>
                <a:gd name="T62" fmla="*/ 3254 w 3759"/>
                <a:gd name="T63" fmla="*/ 2972 h 3027"/>
                <a:gd name="T64" fmla="*/ 2966 w 3759"/>
                <a:gd name="T65" fmla="*/ 2945 h 3027"/>
                <a:gd name="T66" fmla="*/ 2784 w 3759"/>
                <a:gd name="T67" fmla="*/ 2909 h 3027"/>
                <a:gd name="T68" fmla="*/ 2621 w 3759"/>
                <a:gd name="T69" fmla="*/ 2759 h 3027"/>
                <a:gd name="T70" fmla="*/ 2548 w 3759"/>
                <a:gd name="T71" fmla="*/ 2615 h 3027"/>
                <a:gd name="T72" fmla="*/ 2358 w 3759"/>
                <a:gd name="T73" fmla="*/ 2638 h 3027"/>
                <a:gd name="T74" fmla="*/ 2083 w 3759"/>
                <a:gd name="T75" fmla="*/ 2695 h 3027"/>
                <a:gd name="T76" fmla="*/ 1896 w 3759"/>
                <a:gd name="T77" fmla="*/ 2631 h 3027"/>
                <a:gd name="T78" fmla="*/ 1782 w 3759"/>
                <a:gd name="T79" fmla="*/ 2525 h 3027"/>
                <a:gd name="T80" fmla="*/ 1582 w 3759"/>
                <a:gd name="T81" fmla="*/ 2481 h 3027"/>
                <a:gd name="T82" fmla="*/ 1432 w 3759"/>
                <a:gd name="T83" fmla="*/ 2284 h 3027"/>
                <a:gd name="T84" fmla="*/ 1419 w 3759"/>
                <a:gd name="T85" fmla="*/ 2254 h 3027"/>
                <a:gd name="T86" fmla="*/ 1285 w 3759"/>
                <a:gd name="T87" fmla="*/ 2017 h 3027"/>
                <a:gd name="T88" fmla="*/ 1156 w 3759"/>
                <a:gd name="T89" fmla="*/ 2027 h 3027"/>
                <a:gd name="T90" fmla="*/ 1092 w 3759"/>
                <a:gd name="T91" fmla="*/ 1979 h 3027"/>
                <a:gd name="T92" fmla="*/ 1053 w 3759"/>
                <a:gd name="T93" fmla="*/ 2053 h 3027"/>
                <a:gd name="T94" fmla="*/ 957 w 3759"/>
                <a:gd name="T95" fmla="*/ 1985 h 3027"/>
                <a:gd name="T96" fmla="*/ 843 w 3759"/>
                <a:gd name="T97" fmla="*/ 1746 h 3027"/>
                <a:gd name="T98" fmla="*/ 752 w 3759"/>
                <a:gd name="T99" fmla="*/ 1530 h 3027"/>
                <a:gd name="T100" fmla="*/ 508 w 3759"/>
                <a:gd name="T101" fmla="*/ 1435 h 3027"/>
                <a:gd name="T102" fmla="*/ 471 w 3759"/>
                <a:gd name="T103" fmla="*/ 1301 h 3027"/>
                <a:gd name="T104" fmla="*/ 402 w 3759"/>
                <a:gd name="T105" fmla="*/ 1219 h 3027"/>
                <a:gd name="T106" fmla="*/ 428 w 3759"/>
                <a:gd name="T107" fmla="*/ 1034 h 3027"/>
                <a:gd name="T108" fmla="*/ 456 w 3759"/>
                <a:gd name="T109" fmla="*/ 904 h 3027"/>
                <a:gd name="T110" fmla="*/ 484 w 3759"/>
                <a:gd name="T111" fmla="*/ 856 h 3027"/>
                <a:gd name="T112" fmla="*/ 294 w 3759"/>
                <a:gd name="T113" fmla="*/ 795 h 3027"/>
                <a:gd name="T114" fmla="*/ 215 w 3759"/>
                <a:gd name="T115" fmla="*/ 647 h 3027"/>
                <a:gd name="T116" fmla="*/ 152 w 3759"/>
                <a:gd name="T117" fmla="*/ 525 h 3027"/>
                <a:gd name="T118" fmla="*/ 88 w 3759"/>
                <a:gd name="T119" fmla="*/ 306 h 3027"/>
                <a:gd name="T120" fmla="*/ 21 w 3759"/>
                <a:gd name="T121" fmla="*/ 125 h 3027"/>
                <a:gd name="T122" fmla="*/ 89 w 3759"/>
                <a:gd name="T123" fmla="*/ 0 h 30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759" h="3027">
                  <a:moveTo>
                    <a:pt x="89" y="0"/>
                  </a:moveTo>
                  <a:lnTo>
                    <a:pt x="97" y="0"/>
                  </a:lnTo>
                  <a:lnTo>
                    <a:pt x="123" y="31"/>
                  </a:lnTo>
                  <a:lnTo>
                    <a:pt x="146" y="29"/>
                  </a:lnTo>
                  <a:lnTo>
                    <a:pt x="158" y="62"/>
                  </a:lnTo>
                  <a:lnTo>
                    <a:pt x="156" y="89"/>
                  </a:lnTo>
                  <a:lnTo>
                    <a:pt x="237" y="133"/>
                  </a:lnTo>
                  <a:lnTo>
                    <a:pt x="242" y="168"/>
                  </a:lnTo>
                  <a:lnTo>
                    <a:pt x="290" y="192"/>
                  </a:lnTo>
                  <a:lnTo>
                    <a:pt x="338" y="193"/>
                  </a:lnTo>
                  <a:lnTo>
                    <a:pt x="390" y="223"/>
                  </a:lnTo>
                  <a:lnTo>
                    <a:pt x="400" y="193"/>
                  </a:lnTo>
                  <a:lnTo>
                    <a:pt x="400" y="193"/>
                  </a:lnTo>
                  <a:lnTo>
                    <a:pt x="441" y="187"/>
                  </a:lnTo>
                  <a:lnTo>
                    <a:pt x="466" y="195"/>
                  </a:lnTo>
                  <a:lnTo>
                    <a:pt x="499" y="181"/>
                  </a:lnTo>
                  <a:lnTo>
                    <a:pt x="504" y="159"/>
                  </a:lnTo>
                  <a:lnTo>
                    <a:pt x="518" y="141"/>
                  </a:lnTo>
                  <a:lnTo>
                    <a:pt x="536" y="140"/>
                  </a:lnTo>
                  <a:lnTo>
                    <a:pt x="567" y="97"/>
                  </a:lnTo>
                  <a:lnTo>
                    <a:pt x="589" y="87"/>
                  </a:lnTo>
                  <a:lnTo>
                    <a:pt x="612" y="57"/>
                  </a:lnTo>
                  <a:lnTo>
                    <a:pt x="639" y="51"/>
                  </a:lnTo>
                  <a:lnTo>
                    <a:pt x="673" y="26"/>
                  </a:lnTo>
                  <a:lnTo>
                    <a:pt x="693" y="26"/>
                  </a:lnTo>
                  <a:lnTo>
                    <a:pt x="696" y="37"/>
                  </a:lnTo>
                  <a:lnTo>
                    <a:pt x="713" y="41"/>
                  </a:lnTo>
                  <a:lnTo>
                    <a:pt x="729" y="68"/>
                  </a:lnTo>
                  <a:lnTo>
                    <a:pt x="754" y="93"/>
                  </a:lnTo>
                  <a:lnTo>
                    <a:pt x="731" y="111"/>
                  </a:lnTo>
                  <a:lnTo>
                    <a:pt x="741" y="129"/>
                  </a:lnTo>
                  <a:lnTo>
                    <a:pt x="783" y="156"/>
                  </a:lnTo>
                  <a:lnTo>
                    <a:pt x="724" y="197"/>
                  </a:lnTo>
                  <a:lnTo>
                    <a:pt x="785" y="264"/>
                  </a:lnTo>
                  <a:lnTo>
                    <a:pt x="815" y="278"/>
                  </a:lnTo>
                  <a:lnTo>
                    <a:pt x="827" y="299"/>
                  </a:lnTo>
                  <a:lnTo>
                    <a:pt x="858" y="306"/>
                  </a:lnTo>
                  <a:lnTo>
                    <a:pt x="874" y="296"/>
                  </a:lnTo>
                  <a:lnTo>
                    <a:pt x="874" y="307"/>
                  </a:lnTo>
                  <a:lnTo>
                    <a:pt x="900" y="345"/>
                  </a:lnTo>
                  <a:lnTo>
                    <a:pt x="905" y="389"/>
                  </a:lnTo>
                  <a:lnTo>
                    <a:pt x="897" y="431"/>
                  </a:lnTo>
                  <a:lnTo>
                    <a:pt x="909" y="449"/>
                  </a:lnTo>
                  <a:lnTo>
                    <a:pt x="936" y="452"/>
                  </a:lnTo>
                  <a:lnTo>
                    <a:pt x="973" y="491"/>
                  </a:lnTo>
                  <a:lnTo>
                    <a:pt x="1016" y="491"/>
                  </a:lnTo>
                  <a:lnTo>
                    <a:pt x="1047" y="502"/>
                  </a:lnTo>
                  <a:lnTo>
                    <a:pt x="1090" y="485"/>
                  </a:lnTo>
                  <a:lnTo>
                    <a:pt x="1133" y="513"/>
                  </a:lnTo>
                  <a:lnTo>
                    <a:pt x="1159" y="515"/>
                  </a:lnTo>
                  <a:lnTo>
                    <a:pt x="1171" y="555"/>
                  </a:lnTo>
                  <a:lnTo>
                    <a:pt x="1199" y="589"/>
                  </a:lnTo>
                  <a:lnTo>
                    <a:pt x="1291" y="625"/>
                  </a:lnTo>
                  <a:lnTo>
                    <a:pt x="1332" y="630"/>
                  </a:lnTo>
                  <a:lnTo>
                    <a:pt x="1443" y="662"/>
                  </a:lnTo>
                  <a:lnTo>
                    <a:pt x="1497" y="662"/>
                  </a:lnTo>
                  <a:lnTo>
                    <a:pt x="1619" y="628"/>
                  </a:lnTo>
                  <a:lnTo>
                    <a:pt x="1710" y="615"/>
                  </a:lnTo>
                  <a:lnTo>
                    <a:pt x="1816" y="624"/>
                  </a:lnTo>
                  <a:lnTo>
                    <a:pt x="1857" y="632"/>
                  </a:lnTo>
                  <a:lnTo>
                    <a:pt x="1870" y="585"/>
                  </a:lnTo>
                  <a:lnTo>
                    <a:pt x="1842" y="544"/>
                  </a:lnTo>
                  <a:lnTo>
                    <a:pt x="1825" y="495"/>
                  </a:lnTo>
                  <a:lnTo>
                    <a:pt x="1862" y="474"/>
                  </a:lnTo>
                  <a:lnTo>
                    <a:pt x="1952" y="469"/>
                  </a:lnTo>
                  <a:lnTo>
                    <a:pt x="1968" y="419"/>
                  </a:lnTo>
                  <a:lnTo>
                    <a:pt x="1992" y="389"/>
                  </a:lnTo>
                  <a:lnTo>
                    <a:pt x="2023" y="387"/>
                  </a:lnTo>
                  <a:lnTo>
                    <a:pt x="2099" y="322"/>
                  </a:lnTo>
                  <a:lnTo>
                    <a:pt x="2177" y="308"/>
                  </a:lnTo>
                  <a:lnTo>
                    <a:pt x="2246" y="322"/>
                  </a:lnTo>
                  <a:lnTo>
                    <a:pt x="2259" y="278"/>
                  </a:lnTo>
                  <a:lnTo>
                    <a:pt x="2296" y="269"/>
                  </a:lnTo>
                  <a:lnTo>
                    <a:pt x="2332" y="284"/>
                  </a:lnTo>
                  <a:lnTo>
                    <a:pt x="2373" y="283"/>
                  </a:lnTo>
                  <a:lnTo>
                    <a:pt x="2440" y="335"/>
                  </a:lnTo>
                  <a:lnTo>
                    <a:pt x="2496" y="351"/>
                  </a:lnTo>
                  <a:lnTo>
                    <a:pt x="2603" y="418"/>
                  </a:lnTo>
                  <a:lnTo>
                    <a:pt x="2632" y="417"/>
                  </a:lnTo>
                  <a:lnTo>
                    <a:pt x="2661" y="397"/>
                  </a:lnTo>
                  <a:lnTo>
                    <a:pt x="2735" y="428"/>
                  </a:lnTo>
                  <a:lnTo>
                    <a:pt x="2773" y="435"/>
                  </a:lnTo>
                  <a:lnTo>
                    <a:pt x="2784" y="489"/>
                  </a:lnTo>
                  <a:lnTo>
                    <a:pt x="2801" y="502"/>
                  </a:lnTo>
                  <a:lnTo>
                    <a:pt x="2840" y="492"/>
                  </a:lnTo>
                  <a:lnTo>
                    <a:pt x="2908" y="508"/>
                  </a:lnTo>
                  <a:lnTo>
                    <a:pt x="2983" y="611"/>
                  </a:lnTo>
                  <a:lnTo>
                    <a:pt x="3063" y="618"/>
                  </a:lnTo>
                  <a:lnTo>
                    <a:pt x="3110" y="637"/>
                  </a:lnTo>
                  <a:lnTo>
                    <a:pt x="3138" y="689"/>
                  </a:lnTo>
                  <a:lnTo>
                    <a:pt x="3125" y="717"/>
                  </a:lnTo>
                  <a:lnTo>
                    <a:pt x="3142" y="762"/>
                  </a:lnTo>
                  <a:lnTo>
                    <a:pt x="3139" y="790"/>
                  </a:lnTo>
                  <a:lnTo>
                    <a:pt x="3157" y="823"/>
                  </a:lnTo>
                  <a:lnTo>
                    <a:pt x="3155" y="874"/>
                  </a:lnTo>
                  <a:lnTo>
                    <a:pt x="3158" y="900"/>
                  </a:lnTo>
                  <a:lnTo>
                    <a:pt x="3145" y="927"/>
                  </a:lnTo>
                  <a:lnTo>
                    <a:pt x="3169" y="959"/>
                  </a:lnTo>
                  <a:lnTo>
                    <a:pt x="3159" y="968"/>
                  </a:lnTo>
                  <a:lnTo>
                    <a:pt x="3162" y="992"/>
                  </a:lnTo>
                  <a:lnTo>
                    <a:pt x="3115" y="1024"/>
                  </a:lnTo>
                  <a:lnTo>
                    <a:pt x="3075" y="1034"/>
                  </a:lnTo>
                  <a:lnTo>
                    <a:pt x="3091" y="1060"/>
                  </a:lnTo>
                  <a:lnTo>
                    <a:pt x="3122" y="1084"/>
                  </a:lnTo>
                  <a:lnTo>
                    <a:pt x="3086" y="1132"/>
                  </a:lnTo>
                  <a:lnTo>
                    <a:pt x="3096" y="1140"/>
                  </a:lnTo>
                  <a:lnTo>
                    <a:pt x="3108" y="1206"/>
                  </a:lnTo>
                  <a:lnTo>
                    <a:pt x="3108" y="1243"/>
                  </a:lnTo>
                  <a:lnTo>
                    <a:pt x="3170" y="1257"/>
                  </a:lnTo>
                  <a:lnTo>
                    <a:pt x="3186" y="1257"/>
                  </a:lnTo>
                  <a:lnTo>
                    <a:pt x="3129" y="1327"/>
                  </a:lnTo>
                  <a:lnTo>
                    <a:pt x="3119" y="1375"/>
                  </a:lnTo>
                  <a:lnTo>
                    <a:pt x="3169" y="1470"/>
                  </a:lnTo>
                  <a:lnTo>
                    <a:pt x="3196" y="1556"/>
                  </a:lnTo>
                  <a:lnTo>
                    <a:pt x="3182" y="1581"/>
                  </a:lnTo>
                  <a:lnTo>
                    <a:pt x="3201" y="1614"/>
                  </a:lnTo>
                  <a:lnTo>
                    <a:pt x="3205" y="1681"/>
                  </a:lnTo>
                  <a:lnTo>
                    <a:pt x="3366" y="1683"/>
                  </a:lnTo>
                  <a:lnTo>
                    <a:pt x="3395" y="1747"/>
                  </a:lnTo>
                  <a:lnTo>
                    <a:pt x="3391" y="1798"/>
                  </a:lnTo>
                  <a:lnTo>
                    <a:pt x="3409" y="1871"/>
                  </a:lnTo>
                  <a:lnTo>
                    <a:pt x="3395" y="1893"/>
                  </a:lnTo>
                  <a:lnTo>
                    <a:pt x="3257" y="2080"/>
                  </a:lnTo>
                  <a:lnTo>
                    <a:pt x="3353" y="2208"/>
                  </a:lnTo>
                  <a:lnTo>
                    <a:pt x="3374" y="2250"/>
                  </a:lnTo>
                  <a:lnTo>
                    <a:pt x="3421" y="2301"/>
                  </a:lnTo>
                  <a:lnTo>
                    <a:pt x="3468" y="2325"/>
                  </a:lnTo>
                  <a:lnTo>
                    <a:pt x="3483" y="2344"/>
                  </a:lnTo>
                  <a:lnTo>
                    <a:pt x="3545" y="2349"/>
                  </a:lnTo>
                  <a:lnTo>
                    <a:pt x="3579" y="2362"/>
                  </a:lnTo>
                  <a:lnTo>
                    <a:pt x="3585" y="2382"/>
                  </a:lnTo>
                  <a:lnTo>
                    <a:pt x="3634" y="2388"/>
                  </a:lnTo>
                  <a:lnTo>
                    <a:pt x="3635" y="2449"/>
                  </a:lnTo>
                  <a:lnTo>
                    <a:pt x="3648" y="2492"/>
                  </a:lnTo>
                  <a:lnTo>
                    <a:pt x="3652" y="2542"/>
                  </a:lnTo>
                  <a:lnTo>
                    <a:pt x="3661" y="2575"/>
                  </a:lnTo>
                  <a:lnTo>
                    <a:pt x="3706" y="2573"/>
                  </a:lnTo>
                  <a:lnTo>
                    <a:pt x="3753" y="2605"/>
                  </a:lnTo>
                  <a:lnTo>
                    <a:pt x="3759" y="2675"/>
                  </a:lnTo>
                  <a:lnTo>
                    <a:pt x="3732" y="2701"/>
                  </a:lnTo>
                  <a:lnTo>
                    <a:pt x="3685" y="2682"/>
                  </a:lnTo>
                  <a:lnTo>
                    <a:pt x="3596" y="2708"/>
                  </a:lnTo>
                  <a:lnTo>
                    <a:pt x="3578" y="2728"/>
                  </a:lnTo>
                  <a:lnTo>
                    <a:pt x="3522" y="2751"/>
                  </a:lnTo>
                  <a:lnTo>
                    <a:pt x="3503" y="2787"/>
                  </a:lnTo>
                  <a:lnTo>
                    <a:pt x="3513" y="2819"/>
                  </a:lnTo>
                  <a:lnTo>
                    <a:pt x="3485" y="2857"/>
                  </a:lnTo>
                  <a:lnTo>
                    <a:pt x="3502" y="2902"/>
                  </a:lnTo>
                  <a:lnTo>
                    <a:pt x="3494" y="2966"/>
                  </a:lnTo>
                  <a:lnTo>
                    <a:pt x="3495" y="2996"/>
                  </a:lnTo>
                  <a:lnTo>
                    <a:pt x="3484" y="2996"/>
                  </a:lnTo>
                  <a:lnTo>
                    <a:pt x="3477" y="3011"/>
                  </a:lnTo>
                  <a:lnTo>
                    <a:pt x="3448" y="3027"/>
                  </a:lnTo>
                  <a:lnTo>
                    <a:pt x="3387" y="3005"/>
                  </a:lnTo>
                  <a:lnTo>
                    <a:pt x="3341" y="2988"/>
                  </a:lnTo>
                  <a:lnTo>
                    <a:pt x="3323" y="2956"/>
                  </a:lnTo>
                  <a:lnTo>
                    <a:pt x="3300" y="2961"/>
                  </a:lnTo>
                  <a:lnTo>
                    <a:pt x="3291" y="2993"/>
                  </a:lnTo>
                  <a:lnTo>
                    <a:pt x="3280" y="2994"/>
                  </a:lnTo>
                  <a:lnTo>
                    <a:pt x="3254" y="2972"/>
                  </a:lnTo>
                  <a:lnTo>
                    <a:pt x="3237" y="2977"/>
                  </a:lnTo>
                  <a:lnTo>
                    <a:pt x="3205" y="2966"/>
                  </a:lnTo>
                  <a:lnTo>
                    <a:pt x="3125" y="2963"/>
                  </a:lnTo>
                  <a:lnTo>
                    <a:pt x="3068" y="2938"/>
                  </a:lnTo>
                  <a:lnTo>
                    <a:pt x="2966" y="2945"/>
                  </a:lnTo>
                  <a:lnTo>
                    <a:pt x="2918" y="2899"/>
                  </a:lnTo>
                  <a:lnTo>
                    <a:pt x="2903" y="2898"/>
                  </a:lnTo>
                  <a:lnTo>
                    <a:pt x="2859" y="2934"/>
                  </a:lnTo>
                  <a:lnTo>
                    <a:pt x="2825" y="2908"/>
                  </a:lnTo>
                  <a:lnTo>
                    <a:pt x="2784" y="2909"/>
                  </a:lnTo>
                  <a:lnTo>
                    <a:pt x="2688" y="2910"/>
                  </a:lnTo>
                  <a:lnTo>
                    <a:pt x="2681" y="2891"/>
                  </a:lnTo>
                  <a:lnTo>
                    <a:pt x="2660" y="2877"/>
                  </a:lnTo>
                  <a:lnTo>
                    <a:pt x="2658" y="2828"/>
                  </a:lnTo>
                  <a:lnTo>
                    <a:pt x="2621" y="2759"/>
                  </a:lnTo>
                  <a:lnTo>
                    <a:pt x="2602" y="2693"/>
                  </a:lnTo>
                  <a:lnTo>
                    <a:pt x="2568" y="2646"/>
                  </a:lnTo>
                  <a:lnTo>
                    <a:pt x="2564" y="2626"/>
                  </a:lnTo>
                  <a:lnTo>
                    <a:pt x="2548" y="2627"/>
                  </a:lnTo>
                  <a:lnTo>
                    <a:pt x="2548" y="2615"/>
                  </a:lnTo>
                  <a:lnTo>
                    <a:pt x="2485" y="2606"/>
                  </a:lnTo>
                  <a:lnTo>
                    <a:pt x="2447" y="2618"/>
                  </a:lnTo>
                  <a:lnTo>
                    <a:pt x="2399" y="2653"/>
                  </a:lnTo>
                  <a:lnTo>
                    <a:pt x="2361" y="2654"/>
                  </a:lnTo>
                  <a:lnTo>
                    <a:pt x="2358" y="2638"/>
                  </a:lnTo>
                  <a:lnTo>
                    <a:pt x="2356" y="2659"/>
                  </a:lnTo>
                  <a:lnTo>
                    <a:pt x="2280" y="2706"/>
                  </a:lnTo>
                  <a:lnTo>
                    <a:pt x="2216" y="2759"/>
                  </a:lnTo>
                  <a:lnTo>
                    <a:pt x="2144" y="2711"/>
                  </a:lnTo>
                  <a:lnTo>
                    <a:pt x="2083" y="2695"/>
                  </a:lnTo>
                  <a:lnTo>
                    <a:pt x="2038" y="2702"/>
                  </a:lnTo>
                  <a:lnTo>
                    <a:pt x="2021" y="2712"/>
                  </a:lnTo>
                  <a:lnTo>
                    <a:pt x="1957" y="2654"/>
                  </a:lnTo>
                  <a:lnTo>
                    <a:pt x="1926" y="2651"/>
                  </a:lnTo>
                  <a:lnTo>
                    <a:pt x="1896" y="2631"/>
                  </a:lnTo>
                  <a:lnTo>
                    <a:pt x="1853" y="2621"/>
                  </a:lnTo>
                  <a:lnTo>
                    <a:pt x="1799" y="2565"/>
                  </a:lnTo>
                  <a:lnTo>
                    <a:pt x="1821" y="2545"/>
                  </a:lnTo>
                  <a:lnTo>
                    <a:pt x="1816" y="2529"/>
                  </a:lnTo>
                  <a:lnTo>
                    <a:pt x="1782" y="2525"/>
                  </a:lnTo>
                  <a:lnTo>
                    <a:pt x="1773" y="2513"/>
                  </a:lnTo>
                  <a:lnTo>
                    <a:pt x="1714" y="2511"/>
                  </a:lnTo>
                  <a:lnTo>
                    <a:pt x="1696" y="2490"/>
                  </a:lnTo>
                  <a:lnTo>
                    <a:pt x="1648" y="2475"/>
                  </a:lnTo>
                  <a:lnTo>
                    <a:pt x="1582" y="2481"/>
                  </a:lnTo>
                  <a:lnTo>
                    <a:pt x="1545" y="2459"/>
                  </a:lnTo>
                  <a:lnTo>
                    <a:pt x="1489" y="2336"/>
                  </a:lnTo>
                  <a:lnTo>
                    <a:pt x="1482" y="2306"/>
                  </a:lnTo>
                  <a:lnTo>
                    <a:pt x="1465" y="2312"/>
                  </a:lnTo>
                  <a:lnTo>
                    <a:pt x="1432" y="2284"/>
                  </a:lnTo>
                  <a:lnTo>
                    <a:pt x="1440" y="2274"/>
                  </a:lnTo>
                  <a:lnTo>
                    <a:pt x="1452" y="2283"/>
                  </a:lnTo>
                  <a:lnTo>
                    <a:pt x="1467" y="2283"/>
                  </a:lnTo>
                  <a:lnTo>
                    <a:pt x="1447" y="2250"/>
                  </a:lnTo>
                  <a:lnTo>
                    <a:pt x="1419" y="2254"/>
                  </a:lnTo>
                  <a:lnTo>
                    <a:pt x="1400" y="2241"/>
                  </a:lnTo>
                  <a:lnTo>
                    <a:pt x="1395" y="2185"/>
                  </a:lnTo>
                  <a:lnTo>
                    <a:pt x="1328" y="2104"/>
                  </a:lnTo>
                  <a:lnTo>
                    <a:pt x="1323" y="2069"/>
                  </a:lnTo>
                  <a:lnTo>
                    <a:pt x="1285" y="2017"/>
                  </a:lnTo>
                  <a:lnTo>
                    <a:pt x="1265" y="2009"/>
                  </a:lnTo>
                  <a:lnTo>
                    <a:pt x="1209" y="2055"/>
                  </a:lnTo>
                  <a:lnTo>
                    <a:pt x="1190" y="2054"/>
                  </a:lnTo>
                  <a:lnTo>
                    <a:pt x="1172" y="2021"/>
                  </a:lnTo>
                  <a:lnTo>
                    <a:pt x="1156" y="2027"/>
                  </a:lnTo>
                  <a:lnTo>
                    <a:pt x="1114" y="2009"/>
                  </a:lnTo>
                  <a:lnTo>
                    <a:pt x="1119" y="1988"/>
                  </a:lnTo>
                  <a:lnTo>
                    <a:pt x="1127" y="1967"/>
                  </a:lnTo>
                  <a:lnTo>
                    <a:pt x="1117" y="1978"/>
                  </a:lnTo>
                  <a:lnTo>
                    <a:pt x="1092" y="1979"/>
                  </a:lnTo>
                  <a:lnTo>
                    <a:pt x="1070" y="1977"/>
                  </a:lnTo>
                  <a:lnTo>
                    <a:pt x="1097" y="1999"/>
                  </a:lnTo>
                  <a:lnTo>
                    <a:pt x="1096" y="2033"/>
                  </a:lnTo>
                  <a:lnTo>
                    <a:pt x="1075" y="2051"/>
                  </a:lnTo>
                  <a:lnTo>
                    <a:pt x="1053" y="2053"/>
                  </a:lnTo>
                  <a:lnTo>
                    <a:pt x="1026" y="2016"/>
                  </a:lnTo>
                  <a:lnTo>
                    <a:pt x="1027" y="2005"/>
                  </a:lnTo>
                  <a:lnTo>
                    <a:pt x="1010" y="2013"/>
                  </a:lnTo>
                  <a:lnTo>
                    <a:pt x="996" y="2001"/>
                  </a:lnTo>
                  <a:lnTo>
                    <a:pt x="957" y="1985"/>
                  </a:lnTo>
                  <a:lnTo>
                    <a:pt x="925" y="1963"/>
                  </a:lnTo>
                  <a:lnTo>
                    <a:pt x="913" y="1849"/>
                  </a:lnTo>
                  <a:lnTo>
                    <a:pt x="855" y="1849"/>
                  </a:lnTo>
                  <a:lnTo>
                    <a:pt x="841" y="1800"/>
                  </a:lnTo>
                  <a:lnTo>
                    <a:pt x="843" y="1746"/>
                  </a:lnTo>
                  <a:lnTo>
                    <a:pt x="881" y="1712"/>
                  </a:lnTo>
                  <a:lnTo>
                    <a:pt x="843" y="1629"/>
                  </a:lnTo>
                  <a:lnTo>
                    <a:pt x="809" y="1612"/>
                  </a:lnTo>
                  <a:lnTo>
                    <a:pt x="774" y="1547"/>
                  </a:lnTo>
                  <a:lnTo>
                    <a:pt x="752" y="1530"/>
                  </a:lnTo>
                  <a:lnTo>
                    <a:pt x="733" y="1538"/>
                  </a:lnTo>
                  <a:lnTo>
                    <a:pt x="596" y="1449"/>
                  </a:lnTo>
                  <a:lnTo>
                    <a:pt x="564" y="1451"/>
                  </a:lnTo>
                  <a:lnTo>
                    <a:pt x="545" y="1464"/>
                  </a:lnTo>
                  <a:lnTo>
                    <a:pt x="508" y="1435"/>
                  </a:lnTo>
                  <a:lnTo>
                    <a:pt x="514" y="1413"/>
                  </a:lnTo>
                  <a:lnTo>
                    <a:pt x="503" y="1400"/>
                  </a:lnTo>
                  <a:lnTo>
                    <a:pt x="521" y="1362"/>
                  </a:lnTo>
                  <a:lnTo>
                    <a:pt x="479" y="1327"/>
                  </a:lnTo>
                  <a:lnTo>
                    <a:pt x="471" y="1301"/>
                  </a:lnTo>
                  <a:lnTo>
                    <a:pt x="432" y="1292"/>
                  </a:lnTo>
                  <a:lnTo>
                    <a:pt x="412" y="1268"/>
                  </a:lnTo>
                  <a:lnTo>
                    <a:pt x="387" y="1265"/>
                  </a:lnTo>
                  <a:lnTo>
                    <a:pt x="387" y="1239"/>
                  </a:lnTo>
                  <a:lnTo>
                    <a:pt x="402" y="1219"/>
                  </a:lnTo>
                  <a:lnTo>
                    <a:pt x="390" y="1202"/>
                  </a:lnTo>
                  <a:lnTo>
                    <a:pt x="400" y="1176"/>
                  </a:lnTo>
                  <a:lnTo>
                    <a:pt x="402" y="1109"/>
                  </a:lnTo>
                  <a:lnTo>
                    <a:pt x="422" y="1092"/>
                  </a:lnTo>
                  <a:lnTo>
                    <a:pt x="428" y="1034"/>
                  </a:lnTo>
                  <a:lnTo>
                    <a:pt x="452" y="1040"/>
                  </a:lnTo>
                  <a:lnTo>
                    <a:pt x="475" y="1025"/>
                  </a:lnTo>
                  <a:lnTo>
                    <a:pt x="475" y="960"/>
                  </a:lnTo>
                  <a:lnTo>
                    <a:pt x="459" y="952"/>
                  </a:lnTo>
                  <a:lnTo>
                    <a:pt x="456" y="904"/>
                  </a:lnTo>
                  <a:lnTo>
                    <a:pt x="478" y="900"/>
                  </a:lnTo>
                  <a:lnTo>
                    <a:pt x="513" y="888"/>
                  </a:lnTo>
                  <a:lnTo>
                    <a:pt x="524" y="880"/>
                  </a:lnTo>
                  <a:lnTo>
                    <a:pt x="509" y="869"/>
                  </a:lnTo>
                  <a:lnTo>
                    <a:pt x="484" y="856"/>
                  </a:lnTo>
                  <a:lnTo>
                    <a:pt x="444" y="860"/>
                  </a:lnTo>
                  <a:lnTo>
                    <a:pt x="416" y="853"/>
                  </a:lnTo>
                  <a:lnTo>
                    <a:pt x="355" y="818"/>
                  </a:lnTo>
                  <a:lnTo>
                    <a:pt x="327" y="814"/>
                  </a:lnTo>
                  <a:lnTo>
                    <a:pt x="294" y="795"/>
                  </a:lnTo>
                  <a:lnTo>
                    <a:pt x="277" y="753"/>
                  </a:lnTo>
                  <a:lnTo>
                    <a:pt x="259" y="722"/>
                  </a:lnTo>
                  <a:lnTo>
                    <a:pt x="231" y="716"/>
                  </a:lnTo>
                  <a:lnTo>
                    <a:pt x="214" y="680"/>
                  </a:lnTo>
                  <a:lnTo>
                    <a:pt x="215" y="647"/>
                  </a:lnTo>
                  <a:lnTo>
                    <a:pt x="198" y="601"/>
                  </a:lnTo>
                  <a:lnTo>
                    <a:pt x="164" y="598"/>
                  </a:lnTo>
                  <a:lnTo>
                    <a:pt x="160" y="600"/>
                  </a:lnTo>
                  <a:lnTo>
                    <a:pt x="168" y="568"/>
                  </a:lnTo>
                  <a:lnTo>
                    <a:pt x="152" y="525"/>
                  </a:lnTo>
                  <a:lnTo>
                    <a:pt x="112" y="454"/>
                  </a:lnTo>
                  <a:lnTo>
                    <a:pt x="63" y="436"/>
                  </a:lnTo>
                  <a:lnTo>
                    <a:pt x="67" y="415"/>
                  </a:lnTo>
                  <a:lnTo>
                    <a:pt x="65" y="362"/>
                  </a:lnTo>
                  <a:lnTo>
                    <a:pt x="88" y="306"/>
                  </a:lnTo>
                  <a:lnTo>
                    <a:pt x="76" y="284"/>
                  </a:lnTo>
                  <a:lnTo>
                    <a:pt x="34" y="278"/>
                  </a:lnTo>
                  <a:lnTo>
                    <a:pt x="33" y="229"/>
                  </a:lnTo>
                  <a:lnTo>
                    <a:pt x="38" y="193"/>
                  </a:lnTo>
                  <a:lnTo>
                    <a:pt x="21" y="125"/>
                  </a:lnTo>
                  <a:lnTo>
                    <a:pt x="1" y="89"/>
                  </a:lnTo>
                  <a:lnTo>
                    <a:pt x="0" y="71"/>
                  </a:lnTo>
                  <a:lnTo>
                    <a:pt x="52" y="67"/>
                  </a:lnTo>
                  <a:lnTo>
                    <a:pt x="69" y="18"/>
                  </a:lnTo>
                  <a:lnTo>
                    <a:pt x="89" y="0"/>
                  </a:lnTo>
                  <a:lnTo>
                    <a:pt x="89" y="0"/>
                  </a:lnTo>
                  <a:close/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5" name="Freeform 35"/>
            <p:cNvSpPr>
              <a:spLocks/>
            </p:cNvSpPr>
            <p:nvPr/>
          </p:nvSpPr>
          <p:spPr bwMode="auto">
            <a:xfrm>
              <a:off x="1277084" y="4228860"/>
              <a:ext cx="271901" cy="259999"/>
            </a:xfrm>
            <a:custGeom>
              <a:avLst/>
              <a:gdLst>
                <a:gd name="T0" fmla="*/ 1771 w 1785"/>
                <a:gd name="T1" fmla="*/ 1458 h 1707"/>
                <a:gd name="T2" fmla="*/ 1700 w 1785"/>
                <a:gd name="T3" fmla="*/ 1420 h 1707"/>
                <a:gd name="T4" fmla="*/ 1630 w 1785"/>
                <a:gd name="T5" fmla="*/ 1306 h 1707"/>
                <a:gd name="T6" fmla="*/ 1618 w 1785"/>
                <a:gd name="T7" fmla="*/ 1203 h 1707"/>
                <a:gd name="T8" fmla="*/ 1618 w 1785"/>
                <a:gd name="T9" fmla="*/ 1086 h 1707"/>
                <a:gd name="T10" fmla="*/ 1549 w 1785"/>
                <a:gd name="T11" fmla="*/ 1004 h 1707"/>
                <a:gd name="T12" fmla="*/ 1508 w 1785"/>
                <a:gd name="T13" fmla="*/ 995 h 1707"/>
                <a:gd name="T14" fmla="*/ 1339 w 1785"/>
                <a:gd name="T15" fmla="*/ 908 h 1707"/>
                <a:gd name="T16" fmla="*/ 1283 w 1785"/>
                <a:gd name="T17" fmla="*/ 892 h 1707"/>
                <a:gd name="T18" fmla="*/ 1278 w 1785"/>
                <a:gd name="T19" fmla="*/ 857 h 1707"/>
                <a:gd name="T20" fmla="*/ 1254 w 1785"/>
                <a:gd name="T21" fmla="*/ 784 h 1707"/>
                <a:gd name="T22" fmla="*/ 1207 w 1785"/>
                <a:gd name="T23" fmla="*/ 749 h 1707"/>
                <a:gd name="T24" fmla="*/ 1162 w 1785"/>
                <a:gd name="T25" fmla="*/ 722 h 1707"/>
                <a:gd name="T26" fmla="*/ 1177 w 1785"/>
                <a:gd name="T27" fmla="*/ 676 h 1707"/>
                <a:gd name="T28" fmla="*/ 1175 w 1785"/>
                <a:gd name="T29" fmla="*/ 633 h 1707"/>
                <a:gd name="T30" fmla="*/ 1197 w 1785"/>
                <a:gd name="T31" fmla="*/ 549 h 1707"/>
                <a:gd name="T32" fmla="*/ 1227 w 1785"/>
                <a:gd name="T33" fmla="*/ 497 h 1707"/>
                <a:gd name="T34" fmla="*/ 1250 w 1785"/>
                <a:gd name="T35" fmla="*/ 417 h 1707"/>
                <a:gd name="T36" fmla="*/ 1231 w 1785"/>
                <a:gd name="T37" fmla="*/ 361 h 1707"/>
                <a:gd name="T38" fmla="*/ 1288 w 1785"/>
                <a:gd name="T39" fmla="*/ 345 h 1707"/>
                <a:gd name="T40" fmla="*/ 1284 w 1785"/>
                <a:gd name="T41" fmla="*/ 326 h 1707"/>
                <a:gd name="T42" fmla="*/ 1219 w 1785"/>
                <a:gd name="T43" fmla="*/ 317 h 1707"/>
                <a:gd name="T44" fmla="*/ 1130 w 1785"/>
                <a:gd name="T45" fmla="*/ 275 h 1707"/>
                <a:gd name="T46" fmla="*/ 1069 w 1785"/>
                <a:gd name="T47" fmla="*/ 252 h 1707"/>
                <a:gd name="T48" fmla="*/ 1034 w 1785"/>
                <a:gd name="T49" fmla="*/ 179 h 1707"/>
                <a:gd name="T50" fmla="*/ 989 w 1785"/>
                <a:gd name="T51" fmla="*/ 137 h 1707"/>
                <a:gd name="T52" fmla="*/ 973 w 1785"/>
                <a:gd name="T53" fmla="*/ 58 h 1707"/>
                <a:gd name="T54" fmla="*/ 894 w 1785"/>
                <a:gd name="T55" fmla="*/ 68 h 1707"/>
                <a:gd name="T56" fmla="*/ 864 w 1785"/>
                <a:gd name="T57" fmla="*/ 18 h 1707"/>
                <a:gd name="T58" fmla="*/ 791 w 1785"/>
                <a:gd name="T59" fmla="*/ 15 h 1707"/>
                <a:gd name="T60" fmla="*/ 652 w 1785"/>
                <a:gd name="T61" fmla="*/ 0 h 1707"/>
                <a:gd name="T62" fmla="*/ 591 w 1785"/>
                <a:gd name="T63" fmla="*/ 14 h 1707"/>
                <a:gd name="T64" fmla="*/ 549 w 1785"/>
                <a:gd name="T65" fmla="*/ 61 h 1707"/>
                <a:gd name="T66" fmla="*/ 508 w 1785"/>
                <a:gd name="T67" fmla="*/ 101 h 1707"/>
                <a:gd name="T68" fmla="*/ 398 w 1785"/>
                <a:gd name="T69" fmla="*/ 150 h 1707"/>
                <a:gd name="T70" fmla="*/ 360 w 1785"/>
                <a:gd name="T71" fmla="*/ 270 h 1707"/>
                <a:gd name="T72" fmla="*/ 397 w 1785"/>
                <a:gd name="T73" fmla="*/ 396 h 1707"/>
                <a:gd name="T74" fmla="*/ 374 w 1785"/>
                <a:gd name="T75" fmla="*/ 490 h 1707"/>
                <a:gd name="T76" fmla="*/ 344 w 1785"/>
                <a:gd name="T77" fmla="*/ 583 h 1707"/>
                <a:gd name="T78" fmla="*/ 0 w 1785"/>
                <a:gd name="T79" fmla="*/ 843 h 1707"/>
                <a:gd name="T80" fmla="*/ 0 w 1785"/>
                <a:gd name="T81" fmla="*/ 845 h 1707"/>
                <a:gd name="T82" fmla="*/ 256 w 1785"/>
                <a:gd name="T83" fmla="*/ 1105 h 1707"/>
                <a:gd name="T84" fmla="*/ 1460 w 1785"/>
                <a:gd name="T85" fmla="*/ 1707 h 1707"/>
                <a:gd name="T86" fmla="*/ 1541 w 1785"/>
                <a:gd name="T87" fmla="*/ 1539 h 1707"/>
                <a:gd name="T88" fmla="*/ 1686 w 1785"/>
                <a:gd name="T89" fmla="*/ 1526 h 1707"/>
                <a:gd name="T90" fmla="*/ 1747 w 1785"/>
                <a:gd name="T91" fmla="*/ 1521 h 1707"/>
                <a:gd name="T92" fmla="*/ 1785 w 1785"/>
                <a:gd name="T93" fmla="*/ 1470 h 17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785" h="1707">
                  <a:moveTo>
                    <a:pt x="1785" y="1470"/>
                  </a:moveTo>
                  <a:lnTo>
                    <a:pt x="1771" y="1458"/>
                  </a:lnTo>
                  <a:lnTo>
                    <a:pt x="1732" y="1442"/>
                  </a:lnTo>
                  <a:lnTo>
                    <a:pt x="1700" y="1420"/>
                  </a:lnTo>
                  <a:lnTo>
                    <a:pt x="1688" y="1306"/>
                  </a:lnTo>
                  <a:lnTo>
                    <a:pt x="1630" y="1306"/>
                  </a:lnTo>
                  <a:lnTo>
                    <a:pt x="1616" y="1257"/>
                  </a:lnTo>
                  <a:lnTo>
                    <a:pt x="1618" y="1203"/>
                  </a:lnTo>
                  <a:lnTo>
                    <a:pt x="1656" y="1169"/>
                  </a:lnTo>
                  <a:lnTo>
                    <a:pt x="1618" y="1086"/>
                  </a:lnTo>
                  <a:lnTo>
                    <a:pt x="1584" y="1069"/>
                  </a:lnTo>
                  <a:lnTo>
                    <a:pt x="1549" y="1004"/>
                  </a:lnTo>
                  <a:lnTo>
                    <a:pt x="1527" y="987"/>
                  </a:lnTo>
                  <a:lnTo>
                    <a:pt x="1508" y="995"/>
                  </a:lnTo>
                  <a:lnTo>
                    <a:pt x="1371" y="906"/>
                  </a:lnTo>
                  <a:lnTo>
                    <a:pt x="1339" y="908"/>
                  </a:lnTo>
                  <a:lnTo>
                    <a:pt x="1320" y="921"/>
                  </a:lnTo>
                  <a:lnTo>
                    <a:pt x="1283" y="892"/>
                  </a:lnTo>
                  <a:lnTo>
                    <a:pt x="1289" y="870"/>
                  </a:lnTo>
                  <a:lnTo>
                    <a:pt x="1278" y="857"/>
                  </a:lnTo>
                  <a:lnTo>
                    <a:pt x="1296" y="819"/>
                  </a:lnTo>
                  <a:lnTo>
                    <a:pt x="1254" y="784"/>
                  </a:lnTo>
                  <a:lnTo>
                    <a:pt x="1246" y="758"/>
                  </a:lnTo>
                  <a:lnTo>
                    <a:pt x="1207" y="749"/>
                  </a:lnTo>
                  <a:lnTo>
                    <a:pt x="1187" y="725"/>
                  </a:lnTo>
                  <a:lnTo>
                    <a:pt x="1162" y="722"/>
                  </a:lnTo>
                  <a:lnTo>
                    <a:pt x="1162" y="696"/>
                  </a:lnTo>
                  <a:lnTo>
                    <a:pt x="1177" y="676"/>
                  </a:lnTo>
                  <a:lnTo>
                    <a:pt x="1165" y="659"/>
                  </a:lnTo>
                  <a:lnTo>
                    <a:pt x="1175" y="633"/>
                  </a:lnTo>
                  <a:lnTo>
                    <a:pt x="1177" y="566"/>
                  </a:lnTo>
                  <a:lnTo>
                    <a:pt x="1197" y="549"/>
                  </a:lnTo>
                  <a:lnTo>
                    <a:pt x="1203" y="491"/>
                  </a:lnTo>
                  <a:lnTo>
                    <a:pt x="1227" y="497"/>
                  </a:lnTo>
                  <a:lnTo>
                    <a:pt x="1250" y="482"/>
                  </a:lnTo>
                  <a:lnTo>
                    <a:pt x="1250" y="417"/>
                  </a:lnTo>
                  <a:lnTo>
                    <a:pt x="1234" y="409"/>
                  </a:lnTo>
                  <a:lnTo>
                    <a:pt x="1231" y="361"/>
                  </a:lnTo>
                  <a:lnTo>
                    <a:pt x="1253" y="357"/>
                  </a:lnTo>
                  <a:lnTo>
                    <a:pt x="1288" y="345"/>
                  </a:lnTo>
                  <a:lnTo>
                    <a:pt x="1299" y="337"/>
                  </a:lnTo>
                  <a:lnTo>
                    <a:pt x="1284" y="326"/>
                  </a:lnTo>
                  <a:lnTo>
                    <a:pt x="1259" y="313"/>
                  </a:lnTo>
                  <a:lnTo>
                    <a:pt x="1219" y="317"/>
                  </a:lnTo>
                  <a:lnTo>
                    <a:pt x="1191" y="310"/>
                  </a:lnTo>
                  <a:lnTo>
                    <a:pt x="1130" y="275"/>
                  </a:lnTo>
                  <a:lnTo>
                    <a:pt x="1102" y="271"/>
                  </a:lnTo>
                  <a:lnTo>
                    <a:pt x="1069" y="252"/>
                  </a:lnTo>
                  <a:lnTo>
                    <a:pt x="1052" y="210"/>
                  </a:lnTo>
                  <a:lnTo>
                    <a:pt x="1034" y="179"/>
                  </a:lnTo>
                  <a:lnTo>
                    <a:pt x="1006" y="173"/>
                  </a:lnTo>
                  <a:lnTo>
                    <a:pt x="989" y="137"/>
                  </a:lnTo>
                  <a:lnTo>
                    <a:pt x="990" y="104"/>
                  </a:lnTo>
                  <a:lnTo>
                    <a:pt x="973" y="58"/>
                  </a:lnTo>
                  <a:lnTo>
                    <a:pt x="939" y="55"/>
                  </a:lnTo>
                  <a:lnTo>
                    <a:pt x="894" y="68"/>
                  </a:lnTo>
                  <a:lnTo>
                    <a:pt x="863" y="54"/>
                  </a:lnTo>
                  <a:lnTo>
                    <a:pt x="864" y="18"/>
                  </a:lnTo>
                  <a:lnTo>
                    <a:pt x="840" y="2"/>
                  </a:lnTo>
                  <a:lnTo>
                    <a:pt x="791" y="15"/>
                  </a:lnTo>
                  <a:lnTo>
                    <a:pt x="728" y="0"/>
                  </a:lnTo>
                  <a:lnTo>
                    <a:pt x="652" y="0"/>
                  </a:lnTo>
                  <a:lnTo>
                    <a:pt x="635" y="14"/>
                  </a:lnTo>
                  <a:lnTo>
                    <a:pt x="591" y="14"/>
                  </a:lnTo>
                  <a:lnTo>
                    <a:pt x="541" y="56"/>
                  </a:lnTo>
                  <a:lnTo>
                    <a:pt x="549" y="61"/>
                  </a:lnTo>
                  <a:lnTo>
                    <a:pt x="525" y="101"/>
                  </a:lnTo>
                  <a:lnTo>
                    <a:pt x="508" y="101"/>
                  </a:lnTo>
                  <a:lnTo>
                    <a:pt x="470" y="134"/>
                  </a:lnTo>
                  <a:lnTo>
                    <a:pt x="398" y="150"/>
                  </a:lnTo>
                  <a:lnTo>
                    <a:pt x="365" y="210"/>
                  </a:lnTo>
                  <a:lnTo>
                    <a:pt x="360" y="270"/>
                  </a:lnTo>
                  <a:lnTo>
                    <a:pt x="395" y="338"/>
                  </a:lnTo>
                  <a:lnTo>
                    <a:pt x="397" y="396"/>
                  </a:lnTo>
                  <a:lnTo>
                    <a:pt x="365" y="461"/>
                  </a:lnTo>
                  <a:lnTo>
                    <a:pt x="374" y="490"/>
                  </a:lnTo>
                  <a:lnTo>
                    <a:pt x="373" y="541"/>
                  </a:lnTo>
                  <a:lnTo>
                    <a:pt x="344" y="583"/>
                  </a:lnTo>
                  <a:lnTo>
                    <a:pt x="326" y="610"/>
                  </a:lnTo>
                  <a:lnTo>
                    <a:pt x="0" y="843"/>
                  </a:lnTo>
                  <a:lnTo>
                    <a:pt x="0" y="845"/>
                  </a:lnTo>
                  <a:lnTo>
                    <a:pt x="0" y="845"/>
                  </a:lnTo>
                  <a:lnTo>
                    <a:pt x="94" y="1085"/>
                  </a:lnTo>
                  <a:lnTo>
                    <a:pt x="256" y="1105"/>
                  </a:lnTo>
                  <a:lnTo>
                    <a:pt x="1114" y="1700"/>
                  </a:lnTo>
                  <a:lnTo>
                    <a:pt x="1460" y="1707"/>
                  </a:lnTo>
                  <a:lnTo>
                    <a:pt x="1501" y="1630"/>
                  </a:lnTo>
                  <a:lnTo>
                    <a:pt x="1541" y="1539"/>
                  </a:lnTo>
                  <a:lnTo>
                    <a:pt x="1622" y="1502"/>
                  </a:lnTo>
                  <a:lnTo>
                    <a:pt x="1686" y="1526"/>
                  </a:lnTo>
                  <a:lnTo>
                    <a:pt x="1728" y="1513"/>
                  </a:lnTo>
                  <a:lnTo>
                    <a:pt x="1747" y="1521"/>
                  </a:lnTo>
                  <a:lnTo>
                    <a:pt x="1765" y="1478"/>
                  </a:lnTo>
                  <a:lnTo>
                    <a:pt x="1785" y="1470"/>
                  </a:lnTo>
                  <a:close/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6" name="Freeform 36"/>
            <p:cNvSpPr>
              <a:spLocks/>
            </p:cNvSpPr>
            <p:nvPr/>
          </p:nvSpPr>
          <p:spPr bwMode="auto">
            <a:xfrm>
              <a:off x="1499549" y="4457732"/>
              <a:ext cx="48521" cy="49437"/>
            </a:xfrm>
            <a:custGeom>
              <a:avLst/>
              <a:gdLst>
                <a:gd name="T0" fmla="*/ 0 w 315"/>
                <a:gd name="T1" fmla="*/ 205 h 324"/>
                <a:gd name="T2" fmla="*/ 41 w 315"/>
                <a:gd name="T3" fmla="*/ 128 h 324"/>
                <a:gd name="T4" fmla="*/ 81 w 315"/>
                <a:gd name="T5" fmla="*/ 37 h 324"/>
                <a:gd name="T6" fmla="*/ 162 w 315"/>
                <a:gd name="T7" fmla="*/ 0 h 324"/>
                <a:gd name="T8" fmla="*/ 226 w 315"/>
                <a:gd name="T9" fmla="*/ 24 h 324"/>
                <a:gd name="T10" fmla="*/ 268 w 315"/>
                <a:gd name="T11" fmla="*/ 11 h 324"/>
                <a:gd name="T12" fmla="*/ 287 w 315"/>
                <a:gd name="T13" fmla="*/ 19 h 324"/>
                <a:gd name="T14" fmla="*/ 282 w 315"/>
                <a:gd name="T15" fmla="*/ 29 h 324"/>
                <a:gd name="T16" fmla="*/ 300 w 315"/>
                <a:gd name="T17" fmla="*/ 110 h 324"/>
                <a:gd name="T18" fmla="*/ 194 w 315"/>
                <a:gd name="T19" fmla="*/ 131 h 324"/>
                <a:gd name="T20" fmla="*/ 267 w 315"/>
                <a:gd name="T21" fmla="*/ 178 h 324"/>
                <a:gd name="T22" fmla="*/ 275 w 315"/>
                <a:gd name="T23" fmla="*/ 162 h 324"/>
                <a:gd name="T24" fmla="*/ 288 w 315"/>
                <a:gd name="T25" fmla="*/ 189 h 324"/>
                <a:gd name="T26" fmla="*/ 289 w 315"/>
                <a:gd name="T27" fmla="*/ 220 h 324"/>
                <a:gd name="T28" fmla="*/ 310 w 315"/>
                <a:gd name="T29" fmla="*/ 243 h 324"/>
                <a:gd name="T30" fmla="*/ 303 w 315"/>
                <a:gd name="T31" fmla="*/ 243 h 324"/>
                <a:gd name="T32" fmla="*/ 296 w 315"/>
                <a:gd name="T33" fmla="*/ 248 h 324"/>
                <a:gd name="T34" fmla="*/ 315 w 315"/>
                <a:gd name="T35" fmla="*/ 272 h 324"/>
                <a:gd name="T36" fmla="*/ 203 w 315"/>
                <a:gd name="T37" fmla="*/ 324 h 324"/>
                <a:gd name="T38" fmla="*/ 193 w 315"/>
                <a:gd name="T39" fmla="*/ 257 h 324"/>
                <a:gd name="T40" fmla="*/ 24 w 315"/>
                <a:gd name="T41" fmla="*/ 205 h 324"/>
                <a:gd name="T42" fmla="*/ 0 w 315"/>
                <a:gd name="T43" fmla="*/ 205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15" h="324">
                  <a:moveTo>
                    <a:pt x="0" y="205"/>
                  </a:moveTo>
                  <a:lnTo>
                    <a:pt x="41" y="128"/>
                  </a:lnTo>
                  <a:lnTo>
                    <a:pt x="81" y="37"/>
                  </a:lnTo>
                  <a:lnTo>
                    <a:pt x="162" y="0"/>
                  </a:lnTo>
                  <a:lnTo>
                    <a:pt x="226" y="24"/>
                  </a:lnTo>
                  <a:lnTo>
                    <a:pt x="268" y="11"/>
                  </a:lnTo>
                  <a:lnTo>
                    <a:pt x="287" y="19"/>
                  </a:lnTo>
                  <a:lnTo>
                    <a:pt x="282" y="29"/>
                  </a:lnTo>
                  <a:lnTo>
                    <a:pt x="300" y="110"/>
                  </a:lnTo>
                  <a:lnTo>
                    <a:pt x="194" y="131"/>
                  </a:lnTo>
                  <a:lnTo>
                    <a:pt x="267" y="178"/>
                  </a:lnTo>
                  <a:lnTo>
                    <a:pt x="275" y="162"/>
                  </a:lnTo>
                  <a:lnTo>
                    <a:pt x="288" y="189"/>
                  </a:lnTo>
                  <a:lnTo>
                    <a:pt x="289" y="220"/>
                  </a:lnTo>
                  <a:lnTo>
                    <a:pt x="310" y="243"/>
                  </a:lnTo>
                  <a:lnTo>
                    <a:pt x="303" y="243"/>
                  </a:lnTo>
                  <a:lnTo>
                    <a:pt x="296" y="248"/>
                  </a:lnTo>
                  <a:lnTo>
                    <a:pt x="315" y="272"/>
                  </a:lnTo>
                  <a:lnTo>
                    <a:pt x="203" y="324"/>
                  </a:lnTo>
                  <a:lnTo>
                    <a:pt x="193" y="257"/>
                  </a:lnTo>
                  <a:lnTo>
                    <a:pt x="24" y="205"/>
                  </a:lnTo>
                  <a:lnTo>
                    <a:pt x="0" y="205"/>
                  </a:lnTo>
                  <a:close/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7" name="Freeform 37"/>
            <p:cNvSpPr>
              <a:spLocks/>
            </p:cNvSpPr>
            <p:nvPr/>
          </p:nvSpPr>
          <p:spPr bwMode="auto">
            <a:xfrm>
              <a:off x="1185535" y="4235268"/>
              <a:ext cx="174859" cy="156549"/>
            </a:xfrm>
            <a:custGeom>
              <a:avLst/>
              <a:gdLst>
                <a:gd name="T0" fmla="*/ 926 w 1149"/>
                <a:gd name="T1" fmla="*/ 566 h 1028"/>
                <a:gd name="T2" fmla="*/ 973 w 1149"/>
                <a:gd name="T3" fmla="*/ 497 h 1028"/>
                <a:gd name="T4" fmla="*/ 965 w 1149"/>
                <a:gd name="T5" fmla="*/ 417 h 1028"/>
                <a:gd name="T6" fmla="*/ 995 w 1149"/>
                <a:gd name="T7" fmla="*/ 294 h 1028"/>
                <a:gd name="T8" fmla="*/ 965 w 1149"/>
                <a:gd name="T9" fmla="*/ 166 h 1028"/>
                <a:gd name="T10" fmla="*/ 1070 w 1149"/>
                <a:gd name="T11" fmla="*/ 90 h 1028"/>
                <a:gd name="T12" fmla="*/ 1125 w 1149"/>
                <a:gd name="T13" fmla="*/ 57 h 1028"/>
                <a:gd name="T14" fmla="*/ 1126 w 1149"/>
                <a:gd name="T15" fmla="*/ 0 h 1028"/>
                <a:gd name="T16" fmla="*/ 1002 w 1149"/>
                <a:gd name="T17" fmla="*/ 26 h 1028"/>
                <a:gd name="T18" fmla="*/ 873 w 1149"/>
                <a:gd name="T19" fmla="*/ 27 h 1028"/>
                <a:gd name="T20" fmla="*/ 762 w 1149"/>
                <a:gd name="T21" fmla="*/ 47 h 1028"/>
                <a:gd name="T22" fmla="*/ 687 w 1149"/>
                <a:gd name="T23" fmla="*/ 92 h 1028"/>
                <a:gd name="T24" fmla="*/ 596 w 1149"/>
                <a:gd name="T25" fmla="*/ 106 h 1028"/>
                <a:gd name="T26" fmla="*/ 517 w 1149"/>
                <a:gd name="T27" fmla="*/ 76 h 1028"/>
                <a:gd name="T28" fmla="*/ 389 w 1149"/>
                <a:gd name="T29" fmla="*/ 76 h 1028"/>
                <a:gd name="T30" fmla="*/ 341 w 1149"/>
                <a:gd name="T31" fmla="*/ 95 h 1028"/>
                <a:gd name="T32" fmla="*/ 220 w 1149"/>
                <a:gd name="T33" fmla="*/ 121 h 1028"/>
                <a:gd name="T34" fmla="*/ 157 w 1149"/>
                <a:gd name="T35" fmla="*/ 136 h 1028"/>
                <a:gd name="T36" fmla="*/ 132 w 1149"/>
                <a:gd name="T37" fmla="*/ 220 h 1028"/>
                <a:gd name="T38" fmla="*/ 100 w 1149"/>
                <a:gd name="T39" fmla="*/ 274 h 1028"/>
                <a:gd name="T40" fmla="*/ 26 w 1149"/>
                <a:gd name="T41" fmla="*/ 274 h 1028"/>
                <a:gd name="T42" fmla="*/ 0 w 1149"/>
                <a:gd name="T43" fmla="*/ 287 h 1028"/>
                <a:gd name="T44" fmla="*/ 38 w 1149"/>
                <a:gd name="T45" fmla="*/ 404 h 1028"/>
                <a:gd name="T46" fmla="*/ 42 w 1149"/>
                <a:gd name="T47" fmla="*/ 491 h 1028"/>
                <a:gd name="T48" fmla="*/ 114 w 1149"/>
                <a:gd name="T49" fmla="*/ 565 h 1028"/>
                <a:gd name="T50" fmla="*/ 164 w 1149"/>
                <a:gd name="T51" fmla="*/ 621 h 1028"/>
                <a:gd name="T52" fmla="*/ 174 w 1149"/>
                <a:gd name="T53" fmla="*/ 699 h 1028"/>
                <a:gd name="T54" fmla="*/ 136 w 1149"/>
                <a:gd name="T55" fmla="*/ 711 h 1028"/>
                <a:gd name="T56" fmla="*/ 85 w 1149"/>
                <a:gd name="T57" fmla="*/ 780 h 1028"/>
                <a:gd name="T58" fmla="*/ 55 w 1149"/>
                <a:gd name="T59" fmla="*/ 822 h 1028"/>
                <a:gd name="T60" fmla="*/ 90 w 1149"/>
                <a:gd name="T61" fmla="*/ 861 h 1028"/>
                <a:gd name="T62" fmla="*/ 84 w 1149"/>
                <a:gd name="T63" fmla="*/ 955 h 1028"/>
                <a:gd name="T64" fmla="*/ 163 w 1149"/>
                <a:gd name="T65" fmla="*/ 983 h 1028"/>
                <a:gd name="T66" fmla="*/ 212 w 1149"/>
                <a:gd name="T67" fmla="*/ 1013 h 1028"/>
                <a:gd name="T68" fmla="*/ 600 w 1149"/>
                <a:gd name="T69" fmla="*/ 801 h 10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149" h="1028">
                  <a:moveTo>
                    <a:pt x="600" y="799"/>
                  </a:moveTo>
                  <a:lnTo>
                    <a:pt x="926" y="566"/>
                  </a:lnTo>
                  <a:lnTo>
                    <a:pt x="944" y="539"/>
                  </a:lnTo>
                  <a:lnTo>
                    <a:pt x="973" y="497"/>
                  </a:lnTo>
                  <a:lnTo>
                    <a:pt x="974" y="446"/>
                  </a:lnTo>
                  <a:lnTo>
                    <a:pt x="965" y="417"/>
                  </a:lnTo>
                  <a:lnTo>
                    <a:pt x="997" y="352"/>
                  </a:lnTo>
                  <a:lnTo>
                    <a:pt x="995" y="294"/>
                  </a:lnTo>
                  <a:lnTo>
                    <a:pt x="960" y="226"/>
                  </a:lnTo>
                  <a:lnTo>
                    <a:pt x="965" y="166"/>
                  </a:lnTo>
                  <a:lnTo>
                    <a:pt x="998" y="106"/>
                  </a:lnTo>
                  <a:lnTo>
                    <a:pt x="1070" y="90"/>
                  </a:lnTo>
                  <a:lnTo>
                    <a:pt x="1108" y="57"/>
                  </a:lnTo>
                  <a:lnTo>
                    <a:pt x="1125" y="57"/>
                  </a:lnTo>
                  <a:lnTo>
                    <a:pt x="1149" y="17"/>
                  </a:lnTo>
                  <a:lnTo>
                    <a:pt x="1126" y="0"/>
                  </a:lnTo>
                  <a:lnTo>
                    <a:pt x="1075" y="1"/>
                  </a:lnTo>
                  <a:lnTo>
                    <a:pt x="1002" y="26"/>
                  </a:lnTo>
                  <a:lnTo>
                    <a:pt x="909" y="21"/>
                  </a:lnTo>
                  <a:lnTo>
                    <a:pt x="873" y="27"/>
                  </a:lnTo>
                  <a:lnTo>
                    <a:pt x="827" y="27"/>
                  </a:lnTo>
                  <a:lnTo>
                    <a:pt x="762" y="47"/>
                  </a:lnTo>
                  <a:lnTo>
                    <a:pt x="735" y="77"/>
                  </a:lnTo>
                  <a:lnTo>
                    <a:pt x="687" y="92"/>
                  </a:lnTo>
                  <a:lnTo>
                    <a:pt x="679" y="108"/>
                  </a:lnTo>
                  <a:lnTo>
                    <a:pt x="596" y="106"/>
                  </a:lnTo>
                  <a:lnTo>
                    <a:pt x="536" y="93"/>
                  </a:lnTo>
                  <a:lnTo>
                    <a:pt x="517" y="76"/>
                  </a:lnTo>
                  <a:lnTo>
                    <a:pt x="483" y="67"/>
                  </a:lnTo>
                  <a:lnTo>
                    <a:pt x="389" y="76"/>
                  </a:lnTo>
                  <a:lnTo>
                    <a:pt x="362" y="92"/>
                  </a:lnTo>
                  <a:lnTo>
                    <a:pt x="341" y="95"/>
                  </a:lnTo>
                  <a:lnTo>
                    <a:pt x="252" y="129"/>
                  </a:lnTo>
                  <a:lnTo>
                    <a:pt x="220" y="121"/>
                  </a:lnTo>
                  <a:lnTo>
                    <a:pt x="167" y="108"/>
                  </a:lnTo>
                  <a:lnTo>
                    <a:pt x="157" y="136"/>
                  </a:lnTo>
                  <a:lnTo>
                    <a:pt x="156" y="206"/>
                  </a:lnTo>
                  <a:lnTo>
                    <a:pt x="132" y="220"/>
                  </a:lnTo>
                  <a:lnTo>
                    <a:pt x="136" y="261"/>
                  </a:lnTo>
                  <a:lnTo>
                    <a:pt x="100" y="274"/>
                  </a:lnTo>
                  <a:lnTo>
                    <a:pt x="62" y="281"/>
                  </a:lnTo>
                  <a:lnTo>
                    <a:pt x="26" y="274"/>
                  </a:lnTo>
                  <a:lnTo>
                    <a:pt x="25" y="277"/>
                  </a:lnTo>
                  <a:lnTo>
                    <a:pt x="0" y="287"/>
                  </a:lnTo>
                  <a:lnTo>
                    <a:pt x="8" y="344"/>
                  </a:lnTo>
                  <a:lnTo>
                    <a:pt x="38" y="404"/>
                  </a:lnTo>
                  <a:lnTo>
                    <a:pt x="50" y="452"/>
                  </a:lnTo>
                  <a:lnTo>
                    <a:pt x="42" y="491"/>
                  </a:lnTo>
                  <a:lnTo>
                    <a:pt x="37" y="562"/>
                  </a:lnTo>
                  <a:lnTo>
                    <a:pt x="114" y="565"/>
                  </a:lnTo>
                  <a:lnTo>
                    <a:pt x="132" y="605"/>
                  </a:lnTo>
                  <a:lnTo>
                    <a:pt x="164" y="621"/>
                  </a:lnTo>
                  <a:lnTo>
                    <a:pt x="160" y="671"/>
                  </a:lnTo>
                  <a:lnTo>
                    <a:pt x="174" y="699"/>
                  </a:lnTo>
                  <a:lnTo>
                    <a:pt x="156" y="711"/>
                  </a:lnTo>
                  <a:lnTo>
                    <a:pt x="136" y="711"/>
                  </a:lnTo>
                  <a:lnTo>
                    <a:pt x="100" y="729"/>
                  </a:lnTo>
                  <a:lnTo>
                    <a:pt x="85" y="780"/>
                  </a:lnTo>
                  <a:lnTo>
                    <a:pt x="59" y="822"/>
                  </a:lnTo>
                  <a:lnTo>
                    <a:pt x="55" y="822"/>
                  </a:lnTo>
                  <a:lnTo>
                    <a:pt x="63" y="835"/>
                  </a:lnTo>
                  <a:lnTo>
                    <a:pt x="90" y="861"/>
                  </a:lnTo>
                  <a:lnTo>
                    <a:pt x="94" y="927"/>
                  </a:lnTo>
                  <a:lnTo>
                    <a:pt x="84" y="955"/>
                  </a:lnTo>
                  <a:lnTo>
                    <a:pt x="101" y="956"/>
                  </a:lnTo>
                  <a:lnTo>
                    <a:pt x="163" y="983"/>
                  </a:lnTo>
                  <a:lnTo>
                    <a:pt x="199" y="1013"/>
                  </a:lnTo>
                  <a:lnTo>
                    <a:pt x="212" y="1013"/>
                  </a:lnTo>
                  <a:lnTo>
                    <a:pt x="238" y="1028"/>
                  </a:lnTo>
                  <a:lnTo>
                    <a:pt x="600" y="801"/>
                  </a:lnTo>
                  <a:lnTo>
                    <a:pt x="600" y="799"/>
                  </a:lnTo>
                  <a:close/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8" name="Freeform 38"/>
            <p:cNvSpPr>
              <a:spLocks/>
            </p:cNvSpPr>
            <p:nvPr/>
          </p:nvSpPr>
          <p:spPr bwMode="auto">
            <a:xfrm>
              <a:off x="1150747" y="4360690"/>
              <a:ext cx="42113" cy="122676"/>
            </a:xfrm>
            <a:custGeom>
              <a:avLst/>
              <a:gdLst>
                <a:gd name="T0" fmla="*/ 176 w 281"/>
                <a:gd name="T1" fmla="*/ 807 h 807"/>
                <a:gd name="T2" fmla="*/ 197 w 281"/>
                <a:gd name="T3" fmla="*/ 774 h 807"/>
                <a:gd name="T4" fmla="*/ 199 w 281"/>
                <a:gd name="T5" fmla="*/ 768 h 807"/>
                <a:gd name="T6" fmla="*/ 197 w 281"/>
                <a:gd name="T7" fmla="*/ 744 h 807"/>
                <a:gd name="T8" fmla="*/ 214 w 281"/>
                <a:gd name="T9" fmla="*/ 726 h 807"/>
                <a:gd name="T10" fmla="*/ 214 w 281"/>
                <a:gd name="T11" fmla="*/ 684 h 807"/>
                <a:gd name="T12" fmla="*/ 229 w 281"/>
                <a:gd name="T13" fmla="*/ 638 h 807"/>
                <a:gd name="T14" fmla="*/ 226 w 281"/>
                <a:gd name="T15" fmla="*/ 584 h 807"/>
                <a:gd name="T16" fmla="*/ 238 w 281"/>
                <a:gd name="T17" fmla="*/ 577 h 807"/>
                <a:gd name="T18" fmla="*/ 238 w 281"/>
                <a:gd name="T19" fmla="*/ 538 h 807"/>
                <a:gd name="T20" fmla="*/ 247 w 281"/>
                <a:gd name="T21" fmla="*/ 496 h 807"/>
                <a:gd name="T22" fmla="*/ 246 w 281"/>
                <a:gd name="T23" fmla="*/ 468 h 807"/>
                <a:gd name="T24" fmla="*/ 253 w 281"/>
                <a:gd name="T25" fmla="*/ 388 h 807"/>
                <a:gd name="T26" fmla="*/ 240 w 281"/>
                <a:gd name="T27" fmla="*/ 392 h 807"/>
                <a:gd name="T28" fmla="*/ 216 w 281"/>
                <a:gd name="T29" fmla="*/ 392 h 807"/>
                <a:gd name="T30" fmla="*/ 187 w 281"/>
                <a:gd name="T31" fmla="*/ 409 h 807"/>
                <a:gd name="T32" fmla="*/ 169 w 281"/>
                <a:gd name="T33" fmla="*/ 391 h 807"/>
                <a:gd name="T34" fmla="*/ 177 w 281"/>
                <a:gd name="T35" fmla="*/ 335 h 807"/>
                <a:gd name="T36" fmla="*/ 177 w 281"/>
                <a:gd name="T37" fmla="*/ 248 h 807"/>
                <a:gd name="T38" fmla="*/ 167 w 281"/>
                <a:gd name="T39" fmla="*/ 230 h 807"/>
                <a:gd name="T40" fmla="*/ 176 w 281"/>
                <a:gd name="T41" fmla="*/ 180 h 807"/>
                <a:gd name="T42" fmla="*/ 220 w 281"/>
                <a:gd name="T43" fmla="*/ 180 h 807"/>
                <a:gd name="T44" fmla="*/ 223 w 281"/>
                <a:gd name="T45" fmla="*/ 208 h 807"/>
                <a:gd name="T46" fmla="*/ 242 w 281"/>
                <a:gd name="T47" fmla="*/ 212 h 807"/>
                <a:gd name="T48" fmla="*/ 264 w 281"/>
                <a:gd name="T49" fmla="*/ 192 h 807"/>
                <a:gd name="T50" fmla="*/ 263 w 281"/>
                <a:gd name="T51" fmla="*/ 171 h 807"/>
                <a:gd name="T52" fmla="*/ 267 w 281"/>
                <a:gd name="T53" fmla="*/ 171 h 807"/>
                <a:gd name="T54" fmla="*/ 259 w 281"/>
                <a:gd name="T55" fmla="*/ 154 h 807"/>
                <a:gd name="T56" fmla="*/ 252 w 281"/>
                <a:gd name="T57" fmla="*/ 122 h 807"/>
                <a:gd name="T58" fmla="*/ 263 w 281"/>
                <a:gd name="T59" fmla="*/ 68 h 807"/>
                <a:gd name="T60" fmla="*/ 271 w 281"/>
                <a:gd name="T61" fmla="*/ 22 h 807"/>
                <a:gd name="T62" fmla="*/ 281 w 281"/>
                <a:gd name="T63" fmla="*/ 0 h 807"/>
                <a:gd name="T64" fmla="*/ 263 w 281"/>
                <a:gd name="T65" fmla="*/ 1 h 807"/>
                <a:gd name="T66" fmla="*/ 243 w 281"/>
                <a:gd name="T67" fmla="*/ 40 h 807"/>
                <a:gd name="T68" fmla="*/ 184 w 281"/>
                <a:gd name="T69" fmla="*/ 41 h 807"/>
                <a:gd name="T70" fmla="*/ 162 w 281"/>
                <a:gd name="T71" fmla="*/ 36 h 807"/>
                <a:gd name="T72" fmla="*/ 124 w 281"/>
                <a:gd name="T73" fmla="*/ 80 h 807"/>
                <a:gd name="T74" fmla="*/ 109 w 281"/>
                <a:gd name="T75" fmla="*/ 214 h 807"/>
                <a:gd name="T76" fmla="*/ 57 w 281"/>
                <a:gd name="T77" fmla="*/ 320 h 807"/>
                <a:gd name="T78" fmla="*/ 0 w 281"/>
                <a:gd name="T79" fmla="*/ 396 h 807"/>
                <a:gd name="T80" fmla="*/ 20 w 281"/>
                <a:gd name="T81" fmla="*/ 406 h 807"/>
                <a:gd name="T82" fmla="*/ 57 w 281"/>
                <a:gd name="T83" fmla="*/ 458 h 807"/>
                <a:gd name="T84" fmla="*/ 75 w 281"/>
                <a:gd name="T85" fmla="*/ 527 h 807"/>
                <a:gd name="T86" fmla="*/ 127 w 281"/>
                <a:gd name="T87" fmla="*/ 605 h 807"/>
                <a:gd name="T88" fmla="*/ 168 w 281"/>
                <a:gd name="T89" fmla="*/ 700 h 807"/>
                <a:gd name="T90" fmla="*/ 151 w 281"/>
                <a:gd name="T91" fmla="*/ 745 h 807"/>
                <a:gd name="T92" fmla="*/ 176 w 281"/>
                <a:gd name="T93" fmla="*/ 807 h 8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81" h="807">
                  <a:moveTo>
                    <a:pt x="176" y="807"/>
                  </a:moveTo>
                  <a:lnTo>
                    <a:pt x="197" y="774"/>
                  </a:lnTo>
                  <a:lnTo>
                    <a:pt x="199" y="768"/>
                  </a:lnTo>
                  <a:lnTo>
                    <a:pt x="197" y="744"/>
                  </a:lnTo>
                  <a:lnTo>
                    <a:pt x="214" y="726"/>
                  </a:lnTo>
                  <a:lnTo>
                    <a:pt x="214" y="684"/>
                  </a:lnTo>
                  <a:lnTo>
                    <a:pt x="229" y="638"/>
                  </a:lnTo>
                  <a:lnTo>
                    <a:pt x="226" y="584"/>
                  </a:lnTo>
                  <a:lnTo>
                    <a:pt x="238" y="577"/>
                  </a:lnTo>
                  <a:lnTo>
                    <a:pt x="238" y="538"/>
                  </a:lnTo>
                  <a:lnTo>
                    <a:pt x="247" y="496"/>
                  </a:lnTo>
                  <a:lnTo>
                    <a:pt x="246" y="468"/>
                  </a:lnTo>
                  <a:lnTo>
                    <a:pt x="253" y="388"/>
                  </a:lnTo>
                  <a:lnTo>
                    <a:pt x="240" y="392"/>
                  </a:lnTo>
                  <a:lnTo>
                    <a:pt x="216" y="392"/>
                  </a:lnTo>
                  <a:lnTo>
                    <a:pt x="187" y="409"/>
                  </a:lnTo>
                  <a:lnTo>
                    <a:pt x="169" y="391"/>
                  </a:lnTo>
                  <a:lnTo>
                    <a:pt x="177" y="335"/>
                  </a:lnTo>
                  <a:lnTo>
                    <a:pt x="177" y="248"/>
                  </a:lnTo>
                  <a:lnTo>
                    <a:pt x="167" y="230"/>
                  </a:lnTo>
                  <a:lnTo>
                    <a:pt x="176" y="180"/>
                  </a:lnTo>
                  <a:lnTo>
                    <a:pt x="220" y="180"/>
                  </a:lnTo>
                  <a:lnTo>
                    <a:pt x="223" y="208"/>
                  </a:lnTo>
                  <a:lnTo>
                    <a:pt x="242" y="212"/>
                  </a:lnTo>
                  <a:lnTo>
                    <a:pt x="264" y="192"/>
                  </a:lnTo>
                  <a:lnTo>
                    <a:pt x="263" y="171"/>
                  </a:lnTo>
                  <a:lnTo>
                    <a:pt x="267" y="171"/>
                  </a:lnTo>
                  <a:lnTo>
                    <a:pt x="259" y="154"/>
                  </a:lnTo>
                  <a:lnTo>
                    <a:pt x="252" y="122"/>
                  </a:lnTo>
                  <a:lnTo>
                    <a:pt x="263" y="68"/>
                  </a:lnTo>
                  <a:lnTo>
                    <a:pt x="271" y="22"/>
                  </a:lnTo>
                  <a:lnTo>
                    <a:pt x="281" y="0"/>
                  </a:lnTo>
                  <a:lnTo>
                    <a:pt x="263" y="1"/>
                  </a:lnTo>
                  <a:lnTo>
                    <a:pt x="243" y="40"/>
                  </a:lnTo>
                  <a:lnTo>
                    <a:pt x="184" y="41"/>
                  </a:lnTo>
                  <a:lnTo>
                    <a:pt x="162" y="36"/>
                  </a:lnTo>
                  <a:lnTo>
                    <a:pt x="124" y="80"/>
                  </a:lnTo>
                  <a:lnTo>
                    <a:pt x="109" y="214"/>
                  </a:lnTo>
                  <a:lnTo>
                    <a:pt x="57" y="320"/>
                  </a:lnTo>
                  <a:lnTo>
                    <a:pt x="0" y="396"/>
                  </a:lnTo>
                  <a:lnTo>
                    <a:pt x="20" y="406"/>
                  </a:lnTo>
                  <a:lnTo>
                    <a:pt x="57" y="458"/>
                  </a:lnTo>
                  <a:lnTo>
                    <a:pt x="75" y="527"/>
                  </a:lnTo>
                  <a:lnTo>
                    <a:pt x="127" y="605"/>
                  </a:lnTo>
                  <a:lnTo>
                    <a:pt x="168" y="700"/>
                  </a:lnTo>
                  <a:lnTo>
                    <a:pt x="151" y="745"/>
                  </a:lnTo>
                  <a:lnTo>
                    <a:pt x="176" y="807"/>
                  </a:lnTo>
                  <a:close/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9" name="Freeform 39"/>
            <p:cNvSpPr>
              <a:spLocks/>
            </p:cNvSpPr>
            <p:nvPr/>
          </p:nvSpPr>
          <p:spPr bwMode="auto">
            <a:xfrm>
              <a:off x="1188282" y="4360690"/>
              <a:ext cx="10986" cy="26550"/>
            </a:xfrm>
            <a:custGeom>
              <a:avLst/>
              <a:gdLst>
                <a:gd name="T0" fmla="*/ 15 w 71"/>
                <a:gd name="T1" fmla="*/ 171 h 172"/>
                <a:gd name="T2" fmla="*/ 7 w 71"/>
                <a:gd name="T3" fmla="*/ 154 h 172"/>
                <a:gd name="T4" fmla="*/ 0 w 71"/>
                <a:gd name="T5" fmla="*/ 122 h 172"/>
                <a:gd name="T6" fmla="*/ 11 w 71"/>
                <a:gd name="T7" fmla="*/ 68 h 172"/>
                <a:gd name="T8" fmla="*/ 19 w 71"/>
                <a:gd name="T9" fmla="*/ 22 h 172"/>
                <a:gd name="T10" fmla="*/ 29 w 71"/>
                <a:gd name="T11" fmla="*/ 0 h 172"/>
                <a:gd name="T12" fmla="*/ 32 w 71"/>
                <a:gd name="T13" fmla="*/ 0 h 172"/>
                <a:gd name="T14" fmla="*/ 40 w 71"/>
                <a:gd name="T15" fmla="*/ 13 h 172"/>
                <a:gd name="T16" fmla="*/ 67 w 71"/>
                <a:gd name="T17" fmla="*/ 39 h 172"/>
                <a:gd name="T18" fmla="*/ 71 w 71"/>
                <a:gd name="T19" fmla="*/ 105 h 172"/>
                <a:gd name="T20" fmla="*/ 61 w 71"/>
                <a:gd name="T21" fmla="*/ 133 h 172"/>
                <a:gd name="T22" fmla="*/ 60 w 71"/>
                <a:gd name="T23" fmla="*/ 133 h 172"/>
                <a:gd name="T24" fmla="*/ 37 w 71"/>
                <a:gd name="T25" fmla="*/ 153 h 172"/>
                <a:gd name="T26" fmla="*/ 25 w 71"/>
                <a:gd name="T27" fmla="*/ 172 h 172"/>
                <a:gd name="T28" fmla="*/ 15 w 71"/>
                <a:gd name="T29" fmla="*/ 171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1" h="172">
                  <a:moveTo>
                    <a:pt x="15" y="171"/>
                  </a:moveTo>
                  <a:lnTo>
                    <a:pt x="7" y="154"/>
                  </a:lnTo>
                  <a:lnTo>
                    <a:pt x="0" y="122"/>
                  </a:lnTo>
                  <a:lnTo>
                    <a:pt x="11" y="68"/>
                  </a:lnTo>
                  <a:lnTo>
                    <a:pt x="19" y="22"/>
                  </a:lnTo>
                  <a:lnTo>
                    <a:pt x="29" y="0"/>
                  </a:lnTo>
                  <a:lnTo>
                    <a:pt x="32" y="0"/>
                  </a:lnTo>
                  <a:lnTo>
                    <a:pt x="40" y="13"/>
                  </a:lnTo>
                  <a:lnTo>
                    <a:pt x="67" y="39"/>
                  </a:lnTo>
                  <a:lnTo>
                    <a:pt x="71" y="105"/>
                  </a:lnTo>
                  <a:lnTo>
                    <a:pt x="61" y="133"/>
                  </a:lnTo>
                  <a:lnTo>
                    <a:pt x="60" y="133"/>
                  </a:lnTo>
                  <a:lnTo>
                    <a:pt x="37" y="153"/>
                  </a:lnTo>
                  <a:lnTo>
                    <a:pt x="25" y="172"/>
                  </a:lnTo>
                  <a:lnTo>
                    <a:pt x="15" y="171"/>
                  </a:lnTo>
                  <a:close/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0" name="Freeform 40"/>
            <p:cNvSpPr>
              <a:spLocks/>
            </p:cNvSpPr>
            <p:nvPr/>
          </p:nvSpPr>
          <p:spPr bwMode="auto">
            <a:xfrm>
              <a:off x="1175465" y="4388155"/>
              <a:ext cx="15564" cy="34789"/>
            </a:xfrm>
            <a:custGeom>
              <a:avLst/>
              <a:gdLst>
                <a:gd name="T0" fmla="*/ 73 w 101"/>
                <a:gd name="T1" fmla="*/ 212 h 229"/>
                <a:gd name="T2" fmla="*/ 49 w 101"/>
                <a:gd name="T3" fmla="*/ 212 h 229"/>
                <a:gd name="T4" fmla="*/ 20 w 101"/>
                <a:gd name="T5" fmla="*/ 229 h 229"/>
                <a:gd name="T6" fmla="*/ 2 w 101"/>
                <a:gd name="T7" fmla="*/ 211 h 229"/>
                <a:gd name="T8" fmla="*/ 10 w 101"/>
                <a:gd name="T9" fmla="*/ 155 h 229"/>
                <a:gd name="T10" fmla="*/ 10 w 101"/>
                <a:gd name="T11" fmla="*/ 68 h 229"/>
                <a:gd name="T12" fmla="*/ 0 w 101"/>
                <a:gd name="T13" fmla="*/ 50 h 229"/>
                <a:gd name="T14" fmla="*/ 9 w 101"/>
                <a:gd name="T15" fmla="*/ 0 h 229"/>
                <a:gd name="T16" fmla="*/ 53 w 101"/>
                <a:gd name="T17" fmla="*/ 0 h 229"/>
                <a:gd name="T18" fmla="*/ 56 w 101"/>
                <a:gd name="T19" fmla="*/ 28 h 229"/>
                <a:gd name="T20" fmla="*/ 75 w 101"/>
                <a:gd name="T21" fmla="*/ 32 h 229"/>
                <a:gd name="T22" fmla="*/ 97 w 101"/>
                <a:gd name="T23" fmla="*/ 12 h 229"/>
                <a:gd name="T24" fmla="*/ 97 w 101"/>
                <a:gd name="T25" fmla="*/ 24 h 229"/>
                <a:gd name="T26" fmla="*/ 101 w 101"/>
                <a:gd name="T27" fmla="*/ 46 h 229"/>
                <a:gd name="T28" fmla="*/ 95 w 101"/>
                <a:gd name="T29" fmla="*/ 64 h 229"/>
                <a:gd name="T30" fmla="*/ 90 w 101"/>
                <a:gd name="T31" fmla="*/ 112 h 229"/>
                <a:gd name="T32" fmla="*/ 92 w 101"/>
                <a:gd name="T33" fmla="*/ 140 h 229"/>
                <a:gd name="T34" fmla="*/ 86 w 101"/>
                <a:gd name="T35" fmla="*/ 208 h 229"/>
                <a:gd name="T36" fmla="*/ 73 w 101"/>
                <a:gd name="T37" fmla="*/ 212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01" h="229">
                  <a:moveTo>
                    <a:pt x="73" y="212"/>
                  </a:moveTo>
                  <a:lnTo>
                    <a:pt x="49" y="212"/>
                  </a:lnTo>
                  <a:lnTo>
                    <a:pt x="20" y="229"/>
                  </a:lnTo>
                  <a:lnTo>
                    <a:pt x="2" y="211"/>
                  </a:lnTo>
                  <a:lnTo>
                    <a:pt x="10" y="155"/>
                  </a:lnTo>
                  <a:lnTo>
                    <a:pt x="10" y="68"/>
                  </a:lnTo>
                  <a:lnTo>
                    <a:pt x="0" y="50"/>
                  </a:lnTo>
                  <a:lnTo>
                    <a:pt x="9" y="0"/>
                  </a:lnTo>
                  <a:lnTo>
                    <a:pt x="53" y="0"/>
                  </a:lnTo>
                  <a:lnTo>
                    <a:pt x="56" y="28"/>
                  </a:lnTo>
                  <a:lnTo>
                    <a:pt x="75" y="32"/>
                  </a:lnTo>
                  <a:lnTo>
                    <a:pt x="97" y="12"/>
                  </a:lnTo>
                  <a:lnTo>
                    <a:pt x="97" y="24"/>
                  </a:lnTo>
                  <a:lnTo>
                    <a:pt x="101" y="46"/>
                  </a:lnTo>
                  <a:lnTo>
                    <a:pt x="95" y="64"/>
                  </a:lnTo>
                  <a:lnTo>
                    <a:pt x="90" y="112"/>
                  </a:lnTo>
                  <a:lnTo>
                    <a:pt x="92" y="140"/>
                  </a:lnTo>
                  <a:lnTo>
                    <a:pt x="86" y="208"/>
                  </a:lnTo>
                  <a:lnTo>
                    <a:pt x="73" y="212"/>
                  </a:lnTo>
                  <a:close/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1" name="Freeform 41"/>
            <p:cNvSpPr>
              <a:spLocks/>
            </p:cNvSpPr>
            <p:nvPr/>
          </p:nvSpPr>
          <p:spPr bwMode="auto">
            <a:xfrm>
              <a:off x="1175465" y="4321325"/>
              <a:ext cx="36620" cy="45775"/>
            </a:xfrm>
            <a:custGeom>
              <a:avLst/>
              <a:gdLst>
                <a:gd name="T0" fmla="*/ 0 w 241"/>
                <a:gd name="T1" fmla="*/ 296 h 301"/>
                <a:gd name="T2" fmla="*/ 22 w 241"/>
                <a:gd name="T3" fmla="*/ 301 h 301"/>
                <a:gd name="T4" fmla="*/ 81 w 241"/>
                <a:gd name="T5" fmla="*/ 300 h 301"/>
                <a:gd name="T6" fmla="*/ 101 w 241"/>
                <a:gd name="T7" fmla="*/ 261 h 301"/>
                <a:gd name="T8" fmla="*/ 126 w 241"/>
                <a:gd name="T9" fmla="*/ 260 h 301"/>
                <a:gd name="T10" fmla="*/ 152 w 241"/>
                <a:gd name="T11" fmla="*/ 218 h 301"/>
                <a:gd name="T12" fmla="*/ 167 w 241"/>
                <a:gd name="T13" fmla="*/ 167 h 301"/>
                <a:gd name="T14" fmla="*/ 203 w 241"/>
                <a:gd name="T15" fmla="*/ 149 h 301"/>
                <a:gd name="T16" fmla="*/ 223 w 241"/>
                <a:gd name="T17" fmla="*/ 149 h 301"/>
                <a:gd name="T18" fmla="*/ 241 w 241"/>
                <a:gd name="T19" fmla="*/ 137 h 301"/>
                <a:gd name="T20" fmla="*/ 227 w 241"/>
                <a:gd name="T21" fmla="*/ 109 h 301"/>
                <a:gd name="T22" fmla="*/ 231 w 241"/>
                <a:gd name="T23" fmla="*/ 59 h 301"/>
                <a:gd name="T24" fmla="*/ 199 w 241"/>
                <a:gd name="T25" fmla="*/ 43 h 301"/>
                <a:gd name="T26" fmla="*/ 181 w 241"/>
                <a:gd name="T27" fmla="*/ 3 h 301"/>
                <a:gd name="T28" fmla="*/ 104 w 241"/>
                <a:gd name="T29" fmla="*/ 0 h 301"/>
                <a:gd name="T30" fmla="*/ 104 w 241"/>
                <a:gd name="T31" fmla="*/ 10 h 301"/>
                <a:gd name="T32" fmla="*/ 79 w 241"/>
                <a:gd name="T33" fmla="*/ 15 h 301"/>
                <a:gd name="T34" fmla="*/ 70 w 241"/>
                <a:gd name="T35" fmla="*/ 146 h 301"/>
                <a:gd name="T36" fmla="*/ 39 w 241"/>
                <a:gd name="T37" fmla="*/ 193 h 301"/>
                <a:gd name="T38" fmla="*/ 6 w 241"/>
                <a:gd name="T39" fmla="*/ 240 h 301"/>
                <a:gd name="T40" fmla="*/ 6 w 241"/>
                <a:gd name="T41" fmla="*/ 291 h 301"/>
                <a:gd name="T42" fmla="*/ 0 w 241"/>
                <a:gd name="T43" fmla="*/ 296 h 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41" h="301">
                  <a:moveTo>
                    <a:pt x="0" y="296"/>
                  </a:moveTo>
                  <a:lnTo>
                    <a:pt x="22" y="301"/>
                  </a:lnTo>
                  <a:lnTo>
                    <a:pt x="81" y="300"/>
                  </a:lnTo>
                  <a:lnTo>
                    <a:pt x="101" y="261"/>
                  </a:lnTo>
                  <a:lnTo>
                    <a:pt x="126" y="260"/>
                  </a:lnTo>
                  <a:lnTo>
                    <a:pt x="152" y="218"/>
                  </a:lnTo>
                  <a:lnTo>
                    <a:pt x="167" y="167"/>
                  </a:lnTo>
                  <a:lnTo>
                    <a:pt x="203" y="149"/>
                  </a:lnTo>
                  <a:lnTo>
                    <a:pt x="223" y="149"/>
                  </a:lnTo>
                  <a:lnTo>
                    <a:pt x="241" y="137"/>
                  </a:lnTo>
                  <a:lnTo>
                    <a:pt x="227" y="109"/>
                  </a:lnTo>
                  <a:lnTo>
                    <a:pt x="231" y="59"/>
                  </a:lnTo>
                  <a:lnTo>
                    <a:pt x="199" y="43"/>
                  </a:lnTo>
                  <a:lnTo>
                    <a:pt x="181" y="3"/>
                  </a:lnTo>
                  <a:lnTo>
                    <a:pt x="104" y="0"/>
                  </a:lnTo>
                  <a:lnTo>
                    <a:pt x="104" y="10"/>
                  </a:lnTo>
                  <a:lnTo>
                    <a:pt x="79" y="15"/>
                  </a:lnTo>
                  <a:lnTo>
                    <a:pt x="70" y="146"/>
                  </a:lnTo>
                  <a:lnTo>
                    <a:pt x="39" y="193"/>
                  </a:lnTo>
                  <a:lnTo>
                    <a:pt x="6" y="240"/>
                  </a:lnTo>
                  <a:lnTo>
                    <a:pt x="6" y="291"/>
                  </a:lnTo>
                  <a:lnTo>
                    <a:pt x="0" y="296"/>
                  </a:lnTo>
                  <a:close/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2" name="Freeform 42"/>
            <p:cNvSpPr>
              <a:spLocks/>
            </p:cNvSpPr>
            <p:nvPr/>
          </p:nvSpPr>
          <p:spPr bwMode="auto">
            <a:xfrm>
              <a:off x="1178211" y="4357944"/>
              <a:ext cx="112606" cy="139155"/>
            </a:xfrm>
            <a:custGeom>
              <a:avLst/>
              <a:gdLst>
                <a:gd name="T0" fmla="*/ 14 w 740"/>
                <a:gd name="T1" fmla="*/ 795 h 914"/>
                <a:gd name="T2" fmla="*/ 16 w 740"/>
                <a:gd name="T3" fmla="*/ 789 h 914"/>
                <a:gd name="T4" fmla="*/ 14 w 740"/>
                <a:gd name="T5" fmla="*/ 765 h 914"/>
                <a:gd name="T6" fmla="*/ 31 w 740"/>
                <a:gd name="T7" fmla="*/ 747 h 914"/>
                <a:gd name="T8" fmla="*/ 31 w 740"/>
                <a:gd name="T9" fmla="*/ 705 h 914"/>
                <a:gd name="T10" fmla="*/ 46 w 740"/>
                <a:gd name="T11" fmla="*/ 659 h 914"/>
                <a:gd name="T12" fmla="*/ 43 w 740"/>
                <a:gd name="T13" fmla="*/ 605 h 914"/>
                <a:gd name="T14" fmla="*/ 55 w 740"/>
                <a:gd name="T15" fmla="*/ 598 h 914"/>
                <a:gd name="T16" fmla="*/ 55 w 740"/>
                <a:gd name="T17" fmla="*/ 559 h 914"/>
                <a:gd name="T18" fmla="*/ 64 w 740"/>
                <a:gd name="T19" fmla="*/ 517 h 914"/>
                <a:gd name="T20" fmla="*/ 63 w 740"/>
                <a:gd name="T21" fmla="*/ 489 h 914"/>
                <a:gd name="T22" fmla="*/ 76 w 740"/>
                <a:gd name="T23" fmla="*/ 341 h 914"/>
                <a:gd name="T24" fmla="*/ 74 w 740"/>
                <a:gd name="T25" fmla="*/ 313 h 914"/>
                <a:gd name="T26" fmla="*/ 79 w 740"/>
                <a:gd name="T27" fmla="*/ 265 h 914"/>
                <a:gd name="T28" fmla="*/ 85 w 740"/>
                <a:gd name="T29" fmla="*/ 247 h 914"/>
                <a:gd name="T30" fmla="*/ 81 w 740"/>
                <a:gd name="T31" fmla="*/ 225 h 914"/>
                <a:gd name="T32" fmla="*/ 80 w 740"/>
                <a:gd name="T33" fmla="*/ 192 h 914"/>
                <a:gd name="T34" fmla="*/ 94 w 740"/>
                <a:gd name="T35" fmla="*/ 193 h 914"/>
                <a:gd name="T36" fmla="*/ 106 w 740"/>
                <a:gd name="T37" fmla="*/ 174 h 914"/>
                <a:gd name="T38" fmla="*/ 129 w 740"/>
                <a:gd name="T39" fmla="*/ 154 h 914"/>
                <a:gd name="T40" fmla="*/ 147 w 740"/>
                <a:gd name="T41" fmla="*/ 155 h 914"/>
                <a:gd name="T42" fmla="*/ 209 w 740"/>
                <a:gd name="T43" fmla="*/ 182 h 914"/>
                <a:gd name="T44" fmla="*/ 245 w 740"/>
                <a:gd name="T45" fmla="*/ 212 h 914"/>
                <a:gd name="T46" fmla="*/ 258 w 740"/>
                <a:gd name="T47" fmla="*/ 212 h 914"/>
                <a:gd name="T48" fmla="*/ 284 w 740"/>
                <a:gd name="T49" fmla="*/ 227 h 914"/>
                <a:gd name="T50" fmla="*/ 646 w 740"/>
                <a:gd name="T51" fmla="*/ 0 h 914"/>
                <a:gd name="T52" fmla="*/ 740 w 740"/>
                <a:gd name="T53" fmla="*/ 240 h 914"/>
                <a:gd name="T54" fmla="*/ 730 w 740"/>
                <a:gd name="T55" fmla="*/ 239 h 914"/>
                <a:gd name="T56" fmla="*/ 664 w 740"/>
                <a:gd name="T57" fmla="*/ 307 h 914"/>
                <a:gd name="T58" fmla="*/ 392 w 740"/>
                <a:gd name="T59" fmla="*/ 392 h 914"/>
                <a:gd name="T60" fmla="*/ 598 w 740"/>
                <a:gd name="T61" fmla="*/ 617 h 914"/>
                <a:gd name="T62" fmla="*/ 520 w 740"/>
                <a:gd name="T63" fmla="*/ 710 h 914"/>
                <a:gd name="T64" fmla="*/ 515 w 740"/>
                <a:gd name="T65" fmla="*/ 763 h 914"/>
                <a:gd name="T66" fmla="*/ 375 w 740"/>
                <a:gd name="T67" fmla="*/ 785 h 914"/>
                <a:gd name="T68" fmla="*/ 243 w 740"/>
                <a:gd name="T69" fmla="*/ 914 h 914"/>
                <a:gd name="T70" fmla="*/ 58 w 740"/>
                <a:gd name="T71" fmla="*/ 861 h 914"/>
                <a:gd name="T72" fmla="*/ 0 w 740"/>
                <a:gd name="T73" fmla="*/ 863 h 914"/>
                <a:gd name="T74" fmla="*/ 1 w 740"/>
                <a:gd name="T75" fmla="*/ 856 h 914"/>
                <a:gd name="T76" fmla="*/ 17 w 740"/>
                <a:gd name="T77" fmla="*/ 810 h 914"/>
                <a:gd name="T78" fmla="*/ 16 w 740"/>
                <a:gd name="T79" fmla="*/ 792 h 914"/>
                <a:gd name="T80" fmla="*/ 14 w 740"/>
                <a:gd name="T81" fmla="*/ 795 h 9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40" h="914">
                  <a:moveTo>
                    <a:pt x="14" y="795"/>
                  </a:moveTo>
                  <a:lnTo>
                    <a:pt x="16" y="789"/>
                  </a:lnTo>
                  <a:lnTo>
                    <a:pt x="14" y="765"/>
                  </a:lnTo>
                  <a:lnTo>
                    <a:pt x="31" y="747"/>
                  </a:lnTo>
                  <a:lnTo>
                    <a:pt x="31" y="705"/>
                  </a:lnTo>
                  <a:lnTo>
                    <a:pt x="46" y="659"/>
                  </a:lnTo>
                  <a:lnTo>
                    <a:pt x="43" y="605"/>
                  </a:lnTo>
                  <a:lnTo>
                    <a:pt x="55" y="598"/>
                  </a:lnTo>
                  <a:lnTo>
                    <a:pt x="55" y="559"/>
                  </a:lnTo>
                  <a:lnTo>
                    <a:pt x="64" y="517"/>
                  </a:lnTo>
                  <a:lnTo>
                    <a:pt x="63" y="489"/>
                  </a:lnTo>
                  <a:lnTo>
                    <a:pt x="76" y="341"/>
                  </a:lnTo>
                  <a:lnTo>
                    <a:pt x="74" y="313"/>
                  </a:lnTo>
                  <a:lnTo>
                    <a:pt x="79" y="265"/>
                  </a:lnTo>
                  <a:lnTo>
                    <a:pt x="85" y="247"/>
                  </a:lnTo>
                  <a:lnTo>
                    <a:pt x="81" y="225"/>
                  </a:lnTo>
                  <a:lnTo>
                    <a:pt x="80" y="192"/>
                  </a:lnTo>
                  <a:lnTo>
                    <a:pt x="94" y="193"/>
                  </a:lnTo>
                  <a:lnTo>
                    <a:pt x="106" y="174"/>
                  </a:lnTo>
                  <a:lnTo>
                    <a:pt x="129" y="154"/>
                  </a:lnTo>
                  <a:lnTo>
                    <a:pt x="147" y="155"/>
                  </a:lnTo>
                  <a:lnTo>
                    <a:pt x="209" y="182"/>
                  </a:lnTo>
                  <a:lnTo>
                    <a:pt x="245" y="212"/>
                  </a:lnTo>
                  <a:lnTo>
                    <a:pt x="258" y="212"/>
                  </a:lnTo>
                  <a:lnTo>
                    <a:pt x="284" y="227"/>
                  </a:lnTo>
                  <a:lnTo>
                    <a:pt x="646" y="0"/>
                  </a:lnTo>
                  <a:lnTo>
                    <a:pt x="740" y="240"/>
                  </a:lnTo>
                  <a:lnTo>
                    <a:pt x="730" y="239"/>
                  </a:lnTo>
                  <a:lnTo>
                    <a:pt x="664" y="307"/>
                  </a:lnTo>
                  <a:lnTo>
                    <a:pt x="392" y="392"/>
                  </a:lnTo>
                  <a:lnTo>
                    <a:pt x="598" y="617"/>
                  </a:lnTo>
                  <a:lnTo>
                    <a:pt x="520" y="710"/>
                  </a:lnTo>
                  <a:lnTo>
                    <a:pt x="515" y="763"/>
                  </a:lnTo>
                  <a:lnTo>
                    <a:pt x="375" y="785"/>
                  </a:lnTo>
                  <a:lnTo>
                    <a:pt x="243" y="914"/>
                  </a:lnTo>
                  <a:lnTo>
                    <a:pt x="58" y="861"/>
                  </a:lnTo>
                  <a:lnTo>
                    <a:pt x="0" y="863"/>
                  </a:lnTo>
                  <a:lnTo>
                    <a:pt x="1" y="856"/>
                  </a:lnTo>
                  <a:lnTo>
                    <a:pt x="17" y="810"/>
                  </a:lnTo>
                  <a:lnTo>
                    <a:pt x="16" y="792"/>
                  </a:lnTo>
                  <a:lnTo>
                    <a:pt x="14" y="795"/>
                  </a:lnTo>
                  <a:close/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3" name="Freeform 43"/>
            <p:cNvSpPr>
              <a:spLocks/>
            </p:cNvSpPr>
            <p:nvPr/>
          </p:nvSpPr>
          <p:spPr bwMode="auto">
            <a:xfrm>
              <a:off x="1174549" y="4393648"/>
              <a:ext cx="583168" cy="491619"/>
            </a:xfrm>
            <a:custGeom>
              <a:avLst/>
              <a:gdLst>
                <a:gd name="T0" fmla="*/ 2321 w 3819"/>
                <a:gd name="T1" fmla="*/ 675 h 3218"/>
                <a:gd name="T2" fmla="*/ 924 w 3819"/>
                <a:gd name="T3" fmla="*/ 21 h 3218"/>
                <a:gd name="T4" fmla="*/ 414 w 3819"/>
                <a:gd name="T5" fmla="*/ 153 h 3218"/>
                <a:gd name="T6" fmla="*/ 537 w 3819"/>
                <a:gd name="T7" fmla="*/ 524 h 3218"/>
                <a:gd name="T8" fmla="*/ 80 w 3819"/>
                <a:gd name="T9" fmla="*/ 622 h 3218"/>
                <a:gd name="T10" fmla="*/ 20 w 3819"/>
                <a:gd name="T11" fmla="*/ 769 h 3218"/>
                <a:gd name="T12" fmla="*/ 31 w 3819"/>
                <a:gd name="T13" fmla="*/ 832 h 3218"/>
                <a:gd name="T14" fmla="*/ 105 w 3819"/>
                <a:gd name="T15" fmla="*/ 853 h 3218"/>
                <a:gd name="T16" fmla="*/ 182 w 3819"/>
                <a:gd name="T17" fmla="*/ 989 h 3218"/>
                <a:gd name="T18" fmla="*/ 248 w 3819"/>
                <a:gd name="T19" fmla="*/ 1071 h 3218"/>
                <a:gd name="T20" fmla="*/ 321 w 3819"/>
                <a:gd name="T21" fmla="*/ 1192 h 3218"/>
                <a:gd name="T22" fmla="*/ 373 w 3819"/>
                <a:gd name="T23" fmla="*/ 1275 h 3218"/>
                <a:gd name="T24" fmla="*/ 465 w 3819"/>
                <a:gd name="T25" fmla="*/ 1405 h 3218"/>
                <a:gd name="T26" fmla="*/ 492 w 3819"/>
                <a:gd name="T27" fmla="*/ 1502 h 3218"/>
                <a:gd name="T28" fmla="*/ 533 w 3819"/>
                <a:gd name="T29" fmla="*/ 1587 h 3218"/>
                <a:gd name="T30" fmla="*/ 624 w 3819"/>
                <a:gd name="T31" fmla="*/ 1607 h 3218"/>
                <a:gd name="T32" fmla="*/ 742 w 3819"/>
                <a:gd name="T33" fmla="*/ 1721 h 3218"/>
                <a:gd name="T34" fmla="*/ 779 w 3819"/>
                <a:gd name="T35" fmla="*/ 1785 h 3218"/>
                <a:gd name="T36" fmla="*/ 842 w 3819"/>
                <a:gd name="T37" fmla="*/ 1943 h 3218"/>
                <a:gd name="T38" fmla="*/ 826 w 3819"/>
                <a:gd name="T39" fmla="*/ 2036 h 3218"/>
                <a:gd name="T40" fmla="*/ 865 w 3819"/>
                <a:gd name="T41" fmla="*/ 2201 h 3218"/>
                <a:gd name="T42" fmla="*/ 996 w 3819"/>
                <a:gd name="T43" fmla="*/ 2355 h 3218"/>
                <a:gd name="T44" fmla="*/ 1090 w 3819"/>
                <a:gd name="T45" fmla="*/ 2407 h 3218"/>
                <a:gd name="T46" fmla="*/ 1164 w 3819"/>
                <a:gd name="T47" fmla="*/ 2481 h 3218"/>
                <a:gd name="T48" fmla="*/ 1228 w 3819"/>
                <a:gd name="T49" fmla="*/ 2525 h 3218"/>
                <a:gd name="T50" fmla="*/ 1313 w 3819"/>
                <a:gd name="T51" fmla="*/ 2754 h 3218"/>
                <a:gd name="T52" fmla="*/ 1485 w 3819"/>
                <a:gd name="T53" fmla="*/ 2974 h 3218"/>
                <a:gd name="T54" fmla="*/ 1608 w 3819"/>
                <a:gd name="T55" fmla="*/ 3087 h 3218"/>
                <a:gd name="T56" fmla="*/ 1704 w 3819"/>
                <a:gd name="T57" fmla="*/ 3031 h 3218"/>
                <a:gd name="T58" fmla="*/ 1744 w 3819"/>
                <a:gd name="T59" fmla="*/ 2860 h 3218"/>
                <a:gd name="T60" fmla="*/ 2072 w 3819"/>
                <a:gd name="T61" fmla="*/ 2973 h 3218"/>
                <a:gd name="T62" fmla="*/ 2577 w 3819"/>
                <a:gd name="T63" fmla="*/ 2768 h 3218"/>
                <a:gd name="T64" fmla="*/ 3777 w 3819"/>
                <a:gd name="T65" fmla="*/ 1856 h 3218"/>
                <a:gd name="T66" fmla="*/ 3177 w 3819"/>
                <a:gd name="T67" fmla="*/ 1830 h 3218"/>
                <a:gd name="T68" fmla="*/ 3095 w 3819"/>
                <a:gd name="T69" fmla="*/ 1572 h 3218"/>
                <a:gd name="T70" fmla="*/ 3068 w 3819"/>
                <a:gd name="T71" fmla="*/ 1545 h 3218"/>
                <a:gd name="T72" fmla="*/ 3055 w 3819"/>
                <a:gd name="T73" fmla="*/ 1510 h 3218"/>
                <a:gd name="T74" fmla="*/ 2960 w 3819"/>
                <a:gd name="T75" fmla="*/ 1469 h 3218"/>
                <a:gd name="T76" fmla="*/ 2913 w 3819"/>
                <a:gd name="T77" fmla="*/ 1415 h 3218"/>
                <a:gd name="T78" fmla="*/ 2787 w 3819"/>
                <a:gd name="T79" fmla="*/ 1207 h 3218"/>
                <a:gd name="T80" fmla="*/ 2775 w 3819"/>
                <a:gd name="T81" fmla="*/ 1103 h 3218"/>
                <a:gd name="T82" fmla="*/ 2734 w 3819"/>
                <a:gd name="T83" fmla="*/ 1046 h 3218"/>
                <a:gd name="T84" fmla="*/ 2626 w 3819"/>
                <a:gd name="T85" fmla="*/ 929 h 3218"/>
                <a:gd name="T86" fmla="*/ 2656 w 3819"/>
                <a:gd name="T87" fmla="*/ 924 h 3218"/>
                <a:gd name="T88" fmla="*/ 2547 w 3819"/>
                <a:gd name="T89" fmla="*/ 881 h 3218"/>
                <a:gd name="T90" fmla="*/ 2470 w 3819"/>
                <a:gd name="T91" fmla="*/ 731 h 3218"/>
                <a:gd name="T92" fmla="*/ 2443 w 3819"/>
                <a:gd name="T93" fmla="*/ 690 h 3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819" h="3218">
                  <a:moveTo>
                    <a:pt x="2443" y="690"/>
                  </a:moveTo>
                  <a:lnTo>
                    <a:pt x="2331" y="742"/>
                  </a:lnTo>
                  <a:lnTo>
                    <a:pt x="2321" y="675"/>
                  </a:lnTo>
                  <a:lnTo>
                    <a:pt x="2152" y="623"/>
                  </a:lnTo>
                  <a:lnTo>
                    <a:pt x="1782" y="616"/>
                  </a:lnTo>
                  <a:lnTo>
                    <a:pt x="924" y="21"/>
                  </a:lnTo>
                  <a:lnTo>
                    <a:pt x="752" y="0"/>
                  </a:lnTo>
                  <a:lnTo>
                    <a:pt x="686" y="68"/>
                  </a:lnTo>
                  <a:lnTo>
                    <a:pt x="414" y="153"/>
                  </a:lnTo>
                  <a:lnTo>
                    <a:pt x="620" y="378"/>
                  </a:lnTo>
                  <a:lnTo>
                    <a:pt x="542" y="471"/>
                  </a:lnTo>
                  <a:lnTo>
                    <a:pt x="537" y="524"/>
                  </a:lnTo>
                  <a:lnTo>
                    <a:pt x="397" y="546"/>
                  </a:lnTo>
                  <a:lnTo>
                    <a:pt x="265" y="675"/>
                  </a:lnTo>
                  <a:lnTo>
                    <a:pt x="80" y="622"/>
                  </a:lnTo>
                  <a:lnTo>
                    <a:pt x="22" y="624"/>
                  </a:lnTo>
                  <a:lnTo>
                    <a:pt x="17" y="692"/>
                  </a:lnTo>
                  <a:lnTo>
                    <a:pt x="20" y="769"/>
                  </a:lnTo>
                  <a:lnTo>
                    <a:pt x="0" y="822"/>
                  </a:lnTo>
                  <a:lnTo>
                    <a:pt x="5" y="842"/>
                  </a:lnTo>
                  <a:lnTo>
                    <a:pt x="31" y="832"/>
                  </a:lnTo>
                  <a:lnTo>
                    <a:pt x="40" y="847"/>
                  </a:lnTo>
                  <a:lnTo>
                    <a:pt x="63" y="829"/>
                  </a:lnTo>
                  <a:lnTo>
                    <a:pt x="105" y="853"/>
                  </a:lnTo>
                  <a:lnTo>
                    <a:pt x="94" y="860"/>
                  </a:lnTo>
                  <a:lnTo>
                    <a:pt x="174" y="950"/>
                  </a:lnTo>
                  <a:lnTo>
                    <a:pt x="182" y="989"/>
                  </a:lnTo>
                  <a:lnTo>
                    <a:pt x="201" y="998"/>
                  </a:lnTo>
                  <a:lnTo>
                    <a:pt x="207" y="1035"/>
                  </a:lnTo>
                  <a:lnTo>
                    <a:pt x="248" y="1071"/>
                  </a:lnTo>
                  <a:lnTo>
                    <a:pt x="267" y="1073"/>
                  </a:lnTo>
                  <a:lnTo>
                    <a:pt x="320" y="1163"/>
                  </a:lnTo>
                  <a:lnTo>
                    <a:pt x="321" y="1192"/>
                  </a:lnTo>
                  <a:lnTo>
                    <a:pt x="335" y="1224"/>
                  </a:lnTo>
                  <a:lnTo>
                    <a:pt x="364" y="1229"/>
                  </a:lnTo>
                  <a:lnTo>
                    <a:pt x="373" y="1275"/>
                  </a:lnTo>
                  <a:lnTo>
                    <a:pt x="390" y="1300"/>
                  </a:lnTo>
                  <a:lnTo>
                    <a:pt x="432" y="1318"/>
                  </a:lnTo>
                  <a:lnTo>
                    <a:pt x="465" y="1405"/>
                  </a:lnTo>
                  <a:lnTo>
                    <a:pt x="492" y="1423"/>
                  </a:lnTo>
                  <a:lnTo>
                    <a:pt x="503" y="1479"/>
                  </a:lnTo>
                  <a:lnTo>
                    <a:pt x="492" y="1502"/>
                  </a:lnTo>
                  <a:lnTo>
                    <a:pt x="492" y="1529"/>
                  </a:lnTo>
                  <a:lnTo>
                    <a:pt x="530" y="1556"/>
                  </a:lnTo>
                  <a:lnTo>
                    <a:pt x="533" y="1587"/>
                  </a:lnTo>
                  <a:lnTo>
                    <a:pt x="557" y="1603"/>
                  </a:lnTo>
                  <a:lnTo>
                    <a:pt x="585" y="1575"/>
                  </a:lnTo>
                  <a:lnTo>
                    <a:pt x="624" y="1607"/>
                  </a:lnTo>
                  <a:lnTo>
                    <a:pt x="682" y="1634"/>
                  </a:lnTo>
                  <a:lnTo>
                    <a:pt x="728" y="1680"/>
                  </a:lnTo>
                  <a:lnTo>
                    <a:pt x="742" y="1721"/>
                  </a:lnTo>
                  <a:lnTo>
                    <a:pt x="756" y="1723"/>
                  </a:lnTo>
                  <a:lnTo>
                    <a:pt x="761" y="1769"/>
                  </a:lnTo>
                  <a:lnTo>
                    <a:pt x="779" y="1785"/>
                  </a:lnTo>
                  <a:lnTo>
                    <a:pt x="795" y="1847"/>
                  </a:lnTo>
                  <a:lnTo>
                    <a:pt x="830" y="1879"/>
                  </a:lnTo>
                  <a:lnTo>
                    <a:pt x="842" y="1943"/>
                  </a:lnTo>
                  <a:lnTo>
                    <a:pt x="853" y="1963"/>
                  </a:lnTo>
                  <a:lnTo>
                    <a:pt x="839" y="2024"/>
                  </a:lnTo>
                  <a:lnTo>
                    <a:pt x="826" y="2036"/>
                  </a:lnTo>
                  <a:lnTo>
                    <a:pt x="839" y="2064"/>
                  </a:lnTo>
                  <a:lnTo>
                    <a:pt x="858" y="2132"/>
                  </a:lnTo>
                  <a:lnTo>
                    <a:pt x="865" y="2201"/>
                  </a:lnTo>
                  <a:lnTo>
                    <a:pt x="898" y="2230"/>
                  </a:lnTo>
                  <a:lnTo>
                    <a:pt x="904" y="2256"/>
                  </a:lnTo>
                  <a:lnTo>
                    <a:pt x="996" y="2355"/>
                  </a:lnTo>
                  <a:lnTo>
                    <a:pt x="1028" y="2369"/>
                  </a:lnTo>
                  <a:lnTo>
                    <a:pt x="1065" y="2372"/>
                  </a:lnTo>
                  <a:lnTo>
                    <a:pt x="1090" y="2407"/>
                  </a:lnTo>
                  <a:lnTo>
                    <a:pt x="1108" y="2407"/>
                  </a:lnTo>
                  <a:lnTo>
                    <a:pt x="1162" y="2454"/>
                  </a:lnTo>
                  <a:lnTo>
                    <a:pt x="1164" y="2481"/>
                  </a:lnTo>
                  <a:lnTo>
                    <a:pt x="1209" y="2490"/>
                  </a:lnTo>
                  <a:lnTo>
                    <a:pt x="1204" y="2516"/>
                  </a:lnTo>
                  <a:lnTo>
                    <a:pt x="1228" y="2525"/>
                  </a:lnTo>
                  <a:lnTo>
                    <a:pt x="1271" y="2684"/>
                  </a:lnTo>
                  <a:lnTo>
                    <a:pt x="1309" y="2707"/>
                  </a:lnTo>
                  <a:lnTo>
                    <a:pt x="1313" y="2754"/>
                  </a:lnTo>
                  <a:lnTo>
                    <a:pt x="1450" y="2894"/>
                  </a:lnTo>
                  <a:lnTo>
                    <a:pt x="1471" y="2894"/>
                  </a:lnTo>
                  <a:lnTo>
                    <a:pt x="1485" y="2974"/>
                  </a:lnTo>
                  <a:lnTo>
                    <a:pt x="1543" y="2990"/>
                  </a:lnTo>
                  <a:lnTo>
                    <a:pt x="1575" y="3084"/>
                  </a:lnTo>
                  <a:lnTo>
                    <a:pt x="1608" y="3087"/>
                  </a:lnTo>
                  <a:lnTo>
                    <a:pt x="1636" y="3099"/>
                  </a:lnTo>
                  <a:lnTo>
                    <a:pt x="1655" y="3063"/>
                  </a:lnTo>
                  <a:lnTo>
                    <a:pt x="1704" y="3031"/>
                  </a:lnTo>
                  <a:lnTo>
                    <a:pt x="1671" y="2969"/>
                  </a:lnTo>
                  <a:lnTo>
                    <a:pt x="1695" y="2881"/>
                  </a:lnTo>
                  <a:lnTo>
                    <a:pt x="1744" y="2860"/>
                  </a:lnTo>
                  <a:lnTo>
                    <a:pt x="1800" y="2905"/>
                  </a:lnTo>
                  <a:lnTo>
                    <a:pt x="1914" y="2909"/>
                  </a:lnTo>
                  <a:lnTo>
                    <a:pt x="2072" y="2973"/>
                  </a:lnTo>
                  <a:lnTo>
                    <a:pt x="2236" y="3052"/>
                  </a:lnTo>
                  <a:lnTo>
                    <a:pt x="2244" y="3218"/>
                  </a:lnTo>
                  <a:lnTo>
                    <a:pt x="2577" y="2768"/>
                  </a:lnTo>
                  <a:lnTo>
                    <a:pt x="3792" y="2405"/>
                  </a:lnTo>
                  <a:lnTo>
                    <a:pt x="3819" y="2005"/>
                  </a:lnTo>
                  <a:lnTo>
                    <a:pt x="3777" y="1856"/>
                  </a:lnTo>
                  <a:lnTo>
                    <a:pt x="3777" y="1854"/>
                  </a:lnTo>
                  <a:lnTo>
                    <a:pt x="3715" y="1912"/>
                  </a:lnTo>
                  <a:lnTo>
                    <a:pt x="3177" y="1830"/>
                  </a:lnTo>
                  <a:lnTo>
                    <a:pt x="3138" y="1686"/>
                  </a:lnTo>
                  <a:lnTo>
                    <a:pt x="3094" y="1635"/>
                  </a:lnTo>
                  <a:lnTo>
                    <a:pt x="3095" y="1572"/>
                  </a:lnTo>
                  <a:lnTo>
                    <a:pt x="3095" y="1571"/>
                  </a:lnTo>
                  <a:lnTo>
                    <a:pt x="3085" y="1575"/>
                  </a:lnTo>
                  <a:lnTo>
                    <a:pt x="3068" y="1545"/>
                  </a:lnTo>
                  <a:lnTo>
                    <a:pt x="3069" y="1528"/>
                  </a:lnTo>
                  <a:lnTo>
                    <a:pt x="3086" y="1507"/>
                  </a:lnTo>
                  <a:lnTo>
                    <a:pt x="3055" y="1510"/>
                  </a:lnTo>
                  <a:lnTo>
                    <a:pt x="3051" y="1501"/>
                  </a:lnTo>
                  <a:lnTo>
                    <a:pt x="3020" y="1501"/>
                  </a:lnTo>
                  <a:lnTo>
                    <a:pt x="2960" y="1469"/>
                  </a:lnTo>
                  <a:lnTo>
                    <a:pt x="2952" y="1452"/>
                  </a:lnTo>
                  <a:lnTo>
                    <a:pt x="2943" y="1458"/>
                  </a:lnTo>
                  <a:lnTo>
                    <a:pt x="2913" y="1415"/>
                  </a:lnTo>
                  <a:lnTo>
                    <a:pt x="2904" y="1368"/>
                  </a:lnTo>
                  <a:lnTo>
                    <a:pt x="2811" y="1251"/>
                  </a:lnTo>
                  <a:lnTo>
                    <a:pt x="2787" y="1207"/>
                  </a:lnTo>
                  <a:lnTo>
                    <a:pt x="2808" y="1213"/>
                  </a:lnTo>
                  <a:lnTo>
                    <a:pt x="2808" y="1192"/>
                  </a:lnTo>
                  <a:lnTo>
                    <a:pt x="2775" y="1103"/>
                  </a:lnTo>
                  <a:lnTo>
                    <a:pt x="2775" y="1082"/>
                  </a:lnTo>
                  <a:lnTo>
                    <a:pt x="2751" y="1046"/>
                  </a:lnTo>
                  <a:lnTo>
                    <a:pt x="2734" y="1046"/>
                  </a:lnTo>
                  <a:lnTo>
                    <a:pt x="2675" y="960"/>
                  </a:lnTo>
                  <a:lnTo>
                    <a:pt x="2653" y="959"/>
                  </a:lnTo>
                  <a:lnTo>
                    <a:pt x="2626" y="929"/>
                  </a:lnTo>
                  <a:lnTo>
                    <a:pt x="2630" y="917"/>
                  </a:lnTo>
                  <a:lnTo>
                    <a:pt x="2641" y="914"/>
                  </a:lnTo>
                  <a:lnTo>
                    <a:pt x="2656" y="924"/>
                  </a:lnTo>
                  <a:lnTo>
                    <a:pt x="2641" y="902"/>
                  </a:lnTo>
                  <a:lnTo>
                    <a:pt x="2610" y="896"/>
                  </a:lnTo>
                  <a:lnTo>
                    <a:pt x="2547" y="881"/>
                  </a:lnTo>
                  <a:lnTo>
                    <a:pt x="2513" y="788"/>
                  </a:lnTo>
                  <a:lnTo>
                    <a:pt x="2493" y="743"/>
                  </a:lnTo>
                  <a:lnTo>
                    <a:pt x="2470" y="731"/>
                  </a:lnTo>
                  <a:lnTo>
                    <a:pt x="2470" y="700"/>
                  </a:lnTo>
                  <a:lnTo>
                    <a:pt x="2457" y="708"/>
                  </a:lnTo>
                  <a:lnTo>
                    <a:pt x="2443" y="690"/>
                  </a:lnTo>
                  <a:close/>
                </a:path>
              </a:pathLst>
            </a:custGeom>
            <a:solidFill>
              <a:srgbClr val="F4B486"/>
            </a:solidFill>
            <a:ln w="635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4" name="Freeform 44"/>
            <p:cNvSpPr>
              <a:spLocks/>
            </p:cNvSpPr>
            <p:nvPr/>
          </p:nvSpPr>
          <p:spPr bwMode="auto">
            <a:xfrm>
              <a:off x="1624056" y="4575831"/>
              <a:ext cx="21057" cy="47606"/>
            </a:xfrm>
            <a:custGeom>
              <a:avLst/>
              <a:gdLst>
                <a:gd name="T0" fmla="*/ 110 w 144"/>
                <a:gd name="T1" fmla="*/ 311 h 311"/>
                <a:gd name="T2" fmla="*/ 79 w 144"/>
                <a:gd name="T3" fmla="*/ 311 h 311"/>
                <a:gd name="T4" fmla="*/ 19 w 144"/>
                <a:gd name="T5" fmla="*/ 279 h 311"/>
                <a:gd name="T6" fmla="*/ 11 w 144"/>
                <a:gd name="T7" fmla="*/ 262 h 311"/>
                <a:gd name="T8" fmla="*/ 21 w 144"/>
                <a:gd name="T9" fmla="*/ 256 h 311"/>
                <a:gd name="T10" fmla="*/ 21 w 144"/>
                <a:gd name="T11" fmla="*/ 219 h 311"/>
                <a:gd name="T12" fmla="*/ 9 w 144"/>
                <a:gd name="T13" fmla="*/ 203 h 311"/>
                <a:gd name="T14" fmla="*/ 0 w 144"/>
                <a:gd name="T15" fmla="*/ 177 h 311"/>
                <a:gd name="T16" fmla="*/ 6 w 144"/>
                <a:gd name="T17" fmla="*/ 121 h 311"/>
                <a:gd name="T18" fmla="*/ 21 w 144"/>
                <a:gd name="T19" fmla="*/ 121 h 311"/>
                <a:gd name="T20" fmla="*/ 31 w 144"/>
                <a:gd name="T21" fmla="*/ 128 h 311"/>
                <a:gd name="T22" fmla="*/ 21 w 144"/>
                <a:gd name="T23" fmla="*/ 72 h 311"/>
                <a:gd name="T24" fmla="*/ 29 w 144"/>
                <a:gd name="T25" fmla="*/ 72 h 311"/>
                <a:gd name="T26" fmla="*/ 23 w 144"/>
                <a:gd name="T27" fmla="*/ 43 h 311"/>
                <a:gd name="T28" fmla="*/ 36 w 144"/>
                <a:gd name="T29" fmla="*/ 34 h 311"/>
                <a:gd name="T30" fmla="*/ 36 w 144"/>
                <a:gd name="T31" fmla="*/ 18 h 311"/>
                <a:gd name="T32" fmla="*/ 49 w 144"/>
                <a:gd name="T33" fmla="*/ 17 h 311"/>
                <a:gd name="T34" fmla="*/ 54 w 144"/>
                <a:gd name="T35" fmla="*/ 0 h 311"/>
                <a:gd name="T36" fmla="*/ 69 w 144"/>
                <a:gd name="T37" fmla="*/ 0 h 311"/>
                <a:gd name="T38" fmla="*/ 101 w 144"/>
                <a:gd name="T39" fmla="*/ 26 h 311"/>
                <a:gd name="T40" fmla="*/ 103 w 144"/>
                <a:gd name="T41" fmla="*/ 45 h 311"/>
                <a:gd name="T42" fmla="*/ 118 w 144"/>
                <a:gd name="T43" fmla="*/ 45 h 311"/>
                <a:gd name="T44" fmla="*/ 125 w 144"/>
                <a:gd name="T45" fmla="*/ 58 h 311"/>
                <a:gd name="T46" fmla="*/ 113 w 144"/>
                <a:gd name="T47" fmla="*/ 117 h 311"/>
                <a:gd name="T48" fmla="*/ 105 w 144"/>
                <a:gd name="T49" fmla="*/ 117 h 311"/>
                <a:gd name="T50" fmla="*/ 112 w 144"/>
                <a:gd name="T51" fmla="*/ 179 h 311"/>
                <a:gd name="T52" fmla="*/ 124 w 144"/>
                <a:gd name="T53" fmla="*/ 179 h 311"/>
                <a:gd name="T54" fmla="*/ 144 w 144"/>
                <a:gd name="T55" fmla="*/ 215 h 311"/>
                <a:gd name="T56" fmla="*/ 129 w 144"/>
                <a:gd name="T57" fmla="*/ 306 h 311"/>
                <a:gd name="T58" fmla="*/ 108 w 144"/>
                <a:gd name="T59" fmla="*/ 310 h 311"/>
                <a:gd name="T60" fmla="*/ 110 w 144"/>
                <a:gd name="T61" fmla="*/ 311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44" h="311">
                  <a:moveTo>
                    <a:pt x="110" y="311"/>
                  </a:moveTo>
                  <a:lnTo>
                    <a:pt x="79" y="311"/>
                  </a:lnTo>
                  <a:lnTo>
                    <a:pt x="19" y="279"/>
                  </a:lnTo>
                  <a:lnTo>
                    <a:pt x="11" y="262"/>
                  </a:lnTo>
                  <a:lnTo>
                    <a:pt x="21" y="256"/>
                  </a:lnTo>
                  <a:lnTo>
                    <a:pt x="21" y="219"/>
                  </a:lnTo>
                  <a:lnTo>
                    <a:pt x="9" y="203"/>
                  </a:lnTo>
                  <a:lnTo>
                    <a:pt x="0" y="177"/>
                  </a:lnTo>
                  <a:lnTo>
                    <a:pt x="6" y="121"/>
                  </a:lnTo>
                  <a:lnTo>
                    <a:pt x="21" y="121"/>
                  </a:lnTo>
                  <a:lnTo>
                    <a:pt x="31" y="128"/>
                  </a:lnTo>
                  <a:lnTo>
                    <a:pt x="21" y="72"/>
                  </a:lnTo>
                  <a:lnTo>
                    <a:pt x="29" y="72"/>
                  </a:lnTo>
                  <a:lnTo>
                    <a:pt x="23" y="43"/>
                  </a:lnTo>
                  <a:lnTo>
                    <a:pt x="36" y="34"/>
                  </a:lnTo>
                  <a:lnTo>
                    <a:pt x="36" y="18"/>
                  </a:lnTo>
                  <a:lnTo>
                    <a:pt x="49" y="17"/>
                  </a:lnTo>
                  <a:lnTo>
                    <a:pt x="54" y="0"/>
                  </a:lnTo>
                  <a:lnTo>
                    <a:pt x="69" y="0"/>
                  </a:lnTo>
                  <a:lnTo>
                    <a:pt x="101" y="26"/>
                  </a:lnTo>
                  <a:lnTo>
                    <a:pt x="103" y="45"/>
                  </a:lnTo>
                  <a:lnTo>
                    <a:pt x="118" y="45"/>
                  </a:lnTo>
                  <a:lnTo>
                    <a:pt x="125" y="58"/>
                  </a:lnTo>
                  <a:lnTo>
                    <a:pt x="113" y="117"/>
                  </a:lnTo>
                  <a:lnTo>
                    <a:pt x="105" y="117"/>
                  </a:lnTo>
                  <a:lnTo>
                    <a:pt x="112" y="179"/>
                  </a:lnTo>
                  <a:lnTo>
                    <a:pt x="124" y="179"/>
                  </a:lnTo>
                  <a:lnTo>
                    <a:pt x="144" y="215"/>
                  </a:lnTo>
                  <a:lnTo>
                    <a:pt x="129" y="306"/>
                  </a:lnTo>
                  <a:lnTo>
                    <a:pt x="108" y="310"/>
                  </a:lnTo>
                  <a:lnTo>
                    <a:pt x="110" y="311"/>
                  </a:lnTo>
                  <a:close/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5" name="Freeform 45"/>
            <p:cNvSpPr>
              <a:spLocks/>
            </p:cNvSpPr>
            <p:nvPr/>
          </p:nvSpPr>
          <p:spPr bwMode="auto">
            <a:xfrm>
              <a:off x="1646943" y="4579493"/>
              <a:ext cx="133662" cy="106197"/>
            </a:xfrm>
            <a:custGeom>
              <a:avLst/>
              <a:gdLst>
                <a:gd name="T0" fmla="*/ 1 w 875"/>
                <a:gd name="T1" fmla="*/ 357 h 697"/>
                <a:gd name="T2" fmla="*/ 0 w 875"/>
                <a:gd name="T3" fmla="*/ 420 h 697"/>
                <a:gd name="T4" fmla="*/ 44 w 875"/>
                <a:gd name="T5" fmla="*/ 471 h 697"/>
                <a:gd name="T6" fmla="*/ 83 w 875"/>
                <a:gd name="T7" fmla="*/ 615 h 697"/>
                <a:gd name="T8" fmla="*/ 621 w 875"/>
                <a:gd name="T9" fmla="*/ 697 h 697"/>
                <a:gd name="T10" fmla="*/ 683 w 875"/>
                <a:gd name="T11" fmla="*/ 639 h 697"/>
                <a:gd name="T12" fmla="*/ 838 w 875"/>
                <a:gd name="T13" fmla="*/ 156 h 697"/>
                <a:gd name="T14" fmla="*/ 875 w 875"/>
                <a:gd name="T15" fmla="*/ 152 h 697"/>
                <a:gd name="T16" fmla="*/ 870 w 875"/>
                <a:gd name="T17" fmla="*/ 106 h 697"/>
                <a:gd name="T18" fmla="*/ 865 w 875"/>
                <a:gd name="T19" fmla="*/ 81 h 697"/>
                <a:gd name="T20" fmla="*/ 848 w 875"/>
                <a:gd name="T21" fmla="*/ 87 h 697"/>
                <a:gd name="T22" fmla="*/ 838 w 875"/>
                <a:gd name="T23" fmla="*/ 78 h 697"/>
                <a:gd name="T24" fmla="*/ 838 w 875"/>
                <a:gd name="T25" fmla="*/ 72 h 697"/>
                <a:gd name="T26" fmla="*/ 822 w 875"/>
                <a:gd name="T27" fmla="*/ 71 h 697"/>
                <a:gd name="T28" fmla="*/ 817 w 875"/>
                <a:gd name="T29" fmla="*/ 6 h 697"/>
                <a:gd name="T30" fmla="*/ 794 w 875"/>
                <a:gd name="T31" fmla="*/ 0 h 697"/>
                <a:gd name="T32" fmla="*/ 793 w 875"/>
                <a:gd name="T33" fmla="*/ 26 h 697"/>
                <a:gd name="T34" fmla="*/ 783 w 875"/>
                <a:gd name="T35" fmla="*/ 44 h 697"/>
                <a:gd name="T36" fmla="*/ 670 w 875"/>
                <a:gd name="T37" fmla="*/ 113 h 697"/>
                <a:gd name="T38" fmla="*/ 670 w 875"/>
                <a:gd name="T39" fmla="*/ 163 h 697"/>
                <a:gd name="T40" fmla="*/ 564 w 875"/>
                <a:gd name="T41" fmla="*/ 253 h 697"/>
                <a:gd name="T42" fmla="*/ 547 w 875"/>
                <a:gd name="T43" fmla="*/ 280 h 697"/>
                <a:gd name="T44" fmla="*/ 563 w 875"/>
                <a:gd name="T45" fmla="*/ 285 h 697"/>
                <a:gd name="T46" fmla="*/ 571 w 875"/>
                <a:gd name="T47" fmla="*/ 307 h 697"/>
                <a:gd name="T48" fmla="*/ 525 w 875"/>
                <a:gd name="T49" fmla="*/ 357 h 697"/>
                <a:gd name="T50" fmla="*/ 509 w 875"/>
                <a:gd name="T51" fmla="*/ 334 h 697"/>
                <a:gd name="T52" fmla="*/ 493 w 875"/>
                <a:gd name="T53" fmla="*/ 345 h 697"/>
                <a:gd name="T54" fmla="*/ 469 w 875"/>
                <a:gd name="T55" fmla="*/ 345 h 697"/>
                <a:gd name="T56" fmla="*/ 472 w 875"/>
                <a:gd name="T57" fmla="*/ 373 h 697"/>
                <a:gd name="T58" fmla="*/ 461 w 875"/>
                <a:gd name="T59" fmla="*/ 377 h 697"/>
                <a:gd name="T60" fmla="*/ 452 w 875"/>
                <a:gd name="T61" fmla="*/ 393 h 697"/>
                <a:gd name="T62" fmla="*/ 398 w 875"/>
                <a:gd name="T63" fmla="*/ 403 h 697"/>
                <a:gd name="T64" fmla="*/ 360 w 875"/>
                <a:gd name="T65" fmla="*/ 408 h 697"/>
                <a:gd name="T66" fmla="*/ 343 w 875"/>
                <a:gd name="T67" fmla="*/ 387 h 697"/>
                <a:gd name="T68" fmla="*/ 307 w 875"/>
                <a:gd name="T69" fmla="*/ 389 h 697"/>
                <a:gd name="T70" fmla="*/ 292 w 875"/>
                <a:gd name="T71" fmla="*/ 381 h 697"/>
                <a:gd name="T72" fmla="*/ 265 w 875"/>
                <a:gd name="T73" fmla="*/ 387 h 697"/>
                <a:gd name="T74" fmla="*/ 202 w 875"/>
                <a:gd name="T75" fmla="*/ 372 h 697"/>
                <a:gd name="T76" fmla="*/ 127 w 875"/>
                <a:gd name="T77" fmla="*/ 431 h 697"/>
                <a:gd name="T78" fmla="*/ 99 w 875"/>
                <a:gd name="T79" fmla="*/ 422 h 697"/>
                <a:gd name="T80" fmla="*/ 71 w 875"/>
                <a:gd name="T81" fmla="*/ 420 h 697"/>
                <a:gd name="T82" fmla="*/ 41 w 875"/>
                <a:gd name="T83" fmla="*/ 432 h 697"/>
                <a:gd name="T84" fmla="*/ 30 w 875"/>
                <a:gd name="T85" fmla="*/ 349 h 697"/>
                <a:gd name="T86" fmla="*/ 15 w 875"/>
                <a:gd name="T87" fmla="*/ 366 h 697"/>
                <a:gd name="T88" fmla="*/ 1 w 875"/>
                <a:gd name="T89" fmla="*/ 357 h 6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75" h="697">
                  <a:moveTo>
                    <a:pt x="1" y="357"/>
                  </a:moveTo>
                  <a:lnTo>
                    <a:pt x="0" y="420"/>
                  </a:lnTo>
                  <a:lnTo>
                    <a:pt x="44" y="471"/>
                  </a:lnTo>
                  <a:lnTo>
                    <a:pt x="83" y="615"/>
                  </a:lnTo>
                  <a:lnTo>
                    <a:pt x="621" y="697"/>
                  </a:lnTo>
                  <a:lnTo>
                    <a:pt x="683" y="639"/>
                  </a:lnTo>
                  <a:lnTo>
                    <a:pt x="838" y="156"/>
                  </a:lnTo>
                  <a:lnTo>
                    <a:pt x="875" y="152"/>
                  </a:lnTo>
                  <a:lnTo>
                    <a:pt x="870" y="106"/>
                  </a:lnTo>
                  <a:lnTo>
                    <a:pt x="865" y="81"/>
                  </a:lnTo>
                  <a:lnTo>
                    <a:pt x="848" y="87"/>
                  </a:lnTo>
                  <a:lnTo>
                    <a:pt x="838" y="78"/>
                  </a:lnTo>
                  <a:lnTo>
                    <a:pt x="838" y="72"/>
                  </a:lnTo>
                  <a:lnTo>
                    <a:pt x="822" y="71"/>
                  </a:lnTo>
                  <a:lnTo>
                    <a:pt x="817" y="6"/>
                  </a:lnTo>
                  <a:lnTo>
                    <a:pt x="794" y="0"/>
                  </a:lnTo>
                  <a:lnTo>
                    <a:pt x="793" y="26"/>
                  </a:lnTo>
                  <a:lnTo>
                    <a:pt x="783" y="44"/>
                  </a:lnTo>
                  <a:lnTo>
                    <a:pt x="670" y="113"/>
                  </a:lnTo>
                  <a:lnTo>
                    <a:pt x="670" y="163"/>
                  </a:lnTo>
                  <a:lnTo>
                    <a:pt x="564" y="253"/>
                  </a:lnTo>
                  <a:lnTo>
                    <a:pt x="547" y="280"/>
                  </a:lnTo>
                  <a:lnTo>
                    <a:pt x="563" y="285"/>
                  </a:lnTo>
                  <a:lnTo>
                    <a:pt x="571" y="307"/>
                  </a:lnTo>
                  <a:lnTo>
                    <a:pt x="525" y="357"/>
                  </a:lnTo>
                  <a:lnTo>
                    <a:pt x="509" y="334"/>
                  </a:lnTo>
                  <a:lnTo>
                    <a:pt x="493" y="345"/>
                  </a:lnTo>
                  <a:lnTo>
                    <a:pt x="469" y="345"/>
                  </a:lnTo>
                  <a:lnTo>
                    <a:pt x="472" y="373"/>
                  </a:lnTo>
                  <a:lnTo>
                    <a:pt x="461" y="377"/>
                  </a:lnTo>
                  <a:lnTo>
                    <a:pt x="452" y="393"/>
                  </a:lnTo>
                  <a:lnTo>
                    <a:pt x="398" y="403"/>
                  </a:lnTo>
                  <a:lnTo>
                    <a:pt x="360" y="408"/>
                  </a:lnTo>
                  <a:lnTo>
                    <a:pt x="343" y="387"/>
                  </a:lnTo>
                  <a:lnTo>
                    <a:pt x="307" y="389"/>
                  </a:lnTo>
                  <a:lnTo>
                    <a:pt x="292" y="381"/>
                  </a:lnTo>
                  <a:lnTo>
                    <a:pt x="265" y="387"/>
                  </a:lnTo>
                  <a:lnTo>
                    <a:pt x="202" y="372"/>
                  </a:lnTo>
                  <a:lnTo>
                    <a:pt x="127" y="431"/>
                  </a:lnTo>
                  <a:lnTo>
                    <a:pt x="99" y="422"/>
                  </a:lnTo>
                  <a:lnTo>
                    <a:pt x="71" y="420"/>
                  </a:lnTo>
                  <a:lnTo>
                    <a:pt x="41" y="432"/>
                  </a:lnTo>
                  <a:lnTo>
                    <a:pt x="30" y="349"/>
                  </a:lnTo>
                  <a:lnTo>
                    <a:pt x="15" y="366"/>
                  </a:lnTo>
                  <a:lnTo>
                    <a:pt x="1" y="357"/>
                  </a:lnTo>
                  <a:close/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6" name="Freeform 46"/>
            <p:cNvSpPr>
              <a:spLocks noEditPoints="1"/>
            </p:cNvSpPr>
            <p:nvPr/>
          </p:nvSpPr>
          <p:spPr bwMode="auto">
            <a:xfrm>
              <a:off x="1672576" y="4565760"/>
              <a:ext cx="208732" cy="296619"/>
            </a:xfrm>
            <a:custGeom>
              <a:avLst/>
              <a:gdLst>
                <a:gd name="T0" fmla="*/ 532 w 1371"/>
                <a:gd name="T1" fmla="*/ 1276 h 1940"/>
                <a:gd name="T2" fmla="*/ 517 w 1371"/>
                <a:gd name="T3" fmla="*/ 727 h 1940"/>
                <a:gd name="T4" fmla="*/ 709 w 1371"/>
                <a:gd name="T5" fmla="*/ 238 h 1940"/>
                <a:gd name="T6" fmla="*/ 779 w 1371"/>
                <a:gd name="T7" fmla="*/ 422 h 1940"/>
                <a:gd name="T8" fmla="*/ 887 w 1371"/>
                <a:gd name="T9" fmla="*/ 533 h 1940"/>
                <a:gd name="T10" fmla="*/ 956 w 1371"/>
                <a:gd name="T11" fmla="*/ 534 h 1940"/>
                <a:gd name="T12" fmla="*/ 1073 w 1371"/>
                <a:gd name="T13" fmla="*/ 549 h 1940"/>
                <a:gd name="T14" fmla="*/ 1144 w 1371"/>
                <a:gd name="T15" fmla="*/ 540 h 1940"/>
                <a:gd name="T16" fmla="*/ 1210 w 1371"/>
                <a:gd name="T17" fmla="*/ 656 h 1940"/>
                <a:gd name="T18" fmla="*/ 1258 w 1371"/>
                <a:gd name="T19" fmla="*/ 718 h 1940"/>
                <a:gd name="T20" fmla="*/ 1360 w 1371"/>
                <a:gd name="T21" fmla="*/ 779 h 1940"/>
                <a:gd name="T22" fmla="*/ 1369 w 1371"/>
                <a:gd name="T23" fmla="*/ 827 h 1940"/>
                <a:gd name="T24" fmla="*/ 1350 w 1371"/>
                <a:gd name="T25" fmla="*/ 891 h 1940"/>
                <a:gd name="T26" fmla="*/ 1276 w 1371"/>
                <a:gd name="T27" fmla="*/ 1027 h 1940"/>
                <a:gd name="T28" fmla="*/ 1211 w 1371"/>
                <a:gd name="T29" fmla="*/ 1110 h 1940"/>
                <a:gd name="T30" fmla="*/ 1169 w 1371"/>
                <a:gd name="T31" fmla="*/ 1199 h 1940"/>
                <a:gd name="T32" fmla="*/ 1128 w 1371"/>
                <a:gd name="T33" fmla="*/ 1187 h 1940"/>
                <a:gd name="T34" fmla="*/ 1140 w 1371"/>
                <a:gd name="T35" fmla="*/ 1148 h 1940"/>
                <a:gd name="T36" fmla="*/ 1106 w 1371"/>
                <a:gd name="T37" fmla="*/ 1157 h 1940"/>
                <a:gd name="T38" fmla="*/ 1075 w 1371"/>
                <a:gd name="T39" fmla="*/ 1199 h 1940"/>
                <a:gd name="T40" fmla="*/ 1068 w 1371"/>
                <a:gd name="T41" fmla="*/ 1228 h 1940"/>
                <a:gd name="T42" fmla="*/ 1036 w 1371"/>
                <a:gd name="T43" fmla="*/ 1319 h 1940"/>
                <a:gd name="T44" fmla="*/ 1032 w 1371"/>
                <a:gd name="T45" fmla="*/ 1350 h 1940"/>
                <a:gd name="T46" fmla="*/ 1039 w 1371"/>
                <a:gd name="T47" fmla="*/ 1385 h 1940"/>
                <a:gd name="T48" fmla="*/ 1077 w 1371"/>
                <a:gd name="T49" fmla="*/ 1466 h 1940"/>
                <a:gd name="T50" fmla="*/ 979 w 1371"/>
                <a:gd name="T51" fmla="*/ 1491 h 1940"/>
                <a:gd name="T52" fmla="*/ 934 w 1371"/>
                <a:gd name="T53" fmla="*/ 1491 h 1940"/>
                <a:gd name="T54" fmla="*/ 826 w 1371"/>
                <a:gd name="T55" fmla="*/ 1585 h 1940"/>
                <a:gd name="T56" fmla="*/ 809 w 1371"/>
                <a:gd name="T57" fmla="*/ 1656 h 1940"/>
                <a:gd name="T58" fmla="*/ 753 w 1371"/>
                <a:gd name="T59" fmla="*/ 1683 h 1940"/>
                <a:gd name="T60" fmla="*/ 643 w 1371"/>
                <a:gd name="T61" fmla="*/ 1688 h 1940"/>
                <a:gd name="T62" fmla="*/ 601 w 1371"/>
                <a:gd name="T63" fmla="*/ 1731 h 1940"/>
                <a:gd name="T64" fmla="*/ 603 w 1371"/>
                <a:gd name="T65" fmla="*/ 1772 h 1940"/>
                <a:gd name="T66" fmla="*/ 618 w 1371"/>
                <a:gd name="T67" fmla="*/ 1804 h 1940"/>
                <a:gd name="T68" fmla="*/ 610 w 1371"/>
                <a:gd name="T69" fmla="*/ 1814 h 1940"/>
                <a:gd name="T70" fmla="*/ 544 w 1371"/>
                <a:gd name="T71" fmla="*/ 1881 h 1940"/>
                <a:gd name="T72" fmla="*/ 484 w 1371"/>
                <a:gd name="T73" fmla="*/ 1869 h 1940"/>
                <a:gd name="T74" fmla="*/ 382 w 1371"/>
                <a:gd name="T75" fmla="*/ 1902 h 1940"/>
                <a:gd name="T76" fmla="*/ 318 w 1371"/>
                <a:gd name="T77" fmla="*/ 1940 h 1940"/>
                <a:gd name="T78" fmla="*/ 273 w 1371"/>
                <a:gd name="T79" fmla="*/ 1932 h 1940"/>
                <a:gd name="T80" fmla="*/ 143 w 1371"/>
                <a:gd name="T81" fmla="*/ 1813 h 1940"/>
                <a:gd name="T82" fmla="*/ 0 w 1371"/>
                <a:gd name="T83" fmla="*/ 1522 h 1940"/>
                <a:gd name="T84" fmla="*/ 11 w 1371"/>
                <a:gd name="T85" fmla="*/ 1431 h 1940"/>
                <a:gd name="T86" fmla="*/ 673 w 1371"/>
                <a:gd name="T87" fmla="*/ 136 h 1940"/>
                <a:gd name="T88" fmla="*/ 694 w 1371"/>
                <a:gd name="T89" fmla="*/ 56 h 1940"/>
                <a:gd name="T90" fmla="*/ 692 w 1371"/>
                <a:gd name="T91" fmla="*/ 30 h 1940"/>
                <a:gd name="T92" fmla="*/ 691 w 1371"/>
                <a:gd name="T93" fmla="*/ 13 h 1940"/>
                <a:gd name="T94" fmla="*/ 690 w 1371"/>
                <a:gd name="T95" fmla="*/ 0 h 1940"/>
                <a:gd name="T96" fmla="*/ 662 w 1371"/>
                <a:gd name="T97" fmla="*/ 2 h 1940"/>
                <a:gd name="T98" fmla="*/ 643 w 1371"/>
                <a:gd name="T99" fmla="*/ 64 h 1940"/>
                <a:gd name="T100" fmla="*/ 628 w 1371"/>
                <a:gd name="T101" fmla="*/ 69 h 1940"/>
                <a:gd name="T102" fmla="*/ 651 w 1371"/>
                <a:gd name="T103" fmla="*/ 92 h 1940"/>
                <a:gd name="T104" fmla="*/ 672 w 1371"/>
                <a:gd name="T105" fmla="*/ 158 h 19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371" h="1940">
                  <a:moveTo>
                    <a:pt x="11" y="1431"/>
                  </a:moveTo>
                  <a:lnTo>
                    <a:pt x="532" y="1276"/>
                  </a:lnTo>
                  <a:lnTo>
                    <a:pt x="559" y="876"/>
                  </a:lnTo>
                  <a:lnTo>
                    <a:pt x="517" y="727"/>
                  </a:lnTo>
                  <a:lnTo>
                    <a:pt x="672" y="242"/>
                  </a:lnTo>
                  <a:lnTo>
                    <a:pt x="709" y="238"/>
                  </a:lnTo>
                  <a:lnTo>
                    <a:pt x="718" y="347"/>
                  </a:lnTo>
                  <a:lnTo>
                    <a:pt x="779" y="422"/>
                  </a:lnTo>
                  <a:lnTo>
                    <a:pt x="785" y="447"/>
                  </a:lnTo>
                  <a:lnTo>
                    <a:pt x="887" y="533"/>
                  </a:lnTo>
                  <a:lnTo>
                    <a:pt x="933" y="545"/>
                  </a:lnTo>
                  <a:lnTo>
                    <a:pt x="956" y="534"/>
                  </a:lnTo>
                  <a:lnTo>
                    <a:pt x="992" y="533"/>
                  </a:lnTo>
                  <a:lnTo>
                    <a:pt x="1073" y="549"/>
                  </a:lnTo>
                  <a:lnTo>
                    <a:pt x="1120" y="539"/>
                  </a:lnTo>
                  <a:lnTo>
                    <a:pt x="1144" y="540"/>
                  </a:lnTo>
                  <a:lnTo>
                    <a:pt x="1196" y="608"/>
                  </a:lnTo>
                  <a:lnTo>
                    <a:pt x="1210" y="656"/>
                  </a:lnTo>
                  <a:lnTo>
                    <a:pt x="1242" y="684"/>
                  </a:lnTo>
                  <a:lnTo>
                    <a:pt x="1258" y="718"/>
                  </a:lnTo>
                  <a:lnTo>
                    <a:pt x="1326" y="773"/>
                  </a:lnTo>
                  <a:lnTo>
                    <a:pt x="1360" y="779"/>
                  </a:lnTo>
                  <a:lnTo>
                    <a:pt x="1371" y="792"/>
                  </a:lnTo>
                  <a:lnTo>
                    <a:pt x="1369" y="827"/>
                  </a:lnTo>
                  <a:lnTo>
                    <a:pt x="1347" y="868"/>
                  </a:lnTo>
                  <a:lnTo>
                    <a:pt x="1350" y="891"/>
                  </a:lnTo>
                  <a:lnTo>
                    <a:pt x="1344" y="919"/>
                  </a:lnTo>
                  <a:lnTo>
                    <a:pt x="1276" y="1027"/>
                  </a:lnTo>
                  <a:lnTo>
                    <a:pt x="1232" y="1068"/>
                  </a:lnTo>
                  <a:lnTo>
                    <a:pt x="1211" y="1110"/>
                  </a:lnTo>
                  <a:lnTo>
                    <a:pt x="1190" y="1128"/>
                  </a:lnTo>
                  <a:lnTo>
                    <a:pt x="1169" y="1199"/>
                  </a:lnTo>
                  <a:lnTo>
                    <a:pt x="1147" y="1197"/>
                  </a:lnTo>
                  <a:lnTo>
                    <a:pt x="1128" y="1187"/>
                  </a:lnTo>
                  <a:lnTo>
                    <a:pt x="1132" y="1166"/>
                  </a:lnTo>
                  <a:lnTo>
                    <a:pt x="1140" y="1148"/>
                  </a:lnTo>
                  <a:lnTo>
                    <a:pt x="1124" y="1142"/>
                  </a:lnTo>
                  <a:lnTo>
                    <a:pt x="1106" y="1157"/>
                  </a:lnTo>
                  <a:lnTo>
                    <a:pt x="1084" y="1197"/>
                  </a:lnTo>
                  <a:lnTo>
                    <a:pt x="1075" y="1199"/>
                  </a:lnTo>
                  <a:lnTo>
                    <a:pt x="1089" y="1222"/>
                  </a:lnTo>
                  <a:lnTo>
                    <a:pt x="1068" y="1228"/>
                  </a:lnTo>
                  <a:lnTo>
                    <a:pt x="1036" y="1287"/>
                  </a:lnTo>
                  <a:lnTo>
                    <a:pt x="1036" y="1319"/>
                  </a:lnTo>
                  <a:lnTo>
                    <a:pt x="1025" y="1349"/>
                  </a:lnTo>
                  <a:lnTo>
                    <a:pt x="1032" y="1350"/>
                  </a:lnTo>
                  <a:lnTo>
                    <a:pt x="1049" y="1383"/>
                  </a:lnTo>
                  <a:lnTo>
                    <a:pt x="1039" y="1385"/>
                  </a:lnTo>
                  <a:lnTo>
                    <a:pt x="1062" y="1451"/>
                  </a:lnTo>
                  <a:lnTo>
                    <a:pt x="1077" y="1466"/>
                  </a:lnTo>
                  <a:lnTo>
                    <a:pt x="1070" y="1483"/>
                  </a:lnTo>
                  <a:lnTo>
                    <a:pt x="979" y="1491"/>
                  </a:lnTo>
                  <a:lnTo>
                    <a:pt x="960" y="1504"/>
                  </a:lnTo>
                  <a:lnTo>
                    <a:pt x="934" y="1491"/>
                  </a:lnTo>
                  <a:lnTo>
                    <a:pt x="893" y="1503"/>
                  </a:lnTo>
                  <a:lnTo>
                    <a:pt x="826" y="1585"/>
                  </a:lnTo>
                  <a:lnTo>
                    <a:pt x="826" y="1641"/>
                  </a:lnTo>
                  <a:lnTo>
                    <a:pt x="809" y="1656"/>
                  </a:lnTo>
                  <a:lnTo>
                    <a:pt x="775" y="1692"/>
                  </a:lnTo>
                  <a:lnTo>
                    <a:pt x="753" y="1683"/>
                  </a:lnTo>
                  <a:lnTo>
                    <a:pt x="706" y="1690"/>
                  </a:lnTo>
                  <a:lnTo>
                    <a:pt x="643" y="1688"/>
                  </a:lnTo>
                  <a:lnTo>
                    <a:pt x="627" y="1706"/>
                  </a:lnTo>
                  <a:lnTo>
                    <a:pt x="601" y="1731"/>
                  </a:lnTo>
                  <a:lnTo>
                    <a:pt x="606" y="1750"/>
                  </a:lnTo>
                  <a:lnTo>
                    <a:pt x="603" y="1772"/>
                  </a:lnTo>
                  <a:lnTo>
                    <a:pt x="619" y="1782"/>
                  </a:lnTo>
                  <a:lnTo>
                    <a:pt x="618" y="1804"/>
                  </a:lnTo>
                  <a:lnTo>
                    <a:pt x="608" y="1806"/>
                  </a:lnTo>
                  <a:lnTo>
                    <a:pt x="610" y="1814"/>
                  </a:lnTo>
                  <a:lnTo>
                    <a:pt x="566" y="1879"/>
                  </a:lnTo>
                  <a:lnTo>
                    <a:pt x="544" y="1881"/>
                  </a:lnTo>
                  <a:lnTo>
                    <a:pt x="516" y="1863"/>
                  </a:lnTo>
                  <a:lnTo>
                    <a:pt x="484" y="1869"/>
                  </a:lnTo>
                  <a:lnTo>
                    <a:pt x="447" y="1867"/>
                  </a:lnTo>
                  <a:lnTo>
                    <a:pt x="382" y="1902"/>
                  </a:lnTo>
                  <a:lnTo>
                    <a:pt x="343" y="1901"/>
                  </a:lnTo>
                  <a:lnTo>
                    <a:pt x="318" y="1940"/>
                  </a:lnTo>
                  <a:lnTo>
                    <a:pt x="282" y="1940"/>
                  </a:lnTo>
                  <a:lnTo>
                    <a:pt x="273" y="1932"/>
                  </a:lnTo>
                  <a:lnTo>
                    <a:pt x="248" y="1938"/>
                  </a:lnTo>
                  <a:lnTo>
                    <a:pt x="143" y="1813"/>
                  </a:lnTo>
                  <a:lnTo>
                    <a:pt x="166" y="1733"/>
                  </a:lnTo>
                  <a:lnTo>
                    <a:pt x="0" y="1522"/>
                  </a:lnTo>
                  <a:lnTo>
                    <a:pt x="11" y="1431"/>
                  </a:lnTo>
                  <a:lnTo>
                    <a:pt x="11" y="1431"/>
                  </a:lnTo>
                  <a:close/>
                  <a:moveTo>
                    <a:pt x="672" y="158"/>
                  </a:moveTo>
                  <a:lnTo>
                    <a:pt x="673" y="136"/>
                  </a:lnTo>
                  <a:lnTo>
                    <a:pt x="689" y="107"/>
                  </a:lnTo>
                  <a:lnTo>
                    <a:pt x="694" y="56"/>
                  </a:lnTo>
                  <a:lnTo>
                    <a:pt x="685" y="50"/>
                  </a:lnTo>
                  <a:lnTo>
                    <a:pt x="692" y="30"/>
                  </a:lnTo>
                  <a:lnTo>
                    <a:pt x="683" y="18"/>
                  </a:lnTo>
                  <a:lnTo>
                    <a:pt x="691" y="13"/>
                  </a:lnTo>
                  <a:lnTo>
                    <a:pt x="699" y="14"/>
                  </a:lnTo>
                  <a:lnTo>
                    <a:pt x="690" y="0"/>
                  </a:lnTo>
                  <a:lnTo>
                    <a:pt x="678" y="3"/>
                  </a:lnTo>
                  <a:lnTo>
                    <a:pt x="662" y="2"/>
                  </a:lnTo>
                  <a:lnTo>
                    <a:pt x="653" y="52"/>
                  </a:lnTo>
                  <a:lnTo>
                    <a:pt x="643" y="64"/>
                  </a:lnTo>
                  <a:lnTo>
                    <a:pt x="635" y="52"/>
                  </a:lnTo>
                  <a:lnTo>
                    <a:pt x="628" y="69"/>
                  </a:lnTo>
                  <a:lnTo>
                    <a:pt x="628" y="86"/>
                  </a:lnTo>
                  <a:lnTo>
                    <a:pt x="651" y="92"/>
                  </a:lnTo>
                  <a:lnTo>
                    <a:pt x="656" y="157"/>
                  </a:lnTo>
                  <a:lnTo>
                    <a:pt x="672" y="158"/>
                  </a:lnTo>
                  <a:close/>
                </a:path>
              </a:pathLst>
            </a:custGeom>
            <a:solidFill>
              <a:srgbClr val="F4B486"/>
            </a:solidFill>
            <a:ln w="635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7" name="Freeform 47"/>
            <p:cNvSpPr>
              <a:spLocks noEditPoints="1"/>
            </p:cNvSpPr>
            <p:nvPr/>
          </p:nvSpPr>
          <p:spPr bwMode="auto">
            <a:xfrm>
              <a:off x="1411662" y="4784563"/>
              <a:ext cx="340563" cy="209648"/>
            </a:xfrm>
            <a:custGeom>
              <a:avLst/>
              <a:gdLst>
                <a:gd name="T0" fmla="*/ 57 w 2232"/>
                <a:gd name="T1" fmla="*/ 527 h 1374"/>
                <a:gd name="T2" fmla="*/ 104 w 2232"/>
                <a:gd name="T3" fmla="*/ 503 h 1374"/>
                <a:gd name="T4" fmla="*/ 120 w 2232"/>
                <a:gd name="T5" fmla="*/ 409 h 1374"/>
                <a:gd name="T6" fmla="*/ 193 w 2232"/>
                <a:gd name="T7" fmla="*/ 300 h 1374"/>
                <a:gd name="T8" fmla="*/ 363 w 2232"/>
                <a:gd name="T9" fmla="*/ 349 h 1374"/>
                <a:gd name="T10" fmla="*/ 685 w 2232"/>
                <a:gd name="T11" fmla="*/ 492 h 1374"/>
                <a:gd name="T12" fmla="*/ 1026 w 2232"/>
                <a:gd name="T13" fmla="*/ 208 h 1374"/>
                <a:gd name="T14" fmla="*/ 1709 w 2232"/>
                <a:gd name="T15" fmla="*/ 91 h 1374"/>
                <a:gd name="T16" fmla="*/ 1852 w 2232"/>
                <a:gd name="T17" fmla="*/ 382 h 1374"/>
                <a:gd name="T18" fmla="*/ 1916 w 2232"/>
                <a:gd name="T19" fmla="*/ 518 h 1374"/>
                <a:gd name="T20" fmla="*/ 1783 w 2232"/>
                <a:gd name="T21" fmla="*/ 610 h 1374"/>
                <a:gd name="T22" fmla="*/ 1793 w 2232"/>
                <a:gd name="T23" fmla="*/ 671 h 1374"/>
                <a:gd name="T24" fmla="*/ 1795 w 2232"/>
                <a:gd name="T25" fmla="*/ 702 h 1374"/>
                <a:gd name="T26" fmla="*/ 1679 w 2232"/>
                <a:gd name="T27" fmla="*/ 752 h 1374"/>
                <a:gd name="T28" fmla="*/ 1493 w 2232"/>
                <a:gd name="T29" fmla="*/ 809 h 1374"/>
                <a:gd name="T30" fmla="*/ 1273 w 2232"/>
                <a:gd name="T31" fmla="*/ 889 h 1374"/>
                <a:gd name="T32" fmla="*/ 1220 w 2232"/>
                <a:gd name="T33" fmla="*/ 903 h 1374"/>
                <a:gd name="T34" fmla="*/ 1128 w 2232"/>
                <a:gd name="T35" fmla="*/ 1010 h 1374"/>
                <a:gd name="T36" fmla="*/ 1092 w 2232"/>
                <a:gd name="T37" fmla="*/ 1000 h 1374"/>
                <a:gd name="T38" fmla="*/ 1048 w 2232"/>
                <a:gd name="T39" fmla="*/ 1022 h 1374"/>
                <a:gd name="T40" fmla="*/ 997 w 2232"/>
                <a:gd name="T41" fmla="*/ 1002 h 1374"/>
                <a:gd name="T42" fmla="*/ 927 w 2232"/>
                <a:gd name="T43" fmla="*/ 1076 h 1374"/>
                <a:gd name="T44" fmla="*/ 834 w 2232"/>
                <a:gd name="T45" fmla="*/ 1103 h 1374"/>
                <a:gd name="T46" fmla="*/ 712 w 2232"/>
                <a:gd name="T47" fmla="*/ 1127 h 1374"/>
                <a:gd name="T48" fmla="*/ 648 w 2232"/>
                <a:gd name="T49" fmla="*/ 1116 h 1374"/>
                <a:gd name="T50" fmla="*/ 612 w 2232"/>
                <a:gd name="T51" fmla="*/ 1104 h 1374"/>
                <a:gd name="T52" fmla="*/ 543 w 2232"/>
                <a:gd name="T53" fmla="*/ 1140 h 1374"/>
                <a:gd name="T54" fmla="*/ 503 w 2232"/>
                <a:gd name="T55" fmla="*/ 1191 h 1374"/>
                <a:gd name="T56" fmla="*/ 434 w 2232"/>
                <a:gd name="T57" fmla="*/ 1254 h 1374"/>
                <a:gd name="T58" fmla="*/ 379 w 2232"/>
                <a:gd name="T59" fmla="*/ 1235 h 1374"/>
                <a:gd name="T60" fmla="*/ 311 w 2232"/>
                <a:gd name="T61" fmla="*/ 1273 h 1374"/>
                <a:gd name="T62" fmla="*/ 250 w 2232"/>
                <a:gd name="T63" fmla="*/ 1269 h 1374"/>
                <a:gd name="T64" fmla="*/ 197 w 2232"/>
                <a:gd name="T65" fmla="*/ 1244 h 1374"/>
                <a:gd name="T66" fmla="*/ 151 w 2232"/>
                <a:gd name="T67" fmla="*/ 1157 h 1374"/>
                <a:gd name="T68" fmla="*/ 151 w 2232"/>
                <a:gd name="T69" fmla="*/ 1094 h 1374"/>
                <a:gd name="T70" fmla="*/ 101 w 2232"/>
                <a:gd name="T71" fmla="*/ 1000 h 1374"/>
                <a:gd name="T72" fmla="*/ 33 w 2232"/>
                <a:gd name="T73" fmla="*/ 772 h 1374"/>
                <a:gd name="T74" fmla="*/ 12 w 2232"/>
                <a:gd name="T75" fmla="*/ 744 h 1374"/>
                <a:gd name="T76" fmla="*/ 30 w 2232"/>
                <a:gd name="T77" fmla="*/ 727 h 1374"/>
                <a:gd name="T78" fmla="*/ 49 w 2232"/>
                <a:gd name="T79" fmla="*/ 707 h 1374"/>
                <a:gd name="T80" fmla="*/ 36 w 2232"/>
                <a:gd name="T81" fmla="*/ 558 h 1374"/>
                <a:gd name="T82" fmla="*/ 24 w 2232"/>
                <a:gd name="T83" fmla="*/ 524 h 1374"/>
                <a:gd name="T84" fmla="*/ 1821 w 2232"/>
                <a:gd name="T85" fmla="*/ 1354 h 1374"/>
                <a:gd name="T86" fmla="*/ 1831 w 2232"/>
                <a:gd name="T87" fmla="*/ 1374 h 1374"/>
                <a:gd name="T88" fmla="*/ 1783 w 2232"/>
                <a:gd name="T89" fmla="*/ 1366 h 1374"/>
                <a:gd name="T90" fmla="*/ 2033 w 2232"/>
                <a:gd name="T91" fmla="*/ 1297 h 1374"/>
                <a:gd name="T92" fmla="*/ 2057 w 2232"/>
                <a:gd name="T93" fmla="*/ 1250 h 1374"/>
                <a:gd name="T94" fmla="*/ 2090 w 2232"/>
                <a:gd name="T95" fmla="*/ 1271 h 1374"/>
                <a:gd name="T96" fmla="*/ 2140 w 2232"/>
                <a:gd name="T97" fmla="*/ 1270 h 1374"/>
                <a:gd name="T98" fmla="*/ 2200 w 2232"/>
                <a:gd name="T99" fmla="*/ 1274 h 1374"/>
                <a:gd name="T100" fmla="*/ 2232 w 2232"/>
                <a:gd name="T101" fmla="*/ 1294 h 1374"/>
                <a:gd name="T102" fmla="*/ 2191 w 2232"/>
                <a:gd name="T103" fmla="*/ 1313 h 1374"/>
                <a:gd name="T104" fmla="*/ 2096 w 2232"/>
                <a:gd name="T105" fmla="*/ 1347 h 1374"/>
                <a:gd name="T106" fmla="*/ 2034 w 2232"/>
                <a:gd name="T107" fmla="*/ 1322 h 13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232" h="1374">
                  <a:moveTo>
                    <a:pt x="24" y="524"/>
                  </a:moveTo>
                  <a:lnTo>
                    <a:pt x="57" y="527"/>
                  </a:lnTo>
                  <a:lnTo>
                    <a:pt x="85" y="539"/>
                  </a:lnTo>
                  <a:lnTo>
                    <a:pt x="104" y="503"/>
                  </a:lnTo>
                  <a:lnTo>
                    <a:pt x="153" y="471"/>
                  </a:lnTo>
                  <a:lnTo>
                    <a:pt x="120" y="409"/>
                  </a:lnTo>
                  <a:lnTo>
                    <a:pt x="144" y="321"/>
                  </a:lnTo>
                  <a:lnTo>
                    <a:pt x="193" y="300"/>
                  </a:lnTo>
                  <a:lnTo>
                    <a:pt x="249" y="345"/>
                  </a:lnTo>
                  <a:lnTo>
                    <a:pt x="363" y="349"/>
                  </a:lnTo>
                  <a:lnTo>
                    <a:pt x="521" y="413"/>
                  </a:lnTo>
                  <a:lnTo>
                    <a:pt x="685" y="492"/>
                  </a:lnTo>
                  <a:lnTo>
                    <a:pt x="693" y="658"/>
                  </a:lnTo>
                  <a:lnTo>
                    <a:pt x="1026" y="208"/>
                  </a:lnTo>
                  <a:lnTo>
                    <a:pt x="1720" y="0"/>
                  </a:lnTo>
                  <a:lnTo>
                    <a:pt x="1709" y="91"/>
                  </a:lnTo>
                  <a:lnTo>
                    <a:pt x="1875" y="302"/>
                  </a:lnTo>
                  <a:lnTo>
                    <a:pt x="1852" y="382"/>
                  </a:lnTo>
                  <a:lnTo>
                    <a:pt x="1957" y="507"/>
                  </a:lnTo>
                  <a:lnTo>
                    <a:pt x="1916" y="518"/>
                  </a:lnTo>
                  <a:lnTo>
                    <a:pt x="1846" y="533"/>
                  </a:lnTo>
                  <a:lnTo>
                    <a:pt x="1783" y="610"/>
                  </a:lnTo>
                  <a:lnTo>
                    <a:pt x="1777" y="655"/>
                  </a:lnTo>
                  <a:lnTo>
                    <a:pt x="1793" y="671"/>
                  </a:lnTo>
                  <a:lnTo>
                    <a:pt x="1787" y="682"/>
                  </a:lnTo>
                  <a:lnTo>
                    <a:pt x="1795" y="702"/>
                  </a:lnTo>
                  <a:lnTo>
                    <a:pt x="1716" y="719"/>
                  </a:lnTo>
                  <a:lnTo>
                    <a:pt x="1679" y="752"/>
                  </a:lnTo>
                  <a:lnTo>
                    <a:pt x="1606" y="788"/>
                  </a:lnTo>
                  <a:lnTo>
                    <a:pt x="1493" y="809"/>
                  </a:lnTo>
                  <a:lnTo>
                    <a:pt x="1475" y="829"/>
                  </a:lnTo>
                  <a:lnTo>
                    <a:pt x="1273" y="889"/>
                  </a:lnTo>
                  <a:lnTo>
                    <a:pt x="1254" y="887"/>
                  </a:lnTo>
                  <a:lnTo>
                    <a:pt x="1220" y="903"/>
                  </a:lnTo>
                  <a:lnTo>
                    <a:pt x="1181" y="966"/>
                  </a:lnTo>
                  <a:lnTo>
                    <a:pt x="1128" y="1010"/>
                  </a:lnTo>
                  <a:lnTo>
                    <a:pt x="1103" y="1010"/>
                  </a:lnTo>
                  <a:lnTo>
                    <a:pt x="1092" y="1000"/>
                  </a:lnTo>
                  <a:lnTo>
                    <a:pt x="1074" y="1017"/>
                  </a:lnTo>
                  <a:lnTo>
                    <a:pt x="1048" y="1022"/>
                  </a:lnTo>
                  <a:lnTo>
                    <a:pt x="1025" y="1003"/>
                  </a:lnTo>
                  <a:lnTo>
                    <a:pt x="997" y="1002"/>
                  </a:lnTo>
                  <a:lnTo>
                    <a:pt x="931" y="1054"/>
                  </a:lnTo>
                  <a:lnTo>
                    <a:pt x="927" y="1076"/>
                  </a:lnTo>
                  <a:lnTo>
                    <a:pt x="903" y="1096"/>
                  </a:lnTo>
                  <a:lnTo>
                    <a:pt x="834" y="1103"/>
                  </a:lnTo>
                  <a:lnTo>
                    <a:pt x="748" y="1136"/>
                  </a:lnTo>
                  <a:lnTo>
                    <a:pt x="712" y="1127"/>
                  </a:lnTo>
                  <a:lnTo>
                    <a:pt x="701" y="1114"/>
                  </a:lnTo>
                  <a:lnTo>
                    <a:pt x="648" y="1116"/>
                  </a:lnTo>
                  <a:lnTo>
                    <a:pt x="641" y="1105"/>
                  </a:lnTo>
                  <a:lnTo>
                    <a:pt x="612" y="1104"/>
                  </a:lnTo>
                  <a:lnTo>
                    <a:pt x="588" y="1110"/>
                  </a:lnTo>
                  <a:lnTo>
                    <a:pt x="543" y="1140"/>
                  </a:lnTo>
                  <a:lnTo>
                    <a:pt x="522" y="1189"/>
                  </a:lnTo>
                  <a:lnTo>
                    <a:pt x="503" y="1191"/>
                  </a:lnTo>
                  <a:lnTo>
                    <a:pt x="469" y="1239"/>
                  </a:lnTo>
                  <a:lnTo>
                    <a:pt x="434" y="1254"/>
                  </a:lnTo>
                  <a:lnTo>
                    <a:pt x="415" y="1235"/>
                  </a:lnTo>
                  <a:lnTo>
                    <a:pt x="379" y="1235"/>
                  </a:lnTo>
                  <a:lnTo>
                    <a:pt x="341" y="1266"/>
                  </a:lnTo>
                  <a:lnTo>
                    <a:pt x="311" y="1273"/>
                  </a:lnTo>
                  <a:lnTo>
                    <a:pt x="260" y="1257"/>
                  </a:lnTo>
                  <a:lnTo>
                    <a:pt x="250" y="1269"/>
                  </a:lnTo>
                  <a:lnTo>
                    <a:pt x="212" y="1274"/>
                  </a:lnTo>
                  <a:lnTo>
                    <a:pt x="197" y="1244"/>
                  </a:lnTo>
                  <a:lnTo>
                    <a:pt x="190" y="1198"/>
                  </a:lnTo>
                  <a:lnTo>
                    <a:pt x="151" y="1157"/>
                  </a:lnTo>
                  <a:lnTo>
                    <a:pt x="132" y="1107"/>
                  </a:lnTo>
                  <a:lnTo>
                    <a:pt x="151" y="1094"/>
                  </a:lnTo>
                  <a:lnTo>
                    <a:pt x="149" y="1043"/>
                  </a:lnTo>
                  <a:lnTo>
                    <a:pt x="101" y="1000"/>
                  </a:lnTo>
                  <a:lnTo>
                    <a:pt x="78" y="829"/>
                  </a:lnTo>
                  <a:lnTo>
                    <a:pt x="33" y="772"/>
                  </a:lnTo>
                  <a:lnTo>
                    <a:pt x="32" y="744"/>
                  </a:lnTo>
                  <a:lnTo>
                    <a:pt x="12" y="744"/>
                  </a:lnTo>
                  <a:lnTo>
                    <a:pt x="0" y="718"/>
                  </a:lnTo>
                  <a:lnTo>
                    <a:pt x="30" y="727"/>
                  </a:lnTo>
                  <a:lnTo>
                    <a:pt x="30" y="707"/>
                  </a:lnTo>
                  <a:lnTo>
                    <a:pt x="49" y="707"/>
                  </a:lnTo>
                  <a:lnTo>
                    <a:pt x="53" y="652"/>
                  </a:lnTo>
                  <a:lnTo>
                    <a:pt x="36" y="558"/>
                  </a:lnTo>
                  <a:lnTo>
                    <a:pt x="24" y="524"/>
                  </a:lnTo>
                  <a:lnTo>
                    <a:pt x="24" y="524"/>
                  </a:lnTo>
                  <a:close/>
                  <a:moveTo>
                    <a:pt x="1783" y="1366"/>
                  </a:moveTo>
                  <a:lnTo>
                    <a:pt x="1821" y="1354"/>
                  </a:lnTo>
                  <a:lnTo>
                    <a:pt x="1871" y="1368"/>
                  </a:lnTo>
                  <a:lnTo>
                    <a:pt x="1831" y="1374"/>
                  </a:lnTo>
                  <a:lnTo>
                    <a:pt x="1783" y="1366"/>
                  </a:lnTo>
                  <a:lnTo>
                    <a:pt x="1783" y="1366"/>
                  </a:lnTo>
                  <a:close/>
                  <a:moveTo>
                    <a:pt x="2011" y="1308"/>
                  </a:moveTo>
                  <a:lnTo>
                    <a:pt x="2033" y="1297"/>
                  </a:lnTo>
                  <a:lnTo>
                    <a:pt x="2036" y="1268"/>
                  </a:lnTo>
                  <a:lnTo>
                    <a:pt x="2057" y="1250"/>
                  </a:lnTo>
                  <a:lnTo>
                    <a:pt x="2080" y="1254"/>
                  </a:lnTo>
                  <a:lnTo>
                    <a:pt x="2090" y="1271"/>
                  </a:lnTo>
                  <a:lnTo>
                    <a:pt x="2114" y="1277"/>
                  </a:lnTo>
                  <a:lnTo>
                    <a:pt x="2140" y="1270"/>
                  </a:lnTo>
                  <a:lnTo>
                    <a:pt x="2176" y="1261"/>
                  </a:lnTo>
                  <a:lnTo>
                    <a:pt x="2200" y="1274"/>
                  </a:lnTo>
                  <a:lnTo>
                    <a:pt x="2230" y="1280"/>
                  </a:lnTo>
                  <a:lnTo>
                    <a:pt x="2232" y="1294"/>
                  </a:lnTo>
                  <a:lnTo>
                    <a:pt x="2218" y="1311"/>
                  </a:lnTo>
                  <a:lnTo>
                    <a:pt x="2191" y="1313"/>
                  </a:lnTo>
                  <a:lnTo>
                    <a:pt x="2151" y="1338"/>
                  </a:lnTo>
                  <a:lnTo>
                    <a:pt x="2096" y="1347"/>
                  </a:lnTo>
                  <a:lnTo>
                    <a:pt x="2057" y="1340"/>
                  </a:lnTo>
                  <a:lnTo>
                    <a:pt x="2034" y="1322"/>
                  </a:lnTo>
                  <a:lnTo>
                    <a:pt x="2011" y="1308"/>
                  </a:lnTo>
                  <a:close/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8" name="Freeform 48"/>
            <p:cNvSpPr>
              <a:spLocks/>
            </p:cNvSpPr>
            <p:nvPr/>
          </p:nvSpPr>
          <p:spPr bwMode="auto">
            <a:xfrm>
              <a:off x="1613070" y="4563929"/>
              <a:ext cx="3662" cy="11902"/>
            </a:xfrm>
            <a:custGeom>
              <a:avLst/>
              <a:gdLst>
                <a:gd name="T0" fmla="*/ 5 w 22"/>
                <a:gd name="T1" fmla="*/ 74 h 74"/>
                <a:gd name="T2" fmla="*/ 0 w 22"/>
                <a:gd name="T3" fmla="*/ 39 h 74"/>
                <a:gd name="T4" fmla="*/ 22 w 22"/>
                <a:gd name="T5" fmla="*/ 0 h 74"/>
                <a:gd name="T6" fmla="*/ 19 w 22"/>
                <a:gd name="T7" fmla="*/ 35 h 74"/>
                <a:gd name="T8" fmla="*/ 5 w 22"/>
                <a:gd name="T9" fmla="*/ 74 h 74"/>
                <a:gd name="T10" fmla="*/ 5 w 22"/>
                <a:gd name="T11" fmla="*/ 7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74">
                  <a:moveTo>
                    <a:pt x="5" y="74"/>
                  </a:moveTo>
                  <a:lnTo>
                    <a:pt x="0" y="39"/>
                  </a:lnTo>
                  <a:lnTo>
                    <a:pt x="22" y="0"/>
                  </a:lnTo>
                  <a:lnTo>
                    <a:pt x="19" y="35"/>
                  </a:lnTo>
                  <a:lnTo>
                    <a:pt x="5" y="74"/>
                  </a:lnTo>
                  <a:lnTo>
                    <a:pt x="5" y="74"/>
                  </a:lnTo>
                  <a:close/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9" name="Freeform 49"/>
            <p:cNvSpPr>
              <a:spLocks/>
            </p:cNvSpPr>
            <p:nvPr/>
          </p:nvSpPr>
          <p:spPr bwMode="auto">
            <a:xfrm>
              <a:off x="3152925" y="5309139"/>
              <a:ext cx="9155" cy="9155"/>
            </a:xfrm>
            <a:custGeom>
              <a:avLst/>
              <a:gdLst>
                <a:gd name="T0" fmla="*/ 0 w 57"/>
                <a:gd name="T1" fmla="*/ 49 h 61"/>
                <a:gd name="T2" fmla="*/ 40 w 57"/>
                <a:gd name="T3" fmla="*/ 61 h 61"/>
                <a:gd name="T4" fmla="*/ 57 w 57"/>
                <a:gd name="T5" fmla="*/ 25 h 61"/>
                <a:gd name="T6" fmla="*/ 50 w 57"/>
                <a:gd name="T7" fmla="*/ 0 h 61"/>
                <a:gd name="T8" fmla="*/ 0 w 57"/>
                <a:gd name="T9" fmla="*/ 49 h 61"/>
                <a:gd name="T10" fmla="*/ 0 w 57"/>
                <a:gd name="T11" fmla="*/ 49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" h="61">
                  <a:moveTo>
                    <a:pt x="0" y="49"/>
                  </a:moveTo>
                  <a:lnTo>
                    <a:pt x="40" y="61"/>
                  </a:lnTo>
                  <a:lnTo>
                    <a:pt x="57" y="25"/>
                  </a:lnTo>
                  <a:lnTo>
                    <a:pt x="50" y="0"/>
                  </a:lnTo>
                  <a:lnTo>
                    <a:pt x="0" y="49"/>
                  </a:lnTo>
                  <a:lnTo>
                    <a:pt x="0" y="49"/>
                  </a:lnTo>
                  <a:close/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0" name="Freeform 50"/>
            <p:cNvSpPr>
              <a:spLocks/>
            </p:cNvSpPr>
            <p:nvPr/>
          </p:nvSpPr>
          <p:spPr bwMode="auto">
            <a:xfrm>
              <a:off x="3163911" y="5308224"/>
              <a:ext cx="12817" cy="17395"/>
            </a:xfrm>
            <a:custGeom>
              <a:avLst/>
              <a:gdLst>
                <a:gd name="T0" fmla="*/ 16 w 85"/>
                <a:gd name="T1" fmla="*/ 19 h 113"/>
                <a:gd name="T2" fmla="*/ 0 w 85"/>
                <a:gd name="T3" fmla="*/ 57 h 113"/>
                <a:gd name="T4" fmla="*/ 38 w 85"/>
                <a:gd name="T5" fmla="*/ 68 h 113"/>
                <a:gd name="T6" fmla="*/ 51 w 85"/>
                <a:gd name="T7" fmla="*/ 113 h 113"/>
                <a:gd name="T8" fmla="*/ 74 w 85"/>
                <a:gd name="T9" fmla="*/ 104 h 113"/>
                <a:gd name="T10" fmla="*/ 85 w 85"/>
                <a:gd name="T11" fmla="*/ 49 h 113"/>
                <a:gd name="T12" fmla="*/ 67 w 85"/>
                <a:gd name="T13" fmla="*/ 29 h 113"/>
                <a:gd name="T14" fmla="*/ 81 w 85"/>
                <a:gd name="T15" fmla="*/ 0 h 113"/>
                <a:gd name="T16" fmla="*/ 62 w 85"/>
                <a:gd name="T17" fmla="*/ 6 h 113"/>
                <a:gd name="T18" fmla="*/ 45 w 85"/>
                <a:gd name="T19" fmla="*/ 21 h 113"/>
                <a:gd name="T20" fmla="*/ 16 w 85"/>
                <a:gd name="T21" fmla="*/ 19 h 113"/>
                <a:gd name="T22" fmla="*/ 16 w 85"/>
                <a:gd name="T23" fmla="*/ 19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5" h="113">
                  <a:moveTo>
                    <a:pt x="16" y="19"/>
                  </a:moveTo>
                  <a:lnTo>
                    <a:pt x="0" y="57"/>
                  </a:lnTo>
                  <a:lnTo>
                    <a:pt x="38" y="68"/>
                  </a:lnTo>
                  <a:lnTo>
                    <a:pt x="51" y="113"/>
                  </a:lnTo>
                  <a:lnTo>
                    <a:pt x="74" y="104"/>
                  </a:lnTo>
                  <a:lnTo>
                    <a:pt x="85" y="49"/>
                  </a:lnTo>
                  <a:lnTo>
                    <a:pt x="67" y="29"/>
                  </a:lnTo>
                  <a:lnTo>
                    <a:pt x="81" y="0"/>
                  </a:lnTo>
                  <a:lnTo>
                    <a:pt x="62" y="6"/>
                  </a:lnTo>
                  <a:lnTo>
                    <a:pt x="45" y="21"/>
                  </a:lnTo>
                  <a:lnTo>
                    <a:pt x="16" y="19"/>
                  </a:lnTo>
                  <a:lnTo>
                    <a:pt x="16" y="19"/>
                  </a:lnTo>
                  <a:close/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1" name="Freeform 51"/>
            <p:cNvSpPr>
              <a:spLocks/>
            </p:cNvSpPr>
            <p:nvPr/>
          </p:nvSpPr>
          <p:spPr bwMode="auto">
            <a:xfrm>
              <a:off x="984127" y="2109499"/>
              <a:ext cx="71408" cy="53098"/>
            </a:xfrm>
            <a:custGeom>
              <a:avLst/>
              <a:gdLst>
                <a:gd name="T0" fmla="*/ 264 w 472"/>
                <a:gd name="T1" fmla="*/ 324 h 350"/>
                <a:gd name="T2" fmla="*/ 241 w 472"/>
                <a:gd name="T3" fmla="*/ 285 h 350"/>
                <a:gd name="T4" fmla="*/ 235 w 472"/>
                <a:gd name="T5" fmla="*/ 232 h 350"/>
                <a:gd name="T6" fmla="*/ 215 w 472"/>
                <a:gd name="T7" fmla="*/ 209 h 350"/>
                <a:gd name="T8" fmla="*/ 194 w 472"/>
                <a:gd name="T9" fmla="*/ 201 h 350"/>
                <a:gd name="T10" fmla="*/ 178 w 472"/>
                <a:gd name="T11" fmla="*/ 165 h 350"/>
                <a:gd name="T12" fmla="*/ 216 w 472"/>
                <a:gd name="T13" fmla="*/ 131 h 350"/>
                <a:gd name="T14" fmla="*/ 245 w 472"/>
                <a:gd name="T15" fmla="*/ 93 h 350"/>
                <a:gd name="T16" fmla="*/ 298 w 472"/>
                <a:gd name="T17" fmla="*/ 89 h 350"/>
                <a:gd name="T18" fmla="*/ 320 w 472"/>
                <a:gd name="T19" fmla="*/ 67 h 350"/>
                <a:gd name="T20" fmla="*/ 343 w 472"/>
                <a:gd name="T21" fmla="*/ 78 h 350"/>
                <a:gd name="T22" fmla="*/ 363 w 472"/>
                <a:gd name="T23" fmla="*/ 116 h 350"/>
                <a:gd name="T24" fmla="*/ 404 w 472"/>
                <a:gd name="T25" fmla="*/ 135 h 350"/>
                <a:gd name="T26" fmla="*/ 446 w 472"/>
                <a:gd name="T27" fmla="*/ 129 h 350"/>
                <a:gd name="T28" fmla="*/ 452 w 472"/>
                <a:gd name="T29" fmla="*/ 116 h 350"/>
                <a:gd name="T30" fmla="*/ 472 w 472"/>
                <a:gd name="T31" fmla="*/ 105 h 350"/>
                <a:gd name="T32" fmla="*/ 449 w 472"/>
                <a:gd name="T33" fmla="*/ 80 h 350"/>
                <a:gd name="T34" fmla="*/ 407 w 472"/>
                <a:gd name="T35" fmla="*/ 71 h 350"/>
                <a:gd name="T36" fmla="*/ 313 w 472"/>
                <a:gd name="T37" fmla="*/ 14 h 350"/>
                <a:gd name="T38" fmla="*/ 232 w 472"/>
                <a:gd name="T39" fmla="*/ 0 h 350"/>
                <a:gd name="T40" fmla="*/ 181 w 472"/>
                <a:gd name="T41" fmla="*/ 5 h 350"/>
                <a:gd name="T42" fmla="*/ 112 w 472"/>
                <a:gd name="T43" fmla="*/ 65 h 350"/>
                <a:gd name="T44" fmla="*/ 86 w 472"/>
                <a:gd name="T45" fmla="*/ 117 h 350"/>
                <a:gd name="T46" fmla="*/ 46 w 472"/>
                <a:gd name="T47" fmla="*/ 129 h 350"/>
                <a:gd name="T48" fmla="*/ 0 w 472"/>
                <a:gd name="T49" fmla="*/ 169 h 350"/>
                <a:gd name="T50" fmla="*/ 4 w 472"/>
                <a:gd name="T51" fmla="*/ 264 h 350"/>
                <a:gd name="T52" fmla="*/ 31 w 472"/>
                <a:gd name="T53" fmla="*/ 284 h 350"/>
                <a:gd name="T54" fmla="*/ 76 w 472"/>
                <a:gd name="T55" fmla="*/ 257 h 350"/>
                <a:gd name="T56" fmla="*/ 110 w 472"/>
                <a:gd name="T57" fmla="*/ 283 h 350"/>
                <a:gd name="T58" fmla="*/ 126 w 472"/>
                <a:gd name="T59" fmla="*/ 307 h 350"/>
                <a:gd name="T60" fmla="*/ 148 w 472"/>
                <a:gd name="T61" fmla="*/ 318 h 350"/>
                <a:gd name="T62" fmla="*/ 164 w 472"/>
                <a:gd name="T63" fmla="*/ 290 h 350"/>
                <a:gd name="T64" fmla="*/ 164 w 472"/>
                <a:gd name="T65" fmla="*/ 270 h 350"/>
                <a:gd name="T66" fmla="*/ 184 w 472"/>
                <a:gd name="T67" fmla="*/ 251 h 350"/>
                <a:gd name="T68" fmla="*/ 209 w 472"/>
                <a:gd name="T69" fmla="*/ 276 h 350"/>
                <a:gd name="T70" fmla="*/ 227 w 472"/>
                <a:gd name="T71" fmla="*/ 330 h 350"/>
                <a:gd name="T72" fmla="*/ 257 w 472"/>
                <a:gd name="T73" fmla="*/ 350 h 350"/>
                <a:gd name="T74" fmla="*/ 264 w 472"/>
                <a:gd name="T75" fmla="*/ 324 h 350"/>
                <a:gd name="T76" fmla="*/ 264 w 472"/>
                <a:gd name="T77" fmla="*/ 324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72" h="350">
                  <a:moveTo>
                    <a:pt x="264" y="324"/>
                  </a:moveTo>
                  <a:lnTo>
                    <a:pt x="241" y="285"/>
                  </a:lnTo>
                  <a:lnTo>
                    <a:pt x="235" y="232"/>
                  </a:lnTo>
                  <a:lnTo>
                    <a:pt x="215" y="209"/>
                  </a:lnTo>
                  <a:lnTo>
                    <a:pt x="194" y="201"/>
                  </a:lnTo>
                  <a:lnTo>
                    <a:pt x="178" y="165"/>
                  </a:lnTo>
                  <a:lnTo>
                    <a:pt x="216" y="131"/>
                  </a:lnTo>
                  <a:lnTo>
                    <a:pt x="245" y="93"/>
                  </a:lnTo>
                  <a:lnTo>
                    <a:pt x="298" y="89"/>
                  </a:lnTo>
                  <a:lnTo>
                    <a:pt x="320" y="67"/>
                  </a:lnTo>
                  <a:lnTo>
                    <a:pt x="343" y="78"/>
                  </a:lnTo>
                  <a:lnTo>
                    <a:pt x="363" y="116"/>
                  </a:lnTo>
                  <a:lnTo>
                    <a:pt x="404" y="135"/>
                  </a:lnTo>
                  <a:lnTo>
                    <a:pt x="446" y="129"/>
                  </a:lnTo>
                  <a:lnTo>
                    <a:pt x="452" y="116"/>
                  </a:lnTo>
                  <a:lnTo>
                    <a:pt x="472" y="105"/>
                  </a:lnTo>
                  <a:lnTo>
                    <a:pt x="449" y="80"/>
                  </a:lnTo>
                  <a:lnTo>
                    <a:pt x="407" y="71"/>
                  </a:lnTo>
                  <a:lnTo>
                    <a:pt x="313" y="14"/>
                  </a:lnTo>
                  <a:lnTo>
                    <a:pt x="232" y="0"/>
                  </a:lnTo>
                  <a:lnTo>
                    <a:pt x="181" y="5"/>
                  </a:lnTo>
                  <a:lnTo>
                    <a:pt x="112" y="65"/>
                  </a:lnTo>
                  <a:lnTo>
                    <a:pt x="86" y="117"/>
                  </a:lnTo>
                  <a:lnTo>
                    <a:pt x="46" y="129"/>
                  </a:lnTo>
                  <a:lnTo>
                    <a:pt x="0" y="169"/>
                  </a:lnTo>
                  <a:lnTo>
                    <a:pt x="4" y="264"/>
                  </a:lnTo>
                  <a:lnTo>
                    <a:pt x="31" y="284"/>
                  </a:lnTo>
                  <a:lnTo>
                    <a:pt x="76" y="257"/>
                  </a:lnTo>
                  <a:lnTo>
                    <a:pt x="110" y="283"/>
                  </a:lnTo>
                  <a:lnTo>
                    <a:pt x="126" y="307"/>
                  </a:lnTo>
                  <a:lnTo>
                    <a:pt x="148" y="318"/>
                  </a:lnTo>
                  <a:lnTo>
                    <a:pt x="164" y="290"/>
                  </a:lnTo>
                  <a:lnTo>
                    <a:pt x="164" y="270"/>
                  </a:lnTo>
                  <a:lnTo>
                    <a:pt x="184" y="251"/>
                  </a:lnTo>
                  <a:lnTo>
                    <a:pt x="209" y="276"/>
                  </a:lnTo>
                  <a:lnTo>
                    <a:pt x="227" y="330"/>
                  </a:lnTo>
                  <a:lnTo>
                    <a:pt x="257" y="350"/>
                  </a:lnTo>
                  <a:lnTo>
                    <a:pt x="264" y="324"/>
                  </a:lnTo>
                  <a:lnTo>
                    <a:pt x="264" y="324"/>
                  </a:lnTo>
                  <a:close/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2" name="Freeform 52"/>
            <p:cNvSpPr>
              <a:spLocks/>
            </p:cNvSpPr>
            <p:nvPr/>
          </p:nvSpPr>
          <p:spPr bwMode="auto">
            <a:xfrm>
              <a:off x="1068353" y="2065555"/>
              <a:ext cx="10071" cy="12817"/>
            </a:xfrm>
            <a:custGeom>
              <a:avLst/>
              <a:gdLst>
                <a:gd name="T0" fmla="*/ 0 w 66"/>
                <a:gd name="T1" fmla="*/ 71 h 81"/>
                <a:gd name="T2" fmla="*/ 6 w 66"/>
                <a:gd name="T3" fmla="*/ 31 h 81"/>
                <a:gd name="T4" fmla="*/ 30 w 66"/>
                <a:gd name="T5" fmla="*/ 0 h 81"/>
                <a:gd name="T6" fmla="*/ 46 w 66"/>
                <a:gd name="T7" fmla="*/ 0 h 81"/>
                <a:gd name="T8" fmla="*/ 49 w 66"/>
                <a:gd name="T9" fmla="*/ 34 h 81"/>
                <a:gd name="T10" fmla="*/ 66 w 66"/>
                <a:gd name="T11" fmla="*/ 54 h 81"/>
                <a:gd name="T12" fmla="*/ 59 w 66"/>
                <a:gd name="T13" fmla="*/ 81 h 81"/>
                <a:gd name="T14" fmla="*/ 12 w 66"/>
                <a:gd name="T15" fmla="*/ 81 h 81"/>
                <a:gd name="T16" fmla="*/ 12 w 66"/>
                <a:gd name="T17" fmla="*/ 81 h 81"/>
                <a:gd name="T18" fmla="*/ 5 w 66"/>
                <a:gd name="T19" fmla="*/ 76 h 81"/>
                <a:gd name="T20" fmla="*/ 1 w 66"/>
                <a:gd name="T21" fmla="*/ 73 h 81"/>
                <a:gd name="T22" fmla="*/ 0 w 66"/>
                <a:gd name="T23" fmla="*/ 71 h 81"/>
                <a:gd name="T24" fmla="*/ 0 w 66"/>
                <a:gd name="T25" fmla="*/ 7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6" h="81">
                  <a:moveTo>
                    <a:pt x="0" y="71"/>
                  </a:moveTo>
                  <a:lnTo>
                    <a:pt x="6" y="31"/>
                  </a:lnTo>
                  <a:lnTo>
                    <a:pt x="30" y="0"/>
                  </a:lnTo>
                  <a:lnTo>
                    <a:pt x="46" y="0"/>
                  </a:lnTo>
                  <a:lnTo>
                    <a:pt x="49" y="34"/>
                  </a:lnTo>
                  <a:lnTo>
                    <a:pt x="66" y="54"/>
                  </a:lnTo>
                  <a:lnTo>
                    <a:pt x="59" y="81"/>
                  </a:lnTo>
                  <a:lnTo>
                    <a:pt x="12" y="81"/>
                  </a:lnTo>
                  <a:lnTo>
                    <a:pt x="12" y="81"/>
                  </a:lnTo>
                  <a:lnTo>
                    <a:pt x="5" y="76"/>
                  </a:lnTo>
                  <a:lnTo>
                    <a:pt x="1" y="73"/>
                  </a:lnTo>
                  <a:lnTo>
                    <a:pt x="0" y="71"/>
                  </a:lnTo>
                  <a:lnTo>
                    <a:pt x="0" y="71"/>
                  </a:lnTo>
                  <a:close/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3" name="Freeform 53"/>
            <p:cNvSpPr>
              <a:spLocks/>
            </p:cNvSpPr>
            <p:nvPr/>
          </p:nvSpPr>
          <p:spPr bwMode="auto">
            <a:xfrm>
              <a:off x="1026240" y="2088442"/>
              <a:ext cx="75986" cy="99789"/>
            </a:xfrm>
            <a:custGeom>
              <a:avLst/>
              <a:gdLst>
                <a:gd name="T0" fmla="*/ 212 w 495"/>
                <a:gd name="T1" fmla="*/ 658 h 658"/>
                <a:gd name="T2" fmla="*/ 250 w 495"/>
                <a:gd name="T3" fmla="*/ 614 h 658"/>
                <a:gd name="T4" fmla="*/ 255 w 495"/>
                <a:gd name="T5" fmla="*/ 571 h 658"/>
                <a:gd name="T6" fmla="*/ 297 w 495"/>
                <a:gd name="T7" fmla="*/ 567 h 658"/>
                <a:gd name="T8" fmla="*/ 298 w 495"/>
                <a:gd name="T9" fmla="*/ 468 h 658"/>
                <a:gd name="T10" fmla="*/ 264 w 495"/>
                <a:gd name="T11" fmla="*/ 424 h 658"/>
                <a:gd name="T12" fmla="*/ 332 w 495"/>
                <a:gd name="T13" fmla="*/ 409 h 658"/>
                <a:gd name="T14" fmla="*/ 401 w 495"/>
                <a:gd name="T15" fmla="*/ 388 h 658"/>
                <a:gd name="T16" fmla="*/ 390 w 495"/>
                <a:gd name="T17" fmla="*/ 362 h 658"/>
                <a:gd name="T18" fmla="*/ 356 w 495"/>
                <a:gd name="T19" fmla="*/ 337 h 658"/>
                <a:gd name="T20" fmla="*/ 351 w 495"/>
                <a:gd name="T21" fmla="*/ 288 h 658"/>
                <a:gd name="T22" fmla="*/ 385 w 495"/>
                <a:gd name="T23" fmla="*/ 279 h 658"/>
                <a:gd name="T24" fmla="*/ 411 w 495"/>
                <a:gd name="T25" fmla="*/ 297 h 658"/>
                <a:gd name="T26" fmla="*/ 468 w 495"/>
                <a:gd name="T27" fmla="*/ 253 h 658"/>
                <a:gd name="T28" fmla="*/ 495 w 495"/>
                <a:gd name="T29" fmla="*/ 222 h 658"/>
                <a:gd name="T30" fmla="*/ 473 w 495"/>
                <a:gd name="T31" fmla="*/ 168 h 658"/>
                <a:gd name="T32" fmla="*/ 429 w 495"/>
                <a:gd name="T33" fmla="*/ 112 h 658"/>
                <a:gd name="T34" fmla="*/ 373 w 495"/>
                <a:gd name="T35" fmla="*/ 130 h 658"/>
                <a:gd name="T36" fmla="*/ 330 w 495"/>
                <a:gd name="T37" fmla="*/ 178 h 658"/>
                <a:gd name="T38" fmla="*/ 336 w 495"/>
                <a:gd name="T39" fmla="*/ 125 h 658"/>
                <a:gd name="T40" fmla="*/ 378 w 495"/>
                <a:gd name="T41" fmla="*/ 58 h 658"/>
                <a:gd name="T42" fmla="*/ 377 w 495"/>
                <a:gd name="T43" fmla="*/ 0 h 658"/>
                <a:gd name="T44" fmla="*/ 314 w 495"/>
                <a:gd name="T45" fmla="*/ 96 h 658"/>
                <a:gd name="T46" fmla="*/ 299 w 495"/>
                <a:gd name="T47" fmla="*/ 82 h 658"/>
                <a:gd name="T48" fmla="*/ 297 w 495"/>
                <a:gd name="T49" fmla="*/ 28 h 658"/>
                <a:gd name="T50" fmla="*/ 267 w 495"/>
                <a:gd name="T51" fmla="*/ 87 h 658"/>
                <a:gd name="T52" fmla="*/ 238 w 495"/>
                <a:gd name="T53" fmla="*/ 132 h 658"/>
                <a:gd name="T54" fmla="*/ 278 w 495"/>
                <a:gd name="T55" fmla="*/ 136 h 658"/>
                <a:gd name="T56" fmla="*/ 295 w 495"/>
                <a:gd name="T57" fmla="*/ 166 h 658"/>
                <a:gd name="T58" fmla="*/ 241 w 495"/>
                <a:gd name="T59" fmla="*/ 201 h 658"/>
                <a:gd name="T60" fmla="*/ 233 w 495"/>
                <a:gd name="T61" fmla="*/ 266 h 658"/>
                <a:gd name="T62" fmla="*/ 180 w 495"/>
                <a:gd name="T63" fmla="*/ 312 h 658"/>
                <a:gd name="T64" fmla="*/ 115 w 495"/>
                <a:gd name="T65" fmla="*/ 313 h 658"/>
                <a:gd name="T66" fmla="*/ 48 w 495"/>
                <a:gd name="T67" fmla="*/ 301 h 658"/>
                <a:gd name="T68" fmla="*/ 10 w 495"/>
                <a:gd name="T69" fmla="*/ 295 h 658"/>
                <a:gd name="T70" fmla="*/ 1 w 495"/>
                <a:gd name="T71" fmla="*/ 339 h 658"/>
                <a:gd name="T72" fmla="*/ 30 w 495"/>
                <a:gd name="T73" fmla="*/ 376 h 658"/>
                <a:gd name="T74" fmla="*/ 84 w 495"/>
                <a:gd name="T75" fmla="*/ 372 h 658"/>
                <a:gd name="T76" fmla="*/ 123 w 495"/>
                <a:gd name="T77" fmla="*/ 420 h 658"/>
                <a:gd name="T78" fmla="*/ 114 w 495"/>
                <a:gd name="T79" fmla="*/ 445 h 658"/>
                <a:gd name="T80" fmla="*/ 40 w 495"/>
                <a:gd name="T81" fmla="*/ 471 h 658"/>
                <a:gd name="T82" fmla="*/ 70 w 495"/>
                <a:gd name="T83" fmla="*/ 589 h 658"/>
                <a:gd name="T84" fmla="*/ 71 w 495"/>
                <a:gd name="T85" fmla="*/ 631 h 658"/>
                <a:gd name="T86" fmla="*/ 127 w 495"/>
                <a:gd name="T87" fmla="*/ 620 h 658"/>
                <a:gd name="T88" fmla="*/ 146 w 495"/>
                <a:gd name="T89" fmla="*/ 556 h 658"/>
                <a:gd name="T90" fmla="*/ 193 w 495"/>
                <a:gd name="T91" fmla="*/ 587 h 658"/>
                <a:gd name="T92" fmla="*/ 195 w 495"/>
                <a:gd name="T93" fmla="*/ 657 h 6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95" h="658">
                  <a:moveTo>
                    <a:pt x="195" y="657"/>
                  </a:moveTo>
                  <a:lnTo>
                    <a:pt x="212" y="658"/>
                  </a:lnTo>
                  <a:lnTo>
                    <a:pt x="233" y="643"/>
                  </a:lnTo>
                  <a:lnTo>
                    <a:pt x="250" y="614"/>
                  </a:lnTo>
                  <a:lnTo>
                    <a:pt x="248" y="587"/>
                  </a:lnTo>
                  <a:lnTo>
                    <a:pt x="255" y="571"/>
                  </a:lnTo>
                  <a:lnTo>
                    <a:pt x="270" y="582"/>
                  </a:lnTo>
                  <a:lnTo>
                    <a:pt x="297" y="567"/>
                  </a:lnTo>
                  <a:lnTo>
                    <a:pt x="304" y="518"/>
                  </a:lnTo>
                  <a:lnTo>
                    <a:pt x="298" y="468"/>
                  </a:lnTo>
                  <a:lnTo>
                    <a:pt x="268" y="439"/>
                  </a:lnTo>
                  <a:lnTo>
                    <a:pt x="264" y="424"/>
                  </a:lnTo>
                  <a:lnTo>
                    <a:pt x="301" y="407"/>
                  </a:lnTo>
                  <a:lnTo>
                    <a:pt x="332" y="409"/>
                  </a:lnTo>
                  <a:lnTo>
                    <a:pt x="387" y="396"/>
                  </a:lnTo>
                  <a:lnTo>
                    <a:pt x="401" y="388"/>
                  </a:lnTo>
                  <a:lnTo>
                    <a:pt x="401" y="373"/>
                  </a:lnTo>
                  <a:lnTo>
                    <a:pt x="390" y="362"/>
                  </a:lnTo>
                  <a:lnTo>
                    <a:pt x="378" y="339"/>
                  </a:lnTo>
                  <a:lnTo>
                    <a:pt x="356" y="337"/>
                  </a:lnTo>
                  <a:lnTo>
                    <a:pt x="350" y="327"/>
                  </a:lnTo>
                  <a:lnTo>
                    <a:pt x="351" y="288"/>
                  </a:lnTo>
                  <a:lnTo>
                    <a:pt x="365" y="275"/>
                  </a:lnTo>
                  <a:lnTo>
                    <a:pt x="385" y="279"/>
                  </a:lnTo>
                  <a:lnTo>
                    <a:pt x="390" y="292"/>
                  </a:lnTo>
                  <a:lnTo>
                    <a:pt x="411" y="297"/>
                  </a:lnTo>
                  <a:lnTo>
                    <a:pt x="433" y="290"/>
                  </a:lnTo>
                  <a:lnTo>
                    <a:pt x="468" y="253"/>
                  </a:lnTo>
                  <a:lnTo>
                    <a:pt x="492" y="237"/>
                  </a:lnTo>
                  <a:lnTo>
                    <a:pt x="495" y="222"/>
                  </a:lnTo>
                  <a:lnTo>
                    <a:pt x="475" y="186"/>
                  </a:lnTo>
                  <a:lnTo>
                    <a:pt x="473" y="168"/>
                  </a:lnTo>
                  <a:lnTo>
                    <a:pt x="437" y="144"/>
                  </a:lnTo>
                  <a:lnTo>
                    <a:pt x="429" y="112"/>
                  </a:lnTo>
                  <a:lnTo>
                    <a:pt x="412" y="109"/>
                  </a:lnTo>
                  <a:lnTo>
                    <a:pt x="373" y="130"/>
                  </a:lnTo>
                  <a:lnTo>
                    <a:pt x="349" y="167"/>
                  </a:lnTo>
                  <a:lnTo>
                    <a:pt x="330" y="178"/>
                  </a:lnTo>
                  <a:lnTo>
                    <a:pt x="328" y="160"/>
                  </a:lnTo>
                  <a:lnTo>
                    <a:pt x="336" y="125"/>
                  </a:lnTo>
                  <a:lnTo>
                    <a:pt x="362" y="102"/>
                  </a:lnTo>
                  <a:lnTo>
                    <a:pt x="378" y="58"/>
                  </a:lnTo>
                  <a:lnTo>
                    <a:pt x="383" y="14"/>
                  </a:lnTo>
                  <a:lnTo>
                    <a:pt x="377" y="0"/>
                  </a:lnTo>
                  <a:lnTo>
                    <a:pt x="336" y="45"/>
                  </a:lnTo>
                  <a:lnTo>
                    <a:pt x="314" y="96"/>
                  </a:lnTo>
                  <a:lnTo>
                    <a:pt x="302" y="100"/>
                  </a:lnTo>
                  <a:lnTo>
                    <a:pt x="299" y="82"/>
                  </a:lnTo>
                  <a:lnTo>
                    <a:pt x="307" y="47"/>
                  </a:lnTo>
                  <a:lnTo>
                    <a:pt x="297" y="28"/>
                  </a:lnTo>
                  <a:lnTo>
                    <a:pt x="285" y="43"/>
                  </a:lnTo>
                  <a:lnTo>
                    <a:pt x="267" y="87"/>
                  </a:lnTo>
                  <a:lnTo>
                    <a:pt x="238" y="99"/>
                  </a:lnTo>
                  <a:lnTo>
                    <a:pt x="238" y="132"/>
                  </a:lnTo>
                  <a:lnTo>
                    <a:pt x="250" y="142"/>
                  </a:lnTo>
                  <a:lnTo>
                    <a:pt x="278" y="136"/>
                  </a:lnTo>
                  <a:lnTo>
                    <a:pt x="296" y="143"/>
                  </a:lnTo>
                  <a:lnTo>
                    <a:pt x="295" y="166"/>
                  </a:lnTo>
                  <a:lnTo>
                    <a:pt x="267" y="176"/>
                  </a:lnTo>
                  <a:lnTo>
                    <a:pt x="241" y="201"/>
                  </a:lnTo>
                  <a:lnTo>
                    <a:pt x="246" y="241"/>
                  </a:lnTo>
                  <a:lnTo>
                    <a:pt x="233" y="266"/>
                  </a:lnTo>
                  <a:lnTo>
                    <a:pt x="206" y="273"/>
                  </a:lnTo>
                  <a:lnTo>
                    <a:pt x="180" y="312"/>
                  </a:lnTo>
                  <a:lnTo>
                    <a:pt x="149" y="329"/>
                  </a:lnTo>
                  <a:lnTo>
                    <a:pt x="115" y="313"/>
                  </a:lnTo>
                  <a:lnTo>
                    <a:pt x="86" y="318"/>
                  </a:lnTo>
                  <a:lnTo>
                    <a:pt x="48" y="301"/>
                  </a:lnTo>
                  <a:lnTo>
                    <a:pt x="29" y="280"/>
                  </a:lnTo>
                  <a:lnTo>
                    <a:pt x="10" y="295"/>
                  </a:lnTo>
                  <a:lnTo>
                    <a:pt x="9" y="320"/>
                  </a:lnTo>
                  <a:lnTo>
                    <a:pt x="1" y="339"/>
                  </a:lnTo>
                  <a:lnTo>
                    <a:pt x="0" y="369"/>
                  </a:lnTo>
                  <a:lnTo>
                    <a:pt x="30" y="376"/>
                  </a:lnTo>
                  <a:lnTo>
                    <a:pt x="55" y="352"/>
                  </a:lnTo>
                  <a:lnTo>
                    <a:pt x="84" y="372"/>
                  </a:lnTo>
                  <a:lnTo>
                    <a:pt x="93" y="414"/>
                  </a:lnTo>
                  <a:lnTo>
                    <a:pt x="123" y="420"/>
                  </a:lnTo>
                  <a:lnTo>
                    <a:pt x="137" y="433"/>
                  </a:lnTo>
                  <a:lnTo>
                    <a:pt x="114" y="445"/>
                  </a:lnTo>
                  <a:lnTo>
                    <a:pt x="71" y="445"/>
                  </a:lnTo>
                  <a:lnTo>
                    <a:pt x="40" y="471"/>
                  </a:lnTo>
                  <a:lnTo>
                    <a:pt x="53" y="560"/>
                  </a:lnTo>
                  <a:lnTo>
                    <a:pt x="70" y="589"/>
                  </a:lnTo>
                  <a:lnTo>
                    <a:pt x="62" y="610"/>
                  </a:lnTo>
                  <a:lnTo>
                    <a:pt x="71" y="631"/>
                  </a:lnTo>
                  <a:lnTo>
                    <a:pt x="96" y="619"/>
                  </a:lnTo>
                  <a:lnTo>
                    <a:pt x="127" y="620"/>
                  </a:lnTo>
                  <a:lnTo>
                    <a:pt x="142" y="594"/>
                  </a:lnTo>
                  <a:lnTo>
                    <a:pt x="146" y="556"/>
                  </a:lnTo>
                  <a:lnTo>
                    <a:pt x="166" y="556"/>
                  </a:lnTo>
                  <a:lnTo>
                    <a:pt x="193" y="587"/>
                  </a:lnTo>
                  <a:lnTo>
                    <a:pt x="195" y="657"/>
                  </a:lnTo>
                  <a:lnTo>
                    <a:pt x="195" y="657"/>
                  </a:lnTo>
                  <a:close/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4" name="Freeform 54"/>
            <p:cNvSpPr>
              <a:spLocks/>
            </p:cNvSpPr>
            <p:nvPr/>
          </p:nvSpPr>
          <p:spPr bwMode="auto">
            <a:xfrm>
              <a:off x="1083000" y="2158020"/>
              <a:ext cx="13733" cy="20141"/>
            </a:xfrm>
            <a:custGeom>
              <a:avLst/>
              <a:gdLst>
                <a:gd name="T0" fmla="*/ 64 w 89"/>
                <a:gd name="T1" fmla="*/ 129 h 129"/>
                <a:gd name="T2" fmla="*/ 72 w 89"/>
                <a:gd name="T3" fmla="*/ 97 h 129"/>
                <a:gd name="T4" fmla="*/ 89 w 89"/>
                <a:gd name="T5" fmla="*/ 67 h 129"/>
                <a:gd name="T6" fmla="*/ 88 w 89"/>
                <a:gd name="T7" fmla="*/ 32 h 129"/>
                <a:gd name="T8" fmla="*/ 47 w 89"/>
                <a:gd name="T9" fmla="*/ 19 h 129"/>
                <a:gd name="T10" fmla="*/ 15 w 89"/>
                <a:gd name="T11" fmla="*/ 0 h 129"/>
                <a:gd name="T12" fmla="*/ 7 w 89"/>
                <a:gd name="T13" fmla="*/ 47 h 129"/>
                <a:gd name="T14" fmla="*/ 0 w 89"/>
                <a:gd name="T15" fmla="*/ 68 h 129"/>
                <a:gd name="T16" fmla="*/ 11 w 89"/>
                <a:gd name="T17" fmla="*/ 100 h 129"/>
                <a:gd name="T18" fmla="*/ 64 w 89"/>
                <a:gd name="T19" fmla="*/ 129 h 129"/>
                <a:gd name="T20" fmla="*/ 64 w 89"/>
                <a:gd name="T21" fmla="*/ 129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9" h="129">
                  <a:moveTo>
                    <a:pt x="64" y="129"/>
                  </a:moveTo>
                  <a:lnTo>
                    <a:pt x="72" y="97"/>
                  </a:lnTo>
                  <a:lnTo>
                    <a:pt x="89" y="67"/>
                  </a:lnTo>
                  <a:lnTo>
                    <a:pt x="88" y="32"/>
                  </a:lnTo>
                  <a:lnTo>
                    <a:pt x="47" y="19"/>
                  </a:lnTo>
                  <a:lnTo>
                    <a:pt x="15" y="0"/>
                  </a:lnTo>
                  <a:lnTo>
                    <a:pt x="7" y="47"/>
                  </a:lnTo>
                  <a:lnTo>
                    <a:pt x="0" y="68"/>
                  </a:lnTo>
                  <a:lnTo>
                    <a:pt x="11" y="100"/>
                  </a:lnTo>
                  <a:lnTo>
                    <a:pt x="64" y="129"/>
                  </a:lnTo>
                  <a:lnTo>
                    <a:pt x="64" y="129"/>
                  </a:lnTo>
                  <a:close/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5" name="Freeform 55"/>
            <p:cNvSpPr>
              <a:spLocks/>
            </p:cNvSpPr>
            <p:nvPr/>
          </p:nvSpPr>
          <p:spPr bwMode="auto">
            <a:xfrm>
              <a:off x="1093986" y="2166259"/>
              <a:ext cx="26550" cy="26550"/>
            </a:xfrm>
            <a:custGeom>
              <a:avLst/>
              <a:gdLst>
                <a:gd name="T0" fmla="*/ 46 w 173"/>
                <a:gd name="T1" fmla="*/ 171 h 171"/>
                <a:gd name="T2" fmla="*/ 46 w 173"/>
                <a:gd name="T3" fmla="*/ 171 h 171"/>
                <a:gd name="T4" fmla="*/ 76 w 173"/>
                <a:gd name="T5" fmla="*/ 168 h 171"/>
                <a:gd name="T6" fmla="*/ 105 w 173"/>
                <a:gd name="T7" fmla="*/ 150 h 171"/>
                <a:gd name="T8" fmla="*/ 159 w 173"/>
                <a:gd name="T9" fmla="*/ 151 h 171"/>
                <a:gd name="T10" fmla="*/ 173 w 173"/>
                <a:gd name="T11" fmla="*/ 130 h 171"/>
                <a:gd name="T12" fmla="*/ 165 w 173"/>
                <a:gd name="T13" fmla="*/ 104 h 171"/>
                <a:gd name="T14" fmla="*/ 123 w 173"/>
                <a:gd name="T15" fmla="*/ 97 h 171"/>
                <a:gd name="T16" fmla="*/ 119 w 173"/>
                <a:gd name="T17" fmla="*/ 60 h 171"/>
                <a:gd name="T18" fmla="*/ 80 w 173"/>
                <a:gd name="T19" fmla="*/ 0 h 171"/>
                <a:gd name="T20" fmla="*/ 70 w 173"/>
                <a:gd name="T21" fmla="*/ 18 h 171"/>
                <a:gd name="T22" fmla="*/ 69 w 173"/>
                <a:gd name="T23" fmla="*/ 79 h 171"/>
                <a:gd name="T24" fmla="*/ 57 w 173"/>
                <a:gd name="T25" fmla="*/ 102 h 171"/>
                <a:gd name="T26" fmla="*/ 14 w 173"/>
                <a:gd name="T27" fmla="*/ 102 h 171"/>
                <a:gd name="T28" fmla="*/ 0 w 173"/>
                <a:gd name="T29" fmla="*/ 112 h 171"/>
                <a:gd name="T30" fmla="*/ 37 w 173"/>
                <a:gd name="T31" fmla="*/ 139 h 171"/>
                <a:gd name="T32" fmla="*/ 46 w 173"/>
                <a:gd name="T33" fmla="*/ 171 h 171"/>
                <a:gd name="T34" fmla="*/ 46 w 173"/>
                <a:gd name="T35" fmla="*/ 171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73" h="171">
                  <a:moveTo>
                    <a:pt x="46" y="171"/>
                  </a:moveTo>
                  <a:lnTo>
                    <a:pt x="46" y="171"/>
                  </a:lnTo>
                  <a:lnTo>
                    <a:pt x="76" y="168"/>
                  </a:lnTo>
                  <a:lnTo>
                    <a:pt x="105" y="150"/>
                  </a:lnTo>
                  <a:lnTo>
                    <a:pt x="159" y="151"/>
                  </a:lnTo>
                  <a:lnTo>
                    <a:pt x="173" y="130"/>
                  </a:lnTo>
                  <a:lnTo>
                    <a:pt x="165" y="104"/>
                  </a:lnTo>
                  <a:lnTo>
                    <a:pt x="123" y="97"/>
                  </a:lnTo>
                  <a:lnTo>
                    <a:pt x="119" y="60"/>
                  </a:lnTo>
                  <a:lnTo>
                    <a:pt x="80" y="0"/>
                  </a:lnTo>
                  <a:lnTo>
                    <a:pt x="70" y="18"/>
                  </a:lnTo>
                  <a:lnTo>
                    <a:pt x="69" y="79"/>
                  </a:lnTo>
                  <a:lnTo>
                    <a:pt x="57" y="102"/>
                  </a:lnTo>
                  <a:lnTo>
                    <a:pt x="14" y="102"/>
                  </a:lnTo>
                  <a:lnTo>
                    <a:pt x="0" y="112"/>
                  </a:lnTo>
                  <a:lnTo>
                    <a:pt x="37" y="139"/>
                  </a:lnTo>
                  <a:lnTo>
                    <a:pt x="46" y="171"/>
                  </a:lnTo>
                  <a:lnTo>
                    <a:pt x="46" y="171"/>
                  </a:lnTo>
                  <a:close/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6" name="Freeform 56"/>
            <p:cNvSpPr>
              <a:spLocks/>
            </p:cNvSpPr>
            <p:nvPr/>
          </p:nvSpPr>
          <p:spPr bwMode="auto">
            <a:xfrm>
              <a:off x="1165395" y="1974922"/>
              <a:ext cx="22888" cy="19226"/>
            </a:xfrm>
            <a:custGeom>
              <a:avLst/>
              <a:gdLst>
                <a:gd name="T0" fmla="*/ 51 w 145"/>
                <a:gd name="T1" fmla="*/ 129 h 129"/>
                <a:gd name="T2" fmla="*/ 87 w 145"/>
                <a:gd name="T3" fmla="*/ 100 h 129"/>
                <a:gd name="T4" fmla="*/ 120 w 145"/>
                <a:gd name="T5" fmla="*/ 100 h 129"/>
                <a:gd name="T6" fmla="*/ 132 w 145"/>
                <a:gd name="T7" fmla="*/ 86 h 129"/>
                <a:gd name="T8" fmla="*/ 145 w 145"/>
                <a:gd name="T9" fmla="*/ 75 h 129"/>
                <a:gd name="T10" fmla="*/ 134 w 145"/>
                <a:gd name="T11" fmla="*/ 56 h 129"/>
                <a:gd name="T12" fmla="*/ 125 w 145"/>
                <a:gd name="T13" fmla="*/ 14 h 129"/>
                <a:gd name="T14" fmla="*/ 102 w 145"/>
                <a:gd name="T15" fmla="*/ 0 h 129"/>
                <a:gd name="T16" fmla="*/ 78 w 145"/>
                <a:gd name="T17" fmla="*/ 16 h 129"/>
                <a:gd name="T18" fmla="*/ 32 w 145"/>
                <a:gd name="T19" fmla="*/ 28 h 129"/>
                <a:gd name="T20" fmla="*/ 0 w 145"/>
                <a:gd name="T21" fmla="*/ 46 h 129"/>
                <a:gd name="T22" fmla="*/ 0 w 145"/>
                <a:gd name="T23" fmla="*/ 59 h 129"/>
                <a:gd name="T24" fmla="*/ 18 w 145"/>
                <a:gd name="T25" fmla="*/ 76 h 129"/>
                <a:gd name="T26" fmla="*/ 32 w 145"/>
                <a:gd name="T27" fmla="*/ 106 h 129"/>
                <a:gd name="T28" fmla="*/ 32 w 145"/>
                <a:gd name="T29" fmla="*/ 106 h 129"/>
                <a:gd name="T30" fmla="*/ 40 w 145"/>
                <a:gd name="T31" fmla="*/ 118 h 129"/>
                <a:gd name="T32" fmla="*/ 48 w 145"/>
                <a:gd name="T33" fmla="*/ 125 h 129"/>
                <a:gd name="T34" fmla="*/ 50 w 145"/>
                <a:gd name="T35" fmla="*/ 129 h 129"/>
                <a:gd name="T36" fmla="*/ 51 w 145"/>
                <a:gd name="T37" fmla="*/ 129 h 129"/>
                <a:gd name="T38" fmla="*/ 51 w 145"/>
                <a:gd name="T39" fmla="*/ 129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45" h="129">
                  <a:moveTo>
                    <a:pt x="51" y="129"/>
                  </a:moveTo>
                  <a:lnTo>
                    <a:pt x="87" y="100"/>
                  </a:lnTo>
                  <a:lnTo>
                    <a:pt x="120" y="100"/>
                  </a:lnTo>
                  <a:lnTo>
                    <a:pt x="132" y="86"/>
                  </a:lnTo>
                  <a:lnTo>
                    <a:pt x="145" y="75"/>
                  </a:lnTo>
                  <a:lnTo>
                    <a:pt x="134" y="56"/>
                  </a:lnTo>
                  <a:lnTo>
                    <a:pt x="125" y="14"/>
                  </a:lnTo>
                  <a:lnTo>
                    <a:pt x="102" y="0"/>
                  </a:lnTo>
                  <a:lnTo>
                    <a:pt x="78" y="16"/>
                  </a:lnTo>
                  <a:lnTo>
                    <a:pt x="32" y="28"/>
                  </a:lnTo>
                  <a:lnTo>
                    <a:pt x="0" y="46"/>
                  </a:lnTo>
                  <a:lnTo>
                    <a:pt x="0" y="59"/>
                  </a:lnTo>
                  <a:lnTo>
                    <a:pt x="18" y="76"/>
                  </a:lnTo>
                  <a:lnTo>
                    <a:pt x="32" y="106"/>
                  </a:lnTo>
                  <a:lnTo>
                    <a:pt x="32" y="106"/>
                  </a:lnTo>
                  <a:lnTo>
                    <a:pt x="40" y="118"/>
                  </a:lnTo>
                  <a:lnTo>
                    <a:pt x="48" y="125"/>
                  </a:lnTo>
                  <a:lnTo>
                    <a:pt x="50" y="129"/>
                  </a:lnTo>
                  <a:lnTo>
                    <a:pt x="51" y="129"/>
                  </a:lnTo>
                  <a:lnTo>
                    <a:pt x="51" y="129"/>
                  </a:lnTo>
                  <a:close/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7" name="Freeform 57"/>
            <p:cNvSpPr>
              <a:spLocks/>
            </p:cNvSpPr>
            <p:nvPr/>
          </p:nvSpPr>
          <p:spPr bwMode="auto">
            <a:xfrm>
              <a:off x="1178211" y="1997809"/>
              <a:ext cx="3662" cy="6409"/>
            </a:xfrm>
            <a:custGeom>
              <a:avLst/>
              <a:gdLst>
                <a:gd name="T0" fmla="*/ 4 w 23"/>
                <a:gd name="T1" fmla="*/ 40 h 40"/>
                <a:gd name="T2" fmla="*/ 0 w 23"/>
                <a:gd name="T3" fmla="*/ 14 h 40"/>
                <a:gd name="T4" fmla="*/ 15 w 23"/>
                <a:gd name="T5" fmla="*/ 0 h 40"/>
                <a:gd name="T6" fmla="*/ 23 w 23"/>
                <a:gd name="T7" fmla="*/ 23 h 40"/>
                <a:gd name="T8" fmla="*/ 4 w 23"/>
                <a:gd name="T9" fmla="*/ 40 h 40"/>
                <a:gd name="T10" fmla="*/ 4 w 23"/>
                <a:gd name="T11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" h="40">
                  <a:moveTo>
                    <a:pt x="4" y="40"/>
                  </a:moveTo>
                  <a:lnTo>
                    <a:pt x="0" y="14"/>
                  </a:lnTo>
                  <a:lnTo>
                    <a:pt x="15" y="0"/>
                  </a:lnTo>
                  <a:lnTo>
                    <a:pt x="23" y="23"/>
                  </a:lnTo>
                  <a:lnTo>
                    <a:pt x="4" y="40"/>
                  </a:lnTo>
                  <a:lnTo>
                    <a:pt x="4" y="40"/>
                  </a:lnTo>
                  <a:close/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8" name="Freeform 58"/>
            <p:cNvSpPr>
              <a:spLocks/>
            </p:cNvSpPr>
            <p:nvPr/>
          </p:nvSpPr>
          <p:spPr bwMode="auto">
            <a:xfrm>
              <a:off x="1158986" y="2007879"/>
              <a:ext cx="29296" cy="17395"/>
            </a:xfrm>
            <a:custGeom>
              <a:avLst/>
              <a:gdLst>
                <a:gd name="T0" fmla="*/ 139 w 186"/>
                <a:gd name="T1" fmla="*/ 92 h 110"/>
                <a:gd name="T2" fmla="*/ 156 w 186"/>
                <a:gd name="T3" fmla="*/ 62 h 110"/>
                <a:gd name="T4" fmla="*/ 175 w 186"/>
                <a:gd name="T5" fmla="*/ 50 h 110"/>
                <a:gd name="T6" fmla="*/ 186 w 186"/>
                <a:gd name="T7" fmla="*/ 29 h 110"/>
                <a:gd name="T8" fmla="*/ 170 w 186"/>
                <a:gd name="T9" fmla="*/ 17 h 110"/>
                <a:gd name="T10" fmla="*/ 153 w 186"/>
                <a:gd name="T11" fmla="*/ 21 h 110"/>
                <a:gd name="T12" fmla="*/ 118 w 186"/>
                <a:gd name="T13" fmla="*/ 21 h 110"/>
                <a:gd name="T14" fmla="*/ 96 w 186"/>
                <a:gd name="T15" fmla="*/ 3 h 110"/>
                <a:gd name="T16" fmla="*/ 69 w 186"/>
                <a:gd name="T17" fmla="*/ 0 h 110"/>
                <a:gd name="T18" fmla="*/ 38 w 186"/>
                <a:gd name="T19" fmla="*/ 20 h 110"/>
                <a:gd name="T20" fmla="*/ 3 w 186"/>
                <a:gd name="T21" fmla="*/ 50 h 110"/>
                <a:gd name="T22" fmla="*/ 0 w 186"/>
                <a:gd name="T23" fmla="*/ 71 h 110"/>
                <a:gd name="T24" fmla="*/ 11 w 186"/>
                <a:gd name="T25" fmla="*/ 92 h 110"/>
                <a:gd name="T26" fmla="*/ 43 w 186"/>
                <a:gd name="T27" fmla="*/ 105 h 110"/>
                <a:gd name="T28" fmla="*/ 78 w 186"/>
                <a:gd name="T29" fmla="*/ 86 h 110"/>
                <a:gd name="T30" fmla="*/ 96 w 186"/>
                <a:gd name="T31" fmla="*/ 107 h 110"/>
                <a:gd name="T32" fmla="*/ 118 w 186"/>
                <a:gd name="T33" fmla="*/ 110 h 110"/>
                <a:gd name="T34" fmla="*/ 139 w 186"/>
                <a:gd name="T35" fmla="*/ 92 h 110"/>
                <a:gd name="T36" fmla="*/ 139 w 186"/>
                <a:gd name="T37" fmla="*/ 92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86" h="110">
                  <a:moveTo>
                    <a:pt x="139" y="92"/>
                  </a:moveTo>
                  <a:lnTo>
                    <a:pt x="156" y="62"/>
                  </a:lnTo>
                  <a:lnTo>
                    <a:pt x="175" y="50"/>
                  </a:lnTo>
                  <a:lnTo>
                    <a:pt x="186" y="29"/>
                  </a:lnTo>
                  <a:lnTo>
                    <a:pt x="170" y="17"/>
                  </a:lnTo>
                  <a:lnTo>
                    <a:pt x="153" y="21"/>
                  </a:lnTo>
                  <a:lnTo>
                    <a:pt x="118" y="21"/>
                  </a:lnTo>
                  <a:lnTo>
                    <a:pt x="96" y="3"/>
                  </a:lnTo>
                  <a:lnTo>
                    <a:pt x="69" y="0"/>
                  </a:lnTo>
                  <a:lnTo>
                    <a:pt x="38" y="20"/>
                  </a:lnTo>
                  <a:lnTo>
                    <a:pt x="3" y="50"/>
                  </a:lnTo>
                  <a:lnTo>
                    <a:pt x="0" y="71"/>
                  </a:lnTo>
                  <a:lnTo>
                    <a:pt x="11" y="92"/>
                  </a:lnTo>
                  <a:lnTo>
                    <a:pt x="43" y="105"/>
                  </a:lnTo>
                  <a:lnTo>
                    <a:pt x="78" y="86"/>
                  </a:lnTo>
                  <a:lnTo>
                    <a:pt x="96" y="107"/>
                  </a:lnTo>
                  <a:lnTo>
                    <a:pt x="118" y="110"/>
                  </a:lnTo>
                  <a:lnTo>
                    <a:pt x="139" y="92"/>
                  </a:lnTo>
                  <a:lnTo>
                    <a:pt x="139" y="92"/>
                  </a:lnTo>
                  <a:close/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9" name="Freeform 59"/>
            <p:cNvSpPr>
              <a:spLocks/>
            </p:cNvSpPr>
            <p:nvPr/>
          </p:nvSpPr>
          <p:spPr bwMode="auto">
            <a:xfrm>
              <a:off x="1192859" y="2012457"/>
              <a:ext cx="10071" cy="11902"/>
            </a:xfrm>
            <a:custGeom>
              <a:avLst/>
              <a:gdLst>
                <a:gd name="T0" fmla="*/ 7 w 67"/>
                <a:gd name="T1" fmla="*/ 68 h 77"/>
                <a:gd name="T2" fmla="*/ 0 w 67"/>
                <a:gd name="T3" fmla="*/ 26 h 77"/>
                <a:gd name="T4" fmla="*/ 17 w 67"/>
                <a:gd name="T5" fmla="*/ 3 h 77"/>
                <a:gd name="T6" fmla="*/ 36 w 67"/>
                <a:gd name="T7" fmla="*/ 0 h 77"/>
                <a:gd name="T8" fmla="*/ 58 w 67"/>
                <a:gd name="T9" fmla="*/ 15 h 77"/>
                <a:gd name="T10" fmla="*/ 67 w 67"/>
                <a:gd name="T11" fmla="*/ 40 h 77"/>
                <a:gd name="T12" fmla="*/ 61 w 67"/>
                <a:gd name="T13" fmla="*/ 64 h 77"/>
                <a:gd name="T14" fmla="*/ 34 w 67"/>
                <a:gd name="T15" fmla="*/ 77 h 77"/>
                <a:gd name="T16" fmla="*/ 7 w 67"/>
                <a:gd name="T17" fmla="*/ 68 h 77"/>
                <a:gd name="T18" fmla="*/ 7 w 67"/>
                <a:gd name="T19" fmla="*/ 68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7" h="77">
                  <a:moveTo>
                    <a:pt x="7" y="68"/>
                  </a:moveTo>
                  <a:lnTo>
                    <a:pt x="0" y="26"/>
                  </a:lnTo>
                  <a:lnTo>
                    <a:pt x="17" y="3"/>
                  </a:lnTo>
                  <a:lnTo>
                    <a:pt x="36" y="0"/>
                  </a:lnTo>
                  <a:lnTo>
                    <a:pt x="58" y="15"/>
                  </a:lnTo>
                  <a:lnTo>
                    <a:pt x="67" y="40"/>
                  </a:lnTo>
                  <a:lnTo>
                    <a:pt x="61" y="64"/>
                  </a:lnTo>
                  <a:lnTo>
                    <a:pt x="34" y="77"/>
                  </a:lnTo>
                  <a:lnTo>
                    <a:pt x="7" y="68"/>
                  </a:lnTo>
                  <a:lnTo>
                    <a:pt x="7" y="68"/>
                  </a:lnTo>
                  <a:close/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0" name="Freeform 60"/>
            <p:cNvSpPr>
              <a:spLocks/>
            </p:cNvSpPr>
            <p:nvPr/>
          </p:nvSpPr>
          <p:spPr bwMode="auto">
            <a:xfrm>
              <a:off x="1149832" y="2028020"/>
              <a:ext cx="34789" cy="31127"/>
            </a:xfrm>
            <a:custGeom>
              <a:avLst/>
              <a:gdLst>
                <a:gd name="T0" fmla="*/ 139 w 229"/>
                <a:gd name="T1" fmla="*/ 160 h 204"/>
                <a:gd name="T2" fmla="*/ 175 w 229"/>
                <a:gd name="T3" fmla="*/ 105 h 204"/>
                <a:gd name="T4" fmla="*/ 198 w 229"/>
                <a:gd name="T5" fmla="*/ 57 h 204"/>
                <a:gd name="T6" fmla="*/ 229 w 229"/>
                <a:gd name="T7" fmla="*/ 29 h 204"/>
                <a:gd name="T8" fmla="*/ 228 w 229"/>
                <a:gd name="T9" fmla="*/ 14 h 204"/>
                <a:gd name="T10" fmla="*/ 201 w 229"/>
                <a:gd name="T11" fmla="*/ 0 h 204"/>
                <a:gd name="T12" fmla="*/ 159 w 229"/>
                <a:gd name="T13" fmla="*/ 27 h 204"/>
                <a:gd name="T14" fmla="*/ 122 w 229"/>
                <a:gd name="T15" fmla="*/ 9 h 204"/>
                <a:gd name="T16" fmla="*/ 79 w 229"/>
                <a:gd name="T17" fmla="*/ 6 h 204"/>
                <a:gd name="T18" fmla="*/ 70 w 229"/>
                <a:gd name="T19" fmla="*/ 35 h 204"/>
                <a:gd name="T20" fmla="*/ 53 w 229"/>
                <a:gd name="T21" fmla="*/ 64 h 204"/>
                <a:gd name="T22" fmla="*/ 65 w 229"/>
                <a:gd name="T23" fmla="*/ 72 h 204"/>
                <a:gd name="T24" fmla="*/ 93 w 229"/>
                <a:gd name="T25" fmla="*/ 67 h 204"/>
                <a:gd name="T26" fmla="*/ 106 w 229"/>
                <a:gd name="T27" fmla="*/ 113 h 204"/>
                <a:gd name="T28" fmla="*/ 115 w 229"/>
                <a:gd name="T29" fmla="*/ 126 h 204"/>
                <a:gd name="T30" fmla="*/ 72 w 229"/>
                <a:gd name="T31" fmla="*/ 132 h 204"/>
                <a:gd name="T32" fmla="*/ 10 w 229"/>
                <a:gd name="T33" fmla="*/ 157 h 204"/>
                <a:gd name="T34" fmla="*/ 0 w 229"/>
                <a:gd name="T35" fmla="*/ 175 h 204"/>
                <a:gd name="T36" fmla="*/ 13 w 229"/>
                <a:gd name="T37" fmla="*/ 197 h 204"/>
                <a:gd name="T38" fmla="*/ 53 w 229"/>
                <a:gd name="T39" fmla="*/ 204 h 204"/>
                <a:gd name="T40" fmla="*/ 89 w 229"/>
                <a:gd name="T41" fmla="*/ 172 h 204"/>
                <a:gd name="T42" fmla="*/ 89 w 229"/>
                <a:gd name="T43" fmla="*/ 172 h 204"/>
                <a:gd name="T44" fmla="*/ 114 w 229"/>
                <a:gd name="T45" fmla="*/ 167 h 204"/>
                <a:gd name="T46" fmla="*/ 130 w 229"/>
                <a:gd name="T47" fmla="*/ 163 h 204"/>
                <a:gd name="T48" fmla="*/ 136 w 229"/>
                <a:gd name="T49" fmla="*/ 161 h 204"/>
                <a:gd name="T50" fmla="*/ 139 w 229"/>
                <a:gd name="T51" fmla="*/ 160 h 204"/>
                <a:gd name="T52" fmla="*/ 139 w 229"/>
                <a:gd name="T53" fmla="*/ 160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29" h="204">
                  <a:moveTo>
                    <a:pt x="139" y="160"/>
                  </a:moveTo>
                  <a:lnTo>
                    <a:pt x="175" y="105"/>
                  </a:lnTo>
                  <a:lnTo>
                    <a:pt x="198" y="57"/>
                  </a:lnTo>
                  <a:lnTo>
                    <a:pt x="229" y="29"/>
                  </a:lnTo>
                  <a:lnTo>
                    <a:pt x="228" y="14"/>
                  </a:lnTo>
                  <a:lnTo>
                    <a:pt x="201" y="0"/>
                  </a:lnTo>
                  <a:lnTo>
                    <a:pt x="159" y="27"/>
                  </a:lnTo>
                  <a:lnTo>
                    <a:pt x="122" y="9"/>
                  </a:lnTo>
                  <a:lnTo>
                    <a:pt x="79" y="6"/>
                  </a:lnTo>
                  <a:lnTo>
                    <a:pt x="70" y="35"/>
                  </a:lnTo>
                  <a:lnTo>
                    <a:pt x="53" y="64"/>
                  </a:lnTo>
                  <a:lnTo>
                    <a:pt x="65" y="72"/>
                  </a:lnTo>
                  <a:lnTo>
                    <a:pt x="93" y="67"/>
                  </a:lnTo>
                  <a:lnTo>
                    <a:pt x="106" y="113"/>
                  </a:lnTo>
                  <a:lnTo>
                    <a:pt x="115" y="126"/>
                  </a:lnTo>
                  <a:lnTo>
                    <a:pt x="72" y="132"/>
                  </a:lnTo>
                  <a:lnTo>
                    <a:pt x="10" y="157"/>
                  </a:lnTo>
                  <a:lnTo>
                    <a:pt x="0" y="175"/>
                  </a:lnTo>
                  <a:lnTo>
                    <a:pt x="13" y="197"/>
                  </a:lnTo>
                  <a:lnTo>
                    <a:pt x="53" y="204"/>
                  </a:lnTo>
                  <a:lnTo>
                    <a:pt x="89" y="172"/>
                  </a:lnTo>
                  <a:lnTo>
                    <a:pt x="89" y="172"/>
                  </a:lnTo>
                  <a:lnTo>
                    <a:pt x="114" y="167"/>
                  </a:lnTo>
                  <a:lnTo>
                    <a:pt x="130" y="163"/>
                  </a:lnTo>
                  <a:lnTo>
                    <a:pt x="136" y="161"/>
                  </a:lnTo>
                  <a:lnTo>
                    <a:pt x="139" y="160"/>
                  </a:lnTo>
                  <a:lnTo>
                    <a:pt x="139" y="160"/>
                  </a:lnTo>
                  <a:close/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1" name="Freeform 61"/>
            <p:cNvSpPr>
              <a:spLocks/>
            </p:cNvSpPr>
            <p:nvPr/>
          </p:nvSpPr>
          <p:spPr bwMode="auto">
            <a:xfrm>
              <a:off x="1174549" y="2039922"/>
              <a:ext cx="14648" cy="14648"/>
            </a:xfrm>
            <a:custGeom>
              <a:avLst/>
              <a:gdLst>
                <a:gd name="T0" fmla="*/ 80 w 94"/>
                <a:gd name="T1" fmla="*/ 82 h 93"/>
                <a:gd name="T2" fmla="*/ 43 w 94"/>
                <a:gd name="T3" fmla="*/ 79 h 93"/>
                <a:gd name="T4" fmla="*/ 25 w 94"/>
                <a:gd name="T5" fmla="*/ 93 h 93"/>
                <a:gd name="T6" fmla="*/ 0 w 94"/>
                <a:gd name="T7" fmla="*/ 81 h 93"/>
                <a:gd name="T8" fmla="*/ 20 w 94"/>
                <a:gd name="T9" fmla="*/ 49 h 93"/>
                <a:gd name="T10" fmla="*/ 54 w 94"/>
                <a:gd name="T11" fmla="*/ 25 h 93"/>
                <a:gd name="T12" fmla="*/ 63 w 94"/>
                <a:gd name="T13" fmla="*/ 0 h 93"/>
                <a:gd name="T14" fmla="*/ 94 w 94"/>
                <a:gd name="T15" fmla="*/ 32 h 93"/>
                <a:gd name="T16" fmla="*/ 84 w 94"/>
                <a:gd name="T17" fmla="*/ 50 h 93"/>
                <a:gd name="T18" fmla="*/ 80 w 94"/>
                <a:gd name="T19" fmla="*/ 82 h 93"/>
                <a:gd name="T20" fmla="*/ 80 w 94"/>
                <a:gd name="T21" fmla="*/ 82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4" h="93">
                  <a:moveTo>
                    <a:pt x="80" y="82"/>
                  </a:moveTo>
                  <a:lnTo>
                    <a:pt x="43" y="79"/>
                  </a:lnTo>
                  <a:lnTo>
                    <a:pt x="25" y="93"/>
                  </a:lnTo>
                  <a:lnTo>
                    <a:pt x="0" y="81"/>
                  </a:lnTo>
                  <a:lnTo>
                    <a:pt x="20" y="49"/>
                  </a:lnTo>
                  <a:lnTo>
                    <a:pt x="54" y="25"/>
                  </a:lnTo>
                  <a:lnTo>
                    <a:pt x="63" y="0"/>
                  </a:lnTo>
                  <a:lnTo>
                    <a:pt x="94" y="32"/>
                  </a:lnTo>
                  <a:lnTo>
                    <a:pt x="84" y="50"/>
                  </a:lnTo>
                  <a:lnTo>
                    <a:pt x="80" y="82"/>
                  </a:lnTo>
                  <a:lnTo>
                    <a:pt x="80" y="82"/>
                  </a:lnTo>
                  <a:close/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2" name="Freeform 62"/>
            <p:cNvSpPr>
              <a:spLocks/>
            </p:cNvSpPr>
            <p:nvPr/>
          </p:nvSpPr>
          <p:spPr bwMode="auto">
            <a:xfrm>
              <a:off x="1192859" y="2049077"/>
              <a:ext cx="16479" cy="14648"/>
            </a:xfrm>
            <a:custGeom>
              <a:avLst/>
              <a:gdLst>
                <a:gd name="T0" fmla="*/ 70 w 109"/>
                <a:gd name="T1" fmla="*/ 93 h 93"/>
                <a:gd name="T2" fmla="*/ 13 w 109"/>
                <a:gd name="T3" fmla="*/ 59 h 93"/>
                <a:gd name="T4" fmla="*/ 0 w 109"/>
                <a:gd name="T5" fmla="*/ 24 h 93"/>
                <a:gd name="T6" fmla="*/ 13 w 109"/>
                <a:gd name="T7" fmla="*/ 0 h 93"/>
                <a:gd name="T8" fmla="*/ 29 w 109"/>
                <a:gd name="T9" fmla="*/ 0 h 93"/>
                <a:gd name="T10" fmla="*/ 42 w 109"/>
                <a:gd name="T11" fmla="*/ 27 h 93"/>
                <a:gd name="T12" fmla="*/ 83 w 109"/>
                <a:gd name="T13" fmla="*/ 26 h 93"/>
                <a:gd name="T14" fmla="*/ 109 w 109"/>
                <a:gd name="T15" fmla="*/ 49 h 93"/>
                <a:gd name="T16" fmla="*/ 105 w 109"/>
                <a:gd name="T17" fmla="*/ 83 h 93"/>
                <a:gd name="T18" fmla="*/ 70 w 109"/>
                <a:gd name="T19" fmla="*/ 93 h 93"/>
                <a:gd name="T20" fmla="*/ 70 w 109"/>
                <a:gd name="T21" fmla="*/ 9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9" h="93">
                  <a:moveTo>
                    <a:pt x="70" y="93"/>
                  </a:moveTo>
                  <a:lnTo>
                    <a:pt x="13" y="59"/>
                  </a:lnTo>
                  <a:lnTo>
                    <a:pt x="0" y="24"/>
                  </a:lnTo>
                  <a:lnTo>
                    <a:pt x="13" y="0"/>
                  </a:lnTo>
                  <a:lnTo>
                    <a:pt x="29" y="0"/>
                  </a:lnTo>
                  <a:lnTo>
                    <a:pt x="42" y="27"/>
                  </a:lnTo>
                  <a:lnTo>
                    <a:pt x="83" y="26"/>
                  </a:lnTo>
                  <a:lnTo>
                    <a:pt x="109" y="49"/>
                  </a:lnTo>
                  <a:lnTo>
                    <a:pt x="105" y="83"/>
                  </a:lnTo>
                  <a:lnTo>
                    <a:pt x="70" y="93"/>
                  </a:lnTo>
                  <a:lnTo>
                    <a:pt x="70" y="93"/>
                  </a:lnTo>
                  <a:close/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3" name="Freeform 63"/>
            <p:cNvSpPr>
              <a:spLocks/>
            </p:cNvSpPr>
            <p:nvPr/>
          </p:nvSpPr>
          <p:spPr bwMode="auto">
            <a:xfrm>
              <a:off x="1162648" y="2056400"/>
              <a:ext cx="40282" cy="23803"/>
            </a:xfrm>
            <a:custGeom>
              <a:avLst/>
              <a:gdLst>
                <a:gd name="T0" fmla="*/ 215 w 260"/>
                <a:gd name="T1" fmla="*/ 153 h 153"/>
                <a:gd name="T2" fmla="*/ 187 w 260"/>
                <a:gd name="T3" fmla="*/ 114 h 153"/>
                <a:gd name="T4" fmla="*/ 116 w 260"/>
                <a:gd name="T5" fmla="*/ 63 h 153"/>
                <a:gd name="T6" fmla="*/ 56 w 260"/>
                <a:gd name="T7" fmla="*/ 39 h 153"/>
                <a:gd name="T8" fmla="*/ 21 w 260"/>
                <a:gd name="T9" fmla="*/ 39 h 153"/>
                <a:gd name="T10" fmla="*/ 0 w 260"/>
                <a:gd name="T11" fmla="*/ 24 h 153"/>
                <a:gd name="T12" fmla="*/ 9 w 260"/>
                <a:gd name="T13" fmla="*/ 11 h 153"/>
                <a:gd name="T14" fmla="*/ 44 w 260"/>
                <a:gd name="T15" fmla="*/ 0 h 153"/>
                <a:gd name="T16" fmla="*/ 94 w 260"/>
                <a:gd name="T17" fmla="*/ 2 h 153"/>
                <a:gd name="T18" fmla="*/ 153 w 260"/>
                <a:gd name="T19" fmla="*/ 29 h 153"/>
                <a:gd name="T20" fmla="*/ 207 w 260"/>
                <a:gd name="T21" fmla="*/ 78 h 153"/>
                <a:gd name="T22" fmla="*/ 228 w 260"/>
                <a:gd name="T23" fmla="*/ 78 h 153"/>
                <a:gd name="T24" fmla="*/ 250 w 260"/>
                <a:gd name="T25" fmla="*/ 59 h 153"/>
                <a:gd name="T26" fmla="*/ 260 w 260"/>
                <a:gd name="T27" fmla="*/ 70 h 153"/>
                <a:gd name="T28" fmla="*/ 252 w 260"/>
                <a:gd name="T29" fmla="*/ 97 h 153"/>
                <a:gd name="T30" fmla="*/ 241 w 260"/>
                <a:gd name="T31" fmla="*/ 140 h 153"/>
                <a:gd name="T32" fmla="*/ 215 w 260"/>
                <a:gd name="T33" fmla="*/ 153 h 153"/>
                <a:gd name="T34" fmla="*/ 215 w 260"/>
                <a:gd name="T35" fmla="*/ 153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60" h="153">
                  <a:moveTo>
                    <a:pt x="215" y="153"/>
                  </a:moveTo>
                  <a:lnTo>
                    <a:pt x="187" y="114"/>
                  </a:lnTo>
                  <a:lnTo>
                    <a:pt x="116" y="63"/>
                  </a:lnTo>
                  <a:lnTo>
                    <a:pt x="56" y="39"/>
                  </a:lnTo>
                  <a:lnTo>
                    <a:pt x="21" y="39"/>
                  </a:lnTo>
                  <a:lnTo>
                    <a:pt x="0" y="24"/>
                  </a:lnTo>
                  <a:lnTo>
                    <a:pt x="9" y="11"/>
                  </a:lnTo>
                  <a:lnTo>
                    <a:pt x="44" y="0"/>
                  </a:lnTo>
                  <a:lnTo>
                    <a:pt x="94" y="2"/>
                  </a:lnTo>
                  <a:lnTo>
                    <a:pt x="153" y="29"/>
                  </a:lnTo>
                  <a:lnTo>
                    <a:pt x="207" y="78"/>
                  </a:lnTo>
                  <a:lnTo>
                    <a:pt x="228" y="78"/>
                  </a:lnTo>
                  <a:lnTo>
                    <a:pt x="250" y="59"/>
                  </a:lnTo>
                  <a:lnTo>
                    <a:pt x="260" y="70"/>
                  </a:lnTo>
                  <a:lnTo>
                    <a:pt x="252" y="97"/>
                  </a:lnTo>
                  <a:lnTo>
                    <a:pt x="241" y="140"/>
                  </a:lnTo>
                  <a:lnTo>
                    <a:pt x="215" y="153"/>
                  </a:lnTo>
                  <a:lnTo>
                    <a:pt x="215" y="153"/>
                  </a:lnTo>
                  <a:close/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4" name="Freeform 64"/>
            <p:cNvSpPr>
              <a:spLocks/>
            </p:cNvSpPr>
            <p:nvPr/>
          </p:nvSpPr>
          <p:spPr bwMode="auto">
            <a:xfrm>
              <a:off x="1137930" y="2067386"/>
              <a:ext cx="63169" cy="29296"/>
            </a:xfrm>
            <a:custGeom>
              <a:avLst/>
              <a:gdLst>
                <a:gd name="T0" fmla="*/ 405 w 413"/>
                <a:gd name="T1" fmla="*/ 182 h 192"/>
                <a:gd name="T2" fmla="*/ 413 w 413"/>
                <a:gd name="T3" fmla="*/ 130 h 192"/>
                <a:gd name="T4" fmla="*/ 388 w 413"/>
                <a:gd name="T5" fmla="*/ 95 h 192"/>
                <a:gd name="T6" fmla="*/ 357 w 413"/>
                <a:gd name="T7" fmla="*/ 95 h 192"/>
                <a:gd name="T8" fmla="*/ 299 w 413"/>
                <a:gd name="T9" fmla="*/ 76 h 192"/>
                <a:gd name="T10" fmla="*/ 243 w 413"/>
                <a:gd name="T11" fmla="*/ 34 h 192"/>
                <a:gd name="T12" fmla="*/ 225 w 413"/>
                <a:gd name="T13" fmla="*/ 33 h 192"/>
                <a:gd name="T14" fmla="*/ 201 w 413"/>
                <a:gd name="T15" fmla="*/ 15 h 192"/>
                <a:gd name="T16" fmla="*/ 155 w 413"/>
                <a:gd name="T17" fmla="*/ 16 h 192"/>
                <a:gd name="T18" fmla="*/ 125 w 413"/>
                <a:gd name="T19" fmla="*/ 1 h 192"/>
                <a:gd name="T20" fmla="*/ 39 w 413"/>
                <a:gd name="T21" fmla="*/ 0 h 192"/>
                <a:gd name="T22" fmla="*/ 0 w 413"/>
                <a:gd name="T23" fmla="*/ 11 h 192"/>
                <a:gd name="T24" fmla="*/ 7 w 413"/>
                <a:gd name="T25" fmla="*/ 43 h 192"/>
                <a:gd name="T26" fmla="*/ 3 w 413"/>
                <a:gd name="T27" fmla="*/ 59 h 192"/>
                <a:gd name="T28" fmla="*/ 27 w 413"/>
                <a:gd name="T29" fmla="*/ 74 h 192"/>
                <a:gd name="T30" fmla="*/ 79 w 413"/>
                <a:gd name="T31" fmla="*/ 93 h 192"/>
                <a:gd name="T32" fmla="*/ 99 w 413"/>
                <a:gd name="T33" fmla="*/ 67 h 192"/>
                <a:gd name="T34" fmla="*/ 115 w 413"/>
                <a:gd name="T35" fmla="*/ 65 h 192"/>
                <a:gd name="T36" fmla="*/ 145 w 413"/>
                <a:gd name="T37" fmla="*/ 90 h 192"/>
                <a:gd name="T38" fmla="*/ 160 w 413"/>
                <a:gd name="T39" fmla="*/ 122 h 192"/>
                <a:gd name="T40" fmla="*/ 179 w 413"/>
                <a:gd name="T41" fmla="*/ 123 h 192"/>
                <a:gd name="T42" fmla="*/ 199 w 413"/>
                <a:gd name="T43" fmla="*/ 116 h 192"/>
                <a:gd name="T44" fmla="*/ 219 w 413"/>
                <a:gd name="T45" fmla="*/ 155 h 192"/>
                <a:gd name="T46" fmla="*/ 263 w 413"/>
                <a:gd name="T47" fmla="*/ 166 h 192"/>
                <a:gd name="T48" fmla="*/ 305 w 413"/>
                <a:gd name="T49" fmla="*/ 159 h 192"/>
                <a:gd name="T50" fmla="*/ 352 w 413"/>
                <a:gd name="T51" fmla="*/ 180 h 192"/>
                <a:gd name="T52" fmla="*/ 388 w 413"/>
                <a:gd name="T53" fmla="*/ 192 h 192"/>
                <a:gd name="T54" fmla="*/ 405 w 413"/>
                <a:gd name="T55" fmla="*/ 182 h 192"/>
                <a:gd name="T56" fmla="*/ 405 w 413"/>
                <a:gd name="T57" fmla="*/ 182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413" h="192">
                  <a:moveTo>
                    <a:pt x="405" y="182"/>
                  </a:moveTo>
                  <a:lnTo>
                    <a:pt x="413" y="130"/>
                  </a:lnTo>
                  <a:lnTo>
                    <a:pt x="388" y="95"/>
                  </a:lnTo>
                  <a:lnTo>
                    <a:pt x="357" y="95"/>
                  </a:lnTo>
                  <a:lnTo>
                    <a:pt x="299" y="76"/>
                  </a:lnTo>
                  <a:lnTo>
                    <a:pt x="243" y="34"/>
                  </a:lnTo>
                  <a:lnTo>
                    <a:pt x="225" y="33"/>
                  </a:lnTo>
                  <a:lnTo>
                    <a:pt x="201" y="15"/>
                  </a:lnTo>
                  <a:lnTo>
                    <a:pt x="155" y="16"/>
                  </a:lnTo>
                  <a:lnTo>
                    <a:pt x="125" y="1"/>
                  </a:lnTo>
                  <a:lnTo>
                    <a:pt x="39" y="0"/>
                  </a:lnTo>
                  <a:lnTo>
                    <a:pt x="0" y="11"/>
                  </a:lnTo>
                  <a:lnTo>
                    <a:pt x="7" y="43"/>
                  </a:lnTo>
                  <a:lnTo>
                    <a:pt x="3" y="59"/>
                  </a:lnTo>
                  <a:lnTo>
                    <a:pt x="27" y="74"/>
                  </a:lnTo>
                  <a:lnTo>
                    <a:pt x="79" y="93"/>
                  </a:lnTo>
                  <a:lnTo>
                    <a:pt x="99" y="67"/>
                  </a:lnTo>
                  <a:lnTo>
                    <a:pt x="115" y="65"/>
                  </a:lnTo>
                  <a:lnTo>
                    <a:pt x="145" y="90"/>
                  </a:lnTo>
                  <a:lnTo>
                    <a:pt x="160" y="122"/>
                  </a:lnTo>
                  <a:lnTo>
                    <a:pt x="179" y="123"/>
                  </a:lnTo>
                  <a:lnTo>
                    <a:pt x="199" y="116"/>
                  </a:lnTo>
                  <a:lnTo>
                    <a:pt x="219" y="155"/>
                  </a:lnTo>
                  <a:lnTo>
                    <a:pt x="263" y="166"/>
                  </a:lnTo>
                  <a:lnTo>
                    <a:pt x="305" y="159"/>
                  </a:lnTo>
                  <a:lnTo>
                    <a:pt x="352" y="180"/>
                  </a:lnTo>
                  <a:lnTo>
                    <a:pt x="388" y="192"/>
                  </a:lnTo>
                  <a:lnTo>
                    <a:pt x="405" y="182"/>
                  </a:lnTo>
                  <a:lnTo>
                    <a:pt x="405" y="182"/>
                  </a:lnTo>
                  <a:close/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5" name="Freeform 65"/>
            <p:cNvSpPr>
              <a:spLocks/>
            </p:cNvSpPr>
            <p:nvPr/>
          </p:nvSpPr>
          <p:spPr bwMode="auto">
            <a:xfrm>
              <a:off x="1141592" y="2089358"/>
              <a:ext cx="30211" cy="14648"/>
            </a:xfrm>
            <a:custGeom>
              <a:avLst/>
              <a:gdLst>
                <a:gd name="T0" fmla="*/ 110 w 195"/>
                <a:gd name="T1" fmla="*/ 100 h 100"/>
                <a:gd name="T2" fmla="*/ 110 w 195"/>
                <a:gd name="T3" fmla="*/ 100 h 100"/>
                <a:gd name="T4" fmla="*/ 106 w 195"/>
                <a:gd name="T5" fmla="*/ 99 h 100"/>
                <a:gd name="T6" fmla="*/ 98 w 195"/>
                <a:gd name="T7" fmla="*/ 94 h 100"/>
                <a:gd name="T8" fmla="*/ 88 w 195"/>
                <a:gd name="T9" fmla="*/ 89 h 100"/>
                <a:gd name="T10" fmla="*/ 66 w 195"/>
                <a:gd name="T11" fmla="*/ 73 h 100"/>
                <a:gd name="T12" fmla="*/ 28 w 195"/>
                <a:gd name="T13" fmla="*/ 76 h 100"/>
                <a:gd name="T14" fmla="*/ 5 w 195"/>
                <a:gd name="T15" fmla="*/ 48 h 100"/>
                <a:gd name="T16" fmla="*/ 0 w 195"/>
                <a:gd name="T17" fmla="*/ 30 h 100"/>
                <a:gd name="T18" fmla="*/ 21 w 195"/>
                <a:gd name="T19" fmla="*/ 17 h 100"/>
                <a:gd name="T20" fmla="*/ 60 w 195"/>
                <a:gd name="T21" fmla="*/ 6 h 100"/>
                <a:gd name="T22" fmla="*/ 102 w 195"/>
                <a:gd name="T23" fmla="*/ 11 h 100"/>
                <a:gd name="T24" fmla="*/ 117 w 195"/>
                <a:gd name="T25" fmla="*/ 0 h 100"/>
                <a:gd name="T26" fmla="*/ 135 w 195"/>
                <a:gd name="T27" fmla="*/ 35 h 100"/>
                <a:gd name="T28" fmla="*/ 158 w 195"/>
                <a:gd name="T29" fmla="*/ 36 h 100"/>
                <a:gd name="T30" fmla="*/ 167 w 195"/>
                <a:gd name="T31" fmla="*/ 26 h 100"/>
                <a:gd name="T32" fmla="*/ 186 w 195"/>
                <a:gd name="T33" fmla="*/ 31 h 100"/>
                <a:gd name="T34" fmla="*/ 195 w 195"/>
                <a:gd name="T35" fmla="*/ 51 h 100"/>
                <a:gd name="T36" fmla="*/ 186 w 195"/>
                <a:gd name="T37" fmla="*/ 68 h 100"/>
                <a:gd name="T38" fmla="*/ 110 w 195"/>
                <a:gd name="T39" fmla="*/ 100 h 100"/>
                <a:gd name="T40" fmla="*/ 110 w 195"/>
                <a:gd name="T41" fmla="*/ 10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95" h="100">
                  <a:moveTo>
                    <a:pt x="110" y="100"/>
                  </a:moveTo>
                  <a:lnTo>
                    <a:pt x="110" y="100"/>
                  </a:lnTo>
                  <a:lnTo>
                    <a:pt x="106" y="99"/>
                  </a:lnTo>
                  <a:lnTo>
                    <a:pt x="98" y="94"/>
                  </a:lnTo>
                  <a:lnTo>
                    <a:pt x="88" y="89"/>
                  </a:lnTo>
                  <a:lnTo>
                    <a:pt x="66" y="73"/>
                  </a:lnTo>
                  <a:lnTo>
                    <a:pt x="28" y="76"/>
                  </a:lnTo>
                  <a:lnTo>
                    <a:pt x="5" y="48"/>
                  </a:lnTo>
                  <a:lnTo>
                    <a:pt x="0" y="30"/>
                  </a:lnTo>
                  <a:lnTo>
                    <a:pt x="21" y="17"/>
                  </a:lnTo>
                  <a:lnTo>
                    <a:pt x="60" y="6"/>
                  </a:lnTo>
                  <a:lnTo>
                    <a:pt x="102" y="11"/>
                  </a:lnTo>
                  <a:lnTo>
                    <a:pt x="117" y="0"/>
                  </a:lnTo>
                  <a:lnTo>
                    <a:pt x="135" y="35"/>
                  </a:lnTo>
                  <a:lnTo>
                    <a:pt x="158" y="36"/>
                  </a:lnTo>
                  <a:lnTo>
                    <a:pt x="167" y="26"/>
                  </a:lnTo>
                  <a:lnTo>
                    <a:pt x="186" y="31"/>
                  </a:lnTo>
                  <a:lnTo>
                    <a:pt x="195" y="51"/>
                  </a:lnTo>
                  <a:lnTo>
                    <a:pt x="186" y="68"/>
                  </a:lnTo>
                  <a:lnTo>
                    <a:pt x="110" y="100"/>
                  </a:lnTo>
                  <a:lnTo>
                    <a:pt x="110" y="100"/>
                  </a:lnTo>
                  <a:close/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6" name="Freeform 66"/>
            <p:cNvSpPr>
              <a:spLocks/>
            </p:cNvSpPr>
            <p:nvPr/>
          </p:nvSpPr>
          <p:spPr bwMode="auto">
            <a:xfrm>
              <a:off x="1137015" y="2120485"/>
              <a:ext cx="9155" cy="15564"/>
            </a:xfrm>
            <a:custGeom>
              <a:avLst/>
              <a:gdLst>
                <a:gd name="T0" fmla="*/ 63 w 63"/>
                <a:gd name="T1" fmla="*/ 91 h 103"/>
                <a:gd name="T2" fmla="*/ 42 w 63"/>
                <a:gd name="T3" fmla="*/ 60 h 103"/>
                <a:gd name="T4" fmla="*/ 40 w 63"/>
                <a:gd name="T5" fmla="*/ 8 h 103"/>
                <a:gd name="T6" fmla="*/ 20 w 63"/>
                <a:gd name="T7" fmla="*/ 0 h 103"/>
                <a:gd name="T8" fmla="*/ 12 w 63"/>
                <a:gd name="T9" fmla="*/ 54 h 103"/>
                <a:gd name="T10" fmla="*/ 0 w 63"/>
                <a:gd name="T11" fmla="*/ 67 h 103"/>
                <a:gd name="T12" fmla="*/ 15 w 63"/>
                <a:gd name="T13" fmla="*/ 89 h 103"/>
                <a:gd name="T14" fmla="*/ 48 w 63"/>
                <a:gd name="T15" fmla="*/ 103 h 103"/>
                <a:gd name="T16" fmla="*/ 63 w 63"/>
                <a:gd name="T17" fmla="*/ 91 h 103"/>
                <a:gd name="T18" fmla="*/ 63 w 63"/>
                <a:gd name="T19" fmla="*/ 91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3" h="103">
                  <a:moveTo>
                    <a:pt x="63" y="91"/>
                  </a:moveTo>
                  <a:lnTo>
                    <a:pt x="42" y="60"/>
                  </a:lnTo>
                  <a:lnTo>
                    <a:pt x="40" y="8"/>
                  </a:lnTo>
                  <a:lnTo>
                    <a:pt x="20" y="0"/>
                  </a:lnTo>
                  <a:lnTo>
                    <a:pt x="12" y="54"/>
                  </a:lnTo>
                  <a:lnTo>
                    <a:pt x="0" y="67"/>
                  </a:lnTo>
                  <a:lnTo>
                    <a:pt x="15" y="89"/>
                  </a:lnTo>
                  <a:lnTo>
                    <a:pt x="48" y="103"/>
                  </a:lnTo>
                  <a:lnTo>
                    <a:pt x="63" y="91"/>
                  </a:lnTo>
                  <a:lnTo>
                    <a:pt x="63" y="91"/>
                  </a:lnTo>
                  <a:close/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7" name="Freeform 67"/>
            <p:cNvSpPr>
              <a:spLocks/>
            </p:cNvSpPr>
            <p:nvPr/>
          </p:nvSpPr>
          <p:spPr bwMode="auto">
            <a:xfrm>
              <a:off x="1147085" y="2118654"/>
              <a:ext cx="9155" cy="13733"/>
            </a:xfrm>
            <a:custGeom>
              <a:avLst/>
              <a:gdLst>
                <a:gd name="T0" fmla="*/ 33 w 60"/>
                <a:gd name="T1" fmla="*/ 90 h 93"/>
                <a:gd name="T2" fmla="*/ 51 w 60"/>
                <a:gd name="T3" fmla="*/ 93 h 93"/>
                <a:gd name="T4" fmla="*/ 60 w 60"/>
                <a:gd name="T5" fmla="*/ 72 h 93"/>
                <a:gd name="T6" fmla="*/ 47 w 60"/>
                <a:gd name="T7" fmla="*/ 39 h 93"/>
                <a:gd name="T8" fmla="*/ 20 w 60"/>
                <a:gd name="T9" fmla="*/ 0 h 93"/>
                <a:gd name="T10" fmla="*/ 0 w 60"/>
                <a:gd name="T11" fmla="*/ 4 h 93"/>
                <a:gd name="T12" fmla="*/ 0 w 60"/>
                <a:gd name="T13" fmla="*/ 39 h 93"/>
                <a:gd name="T14" fmla="*/ 33 w 60"/>
                <a:gd name="T15" fmla="*/ 90 h 93"/>
                <a:gd name="T16" fmla="*/ 33 w 60"/>
                <a:gd name="T17" fmla="*/ 9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0" h="93">
                  <a:moveTo>
                    <a:pt x="33" y="90"/>
                  </a:moveTo>
                  <a:lnTo>
                    <a:pt x="51" y="93"/>
                  </a:lnTo>
                  <a:lnTo>
                    <a:pt x="60" y="72"/>
                  </a:lnTo>
                  <a:lnTo>
                    <a:pt x="47" y="39"/>
                  </a:lnTo>
                  <a:lnTo>
                    <a:pt x="20" y="0"/>
                  </a:lnTo>
                  <a:lnTo>
                    <a:pt x="0" y="4"/>
                  </a:lnTo>
                  <a:lnTo>
                    <a:pt x="0" y="39"/>
                  </a:lnTo>
                  <a:lnTo>
                    <a:pt x="33" y="90"/>
                  </a:lnTo>
                  <a:lnTo>
                    <a:pt x="33" y="90"/>
                  </a:lnTo>
                  <a:close/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8" name="Freeform 68"/>
            <p:cNvSpPr>
              <a:spLocks/>
            </p:cNvSpPr>
            <p:nvPr/>
          </p:nvSpPr>
          <p:spPr bwMode="auto">
            <a:xfrm>
              <a:off x="1158986" y="2120485"/>
              <a:ext cx="10071" cy="8240"/>
            </a:xfrm>
            <a:custGeom>
              <a:avLst/>
              <a:gdLst>
                <a:gd name="T0" fmla="*/ 27 w 66"/>
                <a:gd name="T1" fmla="*/ 44 h 54"/>
                <a:gd name="T2" fmla="*/ 27 w 66"/>
                <a:gd name="T3" fmla="*/ 44 h 54"/>
                <a:gd name="T4" fmla="*/ 31 w 66"/>
                <a:gd name="T5" fmla="*/ 45 h 54"/>
                <a:gd name="T6" fmla="*/ 43 w 66"/>
                <a:gd name="T7" fmla="*/ 50 h 54"/>
                <a:gd name="T8" fmla="*/ 61 w 66"/>
                <a:gd name="T9" fmla="*/ 54 h 54"/>
                <a:gd name="T10" fmla="*/ 66 w 66"/>
                <a:gd name="T11" fmla="*/ 38 h 54"/>
                <a:gd name="T12" fmla="*/ 42 w 66"/>
                <a:gd name="T13" fmla="*/ 7 h 54"/>
                <a:gd name="T14" fmla="*/ 12 w 66"/>
                <a:gd name="T15" fmla="*/ 0 h 54"/>
                <a:gd name="T16" fmla="*/ 0 w 66"/>
                <a:gd name="T17" fmla="*/ 12 h 54"/>
                <a:gd name="T18" fmla="*/ 27 w 66"/>
                <a:gd name="T19" fmla="*/ 44 h 54"/>
                <a:gd name="T20" fmla="*/ 27 w 66"/>
                <a:gd name="T21" fmla="*/ 4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6" h="54">
                  <a:moveTo>
                    <a:pt x="27" y="44"/>
                  </a:moveTo>
                  <a:lnTo>
                    <a:pt x="27" y="44"/>
                  </a:lnTo>
                  <a:lnTo>
                    <a:pt x="31" y="45"/>
                  </a:lnTo>
                  <a:lnTo>
                    <a:pt x="43" y="50"/>
                  </a:lnTo>
                  <a:lnTo>
                    <a:pt x="61" y="54"/>
                  </a:lnTo>
                  <a:lnTo>
                    <a:pt x="66" y="38"/>
                  </a:lnTo>
                  <a:lnTo>
                    <a:pt x="42" y="7"/>
                  </a:lnTo>
                  <a:lnTo>
                    <a:pt x="12" y="0"/>
                  </a:lnTo>
                  <a:lnTo>
                    <a:pt x="0" y="12"/>
                  </a:lnTo>
                  <a:lnTo>
                    <a:pt x="27" y="44"/>
                  </a:lnTo>
                  <a:lnTo>
                    <a:pt x="27" y="44"/>
                  </a:lnTo>
                  <a:close/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9" name="Freeform 69"/>
            <p:cNvSpPr>
              <a:spLocks/>
            </p:cNvSpPr>
            <p:nvPr/>
          </p:nvSpPr>
          <p:spPr bwMode="auto">
            <a:xfrm>
              <a:off x="1158071" y="2127809"/>
              <a:ext cx="7324" cy="12817"/>
            </a:xfrm>
            <a:custGeom>
              <a:avLst/>
              <a:gdLst>
                <a:gd name="T0" fmla="*/ 22 w 47"/>
                <a:gd name="T1" fmla="*/ 83 h 83"/>
                <a:gd name="T2" fmla="*/ 38 w 47"/>
                <a:gd name="T3" fmla="*/ 72 h 83"/>
                <a:gd name="T4" fmla="*/ 47 w 47"/>
                <a:gd name="T5" fmla="*/ 33 h 83"/>
                <a:gd name="T6" fmla="*/ 45 w 47"/>
                <a:gd name="T7" fmla="*/ 12 h 83"/>
                <a:gd name="T8" fmla="*/ 16 w 47"/>
                <a:gd name="T9" fmla="*/ 0 h 83"/>
                <a:gd name="T10" fmla="*/ 8 w 47"/>
                <a:gd name="T11" fmla="*/ 17 h 83"/>
                <a:gd name="T12" fmla="*/ 11 w 47"/>
                <a:gd name="T13" fmla="*/ 36 h 83"/>
                <a:gd name="T14" fmla="*/ 0 w 47"/>
                <a:gd name="T15" fmla="*/ 61 h 83"/>
                <a:gd name="T16" fmla="*/ 22 w 47"/>
                <a:gd name="T17" fmla="*/ 83 h 83"/>
                <a:gd name="T18" fmla="*/ 22 w 47"/>
                <a:gd name="T19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7" h="83">
                  <a:moveTo>
                    <a:pt x="22" y="83"/>
                  </a:moveTo>
                  <a:lnTo>
                    <a:pt x="38" y="72"/>
                  </a:lnTo>
                  <a:lnTo>
                    <a:pt x="47" y="33"/>
                  </a:lnTo>
                  <a:lnTo>
                    <a:pt x="45" y="12"/>
                  </a:lnTo>
                  <a:lnTo>
                    <a:pt x="16" y="0"/>
                  </a:lnTo>
                  <a:lnTo>
                    <a:pt x="8" y="17"/>
                  </a:lnTo>
                  <a:lnTo>
                    <a:pt x="11" y="36"/>
                  </a:lnTo>
                  <a:lnTo>
                    <a:pt x="0" y="61"/>
                  </a:lnTo>
                  <a:lnTo>
                    <a:pt x="22" y="83"/>
                  </a:lnTo>
                  <a:lnTo>
                    <a:pt x="22" y="83"/>
                  </a:lnTo>
                  <a:close/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0" name="Freeform 70"/>
            <p:cNvSpPr>
              <a:spLocks/>
            </p:cNvSpPr>
            <p:nvPr/>
          </p:nvSpPr>
          <p:spPr bwMode="auto">
            <a:xfrm>
              <a:off x="1135184" y="2145203"/>
              <a:ext cx="19226" cy="20141"/>
            </a:xfrm>
            <a:custGeom>
              <a:avLst/>
              <a:gdLst>
                <a:gd name="T0" fmla="*/ 124 w 124"/>
                <a:gd name="T1" fmla="*/ 64 h 133"/>
                <a:gd name="T2" fmla="*/ 116 w 124"/>
                <a:gd name="T3" fmla="*/ 32 h 133"/>
                <a:gd name="T4" fmla="*/ 90 w 124"/>
                <a:gd name="T5" fmla="*/ 33 h 133"/>
                <a:gd name="T6" fmla="*/ 61 w 124"/>
                <a:gd name="T7" fmla="*/ 0 h 133"/>
                <a:gd name="T8" fmla="*/ 40 w 124"/>
                <a:gd name="T9" fmla="*/ 2 h 133"/>
                <a:gd name="T10" fmla="*/ 14 w 124"/>
                <a:gd name="T11" fmla="*/ 19 h 133"/>
                <a:gd name="T12" fmla="*/ 31 w 124"/>
                <a:gd name="T13" fmla="*/ 48 h 133"/>
                <a:gd name="T14" fmla="*/ 31 w 124"/>
                <a:gd name="T15" fmla="*/ 74 h 133"/>
                <a:gd name="T16" fmla="*/ 0 w 124"/>
                <a:gd name="T17" fmla="*/ 99 h 133"/>
                <a:gd name="T18" fmla="*/ 16 w 124"/>
                <a:gd name="T19" fmla="*/ 119 h 133"/>
                <a:gd name="T20" fmla="*/ 70 w 124"/>
                <a:gd name="T21" fmla="*/ 133 h 133"/>
                <a:gd name="T22" fmla="*/ 107 w 124"/>
                <a:gd name="T23" fmla="*/ 106 h 133"/>
                <a:gd name="T24" fmla="*/ 124 w 124"/>
                <a:gd name="T25" fmla="*/ 64 h 133"/>
                <a:gd name="T26" fmla="*/ 124 w 124"/>
                <a:gd name="T27" fmla="*/ 64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4" h="133">
                  <a:moveTo>
                    <a:pt x="124" y="64"/>
                  </a:moveTo>
                  <a:lnTo>
                    <a:pt x="116" y="32"/>
                  </a:lnTo>
                  <a:lnTo>
                    <a:pt x="90" y="33"/>
                  </a:lnTo>
                  <a:lnTo>
                    <a:pt x="61" y="0"/>
                  </a:lnTo>
                  <a:lnTo>
                    <a:pt x="40" y="2"/>
                  </a:lnTo>
                  <a:lnTo>
                    <a:pt x="14" y="19"/>
                  </a:lnTo>
                  <a:lnTo>
                    <a:pt x="31" y="48"/>
                  </a:lnTo>
                  <a:lnTo>
                    <a:pt x="31" y="74"/>
                  </a:lnTo>
                  <a:lnTo>
                    <a:pt x="0" y="99"/>
                  </a:lnTo>
                  <a:lnTo>
                    <a:pt x="16" y="119"/>
                  </a:lnTo>
                  <a:lnTo>
                    <a:pt x="70" y="133"/>
                  </a:lnTo>
                  <a:lnTo>
                    <a:pt x="107" y="106"/>
                  </a:lnTo>
                  <a:lnTo>
                    <a:pt x="124" y="64"/>
                  </a:lnTo>
                  <a:lnTo>
                    <a:pt x="124" y="64"/>
                  </a:lnTo>
                  <a:close/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1" name="Freeform 71"/>
            <p:cNvSpPr>
              <a:spLocks/>
            </p:cNvSpPr>
            <p:nvPr/>
          </p:nvSpPr>
          <p:spPr bwMode="auto">
            <a:xfrm>
              <a:off x="1158986" y="2146119"/>
              <a:ext cx="5493" cy="10071"/>
            </a:xfrm>
            <a:custGeom>
              <a:avLst/>
              <a:gdLst>
                <a:gd name="T0" fmla="*/ 0 w 38"/>
                <a:gd name="T1" fmla="*/ 0 h 70"/>
                <a:gd name="T2" fmla="*/ 3 w 38"/>
                <a:gd name="T3" fmla="*/ 29 h 70"/>
                <a:gd name="T4" fmla="*/ 15 w 38"/>
                <a:gd name="T5" fmla="*/ 61 h 70"/>
                <a:gd name="T6" fmla="*/ 37 w 38"/>
                <a:gd name="T7" fmla="*/ 70 h 70"/>
                <a:gd name="T8" fmla="*/ 38 w 38"/>
                <a:gd name="T9" fmla="*/ 35 h 70"/>
                <a:gd name="T10" fmla="*/ 22 w 38"/>
                <a:gd name="T11" fmla="*/ 7 h 70"/>
                <a:gd name="T12" fmla="*/ 0 w 38"/>
                <a:gd name="T13" fmla="*/ 0 h 70"/>
                <a:gd name="T14" fmla="*/ 0 w 38"/>
                <a:gd name="T15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8" h="70">
                  <a:moveTo>
                    <a:pt x="0" y="0"/>
                  </a:moveTo>
                  <a:lnTo>
                    <a:pt x="3" y="29"/>
                  </a:lnTo>
                  <a:lnTo>
                    <a:pt x="15" y="61"/>
                  </a:lnTo>
                  <a:lnTo>
                    <a:pt x="37" y="70"/>
                  </a:lnTo>
                  <a:lnTo>
                    <a:pt x="38" y="35"/>
                  </a:lnTo>
                  <a:lnTo>
                    <a:pt x="22" y="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2" name="Freeform 72"/>
            <p:cNvSpPr>
              <a:spLocks/>
            </p:cNvSpPr>
            <p:nvPr/>
          </p:nvSpPr>
          <p:spPr bwMode="auto">
            <a:xfrm>
              <a:off x="1202930" y="2068302"/>
              <a:ext cx="13733" cy="16479"/>
            </a:xfrm>
            <a:custGeom>
              <a:avLst/>
              <a:gdLst>
                <a:gd name="T0" fmla="*/ 0 w 84"/>
                <a:gd name="T1" fmla="*/ 96 h 107"/>
                <a:gd name="T2" fmla="*/ 1 w 84"/>
                <a:gd name="T3" fmla="*/ 70 h 107"/>
                <a:gd name="T4" fmla="*/ 14 w 84"/>
                <a:gd name="T5" fmla="*/ 56 h 107"/>
                <a:gd name="T6" fmla="*/ 27 w 84"/>
                <a:gd name="T7" fmla="*/ 15 h 107"/>
                <a:gd name="T8" fmla="*/ 45 w 84"/>
                <a:gd name="T9" fmla="*/ 0 h 107"/>
                <a:gd name="T10" fmla="*/ 60 w 84"/>
                <a:gd name="T11" fmla="*/ 2 h 107"/>
                <a:gd name="T12" fmla="*/ 80 w 84"/>
                <a:gd name="T13" fmla="*/ 33 h 107"/>
                <a:gd name="T14" fmla="*/ 84 w 84"/>
                <a:gd name="T15" fmla="*/ 58 h 107"/>
                <a:gd name="T16" fmla="*/ 70 w 84"/>
                <a:gd name="T17" fmla="*/ 68 h 107"/>
                <a:gd name="T18" fmla="*/ 66 w 84"/>
                <a:gd name="T19" fmla="*/ 92 h 107"/>
                <a:gd name="T20" fmla="*/ 47 w 84"/>
                <a:gd name="T21" fmla="*/ 107 h 107"/>
                <a:gd name="T22" fmla="*/ 14 w 84"/>
                <a:gd name="T23" fmla="*/ 107 h 107"/>
                <a:gd name="T24" fmla="*/ 0 w 84"/>
                <a:gd name="T25" fmla="*/ 96 h 107"/>
                <a:gd name="T26" fmla="*/ 0 w 84"/>
                <a:gd name="T27" fmla="*/ 96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4" h="107">
                  <a:moveTo>
                    <a:pt x="0" y="96"/>
                  </a:moveTo>
                  <a:lnTo>
                    <a:pt x="1" y="70"/>
                  </a:lnTo>
                  <a:lnTo>
                    <a:pt x="14" y="56"/>
                  </a:lnTo>
                  <a:lnTo>
                    <a:pt x="27" y="15"/>
                  </a:lnTo>
                  <a:lnTo>
                    <a:pt x="45" y="0"/>
                  </a:lnTo>
                  <a:lnTo>
                    <a:pt x="60" y="2"/>
                  </a:lnTo>
                  <a:lnTo>
                    <a:pt x="80" y="33"/>
                  </a:lnTo>
                  <a:lnTo>
                    <a:pt x="84" y="58"/>
                  </a:lnTo>
                  <a:lnTo>
                    <a:pt x="70" y="68"/>
                  </a:lnTo>
                  <a:lnTo>
                    <a:pt x="66" y="92"/>
                  </a:lnTo>
                  <a:lnTo>
                    <a:pt x="47" y="107"/>
                  </a:lnTo>
                  <a:lnTo>
                    <a:pt x="14" y="107"/>
                  </a:lnTo>
                  <a:lnTo>
                    <a:pt x="0" y="96"/>
                  </a:lnTo>
                  <a:lnTo>
                    <a:pt x="0" y="96"/>
                  </a:lnTo>
                  <a:close/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3" name="Freeform 73"/>
            <p:cNvSpPr>
              <a:spLocks/>
            </p:cNvSpPr>
            <p:nvPr/>
          </p:nvSpPr>
          <p:spPr bwMode="auto">
            <a:xfrm>
              <a:off x="1169972" y="2137879"/>
              <a:ext cx="12817" cy="10986"/>
            </a:xfrm>
            <a:custGeom>
              <a:avLst/>
              <a:gdLst>
                <a:gd name="T0" fmla="*/ 0 w 86"/>
                <a:gd name="T1" fmla="*/ 42 h 76"/>
                <a:gd name="T2" fmla="*/ 10 w 86"/>
                <a:gd name="T3" fmla="*/ 65 h 76"/>
                <a:gd name="T4" fmla="*/ 48 w 86"/>
                <a:gd name="T5" fmla="*/ 76 h 76"/>
                <a:gd name="T6" fmla="*/ 75 w 86"/>
                <a:gd name="T7" fmla="*/ 70 h 76"/>
                <a:gd name="T8" fmla="*/ 86 w 86"/>
                <a:gd name="T9" fmla="*/ 49 h 76"/>
                <a:gd name="T10" fmla="*/ 81 w 86"/>
                <a:gd name="T11" fmla="*/ 21 h 76"/>
                <a:gd name="T12" fmla="*/ 65 w 86"/>
                <a:gd name="T13" fmla="*/ 0 h 76"/>
                <a:gd name="T14" fmla="*/ 47 w 86"/>
                <a:gd name="T15" fmla="*/ 6 h 76"/>
                <a:gd name="T16" fmla="*/ 26 w 86"/>
                <a:gd name="T17" fmla="*/ 34 h 76"/>
                <a:gd name="T18" fmla="*/ 0 w 86"/>
                <a:gd name="T19" fmla="*/ 42 h 76"/>
                <a:gd name="T20" fmla="*/ 0 w 86"/>
                <a:gd name="T21" fmla="*/ 42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6" h="76">
                  <a:moveTo>
                    <a:pt x="0" y="42"/>
                  </a:moveTo>
                  <a:lnTo>
                    <a:pt x="10" y="65"/>
                  </a:lnTo>
                  <a:lnTo>
                    <a:pt x="48" y="76"/>
                  </a:lnTo>
                  <a:lnTo>
                    <a:pt x="75" y="70"/>
                  </a:lnTo>
                  <a:lnTo>
                    <a:pt x="86" y="49"/>
                  </a:lnTo>
                  <a:lnTo>
                    <a:pt x="81" y="21"/>
                  </a:lnTo>
                  <a:lnTo>
                    <a:pt x="65" y="0"/>
                  </a:lnTo>
                  <a:lnTo>
                    <a:pt x="47" y="6"/>
                  </a:lnTo>
                  <a:lnTo>
                    <a:pt x="26" y="34"/>
                  </a:lnTo>
                  <a:lnTo>
                    <a:pt x="0" y="42"/>
                  </a:lnTo>
                  <a:lnTo>
                    <a:pt x="0" y="42"/>
                  </a:lnTo>
                  <a:close/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4" name="Freeform 74"/>
            <p:cNvSpPr>
              <a:spLocks/>
            </p:cNvSpPr>
            <p:nvPr/>
          </p:nvSpPr>
          <p:spPr bwMode="auto">
            <a:xfrm>
              <a:off x="1172718" y="2125978"/>
              <a:ext cx="4578" cy="8240"/>
            </a:xfrm>
            <a:custGeom>
              <a:avLst/>
              <a:gdLst>
                <a:gd name="T0" fmla="*/ 0 w 30"/>
                <a:gd name="T1" fmla="*/ 49 h 49"/>
                <a:gd name="T2" fmla="*/ 14 w 30"/>
                <a:gd name="T3" fmla="*/ 45 h 49"/>
                <a:gd name="T4" fmla="*/ 28 w 30"/>
                <a:gd name="T5" fmla="*/ 24 h 49"/>
                <a:gd name="T6" fmla="*/ 30 w 30"/>
                <a:gd name="T7" fmla="*/ 0 h 49"/>
                <a:gd name="T8" fmla="*/ 8 w 30"/>
                <a:gd name="T9" fmla="*/ 12 h 49"/>
                <a:gd name="T10" fmla="*/ 0 w 30"/>
                <a:gd name="T11" fmla="*/ 49 h 49"/>
                <a:gd name="T12" fmla="*/ 0 w 30"/>
                <a:gd name="T13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49">
                  <a:moveTo>
                    <a:pt x="0" y="49"/>
                  </a:moveTo>
                  <a:lnTo>
                    <a:pt x="14" y="45"/>
                  </a:lnTo>
                  <a:lnTo>
                    <a:pt x="28" y="24"/>
                  </a:lnTo>
                  <a:lnTo>
                    <a:pt x="30" y="0"/>
                  </a:lnTo>
                  <a:lnTo>
                    <a:pt x="8" y="12"/>
                  </a:lnTo>
                  <a:lnTo>
                    <a:pt x="0" y="49"/>
                  </a:lnTo>
                  <a:lnTo>
                    <a:pt x="0" y="49"/>
                  </a:lnTo>
                  <a:close/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5" name="Freeform 75"/>
            <p:cNvSpPr>
              <a:spLocks/>
            </p:cNvSpPr>
            <p:nvPr/>
          </p:nvSpPr>
          <p:spPr bwMode="auto">
            <a:xfrm>
              <a:off x="1180958" y="2125978"/>
              <a:ext cx="10071" cy="6409"/>
            </a:xfrm>
            <a:custGeom>
              <a:avLst/>
              <a:gdLst>
                <a:gd name="T0" fmla="*/ 0 w 65"/>
                <a:gd name="T1" fmla="*/ 23 h 43"/>
                <a:gd name="T2" fmla="*/ 4 w 65"/>
                <a:gd name="T3" fmla="*/ 36 h 43"/>
                <a:gd name="T4" fmla="*/ 27 w 65"/>
                <a:gd name="T5" fmla="*/ 43 h 43"/>
                <a:gd name="T6" fmla="*/ 54 w 65"/>
                <a:gd name="T7" fmla="*/ 34 h 43"/>
                <a:gd name="T8" fmla="*/ 65 w 65"/>
                <a:gd name="T9" fmla="*/ 14 h 43"/>
                <a:gd name="T10" fmla="*/ 53 w 65"/>
                <a:gd name="T11" fmla="*/ 0 h 43"/>
                <a:gd name="T12" fmla="*/ 29 w 65"/>
                <a:gd name="T13" fmla="*/ 1 h 43"/>
                <a:gd name="T14" fmla="*/ 21 w 65"/>
                <a:gd name="T15" fmla="*/ 14 h 43"/>
                <a:gd name="T16" fmla="*/ 0 w 65"/>
                <a:gd name="T17" fmla="*/ 23 h 43"/>
                <a:gd name="T18" fmla="*/ 0 w 65"/>
                <a:gd name="T19" fmla="*/ 2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5" h="43">
                  <a:moveTo>
                    <a:pt x="0" y="23"/>
                  </a:moveTo>
                  <a:lnTo>
                    <a:pt x="4" y="36"/>
                  </a:lnTo>
                  <a:lnTo>
                    <a:pt x="27" y="43"/>
                  </a:lnTo>
                  <a:lnTo>
                    <a:pt x="54" y="34"/>
                  </a:lnTo>
                  <a:lnTo>
                    <a:pt x="65" y="14"/>
                  </a:lnTo>
                  <a:lnTo>
                    <a:pt x="53" y="0"/>
                  </a:lnTo>
                  <a:lnTo>
                    <a:pt x="29" y="1"/>
                  </a:lnTo>
                  <a:lnTo>
                    <a:pt x="21" y="14"/>
                  </a:lnTo>
                  <a:lnTo>
                    <a:pt x="0" y="23"/>
                  </a:lnTo>
                  <a:lnTo>
                    <a:pt x="0" y="23"/>
                  </a:lnTo>
                  <a:close/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6" name="Freeform 76"/>
            <p:cNvSpPr>
              <a:spLocks/>
            </p:cNvSpPr>
            <p:nvPr/>
          </p:nvSpPr>
          <p:spPr bwMode="auto">
            <a:xfrm>
              <a:off x="1171803" y="2094851"/>
              <a:ext cx="22888" cy="15564"/>
            </a:xfrm>
            <a:custGeom>
              <a:avLst/>
              <a:gdLst>
                <a:gd name="T0" fmla="*/ 70 w 150"/>
                <a:gd name="T1" fmla="*/ 76 h 102"/>
                <a:gd name="T2" fmla="*/ 50 w 150"/>
                <a:gd name="T3" fmla="*/ 101 h 102"/>
                <a:gd name="T4" fmla="*/ 23 w 150"/>
                <a:gd name="T5" fmla="*/ 102 h 102"/>
                <a:gd name="T6" fmla="*/ 3 w 150"/>
                <a:gd name="T7" fmla="*/ 88 h 102"/>
                <a:gd name="T8" fmla="*/ 0 w 150"/>
                <a:gd name="T9" fmla="*/ 50 h 102"/>
                <a:gd name="T10" fmla="*/ 31 w 150"/>
                <a:gd name="T11" fmla="*/ 12 h 102"/>
                <a:gd name="T12" fmla="*/ 73 w 150"/>
                <a:gd name="T13" fmla="*/ 0 h 102"/>
                <a:gd name="T14" fmla="*/ 100 w 150"/>
                <a:gd name="T15" fmla="*/ 8 h 102"/>
                <a:gd name="T16" fmla="*/ 117 w 150"/>
                <a:gd name="T17" fmla="*/ 28 h 102"/>
                <a:gd name="T18" fmla="*/ 150 w 150"/>
                <a:gd name="T19" fmla="*/ 41 h 102"/>
                <a:gd name="T20" fmla="*/ 150 w 150"/>
                <a:gd name="T21" fmla="*/ 69 h 102"/>
                <a:gd name="T22" fmla="*/ 132 w 150"/>
                <a:gd name="T23" fmla="*/ 86 h 102"/>
                <a:gd name="T24" fmla="*/ 93 w 150"/>
                <a:gd name="T25" fmla="*/ 86 h 102"/>
                <a:gd name="T26" fmla="*/ 70 w 150"/>
                <a:gd name="T27" fmla="*/ 76 h 102"/>
                <a:gd name="T28" fmla="*/ 70 w 150"/>
                <a:gd name="T29" fmla="*/ 76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50" h="102">
                  <a:moveTo>
                    <a:pt x="70" y="76"/>
                  </a:moveTo>
                  <a:lnTo>
                    <a:pt x="50" y="101"/>
                  </a:lnTo>
                  <a:lnTo>
                    <a:pt x="23" y="102"/>
                  </a:lnTo>
                  <a:lnTo>
                    <a:pt x="3" y="88"/>
                  </a:lnTo>
                  <a:lnTo>
                    <a:pt x="0" y="50"/>
                  </a:lnTo>
                  <a:lnTo>
                    <a:pt x="31" y="12"/>
                  </a:lnTo>
                  <a:lnTo>
                    <a:pt x="73" y="0"/>
                  </a:lnTo>
                  <a:lnTo>
                    <a:pt x="100" y="8"/>
                  </a:lnTo>
                  <a:lnTo>
                    <a:pt x="117" y="28"/>
                  </a:lnTo>
                  <a:lnTo>
                    <a:pt x="150" y="41"/>
                  </a:lnTo>
                  <a:lnTo>
                    <a:pt x="150" y="69"/>
                  </a:lnTo>
                  <a:lnTo>
                    <a:pt x="132" y="86"/>
                  </a:lnTo>
                  <a:lnTo>
                    <a:pt x="93" y="86"/>
                  </a:lnTo>
                  <a:lnTo>
                    <a:pt x="70" y="76"/>
                  </a:lnTo>
                  <a:lnTo>
                    <a:pt x="70" y="76"/>
                  </a:lnTo>
                  <a:close/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7" name="Freeform 77"/>
            <p:cNvSpPr>
              <a:spLocks/>
            </p:cNvSpPr>
            <p:nvPr/>
          </p:nvSpPr>
          <p:spPr bwMode="auto">
            <a:xfrm>
              <a:off x="1202930" y="2099428"/>
              <a:ext cx="13733" cy="10071"/>
            </a:xfrm>
            <a:custGeom>
              <a:avLst/>
              <a:gdLst>
                <a:gd name="T0" fmla="*/ 0 w 84"/>
                <a:gd name="T1" fmla="*/ 30 h 60"/>
                <a:gd name="T2" fmla="*/ 26 w 84"/>
                <a:gd name="T3" fmla="*/ 56 h 60"/>
                <a:gd name="T4" fmla="*/ 51 w 84"/>
                <a:gd name="T5" fmla="*/ 60 h 60"/>
                <a:gd name="T6" fmla="*/ 80 w 84"/>
                <a:gd name="T7" fmla="*/ 42 h 60"/>
                <a:gd name="T8" fmla="*/ 84 w 84"/>
                <a:gd name="T9" fmla="*/ 19 h 60"/>
                <a:gd name="T10" fmla="*/ 67 w 84"/>
                <a:gd name="T11" fmla="*/ 0 h 60"/>
                <a:gd name="T12" fmla="*/ 46 w 84"/>
                <a:gd name="T13" fmla="*/ 6 h 60"/>
                <a:gd name="T14" fmla="*/ 28 w 84"/>
                <a:gd name="T15" fmla="*/ 30 h 60"/>
                <a:gd name="T16" fmla="*/ 0 w 84"/>
                <a:gd name="T17" fmla="*/ 30 h 60"/>
                <a:gd name="T18" fmla="*/ 0 w 84"/>
                <a:gd name="T19" fmla="*/ 3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4" h="60">
                  <a:moveTo>
                    <a:pt x="0" y="30"/>
                  </a:moveTo>
                  <a:lnTo>
                    <a:pt x="26" y="56"/>
                  </a:lnTo>
                  <a:lnTo>
                    <a:pt x="51" y="60"/>
                  </a:lnTo>
                  <a:lnTo>
                    <a:pt x="80" y="42"/>
                  </a:lnTo>
                  <a:lnTo>
                    <a:pt x="84" y="19"/>
                  </a:lnTo>
                  <a:lnTo>
                    <a:pt x="67" y="0"/>
                  </a:lnTo>
                  <a:lnTo>
                    <a:pt x="46" y="6"/>
                  </a:lnTo>
                  <a:lnTo>
                    <a:pt x="28" y="30"/>
                  </a:lnTo>
                  <a:lnTo>
                    <a:pt x="0" y="30"/>
                  </a:lnTo>
                  <a:lnTo>
                    <a:pt x="0" y="30"/>
                  </a:lnTo>
                  <a:close/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8" name="Freeform 78"/>
            <p:cNvSpPr>
              <a:spLocks/>
            </p:cNvSpPr>
            <p:nvPr/>
          </p:nvSpPr>
          <p:spPr bwMode="auto">
            <a:xfrm>
              <a:off x="1187366" y="2127809"/>
              <a:ext cx="28381" cy="32042"/>
            </a:xfrm>
            <a:custGeom>
              <a:avLst/>
              <a:gdLst>
                <a:gd name="T0" fmla="*/ 186 w 188"/>
                <a:gd name="T1" fmla="*/ 195 h 214"/>
                <a:gd name="T2" fmla="*/ 188 w 188"/>
                <a:gd name="T3" fmla="*/ 172 h 214"/>
                <a:gd name="T4" fmla="*/ 166 w 188"/>
                <a:gd name="T5" fmla="*/ 140 h 214"/>
                <a:gd name="T6" fmla="*/ 161 w 188"/>
                <a:gd name="T7" fmla="*/ 97 h 214"/>
                <a:gd name="T8" fmla="*/ 166 w 188"/>
                <a:gd name="T9" fmla="*/ 67 h 214"/>
                <a:gd name="T10" fmla="*/ 139 w 188"/>
                <a:gd name="T11" fmla="*/ 21 h 214"/>
                <a:gd name="T12" fmla="*/ 112 w 188"/>
                <a:gd name="T13" fmla="*/ 0 h 214"/>
                <a:gd name="T14" fmla="*/ 95 w 188"/>
                <a:gd name="T15" fmla="*/ 16 h 214"/>
                <a:gd name="T16" fmla="*/ 49 w 188"/>
                <a:gd name="T17" fmla="*/ 22 h 214"/>
                <a:gd name="T18" fmla="*/ 9 w 188"/>
                <a:gd name="T19" fmla="*/ 48 h 214"/>
                <a:gd name="T20" fmla="*/ 0 w 188"/>
                <a:gd name="T21" fmla="*/ 77 h 214"/>
                <a:gd name="T22" fmla="*/ 30 w 188"/>
                <a:gd name="T23" fmla="*/ 121 h 214"/>
                <a:gd name="T24" fmla="*/ 41 w 188"/>
                <a:gd name="T25" fmla="*/ 182 h 214"/>
                <a:gd name="T26" fmla="*/ 65 w 188"/>
                <a:gd name="T27" fmla="*/ 205 h 214"/>
                <a:gd name="T28" fmla="*/ 89 w 188"/>
                <a:gd name="T29" fmla="*/ 214 h 214"/>
                <a:gd name="T30" fmla="*/ 142 w 188"/>
                <a:gd name="T31" fmla="*/ 193 h 214"/>
                <a:gd name="T32" fmla="*/ 186 w 188"/>
                <a:gd name="T33" fmla="*/ 195 h 214"/>
                <a:gd name="T34" fmla="*/ 186 w 188"/>
                <a:gd name="T35" fmla="*/ 195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88" h="214">
                  <a:moveTo>
                    <a:pt x="186" y="195"/>
                  </a:moveTo>
                  <a:lnTo>
                    <a:pt x="188" y="172"/>
                  </a:lnTo>
                  <a:lnTo>
                    <a:pt x="166" y="140"/>
                  </a:lnTo>
                  <a:lnTo>
                    <a:pt x="161" y="97"/>
                  </a:lnTo>
                  <a:lnTo>
                    <a:pt x="166" y="67"/>
                  </a:lnTo>
                  <a:lnTo>
                    <a:pt x="139" y="21"/>
                  </a:lnTo>
                  <a:lnTo>
                    <a:pt x="112" y="0"/>
                  </a:lnTo>
                  <a:lnTo>
                    <a:pt x="95" y="16"/>
                  </a:lnTo>
                  <a:lnTo>
                    <a:pt x="49" y="22"/>
                  </a:lnTo>
                  <a:lnTo>
                    <a:pt x="9" y="48"/>
                  </a:lnTo>
                  <a:lnTo>
                    <a:pt x="0" y="77"/>
                  </a:lnTo>
                  <a:lnTo>
                    <a:pt x="30" y="121"/>
                  </a:lnTo>
                  <a:lnTo>
                    <a:pt x="41" y="182"/>
                  </a:lnTo>
                  <a:lnTo>
                    <a:pt x="65" y="205"/>
                  </a:lnTo>
                  <a:lnTo>
                    <a:pt x="89" y="214"/>
                  </a:lnTo>
                  <a:lnTo>
                    <a:pt x="142" y="193"/>
                  </a:lnTo>
                  <a:lnTo>
                    <a:pt x="186" y="195"/>
                  </a:lnTo>
                  <a:lnTo>
                    <a:pt x="186" y="195"/>
                  </a:lnTo>
                  <a:close/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9" name="Freeform 79"/>
            <p:cNvSpPr>
              <a:spLocks/>
            </p:cNvSpPr>
            <p:nvPr/>
          </p:nvSpPr>
          <p:spPr bwMode="auto">
            <a:xfrm>
              <a:off x="1209338" y="2113161"/>
              <a:ext cx="36620" cy="40282"/>
            </a:xfrm>
            <a:custGeom>
              <a:avLst/>
              <a:gdLst>
                <a:gd name="T0" fmla="*/ 134 w 236"/>
                <a:gd name="T1" fmla="*/ 258 h 260"/>
                <a:gd name="T2" fmla="*/ 135 w 236"/>
                <a:gd name="T3" fmla="*/ 238 h 260"/>
                <a:gd name="T4" fmla="*/ 111 w 236"/>
                <a:gd name="T5" fmla="*/ 215 h 260"/>
                <a:gd name="T6" fmla="*/ 111 w 236"/>
                <a:gd name="T7" fmla="*/ 199 h 260"/>
                <a:gd name="T8" fmla="*/ 137 w 236"/>
                <a:gd name="T9" fmla="*/ 182 h 260"/>
                <a:gd name="T10" fmla="*/ 151 w 236"/>
                <a:gd name="T11" fmla="*/ 146 h 260"/>
                <a:gd name="T12" fmla="*/ 158 w 236"/>
                <a:gd name="T13" fmla="*/ 121 h 260"/>
                <a:gd name="T14" fmla="*/ 205 w 236"/>
                <a:gd name="T15" fmla="*/ 95 h 260"/>
                <a:gd name="T16" fmla="*/ 227 w 236"/>
                <a:gd name="T17" fmla="*/ 93 h 260"/>
                <a:gd name="T18" fmla="*/ 236 w 236"/>
                <a:gd name="T19" fmla="*/ 77 h 260"/>
                <a:gd name="T20" fmla="*/ 208 w 236"/>
                <a:gd name="T21" fmla="*/ 67 h 260"/>
                <a:gd name="T22" fmla="*/ 179 w 236"/>
                <a:gd name="T23" fmla="*/ 76 h 260"/>
                <a:gd name="T24" fmla="*/ 111 w 236"/>
                <a:gd name="T25" fmla="*/ 35 h 260"/>
                <a:gd name="T26" fmla="*/ 69 w 236"/>
                <a:gd name="T27" fmla="*/ 0 h 260"/>
                <a:gd name="T28" fmla="*/ 47 w 236"/>
                <a:gd name="T29" fmla="*/ 13 h 260"/>
                <a:gd name="T30" fmla="*/ 14 w 236"/>
                <a:gd name="T31" fmla="*/ 22 h 260"/>
                <a:gd name="T32" fmla="*/ 4 w 236"/>
                <a:gd name="T33" fmla="*/ 20 h 260"/>
                <a:gd name="T34" fmla="*/ 0 w 236"/>
                <a:gd name="T35" fmla="*/ 51 h 260"/>
                <a:gd name="T36" fmla="*/ 40 w 236"/>
                <a:gd name="T37" fmla="*/ 127 h 260"/>
                <a:gd name="T38" fmla="*/ 39 w 236"/>
                <a:gd name="T39" fmla="*/ 179 h 260"/>
                <a:gd name="T40" fmla="*/ 64 w 236"/>
                <a:gd name="T41" fmla="*/ 238 h 260"/>
                <a:gd name="T42" fmla="*/ 105 w 236"/>
                <a:gd name="T43" fmla="*/ 260 h 260"/>
                <a:gd name="T44" fmla="*/ 134 w 236"/>
                <a:gd name="T45" fmla="*/ 258 h 260"/>
                <a:gd name="T46" fmla="*/ 134 w 236"/>
                <a:gd name="T47" fmla="*/ 258 h 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36" h="260">
                  <a:moveTo>
                    <a:pt x="134" y="258"/>
                  </a:moveTo>
                  <a:lnTo>
                    <a:pt x="135" y="238"/>
                  </a:lnTo>
                  <a:lnTo>
                    <a:pt x="111" y="215"/>
                  </a:lnTo>
                  <a:lnTo>
                    <a:pt x="111" y="199"/>
                  </a:lnTo>
                  <a:lnTo>
                    <a:pt x="137" y="182"/>
                  </a:lnTo>
                  <a:lnTo>
                    <a:pt x="151" y="146"/>
                  </a:lnTo>
                  <a:lnTo>
                    <a:pt x="158" y="121"/>
                  </a:lnTo>
                  <a:lnTo>
                    <a:pt x="205" y="95"/>
                  </a:lnTo>
                  <a:lnTo>
                    <a:pt x="227" y="93"/>
                  </a:lnTo>
                  <a:lnTo>
                    <a:pt x="236" y="77"/>
                  </a:lnTo>
                  <a:lnTo>
                    <a:pt x="208" y="67"/>
                  </a:lnTo>
                  <a:lnTo>
                    <a:pt x="179" y="76"/>
                  </a:lnTo>
                  <a:lnTo>
                    <a:pt x="111" y="35"/>
                  </a:lnTo>
                  <a:lnTo>
                    <a:pt x="69" y="0"/>
                  </a:lnTo>
                  <a:lnTo>
                    <a:pt x="47" y="13"/>
                  </a:lnTo>
                  <a:lnTo>
                    <a:pt x="14" y="22"/>
                  </a:lnTo>
                  <a:lnTo>
                    <a:pt x="4" y="20"/>
                  </a:lnTo>
                  <a:lnTo>
                    <a:pt x="0" y="51"/>
                  </a:lnTo>
                  <a:lnTo>
                    <a:pt x="40" y="127"/>
                  </a:lnTo>
                  <a:lnTo>
                    <a:pt x="39" y="179"/>
                  </a:lnTo>
                  <a:lnTo>
                    <a:pt x="64" y="238"/>
                  </a:lnTo>
                  <a:lnTo>
                    <a:pt x="105" y="260"/>
                  </a:lnTo>
                  <a:lnTo>
                    <a:pt x="134" y="258"/>
                  </a:lnTo>
                  <a:lnTo>
                    <a:pt x="134" y="258"/>
                  </a:lnTo>
                  <a:close/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0" name="Freeform 80"/>
            <p:cNvSpPr>
              <a:spLocks/>
            </p:cNvSpPr>
            <p:nvPr/>
          </p:nvSpPr>
          <p:spPr bwMode="auto">
            <a:xfrm>
              <a:off x="1247789" y="2146119"/>
              <a:ext cx="21972" cy="19226"/>
            </a:xfrm>
            <a:custGeom>
              <a:avLst/>
              <a:gdLst>
                <a:gd name="T0" fmla="*/ 4 w 148"/>
                <a:gd name="T1" fmla="*/ 45 h 126"/>
                <a:gd name="T2" fmla="*/ 0 w 148"/>
                <a:gd name="T3" fmla="*/ 67 h 126"/>
                <a:gd name="T4" fmla="*/ 42 w 148"/>
                <a:gd name="T5" fmla="*/ 90 h 126"/>
                <a:gd name="T6" fmla="*/ 72 w 148"/>
                <a:gd name="T7" fmla="*/ 121 h 126"/>
                <a:gd name="T8" fmla="*/ 117 w 148"/>
                <a:gd name="T9" fmla="*/ 126 h 126"/>
                <a:gd name="T10" fmla="*/ 148 w 148"/>
                <a:gd name="T11" fmla="*/ 72 h 126"/>
                <a:gd name="T12" fmla="*/ 132 w 148"/>
                <a:gd name="T13" fmla="*/ 18 h 126"/>
                <a:gd name="T14" fmla="*/ 102 w 148"/>
                <a:gd name="T15" fmla="*/ 0 h 126"/>
                <a:gd name="T16" fmla="*/ 55 w 148"/>
                <a:gd name="T17" fmla="*/ 12 h 126"/>
                <a:gd name="T18" fmla="*/ 4 w 148"/>
                <a:gd name="T19" fmla="*/ 45 h 126"/>
                <a:gd name="T20" fmla="*/ 4 w 148"/>
                <a:gd name="T21" fmla="*/ 45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8" h="126">
                  <a:moveTo>
                    <a:pt x="4" y="45"/>
                  </a:moveTo>
                  <a:lnTo>
                    <a:pt x="0" y="67"/>
                  </a:lnTo>
                  <a:lnTo>
                    <a:pt x="42" y="90"/>
                  </a:lnTo>
                  <a:lnTo>
                    <a:pt x="72" y="121"/>
                  </a:lnTo>
                  <a:lnTo>
                    <a:pt x="117" y="126"/>
                  </a:lnTo>
                  <a:lnTo>
                    <a:pt x="148" y="72"/>
                  </a:lnTo>
                  <a:lnTo>
                    <a:pt x="132" y="18"/>
                  </a:lnTo>
                  <a:lnTo>
                    <a:pt x="102" y="0"/>
                  </a:lnTo>
                  <a:lnTo>
                    <a:pt x="55" y="12"/>
                  </a:lnTo>
                  <a:lnTo>
                    <a:pt x="4" y="45"/>
                  </a:lnTo>
                  <a:lnTo>
                    <a:pt x="4" y="45"/>
                  </a:lnTo>
                  <a:close/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1" name="Freeform 81"/>
            <p:cNvSpPr>
              <a:spLocks/>
            </p:cNvSpPr>
            <p:nvPr/>
          </p:nvSpPr>
          <p:spPr bwMode="auto">
            <a:xfrm>
              <a:off x="1245043" y="2164428"/>
              <a:ext cx="10986" cy="7324"/>
            </a:xfrm>
            <a:custGeom>
              <a:avLst/>
              <a:gdLst>
                <a:gd name="T0" fmla="*/ 4 w 71"/>
                <a:gd name="T1" fmla="*/ 0 h 46"/>
                <a:gd name="T2" fmla="*/ 0 w 71"/>
                <a:gd name="T3" fmla="*/ 26 h 46"/>
                <a:gd name="T4" fmla="*/ 37 w 71"/>
                <a:gd name="T5" fmla="*/ 38 h 46"/>
                <a:gd name="T6" fmla="*/ 55 w 71"/>
                <a:gd name="T7" fmla="*/ 46 h 46"/>
                <a:gd name="T8" fmla="*/ 71 w 71"/>
                <a:gd name="T9" fmla="*/ 35 h 46"/>
                <a:gd name="T10" fmla="*/ 37 w 71"/>
                <a:gd name="T11" fmla="*/ 0 h 46"/>
                <a:gd name="T12" fmla="*/ 4 w 71"/>
                <a:gd name="T13" fmla="*/ 0 h 46"/>
                <a:gd name="T14" fmla="*/ 4 w 71"/>
                <a:gd name="T15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" h="46">
                  <a:moveTo>
                    <a:pt x="4" y="0"/>
                  </a:moveTo>
                  <a:lnTo>
                    <a:pt x="0" y="26"/>
                  </a:lnTo>
                  <a:lnTo>
                    <a:pt x="37" y="38"/>
                  </a:lnTo>
                  <a:lnTo>
                    <a:pt x="55" y="46"/>
                  </a:lnTo>
                  <a:lnTo>
                    <a:pt x="71" y="35"/>
                  </a:lnTo>
                  <a:lnTo>
                    <a:pt x="37" y="0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2" name="Freeform 82"/>
            <p:cNvSpPr>
              <a:spLocks/>
            </p:cNvSpPr>
            <p:nvPr/>
          </p:nvSpPr>
          <p:spPr bwMode="auto">
            <a:xfrm>
              <a:off x="1246874" y="1978583"/>
              <a:ext cx="21972" cy="11902"/>
            </a:xfrm>
            <a:custGeom>
              <a:avLst/>
              <a:gdLst>
                <a:gd name="T0" fmla="*/ 0 w 143"/>
                <a:gd name="T1" fmla="*/ 42 h 75"/>
                <a:gd name="T2" fmla="*/ 19 w 143"/>
                <a:gd name="T3" fmla="*/ 30 h 75"/>
                <a:gd name="T4" fmla="*/ 43 w 143"/>
                <a:gd name="T5" fmla="*/ 29 h 75"/>
                <a:gd name="T6" fmla="*/ 72 w 143"/>
                <a:gd name="T7" fmla="*/ 0 h 75"/>
                <a:gd name="T8" fmla="*/ 98 w 143"/>
                <a:gd name="T9" fmla="*/ 3 h 75"/>
                <a:gd name="T10" fmla="*/ 110 w 143"/>
                <a:gd name="T11" fmla="*/ 16 h 75"/>
                <a:gd name="T12" fmla="*/ 140 w 143"/>
                <a:gd name="T13" fmla="*/ 19 h 75"/>
                <a:gd name="T14" fmla="*/ 143 w 143"/>
                <a:gd name="T15" fmla="*/ 42 h 75"/>
                <a:gd name="T16" fmla="*/ 111 w 143"/>
                <a:gd name="T17" fmla="*/ 72 h 75"/>
                <a:gd name="T18" fmla="*/ 88 w 143"/>
                <a:gd name="T19" fmla="*/ 75 h 75"/>
                <a:gd name="T20" fmla="*/ 65 w 143"/>
                <a:gd name="T21" fmla="*/ 61 h 75"/>
                <a:gd name="T22" fmla="*/ 11 w 143"/>
                <a:gd name="T23" fmla="*/ 57 h 75"/>
                <a:gd name="T24" fmla="*/ 0 w 143"/>
                <a:gd name="T25" fmla="*/ 42 h 75"/>
                <a:gd name="T26" fmla="*/ 0 w 143"/>
                <a:gd name="T27" fmla="*/ 42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43" h="75">
                  <a:moveTo>
                    <a:pt x="0" y="42"/>
                  </a:moveTo>
                  <a:lnTo>
                    <a:pt x="19" y="30"/>
                  </a:lnTo>
                  <a:lnTo>
                    <a:pt x="43" y="29"/>
                  </a:lnTo>
                  <a:lnTo>
                    <a:pt x="72" y="0"/>
                  </a:lnTo>
                  <a:lnTo>
                    <a:pt x="98" y="3"/>
                  </a:lnTo>
                  <a:lnTo>
                    <a:pt x="110" y="16"/>
                  </a:lnTo>
                  <a:lnTo>
                    <a:pt x="140" y="19"/>
                  </a:lnTo>
                  <a:lnTo>
                    <a:pt x="143" y="42"/>
                  </a:lnTo>
                  <a:lnTo>
                    <a:pt x="111" y="72"/>
                  </a:lnTo>
                  <a:lnTo>
                    <a:pt x="88" y="75"/>
                  </a:lnTo>
                  <a:lnTo>
                    <a:pt x="65" y="61"/>
                  </a:lnTo>
                  <a:lnTo>
                    <a:pt x="11" y="57"/>
                  </a:lnTo>
                  <a:lnTo>
                    <a:pt x="0" y="42"/>
                  </a:lnTo>
                  <a:lnTo>
                    <a:pt x="0" y="42"/>
                  </a:lnTo>
                  <a:close/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3" name="Freeform 83"/>
            <p:cNvSpPr>
              <a:spLocks/>
            </p:cNvSpPr>
            <p:nvPr/>
          </p:nvSpPr>
          <p:spPr bwMode="auto">
            <a:xfrm>
              <a:off x="1235888" y="2044499"/>
              <a:ext cx="28381" cy="21972"/>
            </a:xfrm>
            <a:custGeom>
              <a:avLst/>
              <a:gdLst>
                <a:gd name="T0" fmla="*/ 147 w 185"/>
                <a:gd name="T1" fmla="*/ 128 h 143"/>
                <a:gd name="T2" fmla="*/ 165 w 185"/>
                <a:gd name="T3" fmla="*/ 85 h 143"/>
                <a:gd name="T4" fmla="*/ 185 w 185"/>
                <a:gd name="T5" fmla="*/ 67 h 143"/>
                <a:gd name="T6" fmla="*/ 185 w 185"/>
                <a:gd name="T7" fmla="*/ 50 h 143"/>
                <a:gd name="T8" fmla="*/ 159 w 185"/>
                <a:gd name="T9" fmla="*/ 30 h 143"/>
                <a:gd name="T10" fmla="*/ 142 w 185"/>
                <a:gd name="T11" fmla="*/ 3 h 143"/>
                <a:gd name="T12" fmla="*/ 109 w 185"/>
                <a:gd name="T13" fmla="*/ 0 h 143"/>
                <a:gd name="T14" fmla="*/ 61 w 185"/>
                <a:gd name="T15" fmla="*/ 17 h 143"/>
                <a:gd name="T16" fmla="*/ 12 w 185"/>
                <a:gd name="T17" fmla="*/ 45 h 143"/>
                <a:gd name="T18" fmla="*/ 0 w 185"/>
                <a:gd name="T19" fmla="*/ 69 h 143"/>
                <a:gd name="T20" fmla="*/ 6 w 185"/>
                <a:gd name="T21" fmla="*/ 90 h 143"/>
                <a:gd name="T22" fmla="*/ 68 w 185"/>
                <a:gd name="T23" fmla="*/ 134 h 143"/>
                <a:gd name="T24" fmla="*/ 106 w 185"/>
                <a:gd name="T25" fmla="*/ 143 h 143"/>
                <a:gd name="T26" fmla="*/ 147 w 185"/>
                <a:gd name="T27" fmla="*/ 128 h 143"/>
                <a:gd name="T28" fmla="*/ 147 w 185"/>
                <a:gd name="T29" fmla="*/ 128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5" h="143">
                  <a:moveTo>
                    <a:pt x="147" y="128"/>
                  </a:moveTo>
                  <a:lnTo>
                    <a:pt x="165" y="85"/>
                  </a:lnTo>
                  <a:lnTo>
                    <a:pt x="185" y="67"/>
                  </a:lnTo>
                  <a:lnTo>
                    <a:pt x="185" y="50"/>
                  </a:lnTo>
                  <a:lnTo>
                    <a:pt x="159" y="30"/>
                  </a:lnTo>
                  <a:lnTo>
                    <a:pt x="142" y="3"/>
                  </a:lnTo>
                  <a:lnTo>
                    <a:pt x="109" y="0"/>
                  </a:lnTo>
                  <a:lnTo>
                    <a:pt x="61" y="17"/>
                  </a:lnTo>
                  <a:lnTo>
                    <a:pt x="12" y="45"/>
                  </a:lnTo>
                  <a:lnTo>
                    <a:pt x="0" y="69"/>
                  </a:lnTo>
                  <a:lnTo>
                    <a:pt x="6" y="90"/>
                  </a:lnTo>
                  <a:lnTo>
                    <a:pt x="68" y="134"/>
                  </a:lnTo>
                  <a:lnTo>
                    <a:pt x="106" y="143"/>
                  </a:lnTo>
                  <a:lnTo>
                    <a:pt x="147" y="128"/>
                  </a:lnTo>
                  <a:lnTo>
                    <a:pt x="147" y="128"/>
                  </a:lnTo>
                  <a:close/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4" name="Freeform 84"/>
            <p:cNvSpPr>
              <a:spLocks/>
            </p:cNvSpPr>
            <p:nvPr/>
          </p:nvSpPr>
          <p:spPr bwMode="auto">
            <a:xfrm>
              <a:off x="1239550" y="2054570"/>
              <a:ext cx="45775" cy="62253"/>
            </a:xfrm>
            <a:custGeom>
              <a:avLst/>
              <a:gdLst>
                <a:gd name="T0" fmla="*/ 212 w 304"/>
                <a:gd name="T1" fmla="*/ 0 h 410"/>
                <a:gd name="T2" fmla="*/ 201 w 304"/>
                <a:gd name="T3" fmla="*/ 24 h 410"/>
                <a:gd name="T4" fmla="*/ 201 w 304"/>
                <a:gd name="T5" fmla="*/ 65 h 410"/>
                <a:gd name="T6" fmla="*/ 168 w 304"/>
                <a:gd name="T7" fmla="*/ 92 h 410"/>
                <a:gd name="T8" fmla="*/ 157 w 304"/>
                <a:gd name="T9" fmla="*/ 81 h 410"/>
                <a:gd name="T10" fmla="*/ 131 w 304"/>
                <a:gd name="T11" fmla="*/ 84 h 410"/>
                <a:gd name="T12" fmla="*/ 82 w 304"/>
                <a:gd name="T13" fmla="*/ 126 h 410"/>
                <a:gd name="T14" fmla="*/ 47 w 304"/>
                <a:gd name="T15" fmla="*/ 127 h 410"/>
                <a:gd name="T16" fmla="*/ 25 w 304"/>
                <a:gd name="T17" fmla="*/ 107 h 410"/>
                <a:gd name="T18" fmla="*/ 0 w 304"/>
                <a:gd name="T19" fmla="*/ 119 h 410"/>
                <a:gd name="T20" fmla="*/ 0 w 304"/>
                <a:gd name="T21" fmla="*/ 151 h 410"/>
                <a:gd name="T22" fmla="*/ 14 w 304"/>
                <a:gd name="T23" fmla="*/ 191 h 410"/>
                <a:gd name="T24" fmla="*/ 11 w 304"/>
                <a:gd name="T25" fmla="*/ 292 h 410"/>
                <a:gd name="T26" fmla="*/ 33 w 304"/>
                <a:gd name="T27" fmla="*/ 348 h 410"/>
                <a:gd name="T28" fmla="*/ 79 w 304"/>
                <a:gd name="T29" fmla="*/ 410 h 410"/>
                <a:gd name="T30" fmla="*/ 113 w 304"/>
                <a:gd name="T31" fmla="*/ 409 h 410"/>
                <a:gd name="T32" fmla="*/ 171 w 304"/>
                <a:gd name="T33" fmla="*/ 386 h 410"/>
                <a:gd name="T34" fmla="*/ 216 w 304"/>
                <a:gd name="T35" fmla="*/ 383 h 410"/>
                <a:gd name="T36" fmla="*/ 250 w 304"/>
                <a:gd name="T37" fmla="*/ 358 h 410"/>
                <a:gd name="T38" fmla="*/ 304 w 304"/>
                <a:gd name="T39" fmla="*/ 348 h 410"/>
                <a:gd name="T40" fmla="*/ 302 w 304"/>
                <a:gd name="T41" fmla="*/ 323 h 410"/>
                <a:gd name="T42" fmla="*/ 274 w 304"/>
                <a:gd name="T43" fmla="*/ 296 h 410"/>
                <a:gd name="T44" fmla="*/ 250 w 304"/>
                <a:gd name="T45" fmla="*/ 259 h 410"/>
                <a:gd name="T46" fmla="*/ 211 w 304"/>
                <a:gd name="T47" fmla="*/ 244 h 410"/>
                <a:gd name="T48" fmla="*/ 189 w 304"/>
                <a:gd name="T49" fmla="*/ 199 h 410"/>
                <a:gd name="T50" fmla="*/ 192 w 304"/>
                <a:gd name="T51" fmla="*/ 173 h 410"/>
                <a:gd name="T52" fmla="*/ 223 w 304"/>
                <a:gd name="T53" fmla="*/ 152 h 410"/>
                <a:gd name="T54" fmla="*/ 265 w 304"/>
                <a:gd name="T55" fmla="*/ 151 h 410"/>
                <a:gd name="T56" fmla="*/ 298 w 304"/>
                <a:gd name="T57" fmla="*/ 131 h 410"/>
                <a:gd name="T58" fmla="*/ 298 w 304"/>
                <a:gd name="T59" fmla="*/ 107 h 410"/>
                <a:gd name="T60" fmla="*/ 267 w 304"/>
                <a:gd name="T61" fmla="*/ 67 h 410"/>
                <a:gd name="T62" fmla="*/ 232 w 304"/>
                <a:gd name="T63" fmla="*/ 46 h 410"/>
                <a:gd name="T64" fmla="*/ 212 w 304"/>
                <a:gd name="T65" fmla="*/ 0 h 410"/>
                <a:gd name="T66" fmla="*/ 212 w 304"/>
                <a:gd name="T67" fmla="*/ 0 h 4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04" h="410">
                  <a:moveTo>
                    <a:pt x="212" y="0"/>
                  </a:moveTo>
                  <a:lnTo>
                    <a:pt x="201" y="24"/>
                  </a:lnTo>
                  <a:lnTo>
                    <a:pt x="201" y="65"/>
                  </a:lnTo>
                  <a:lnTo>
                    <a:pt x="168" y="92"/>
                  </a:lnTo>
                  <a:lnTo>
                    <a:pt x="157" y="81"/>
                  </a:lnTo>
                  <a:lnTo>
                    <a:pt x="131" y="84"/>
                  </a:lnTo>
                  <a:lnTo>
                    <a:pt x="82" y="126"/>
                  </a:lnTo>
                  <a:lnTo>
                    <a:pt x="47" y="127"/>
                  </a:lnTo>
                  <a:lnTo>
                    <a:pt x="25" y="107"/>
                  </a:lnTo>
                  <a:lnTo>
                    <a:pt x="0" y="119"/>
                  </a:lnTo>
                  <a:lnTo>
                    <a:pt x="0" y="151"/>
                  </a:lnTo>
                  <a:lnTo>
                    <a:pt x="14" y="191"/>
                  </a:lnTo>
                  <a:lnTo>
                    <a:pt x="11" y="292"/>
                  </a:lnTo>
                  <a:lnTo>
                    <a:pt x="33" y="348"/>
                  </a:lnTo>
                  <a:lnTo>
                    <a:pt x="79" y="410"/>
                  </a:lnTo>
                  <a:lnTo>
                    <a:pt x="113" y="409"/>
                  </a:lnTo>
                  <a:lnTo>
                    <a:pt x="171" y="386"/>
                  </a:lnTo>
                  <a:lnTo>
                    <a:pt x="216" y="383"/>
                  </a:lnTo>
                  <a:lnTo>
                    <a:pt x="250" y="358"/>
                  </a:lnTo>
                  <a:lnTo>
                    <a:pt x="304" y="348"/>
                  </a:lnTo>
                  <a:lnTo>
                    <a:pt x="302" y="323"/>
                  </a:lnTo>
                  <a:lnTo>
                    <a:pt x="274" y="296"/>
                  </a:lnTo>
                  <a:lnTo>
                    <a:pt x="250" y="259"/>
                  </a:lnTo>
                  <a:lnTo>
                    <a:pt x="211" y="244"/>
                  </a:lnTo>
                  <a:lnTo>
                    <a:pt x="189" y="199"/>
                  </a:lnTo>
                  <a:lnTo>
                    <a:pt x="192" y="173"/>
                  </a:lnTo>
                  <a:lnTo>
                    <a:pt x="223" y="152"/>
                  </a:lnTo>
                  <a:lnTo>
                    <a:pt x="265" y="151"/>
                  </a:lnTo>
                  <a:lnTo>
                    <a:pt x="298" y="131"/>
                  </a:lnTo>
                  <a:lnTo>
                    <a:pt x="298" y="107"/>
                  </a:lnTo>
                  <a:lnTo>
                    <a:pt x="267" y="67"/>
                  </a:lnTo>
                  <a:lnTo>
                    <a:pt x="232" y="46"/>
                  </a:lnTo>
                  <a:lnTo>
                    <a:pt x="212" y="0"/>
                  </a:lnTo>
                  <a:lnTo>
                    <a:pt x="212" y="0"/>
                  </a:lnTo>
                  <a:close/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5" name="Freeform 85"/>
            <p:cNvSpPr>
              <a:spLocks/>
            </p:cNvSpPr>
            <p:nvPr/>
          </p:nvSpPr>
          <p:spPr bwMode="auto">
            <a:xfrm>
              <a:off x="1276169" y="2002386"/>
              <a:ext cx="43944" cy="63169"/>
            </a:xfrm>
            <a:custGeom>
              <a:avLst/>
              <a:gdLst>
                <a:gd name="T0" fmla="*/ 141 w 290"/>
                <a:gd name="T1" fmla="*/ 412 h 412"/>
                <a:gd name="T2" fmla="*/ 111 w 290"/>
                <a:gd name="T3" fmla="*/ 391 h 412"/>
                <a:gd name="T4" fmla="*/ 107 w 290"/>
                <a:gd name="T5" fmla="*/ 364 h 412"/>
                <a:gd name="T6" fmla="*/ 84 w 290"/>
                <a:gd name="T7" fmla="*/ 338 h 412"/>
                <a:gd name="T8" fmla="*/ 46 w 290"/>
                <a:gd name="T9" fmla="*/ 343 h 412"/>
                <a:gd name="T10" fmla="*/ 15 w 290"/>
                <a:gd name="T11" fmla="*/ 313 h 412"/>
                <a:gd name="T12" fmla="*/ 14 w 290"/>
                <a:gd name="T13" fmla="*/ 286 h 412"/>
                <a:gd name="T14" fmla="*/ 28 w 290"/>
                <a:gd name="T15" fmla="*/ 259 h 412"/>
                <a:gd name="T16" fmla="*/ 9 w 290"/>
                <a:gd name="T17" fmla="*/ 210 h 412"/>
                <a:gd name="T18" fmla="*/ 0 w 290"/>
                <a:gd name="T19" fmla="*/ 166 h 412"/>
                <a:gd name="T20" fmla="*/ 12 w 290"/>
                <a:gd name="T21" fmla="*/ 118 h 412"/>
                <a:gd name="T22" fmla="*/ 44 w 290"/>
                <a:gd name="T23" fmla="*/ 97 h 412"/>
                <a:gd name="T24" fmla="*/ 77 w 290"/>
                <a:gd name="T25" fmla="*/ 53 h 412"/>
                <a:gd name="T26" fmla="*/ 77 w 290"/>
                <a:gd name="T27" fmla="*/ 31 h 412"/>
                <a:gd name="T28" fmla="*/ 87 w 290"/>
                <a:gd name="T29" fmla="*/ 4 h 412"/>
                <a:gd name="T30" fmla="*/ 112 w 290"/>
                <a:gd name="T31" fmla="*/ 0 h 412"/>
                <a:gd name="T32" fmla="*/ 138 w 290"/>
                <a:gd name="T33" fmla="*/ 13 h 412"/>
                <a:gd name="T34" fmla="*/ 171 w 290"/>
                <a:gd name="T35" fmla="*/ 22 h 412"/>
                <a:gd name="T36" fmla="*/ 184 w 290"/>
                <a:gd name="T37" fmla="*/ 58 h 412"/>
                <a:gd name="T38" fmla="*/ 181 w 290"/>
                <a:gd name="T39" fmla="*/ 118 h 412"/>
                <a:gd name="T40" fmla="*/ 192 w 290"/>
                <a:gd name="T41" fmla="*/ 136 h 412"/>
                <a:gd name="T42" fmla="*/ 223 w 290"/>
                <a:gd name="T43" fmla="*/ 150 h 412"/>
                <a:gd name="T44" fmla="*/ 265 w 290"/>
                <a:gd name="T45" fmla="*/ 193 h 412"/>
                <a:gd name="T46" fmla="*/ 290 w 290"/>
                <a:gd name="T47" fmla="*/ 193 h 412"/>
                <a:gd name="T48" fmla="*/ 290 w 290"/>
                <a:gd name="T49" fmla="*/ 213 h 412"/>
                <a:gd name="T50" fmla="*/ 231 w 290"/>
                <a:gd name="T51" fmla="*/ 247 h 412"/>
                <a:gd name="T52" fmla="*/ 174 w 290"/>
                <a:gd name="T53" fmla="*/ 271 h 412"/>
                <a:gd name="T54" fmla="*/ 163 w 290"/>
                <a:gd name="T55" fmla="*/ 296 h 412"/>
                <a:gd name="T56" fmla="*/ 173 w 290"/>
                <a:gd name="T57" fmla="*/ 329 h 412"/>
                <a:gd name="T58" fmla="*/ 167 w 290"/>
                <a:gd name="T59" fmla="*/ 372 h 412"/>
                <a:gd name="T60" fmla="*/ 141 w 290"/>
                <a:gd name="T61" fmla="*/ 412 h 412"/>
                <a:gd name="T62" fmla="*/ 141 w 290"/>
                <a:gd name="T63" fmla="*/ 412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90" h="412">
                  <a:moveTo>
                    <a:pt x="141" y="412"/>
                  </a:moveTo>
                  <a:lnTo>
                    <a:pt x="111" y="391"/>
                  </a:lnTo>
                  <a:lnTo>
                    <a:pt x="107" y="364"/>
                  </a:lnTo>
                  <a:lnTo>
                    <a:pt x="84" y="338"/>
                  </a:lnTo>
                  <a:lnTo>
                    <a:pt x="46" y="343"/>
                  </a:lnTo>
                  <a:lnTo>
                    <a:pt x="15" y="313"/>
                  </a:lnTo>
                  <a:lnTo>
                    <a:pt x="14" y="286"/>
                  </a:lnTo>
                  <a:lnTo>
                    <a:pt x="28" y="259"/>
                  </a:lnTo>
                  <a:lnTo>
                    <a:pt x="9" y="210"/>
                  </a:lnTo>
                  <a:lnTo>
                    <a:pt x="0" y="166"/>
                  </a:lnTo>
                  <a:lnTo>
                    <a:pt x="12" y="118"/>
                  </a:lnTo>
                  <a:lnTo>
                    <a:pt x="44" y="97"/>
                  </a:lnTo>
                  <a:lnTo>
                    <a:pt x="77" y="53"/>
                  </a:lnTo>
                  <a:lnTo>
                    <a:pt x="77" y="31"/>
                  </a:lnTo>
                  <a:lnTo>
                    <a:pt x="87" y="4"/>
                  </a:lnTo>
                  <a:lnTo>
                    <a:pt x="112" y="0"/>
                  </a:lnTo>
                  <a:lnTo>
                    <a:pt x="138" y="13"/>
                  </a:lnTo>
                  <a:lnTo>
                    <a:pt x="171" y="22"/>
                  </a:lnTo>
                  <a:lnTo>
                    <a:pt x="184" y="58"/>
                  </a:lnTo>
                  <a:lnTo>
                    <a:pt x="181" y="118"/>
                  </a:lnTo>
                  <a:lnTo>
                    <a:pt x="192" y="136"/>
                  </a:lnTo>
                  <a:lnTo>
                    <a:pt x="223" y="150"/>
                  </a:lnTo>
                  <a:lnTo>
                    <a:pt x="265" y="193"/>
                  </a:lnTo>
                  <a:lnTo>
                    <a:pt x="290" y="193"/>
                  </a:lnTo>
                  <a:lnTo>
                    <a:pt x="290" y="213"/>
                  </a:lnTo>
                  <a:lnTo>
                    <a:pt x="231" y="247"/>
                  </a:lnTo>
                  <a:lnTo>
                    <a:pt x="174" y="271"/>
                  </a:lnTo>
                  <a:lnTo>
                    <a:pt x="163" y="296"/>
                  </a:lnTo>
                  <a:lnTo>
                    <a:pt x="173" y="329"/>
                  </a:lnTo>
                  <a:lnTo>
                    <a:pt x="167" y="372"/>
                  </a:lnTo>
                  <a:lnTo>
                    <a:pt x="141" y="412"/>
                  </a:lnTo>
                  <a:lnTo>
                    <a:pt x="141" y="412"/>
                  </a:lnTo>
                  <a:close/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6" name="Freeform 86"/>
            <p:cNvSpPr>
              <a:spLocks/>
            </p:cNvSpPr>
            <p:nvPr/>
          </p:nvSpPr>
          <p:spPr bwMode="auto">
            <a:xfrm>
              <a:off x="1482154" y="5697307"/>
              <a:ext cx="6409" cy="12817"/>
            </a:xfrm>
            <a:custGeom>
              <a:avLst/>
              <a:gdLst>
                <a:gd name="T0" fmla="*/ 0 w 46"/>
                <a:gd name="T1" fmla="*/ 69 h 84"/>
                <a:gd name="T2" fmla="*/ 6 w 46"/>
                <a:gd name="T3" fmla="*/ 35 h 84"/>
                <a:gd name="T4" fmla="*/ 3 w 46"/>
                <a:gd name="T5" fmla="*/ 6 h 84"/>
                <a:gd name="T6" fmla="*/ 24 w 46"/>
                <a:gd name="T7" fmla="*/ 0 h 84"/>
                <a:gd name="T8" fmla="*/ 46 w 46"/>
                <a:gd name="T9" fmla="*/ 29 h 84"/>
                <a:gd name="T10" fmla="*/ 12 w 46"/>
                <a:gd name="T11" fmla="*/ 84 h 84"/>
                <a:gd name="T12" fmla="*/ 0 w 46"/>
                <a:gd name="T13" fmla="*/ 69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84">
                  <a:moveTo>
                    <a:pt x="0" y="69"/>
                  </a:moveTo>
                  <a:lnTo>
                    <a:pt x="6" y="35"/>
                  </a:lnTo>
                  <a:lnTo>
                    <a:pt x="3" y="6"/>
                  </a:lnTo>
                  <a:lnTo>
                    <a:pt x="24" y="0"/>
                  </a:lnTo>
                  <a:lnTo>
                    <a:pt x="46" y="29"/>
                  </a:lnTo>
                  <a:lnTo>
                    <a:pt x="12" y="84"/>
                  </a:lnTo>
                  <a:lnTo>
                    <a:pt x="0" y="69"/>
                  </a:lnTo>
                  <a:close/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7" name="Freeform 87"/>
            <p:cNvSpPr>
              <a:spLocks noEditPoints="1"/>
            </p:cNvSpPr>
            <p:nvPr/>
          </p:nvSpPr>
          <p:spPr bwMode="auto">
            <a:xfrm>
              <a:off x="1428141" y="5657941"/>
              <a:ext cx="42113" cy="32042"/>
            </a:xfrm>
            <a:custGeom>
              <a:avLst/>
              <a:gdLst>
                <a:gd name="T0" fmla="*/ 48 w 274"/>
                <a:gd name="T1" fmla="*/ 113 h 211"/>
                <a:gd name="T2" fmla="*/ 63 w 274"/>
                <a:gd name="T3" fmla="*/ 92 h 211"/>
                <a:gd name="T4" fmla="*/ 50 w 274"/>
                <a:gd name="T5" fmla="*/ 57 h 211"/>
                <a:gd name="T6" fmla="*/ 65 w 274"/>
                <a:gd name="T7" fmla="*/ 38 h 211"/>
                <a:gd name="T8" fmla="*/ 48 w 274"/>
                <a:gd name="T9" fmla="*/ 2 h 211"/>
                <a:gd name="T10" fmla="*/ 27 w 274"/>
                <a:gd name="T11" fmla="*/ 0 h 211"/>
                <a:gd name="T12" fmla="*/ 0 w 274"/>
                <a:gd name="T13" fmla="*/ 45 h 211"/>
                <a:gd name="T14" fmla="*/ 9 w 274"/>
                <a:gd name="T15" fmla="*/ 69 h 211"/>
                <a:gd name="T16" fmla="*/ 14 w 274"/>
                <a:gd name="T17" fmla="*/ 111 h 211"/>
                <a:gd name="T18" fmla="*/ 32 w 274"/>
                <a:gd name="T19" fmla="*/ 118 h 211"/>
                <a:gd name="T20" fmla="*/ 48 w 274"/>
                <a:gd name="T21" fmla="*/ 113 h 211"/>
                <a:gd name="T22" fmla="*/ 48 w 274"/>
                <a:gd name="T23" fmla="*/ 113 h 211"/>
                <a:gd name="T24" fmla="*/ 66 w 274"/>
                <a:gd name="T25" fmla="*/ 187 h 211"/>
                <a:gd name="T26" fmla="*/ 87 w 274"/>
                <a:gd name="T27" fmla="*/ 189 h 211"/>
                <a:gd name="T28" fmla="*/ 103 w 274"/>
                <a:gd name="T29" fmla="*/ 211 h 211"/>
                <a:gd name="T30" fmla="*/ 70 w 274"/>
                <a:gd name="T31" fmla="*/ 208 h 211"/>
                <a:gd name="T32" fmla="*/ 58 w 274"/>
                <a:gd name="T33" fmla="*/ 196 h 211"/>
                <a:gd name="T34" fmla="*/ 66 w 274"/>
                <a:gd name="T35" fmla="*/ 187 h 211"/>
                <a:gd name="T36" fmla="*/ 66 w 274"/>
                <a:gd name="T37" fmla="*/ 187 h 211"/>
                <a:gd name="T38" fmla="*/ 259 w 274"/>
                <a:gd name="T39" fmla="*/ 209 h 211"/>
                <a:gd name="T40" fmla="*/ 274 w 274"/>
                <a:gd name="T41" fmla="*/ 192 h 211"/>
                <a:gd name="T42" fmla="*/ 257 w 274"/>
                <a:gd name="T43" fmla="*/ 154 h 211"/>
                <a:gd name="T44" fmla="*/ 240 w 274"/>
                <a:gd name="T45" fmla="*/ 170 h 211"/>
                <a:gd name="T46" fmla="*/ 211 w 274"/>
                <a:gd name="T47" fmla="*/ 176 h 211"/>
                <a:gd name="T48" fmla="*/ 236 w 274"/>
                <a:gd name="T49" fmla="*/ 188 h 211"/>
                <a:gd name="T50" fmla="*/ 259 w 274"/>
                <a:gd name="T51" fmla="*/ 209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74" h="211">
                  <a:moveTo>
                    <a:pt x="48" y="113"/>
                  </a:moveTo>
                  <a:lnTo>
                    <a:pt x="63" y="92"/>
                  </a:lnTo>
                  <a:lnTo>
                    <a:pt x="50" y="57"/>
                  </a:lnTo>
                  <a:lnTo>
                    <a:pt x="65" y="38"/>
                  </a:lnTo>
                  <a:lnTo>
                    <a:pt x="48" y="2"/>
                  </a:lnTo>
                  <a:lnTo>
                    <a:pt x="27" y="0"/>
                  </a:lnTo>
                  <a:lnTo>
                    <a:pt x="0" y="45"/>
                  </a:lnTo>
                  <a:lnTo>
                    <a:pt x="9" y="69"/>
                  </a:lnTo>
                  <a:lnTo>
                    <a:pt x="14" y="111"/>
                  </a:lnTo>
                  <a:lnTo>
                    <a:pt x="32" y="118"/>
                  </a:lnTo>
                  <a:lnTo>
                    <a:pt x="48" y="113"/>
                  </a:lnTo>
                  <a:lnTo>
                    <a:pt x="48" y="113"/>
                  </a:lnTo>
                  <a:close/>
                  <a:moveTo>
                    <a:pt x="66" y="187"/>
                  </a:moveTo>
                  <a:lnTo>
                    <a:pt x="87" y="189"/>
                  </a:lnTo>
                  <a:lnTo>
                    <a:pt x="103" y="211"/>
                  </a:lnTo>
                  <a:lnTo>
                    <a:pt x="70" y="208"/>
                  </a:lnTo>
                  <a:lnTo>
                    <a:pt x="58" y="196"/>
                  </a:lnTo>
                  <a:lnTo>
                    <a:pt x="66" y="187"/>
                  </a:lnTo>
                  <a:lnTo>
                    <a:pt x="66" y="187"/>
                  </a:lnTo>
                  <a:close/>
                  <a:moveTo>
                    <a:pt x="259" y="209"/>
                  </a:moveTo>
                  <a:lnTo>
                    <a:pt x="274" y="192"/>
                  </a:lnTo>
                  <a:lnTo>
                    <a:pt x="257" y="154"/>
                  </a:lnTo>
                  <a:lnTo>
                    <a:pt x="240" y="170"/>
                  </a:lnTo>
                  <a:lnTo>
                    <a:pt x="211" y="176"/>
                  </a:lnTo>
                  <a:lnTo>
                    <a:pt x="236" y="188"/>
                  </a:lnTo>
                  <a:lnTo>
                    <a:pt x="259" y="209"/>
                  </a:lnTo>
                  <a:close/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8" name="Freeform 88"/>
            <p:cNvSpPr>
              <a:spLocks noEditPoints="1"/>
            </p:cNvSpPr>
            <p:nvPr/>
          </p:nvSpPr>
          <p:spPr bwMode="auto">
            <a:xfrm>
              <a:off x="1518774" y="5470265"/>
              <a:ext cx="267323" cy="144648"/>
            </a:xfrm>
            <a:custGeom>
              <a:avLst/>
              <a:gdLst>
                <a:gd name="T0" fmla="*/ 1712 w 1752"/>
                <a:gd name="T1" fmla="*/ 47 h 946"/>
                <a:gd name="T2" fmla="*/ 1752 w 1752"/>
                <a:gd name="T3" fmla="*/ 34 h 946"/>
                <a:gd name="T4" fmla="*/ 1740 w 1752"/>
                <a:gd name="T5" fmla="*/ 13 h 946"/>
                <a:gd name="T6" fmla="*/ 1709 w 1752"/>
                <a:gd name="T7" fmla="*/ 0 h 946"/>
                <a:gd name="T8" fmla="*/ 1690 w 1752"/>
                <a:gd name="T9" fmla="*/ 24 h 946"/>
                <a:gd name="T10" fmla="*/ 1712 w 1752"/>
                <a:gd name="T11" fmla="*/ 47 h 946"/>
                <a:gd name="T12" fmla="*/ 1712 w 1752"/>
                <a:gd name="T13" fmla="*/ 47 h 946"/>
                <a:gd name="T14" fmla="*/ 47 w 1752"/>
                <a:gd name="T15" fmla="*/ 930 h 946"/>
                <a:gd name="T16" fmla="*/ 59 w 1752"/>
                <a:gd name="T17" fmla="*/ 928 h 946"/>
                <a:gd name="T18" fmla="*/ 52 w 1752"/>
                <a:gd name="T19" fmla="*/ 946 h 946"/>
                <a:gd name="T20" fmla="*/ 47 w 1752"/>
                <a:gd name="T21" fmla="*/ 930 h 946"/>
                <a:gd name="T22" fmla="*/ 47 w 1752"/>
                <a:gd name="T23" fmla="*/ 930 h 946"/>
                <a:gd name="T24" fmla="*/ 0 w 1752"/>
                <a:gd name="T25" fmla="*/ 875 h 946"/>
                <a:gd name="T26" fmla="*/ 20 w 1752"/>
                <a:gd name="T27" fmla="*/ 851 h 946"/>
                <a:gd name="T28" fmla="*/ 47 w 1752"/>
                <a:gd name="T29" fmla="*/ 863 h 946"/>
                <a:gd name="T30" fmla="*/ 64 w 1752"/>
                <a:gd name="T31" fmla="*/ 866 h 946"/>
                <a:gd name="T32" fmla="*/ 55 w 1752"/>
                <a:gd name="T33" fmla="*/ 877 h 946"/>
                <a:gd name="T34" fmla="*/ 19 w 1752"/>
                <a:gd name="T35" fmla="*/ 885 h 946"/>
                <a:gd name="T36" fmla="*/ 0 w 1752"/>
                <a:gd name="T37" fmla="*/ 875 h 9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752" h="946">
                  <a:moveTo>
                    <a:pt x="1712" y="47"/>
                  </a:moveTo>
                  <a:lnTo>
                    <a:pt x="1752" y="34"/>
                  </a:lnTo>
                  <a:lnTo>
                    <a:pt x="1740" y="13"/>
                  </a:lnTo>
                  <a:lnTo>
                    <a:pt x="1709" y="0"/>
                  </a:lnTo>
                  <a:lnTo>
                    <a:pt x="1690" y="24"/>
                  </a:lnTo>
                  <a:lnTo>
                    <a:pt x="1712" y="47"/>
                  </a:lnTo>
                  <a:lnTo>
                    <a:pt x="1712" y="47"/>
                  </a:lnTo>
                  <a:close/>
                  <a:moveTo>
                    <a:pt x="47" y="930"/>
                  </a:moveTo>
                  <a:lnTo>
                    <a:pt x="59" y="928"/>
                  </a:lnTo>
                  <a:lnTo>
                    <a:pt x="52" y="946"/>
                  </a:lnTo>
                  <a:lnTo>
                    <a:pt x="47" y="930"/>
                  </a:lnTo>
                  <a:lnTo>
                    <a:pt x="47" y="930"/>
                  </a:lnTo>
                  <a:close/>
                  <a:moveTo>
                    <a:pt x="0" y="875"/>
                  </a:moveTo>
                  <a:lnTo>
                    <a:pt x="20" y="851"/>
                  </a:lnTo>
                  <a:lnTo>
                    <a:pt x="47" y="863"/>
                  </a:lnTo>
                  <a:lnTo>
                    <a:pt x="64" y="866"/>
                  </a:lnTo>
                  <a:lnTo>
                    <a:pt x="55" y="877"/>
                  </a:lnTo>
                  <a:lnTo>
                    <a:pt x="19" y="885"/>
                  </a:lnTo>
                  <a:lnTo>
                    <a:pt x="0" y="875"/>
                  </a:lnTo>
                  <a:close/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9" name="Freeform 89"/>
            <p:cNvSpPr>
              <a:spLocks noEditPoints="1"/>
            </p:cNvSpPr>
            <p:nvPr/>
          </p:nvSpPr>
          <p:spPr bwMode="auto">
            <a:xfrm>
              <a:off x="736030" y="2194639"/>
              <a:ext cx="63169" cy="133662"/>
            </a:xfrm>
            <a:custGeom>
              <a:avLst/>
              <a:gdLst>
                <a:gd name="T0" fmla="*/ 221 w 414"/>
                <a:gd name="T1" fmla="*/ 111 h 870"/>
                <a:gd name="T2" fmla="*/ 221 w 414"/>
                <a:gd name="T3" fmla="*/ 111 h 870"/>
                <a:gd name="T4" fmla="*/ 232 w 414"/>
                <a:gd name="T5" fmla="*/ 99 h 870"/>
                <a:gd name="T6" fmla="*/ 240 w 414"/>
                <a:gd name="T7" fmla="*/ 88 h 870"/>
                <a:gd name="T8" fmla="*/ 277 w 414"/>
                <a:gd name="T9" fmla="*/ 78 h 870"/>
                <a:gd name="T10" fmla="*/ 303 w 414"/>
                <a:gd name="T11" fmla="*/ 58 h 870"/>
                <a:gd name="T12" fmla="*/ 335 w 414"/>
                <a:gd name="T13" fmla="*/ 19 h 870"/>
                <a:gd name="T14" fmla="*/ 371 w 414"/>
                <a:gd name="T15" fmla="*/ 0 h 870"/>
                <a:gd name="T16" fmla="*/ 405 w 414"/>
                <a:gd name="T17" fmla="*/ 0 h 870"/>
                <a:gd name="T18" fmla="*/ 414 w 414"/>
                <a:gd name="T19" fmla="*/ 13 h 870"/>
                <a:gd name="T20" fmla="*/ 411 w 414"/>
                <a:gd name="T21" fmla="*/ 29 h 870"/>
                <a:gd name="T22" fmla="*/ 359 w 414"/>
                <a:gd name="T23" fmla="*/ 67 h 870"/>
                <a:gd name="T24" fmla="*/ 333 w 414"/>
                <a:gd name="T25" fmla="*/ 80 h 870"/>
                <a:gd name="T26" fmla="*/ 286 w 414"/>
                <a:gd name="T27" fmla="*/ 121 h 870"/>
                <a:gd name="T28" fmla="*/ 245 w 414"/>
                <a:gd name="T29" fmla="*/ 132 h 870"/>
                <a:gd name="T30" fmla="*/ 228 w 414"/>
                <a:gd name="T31" fmla="*/ 125 h 870"/>
                <a:gd name="T32" fmla="*/ 221 w 414"/>
                <a:gd name="T33" fmla="*/ 111 h 870"/>
                <a:gd name="T34" fmla="*/ 221 w 414"/>
                <a:gd name="T35" fmla="*/ 111 h 870"/>
                <a:gd name="T36" fmla="*/ 0 w 414"/>
                <a:gd name="T37" fmla="*/ 868 h 870"/>
                <a:gd name="T38" fmla="*/ 28 w 414"/>
                <a:gd name="T39" fmla="*/ 815 h 870"/>
                <a:gd name="T40" fmla="*/ 62 w 414"/>
                <a:gd name="T41" fmla="*/ 792 h 870"/>
                <a:gd name="T42" fmla="*/ 82 w 414"/>
                <a:gd name="T43" fmla="*/ 792 h 870"/>
                <a:gd name="T44" fmla="*/ 105 w 414"/>
                <a:gd name="T45" fmla="*/ 777 h 870"/>
                <a:gd name="T46" fmla="*/ 115 w 414"/>
                <a:gd name="T47" fmla="*/ 796 h 870"/>
                <a:gd name="T48" fmla="*/ 168 w 414"/>
                <a:gd name="T49" fmla="*/ 803 h 870"/>
                <a:gd name="T50" fmla="*/ 191 w 414"/>
                <a:gd name="T51" fmla="*/ 800 h 870"/>
                <a:gd name="T52" fmla="*/ 180 w 414"/>
                <a:gd name="T53" fmla="*/ 825 h 870"/>
                <a:gd name="T54" fmla="*/ 149 w 414"/>
                <a:gd name="T55" fmla="*/ 843 h 870"/>
                <a:gd name="T56" fmla="*/ 105 w 414"/>
                <a:gd name="T57" fmla="*/ 819 h 870"/>
                <a:gd name="T58" fmla="*/ 82 w 414"/>
                <a:gd name="T59" fmla="*/ 819 h 870"/>
                <a:gd name="T60" fmla="*/ 64 w 414"/>
                <a:gd name="T61" fmla="*/ 832 h 870"/>
                <a:gd name="T62" fmla="*/ 44 w 414"/>
                <a:gd name="T63" fmla="*/ 833 h 870"/>
                <a:gd name="T64" fmla="*/ 14 w 414"/>
                <a:gd name="T65" fmla="*/ 870 h 870"/>
                <a:gd name="T66" fmla="*/ 0 w 414"/>
                <a:gd name="T67" fmla="*/ 868 h 870"/>
                <a:gd name="T68" fmla="*/ 0 w 414"/>
                <a:gd name="T69" fmla="*/ 868 h 8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14" h="870">
                  <a:moveTo>
                    <a:pt x="221" y="111"/>
                  </a:moveTo>
                  <a:lnTo>
                    <a:pt x="221" y="111"/>
                  </a:lnTo>
                  <a:lnTo>
                    <a:pt x="232" y="99"/>
                  </a:lnTo>
                  <a:lnTo>
                    <a:pt x="240" y="88"/>
                  </a:lnTo>
                  <a:lnTo>
                    <a:pt x="277" y="78"/>
                  </a:lnTo>
                  <a:lnTo>
                    <a:pt x="303" y="58"/>
                  </a:lnTo>
                  <a:lnTo>
                    <a:pt x="335" y="19"/>
                  </a:lnTo>
                  <a:lnTo>
                    <a:pt x="371" y="0"/>
                  </a:lnTo>
                  <a:lnTo>
                    <a:pt x="405" y="0"/>
                  </a:lnTo>
                  <a:lnTo>
                    <a:pt x="414" y="13"/>
                  </a:lnTo>
                  <a:lnTo>
                    <a:pt x="411" y="29"/>
                  </a:lnTo>
                  <a:lnTo>
                    <a:pt x="359" y="67"/>
                  </a:lnTo>
                  <a:lnTo>
                    <a:pt x="333" y="80"/>
                  </a:lnTo>
                  <a:lnTo>
                    <a:pt x="286" y="121"/>
                  </a:lnTo>
                  <a:lnTo>
                    <a:pt x="245" y="132"/>
                  </a:lnTo>
                  <a:lnTo>
                    <a:pt x="228" y="125"/>
                  </a:lnTo>
                  <a:lnTo>
                    <a:pt x="221" y="111"/>
                  </a:lnTo>
                  <a:lnTo>
                    <a:pt x="221" y="111"/>
                  </a:lnTo>
                  <a:close/>
                  <a:moveTo>
                    <a:pt x="0" y="868"/>
                  </a:moveTo>
                  <a:lnTo>
                    <a:pt x="28" y="815"/>
                  </a:lnTo>
                  <a:lnTo>
                    <a:pt x="62" y="792"/>
                  </a:lnTo>
                  <a:lnTo>
                    <a:pt x="82" y="792"/>
                  </a:lnTo>
                  <a:lnTo>
                    <a:pt x="105" y="777"/>
                  </a:lnTo>
                  <a:lnTo>
                    <a:pt x="115" y="796"/>
                  </a:lnTo>
                  <a:lnTo>
                    <a:pt x="168" y="803"/>
                  </a:lnTo>
                  <a:lnTo>
                    <a:pt x="191" y="800"/>
                  </a:lnTo>
                  <a:lnTo>
                    <a:pt x="180" y="825"/>
                  </a:lnTo>
                  <a:lnTo>
                    <a:pt x="149" y="843"/>
                  </a:lnTo>
                  <a:lnTo>
                    <a:pt x="105" y="819"/>
                  </a:lnTo>
                  <a:lnTo>
                    <a:pt x="82" y="819"/>
                  </a:lnTo>
                  <a:lnTo>
                    <a:pt x="64" y="832"/>
                  </a:lnTo>
                  <a:lnTo>
                    <a:pt x="44" y="833"/>
                  </a:lnTo>
                  <a:lnTo>
                    <a:pt x="14" y="870"/>
                  </a:lnTo>
                  <a:lnTo>
                    <a:pt x="0" y="868"/>
                  </a:lnTo>
                  <a:lnTo>
                    <a:pt x="0" y="868"/>
                  </a:lnTo>
                  <a:close/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90" name="Freeform 90"/>
            <p:cNvSpPr>
              <a:spLocks noEditPoints="1"/>
            </p:cNvSpPr>
            <p:nvPr/>
          </p:nvSpPr>
          <p:spPr bwMode="auto">
            <a:xfrm>
              <a:off x="729621" y="2838230"/>
              <a:ext cx="162957" cy="139155"/>
            </a:xfrm>
            <a:custGeom>
              <a:avLst/>
              <a:gdLst>
                <a:gd name="T0" fmla="*/ 874 w 1072"/>
                <a:gd name="T1" fmla="*/ 657 h 913"/>
                <a:gd name="T2" fmla="*/ 973 w 1072"/>
                <a:gd name="T3" fmla="*/ 558 h 913"/>
                <a:gd name="T4" fmla="*/ 1020 w 1072"/>
                <a:gd name="T5" fmla="*/ 505 h 913"/>
                <a:gd name="T6" fmla="*/ 966 w 1072"/>
                <a:gd name="T7" fmla="*/ 514 h 913"/>
                <a:gd name="T8" fmla="*/ 927 w 1072"/>
                <a:gd name="T9" fmla="*/ 498 h 913"/>
                <a:gd name="T10" fmla="*/ 866 w 1072"/>
                <a:gd name="T11" fmla="*/ 520 h 913"/>
                <a:gd name="T12" fmla="*/ 825 w 1072"/>
                <a:gd name="T13" fmla="*/ 470 h 913"/>
                <a:gd name="T14" fmla="*/ 739 w 1072"/>
                <a:gd name="T15" fmla="*/ 414 h 913"/>
                <a:gd name="T16" fmla="*/ 736 w 1072"/>
                <a:gd name="T17" fmla="*/ 388 h 913"/>
                <a:gd name="T18" fmla="*/ 941 w 1072"/>
                <a:gd name="T19" fmla="*/ 382 h 913"/>
                <a:gd name="T20" fmla="*/ 1072 w 1072"/>
                <a:gd name="T21" fmla="*/ 263 h 913"/>
                <a:gd name="T22" fmla="*/ 985 w 1072"/>
                <a:gd name="T23" fmla="*/ 239 h 913"/>
                <a:gd name="T24" fmla="*/ 868 w 1072"/>
                <a:gd name="T25" fmla="*/ 234 h 913"/>
                <a:gd name="T26" fmla="*/ 862 w 1072"/>
                <a:gd name="T27" fmla="*/ 164 h 913"/>
                <a:gd name="T28" fmla="*/ 792 w 1072"/>
                <a:gd name="T29" fmla="*/ 196 h 913"/>
                <a:gd name="T30" fmla="*/ 749 w 1072"/>
                <a:gd name="T31" fmla="*/ 191 h 913"/>
                <a:gd name="T32" fmla="*/ 732 w 1072"/>
                <a:gd name="T33" fmla="*/ 112 h 913"/>
                <a:gd name="T34" fmla="*/ 646 w 1072"/>
                <a:gd name="T35" fmla="*/ 185 h 913"/>
                <a:gd name="T36" fmla="*/ 642 w 1072"/>
                <a:gd name="T37" fmla="*/ 295 h 913"/>
                <a:gd name="T38" fmla="*/ 570 w 1072"/>
                <a:gd name="T39" fmla="*/ 267 h 913"/>
                <a:gd name="T40" fmla="*/ 604 w 1072"/>
                <a:gd name="T41" fmla="*/ 197 h 913"/>
                <a:gd name="T42" fmla="*/ 529 w 1072"/>
                <a:gd name="T43" fmla="*/ 203 h 913"/>
                <a:gd name="T44" fmla="*/ 528 w 1072"/>
                <a:gd name="T45" fmla="*/ 144 h 913"/>
                <a:gd name="T46" fmla="*/ 598 w 1072"/>
                <a:gd name="T47" fmla="*/ 133 h 913"/>
                <a:gd name="T48" fmla="*/ 561 w 1072"/>
                <a:gd name="T49" fmla="*/ 51 h 913"/>
                <a:gd name="T50" fmla="*/ 516 w 1072"/>
                <a:gd name="T51" fmla="*/ 19 h 913"/>
                <a:gd name="T52" fmla="*/ 492 w 1072"/>
                <a:gd name="T53" fmla="*/ 69 h 913"/>
                <a:gd name="T54" fmla="*/ 417 w 1072"/>
                <a:gd name="T55" fmla="*/ 71 h 913"/>
                <a:gd name="T56" fmla="*/ 456 w 1072"/>
                <a:gd name="T57" fmla="*/ 128 h 913"/>
                <a:gd name="T58" fmla="*/ 410 w 1072"/>
                <a:gd name="T59" fmla="*/ 190 h 913"/>
                <a:gd name="T60" fmla="*/ 408 w 1072"/>
                <a:gd name="T61" fmla="*/ 274 h 913"/>
                <a:gd name="T62" fmla="*/ 347 w 1072"/>
                <a:gd name="T63" fmla="*/ 300 h 913"/>
                <a:gd name="T64" fmla="*/ 323 w 1072"/>
                <a:gd name="T65" fmla="*/ 207 h 913"/>
                <a:gd name="T66" fmla="*/ 336 w 1072"/>
                <a:gd name="T67" fmla="*/ 96 h 913"/>
                <a:gd name="T68" fmla="*/ 225 w 1072"/>
                <a:gd name="T69" fmla="*/ 278 h 913"/>
                <a:gd name="T70" fmla="*/ 172 w 1072"/>
                <a:gd name="T71" fmla="*/ 431 h 913"/>
                <a:gd name="T72" fmla="*/ 166 w 1072"/>
                <a:gd name="T73" fmla="*/ 339 h 913"/>
                <a:gd name="T74" fmla="*/ 212 w 1072"/>
                <a:gd name="T75" fmla="*/ 193 h 913"/>
                <a:gd name="T76" fmla="*/ 197 w 1072"/>
                <a:gd name="T77" fmla="*/ 128 h 913"/>
                <a:gd name="T78" fmla="*/ 138 w 1072"/>
                <a:gd name="T79" fmla="*/ 159 h 913"/>
                <a:gd name="T80" fmla="*/ 61 w 1072"/>
                <a:gd name="T81" fmla="*/ 109 h 913"/>
                <a:gd name="T82" fmla="*/ 19 w 1072"/>
                <a:gd name="T83" fmla="*/ 144 h 913"/>
                <a:gd name="T84" fmla="*/ 60 w 1072"/>
                <a:gd name="T85" fmla="*/ 233 h 913"/>
                <a:gd name="T86" fmla="*/ 8 w 1072"/>
                <a:gd name="T87" fmla="*/ 265 h 913"/>
                <a:gd name="T88" fmla="*/ 24 w 1072"/>
                <a:gd name="T89" fmla="*/ 888 h 913"/>
                <a:gd name="T90" fmla="*/ 190 w 1072"/>
                <a:gd name="T91" fmla="*/ 913 h 913"/>
                <a:gd name="T92" fmla="*/ 295 w 1072"/>
                <a:gd name="T93" fmla="*/ 834 h 913"/>
                <a:gd name="T94" fmla="*/ 310 w 1072"/>
                <a:gd name="T95" fmla="*/ 702 h 913"/>
                <a:gd name="T96" fmla="*/ 335 w 1072"/>
                <a:gd name="T97" fmla="*/ 538 h 913"/>
                <a:gd name="T98" fmla="*/ 447 w 1072"/>
                <a:gd name="T99" fmla="*/ 470 h 913"/>
                <a:gd name="T100" fmla="*/ 581 w 1072"/>
                <a:gd name="T101" fmla="*/ 412 h 913"/>
                <a:gd name="T102" fmla="*/ 726 w 1072"/>
                <a:gd name="T103" fmla="*/ 533 h 913"/>
                <a:gd name="T104" fmla="*/ 828 w 1072"/>
                <a:gd name="T105" fmla="*/ 647 h 913"/>
                <a:gd name="T106" fmla="*/ 86 w 1072"/>
                <a:gd name="T107" fmla="*/ 49 h 913"/>
                <a:gd name="T108" fmla="*/ 86 w 1072"/>
                <a:gd name="T109" fmla="*/ 49 h 913"/>
                <a:gd name="T110" fmla="*/ 155 w 1072"/>
                <a:gd name="T111" fmla="*/ 35 h 913"/>
                <a:gd name="T112" fmla="*/ 220 w 1072"/>
                <a:gd name="T113" fmla="*/ 18 h 913"/>
                <a:gd name="T114" fmla="*/ 253 w 1072"/>
                <a:gd name="T115" fmla="*/ 97 h 9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072" h="913">
                  <a:moveTo>
                    <a:pt x="802" y="773"/>
                  </a:moveTo>
                  <a:lnTo>
                    <a:pt x="823" y="768"/>
                  </a:lnTo>
                  <a:lnTo>
                    <a:pt x="825" y="704"/>
                  </a:lnTo>
                  <a:lnTo>
                    <a:pt x="874" y="657"/>
                  </a:lnTo>
                  <a:lnTo>
                    <a:pt x="918" y="651"/>
                  </a:lnTo>
                  <a:lnTo>
                    <a:pt x="947" y="613"/>
                  </a:lnTo>
                  <a:lnTo>
                    <a:pt x="942" y="560"/>
                  </a:lnTo>
                  <a:lnTo>
                    <a:pt x="973" y="558"/>
                  </a:lnTo>
                  <a:lnTo>
                    <a:pt x="1011" y="573"/>
                  </a:lnTo>
                  <a:lnTo>
                    <a:pt x="1033" y="544"/>
                  </a:lnTo>
                  <a:lnTo>
                    <a:pt x="1031" y="507"/>
                  </a:lnTo>
                  <a:lnTo>
                    <a:pt x="1020" y="505"/>
                  </a:lnTo>
                  <a:lnTo>
                    <a:pt x="994" y="485"/>
                  </a:lnTo>
                  <a:lnTo>
                    <a:pt x="980" y="485"/>
                  </a:lnTo>
                  <a:lnTo>
                    <a:pt x="968" y="493"/>
                  </a:lnTo>
                  <a:lnTo>
                    <a:pt x="966" y="514"/>
                  </a:lnTo>
                  <a:lnTo>
                    <a:pt x="952" y="499"/>
                  </a:lnTo>
                  <a:lnTo>
                    <a:pt x="942" y="478"/>
                  </a:lnTo>
                  <a:lnTo>
                    <a:pt x="922" y="477"/>
                  </a:lnTo>
                  <a:lnTo>
                    <a:pt x="927" y="498"/>
                  </a:lnTo>
                  <a:lnTo>
                    <a:pt x="922" y="537"/>
                  </a:lnTo>
                  <a:lnTo>
                    <a:pt x="909" y="528"/>
                  </a:lnTo>
                  <a:lnTo>
                    <a:pt x="893" y="503"/>
                  </a:lnTo>
                  <a:lnTo>
                    <a:pt x="866" y="520"/>
                  </a:lnTo>
                  <a:lnTo>
                    <a:pt x="856" y="540"/>
                  </a:lnTo>
                  <a:lnTo>
                    <a:pt x="847" y="510"/>
                  </a:lnTo>
                  <a:lnTo>
                    <a:pt x="839" y="472"/>
                  </a:lnTo>
                  <a:lnTo>
                    <a:pt x="825" y="470"/>
                  </a:lnTo>
                  <a:lnTo>
                    <a:pt x="810" y="429"/>
                  </a:lnTo>
                  <a:lnTo>
                    <a:pt x="796" y="421"/>
                  </a:lnTo>
                  <a:lnTo>
                    <a:pt x="766" y="425"/>
                  </a:lnTo>
                  <a:lnTo>
                    <a:pt x="739" y="414"/>
                  </a:lnTo>
                  <a:lnTo>
                    <a:pt x="696" y="409"/>
                  </a:lnTo>
                  <a:lnTo>
                    <a:pt x="674" y="380"/>
                  </a:lnTo>
                  <a:lnTo>
                    <a:pt x="682" y="374"/>
                  </a:lnTo>
                  <a:lnTo>
                    <a:pt x="736" y="388"/>
                  </a:lnTo>
                  <a:lnTo>
                    <a:pt x="780" y="382"/>
                  </a:lnTo>
                  <a:lnTo>
                    <a:pt x="819" y="390"/>
                  </a:lnTo>
                  <a:lnTo>
                    <a:pt x="890" y="399"/>
                  </a:lnTo>
                  <a:lnTo>
                    <a:pt x="941" y="382"/>
                  </a:lnTo>
                  <a:lnTo>
                    <a:pt x="973" y="317"/>
                  </a:lnTo>
                  <a:lnTo>
                    <a:pt x="1043" y="299"/>
                  </a:lnTo>
                  <a:lnTo>
                    <a:pt x="1072" y="274"/>
                  </a:lnTo>
                  <a:lnTo>
                    <a:pt x="1072" y="263"/>
                  </a:lnTo>
                  <a:lnTo>
                    <a:pt x="1050" y="256"/>
                  </a:lnTo>
                  <a:lnTo>
                    <a:pt x="1043" y="241"/>
                  </a:lnTo>
                  <a:lnTo>
                    <a:pt x="1017" y="234"/>
                  </a:lnTo>
                  <a:lnTo>
                    <a:pt x="985" y="239"/>
                  </a:lnTo>
                  <a:lnTo>
                    <a:pt x="941" y="202"/>
                  </a:lnTo>
                  <a:lnTo>
                    <a:pt x="917" y="202"/>
                  </a:lnTo>
                  <a:lnTo>
                    <a:pt x="887" y="234"/>
                  </a:lnTo>
                  <a:lnTo>
                    <a:pt x="868" y="234"/>
                  </a:lnTo>
                  <a:lnTo>
                    <a:pt x="863" y="222"/>
                  </a:lnTo>
                  <a:lnTo>
                    <a:pt x="893" y="203"/>
                  </a:lnTo>
                  <a:lnTo>
                    <a:pt x="897" y="177"/>
                  </a:lnTo>
                  <a:lnTo>
                    <a:pt x="862" y="164"/>
                  </a:lnTo>
                  <a:lnTo>
                    <a:pt x="855" y="154"/>
                  </a:lnTo>
                  <a:lnTo>
                    <a:pt x="829" y="155"/>
                  </a:lnTo>
                  <a:lnTo>
                    <a:pt x="806" y="196"/>
                  </a:lnTo>
                  <a:lnTo>
                    <a:pt x="792" y="196"/>
                  </a:lnTo>
                  <a:lnTo>
                    <a:pt x="796" y="168"/>
                  </a:lnTo>
                  <a:lnTo>
                    <a:pt x="779" y="171"/>
                  </a:lnTo>
                  <a:lnTo>
                    <a:pt x="765" y="192"/>
                  </a:lnTo>
                  <a:lnTo>
                    <a:pt x="749" y="191"/>
                  </a:lnTo>
                  <a:lnTo>
                    <a:pt x="743" y="172"/>
                  </a:lnTo>
                  <a:lnTo>
                    <a:pt x="766" y="155"/>
                  </a:lnTo>
                  <a:lnTo>
                    <a:pt x="766" y="133"/>
                  </a:lnTo>
                  <a:lnTo>
                    <a:pt x="732" y="112"/>
                  </a:lnTo>
                  <a:lnTo>
                    <a:pt x="696" y="111"/>
                  </a:lnTo>
                  <a:lnTo>
                    <a:pt x="676" y="125"/>
                  </a:lnTo>
                  <a:lnTo>
                    <a:pt x="670" y="175"/>
                  </a:lnTo>
                  <a:lnTo>
                    <a:pt x="646" y="185"/>
                  </a:lnTo>
                  <a:lnTo>
                    <a:pt x="642" y="203"/>
                  </a:lnTo>
                  <a:lnTo>
                    <a:pt x="663" y="255"/>
                  </a:lnTo>
                  <a:lnTo>
                    <a:pt x="661" y="278"/>
                  </a:lnTo>
                  <a:lnTo>
                    <a:pt x="642" y="295"/>
                  </a:lnTo>
                  <a:lnTo>
                    <a:pt x="627" y="263"/>
                  </a:lnTo>
                  <a:lnTo>
                    <a:pt x="605" y="261"/>
                  </a:lnTo>
                  <a:lnTo>
                    <a:pt x="600" y="272"/>
                  </a:lnTo>
                  <a:lnTo>
                    <a:pt x="570" y="267"/>
                  </a:lnTo>
                  <a:lnTo>
                    <a:pt x="526" y="288"/>
                  </a:lnTo>
                  <a:lnTo>
                    <a:pt x="560" y="239"/>
                  </a:lnTo>
                  <a:lnTo>
                    <a:pt x="587" y="231"/>
                  </a:lnTo>
                  <a:lnTo>
                    <a:pt x="604" y="197"/>
                  </a:lnTo>
                  <a:lnTo>
                    <a:pt x="600" y="180"/>
                  </a:lnTo>
                  <a:lnTo>
                    <a:pt x="586" y="182"/>
                  </a:lnTo>
                  <a:lnTo>
                    <a:pt x="550" y="209"/>
                  </a:lnTo>
                  <a:lnTo>
                    <a:pt x="529" y="203"/>
                  </a:lnTo>
                  <a:lnTo>
                    <a:pt x="534" y="187"/>
                  </a:lnTo>
                  <a:lnTo>
                    <a:pt x="558" y="168"/>
                  </a:lnTo>
                  <a:lnTo>
                    <a:pt x="560" y="152"/>
                  </a:lnTo>
                  <a:lnTo>
                    <a:pt x="528" y="144"/>
                  </a:lnTo>
                  <a:lnTo>
                    <a:pt x="522" y="131"/>
                  </a:lnTo>
                  <a:lnTo>
                    <a:pt x="548" y="122"/>
                  </a:lnTo>
                  <a:lnTo>
                    <a:pt x="560" y="133"/>
                  </a:lnTo>
                  <a:lnTo>
                    <a:pt x="598" y="133"/>
                  </a:lnTo>
                  <a:lnTo>
                    <a:pt x="620" y="76"/>
                  </a:lnTo>
                  <a:lnTo>
                    <a:pt x="614" y="53"/>
                  </a:lnTo>
                  <a:lnTo>
                    <a:pt x="579" y="62"/>
                  </a:lnTo>
                  <a:lnTo>
                    <a:pt x="561" y="51"/>
                  </a:lnTo>
                  <a:lnTo>
                    <a:pt x="569" y="24"/>
                  </a:lnTo>
                  <a:lnTo>
                    <a:pt x="559" y="0"/>
                  </a:lnTo>
                  <a:lnTo>
                    <a:pt x="536" y="21"/>
                  </a:lnTo>
                  <a:lnTo>
                    <a:pt x="516" y="19"/>
                  </a:lnTo>
                  <a:lnTo>
                    <a:pt x="495" y="1"/>
                  </a:lnTo>
                  <a:lnTo>
                    <a:pt x="468" y="25"/>
                  </a:lnTo>
                  <a:lnTo>
                    <a:pt x="469" y="43"/>
                  </a:lnTo>
                  <a:lnTo>
                    <a:pt x="492" y="69"/>
                  </a:lnTo>
                  <a:lnTo>
                    <a:pt x="477" y="90"/>
                  </a:lnTo>
                  <a:lnTo>
                    <a:pt x="461" y="90"/>
                  </a:lnTo>
                  <a:lnTo>
                    <a:pt x="435" y="53"/>
                  </a:lnTo>
                  <a:lnTo>
                    <a:pt x="417" y="71"/>
                  </a:lnTo>
                  <a:lnTo>
                    <a:pt x="407" y="101"/>
                  </a:lnTo>
                  <a:lnTo>
                    <a:pt x="415" y="115"/>
                  </a:lnTo>
                  <a:lnTo>
                    <a:pt x="443" y="116"/>
                  </a:lnTo>
                  <a:lnTo>
                    <a:pt x="456" y="128"/>
                  </a:lnTo>
                  <a:lnTo>
                    <a:pt x="453" y="143"/>
                  </a:lnTo>
                  <a:lnTo>
                    <a:pt x="431" y="153"/>
                  </a:lnTo>
                  <a:lnTo>
                    <a:pt x="431" y="179"/>
                  </a:lnTo>
                  <a:lnTo>
                    <a:pt x="410" y="190"/>
                  </a:lnTo>
                  <a:lnTo>
                    <a:pt x="410" y="214"/>
                  </a:lnTo>
                  <a:lnTo>
                    <a:pt x="415" y="225"/>
                  </a:lnTo>
                  <a:lnTo>
                    <a:pt x="396" y="238"/>
                  </a:lnTo>
                  <a:lnTo>
                    <a:pt x="408" y="274"/>
                  </a:lnTo>
                  <a:lnTo>
                    <a:pt x="398" y="285"/>
                  </a:lnTo>
                  <a:lnTo>
                    <a:pt x="374" y="269"/>
                  </a:lnTo>
                  <a:lnTo>
                    <a:pt x="353" y="285"/>
                  </a:lnTo>
                  <a:lnTo>
                    <a:pt x="347" y="300"/>
                  </a:lnTo>
                  <a:lnTo>
                    <a:pt x="324" y="316"/>
                  </a:lnTo>
                  <a:lnTo>
                    <a:pt x="322" y="282"/>
                  </a:lnTo>
                  <a:lnTo>
                    <a:pt x="352" y="217"/>
                  </a:lnTo>
                  <a:lnTo>
                    <a:pt x="323" y="207"/>
                  </a:lnTo>
                  <a:lnTo>
                    <a:pt x="325" y="191"/>
                  </a:lnTo>
                  <a:lnTo>
                    <a:pt x="346" y="170"/>
                  </a:lnTo>
                  <a:lnTo>
                    <a:pt x="347" y="115"/>
                  </a:lnTo>
                  <a:lnTo>
                    <a:pt x="336" y="96"/>
                  </a:lnTo>
                  <a:lnTo>
                    <a:pt x="319" y="97"/>
                  </a:lnTo>
                  <a:lnTo>
                    <a:pt x="272" y="172"/>
                  </a:lnTo>
                  <a:lnTo>
                    <a:pt x="271" y="215"/>
                  </a:lnTo>
                  <a:lnTo>
                    <a:pt x="225" y="278"/>
                  </a:lnTo>
                  <a:lnTo>
                    <a:pt x="214" y="323"/>
                  </a:lnTo>
                  <a:lnTo>
                    <a:pt x="224" y="343"/>
                  </a:lnTo>
                  <a:lnTo>
                    <a:pt x="219" y="379"/>
                  </a:lnTo>
                  <a:lnTo>
                    <a:pt x="172" y="431"/>
                  </a:lnTo>
                  <a:lnTo>
                    <a:pt x="148" y="442"/>
                  </a:lnTo>
                  <a:lnTo>
                    <a:pt x="148" y="410"/>
                  </a:lnTo>
                  <a:lnTo>
                    <a:pt x="137" y="388"/>
                  </a:lnTo>
                  <a:lnTo>
                    <a:pt x="166" y="339"/>
                  </a:lnTo>
                  <a:lnTo>
                    <a:pt x="161" y="308"/>
                  </a:lnTo>
                  <a:lnTo>
                    <a:pt x="173" y="283"/>
                  </a:lnTo>
                  <a:lnTo>
                    <a:pt x="159" y="251"/>
                  </a:lnTo>
                  <a:lnTo>
                    <a:pt x="212" y="193"/>
                  </a:lnTo>
                  <a:lnTo>
                    <a:pt x="220" y="158"/>
                  </a:lnTo>
                  <a:lnTo>
                    <a:pt x="229" y="151"/>
                  </a:lnTo>
                  <a:lnTo>
                    <a:pt x="226" y="131"/>
                  </a:lnTo>
                  <a:lnTo>
                    <a:pt x="197" y="128"/>
                  </a:lnTo>
                  <a:lnTo>
                    <a:pt x="169" y="98"/>
                  </a:lnTo>
                  <a:lnTo>
                    <a:pt x="154" y="104"/>
                  </a:lnTo>
                  <a:lnTo>
                    <a:pt x="159" y="136"/>
                  </a:lnTo>
                  <a:lnTo>
                    <a:pt x="138" y="159"/>
                  </a:lnTo>
                  <a:lnTo>
                    <a:pt x="137" y="128"/>
                  </a:lnTo>
                  <a:lnTo>
                    <a:pt x="112" y="104"/>
                  </a:lnTo>
                  <a:lnTo>
                    <a:pt x="83" y="98"/>
                  </a:lnTo>
                  <a:lnTo>
                    <a:pt x="61" y="109"/>
                  </a:lnTo>
                  <a:lnTo>
                    <a:pt x="65" y="153"/>
                  </a:lnTo>
                  <a:lnTo>
                    <a:pt x="54" y="175"/>
                  </a:lnTo>
                  <a:lnTo>
                    <a:pt x="39" y="157"/>
                  </a:lnTo>
                  <a:lnTo>
                    <a:pt x="19" y="144"/>
                  </a:lnTo>
                  <a:lnTo>
                    <a:pt x="3" y="160"/>
                  </a:lnTo>
                  <a:lnTo>
                    <a:pt x="9" y="174"/>
                  </a:lnTo>
                  <a:lnTo>
                    <a:pt x="50" y="202"/>
                  </a:lnTo>
                  <a:lnTo>
                    <a:pt x="60" y="233"/>
                  </a:lnTo>
                  <a:lnTo>
                    <a:pt x="50" y="244"/>
                  </a:lnTo>
                  <a:lnTo>
                    <a:pt x="32" y="225"/>
                  </a:lnTo>
                  <a:lnTo>
                    <a:pt x="10" y="245"/>
                  </a:lnTo>
                  <a:lnTo>
                    <a:pt x="8" y="265"/>
                  </a:lnTo>
                  <a:lnTo>
                    <a:pt x="18" y="278"/>
                  </a:lnTo>
                  <a:lnTo>
                    <a:pt x="7" y="290"/>
                  </a:lnTo>
                  <a:lnTo>
                    <a:pt x="0" y="913"/>
                  </a:lnTo>
                  <a:lnTo>
                    <a:pt x="24" y="888"/>
                  </a:lnTo>
                  <a:lnTo>
                    <a:pt x="50" y="862"/>
                  </a:lnTo>
                  <a:lnTo>
                    <a:pt x="88" y="863"/>
                  </a:lnTo>
                  <a:lnTo>
                    <a:pt x="149" y="906"/>
                  </a:lnTo>
                  <a:lnTo>
                    <a:pt x="190" y="913"/>
                  </a:lnTo>
                  <a:lnTo>
                    <a:pt x="211" y="873"/>
                  </a:lnTo>
                  <a:lnTo>
                    <a:pt x="235" y="860"/>
                  </a:lnTo>
                  <a:lnTo>
                    <a:pt x="263" y="831"/>
                  </a:lnTo>
                  <a:lnTo>
                    <a:pt x="295" y="834"/>
                  </a:lnTo>
                  <a:lnTo>
                    <a:pt x="327" y="813"/>
                  </a:lnTo>
                  <a:lnTo>
                    <a:pt x="341" y="789"/>
                  </a:lnTo>
                  <a:lnTo>
                    <a:pt x="327" y="757"/>
                  </a:lnTo>
                  <a:lnTo>
                    <a:pt x="310" y="702"/>
                  </a:lnTo>
                  <a:lnTo>
                    <a:pt x="320" y="608"/>
                  </a:lnTo>
                  <a:lnTo>
                    <a:pt x="332" y="579"/>
                  </a:lnTo>
                  <a:lnTo>
                    <a:pt x="314" y="551"/>
                  </a:lnTo>
                  <a:lnTo>
                    <a:pt x="335" y="538"/>
                  </a:lnTo>
                  <a:lnTo>
                    <a:pt x="365" y="498"/>
                  </a:lnTo>
                  <a:lnTo>
                    <a:pt x="361" y="477"/>
                  </a:lnTo>
                  <a:lnTo>
                    <a:pt x="400" y="460"/>
                  </a:lnTo>
                  <a:lnTo>
                    <a:pt x="447" y="470"/>
                  </a:lnTo>
                  <a:lnTo>
                    <a:pt x="475" y="463"/>
                  </a:lnTo>
                  <a:lnTo>
                    <a:pt x="473" y="446"/>
                  </a:lnTo>
                  <a:lnTo>
                    <a:pt x="504" y="413"/>
                  </a:lnTo>
                  <a:lnTo>
                    <a:pt x="581" y="412"/>
                  </a:lnTo>
                  <a:lnTo>
                    <a:pt x="616" y="436"/>
                  </a:lnTo>
                  <a:lnTo>
                    <a:pt x="660" y="493"/>
                  </a:lnTo>
                  <a:lnTo>
                    <a:pt x="687" y="519"/>
                  </a:lnTo>
                  <a:lnTo>
                    <a:pt x="726" y="533"/>
                  </a:lnTo>
                  <a:lnTo>
                    <a:pt x="787" y="540"/>
                  </a:lnTo>
                  <a:lnTo>
                    <a:pt x="797" y="570"/>
                  </a:lnTo>
                  <a:lnTo>
                    <a:pt x="834" y="608"/>
                  </a:lnTo>
                  <a:lnTo>
                    <a:pt x="828" y="647"/>
                  </a:lnTo>
                  <a:lnTo>
                    <a:pt x="796" y="698"/>
                  </a:lnTo>
                  <a:lnTo>
                    <a:pt x="802" y="773"/>
                  </a:lnTo>
                  <a:lnTo>
                    <a:pt x="802" y="773"/>
                  </a:lnTo>
                  <a:close/>
                  <a:moveTo>
                    <a:pt x="86" y="49"/>
                  </a:moveTo>
                  <a:lnTo>
                    <a:pt x="62" y="49"/>
                  </a:lnTo>
                  <a:lnTo>
                    <a:pt x="74" y="23"/>
                  </a:lnTo>
                  <a:lnTo>
                    <a:pt x="99" y="22"/>
                  </a:lnTo>
                  <a:lnTo>
                    <a:pt x="86" y="49"/>
                  </a:lnTo>
                  <a:lnTo>
                    <a:pt x="86" y="49"/>
                  </a:lnTo>
                  <a:close/>
                  <a:moveTo>
                    <a:pt x="138" y="68"/>
                  </a:moveTo>
                  <a:lnTo>
                    <a:pt x="140" y="51"/>
                  </a:lnTo>
                  <a:lnTo>
                    <a:pt x="155" y="35"/>
                  </a:lnTo>
                  <a:lnTo>
                    <a:pt x="177" y="45"/>
                  </a:lnTo>
                  <a:lnTo>
                    <a:pt x="195" y="30"/>
                  </a:lnTo>
                  <a:lnTo>
                    <a:pt x="199" y="0"/>
                  </a:lnTo>
                  <a:lnTo>
                    <a:pt x="220" y="18"/>
                  </a:lnTo>
                  <a:lnTo>
                    <a:pt x="249" y="25"/>
                  </a:lnTo>
                  <a:lnTo>
                    <a:pt x="226" y="55"/>
                  </a:lnTo>
                  <a:lnTo>
                    <a:pt x="270" y="55"/>
                  </a:lnTo>
                  <a:lnTo>
                    <a:pt x="253" y="97"/>
                  </a:lnTo>
                  <a:lnTo>
                    <a:pt x="217" y="105"/>
                  </a:lnTo>
                  <a:lnTo>
                    <a:pt x="177" y="75"/>
                  </a:lnTo>
                  <a:lnTo>
                    <a:pt x="138" y="68"/>
                  </a:lnTo>
                  <a:close/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91" name="Freeform 91"/>
            <p:cNvSpPr>
              <a:spLocks/>
            </p:cNvSpPr>
            <p:nvPr/>
          </p:nvSpPr>
          <p:spPr bwMode="auto">
            <a:xfrm>
              <a:off x="729621" y="3004849"/>
              <a:ext cx="33873" cy="126338"/>
            </a:xfrm>
            <a:custGeom>
              <a:avLst/>
              <a:gdLst>
                <a:gd name="T0" fmla="*/ 0 w 225"/>
                <a:gd name="T1" fmla="*/ 0 h 828"/>
                <a:gd name="T2" fmla="*/ 25 w 225"/>
                <a:gd name="T3" fmla="*/ 37 h 828"/>
                <a:gd name="T4" fmla="*/ 51 w 225"/>
                <a:gd name="T5" fmla="*/ 39 h 828"/>
                <a:gd name="T6" fmla="*/ 68 w 225"/>
                <a:gd name="T7" fmla="*/ 65 h 828"/>
                <a:gd name="T8" fmla="*/ 55 w 225"/>
                <a:gd name="T9" fmla="*/ 99 h 828"/>
                <a:gd name="T10" fmla="*/ 65 w 225"/>
                <a:gd name="T11" fmla="*/ 151 h 828"/>
                <a:gd name="T12" fmla="*/ 49 w 225"/>
                <a:gd name="T13" fmla="*/ 193 h 828"/>
                <a:gd name="T14" fmla="*/ 52 w 225"/>
                <a:gd name="T15" fmla="*/ 230 h 828"/>
                <a:gd name="T16" fmla="*/ 100 w 225"/>
                <a:gd name="T17" fmla="*/ 233 h 828"/>
                <a:gd name="T18" fmla="*/ 111 w 225"/>
                <a:gd name="T19" fmla="*/ 276 h 828"/>
                <a:gd name="T20" fmla="*/ 95 w 225"/>
                <a:gd name="T21" fmla="*/ 302 h 828"/>
                <a:gd name="T22" fmla="*/ 100 w 225"/>
                <a:gd name="T23" fmla="*/ 353 h 828"/>
                <a:gd name="T24" fmla="*/ 121 w 225"/>
                <a:gd name="T25" fmla="*/ 383 h 828"/>
                <a:gd name="T26" fmla="*/ 133 w 225"/>
                <a:gd name="T27" fmla="*/ 449 h 828"/>
                <a:gd name="T28" fmla="*/ 123 w 225"/>
                <a:gd name="T29" fmla="*/ 480 h 828"/>
                <a:gd name="T30" fmla="*/ 131 w 225"/>
                <a:gd name="T31" fmla="*/ 507 h 828"/>
                <a:gd name="T32" fmla="*/ 131 w 225"/>
                <a:gd name="T33" fmla="*/ 579 h 828"/>
                <a:gd name="T34" fmla="*/ 120 w 225"/>
                <a:gd name="T35" fmla="*/ 604 h 828"/>
                <a:gd name="T36" fmla="*/ 138 w 225"/>
                <a:gd name="T37" fmla="*/ 657 h 828"/>
                <a:gd name="T38" fmla="*/ 173 w 225"/>
                <a:gd name="T39" fmla="*/ 669 h 828"/>
                <a:gd name="T40" fmla="*/ 204 w 225"/>
                <a:gd name="T41" fmla="*/ 737 h 828"/>
                <a:gd name="T42" fmla="*/ 225 w 225"/>
                <a:gd name="T43" fmla="*/ 760 h 828"/>
                <a:gd name="T44" fmla="*/ 223 w 225"/>
                <a:gd name="T45" fmla="*/ 799 h 828"/>
                <a:gd name="T46" fmla="*/ 222 w 225"/>
                <a:gd name="T47" fmla="*/ 797 h 828"/>
                <a:gd name="T48" fmla="*/ 198 w 225"/>
                <a:gd name="T49" fmla="*/ 815 h 828"/>
                <a:gd name="T50" fmla="*/ 163 w 225"/>
                <a:gd name="T51" fmla="*/ 812 h 828"/>
                <a:gd name="T52" fmla="*/ 142 w 225"/>
                <a:gd name="T53" fmla="*/ 786 h 828"/>
                <a:gd name="T54" fmla="*/ 99 w 225"/>
                <a:gd name="T55" fmla="*/ 815 h 828"/>
                <a:gd name="T56" fmla="*/ 71 w 225"/>
                <a:gd name="T57" fmla="*/ 797 h 828"/>
                <a:gd name="T58" fmla="*/ 55 w 225"/>
                <a:gd name="T59" fmla="*/ 828 h 828"/>
                <a:gd name="T60" fmla="*/ 24 w 225"/>
                <a:gd name="T61" fmla="*/ 816 h 828"/>
                <a:gd name="T62" fmla="*/ 11 w 225"/>
                <a:gd name="T63" fmla="*/ 785 h 828"/>
                <a:gd name="T64" fmla="*/ 0 w 225"/>
                <a:gd name="T65" fmla="*/ 798 h 828"/>
                <a:gd name="T66" fmla="*/ 0 w 225"/>
                <a:gd name="T67" fmla="*/ 0 h 8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25" h="828">
                  <a:moveTo>
                    <a:pt x="0" y="0"/>
                  </a:moveTo>
                  <a:lnTo>
                    <a:pt x="25" y="37"/>
                  </a:lnTo>
                  <a:lnTo>
                    <a:pt x="51" y="39"/>
                  </a:lnTo>
                  <a:lnTo>
                    <a:pt x="68" y="65"/>
                  </a:lnTo>
                  <a:lnTo>
                    <a:pt x="55" y="99"/>
                  </a:lnTo>
                  <a:lnTo>
                    <a:pt x="65" y="151"/>
                  </a:lnTo>
                  <a:lnTo>
                    <a:pt x="49" y="193"/>
                  </a:lnTo>
                  <a:lnTo>
                    <a:pt x="52" y="230"/>
                  </a:lnTo>
                  <a:lnTo>
                    <a:pt x="100" y="233"/>
                  </a:lnTo>
                  <a:lnTo>
                    <a:pt x="111" y="276"/>
                  </a:lnTo>
                  <a:lnTo>
                    <a:pt x="95" y="302"/>
                  </a:lnTo>
                  <a:lnTo>
                    <a:pt x="100" y="353"/>
                  </a:lnTo>
                  <a:lnTo>
                    <a:pt x="121" y="383"/>
                  </a:lnTo>
                  <a:lnTo>
                    <a:pt x="133" y="449"/>
                  </a:lnTo>
                  <a:lnTo>
                    <a:pt x="123" y="480"/>
                  </a:lnTo>
                  <a:lnTo>
                    <a:pt x="131" y="507"/>
                  </a:lnTo>
                  <a:lnTo>
                    <a:pt x="131" y="579"/>
                  </a:lnTo>
                  <a:lnTo>
                    <a:pt x="120" y="604"/>
                  </a:lnTo>
                  <a:lnTo>
                    <a:pt x="138" y="657"/>
                  </a:lnTo>
                  <a:lnTo>
                    <a:pt x="173" y="669"/>
                  </a:lnTo>
                  <a:lnTo>
                    <a:pt x="204" y="737"/>
                  </a:lnTo>
                  <a:lnTo>
                    <a:pt x="225" y="760"/>
                  </a:lnTo>
                  <a:lnTo>
                    <a:pt x="223" y="799"/>
                  </a:lnTo>
                  <a:lnTo>
                    <a:pt x="222" y="797"/>
                  </a:lnTo>
                  <a:lnTo>
                    <a:pt x="198" y="815"/>
                  </a:lnTo>
                  <a:lnTo>
                    <a:pt x="163" y="812"/>
                  </a:lnTo>
                  <a:lnTo>
                    <a:pt x="142" y="786"/>
                  </a:lnTo>
                  <a:lnTo>
                    <a:pt x="99" y="815"/>
                  </a:lnTo>
                  <a:lnTo>
                    <a:pt x="71" y="797"/>
                  </a:lnTo>
                  <a:lnTo>
                    <a:pt x="55" y="828"/>
                  </a:lnTo>
                  <a:lnTo>
                    <a:pt x="24" y="816"/>
                  </a:lnTo>
                  <a:lnTo>
                    <a:pt x="11" y="785"/>
                  </a:lnTo>
                  <a:lnTo>
                    <a:pt x="0" y="798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92" name="Freeform 92"/>
            <p:cNvSpPr>
              <a:spLocks noEditPoints="1"/>
            </p:cNvSpPr>
            <p:nvPr/>
          </p:nvSpPr>
          <p:spPr bwMode="auto">
            <a:xfrm>
              <a:off x="729621" y="2900483"/>
              <a:ext cx="219718" cy="503520"/>
            </a:xfrm>
            <a:custGeom>
              <a:avLst/>
              <a:gdLst>
                <a:gd name="T0" fmla="*/ 1176 w 1443"/>
                <a:gd name="T1" fmla="*/ 2898 h 3299"/>
                <a:gd name="T2" fmla="*/ 1389 w 1443"/>
                <a:gd name="T3" fmla="*/ 2516 h 3299"/>
                <a:gd name="T4" fmla="*/ 1304 w 1443"/>
                <a:gd name="T5" fmla="*/ 2223 h 3299"/>
                <a:gd name="T6" fmla="*/ 1263 w 1443"/>
                <a:gd name="T7" fmla="*/ 1948 h 3299"/>
                <a:gd name="T8" fmla="*/ 1200 w 1443"/>
                <a:gd name="T9" fmla="*/ 1782 h 3299"/>
                <a:gd name="T10" fmla="*/ 1115 w 1443"/>
                <a:gd name="T11" fmla="*/ 1649 h 3299"/>
                <a:gd name="T12" fmla="*/ 1111 w 1443"/>
                <a:gd name="T13" fmla="*/ 1456 h 3299"/>
                <a:gd name="T14" fmla="*/ 971 w 1443"/>
                <a:gd name="T15" fmla="*/ 1067 h 3299"/>
                <a:gd name="T16" fmla="*/ 1013 w 1443"/>
                <a:gd name="T17" fmla="*/ 819 h 3299"/>
                <a:gd name="T18" fmla="*/ 864 w 1443"/>
                <a:gd name="T19" fmla="*/ 668 h 3299"/>
                <a:gd name="T20" fmla="*/ 732 w 1443"/>
                <a:gd name="T21" fmla="*/ 523 h 3299"/>
                <a:gd name="T22" fmla="*/ 754 w 1443"/>
                <a:gd name="T23" fmla="*/ 382 h 3299"/>
                <a:gd name="T24" fmla="*/ 834 w 1443"/>
                <a:gd name="T25" fmla="*/ 196 h 3299"/>
                <a:gd name="T26" fmla="*/ 687 w 1443"/>
                <a:gd name="T27" fmla="*/ 107 h 3299"/>
                <a:gd name="T28" fmla="*/ 504 w 1443"/>
                <a:gd name="T29" fmla="*/ 1 h 3299"/>
                <a:gd name="T30" fmla="*/ 400 w 1443"/>
                <a:gd name="T31" fmla="*/ 48 h 3299"/>
                <a:gd name="T32" fmla="*/ 314 w 1443"/>
                <a:gd name="T33" fmla="*/ 139 h 3299"/>
                <a:gd name="T34" fmla="*/ 327 w 1443"/>
                <a:gd name="T35" fmla="*/ 345 h 3299"/>
                <a:gd name="T36" fmla="*/ 263 w 1443"/>
                <a:gd name="T37" fmla="*/ 419 h 3299"/>
                <a:gd name="T38" fmla="*/ 149 w 1443"/>
                <a:gd name="T39" fmla="*/ 494 h 3299"/>
                <a:gd name="T40" fmla="*/ 0 w 1443"/>
                <a:gd name="T41" fmla="*/ 501 h 3299"/>
                <a:gd name="T42" fmla="*/ 68 w 1443"/>
                <a:gd name="T43" fmla="*/ 747 h 3299"/>
                <a:gd name="T44" fmla="*/ 52 w 1443"/>
                <a:gd name="T45" fmla="*/ 912 h 3299"/>
                <a:gd name="T46" fmla="*/ 100 w 1443"/>
                <a:gd name="T47" fmla="*/ 1035 h 3299"/>
                <a:gd name="T48" fmla="*/ 131 w 1443"/>
                <a:gd name="T49" fmla="*/ 1189 h 3299"/>
                <a:gd name="T50" fmla="*/ 173 w 1443"/>
                <a:gd name="T51" fmla="*/ 1351 h 3299"/>
                <a:gd name="T52" fmla="*/ 236 w 1443"/>
                <a:gd name="T53" fmla="*/ 1495 h 3299"/>
                <a:gd name="T54" fmla="*/ 420 w 1443"/>
                <a:gd name="T55" fmla="*/ 1577 h 3299"/>
                <a:gd name="T56" fmla="*/ 402 w 1443"/>
                <a:gd name="T57" fmla="*/ 1681 h 3299"/>
                <a:gd name="T58" fmla="*/ 450 w 1443"/>
                <a:gd name="T59" fmla="*/ 1768 h 3299"/>
                <a:gd name="T60" fmla="*/ 301 w 1443"/>
                <a:gd name="T61" fmla="*/ 1793 h 3299"/>
                <a:gd name="T62" fmla="*/ 253 w 1443"/>
                <a:gd name="T63" fmla="*/ 1894 h 3299"/>
                <a:gd name="T64" fmla="*/ 165 w 1443"/>
                <a:gd name="T65" fmla="*/ 1998 h 3299"/>
                <a:gd name="T66" fmla="*/ 115 w 1443"/>
                <a:gd name="T67" fmla="*/ 2071 h 3299"/>
                <a:gd name="T68" fmla="*/ 83 w 1443"/>
                <a:gd name="T69" fmla="*/ 2152 h 3299"/>
                <a:gd name="T70" fmla="*/ 38 w 1443"/>
                <a:gd name="T71" fmla="*/ 2201 h 3299"/>
                <a:gd name="T72" fmla="*/ 28 w 1443"/>
                <a:gd name="T73" fmla="*/ 2246 h 3299"/>
                <a:gd name="T74" fmla="*/ 22 w 1443"/>
                <a:gd name="T75" fmla="*/ 3052 h 3299"/>
                <a:gd name="T76" fmla="*/ 166 w 1443"/>
                <a:gd name="T77" fmla="*/ 3109 h 3299"/>
                <a:gd name="T78" fmla="*/ 231 w 1443"/>
                <a:gd name="T79" fmla="*/ 3112 h 3299"/>
                <a:gd name="T80" fmla="*/ 265 w 1443"/>
                <a:gd name="T81" fmla="*/ 3255 h 3299"/>
                <a:gd name="T82" fmla="*/ 306 w 1443"/>
                <a:gd name="T83" fmla="*/ 3234 h 3299"/>
                <a:gd name="T84" fmla="*/ 429 w 1443"/>
                <a:gd name="T85" fmla="*/ 3200 h 3299"/>
                <a:gd name="T86" fmla="*/ 585 w 1443"/>
                <a:gd name="T87" fmla="*/ 3147 h 3299"/>
                <a:gd name="T88" fmla="*/ 638 w 1443"/>
                <a:gd name="T89" fmla="*/ 3142 h 3299"/>
                <a:gd name="T90" fmla="*/ 678 w 1443"/>
                <a:gd name="T91" fmla="*/ 3073 h 3299"/>
                <a:gd name="T92" fmla="*/ 741 w 1443"/>
                <a:gd name="T93" fmla="*/ 3072 h 3299"/>
                <a:gd name="T94" fmla="*/ 806 w 1443"/>
                <a:gd name="T95" fmla="*/ 3084 h 3299"/>
                <a:gd name="T96" fmla="*/ 911 w 1443"/>
                <a:gd name="T97" fmla="*/ 3095 h 3299"/>
                <a:gd name="T98" fmla="*/ 974 w 1443"/>
                <a:gd name="T99" fmla="*/ 3042 h 3299"/>
                <a:gd name="T100" fmla="*/ 1040 w 1443"/>
                <a:gd name="T101" fmla="*/ 3083 h 3299"/>
                <a:gd name="T102" fmla="*/ 1055 w 1443"/>
                <a:gd name="T103" fmla="*/ 3052 h 3299"/>
                <a:gd name="T104" fmla="*/ 299 w 1443"/>
                <a:gd name="T105" fmla="*/ 1695 h 3299"/>
                <a:gd name="T106" fmla="*/ 353 w 1443"/>
                <a:gd name="T107" fmla="*/ 1696 h 3299"/>
                <a:gd name="T108" fmla="*/ 225 w 1443"/>
                <a:gd name="T109" fmla="*/ 3253 h 3299"/>
                <a:gd name="T110" fmla="*/ 217 w 1443"/>
                <a:gd name="T111" fmla="*/ 3225 h 3299"/>
                <a:gd name="T112" fmla="*/ 180 w 1443"/>
                <a:gd name="T113" fmla="*/ 3210 h 3299"/>
                <a:gd name="T114" fmla="*/ 94 w 1443"/>
                <a:gd name="T115" fmla="*/ 3148 h 3299"/>
                <a:gd name="T116" fmla="*/ 87 w 1443"/>
                <a:gd name="T117" fmla="*/ 3170 h 3299"/>
                <a:gd name="T118" fmla="*/ 56 w 1443"/>
                <a:gd name="T119" fmla="*/ 3119 h 3299"/>
                <a:gd name="T120" fmla="*/ 19 w 1443"/>
                <a:gd name="T121" fmla="*/ 3087 h 3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443" h="3299">
                  <a:moveTo>
                    <a:pt x="1055" y="3052"/>
                  </a:moveTo>
                  <a:lnTo>
                    <a:pt x="1048" y="2999"/>
                  </a:lnTo>
                  <a:lnTo>
                    <a:pt x="1133" y="2919"/>
                  </a:lnTo>
                  <a:lnTo>
                    <a:pt x="1176" y="2898"/>
                  </a:lnTo>
                  <a:lnTo>
                    <a:pt x="1225" y="2811"/>
                  </a:lnTo>
                  <a:lnTo>
                    <a:pt x="1276" y="2734"/>
                  </a:lnTo>
                  <a:lnTo>
                    <a:pt x="1315" y="2642"/>
                  </a:lnTo>
                  <a:lnTo>
                    <a:pt x="1389" y="2516"/>
                  </a:lnTo>
                  <a:lnTo>
                    <a:pt x="1443" y="2386"/>
                  </a:lnTo>
                  <a:lnTo>
                    <a:pt x="1430" y="2330"/>
                  </a:lnTo>
                  <a:lnTo>
                    <a:pt x="1351" y="2239"/>
                  </a:lnTo>
                  <a:lnTo>
                    <a:pt x="1304" y="2223"/>
                  </a:lnTo>
                  <a:lnTo>
                    <a:pt x="1219" y="2104"/>
                  </a:lnTo>
                  <a:lnTo>
                    <a:pt x="1233" y="2050"/>
                  </a:lnTo>
                  <a:lnTo>
                    <a:pt x="1267" y="2003"/>
                  </a:lnTo>
                  <a:lnTo>
                    <a:pt x="1263" y="1948"/>
                  </a:lnTo>
                  <a:lnTo>
                    <a:pt x="1208" y="1910"/>
                  </a:lnTo>
                  <a:lnTo>
                    <a:pt x="1188" y="1867"/>
                  </a:lnTo>
                  <a:lnTo>
                    <a:pt x="1186" y="1800"/>
                  </a:lnTo>
                  <a:lnTo>
                    <a:pt x="1200" y="1782"/>
                  </a:lnTo>
                  <a:lnTo>
                    <a:pt x="1184" y="1748"/>
                  </a:lnTo>
                  <a:lnTo>
                    <a:pt x="1139" y="1740"/>
                  </a:lnTo>
                  <a:lnTo>
                    <a:pt x="1115" y="1710"/>
                  </a:lnTo>
                  <a:lnTo>
                    <a:pt x="1115" y="1649"/>
                  </a:lnTo>
                  <a:lnTo>
                    <a:pt x="1141" y="1616"/>
                  </a:lnTo>
                  <a:lnTo>
                    <a:pt x="1104" y="1607"/>
                  </a:lnTo>
                  <a:lnTo>
                    <a:pt x="1103" y="1575"/>
                  </a:lnTo>
                  <a:lnTo>
                    <a:pt x="1111" y="1456"/>
                  </a:lnTo>
                  <a:lnTo>
                    <a:pt x="1145" y="1448"/>
                  </a:lnTo>
                  <a:lnTo>
                    <a:pt x="1062" y="1258"/>
                  </a:lnTo>
                  <a:lnTo>
                    <a:pt x="987" y="1119"/>
                  </a:lnTo>
                  <a:lnTo>
                    <a:pt x="971" y="1067"/>
                  </a:lnTo>
                  <a:lnTo>
                    <a:pt x="928" y="1020"/>
                  </a:lnTo>
                  <a:lnTo>
                    <a:pt x="958" y="933"/>
                  </a:lnTo>
                  <a:lnTo>
                    <a:pt x="995" y="873"/>
                  </a:lnTo>
                  <a:lnTo>
                    <a:pt x="1013" y="819"/>
                  </a:lnTo>
                  <a:lnTo>
                    <a:pt x="990" y="798"/>
                  </a:lnTo>
                  <a:lnTo>
                    <a:pt x="907" y="745"/>
                  </a:lnTo>
                  <a:lnTo>
                    <a:pt x="892" y="710"/>
                  </a:lnTo>
                  <a:lnTo>
                    <a:pt x="864" y="668"/>
                  </a:lnTo>
                  <a:lnTo>
                    <a:pt x="814" y="641"/>
                  </a:lnTo>
                  <a:lnTo>
                    <a:pt x="789" y="636"/>
                  </a:lnTo>
                  <a:lnTo>
                    <a:pt x="757" y="553"/>
                  </a:lnTo>
                  <a:lnTo>
                    <a:pt x="732" y="523"/>
                  </a:lnTo>
                  <a:lnTo>
                    <a:pt x="745" y="461"/>
                  </a:lnTo>
                  <a:lnTo>
                    <a:pt x="753" y="411"/>
                  </a:lnTo>
                  <a:lnTo>
                    <a:pt x="724" y="401"/>
                  </a:lnTo>
                  <a:lnTo>
                    <a:pt x="754" y="382"/>
                  </a:lnTo>
                  <a:lnTo>
                    <a:pt x="802" y="362"/>
                  </a:lnTo>
                  <a:lnTo>
                    <a:pt x="796" y="286"/>
                  </a:lnTo>
                  <a:lnTo>
                    <a:pt x="828" y="235"/>
                  </a:lnTo>
                  <a:lnTo>
                    <a:pt x="834" y="196"/>
                  </a:lnTo>
                  <a:lnTo>
                    <a:pt x="797" y="158"/>
                  </a:lnTo>
                  <a:lnTo>
                    <a:pt x="787" y="128"/>
                  </a:lnTo>
                  <a:lnTo>
                    <a:pt x="726" y="121"/>
                  </a:lnTo>
                  <a:lnTo>
                    <a:pt x="687" y="107"/>
                  </a:lnTo>
                  <a:lnTo>
                    <a:pt x="660" y="81"/>
                  </a:lnTo>
                  <a:lnTo>
                    <a:pt x="616" y="24"/>
                  </a:lnTo>
                  <a:lnTo>
                    <a:pt x="581" y="0"/>
                  </a:lnTo>
                  <a:lnTo>
                    <a:pt x="504" y="1"/>
                  </a:lnTo>
                  <a:lnTo>
                    <a:pt x="473" y="34"/>
                  </a:lnTo>
                  <a:lnTo>
                    <a:pt x="475" y="51"/>
                  </a:lnTo>
                  <a:lnTo>
                    <a:pt x="447" y="58"/>
                  </a:lnTo>
                  <a:lnTo>
                    <a:pt x="400" y="48"/>
                  </a:lnTo>
                  <a:lnTo>
                    <a:pt x="361" y="65"/>
                  </a:lnTo>
                  <a:lnTo>
                    <a:pt x="365" y="86"/>
                  </a:lnTo>
                  <a:lnTo>
                    <a:pt x="335" y="126"/>
                  </a:lnTo>
                  <a:lnTo>
                    <a:pt x="314" y="139"/>
                  </a:lnTo>
                  <a:lnTo>
                    <a:pt x="332" y="167"/>
                  </a:lnTo>
                  <a:lnTo>
                    <a:pt x="320" y="196"/>
                  </a:lnTo>
                  <a:lnTo>
                    <a:pt x="310" y="290"/>
                  </a:lnTo>
                  <a:lnTo>
                    <a:pt x="327" y="345"/>
                  </a:lnTo>
                  <a:lnTo>
                    <a:pt x="341" y="377"/>
                  </a:lnTo>
                  <a:lnTo>
                    <a:pt x="327" y="401"/>
                  </a:lnTo>
                  <a:lnTo>
                    <a:pt x="295" y="422"/>
                  </a:lnTo>
                  <a:lnTo>
                    <a:pt x="263" y="419"/>
                  </a:lnTo>
                  <a:lnTo>
                    <a:pt x="235" y="448"/>
                  </a:lnTo>
                  <a:lnTo>
                    <a:pt x="211" y="461"/>
                  </a:lnTo>
                  <a:lnTo>
                    <a:pt x="190" y="501"/>
                  </a:lnTo>
                  <a:lnTo>
                    <a:pt x="149" y="494"/>
                  </a:lnTo>
                  <a:lnTo>
                    <a:pt x="88" y="451"/>
                  </a:lnTo>
                  <a:lnTo>
                    <a:pt x="50" y="450"/>
                  </a:lnTo>
                  <a:lnTo>
                    <a:pt x="24" y="476"/>
                  </a:lnTo>
                  <a:lnTo>
                    <a:pt x="0" y="501"/>
                  </a:lnTo>
                  <a:lnTo>
                    <a:pt x="6" y="677"/>
                  </a:lnTo>
                  <a:lnTo>
                    <a:pt x="25" y="719"/>
                  </a:lnTo>
                  <a:lnTo>
                    <a:pt x="51" y="721"/>
                  </a:lnTo>
                  <a:lnTo>
                    <a:pt x="68" y="747"/>
                  </a:lnTo>
                  <a:lnTo>
                    <a:pt x="55" y="781"/>
                  </a:lnTo>
                  <a:lnTo>
                    <a:pt x="65" y="833"/>
                  </a:lnTo>
                  <a:lnTo>
                    <a:pt x="49" y="875"/>
                  </a:lnTo>
                  <a:lnTo>
                    <a:pt x="52" y="912"/>
                  </a:lnTo>
                  <a:lnTo>
                    <a:pt x="100" y="915"/>
                  </a:lnTo>
                  <a:lnTo>
                    <a:pt x="111" y="958"/>
                  </a:lnTo>
                  <a:lnTo>
                    <a:pt x="95" y="984"/>
                  </a:lnTo>
                  <a:lnTo>
                    <a:pt x="100" y="1035"/>
                  </a:lnTo>
                  <a:lnTo>
                    <a:pt x="121" y="1065"/>
                  </a:lnTo>
                  <a:lnTo>
                    <a:pt x="133" y="1131"/>
                  </a:lnTo>
                  <a:lnTo>
                    <a:pt x="123" y="1162"/>
                  </a:lnTo>
                  <a:lnTo>
                    <a:pt x="131" y="1189"/>
                  </a:lnTo>
                  <a:lnTo>
                    <a:pt x="131" y="1261"/>
                  </a:lnTo>
                  <a:lnTo>
                    <a:pt x="120" y="1286"/>
                  </a:lnTo>
                  <a:lnTo>
                    <a:pt x="138" y="1339"/>
                  </a:lnTo>
                  <a:lnTo>
                    <a:pt x="173" y="1351"/>
                  </a:lnTo>
                  <a:lnTo>
                    <a:pt x="204" y="1419"/>
                  </a:lnTo>
                  <a:lnTo>
                    <a:pt x="225" y="1442"/>
                  </a:lnTo>
                  <a:lnTo>
                    <a:pt x="223" y="1481"/>
                  </a:lnTo>
                  <a:lnTo>
                    <a:pt x="236" y="1495"/>
                  </a:lnTo>
                  <a:lnTo>
                    <a:pt x="270" y="1497"/>
                  </a:lnTo>
                  <a:lnTo>
                    <a:pt x="303" y="1531"/>
                  </a:lnTo>
                  <a:lnTo>
                    <a:pt x="373" y="1531"/>
                  </a:lnTo>
                  <a:lnTo>
                    <a:pt x="420" y="1577"/>
                  </a:lnTo>
                  <a:lnTo>
                    <a:pt x="393" y="1589"/>
                  </a:lnTo>
                  <a:lnTo>
                    <a:pt x="412" y="1615"/>
                  </a:lnTo>
                  <a:lnTo>
                    <a:pt x="414" y="1670"/>
                  </a:lnTo>
                  <a:lnTo>
                    <a:pt x="402" y="1681"/>
                  </a:lnTo>
                  <a:lnTo>
                    <a:pt x="457" y="1733"/>
                  </a:lnTo>
                  <a:lnTo>
                    <a:pt x="418" y="1724"/>
                  </a:lnTo>
                  <a:lnTo>
                    <a:pt x="402" y="1729"/>
                  </a:lnTo>
                  <a:lnTo>
                    <a:pt x="450" y="1768"/>
                  </a:lnTo>
                  <a:lnTo>
                    <a:pt x="451" y="1790"/>
                  </a:lnTo>
                  <a:lnTo>
                    <a:pt x="396" y="1760"/>
                  </a:lnTo>
                  <a:lnTo>
                    <a:pt x="349" y="1761"/>
                  </a:lnTo>
                  <a:lnTo>
                    <a:pt x="301" y="1793"/>
                  </a:lnTo>
                  <a:lnTo>
                    <a:pt x="302" y="1822"/>
                  </a:lnTo>
                  <a:lnTo>
                    <a:pt x="269" y="1857"/>
                  </a:lnTo>
                  <a:lnTo>
                    <a:pt x="269" y="1883"/>
                  </a:lnTo>
                  <a:lnTo>
                    <a:pt x="253" y="1894"/>
                  </a:lnTo>
                  <a:lnTo>
                    <a:pt x="196" y="1953"/>
                  </a:lnTo>
                  <a:lnTo>
                    <a:pt x="188" y="2013"/>
                  </a:lnTo>
                  <a:lnTo>
                    <a:pt x="174" y="2017"/>
                  </a:lnTo>
                  <a:lnTo>
                    <a:pt x="165" y="1998"/>
                  </a:lnTo>
                  <a:lnTo>
                    <a:pt x="148" y="2002"/>
                  </a:lnTo>
                  <a:lnTo>
                    <a:pt x="161" y="2038"/>
                  </a:lnTo>
                  <a:lnTo>
                    <a:pt x="152" y="2067"/>
                  </a:lnTo>
                  <a:lnTo>
                    <a:pt x="115" y="2071"/>
                  </a:lnTo>
                  <a:lnTo>
                    <a:pt x="93" y="2102"/>
                  </a:lnTo>
                  <a:lnTo>
                    <a:pt x="103" y="2147"/>
                  </a:lnTo>
                  <a:lnTo>
                    <a:pt x="127" y="2166"/>
                  </a:lnTo>
                  <a:lnTo>
                    <a:pt x="83" y="2152"/>
                  </a:lnTo>
                  <a:lnTo>
                    <a:pt x="71" y="2135"/>
                  </a:lnTo>
                  <a:lnTo>
                    <a:pt x="45" y="2145"/>
                  </a:lnTo>
                  <a:lnTo>
                    <a:pt x="32" y="2184"/>
                  </a:lnTo>
                  <a:lnTo>
                    <a:pt x="38" y="2201"/>
                  </a:lnTo>
                  <a:lnTo>
                    <a:pt x="12" y="2190"/>
                  </a:lnTo>
                  <a:lnTo>
                    <a:pt x="2" y="2204"/>
                  </a:lnTo>
                  <a:lnTo>
                    <a:pt x="28" y="2229"/>
                  </a:lnTo>
                  <a:lnTo>
                    <a:pt x="28" y="2246"/>
                  </a:lnTo>
                  <a:lnTo>
                    <a:pt x="6" y="2270"/>
                  </a:lnTo>
                  <a:lnTo>
                    <a:pt x="0" y="3071"/>
                  </a:lnTo>
                  <a:lnTo>
                    <a:pt x="13" y="3074"/>
                  </a:lnTo>
                  <a:lnTo>
                    <a:pt x="22" y="3052"/>
                  </a:lnTo>
                  <a:lnTo>
                    <a:pt x="64" y="3097"/>
                  </a:lnTo>
                  <a:lnTo>
                    <a:pt x="88" y="3093"/>
                  </a:lnTo>
                  <a:lnTo>
                    <a:pt x="114" y="3115"/>
                  </a:lnTo>
                  <a:lnTo>
                    <a:pt x="166" y="3109"/>
                  </a:lnTo>
                  <a:lnTo>
                    <a:pt x="181" y="3116"/>
                  </a:lnTo>
                  <a:lnTo>
                    <a:pt x="168" y="3142"/>
                  </a:lnTo>
                  <a:lnTo>
                    <a:pt x="187" y="3142"/>
                  </a:lnTo>
                  <a:lnTo>
                    <a:pt x="231" y="3112"/>
                  </a:lnTo>
                  <a:lnTo>
                    <a:pt x="231" y="3137"/>
                  </a:lnTo>
                  <a:lnTo>
                    <a:pt x="209" y="3168"/>
                  </a:lnTo>
                  <a:lnTo>
                    <a:pt x="255" y="3233"/>
                  </a:lnTo>
                  <a:lnTo>
                    <a:pt x="265" y="3255"/>
                  </a:lnTo>
                  <a:lnTo>
                    <a:pt x="252" y="3292"/>
                  </a:lnTo>
                  <a:lnTo>
                    <a:pt x="265" y="3299"/>
                  </a:lnTo>
                  <a:lnTo>
                    <a:pt x="284" y="3245"/>
                  </a:lnTo>
                  <a:lnTo>
                    <a:pt x="306" y="3234"/>
                  </a:lnTo>
                  <a:lnTo>
                    <a:pt x="311" y="3258"/>
                  </a:lnTo>
                  <a:lnTo>
                    <a:pt x="343" y="3244"/>
                  </a:lnTo>
                  <a:lnTo>
                    <a:pt x="369" y="3243"/>
                  </a:lnTo>
                  <a:lnTo>
                    <a:pt x="429" y="3200"/>
                  </a:lnTo>
                  <a:lnTo>
                    <a:pt x="462" y="3200"/>
                  </a:lnTo>
                  <a:lnTo>
                    <a:pt x="533" y="3152"/>
                  </a:lnTo>
                  <a:lnTo>
                    <a:pt x="538" y="3132"/>
                  </a:lnTo>
                  <a:lnTo>
                    <a:pt x="585" y="3147"/>
                  </a:lnTo>
                  <a:lnTo>
                    <a:pt x="617" y="3141"/>
                  </a:lnTo>
                  <a:lnTo>
                    <a:pt x="646" y="3097"/>
                  </a:lnTo>
                  <a:lnTo>
                    <a:pt x="654" y="3112"/>
                  </a:lnTo>
                  <a:lnTo>
                    <a:pt x="638" y="3142"/>
                  </a:lnTo>
                  <a:lnTo>
                    <a:pt x="658" y="3151"/>
                  </a:lnTo>
                  <a:lnTo>
                    <a:pt x="677" y="3106"/>
                  </a:lnTo>
                  <a:lnTo>
                    <a:pt x="693" y="3110"/>
                  </a:lnTo>
                  <a:lnTo>
                    <a:pt x="678" y="3073"/>
                  </a:lnTo>
                  <a:lnTo>
                    <a:pt x="693" y="3058"/>
                  </a:lnTo>
                  <a:lnTo>
                    <a:pt x="712" y="3094"/>
                  </a:lnTo>
                  <a:lnTo>
                    <a:pt x="733" y="3098"/>
                  </a:lnTo>
                  <a:lnTo>
                    <a:pt x="741" y="3072"/>
                  </a:lnTo>
                  <a:lnTo>
                    <a:pt x="758" y="3112"/>
                  </a:lnTo>
                  <a:lnTo>
                    <a:pt x="782" y="3104"/>
                  </a:lnTo>
                  <a:lnTo>
                    <a:pt x="785" y="3078"/>
                  </a:lnTo>
                  <a:lnTo>
                    <a:pt x="806" y="3084"/>
                  </a:lnTo>
                  <a:lnTo>
                    <a:pt x="814" y="3104"/>
                  </a:lnTo>
                  <a:lnTo>
                    <a:pt x="838" y="3082"/>
                  </a:lnTo>
                  <a:lnTo>
                    <a:pt x="885" y="3072"/>
                  </a:lnTo>
                  <a:lnTo>
                    <a:pt x="911" y="3095"/>
                  </a:lnTo>
                  <a:lnTo>
                    <a:pt x="969" y="3087"/>
                  </a:lnTo>
                  <a:lnTo>
                    <a:pt x="972" y="3067"/>
                  </a:lnTo>
                  <a:lnTo>
                    <a:pt x="958" y="3052"/>
                  </a:lnTo>
                  <a:lnTo>
                    <a:pt x="974" y="3042"/>
                  </a:lnTo>
                  <a:lnTo>
                    <a:pt x="998" y="3051"/>
                  </a:lnTo>
                  <a:lnTo>
                    <a:pt x="1004" y="3073"/>
                  </a:lnTo>
                  <a:lnTo>
                    <a:pt x="1040" y="3083"/>
                  </a:lnTo>
                  <a:lnTo>
                    <a:pt x="1040" y="3083"/>
                  </a:lnTo>
                  <a:lnTo>
                    <a:pt x="1045" y="3072"/>
                  </a:lnTo>
                  <a:lnTo>
                    <a:pt x="1049" y="3062"/>
                  </a:lnTo>
                  <a:lnTo>
                    <a:pt x="1055" y="3052"/>
                  </a:lnTo>
                  <a:lnTo>
                    <a:pt x="1055" y="3052"/>
                  </a:lnTo>
                  <a:close/>
                  <a:moveTo>
                    <a:pt x="369" y="1716"/>
                  </a:moveTo>
                  <a:lnTo>
                    <a:pt x="355" y="1734"/>
                  </a:lnTo>
                  <a:lnTo>
                    <a:pt x="324" y="1731"/>
                  </a:lnTo>
                  <a:lnTo>
                    <a:pt x="299" y="1695"/>
                  </a:lnTo>
                  <a:lnTo>
                    <a:pt x="333" y="1670"/>
                  </a:lnTo>
                  <a:lnTo>
                    <a:pt x="389" y="1679"/>
                  </a:lnTo>
                  <a:lnTo>
                    <a:pt x="386" y="1695"/>
                  </a:lnTo>
                  <a:lnTo>
                    <a:pt x="353" y="1696"/>
                  </a:lnTo>
                  <a:lnTo>
                    <a:pt x="369" y="1716"/>
                  </a:lnTo>
                  <a:lnTo>
                    <a:pt x="369" y="1716"/>
                  </a:lnTo>
                  <a:close/>
                  <a:moveTo>
                    <a:pt x="217" y="3225"/>
                  </a:moveTo>
                  <a:lnTo>
                    <a:pt x="225" y="3253"/>
                  </a:lnTo>
                  <a:lnTo>
                    <a:pt x="201" y="3269"/>
                  </a:lnTo>
                  <a:lnTo>
                    <a:pt x="187" y="3253"/>
                  </a:lnTo>
                  <a:lnTo>
                    <a:pt x="205" y="3243"/>
                  </a:lnTo>
                  <a:lnTo>
                    <a:pt x="217" y="3225"/>
                  </a:lnTo>
                  <a:lnTo>
                    <a:pt x="217" y="3225"/>
                  </a:lnTo>
                  <a:close/>
                  <a:moveTo>
                    <a:pt x="169" y="3184"/>
                  </a:moveTo>
                  <a:lnTo>
                    <a:pt x="169" y="3184"/>
                  </a:lnTo>
                  <a:lnTo>
                    <a:pt x="180" y="3210"/>
                  </a:lnTo>
                  <a:lnTo>
                    <a:pt x="164" y="3213"/>
                  </a:lnTo>
                  <a:lnTo>
                    <a:pt x="169" y="3184"/>
                  </a:lnTo>
                  <a:lnTo>
                    <a:pt x="169" y="3184"/>
                  </a:lnTo>
                  <a:close/>
                  <a:moveTo>
                    <a:pt x="94" y="3148"/>
                  </a:moveTo>
                  <a:lnTo>
                    <a:pt x="150" y="3137"/>
                  </a:lnTo>
                  <a:lnTo>
                    <a:pt x="147" y="3158"/>
                  </a:lnTo>
                  <a:lnTo>
                    <a:pt x="112" y="3184"/>
                  </a:lnTo>
                  <a:lnTo>
                    <a:pt x="87" y="3170"/>
                  </a:lnTo>
                  <a:lnTo>
                    <a:pt x="94" y="3148"/>
                  </a:lnTo>
                  <a:lnTo>
                    <a:pt x="94" y="3148"/>
                  </a:lnTo>
                  <a:close/>
                  <a:moveTo>
                    <a:pt x="19" y="3087"/>
                  </a:moveTo>
                  <a:lnTo>
                    <a:pt x="56" y="3119"/>
                  </a:lnTo>
                  <a:lnTo>
                    <a:pt x="33" y="3134"/>
                  </a:lnTo>
                  <a:lnTo>
                    <a:pt x="19" y="3117"/>
                  </a:lnTo>
                  <a:lnTo>
                    <a:pt x="19" y="3087"/>
                  </a:lnTo>
                  <a:lnTo>
                    <a:pt x="19" y="3087"/>
                  </a:lnTo>
                  <a:close/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93" name="Freeform 93"/>
            <p:cNvSpPr>
              <a:spLocks noEditPoints="1"/>
            </p:cNvSpPr>
            <p:nvPr/>
          </p:nvSpPr>
          <p:spPr bwMode="auto">
            <a:xfrm>
              <a:off x="745185" y="3406749"/>
              <a:ext cx="149225" cy="101620"/>
            </a:xfrm>
            <a:custGeom>
              <a:avLst/>
              <a:gdLst>
                <a:gd name="T0" fmla="*/ 955 w 979"/>
                <a:gd name="T1" fmla="*/ 608 h 668"/>
                <a:gd name="T2" fmla="*/ 979 w 979"/>
                <a:gd name="T3" fmla="*/ 548 h 668"/>
                <a:gd name="T4" fmla="*/ 894 w 979"/>
                <a:gd name="T5" fmla="*/ 359 h 668"/>
                <a:gd name="T6" fmla="*/ 928 w 979"/>
                <a:gd name="T7" fmla="*/ 206 h 668"/>
                <a:gd name="T8" fmla="*/ 970 w 979"/>
                <a:gd name="T9" fmla="*/ 118 h 668"/>
                <a:gd name="T10" fmla="*/ 972 w 979"/>
                <a:gd name="T11" fmla="*/ 100 h 668"/>
                <a:gd name="T12" fmla="*/ 950 w 979"/>
                <a:gd name="T13" fmla="*/ 87 h 668"/>
                <a:gd name="T14" fmla="*/ 739 w 979"/>
                <a:gd name="T15" fmla="*/ 42 h 668"/>
                <a:gd name="T16" fmla="*/ 634 w 979"/>
                <a:gd name="T17" fmla="*/ 24 h 668"/>
                <a:gd name="T18" fmla="*/ 566 w 979"/>
                <a:gd name="T19" fmla="*/ 0 h 668"/>
                <a:gd name="T20" fmla="*/ 539 w 979"/>
                <a:gd name="T21" fmla="*/ 21 h 668"/>
                <a:gd name="T22" fmla="*/ 560 w 979"/>
                <a:gd name="T23" fmla="*/ 54 h 668"/>
                <a:gd name="T24" fmla="*/ 511 w 979"/>
                <a:gd name="T25" fmla="*/ 65 h 668"/>
                <a:gd name="T26" fmla="*/ 432 w 979"/>
                <a:gd name="T27" fmla="*/ 45 h 668"/>
                <a:gd name="T28" fmla="*/ 389 w 979"/>
                <a:gd name="T29" fmla="*/ 77 h 668"/>
                <a:gd name="T30" fmla="*/ 349 w 979"/>
                <a:gd name="T31" fmla="*/ 119 h 668"/>
                <a:gd name="T32" fmla="*/ 266 w 979"/>
                <a:gd name="T33" fmla="*/ 139 h 668"/>
                <a:gd name="T34" fmla="*/ 247 w 979"/>
                <a:gd name="T35" fmla="*/ 289 h 668"/>
                <a:gd name="T36" fmla="*/ 283 w 979"/>
                <a:gd name="T37" fmla="*/ 284 h 668"/>
                <a:gd name="T38" fmla="*/ 300 w 979"/>
                <a:gd name="T39" fmla="*/ 313 h 668"/>
                <a:gd name="T40" fmla="*/ 276 w 979"/>
                <a:gd name="T41" fmla="*/ 363 h 668"/>
                <a:gd name="T42" fmla="*/ 357 w 979"/>
                <a:gd name="T43" fmla="*/ 457 h 668"/>
                <a:gd name="T44" fmla="*/ 378 w 979"/>
                <a:gd name="T45" fmla="*/ 423 h 668"/>
                <a:gd name="T46" fmla="*/ 429 w 979"/>
                <a:gd name="T47" fmla="*/ 420 h 668"/>
                <a:gd name="T48" fmla="*/ 409 w 979"/>
                <a:gd name="T49" fmla="*/ 536 h 668"/>
                <a:gd name="T50" fmla="*/ 485 w 979"/>
                <a:gd name="T51" fmla="*/ 496 h 668"/>
                <a:gd name="T52" fmla="*/ 576 w 979"/>
                <a:gd name="T53" fmla="*/ 520 h 668"/>
                <a:gd name="T54" fmla="*/ 608 w 979"/>
                <a:gd name="T55" fmla="*/ 486 h 668"/>
                <a:gd name="T56" fmla="*/ 647 w 979"/>
                <a:gd name="T57" fmla="*/ 532 h 668"/>
                <a:gd name="T58" fmla="*/ 728 w 979"/>
                <a:gd name="T59" fmla="*/ 568 h 668"/>
                <a:gd name="T60" fmla="*/ 781 w 979"/>
                <a:gd name="T61" fmla="*/ 628 h 668"/>
                <a:gd name="T62" fmla="*/ 873 w 979"/>
                <a:gd name="T63" fmla="*/ 641 h 668"/>
                <a:gd name="T64" fmla="*/ 927 w 979"/>
                <a:gd name="T65" fmla="*/ 650 h 668"/>
                <a:gd name="T66" fmla="*/ 216 w 979"/>
                <a:gd name="T67" fmla="*/ 218 h 668"/>
                <a:gd name="T68" fmla="*/ 191 w 979"/>
                <a:gd name="T69" fmla="*/ 241 h 668"/>
                <a:gd name="T70" fmla="*/ 184 w 979"/>
                <a:gd name="T71" fmla="*/ 220 h 668"/>
                <a:gd name="T72" fmla="*/ 97 w 979"/>
                <a:gd name="T73" fmla="*/ 270 h 668"/>
                <a:gd name="T74" fmla="*/ 36 w 979"/>
                <a:gd name="T75" fmla="*/ 286 h 668"/>
                <a:gd name="T76" fmla="*/ 79 w 979"/>
                <a:gd name="T77" fmla="*/ 250 h 668"/>
                <a:gd name="T78" fmla="*/ 100 w 979"/>
                <a:gd name="T79" fmla="*/ 213 h 668"/>
                <a:gd name="T80" fmla="*/ 137 w 979"/>
                <a:gd name="T81" fmla="*/ 234 h 668"/>
                <a:gd name="T82" fmla="*/ 184 w 979"/>
                <a:gd name="T83" fmla="*/ 273 h 668"/>
                <a:gd name="T84" fmla="*/ 132 w 979"/>
                <a:gd name="T85" fmla="*/ 286 h 668"/>
                <a:gd name="T86" fmla="*/ 119 w 979"/>
                <a:gd name="T87" fmla="*/ 307 h 668"/>
                <a:gd name="T88" fmla="*/ 184 w 979"/>
                <a:gd name="T89" fmla="*/ 314 h 668"/>
                <a:gd name="T90" fmla="*/ 247 w 979"/>
                <a:gd name="T91" fmla="*/ 356 h 668"/>
                <a:gd name="T92" fmla="*/ 187 w 979"/>
                <a:gd name="T93" fmla="*/ 335 h 668"/>
                <a:gd name="T94" fmla="*/ 24 w 979"/>
                <a:gd name="T95" fmla="*/ 544 h 668"/>
                <a:gd name="T96" fmla="*/ 67 w 979"/>
                <a:gd name="T97" fmla="*/ 524 h 668"/>
                <a:gd name="T98" fmla="*/ 92 w 979"/>
                <a:gd name="T99" fmla="*/ 456 h 668"/>
                <a:gd name="T100" fmla="*/ 165 w 979"/>
                <a:gd name="T101" fmla="*/ 420 h 668"/>
                <a:gd name="T102" fmla="*/ 210 w 979"/>
                <a:gd name="T103" fmla="*/ 393 h 668"/>
                <a:gd name="T104" fmla="*/ 211 w 979"/>
                <a:gd name="T105" fmla="*/ 377 h 668"/>
                <a:gd name="T106" fmla="*/ 165 w 979"/>
                <a:gd name="T107" fmla="*/ 345 h 668"/>
                <a:gd name="T108" fmla="*/ 93 w 979"/>
                <a:gd name="T109" fmla="*/ 331 h 668"/>
                <a:gd name="T110" fmla="*/ 64 w 979"/>
                <a:gd name="T111" fmla="*/ 358 h 668"/>
                <a:gd name="T112" fmla="*/ 37 w 979"/>
                <a:gd name="T113" fmla="*/ 361 h 668"/>
                <a:gd name="T114" fmla="*/ 18 w 979"/>
                <a:gd name="T115" fmla="*/ 370 h 668"/>
                <a:gd name="T116" fmla="*/ 25 w 979"/>
                <a:gd name="T117" fmla="*/ 385 h 668"/>
                <a:gd name="T118" fmla="*/ 7 w 979"/>
                <a:gd name="T119" fmla="*/ 416 h 668"/>
                <a:gd name="T120" fmla="*/ 35 w 979"/>
                <a:gd name="T121" fmla="*/ 445 h 668"/>
                <a:gd name="T122" fmla="*/ 53 w 979"/>
                <a:gd name="T123" fmla="*/ 500 h 668"/>
                <a:gd name="T124" fmla="*/ 24 w 979"/>
                <a:gd name="T125" fmla="*/ 544 h 6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979" h="668">
                  <a:moveTo>
                    <a:pt x="927" y="650"/>
                  </a:moveTo>
                  <a:lnTo>
                    <a:pt x="955" y="608"/>
                  </a:lnTo>
                  <a:lnTo>
                    <a:pt x="949" y="574"/>
                  </a:lnTo>
                  <a:lnTo>
                    <a:pt x="979" y="548"/>
                  </a:lnTo>
                  <a:lnTo>
                    <a:pt x="979" y="512"/>
                  </a:lnTo>
                  <a:lnTo>
                    <a:pt x="894" y="359"/>
                  </a:lnTo>
                  <a:lnTo>
                    <a:pt x="907" y="221"/>
                  </a:lnTo>
                  <a:lnTo>
                    <a:pt x="928" y="206"/>
                  </a:lnTo>
                  <a:lnTo>
                    <a:pt x="942" y="154"/>
                  </a:lnTo>
                  <a:lnTo>
                    <a:pt x="970" y="118"/>
                  </a:lnTo>
                  <a:lnTo>
                    <a:pt x="975" y="105"/>
                  </a:lnTo>
                  <a:lnTo>
                    <a:pt x="972" y="100"/>
                  </a:lnTo>
                  <a:lnTo>
                    <a:pt x="956" y="70"/>
                  </a:lnTo>
                  <a:lnTo>
                    <a:pt x="950" y="87"/>
                  </a:lnTo>
                  <a:lnTo>
                    <a:pt x="804" y="82"/>
                  </a:lnTo>
                  <a:lnTo>
                    <a:pt x="739" y="42"/>
                  </a:lnTo>
                  <a:lnTo>
                    <a:pt x="670" y="43"/>
                  </a:lnTo>
                  <a:lnTo>
                    <a:pt x="634" y="24"/>
                  </a:lnTo>
                  <a:lnTo>
                    <a:pt x="603" y="33"/>
                  </a:lnTo>
                  <a:lnTo>
                    <a:pt x="566" y="0"/>
                  </a:lnTo>
                  <a:lnTo>
                    <a:pt x="564" y="24"/>
                  </a:lnTo>
                  <a:lnTo>
                    <a:pt x="539" y="21"/>
                  </a:lnTo>
                  <a:lnTo>
                    <a:pt x="539" y="36"/>
                  </a:lnTo>
                  <a:lnTo>
                    <a:pt x="560" y="54"/>
                  </a:lnTo>
                  <a:lnTo>
                    <a:pt x="527" y="76"/>
                  </a:lnTo>
                  <a:lnTo>
                    <a:pt x="511" y="65"/>
                  </a:lnTo>
                  <a:lnTo>
                    <a:pt x="446" y="61"/>
                  </a:lnTo>
                  <a:lnTo>
                    <a:pt x="432" y="45"/>
                  </a:lnTo>
                  <a:lnTo>
                    <a:pt x="424" y="81"/>
                  </a:lnTo>
                  <a:lnTo>
                    <a:pt x="389" y="77"/>
                  </a:lnTo>
                  <a:lnTo>
                    <a:pt x="354" y="88"/>
                  </a:lnTo>
                  <a:lnTo>
                    <a:pt x="349" y="119"/>
                  </a:lnTo>
                  <a:lnTo>
                    <a:pt x="324" y="113"/>
                  </a:lnTo>
                  <a:lnTo>
                    <a:pt x="266" y="139"/>
                  </a:lnTo>
                  <a:lnTo>
                    <a:pt x="245" y="173"/>
                  </a:lnTo>
                  <a:lnTo>
                    <a:pt x="247" y="289"/>
                  </a:lnTo>
                  <a:lnTo>
                    <a:pt x="270" y="294"/>
                  </a:lnTo>
                  <a:lnTo>
                    <a:pt x="283" y="284"/>
                  </a:lnTo>
                  <a:lnTo>
                    <a:pt x="317" y="287"/>
                  </a:lnTo>
                  <a:lnTo>
                    <a:pt x="300" y="313"/>
                  </a:lnTo>
                  <a:lnTo>
                    <a:pt x="274" y="316"/>
                  </a:lnTo>
                  <a:lnTo>
                    <a:pt x="276" y="363"/>
                  </a:lnTo>
                  <a:lnTo>
                    <a:pt x="307" y="411"/>
                  </a:lnTo>
                  <a:lnTo>
                    <a:pt x="357" y="457"/>
                  </a:lnTo>
                  <a:lnTo>
                    <a:pt x="376" y="454"/>
                  </a:lnTo>
                  <a:lnTo>
                    <a:pt x="378" y="423"/>
                  </a:lnTo>
                  <a:lnTo>
                    <a:pt x="415" y="393"/>
                  </a:lnTo>
                  <a:lnTo>
                    <a:pt x="429" y="420"/>
                  </a:lnTo>
                  <a:lnTo>
                    <a:pt x="409" y="515"/>
                  </a:lnTo>
                  <a:lnTo>
                    <a:pt x="409" y="536"/>
                  </a:lnTo>
                  <a:lnTo>
                    <a:pt x="429" y="530"/>
                  </a:lnTo>
                  <a:lnTo>
                    <a:pt x="485" y="496"/>
                  </a:lnTo>
                  <a:lnTo>
                    <a:pt x="529" y="486"/>
                  </a:lnTo>
                  <a:lnTo>
                    <a:pt x="576" y="520"/>
                  </a:lnTo>
                  <a:lnTo>
                    <a:pt x="599" y="518"/>
                  </a:lnTo>
                  <a:lnTo>
                    <a:pt x="608" y="486"/>
                  </a:lnTo>
                  <a:lnTo>
                    <a:pt x="634" y="506"/>
                  </a:lnTo>
                  <a:lnTo>
                    <a:pt x="647" y="532"/>
                  </a:lnTo>
                  <a:lnTo>
                    <a:pt x="670" y="533"/>
                  </a:lnTo>
                  <a:lnTo>
                    <a:pt x="728" y="568"/>
                  </a:lnTo>
                  <a:lnTo>
                    <a:pt x="746" y="611"/>
                  </a:lnTo>
                  <a:lnTo>
                    <a:pt x="781" y="628"/>
                  </a:lnTo>
                  <a:lnTo>
                    <a:pt x="808" y="668"/>
                  </a:lnTo>
                  <a:lnTo>
                    <a:pt x="873" y="641"/>
                  </a:lnTo>
                  <a:lnTo>
                    <a:pt x="927" y="650"/>
                  </a:lnTo>
                  <a:lnTo>
                    <a:pt x="927" y="650"/>
                  </a:lnTo>
                  <a:close/>
                  <a:moveTo>
                    <a:pt x="184" y="220"/>
                  </a:moveTo>
                  <a:lnTo>
                    <a:pt x="216" y="218"/>
                  </a:lnTo>
                  <a:lnTo>
                    <a:pt x="225" y="237"/>
                  </a:lnTo>
                  <a:lnTo>
                    <a:pt x="191" y="241"/>
                  </a:lnTo>
                  <a:lnTo>
                    <a:pt x="184" y="220"/>
                  </a:lnTo>
                  <a:lnTo>
                    <a:pt x="184" y="220"/>
                  </a:lnTo>
                  <a:close/>
                  <a:moveTo>
                    <a:pt x="119" y="307"/>
                  </a:moveTo>
                  <a:lnTo>
                    <a:pt x="97" y="270"/>
                  </a:lnTo>
                  <a:lnTo>
                    <a:pt x="67" y="273"/>
                  </a:lnTo>
                  <a:lnTo>
                    <a:pt x="36" y="286"/>
                  </a:lnTo>
                  <a:lnTo>
                    <a:pt x="21" y="276"/>
                  </a:lnTo>
                  <a:lnTo>
                    <a:pt x="79" y="250"/>
                  </a:lnTo>
                  <a:lnTo>
                    <a:pt x="96" y="227"/>
                  </a:lnTo>
                  <a:lnTo>
                    <a:pt x="100" y="213"/>
                  </a:lnTo>
                  <a:lnTo>
                    <a:pt x="119" y="217"/>
                  </a:lnTo>
                  <a:lnTo>
                    <a:pt x="137" y="234"/>
                  </a:lnTo>
                  <a:lnTo>
                    <a:pt x="170" y="237"/>
                  </a:lnTo>
                  <a:lnTo>
                    <a:pt x="184" y="273"/>
                  </a:lnTo>
                  <a:lnTo>
                    <a:pt x="162" y="265"/>
                  </a:lnTo>
                  <a:lnTo>
                    <a:pt x="132" y="286"/>
                  </a:lnTo>
                  <a:lnTo>
                    <a:pt x="119" y="307"/>
                  </a:lnTo>
                  <a:lnTo>
                    <a:pt x="119" y="307"/>
                  </a:lnTo>
                  <a:close/>
                  <a:moveTo>
                    <a:pt x="187" y="335"/>
                  </a:moveTo>
                  <a:lnTo>
                    <a:pt x="184" y="314"/>
                  </a:lnTo>
                  <a:lnTo>
                    <a:pt x="232" y="315"/>
                  </a:lnTo>
                  <a:lnTo>
                    <a:pt x="247" y="356"/>
                  </a:lnTo>
                  <a:lnTo>
                    <a:pt x="230" y="368"/>
                  </a:lnTo>
                  <a:lnTo>
                    <a:pt x="187" y="335"/>
                  </a:lnTo>
                  <a:lnTo>
                    <a:pt x="187" y="335"/>
                  </a:lnTo>
                  <a:close/>
                  <a:moveTo>
                    <a:pt x="24" y="544"/>
                  </a:moveTo>
                  <a:lnTo>
                    <a:pt x="39" y="547"/>
                  </a:lnTo>
                  <a:lnTo>
                    <a:pt x="67" y="524"/>
                  </a:lnTo>
                  <a:lnTo>
                    <a:pt x="67" y="506"/>
                  </a:lnTo>
                  <a:lnTo>
                    <a:pt x="92" y="456"/>
                  </a:lnTo>
                  <a:lnTo>
                    <a:pt x="141" y="446"/>
                  </a:lnTo>
                  <a:lnTo>
                    <a:pt x="165" y="420"/>
                  </a:lnTo>
                  <a:lnTo>
                    <a:pt x="186" y="388"/>
                  </a:lnTo>
                  <a:lnTo>
                    <a:pt x="210" y="393"/>
                  </a:lnTo>
                  <a:lnTo>
                    <a:pt x="219" y="388"/>
                  </a:lnTo>
                  <a:lnTo>
                    <a:pt x="211" y="377"/>
                  </a:lnTo>
                  <a:lnTo>
                    <a:pt x="193" y="367"/>
                  </a:lnTo>
                  <a:lnTo>
                    <a:pt x="165" y="345"/>
                  </a:lnTo>
                  <a:lnTo>
                    <a:pt x="108" y="340"/>
                  </a:lnTo>
                  <a:lnTo>
                    <a:pt x="93" y="331"/>
                  </a:lnTo>
                  <a:lnTo>
                    <a:pt x="75" y="353"/>
                  </a:lnTo>
                  <a:lnTo>
                    <a:pt x="64" y="358"/>
                  </a:lnTo>
                  <a:lnTo>
                    <a:pt x="47" y="380"/>
                  </a:lnTo>
                  <a:lnTo>
                    <a:pt x="37" y="361"/>
                  </a:lnTo>
                  <a:lnTo>
                    <a:pt x="18" y="356"/>
                  </a:lnTo>
                  <a:lnTo>
                    <a:pt x="18" y="370"/>
                  </a:lnTo>
                  <a:lnTo>
                    <a:pt x="0" y="378"/>
                  </a:lnTo>
                  <a:lnTo>
                    <a:pt x="25" y="385"/>
                  </a:lnTo>
                  <a:lnTo>
                    <a:pt x="25" y="403"/>
                  </a:lnTo>
                  <a:lnTo>
                    <a:pt x="7" y="416"/>
                  </a:lnTo>
                  <a:lnTo>
                    <a:pt x="7" y="438"/>
                  </a:lnTo>
                  <a:lnTo>
                    <a:pt x="35" y="445"/>
                  </a:lnTo>
                  <a:lnTo>
                    <a:pt x="63" y="472"/>
                  </a:lnTo>
                  <a:lnTo>
                    <a:pt x="53" y="500"/>
                  </a:lnTo>
                  <a:lnTo>
                    <a:pt x="38" y="498"/>
                  </a:lnTo>
                  <a:lnTo>
                    <a:pt x="24" y="544"/>
                  </a:lnTo>
                  <a:close/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94" name="Freeform 94"/>
            <p:cNvSpPr>
              <a:spLocks/>
            </p:cNvSpPr>
            <p:nvPr/>
          </p:nvSpPr>
          <p:spPr bwMode="auto">
            <a:xfrm>
              <a:off x="729621" y="3480904"/>
              <a:ext cx="178521" cy="97042"/>
            </a:xfrm>
            <a:custGeom>
              <a:avLst/>
              <a:gdLst>
                <a:gd name="T0" fmla="*/ 1165 w 1170"/>
                <a:gd name="T1" fmla="*/ 436 h 632"/>
                <a:gd name="T2" fmla="*/ 1120 w 1170"/>
                <a:gd name="T3" fmla="*/ 348 h 632"/>
                <a:gd name="T4" fmla="*/ 1083 w 1170"/>
                <a:gd name="T5" fmla="*/ 286 h 632"/>
                <a:gd name="T6" fmla="*/ 1079 w 1170"/>
                <a:gd name="T7" fmla="*/ 232 h 632"/>
                <a:gd name="T8" fmla="*/ 1070 w 1170"/>
                <a:gd name="T9" fmla="*/ 200 h 632"/>
                <a:gd name="T10" fmla="*/ 974 w 1170"/>
                <a:gd name="T11" fmla="*/ 155 h 632"/>
                <a:gd name="T12" fmla="*/ 882 w 1170"/>
                <a:gd name="T13" fmla="*/ 142 h 632"/>
                <a:gd name="T14" fmla="*/ 829 w 1170"/>
                <a:gd name="T15" fmla="*/ 82 h 632"/>
                <a:gd name="T16" fmla="*/ 748 w 1170"/>
                <a:gd name="T17" fmla="*/ 46 h 632"/>
                <a:gd name="T18" fmla="*/ 709 w 1170"/>
                <a:gd name="T19" fmla="*/ 0 h 632"/>
                <a:gd name="T20" fmla="*/ 677 w 1170"/>
                <a:gd name="T21" fmla="*/ 34 h 632"/>
                <a:gd name="T22" fmla="*/ 586 w 1170"/>
                <a:gd name="T23" fmla="*/ 10 h 632"/>
                <a:gd name="T24" fmla="*/ 510 w 1170"/>
                <a:gd name="T25" fmla="*/ 50 h 632"/>
                <a:gd name="T26" fmla="*/ 527 w 1170"/>
                <a:gd name="T27" fmla="*/ 177 h 632"/>
                <a:gd name="T28" fmla="*/ 447 w 1170"/>
                <a:gd name="T29" fmla="*/ 303 h 632"/>
                <a:gd name="T30" fmla="*/ 361 w 1170"/>
                <a:gd name="T31" fmla="*/ 262 h 632"/>
                <a:gd name="T32" fmla="*/ 270 w 1170"/>
                <a:gd name="T33" fmla="*/ 139 h 632"/>
                <a:gd name="T34" fmla="*/ 252 w 1170"/>
                <a:gd name="T35" fmla="*/ 86 h 632"/>
                <a:gd name="T36" fmla="*/ 169 w 1170"/>
                <a:gd name="T37" fmla="*/ 130 h 632"/>
                <a:gd name="T38" fmla="*/ 114 w 1170"/>
                <a:gd name="T39" fmla="*/ 150 h 632"/>
                <a:gd name="T40" fmla="*/ 89 w 1170"/>
                <a:gd name="T41" fmla="*/ 228 h 632"/>
                <a:gd name="T42" fmla="*/ 76 w 1170"/>
                <a:gd name="T43" fmla="*/ 286 h 632"/>
                <a:gd name="T44" fmla="*/ 23 w 1170"/>
                <a:gd name="T45" fmla="*/ 380 h 632"/>
                <a:gd name="T46" fmla="*/ 0 w 1170"/>
                <a:gd name="T47" fmla="*/ 439 h 632"/>
                <a:gd name="T48" fmla="*/ 41 w 1170"/>
                <a:gd name="T49" fmla="*/ 547 h 632"/>
                <a:gd name="T50" fmla="*/ 74 w 1170"/>
                <a:gd name="T51" fmla="*/ 544 h 632"/>
                <a:gd name="T52" fmla="*/ 140 w 1170"/>
                <a:gd name="T53" fmla="*/ 460 h 632"/>
                <a:gd name="T54" fmla="*/ 287 w 1170"/>
                <a:gd name="T55" fmla="*/ 446 h 632"/>
                <a:gd name="T56" fmla="*/ 354 w 1170"/>
                <a:gd name="T57" fmla="*/ 464 h 632"/>
                <a:gd name="T58" fmla="*/ 427 w 1170"/>
                <a:gd name="T59" fmla="*/ 431 h 632"/>
                <a:gd name="T60" fmla="*/ 466 w 1170"/>
                <a:gd name="T61" fmla="*/ 454 h 632"/>
                <a:gd name="T62" fmla="*/ 553 w 1170"/>
                <a:gd name="T63" fmla="*/ 487 h 632"/>
                <a:gd name="T64" fmla="*/ 630 w 1170"/>
                <a:gd name="T65" fmla="*/ 457 h 632"/>
                <a:gd name="T66" fmla="*/ 752 w 1170"/>
                <a:gd name="T67" fmla="*/ 497 h 632"/>
                <a:gd name="T68" fmla="*/ 839 w 1170"/>
                <a:gd name="T69" fmla="*/ 557 h 632"/>
                <a:gd name="T70" fmla="*/ 935 w 1170"/>
                <a:gd name="T71" fmla="*/ 617 h 632"/>
                <a:gd name="T72" fmla="*/ 952 w 1170"/>
                <a:gd name="T73" fmla="*/ 632 h 632"/>
                <a:gd name="T74" fmla="*/ 1088 w 1170"/>
                <a:gd name="T75" fmla="*/ 596 h 632"/>
                <a:gd name="T76" fmla="*/ 1127 w 1170"/>
                <a:gd name="T77" fmla="*/ 532 h 632"/>
                <a:gd name="T78" fmla="*/ 1170 w 1170"/>
                <a:gd name="T79" fmla="*/ 488 h 6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170" h="632">
                  <a:moveTo>
                    <a:pt x="1170" y="488"/>
                  </a:moveTo>
                  <a:lnTo>
                    <a:pt x="1165" y="436"/>
                  </a:lnTo>
                  <a:lnTo>
                    <a:pt x="1139" y="401"/>
                  </a:lnTo>
                  <a:lnTo>
                    <a:pt x="1120" y="348"/>
                  </a:lnTo>
                  <a:lnTo>
                    <a:pt x="1108" y="331"/>
                  </a:lnTo>
                  <a:lnTo>
                    <a:pt x="1083" y="286"/>
                  </a:lnTo>
                  <a:lnTo>
                    <a:pt x="1089" y="263"/>
                  </a:lnTo>
                  <a:lnTo>
                    <a:pt x="1079" y="232"/>
                  </a:lnTo>
                  <a:lnTo>
                    <a:pt x="1062" y="218"/>
                  </a:lnTo>
                  <a:lnTo>
                    <a:pt x="1070" y="200"/>
                  </a:lnTo>
                  <a:lnTo>
                    <a:pt x="1066" y="168"/>
                  </a:lnTo>
                  <a:lnTo>
                    <a:pt x="974" y="155"/>
                  </a:lnTo>
                  <a:lnTo>
                    <a:pt x="909" y="182"/>
                  </a:lnTo>
                  <a:lnTo>
                    <a:pt x="882" y="142"/>
                  </a:lnTo>
                  <a:lnTo>
                    <a:pt x="847" y="125"/>
                  </a:lnTo>
                  <a:lnTo>
                    <a:pt x="829" y="82"/>
                  </a:lnTo>
                  <a:lnTo>
                    <a:pt x="771" y="47"/>
                  </a:lnTo>
                  <a:lnTo>
                    <a:pt x="748" y="46"/>
                  </a:lnTo>
                  <a:lnTo>
                    <a:pt x="735" y="20"/>
                  </a:lnTo>
                  <a:lnTo>
                    <a:pt x="709" y="0"/>
                  </a:lnTo>
                  <a:lnTo>
                    <a:pt x="700" y="32"/>
                  </a:lnTo>
                  <a:lnTo>
                    <a:pt x="677" y="34"/>
                  </a:lnTo>
                  <a:lnTo>
                    <a:pt x="630" y="0"/>
                  </a:lnTo>
                  <a:lnTo>
                    <a:pt x="586" y="10"/>
                  </a:lnTo>
                  <a:lnTo>
                    <a:pt x="530" y="44"/>
                  </a:lnTo>
                  <a:lnTo>
                    <a:pt x="510" y="50"/>
                  </a:lnTo>
                  <a:lnTo>
                    <a:pt x="510" y="97"/>
                  </a:lnTo>
                  <a:lnTo>
                    <a:pt x="527" y="177"/>
                  </a:lnTo>
                  <a:lnTo>
                    <a:pt x="506" y="241"/>
                  </a:lnTo>
                  <a:lnTo>
                    <a:pt x="447" y="303"/>
                  </a:lnTo>
                  <a:lnTo>
                    <a:pt x="404" y="303"/>
                  </a:lnTo>
                  <a:lnTo>
                    <a:pt x="361" y="262"/>
                  </a:lnTo>
                  <a:lnTo>
                    <a:pt x="356" y="230"/>
                  </a:lnTo>
                  <a:lnTo>
                    <a:pt x="270" y="139"/>
                  </a:lnTo>
                  <a:lnTo>
                    <a:pt x="268" y="83"/>
                  </a:lnTo>
                  <a:lnTo>
                    <a:pt x="252" y="86"/>
                  </a:lnTo>
                  <a:lnTo>
                    <a:pt x="220" y="118"/>
                  </a:lnTo>
                  <a:lnTo>
                    <a:pt x="169" y="130"/>
                  </a:lnTo>
                  <a:lnTo>
                    <a:pt x="151" y="146"/>
                  </a:lnTo>
                  <a:lnTo>
                    <a:pt x="114" y="150"/>
                  </a:lnTo>
                  <a:lnTo>
                    <a:pt x="86" y="190"/>
                  </a:lnTo>
                  <a:lnTo>
                    <a:pt x="89" y="228"/>
                  </a:lnTo>
                  <a:lnTo>
                    <a:pt x="75" y="222"/>
                  </a:lnTo>
                  <a:lnTo>
                    <a:pt x="76" y="286"/>
                  </a:lnTo>
                  <a:lnTo>
                    <a:pt x="28" y="344"/>
                  </a:lnTo>
                  <a:lnTo>
                    <a:pt x="23" y="380"/>
                  </a:lnTo>
                  <a:lnTo>
                    <a:pt x="26" y="414"/>
                  </a:lnTo>
                  <a:lnTo>
                    <a:pt x="0" y="439"/>
                  </a:lnTo>
                  <a:lnTo>
                    <a:pt x="20" y="526"/>
                  </a:lnTo>
                  <a:lnTo>
                    <a:pt x="41" y="547"/>
                  </a:lnTo>
                  <a:lnTo>
                    <a:pt x="42" y="554"/>
                  </a:lnTo>
                  <a:lnTo>
                    <a:pt x="74" y="544"/>
                  </a:lnTo>
                  <a:lnTo>
                    <a:pt x="88" y="507"/>
                  </a:lnTo>
                  <a:lnTo>
                    <a:pt x="140" y="460"/>
                  </a:lnTo>
                  <a:lnTo>
                    <a:pt x="223" y="441"/>
                  </a:lnTo>
                  <a:lnTo>
                    <a:pt x="287" y="446"/>
                  </a:lnTo>
                  <a:lnTo>
                    <a:pt x="330" y="444"/>
                  </a:lnTo>
                  <a:lnTo>
                    <a:pt x="354" y="464"/>
                  </a:lnTo>
                  <a:lnTo>
                    <a:pt x="389" y="436"/>
                  </a:lnTo>
                  <a:lnTo>
                    <a:pt x="427" y="431"/>
                  </a:lnTo>
                  <a:lnTo>
                    <a:pt x="434" y="453"/>
                  </a:lnTo>
                  <a:lnTo>
                    <a:pt x="466" y="454"/>
                  </a:lnTo>
                  <a:lnTo>
                    <a:pt x="497" y="489"/>
                  </a:lnTo>
                  <a:lnTo>
                    <a:pt x="553" y="487"/>
                  </a:lnTo>
                  <a:lnTo>
                    <a:pt x="571" y="496"/>
                  </a:lnTo>
                  <a:lnTo>
                    <a:pt x="630" y="457"/>
                  </a:lnTo>
                  <a:lnTo>
                    <a:pt x="695" y="487"/>
                  </a:lnTo>
                  <a:lnTo>
                    <a:pt x="752" y="497"/>
                  </a:lnTo>
                  <a:lnTo>
                    <a:pt x="799" y="551"/>
                  </a:lnTo>
                  <a:lnTo>
                    <a:pt x="839" y="557"/>
                  </a:lnTo>
                  <a:lnTo>
                    <a:pt x="882" y="615"/>
                  </a:lnTo>
                  <a:lnTo>
                    <a:pt x="935" y="617"/>
                  </a:lnTo>
                  <a:lnTo>
                    <a:pt x="952" y="632"/>
                  </a:lnTo>
                  <a:lnTo>
                    <a:pt x="952" y="632"/>
                  </a:lnTo>
                  <a:lnTo>
                    <a:pt x="1011" y="606"/>
                  </a:lnTo>
                  <a:lnTo>
                    <a:pt x="1088" y="596"/>
                  </a:lnTo>
                  <a:lnTo>
                    <a:pt x="1095" y="547"/>
                  </a:lnTo>
                  <a:lnTo>
                    <a:pt x="1127" y="532"/>
                  </a:lnTo>
                  <a:lnTo>
                    <a:pt x="1141" y="495"/>
                  </a:lnTo>
                  <a:lnTo>
                    <a:pt x="1170" y="488"/>
                  </a:lnTo>
                  <a:close/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95" name="Freeform 95"/>
            <p:cNvSpPr>
              <a:spLocks/>
            </p:cNvSpPr>
            <p:nvPr/>
          </p:nvSpPr>
          <p:spPr bwMode="auto">
            <a:xfrm>
              <a:off x="736030" y="3546819"/>
              <a:ext cx="138239" cy="101620"/>
            </a:xfrm>
            <a:custGeom>
              <a:avLst/>
              <a:gdLst>
                <a:gd name="T0" fmla="*/ 295 w 910"/>
                <a:gd name="T1" fmla="*/ 486 h 666"/>
                <a:gd name="T2" fmla="*/ 290 w 910"/>
                <a:gd name="T3" fmla="*/ 422 h 666"/>
                <a:gd name="T4" fmla="*/ 311 w 910"/>
                <a:gd name="T5" fmla="*/ 392 h 666"/>
                <a:gd name="T6" fmla="*/ 292 w 910"/>
                <a:gd name="T7" fmla="*/ 372 h 666"/>
                <a:gd name="T8" fmla="*/ 270 w 910"/>
                <a:gd name="T9" fmla="*/ 367 h 666"/>
                <a:gd name="T10" fmla="*/ 263 w 910"/>
                <a:gd name="T11" fmla="*/ 331 h 666"/>
                <a:gd name="T12" fmla="*/ 238 w 910"/>
                <a:gd name="T13" fmla="*/ 318 h 666"/>
                <a:gd name="T14" fmla="*/ 171 w 910"/>
                <a:gd name="T15" fmla="*/ 334 h 666"/>
                <a:gd name="T16" fmla="*/ 123 w 910"/>
                <a:gd name="T17" fmla="*/ 310 h 666"/>
                <a:gd name="T18" fmla="*/ 73 w 910"/>
                <a:gd name="T19" fmla="*/ 241 h 666"/>
                <a:gd name="T20" fmla="*/ 10 w 910"/>
                <a:gd name="T21" fmla="*/ 255 h 666"/>
                <a:gd name="T22" fmla="*/ 1 w 910"/>
                <a:gd name="T23" fmla="*/ 250 h 666"/>
                <a:gd name="T24" fmla="*/ 15 w 910"/>
                <a:gd name="T25" fmla="*/ 223 h 666"/>
                <a:gd name="T26" fmla="*/ 3 w 910"/>
                <a:gd name="T27" fmla="*/ 177 h 666"/>
                <a:gd name="T28" fmla="*/ 0 w 910"/>
                <a:gd name="T29" fmla="*/ 123 h 666"/>
                <a:gd name="T30" fmla="*/ 32 w 910"/>
                <a:gd name="T31" fmla="*/ 113 h 666"/>
                <a:gd name="T32" fmla="*/ 46 w 910"/>
                <a:gd name="T33" fmla="*/ 76 h 666"/>
                <a:gd name="T34" fmla="*/ 98 w 910"/>
                <a:gd name="T35" fmla="*/ 29 h 666"/>
                <a:gd name="T36" fmla="*/ 181 w 910"/>
                <a:gd name="T37" fmla="*/ 10 h 666"/>
                <a:gd name="T38" fmla="*/ 245 w 910"/>
                <a:gd name="T39" fmla="*/ 15 h 666"/>
                <a:gd name="T40" fmla="*/ 288 w 910"/>
                <a:gd name="T41" fmla="*/ 13 h 666"/>
                <a:gd name="T42" fmla="*/ 312 w 910"/>
                <a:gd name="T43" fmla="*/ 33 h 666"/>
                <a:gd name="T44" fmla="*/ 347 w 910"/>
                <a:gd name="T45" fmla="*/ 5 h 666"/>
                <a:gd name="T46" fmla="*/ 385 w 910"/>
                <a:gd name="T47" fmla="*/ 0 h 666"/>
                <a:gd name="T48" fmla="*/ 392 w 910"/>
                <a:gd name="T49" fmla="*/ 22 h 666"/>
                <a:gd name="T50" fmla="*/ 424 w 910"/>
                <a:gd name="T51" fmla="*/ 23 h 666"/>
                <a:gd name="T52" fmla="*/ 455 w 910"/>
                <a:gd name="T53" fmla="*/ 58 h 666"/>
                <a:gd name="T54" fmla="*/ 511 w 910"/>
                <a:gd name="T55" fmla="*/ 56 h 666"/>
                <a:gd name="T56" fmla="*/ 529 w 910"/>
                <a:gd name="T57" fmla="*/ 65 h 666"/>
                <a:gd name="T58" fmla="*/ 588 w 910"/>
                <a:gd name="T59" fmla="*/ 26 h 666"/>
                <a:gd name="T60" fmla="*/ 653 w 910"/>
                <a:gd name="T61" fmla="*/ 56 h 666"/>
                <a:gd name="T62" fmla="*/ 710 w 910"/>
                <a:gd name="T63" fmla="*/ 66 h 666"/>
                <a:gd name="T64" fmla="*/ 757 w 910"/>
                <a:gd name="T65" fmla="*/ 120 h 666"/>
                <a:gd name="T66" fmla="*/ 797 w 910"/>
                <a:gd name="T67" fmla="*/ 126 h 666"/>
                <a:gd name="T68" fmla="*/ 840 w 910"/>
                <a:gd name="T69" fmla="*/ 184 h 666"/>
                <a:gd name="T70" fmla="*/ 893 w 910"/>
                <a:gd name="T71" fmla="*/ 186 h 666"/>
                <a:gd name="T72" fmla="*/ 910 w 910"/>
                <a:gd name="T73" fmla="*/ 201 h 666"/>
                <a:gd name="T74" fmla="*/ 868 w 910"/>
                <a:gd name="T75" fmla="*/ 258 h 666"/>
                <a:gd name="T76" fmla="*/ 897 w 910"/>
                <a:gd name="T77" fmla="*/ 271 h 666"/>
                <a:gd name="T78" fmla="*/ 897 w 910"/>
                <a:gd name="T79" fmla="*/ 307 h 666"/>
                <a:gd name="T80" fmla="*/ 833 w 910"/>
                <a:gd name="T81" fmla="*/ 337 h 666"/>
                <a:gd name="T82" fmla="*/ 799 w 910"/>
                <a:gd name="T83" fmla="*/ 397 h 666"/>
                <a:gd name="T84" fmla="*/ 772 w 910"/>
                <a:gd name="T85" fmla="*/ 403 h 666"/>
                <a:gd name="T86" fmla="*/ 761 w 910"/>
                <a:gd name="T87" fmla="*/ 458 h 666"/>
                <a:gd name="T88" fmla="*/ 810 w 910"/>
                <a:gd name="T89" fmla="*/ 482 h 666"/>
                <a:gd name="T90" fmla="*/ 810 w 910"/>
                <a:gd name="T91" fmla="*/ 522 h 666"/>
                <a:gd name="T92" fmla="*/ 770 w 910"/>
                <a:gd name="T93" fmla="*/ 522 h 666"/>
                <a:gd name="T94" fmla="*/ 757 w 910"/>
                <a:gd name="T95" fmla="*/ 501 h 666"/>
                <a:gd name="T96" fmla="*/ 725 w 910"/>
                <a:gd name="T97" fmla="*/ 511 h 666"/>
                <a:gd name="T98" fmla="*/ 706 w 910"/>
                <a:gd name="T99" fmla="*/ 559 h 666"/>
                <a:gd name="T100" fmla="*/ 653 w 910"/>
                <a:gd name="T101" fmla="*/ 562 h 666"/>
                <a:gd name="T102" fmla="*/ 672 w 910"/>
                <a:gd name="T103" fmla="*/ 615 h 666"/>
                <a:gd name="T104" fmla="*/ 640 w 910"/>
                <a:gd name="T105" fmla="*/ 617 h 666"/>
                <a:gd name="T106" fmla="*/ 593 w 910"/>
                <a:gd name="T107" fmla="*/ 641 h 666"/>
                <a:gd name="T108" fmla="*/ 544 w 910"/>
                <a:gd name="T109" fmla="*/ 617 h 666"/>
                <a:gd name="T110" fmla="*/ 478 w 910"/>
                <a:gd name="T111" fmla="*/ 639 h 666"/>
                <a:gd name="T112" fmla="*/ 439 w 910"/>
                <a:gd name="T113" fmla="*/ 666 h 666"/>
                <a:gd name="T114" fmla="*/ 415 w 910"/>
                <a:gd name="T115" fmla="*/ 629 h 666"/>
                <a:gd name="T116" fmla="*/ 418 w 910"/>
                <a:gd name="T117" fmla="*/ 585 h 666"/>
                <a:gd name="T118" fmla="*/ 398 w 910"/>
                <a:gd name="T119" fmla="*/ 518 h 666"/>
                <a:gd name="T120" fmla="*/ 372 w 910"/>
                <a:gd name="T121" fmla="*/ 515 h 666"/>
                <a:gd name="T122" fmla="*/ 332 w 910"/>
                <a:gd name="T123" fmla="*/ 482 h 666"/>
                <a:gd name="T124" fmla="*/ 295 w 910"/>
                <a:gd name="T125" fmla="*/ 486 h 6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910" h="666">
                  <a:moveTo>
                    <a:pt x="295" y="486"/>
                  </a:moveTo>
                  <a:lnTo>
                    <a:pt x="290" y="422"/>
                  </a:lnTo>
                  <a:lnTo>
                    <a:pt x="311" y="392"/>
                  </a:lnTo>
                  <a:lnTo>
                    <a:pt x="292" y="372"/>
                  </a:lnTo>
                  <a:lnTo>
                    <a:pt x="270" y="367"/>
                  </a:lnTo>
                  <a:lnTo>
                    <a:pt x="263" y="331"/>
                  </a:lnTo>
                  <a:lnTo>
                    <a:pt x="238" y="318"/>
                  </a:lnTo>
                  <a:lnTo>
                    <a:pt x="171" y="334"/>
                  </a:lnTo>
                  <a:lnTo>
                    <a:pt x="123" y="310"/>
                  </a:lnTo>
                  <a:lnTo>
                    <a:pt x="73" y="241"/>
                  </a:lnTo>
                  <a:lnTo>
                    <a:pt x="10" y="255"/>
                  </a:lnTo>
                  <a:lnTo>
                    <a:pt x="1" y="250"/>
                  </a:lnTo>
                  <a:lnTo>
                    <a:pt x="15" y="223"/>
                  </a:lnTo>
                  <a:lnTo>
                    <a:pt x="3" y="177"/>
                  </a:lnTo>
                  <a:lnTo>
                    <a:pt x="0" y="123"/>
                  </a:lnTo>
                  <a:lnTo>
                    <a:pt x="32" y="113"/>
                  </a:lnTo>
                  <a:lnTo>
                    <a:pt x="46" y="76"/>
                  </a:lnTo>
                  <a:lnTo>
                    <a:pt x="98" y="29"/>
                  </a:lnTo>
                  <a:lnTo>
                    <a:pt x="181" y="10"/>
                  </a:lnTo>
                  <a:lnTo>
                    <a:pt x="245" y="15"/>
                  </a:lnTo>
                  <a:lnTo>
                    <a:pt x="288" y="13"/>
                  </a:lnTo>
                  <a:lnTo>
                    <a:pt x="312" y="33"/>
                  </a:lnTo>
                  <a:lnTo>
                    <a:pt x="347" y="5"/>
                  </a:lnTo>
                  <a:lnTo>
                    <a:pt x="385" y="0"/>
                  </a:lnTo>
                  <a:lnTo>
                    <a:pt x="392" y="22"/>
                  </a:lnTo>
                  <a:lnTo>
                    <a:pt x="424" y="23"/>
                  </a:lnTo>
                  <a:lnTo>
                    <a:pt x="455" y="58"/>
                  </a:lnTo>
                  <a:lnTo>
                    <a:pt x="511" y="56"/>
                  </a:lnTo>
                  <a:lnTo>
                    <a:pt x="529" y="65"/>
                  </a:lnTo>
                  <a:lnTo>
                    <a:pt x="588" y="26"/>
                  </a:lnTo>
                  <a:lnTo>
                    <a:pt x="653" y="56"/>
                  </a:lnTo>
                  <a:lnTo>
                    <a:pt x="710" y="66"/>
                  </a:lnTo>
                  <a:lnTo>
                    <a:pt x="757" y="120"/>
                  </a:lnTo>
                  <a:lnTo>
                    <a:pt x="797" y="126"/>
                  </a:lnTo>
                  <a:lnTo>
                    <a:pt x="840" y="184"/>
                  </a:lnTo>
                  <a:lnTo>
                    <a:pt x="893" y="186"/>
                  </a:lnTo>
                  <a:lnTo>
                    <a:pt x="910" y="201"/>
                  </a:lnTo>
                  <a:lnTo>
                    <a:pt x="868" y="258"/>
                  </a:lnTo>
                  <a:lnTo>
                    <a:pt x="897" y="271"/>
                  </a:lnTo>
                  <a:lnTo>
                    <a:pt x="897" y="307"/>
                  </a:lnTo>
                  <a:lnTo>
                    <a:pt x="833" y="337"/>
                  </a:lnTo>
                  <a:lnTo>
                    <a:pt x="799" y="397"/>
                  </a:lnTo>
                  <a:lnTo>
                    <a:pt x="772" y="403"/>
                  </a:lnTo>
                  <a:lnTo>
                    <a:pt x="761" y="458"/>
                  </a:lnTo>
                  <a:lnTo>
                    <a:pt x="810" y="482"/>
                  </a:lnTo>
                  <a:lnTo>
                    <a:pt x="810" y="522"/>
                  </a:lnTo>
                  <a:lnTo>
                    <a:pt x="770" y="522"/>
                  </a:lnTo>
                  <a:lnTo>
                    <a:pt x="757" y="501"/>
                  </a:lnTo>
                  <a:lnTo>
                    <a:pt x="725" y="511"/>
                  </a:lnTo>
                  <a:lnTo>
                    <a:pt x="706" y="559"/>
                  </a:lnTo>
                  <a:lnTo>
                    <a:pt x="653" y="562"/>
                  </a:lnTo>
                  <a:lnTo>
                    <a:pt x="672" y="615"/>
                  </a:lnTo>
                  <a:lnTo>
                    <a:pt x="640" y="617"/>
                  </a:lnTo>
                  <a:lnTo>
                    <a:pt x="593" y="641"/>
                  </a:lnTo>
                  <a:lnTo>
                    <a:pt x="544" y="617"/>
                  </a:lnTo>
                  <a:lnTo>
                    <a:pt x="478" y="639"/>
                  </a:lnTo>
                  <a:lnTo>
                    <a:pt x="439" y="666"/>
                  </a:lnTo>
                  <a:lnTo>
                    <a:pt x="415" y="629"/>
                  </a:lnTo>
                  <a:lnTo>
                    <a:pt x="418" y="585"/>
                  </a:lnTo>
                  <a:lnTo>
                    <a:pt x="398" y="518"/>
                  </a:lnTo>
                  <a:lnTo>
                    <a:pt x="372" y="515"/>
                  </a:lnTo>
                  <a:lnTo>
                    <a:pt x="332" y="482"/>
                  </a:lnTo>
                  <a:lnTo>
                    <a:pt x="295" y="486"/>
                  </a:lnTo>
                  <a:close/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96" name="Freeform 96"/>
            <p:cNvSpPr>
              <a:spLocks/>
            </p:cNvSpPr>
            <p:nvPr/>
          </p:nvSpPr>
          <p:spPr bwMode="auto">
            <a:xfrm>
              <a:off x="802860" y="3554143"/>
              <a:ext cx="234366" cy="181267"/>
            </a:xfrm>
            <a:custGeom>
              <a:avLst/>
              <a:gdLst>
                <a:gd name="T0" fmla="*/ 39 w 1536"/>
                <a:gd name="T1" fmla="*/ 589 h 1186"/>
                <a:gd name="T2" fmla="*/ 154 w 1536"/>
                <a:gd name="T3" fmla="*/ 591 h 1186"/>
                <a:gd name="T4" fmla="*/ 233 w 1536"/>
                <a:gd name="T5" fmla="*/ 565 h 1186"/>
                <a:gd name="T6" fmla="*/ 267 w 1536"/>
                <a:gd name="T7" fmla="*/ 509 h 1186"/>
                <a:gd name="T8" fmla="*/ 318 w 1536"/>
                <a:gd name="T9" fmla="*/ 451 h 1186"/>
                <a:gd name="T10" fmla="*/ 371 w 1536"/>
                <a:gd name="T11" fmla="*/ 472 h 1186"/>
                <a:gd name="T12" fmla="*/ 322 w 1536"/>
                <a:gd name="T13" fmla="*/ 408 h 1186"/>
                <a:gd name="T14" fmla="*/ 360 w 1536"/>
                <a:gd name="T15" fmla="*/ 347 h 1186"/>
                <a:gd name="T16" fmla="*/ 458 w 1536"/>
                <a:gd name="T17" fmla="*/ 257 h 1186"/>
                <a:gd name="T18" fmla="*/ 429 w 1536"/>
                <a:gd name="T19" fmla="*/ 208 h 1186"/>
                <a:gd name="T20" fmla="*/ 530 w 1536"/>
                <a:gd name="T21" fmla="*/ 125 h 1186"/>
                <a:gd name="T22" fmla="*/ 614 w 1536"/>
                <a:gd name="T23" fmla="*/ 66 h 1186"/>
                <a:gd name="T24" fmla="*/ 660 w 1536"/>
                <a:gd name="T25" fmla="*/ 14 h 1186"/>
                <a:gd name="T26" fmla="*/ 736 w 1536"/>
                <a:gd name="T27" fmla="*/ 25 h 1186"/>
                <a:gd name="T28" fmla="*/ 813 w 1536"/>
                <a:gd name="T29" fmla="*/ 59 h 1186"/>
                <a:gd name="T30" fmla="*/ 898 w 1536"/>
                <a:gd name="T31" fmla="*/ 43 h 1186"/>
                <a:gd name="T32" fmla="*/ 979 w 1536"/>
                <a:gd name="T33" fmla="*/ 66 h 1186"/>
                <a:gd name="T34" fmla="*/ 1054 w 1536"/>
                <a:gd name="T35" fmla="*/ 77 h 1186"/>
                <a:gd name="T36" fmla="*/ 1160 w 1536"/>
                <a:gd name="T37" fmla="*/ 106 h 1186"/>
                <a:gd name="T38" fmla="*/ 1157 w 1536"/>
                <a:gd name="T39" fmla="*/ 196 h 1186"/>
                <a:gd name="T40" fmla="*/ 1189 w 1536"/>
                <a:gd name="T41" fmla="*/ 289 h 1186"/>
                <a:gd name="T42" fmla="*/ 1252 w 1536"/>
                <a:gd name="T43" fmla="*/ 385 h 1186"/>
                <a:gd name="T44" fmla="*/ 1337 w 1536"/>
                <a:gd name="T45" fmla="*/ 478 h 1186"/>
                <a:gd name="T46" fmla="*/ 1414 w 1536"/>
                <a:gd name="T47" fmla="*/ 554 h 1186"/>
                <a:gd name="T48" fmla="*/ 1488 w 1536"/>
                <a:gd name="T49" fmla="*/ 649 h 1186"/>
                <a:gd name="T50" fmla="*/ 1515 w 1536"/>
                <a:gd name="T51" fmla="*/ 700 h 1186"/>
                <a:gd name="T52" fmla="*/ 1382 w 1536"/>
                <a:gd name="T53" fmla="*/ 774 h 1186"/>
                <a:gd name="T54" fmla="*/ 1326 w 1536"/>
                <a:gd name="T55" fmla="*/ 766 h 1186"/>
                <a:gd name="T56" fmla="*/ 1366 w 1536"/>
                <a:gd name="T57" fmla="*/ 869 h 1186"/>
                <a:gd name="T58" fmla="*/ 1403 w 1536"/>
                <a:gd name="T59" fmla="*/ 967 h 1186"/>
                <a:gd name="T60" fmla="*/ 1399 w 1536"/>
                <a:gd name="T61" fmla="*/ 1013 h 1186"/>
                <a:gd name="T62" fmla="*/ 1267 w 1536"/>
                <a:gd name="T63" fmla="*/ 1037 h 1186"/>
                <a:gd name="T64" fmla="*/ 1236 w 1536"/>
                <a:gd name="T65" fmla="*/ 1170 h 1186"/>
                <a:gd name="T66" fmla="*/ 1164 w 1536"/>
                <a:gd name="T67" fmla="*/ 1148 h 1186"/>
                <a:gd name="T68" fmla="*/ 1081 w 1536"/>
                <a:gd name="T69" fmla="*/ 1143 h 1186"/>
                <a:gd name="T70" fmla="*/ 1009 w 1536"/>
                <a:gd name="T71" fmla="*/ 1186 h 1186"/>
                <a:gd name="T72" fmla="*/ 970 w 1536"/>
                <a:gd name="T73" fmla="*/ 1141 h 1186"/>
                <a:gd name="T74" fmla="*/ 863 w 1536"/>
                <a:gd name="T75" fmla="*/ 1170 h 1186"/>
                <a:gd name="T76" fmla="*/ 782 w 1536"/>
                <a:gd name="T77" fmla="*/ 1150 h 1186"/>
                <a:gd name="T78" fmla="*/ 741 w 1536"/>
                <a:gd name="T79" fmla="*/ 1167 h 1186"/>
                <a:gd name="T80" fmla="*/ 647 w 1536"/>
                <a:gd name="T81" fmla="*/ 1165 h 1186"/>
                <a:gd name="T82" fmla="*/ 595 w 1536"/>
                <a:gd name="T83" fmla="*/ 1121 h 1186"/>
                <a:gd name="T84" fmla="*/ 444 w 1536"/>
                <a:gd name="T85" fmla="*/ 1080 h 1186"/>
                <a:gd name="T86" fmla="*/ 383 w 1536"/>
                <a:gd name="T87" fmla="*/ 1110 h 1186"/>
                <a:gd name="T88" fmla="*/ 197 w 1536"/>
                <a:gd name="T89" fmla="*/ 1131 h 1186"/>
                <a:gd name="T90" fmla="*/ 105 w 1536"/>
                <a:gd name="T91" fmla="*/ 1119 h 1186"/>
                <a:gd name="T92" fmla="*/ 78 w 1536"/>
                <a:gd name="T93" fmla="*/ 1104 h 1186"/>
                <a:gd name="T94" fmla="*/ 26 w 1536"/>
                <a:gd name="T95" fmla="*/ 990 h 1186"/>
                <a:gd name="T96" fmla="*/ 91 w 1536"/>
                <a:gd name="T97" fmla="*/ 932 h 1186"/>
                <a:gd name="T98" fmla="*/ 69 w 1536"/>
                <a:gd name="T99" fmla="*/ 798 h 1186"/>
                <a:gd name="T100" fmla="*/ 36 w 1536"/>
                <a:gd name="T101" fmla="*/ 716 h 1186"/>
                <a:gd name="T102" fmla="*/ 0 w 1536"/>
                <a:gd name="T103" fmla="*/ 616 h 1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536" h="1186">
                  <a:moveTo>
                    <a:pt x="0" y="616"/>
                  </a:moveTo>
                  <a:lnTo>
                    <a:pt x="39" y="589"/>
                  </a:lnTo>
                  <a:lnTo>
                    <a:pt x="105" y="567"/>
                  </a:lnTo>
                  <a:lnTo>
                    <a:pt x="154" y="591"/>
                  </a:lnTo>
                  <a:lnTo>
                    <a:pt x="201" y="567"/>
                  </a:lnTo>
                  <a:lnTo>
                    <a:pt x="233" y="565"/>
                  </a:lnTo>
                  <a:lnTo>
                    <a:pt x="214" y="512"/>
                  </a:lnTo>
                  <a:lnTo>
                    <a:pt x="267" y="509"/>
                  </a:lnTo>
                  <a:lnTo>
                    <a:pt x="286" y="461"/>
                  </a:lnTo>
                  <a:lnTo>
                    <a:pt x="318" y="451"/>
                  </a:lnTo>
                  <a:lnTo>
                    <a:pt x="331" y="472"/>
                  </a:lnTo>
                  <a:lnTo>
                    <a:pt x="371" y="472"/>
                  </a:lnTo>
                  <a:lnTo>
                    <a:pt x="371" y="432"/>
                  </a:lnTo>
                  <a:lnTo>
                    <a:pt x="322" y="408"/>
                  </a:lnTo>
                  <a:lnTo>
                    <a:pt x="333" y="353"/>
                  </a:lnTo>
                  <a:lnTo>
                    <a:pt x="360" y="347"/>
                  </a:lnTo>
                  <a:lnTo>
                    <a:pt x="394" y="287"/>
                  </a:lnTo>
                  <a:lnTo>
                    <a:pt x="458" y="257"/>
                  </a:lnTo>
                  <a:lnTo>
                    <a:pt x="458" y="221"/>
                  </a:lnTo>
                  <a:lnTo>
                    <a:pt x="429" y="208"/>
                  </a:lnTo>
                  <a:lnTo>
                    <a:pt x="471" y="151"/>
                  </a:lnTo>
                  <a:lnTo>
                    <a:pt x="530" y="125"/>
                  </a:lnTo>
                  <a:lnTo>
                    <a:pt x="607" y="115"/>
                  </a:lnTo>
                  <a:lnTo>
                    <a:pt x="614" y="66"/>
                  </a:lnTo>
                  <a:lnTo>
                    <a:pt x="646" y="51"/>
                  </a:lnTo>
                  <a:lnTo>
                    <a:pt x="660" y="14"/>
                  </a:lnTo>
                  <a:lnTo>
                    <a:pt x="705" y="4"/>
                  </a:lnTo>
                  <a:lnTo>
                    <a:pt x="736" y="25"/>
                  </a:lnTo>
                  <a:lnTo>
                    <a:pt x="775" y="0"/>
                  </a:lnTo>
                  <a:lnTo>
                    <a:pt x="813" y="59"/>
                  </a:lnTo>
                  <a:lnTo>
                    <a:pt x="858" y="38"/>
                  </a:lnTo>
                  <a:lnTo>
                    <a:pt x="898" y="43"/>
                  </a:lnTo>
                  <a:lnTo>
                    <a:pt x="932" y="104"/>
                  </a:lnTo>
                  <a:lnTo>
                    <a:pt x="979" y="66"/>
                  </a:lnTo>
                  <a:lnTo>
                    <a:pt x="1033" y="51"/>
                  </a:lnTo>
                  <a:lnTo>
                    <a:pt x="1054" y="77"/>
                  </a:lnTo>
                  <a:lnTo>
                    <a:pt x="1081" y="77"/>
                  </a:lnTo>
                  <a:lnTo>
                    <a:pt x="1160" y="106"/>
                  </a:lnTo>
                  <a:lnTo>
                    <a:pt x="1170" y="149"/>
                  </a:lnTo>
                  <a:lnTo>
                    <a:pt x="1157" y="196"/>
                  </a:lnTo>
                  <a:lnTo>
                    <a:pt x="1189" y="234"/>
                  </a:lnTo>
                  <a:lnTo>
                    <a:pt x="1189" y="289"/>
                  </a:lnTo>
                  <a:lnTo>
                    <a:pt x="1232" y="334"/>
                  </a:lnTo>
                  <a:lnTo>
                    <a:pt x="1252" y="385"/>
                  </a:lnTo>
                  <a:lnTo>
                    <a:pt x="1300" y="451"/>
                  </a:lnTo>
                  <a:lnTo>
                    <a:pt x="1337" y="478"/>
                  </a:lnTo>
                  <a:lnTo>
                    <a:pt x="1353" y="538"/>
                  </a:lnTo>
                  <a:lnTo>
                    <a:pt x="1414" y="554"/>
                  </a:lnTo>
                  <a:lnTo>
                    <a:pt x="1483" y="615"/>
                  </a:lnTo>
                  <a:lnTo>
                    <a:pt x="1488" y="649"/>
                  </a:lnTo>
                  <a:lnTo>
                    <a:pt x="1536" y="681"/>
                  </a:lnTo>
                  <a:lnTo>
                    <a:pt x="1515" y="700"/>
                  </a:lnTo>
                  <a:lnTo>
                    <a:pt x="1477" y="761"/>
                  </a:lnTo>
                  <a:lnTo>
                    <a:pt x="1382" y="774"/>
                  </a:lnTo>
                  <a:lnTo>
                    <a:pt x="1343" y="737"/>
                  </a:lnTo>
                  <a:lnTo>
                    <a:pt x="1326" y="766"/>
                  </a:lnTo>
                  <a:lnTo>
                    <a:pt x="1330" y="811"/>
                  </a:lnTo>
                  <a:lnTo>
                    <a:pt x="1366" y="869"/>
                  </a:lnTo>
                  <a:lnTo>
                    <a:pt x="1362" y="919"/>
                  </a:lnTo>
                  <a:lnTo>
                    <a:pt x="1403" y="967"/>
                  </a:lnTo>
                  <a:lnTo>
                    <a:pt x="1403" y="1014"/>
                  </a:lnTo>
                  <a:lnTo>
                    <a:pt x="1399" y="1013"/>
                  </a:lnTo>
                  <a:lnTo>
                    <a:pt x="1321" y="1032"/>
                  </a:lnTo>
                  <a:lnTo>
                    <a:pt x="1267" y="1037"/>
                  </a:lnTo>
                  <a:lnTo>
                    <a:pt x="1240" y="1108"/>
                  </a:lnTo>
                  <a:lnTo>
                    <a:pt x="1236" y="1170"/>
                  </a:lnTo>
                  <a:lnTo>
                    <a:pt x="1196" y="1175"/>
                  </a:lnTo>
                  <a:lnTo>
                    <a:pt x="1164" y="1148"/>
                  </a:lnTo>
                  <a:lnTo>
                    <a:pt x="1111" y="1163"/>
                  </a:lnTo>
                  <a:lnTo>
                    <a:pt x="1081" y="1143"/>
                  </a:lnTo>
                  <a:lnTo>
                    <a:pt x="1042" y="1144"/>
                  </a:lnTo>
                  <a:lnTo>
                    <a:pt x="1009" y="1186"/>
                  </a:lnTo>
                  <a:lnTo>
                    <a:pt x="978" y="1176"/>
                  </a:lnTo>
                  <a:lnTo>
                    <a:pt x="970" y="1141"/>
                  </a:lnTo>
                  <a:lnTo>
                    <a:pt x="921" y="1134"/>
                  </a:lnTo>
                  <a:lnTo>
                    <a:pt x="863" y="1170"/>
                  </a:lnTo>
                  <a:lnTo>
                    <a:pt x="838" y="1159"/>
                  </a:lnTo>
                  <a:lnTo>
                    <a:pt x="782" y="1150"/>
                  </a:lnTo>
                  <a:lnTo>
                    <a:pt x="766" y="1166"/>
                  </a:lnTo>
                  <a:lnTo>
                    <a:pt x="741" y="1167"/>
                  </a:lnTo>
                  <a:lnTo>
                    <a:pt x="711" y="1140"/>
                  </a:lnTo>
                  <a:lnTo>
                    <a:pt x="647" y="1165"/>
                  </a:lnTo>
                  <a:lnTo>
                    <a:pt x="640" y="1143"/>
                  </a:lnTo>
                  <a:lnTo>
                    <a:pt x="595" y="1121"/>
                  </a:lnTo>
                  <a:lnTo>
                    <a:pt x="489" y="1106"/>
                  </a:lnTo>
                  <a:lnTo>
                    <a:pt x="444" y="1080"/>
                  </a:lnTo>
                  <a:lnTo>
                    <a:pt x="422" y="1079"/>
                  </a:lnTo>
                  <a:lnTo>
                    <a:pt x="383" y="1110"/>
                  </a:lnTo>
                  <a:lnTo>
                    <a:pt x="325" y="1113"/>
                  </a:lnTo>
                  <a:lnTo>
                    <a:pt x="197" y="1131"/>
                  </a:lnTo>
                  <a:lnTo>
                    <a:pt x="165" y="1149"/>
                  </a:lnTo>
                  <a:lnTo>
                    <a:pt x="105" y="1119"/>
                  </a:lnTo>
                  <a:lnTo>
                    <a:pt x="77" y="1122"/>
                  </a:lnTo>
                  <a:lnTo>
                    <a:pt x="78" y="1104"/>
                  </a:lnTo>
                  <a:lnTo>
                    <a:pt x="40" y="1044"/>
                  </a:lnTo>
                  <a:lnTo>
                    <a:pt x="26" y="990"/>
                  </a:lnTo>
                  <a:lnTo>
                    <a:pt x="53" y="945"/>
                  </a:lnTo>
                  <a:lnTo>
                    <a:pt x="91" y="932"/>
                  </a:lnTo>
                  <a:lnTo>
                    <a:pt x="90" y="817"/>
                  </a:lnTo>
                  <a:lnTo>
                    <a:pt x="69" y="798"/>
                  </a:lnTo>
                  <a:lnTo>
                    <a:pt x="60" y="753"/>
                  </a:lnTo>
                  <a:lnTo>
                    <a:pt x="36" y="716"/>
                  </a:lnTo>
                  <a:lnTo>
                    <a:pt x="7" y="631"/>
                  </a:lnTo>
                  <a:lnTo>
                    <a:pt x="0" y="616"/>
                  </a:lnTo>
                  <a:close/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97" name="Freeform 97"/>
            <p:cNvSpPr>
              <a:spLocks/>
            </p:cNvSpPr>
            <p:nvPr/>
          </p:nvSpPr>
          <p:spPr bwMode="auto">
            <a:xfrm>
              <a:off x="785466" y="3698791"/>
              <a:ext cx="461407" cy="287464"/>
            </a:xfrm>
            <a:custGeom>
              <a:avLst/>
              <a:gdLst>
                <a:gd name="T0" fmla="*/ 438 w 3023"/>
                <a:gd name="T1" fmla="*/ 165 h 1880"/>
                <a:gd name="T2" fmla="*/ 708 w 3023"/>
                <a:gd name="T3" fmla="*/ 173 h 1880"/>
                <a:gd name="T4" fmla="*/ 879 w 3023"/>
                <a:gd name="T5" fmla="*/ 218 h 1880"/>
                <a:gd name="T6" fmla="*/ 1083 w 3023"/>
                <a:gd name="T7" fmla="*/ 193 h 1880"/>
                <a:gd name="T8" fmla="*/ 1224 w 3023"/>
                <a:gd name="T9" fmla="*/ 215 h 1880"/>
                <a:gd name="T10" fmla="*/ 1380 w 3023"/>
                <a:gd name="T11" fmla="*/ 89 h 1880"/>
                <a:gd name="T12" fmla="*/ 1585 w 3023"/>
                <a:gd name="T13" fmla="*/ 25 h 1880"/>
                <a:gd name="T14" fmla="*/ 1886 w 3023"/>
                <a:gd name="T15" fmla="*/ 8 h 1880"/>
                <a:gd name="T16" fmla="*/ 2083 w 3023"/>
                <a:gd name="T17" fmla="*/ 217 h 1880"/>
                <a:gd name="T18" fmla="*/ 2179 w 3023"/>
                <a:gd name="T19" fmla="*/ 402 h 1880"/>
                <a:gd name="T20" fmla="*/ 2429 w 3023"/>
                <a:gd name="T21" fmla="*/ 470 h 1880"/>
                <a:gd name="T22" fmla="*/ 2635 w 3023"/>
                <a:gd name="T23" fmla="*/ 579 h 1880"/>
                <a:gd name="T24" fmla="*/ 2850 w 3023"/>
                <a:gd name="T25" fmla="*/ 584 h 1880"/>
                <a:gd name="T26" fmla="*/ 3022 w 3023"/>
                <a:gd name="T27" fmla="*/ 653 h 1880"/>
                <a:gd name="T28" fmla="*/ 2995 w 3023"/>
                <a:gd name="T29" fmla="*/ 868 h 1880"/>
                <a:gd name="T30" fmla="*/ 2865 w 3023"/>
                <a:gd name="T31" fmla="*/ 1065 h 1880"/>
                <a:gd name="T32" fmla="*/ 2753 w 3023"/>
                <a:gd name="T33" fmla="*/ 1217 h 1880"/>
                <a:gd name="T34" fmla="*/ 2603 w 3023"/>
                <a:gd name="T35" fmla="*/ 1280 h 1880"/>
                <a:gd name="T36" fmla="*/ 2453 w 3023"/>
                <a:gd name="T37" fmla="*/ 1351 h 1880"/>
                <a:gd name="T38" fmla="*/ 2289 w 3023"/>
                <a:gd name="T39" fmla="*/ 1344 h 1880"/>
                <a:gd name="T40" fmla="*/ 2257 w 3023"/>
                <a:gd name="T41" fmla="*/ 1473 h 1880"/>
                <a:gd name="T42" fmla="*/ 2271 w 3023"/>
                <a:gd name="T43" fmla="*/ 1402 h 1880"/>
                <a:gd name="T44" fmla="*/ 2150 w 3023"/>
                <a:gd name="T45" fmla="*/ 1496 h 1880"/>
                <a:gd name="T46" fmla="*/ 2017 w 3023"/>
                <a:gd name="T47" fmla="*/ 1506 h 1880"/>
                <a:gd name="T48" fmla="*/ 2164 w 3023"/>
                <a:gd name="T49" fmla="*/ 1549 h 1880"/>
                <a:gd name="T50" fmla="*/ 2193 w 3023"/>
                <a:gd name="T51" fmla="*/ 1595 h 1880"/>
                <a:gd name="T52" fmla="*/ 2259 w 3023"/>
                <a:gd name="T53" fmla="*/ 1680 h 1880"/>
                <a:gd name="T54" fmla="*/ 2175 w 3023"/>
                <a:gd name="T55" fmla="*/ 1499 h 1880"/>
                <a:gd name="T56" fmla="*/ 2342 w 3023"/>
                <a:gd name="T57" fmla="*/ 1682 h 1880"/>
                <a:gd name="T58" fmla="*/ 2500 w 3023"/>
                <a:gd name="T59" fmla="*/ 1627 h 1880"/>
                <a:gd name="T60" fmla="*/ 2512 w 3023"/>
                <a:gd name="T61" fmla="*/ 1728 h 1880"/>
                <a:gd name="T62" fmla="*/ 2244 w 3023"/>
                <a:gd name="T63" fmla="*/ 1788 h 1880"/>
                <a:gd name="T64" fmla="*/ 2006 w 3023"/>
                <a:gd name="T65" fmla="*/ 1839 h 1880"/>
                <a:gd name="T66" fmla="*/ 1907 w 3023"/>
                <a:gd name="T67" fmla="*/ 1683 h 1880"/>
                <a:gd name="T68" fmla="*/ 2006 w 3023"/>
                <a:gd name="T69" fmla="*/ 1585 h 1880"/>
                <a:gd name="T70" fmla="*/ 1962 w 3023"/>
                <a:gd name="T71" fmla="*/ 1523 h 1880"/>
                <a:gd name="T72" fmla="*/ 1774 w 3023"/>
                <a:gd name="T73" fmla="*/ 1497 h 1880"/>
                <a:gd name="T74" fmla="*/ 1696 w 3023"/>
                <a:gd name="T75" fmla="*/ 1426 h 1880"/>
                <a:gd name="T76" fmla="*/ 1751 w 3023"/>
                <a:gd name="T77" fmla="*/ 1405 h 1880"/>
                <a:gd name="T78" fmla="*/ 1708 w 3023"/>
                <a:gd name="T79" fmla="*/ 1357 h 1880"/>
                <a:gd name="T80" fmla="*/ 1633 w 3023"/>
                <a:gd name="T81" fmla="*/ 1372 h 1880"/>
                <a:gd name="T82" fmla="*/ 1507 w 3023"/>
                <a:gd name="T83" fmla="*/ 1468 h 1880"/>
                <a:gd name="T84" fmla="*/ 1368 w 3023"/>
                <a:gd name="T85" fmla="*/ 1624 h 1880"/>
                <a:gd name="T86" fmla="*/ 1358 w 3023"/>
                <a:gd name="T87" fmla="*/ 1703 h 1880"/>
                <a:gd name="T88" fmla="*/ 1173 w 3023"/>
                <a:gd name="T89" fmla="*/ 1704 h 1880"/>
                <a:gd name="T90" fmla="*/ 1151 w 3023"/>
                <a:gd name="T91" fmla="*/ 1598 h 1880"/>
                <a:gd name="T92" fmla="*/ 1243 w 3023"/>
                <a:gd name="T93" fmla="*/ 1425 h 1880"/>
                <a:gd name="T94" fmla="*/ 1358 w 3023"/>
                <a:gd name="T95" fmla="*/ 1380 h 1880"/>
                <a:gd name="T96" fmla="*/ 1255 w 3023"/>
                <a:gd name="T97" fmla="*/ 1225 h 1880"/>
                <a:gd name="T98" fmla="*/ 1103 w 3023"/>
                <a:gd name="T99" fmla="*/ 1014 h 1880"/>
                <a:gd name="T100" fmla="*/ 913 w 3023"/>
                <a:gd name="T101" fmla="*/ 977 h 1880"/>
                <a:gd name="T102" fmla="*/ 785 w 3023"/>
                <a:gd name="T103" fmla="*/ 947 h 1880"/>
                <a:gd name="T104" fmla="*/ 755 w 3023"/>
                <a:gd name="T105" fmla="*/ 1063 h 1880"/>
                <a:gd name="T106" fmla="*/ 479 w 3023"/>
                <a:gd name="T107" fmla="*/ 1155 h 1880"/>
                <a:gd name="T108" fmla="*/ 265 w 3023"/>
                <a:gd name="T109" fmla="*/ 1102 h 1880"/>
                <a:gd name="T110" fmla="*/ 90 w 3023"/>
                <a:gd name="T111" fmla="*/ 1055 h 1880"/>
                <a:gd name="T112" fmla="*/ 54 w 3023"/>
                <a:gd name="T113" fmla="*/ 836 h 1880"/>
                <a:gd name="T114" fmla="*/ 212 w 3023"/>
                <a:gd name="T115" fmla="*/ 551 h 1880"/>
                <a:gd name="T116" fmla="*/ 261 w 3023"/>
                <a:gd name="T117" fmla="*/ 416 h 1880"/>
                <a:gd name="T118" fmla="*/ 186 w 3023"/>
                <a:gd name="T119" fmla="*/ 205 h 18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023" h="1880">
                  <a:moveTo>
                    <a:pt x="190" y="174"/>
                  </a:moveTo>
                  <a:lnTo>
                    <a:pt x="218" y="171"/>
                  </a:lnTo>
                  <a:lnTo>
                    <a:pt x="278" y="201"/>
                  </a:lnTo>
                  <a:lnTo>
                    <a:pt x="310" y="183"/>
                  </a:lnTo>
                  <a:lnTo>
                    <a:pt x="438" y="165"/>
                  </a:lnTo>
                  <a:lnTo>
                    <a:pt x="496" y="162"/>
                  </a:lnTo>
                  <a:lnTo>
                    <a:pt x="535" y="131"/>
                  </a:lnTo>
                  <a:lnTo>
                    <a:pt x="557" y="132"/>
                  </a:lnTo>
                  <a:lnTo>
                    <a:pt x="602" y="158"/>
                  </a:lnTo>
                  <a:lnTo>
                    <a:pt x="708" y="173"/>
                  </a:lnTo>
                  <a:lnTo>
                    <a:pt x="753" y="195"/>
                  </a:lnTo>
                  <a:lnTo>
                    <a:pt x="760" y="217"/>
                  </a:lnTo>
                  <a:lnTo>
                    <a:pt x="824" y="192"/>
                  </a:lnTo>
                  <a:lnTo>
                    <a:pt x="854" y="219"/>
                  </a:lnTo>
                  <a:lnTo>
                    <a:pt x="879" y="218"/>
                  </a:lnTo>
                  <a:lnTo>
                    <a:pt x="895" y="202"/>
                  </a:lnTo>
                  <a:lnTo>
                    <a:pt x="951" y="211"/>
                  </a:lnTo>
                  <a:lnTo>
                    <a:pt x="976" y="222"/>
                  </a:lnTo>
                  <a:lnTo>
                    <a:pt x="1034" y="186"/>
                  </a:lnTo>
                  <a:lnTo>
                    <a:pt x="1083" y="193"/>
                  </a:lnTo>
                  <a:lnTo>
                    <a:pt x="1091" y="228"/>
                  </a:lnTo>
                  <a:lnTo>
                    <a:pt x="1122" y="238"/>
                  </a:lnTo>
                  <a:lnTo>
                    <a:pt x="1155" y="196"/>
                  </a:lnTo>
                  <a:lnTo>
                    <a:pt x="1194" y="195"/>
                  </a:lnTo>
                  <a:lnTo>
                    <a:pt x="1224" y="215"/>
                  </a:lnTo>
                  <a:lnTo>
                    <a:pt x="1277" y="200"/>
                  </a:lnTo>
                  <a:lnTo>
                    <a:pt x="1309" y="227"/>
                  </a:lnTo>
                  <a:lnTo>
                    <a:pt x="1349" y="222"/>
                  </a:lnTo>
                  <a:lnTo>
                    <a:pt x="1353" y="160"/>
                  </a:lnTo>
                  <a:lnTo>
                    <a:pt x="1380" y="89"/>
                  </a:lnTo>
                  <a:lnTo>
                    <a:pt x="1434" y="84"/>
                  </a:lnTo>
                  <a:lnTo>
                    <a:pt x="1512" y="65"/>
                  </a:lnTo>
                  <a:lnTo>
                    <a:pt x="1546" y="73"/>
                  </a:lnTo>
                  <a:lnTo>
                    <a:pt x="1588" y="63"/>
                  </a:lnTo>
                  <a:lnTo>
                    <a:pt x="1585" y="25"/>
                  </a:lnTo>
                  <a:lnTo>
                    <a:pt x="1612" y="0"/>
                  </a:lnTo>
                  <a:lnTo>
                    <a:pt x="1704" y="30"/>
                  </a:lnTo>
                  <a:lnTo>
                    <a:pt x="1797" y="30"/>
                  </a:lnTo>
                  <a:lnTo>
                    <a:pt x="1844" y="6"/>
                  </a:lnTo>
                  <a:lnTo>
                    <a:pt x="1886" y="8"/>
                  </a:lnTo>
                  <a:lnTo>
                    <a:pt x="1913" y="93"/>
                  </a:lnTo>
                  <a:lnTo>
                    <a:pt x="1952" y="125"/>
                  </a:lnTo>
                  <a:lnTo>
                    <a:pt x="1931" y="165"/>
                  </a:lnTo>
                  <a:lnTo>
                    <a:pt x="1981" y="232"/>
                  </a:lnTo>
                  <a:lnTo>
                    <a:pt x="2083" y="217"/>
                  </a:lnTo>
                  <a:lnTo>
                    <a:pt x="2120" y="248"/>
                  </a:lnTo>
                  <a:lnTo>
                    <a:pt x="2125" y="287"/>
                  </a:lnTo>
                  <a:lnTo>
                    <a:pt x="2160" y="292"/>
                  </a:lnTo>
                  <a:lnTo>
                    <a:pt x="2160" y="343"/>
                  </a:lnTo>
                  <a:lnTo>
                    <a:pt x="2179" y="402"/>
                  </a:lnTo>
                  <a:lnTo>
                    <a:pt x="2262" y="483"/>
                  </a:lnTo>
                  <a:lnTo>
                    <a:pt x="2296" y="445"/>
                  </a:lnTo>
                  <a:lnTo>
                    <a:pt x="2347" y="473"/>
                  </a:lnTo>
                  <a:lnTo>
                    <a:pt x="2389" y="461"/>
                  </a:lnTo>
                  <a:lnTo>
                    <a:pt x="2429" y="470"/>
                  </a:lnTo>
                  <a:lnTo>
                    <a:pt x="2492" y="421"/>
                  </a:lnTo>
                  <a:lnTo>
                    <a:pt x="2520" y="418"/>
                  </a:lnTo>
                  <a:lnTo>
                    <a:pt x="2561" y="507"/>
                  </a:lnTo>
                  <a:lnTo>
                    <a:pt x="2618" y="543"/>
                  </a:lnTo>
                  <a:lnTo>
                    <a:pt x="2635" y="579"/>
                  </a:lnTo>
                  <a:lnTo>
                    <a:pt x="2660" y="553"/>
                  </a:lnTo>
                  <a:lnTo>
                    <a:pt x="2726" y="569"/>
                  </a:lnTo>
                  <a:lnTo>
                    <a:pt x="2776" y="570"/>
                  </a:lnTo>
                  <a:lnTo>
                    <a:pt x="2810" y="591"/>
                  </a:lnTo>
                  <a:lnTo>
                    <a:pt x="2850" y="584"/>
                  </a:lnTo>
                  <a:lnTo>
                    <a:pt x="2897" y="613"/>
                  </a:lnTo>
                  <a:lnTo>
                    <a:pt x="2952" y="624"/>
                  </a:lnTo>
                  <a:lnTo>
                    <a:pt x="2981" y="596"/>
                  </a:lnTo>
                  <a:lnTo>
                    <a:pt x="2996" y="638"/>
                  </a:lnTo>
                  <a:lnTo>
                    <a:pt x="3022" y="653"/>
                  </a:lnTo>
                  <a:lnTo>
                    <a:pt x="3023" y="702"/>
                  </a:lnTo>
                  <a:lnTo>
                    <a:pt x="2992" y="743"/>
                  </a:lnTo>
                  <a:lnTo>
                    <a:pt x="2955" y="751"/>
                  </a:lnTo>
                  <a:lnTo>
                    <a:pt x="2942" y="830"/>
                  </a:lnTo>
                  <a:lnTo>
                    <a:pt x="2995" y="868"/>
                  </a:lnTo>
                  <a:lnTo>
                    <a:pt x="3003" y="920"/>
                  </a:lnTo>
                  <a:lnTo>
                    <a:pt x="2981" y="988"/>
                  </a:lnTo>
                  <a:lnTo>
                    <a:pt x="2988" y="1034"/>
                  </a:lnTo>
                  <a:lnTo>
                    <a:pt x="2955" y="1059"/>
                  </a:lnTo>
                  <a:lnTo>
                    <a:pt x="2865" y="1065"/>
                  </a:lnTo>
                  <a:lnTo>
                    <a:pt x="2826" y="1128"/>
                  </a:lnTo>
                  <a:lnTo>
                    <a:pt x="2802" y="1139"/>
                  </a:lnTo>
                  <a:lnTo>
                    <a:pt x="2791" y="1225"/>
                  </a:lnTo>
                  <a:lnTo>
                    <a:pt x="2757" y="1237"/>
                  </a:lnTo>
                  <a:lnTo>
                    <a:pt x="2753" y="1217"/>
                  </a:lnTo>
                  <a:lnTo>
                    <a:pt x="2733" y="1215"/>
                  </a:lnTo>
                  <a:lnTo>
                    <a:pt x="2688" y="1233"/>
                  </a:lnTo>
                  <a:lnTo>
                    <a:pt x="2642" y="1230"/>
                  </a:lnTo>
                  <a:lnTo>
                    <a:pt x="2618" y="1248"/>
                  </a:lnTo>
                  <a:lnTo>
                    <a:pt x="2603" y="1280"/>
                  </a:lnTo>
                  <a:lnTo>
                    <a:pt x="2562" y="1282"/>
                  </a:lnTo>
                  <a:lnTo>
                    <a:pt x="2543" y="1311"/>
                  </a:lnTo>
                  <a:lnTo>
                    <a:pt x="2504" y="1351"/>
                  </a:lnTo>
                  <a:lnTo>
                    <a:pt x="2491" y="1348"/>
                  </a:lnTo>
                  <a:lnTo>
                    <a:pt x="2453" y="1351"/>
                  </a:lnTo>
                  <a:lnTo>
                    <a:pt x="2422" y="1376"/>
                  </a:lnTo>
                  <a:lnTo>
                    <a:pt x="2374" y="1365"/>
                  </a:lnTo>
                  <a:lnTo>
                    <a:pt x="2336" y="1388"/>
                  </a:lnTo>
                  <a:lnTo>
                    <a:pt x="2313" y="1383"/>
                  </a:lnTo>
                  <a:lnTo>
                    <a:pt x="2289" y="1344"/>
                  </a:lnTo>
                  <a:lnTo>
                    <a:pt x="2272" y="1345"/>
                  </a:lnTo>
                  <a:lnTo>
                    <a:pt x="2283" y="1367"/>
                  </a:lnTo>
                  <a:lnTo>
                    <a:pt x="2304" y="1393"/>
                  </a:lnTo>
                  <a:lnTo>
                    <a:pt x="2297" y="1417"/>
                  </a:lnTo>
                  <a:lnTo>
                    <a:pt x="2257" y="1473"/>
                  </a:lnTo>
                  <a:lnTo>
                    <a:pt x="2235" y="1485"/>
                  </a:lnTo>
                  <a:lnTo>
                    <a:pt x="2227" y="1468"/>
                  </a:lnTo>
                  <a:lnTo>
                    <a:pt x="2240" y="1460"/>
                  </a:lnTo>
                  <a:lnTo>
                    <a:pt x="2277" y="1417"/>
                  </a:lnTo>
                  <a:lnTo>
                    <a:pt x="2271" y="1402"/>
                  </a:lnTo>
                  <a:lnTo>
                    <a:pt x="2251" y="1389"/>
                  </a:lnTo>
                  <a:lnTo>
                    <a:pt x="2245" y="1410"/>
                  </a:lnTo>
                  <a:lnTo>
                    <a:pt x="2190" y="1468"/>
                  </a:lnTo>
                  <a:lnTo>
                    <a:pt x="2156" y="1474"/>
                  </a:lnTo>
                  <a:lnTo>
                    <a:pt x="2150" y="1496"/>
                  </a:lnTo>
                  <a:lnTo>
                    <a:pt x="2111" y="1496"/>
                  </a:lnTo>
                  <a:lnTo>
                    <a:pt x="2085" y="1477"/>
                  </a:lnTo>
                  <a:lnTo>
                    <a:pt x="2063" y="1498"/>
                  </a:lnTo>
                  <a:lnTo>
                    <a:pt x="2022" y="1490"/>
                  </a:lnTo>
                  <a:lnTo>
                    <a:pt x="2017" y="1506"/>
                  </a:lnTo>
                  <a:lnTo>
                    <a:pt x="2041" y="1521"/>
                  </a:lnTo>
                  <a:lnTo>
                    <a:pt x="2099" y="1517"/>
                  </a:lnTo>
                  <a:lnTo>
                    <a:pt x="2121" y="1543"/>
                  </a:lnTo>
                  <a:lnTo>
                    <a:pt x="2143" y="1560"/>
                  </a:lnTo>
                  <a:lnTo>
                    <a:pt x="2164" y="1549"/>
                  </a:lnTo>
                  <a:lnTo>
                    <a:pt x="2177" y="1567"/>
                  </a:lnTo>
                  <a:lnTo>
                    <a:pt x="2159" y="1589"/>
                  </a:lnTo>
                  <a:lnTo>
                    <a:pt x="2160" y="1606"/>
                  </a:lnTo>
                  <a:lnTo>
                    <a:pt x="2177" y="1595"/>
                  </a:lnTo>
                  <a:lnTo>
                    <a:pt x="2193" y="1595"/>
                  </a:lnTo>
                  <a:lnTo>
                    <a:pt x="2188" y="1624"/>
                  </a:lnTo>
                  <a:lnTo>
                    <a:pt x="2210" y="1603"/>
                  </a:lnTo>
                  <a:lnTo>
                    <a:pt x="2229" y="1616"/>
                  </a:lnTo>
                  <a:lnTo>
                    <a:pt x="2238" y="1657"/>
                  </a:lnTo>
                  <a:lnTo>
                    <a:pt x="2259" y="1680"/>
                  </a:lnTo>
                  <a:lnTo>
                    <a:pt x="2300" y="1692"/>
                  </a:lnTo>
                  <a:lnTo>
                    <a:pt x="2319" y="1682"/>
                  </a:lnTo>
                  <a:lnTo>
                    <a:pt x="2257" y="1624"/>
                  </a:lnTo>
                  <a:lnTo>
                    <a:pt x="2193" y="1546"/>
                  </a:lnTo>
                  <a:lnTo>
                    <a:pt x="2175" y="1499"/>
                  </a:lnTo>
                  <a:lnTo>
                    <a:pt x="2191" y="1489"/>
                  </a:lnTo>
                  <a:lnTo>
                    <a:pt x="2218" y="1528"/>
                  </a:lnTo>
                  <a:lnTo>
                    <a:pt x="2233" y="1576"/>
                  </a:lnTo>
                  <a:lnTo>
                    <a:pt x="2321" y="1674"/>
                  </a:lnTo>
                  <a:lnTo>
                    <a:pt x="2342" y="1682"/>
                  </a:lnTo>
                  <a:lnTo>
                    <a:pt x="2373" y="1650"/>
                  </a:lnTo>
                  <a:lnTo>
                    <a:pt x="2394" y="1649"/>
                  </a:lnTo>
                  <a:lnTo>
                    <a:pt x="2428" y="1671"/>
                  </a:lnTo>
                  <a:lnTo>
                    <a:pt x="2442" y="1634"/>
                  </a:lnTo>
                  <a:lnTo>
                    <a:pt x="2500" y="1627"/>
                  </a:lnTo>
                  <a:lnTo>
                    <a:pt x="2549" y="1629"/>
                  </a:lnTo>
                  <a:lnTo>
                    <a:pt x="2535" y="1653"/>
                  </a:lnTo>
                  <a:lnTo>
                    <a:pt x="2517" y="1668"/>
                  </a:lnTo>
                  <a:lnTo>
                    <a:pt x="2534" y="1702"/>
                  </a:lnTo>
                  <a:lnTo>
                    <a:pt x="2512" y="1728"/>
                  </a:lnTo>
                  <a:lnTo>
                    <a:pt x="2449" y="1734"/>
                  </a:lnTo>
                  <a:lnTo>
                    <a:pt x="2377" y="1721"/>
                  </a:lnTo>
                  <a:lnTo>
                    <a:pt x="2334" y="1745"/>
                  </a:lnTo>
                  <a:lnTo>
                    <a:pt x="2302" y="1789"/>
                  </a:lnTo>
                  <a:lnTo>
                    <a:pt x="2244" y="1788"/>
                  </a:lnTo>
                  <a:lnTo>
                    <a:pt x="2159" y="1852"/>
                  </a:lnTo>
                  <a:lnTo>
                    <a:pt x="2095" y="1880"/>
                  </a:lnTo>
                  <a:lnTo>
                    <a:pt x="2029" y="1878"/>
                  </a:lnTo>
                  <a:lnTo>
                    <a:pt x="1997" y="1853"/>
                  </a:lnTo>
                  <a:lnTo>
                    <a:pt x="2006" y="1839"/>
                  </a:lnTo>
                  <a:lnTo>
                    <a:pt x="2029" y="1772"/>
                  </a:lnTo>
                  <a:lnTo>
                    <a:pt x="2026" y="1746"/>
                  </a:lnTo>
                  <a:lnTo>
                    <a:pt x="1967" y="1700"/>
                  </a:lnTo>
                  <a:lnTo>
                    <a:pt x="1946" y="1703"/>
                  </a:lnTo>
                  <a:lnTo>
                    <a:pt x="1907" y="1683"/>
                  </a:lnTo>
                  <a:lnTo>
                    <a:pt x="1881" y="1704"/>
                  </a:lnTo>
                  <a:lnTo>
                    <a:pt x="1849" y="1691"/>
                  </a:lnTo>
                  <a:lnTo>
                    <a:pt x="1887" y="1634"/>
                  </a:lnTo>
                  <a:lnTo>
                    <a:pt x="1952" y="1595"/>
                  </a:lnTo>
                  <a:lnTo>
                    <a:pt x="2006" y="1585"/>
                  </a:lnTo>
                  <a:lnTo>
                    <a:pt x="2021" y="1575"/>
                  </a:lnTo>
                  <a:lnTo>
                    <a:pt x="2000" y="1550"/>
                  </a:lnTo>
                  <a:lnTo>
                    <a:pt x="1992" y="1505"/>
                  </a:lnTo>
                  <a:lnTo>
                    <a:pt x="1975" y="1497"/>
                  </a:lnTo>
                  <a:lnTo>
                    <a:pt x="1962" y="1523"/>
                  </a:lnTo>
                  <a:lnTo>
                    <a:pt x="1932" y="1506"/>
                  </a:lnTo>
                  <a:lnTo>
                    <a:pt x="1891" y="1488"/>
                  </a:lnTo>
                  <a:lnTo>
                    <a:pt x="1847" y="1496"/>
                  </a:lnTo>
                  <a:lnTo>
                    <a:pt x="1807" y="1516"/>
                  </a:lnTo>
                  <a:lnTo>
                    <a:pt x="1774" y="1497"/>
                  </a:lnTo>
                  <a:lnTo>
                    <a:pt x="1749" y="1495"/>
                  </a:lnTo>
                  <a:lnTo>
                    <a:pt x="1722" y="1470"/>
                  </a:lnTo>
                  <a:lnTo>
                    <a:pt x="1742" y="1458"/>
                  </a:lnTo>
                  <a:lnTo>
                    <a:pt x="1750" y="1445"/>
                  </a:lnTo>
                  <a:lnTo>
                    <a:pt x="1696" y="1426"/>
                  </a:lnTo>
                  <a:lnTo>
                    <a:pt x="1629" y="1426"/>
                  </a:lnTo>
                  <a:lnTo>
                    <a:pt x="1613" y="1404"/>
                  </a:lnTo>
                  <a:lnTo>
                    <a:pt x="1654" y="1404"/>
                  </a:lnTo>
                  <a:lnTo>
                    <a:pt x="1718" y="1395"/>
                  </a:lnTo>
                  <a:lnTo>
                    <a:pt x="1751" y="1405"/>
                  </a:lnTo>
                  <a:lnTo>
                    <a:pt x="1774" y="1393"/>
                  </a:lnTo>
                  <a:lnTo>
                    <a:pt x="1813" y="1370"/>
                  </a:lnTo>
                  <a:lnTo>
                    <a:pt x="1758" y="1383"/>
                  </a:lnTo>
                  <a:lnTo>
                    <a:pt x="1730" y="1373"/>
                  </a:lnTo>
                  <a:lnTo>
                    <a:pt x="1708" y="1357"/>
                  </a:lnTo>
                  <a:lnTo>
                    <a:pt x="1695" y="1337"/>
                  </a:lnTo>
                  <a:lnTo>
                    <a:pt x="1680" y="1361"/>
                  </a:lnTo>
                  <a:lnTo>
                    <a:pt x="1665" y="1382"/>
                  </a:lnTo>
                  <a:lnTo>
                    <a:pt x="1631" y="1382"/>
                  </a:lnTo>
                  <a:lnTo>
                    <a:pt x="1633" y="1372"/>
                  </a:lnTo>
                  <a:lnTo>
                    <a:pt x="1612" y="1354"/>
                  </a:lnTo>
                  <a:lnTo>
                    <a:pt x="1576" y="1399"/>
                  </a:lnTo>
                  <a:lnTo>
                    <a:pt x="1533" y="1402"/>
                  </a:lnTo>
                  <a:lnTo>
                    <a:pt x="1507" y="1423"/>
                  </a:lnTo>
                  <a:lnTo>
                    <a:pt x="1507" y="1468"/>
                  </a:lnTo>
                  <a:lnTo>
                    <a:pt x="1469" y="1517"/>
                  </a:lnTo>
                  <a:lnTo>
                    <a:pt x="1449" y="1517"/>
                  </a:lnTo>
                  <a:lnTo>
                    <a:pt x="1460" y="1541"/>
                  </a:lnTo>
                  <a:lnTo>
                    <a:pt x="1391" y="1624"/>
                  </a:lnTo>
                  <a:lnTo>
                    <a:pt x="1368" y="1624"/>
                  </a:lnTo>
                  <a:lnTo>
                    <a:pt x="1352" y="1600"/>
                  </a:lnTo>
                  <a:lnTo>
                    <a:pt x="1351" y="1627"/>
                  </a:lnTo>
                  <a:lnTo>
                    <a:pt x="1347" y="1649"/>
                  </a:lnTo>
                  <a:lnTo>
                    <a:pt x="1365" y="1671"/>
                  </a:lnTo>
                  <a:lnTo>
                    <a:pt x="1358" y="1703"/>
                  </a:lnTo>
                  <a:lnTo>
                    <a:pt x="1358" y="1703"/>
                  </a:lnTo>
                  <a:lnTo>
                    <a:pt x="1327" y="1678"/>
                  </a:lnTo>
                  <a:lnTo>
                    <a:pt x="1270" y="1683"/>
                  </a:lnTo>
                  <a:lnTo>
                    <a:pt x="1240" y="1705"/>
                  </a:lnTo>
                  <a:lnTo>
                    <a:pt x="1173" y="1704"/>
                  </a:lnTo>
                  <a:lnTo>
                    <a:pt x="1122" y="1693"/>
                  </a:lnTo>
                  <a:lnTo>
                    <a:pt x="1092" y="1642"/>
                  </a:lnTo>
                  <a:lnTo>
                    <a:pt x="1119" y="1622"/>
                  </a:lnTo>
                  <a:lnTo>
                    <a:pt x="1149" y="1631"/>
                  </a:lnTo>
                  <a:lnTo>
                    <a:pt x="1151" y="1598"/>
                  </a:lnTo>
                  <a:lnTo>
                    <a:pt x="1185" y="1535"/>
                  </a:lnTo>
                  <a:lnTo>
                    <a:pt x="1203" y="1538"/>
                  </a:lnTo>
                  <a:lnTo>
                    <a:pt x="1202" y="1492"/>
                  </a:lnTo>
                  <a:lnTo>
                    <a:pt x="1208" y="1426"/>
                  </a:lnTo>
                  <a:lnTo>
                    <a:pt x="1243" y="1425"/>
                  </a:lnTo>
                  <a:lnTo>
                    <a:pt x="1291" y="1410"/>
                  </a:lnTo>
                  <a:lnTo>
                    <a:pt x="1320" y="1433"/>
                  </a:lnTo>
                  <a:lnTo>
                    <a:pt x="1374" y="1432"/>
                  </a:lnTo>
                  <a:lnTo>
                    <a:pt x="1381" y="1412"/>
                  </a:lnTo>
                  <a:lnTo>
                    <a:pt x="1358" y="1380"/>
                  </a:lnTo>
                  <a:lnTo>
                    <a:pt x="1367" y="1350"/>
                  </a:lnTo>
                  <a:lnTo>
                    <a:pt x="1360" y="1317"/>
                  </a:lnTo>
                  <a:lnTo>
                    <a:pt x="1307" y="1285"/>
                  </a:lnTo>
                  <a:lnTo>
                    <a:pt x="1262" y="1244"/>
                  </a:lnTo>
                  <a:lnTo>
                    <a:pt x="1255" y="1225"/>
                  </a:lnTo>
                  <a:lnTo>
                    <a:pt x="1214" y="1204"/>
                  </a:lnTo>
                  <a:lnTo>
                    <a:pt x="1218" y="1160"/>
                  </a:lnTo>
                  <a:lnTo>
                    <a:pt x="1206" y="1095"/>
                  </a:lnTo>
                  <a:lnTo>
                    <a:pt x="1159" y="1071"/>
                  </a:lnTo>
                  <a:lnTo>
                    <a:pt x="1103" y="1014"/>
                  </a:lnTo>
                  <a:lnTo>
                    <a:pt x="1086" y="1014"/>
                  </a:lnTo>
                  <a:lnTo>
                    <a:pt x="1077" y="1035"/>
                  </a:lnTo>
                  <a:lnTo>
                    <a:pt x="1017" y="1028"/>
                  </a:lnTo>
                  <a:lnTo>
                    <a:pt x="960" y="977"/>
                  </a:lnTo>
                  <a:lnTo>
                    <a:pt x="913" y="977"/>
                  </a:lnTo>
                  <a:lnTo>
                    <a:pt x="886" y="935"/>
                  </a:lnTo>
                  <a:lnTo>
                    <a:pt x="872" y="949"/>
                  </a:lnTo>
                  <a:lnTo>
                    <a:pt x="832" y="949"/>
                  </a:lnTo>
                  <a:lnTo>
                    <a:pt x="820" y="968"/>
                  </a:lnTo>
                  <a:lnTo>
                    <a:pt x="785" y="947"/>
                  </a:lnTo>
                  <a:lnTo>
                    <a:pt x="777" y="959"/>
                  </a:lnTo>
                  <a:lnTo>
                    <a:pt x="747" y="947"/>
                  </a:lnTo>
                  <a:lnTo>
                    <a:pt x="755" y="995"/>
                  </a:lnTo>
                  <a:lnTo>
                    <a:pt x="748" y="1016"/>
                  </a:lnTo>
                  <a:lnTo>
                    <a:pt x="755" y="1063"/>
                  </a:lnTo>
                  <a:lnTo>
                    <a:pt x="713" y="1069"/>
                  </a:lnTo>
                  <a:lnTo>
                    <a:pt x="670" y="1096"/>
                  </a:lnTo>
                  <a:lnTo>
                    <a:pt x="548" y="1118"/>
                  </a:lnTo>
                  <a:lnTo>
                    <a:pt x="517" y="1153"/>
                  </a:lnTo>
                  <a:lnTo>
                    <a:pt x="479" y="1155"/>
                  </a:lnTo>
                  <a:lnTo>
                    <a:pt x="421" y="1174"/>
                  </a:lnTo>
                  <a:lnTo>
                    <a:pt x="382" y="1155"/>
                  </a:lnTo>
                  <a:lnTo>
                    <a:pt x="365" y="1127"/>
                  </a:lnTo>
                  <a:lnTo>
                    <a:pt x="316" y="1104"/>
                  </a:lnTo>
                  <a:lnTo>
                    <a:pt x="265" y="1102"/>
                  </a:lnTo>
                  <a:lnTo>
                    <a:pt x="198" y="1065"/>
                  </a:lnTo>
                  <a:lnTo>
                    <a:pt x="163" y="1065"/>
                  </a:lnTo>
                  <a:lnTo>
                    <a:pt x="139" y="1087"/>
                  </a:lnTo>
                  <a:lnTo>
                    <a:pt x="103" y="1088"/>
                  </a:lnTo>
                  <a:lnTo>
                    <a:pt x="90" y="1055"/>
                  </a:lnTo>
                  <a:lnTo>
                    <a:pt x="44" y="1025"/>
                  </a:lnTo>
                  <a:lnTo>
                    <a:pt x="0" y="983"/>
                  </a:lnTo>
                  <a:lnTo>
                    <a:pt x="8" y="979"/>
                  </a:lnTo>
                  <a:lnTo>
                    <a:pt x="17" y="916"/>
                  </a:lnTo>
                  <a:lnTo>
                    <a:pt x="54" y="836"/>
                  </a:lnTo>
                  <a:lnTo>
                    <a:pt x="89" y="838"/>
                  </a:lnTo>
                  <a:lnTo>
                    <a:pt x="92" y="783"/>
                  </a:lnTo>
                  <a:lnTo>
                    <a:pt x="84" y="732"/>
                  </a:lnTo>
                  <a:lnTo>
                    <a:pt x="196" y="606"/>
                  </a:lnTo>
                  <a:lnTo>
                    <a:pt x="212" y="551"/>
                  </a:lnTo>
                  <a:lnTo>
                    <a:pt x="239" y="523"/>
                  </a:lnTo>
                  <a:lnTo>
                    <a:pt x="270" y="520"/>
                  </a:lnTo>
                  <a:lnTo>
                    <a:pt x="280" y="466"/>
                  </a:lnTo>
                  <a:lnTo>
                    <a:pt x="267" y="443"/>
                  </a:lnTo>
                  <a:lnTo>
                    <a:pt x="261" y="416"/>
                  </a:lnTo>
                  <a:lnTo>
                    <a:pt x="278" y="395"/>
                  </a:lnTo>
                  <a:lnTo>
                    <a:pt x="234" y="367"/>
                  </a:lnTo>
                  <a:lnTo>
                    <a:pt x="212" y="313"/>
                  </a:lnTo>
                  <a:lnTo>
                    <a:pt x="189" y="289"/>
                  </a:lnTo>
                  <a:lnTo>
                    <a:pt x="186" y="205"/>
                  </a:lnTo>
                  <a:lnTo>
                    <a:pt x="190" y="174"/>
                  </a:lnTo>
                  <a:close/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98" name="Freeform 98"/>
            <p:cNvSpPr>
              <a:spLocks/>
            </p:cNvSpPr>
            <p:nvPr/>
          </p:nvSpPr>
          <p:spPr bwMode="auto">
            <a:xfrm>
              <a:off x="899902" y="3841607"/>
              <a:ext cx="96127" cy="108028"/>
            </a:xfrm>
            <a:custGeom>
              <a:avLst/>
              <a:gdLst>
                <a:gd name="T0" fmla="*/ 8 w 634"/>
                <a:gd name="T1" fmla="*/ 128 h 707"/>
                <a:gd name="T2" fmla="*/ 1 w 634"/>
                <a:gd name="T3" fmla="*/ 81 h 707"/>
                <a:gd name="T4" fmla="*/ 8 w 634"/>
                <a:gd name="T5" fmla="*/ 60 h 707"/>
                <a:gd name="T6" fmla="*/ 0 w 634"/>
                <a:gd name="T7" fmla="*/ 12 h 707"/>
                <a:gd name="T8" fmla="*/ 30 w 634"/>
                <a:gd name="T9" fmla="*/ 24 h 707"/>
                <a:gd name="T10" fmla="*/ 38 w 634"/>
                <a:gd name="T11" fmla="*/ 12 h 707"/>
                <a:gd name="T12" fmla="*/ 73 w 634"/>
                <a:gd name="T13" fmla="*/ 33 h 707"/>
                <a:gd name="T14" fmla="*/ 85 w 634"/>
                <a:gd name="T15" fmla="*/ 14 h 707"/>
                <a:gd name="T16" fmla="*/ 125 w 634"/>
                <a:gd name="T17" fmla="*/ 14 h 707"/>
                <a:gd name="T18" fmla="*/ 139 w 634"/>
                <a:gd name="T19" fmla="*/ 0 h 707"/>
                <a:gd name="T20" fmla="*/ 166 w 634"/>
                <a:gd name="T21" fmla="*/ 42 h 707"/>
                <a:gd name="T22" fmla="*/ 213 w 634"/>
                <a:gd name="T23" fmla="*/ 42 h 707"/>
                <a:gd name="T24" fmla="*/ 270 w 634"/>
                <a:gd name="T25" fmla="*/ 93 h 707"/>
                <a:gd name="T26" fmla="*/ 330 w 634"/>
                <a:gd name="T27" fmla="*/ 100 h 707"/>
                <a:gd name="T28" fmla="*/ 339 w 634"/>
                <a:gd name="T29" fmla="*/ 79 h 707"/>
                <a:gd name="T30" fmla="*/ 356 w 634"/>
                <a:gd name="T31" fmla="*/ 79 h 707"/>
                <a:gd name="T32" fmla="*/ 412 w 634"/>
                <a:gd name="T33" fmla="*/ 136 h 707"/>
                <a:gd name="T34" fmla="*/ 459 w 634"/>
                <a:gd name="T35" fmla="*/ 160 h 707"/>
                <a:gd name="T36" fmla="*/ 471 w 634"/>
                <a:gd name="T37" fmla="*/ 225 h 707"/>
                <a:gd name="T38" fmla="*/ 467 w 634"/>
                <a:gd name="T39" fmla="*/ 269 h 707"/>
                <a:gd name="T40" fmla="*/ 508 w 634"/>
                <a:gd name="T41" fmla="*/ 290 h 707"/>
                <a:gd name="T42" fmla="*/ 515 w 634"/>
                <a:gd name="T43" fmla="*/ 309 h 707"/>
                <a:gd name="T44" fmla="*/ 560 w 634"/>
                <a:gd name="T45" fmla="*/ 350 h 707"/>
                <a:gd name="T46" fmla="*/ 613 w 634"/>
                <a:gd name="T47" fmla="*/ 382 h 707"/>
                <a:gd name="T48" fmla="*/ 620 w 634"/>
                <a:gd name="T49" fmla="*/ 415 h 707"/>
                <a:gd name="T50" fmla="*/ 611 w 634"/>
                <a:gd name="T51" fmla="*/ 445 h 707"/>
                <a:gd name="T52" fmla="*/ 634 w 634"/>
                <a:gd name="T53" fmla="*/ 477 h 707"/>
                <a:gd name="T54" fmla="*/ 627 w 634"/>
                <a:gd name="T55" fmla="*/ 497 h 707"/>
                <a:gd name="T56" fmla="*/ 573 w 634"/>
                <a:gd name="T57" fmla="*/ 498 h 707"/>
                <a:gd name="T58" fmla="*/ 544 w 634"/>
                <a:gd name="T59" fmla="*/ 475 h 707"/>
                <a:gd name="T60" fmla="*/ 496 w 634"/>
                <a:gd name="T61" fmla="*/ 490 h 707"/>
                <a:gd name="T62" fmla="*/ 461 w 634"/>
                <a:gd name="T63" fmla="*/ 491 h 707"/>
                <a:gd name="T64" fmla="*/ 455 w 634"/>
                <a:gd name="T65" fmla="*/ 557 h 707"/>
                <a:gd name="T66" fmla="*/ 456 w 634"/>
                <a:gd name="T67" fmla="*/ 603 h 707"/>
                <a:gd name="T68" fmla="*/ 438 w 634"/>
                <a:gd name="T69" fmla="*/ 600 h 707"/>
                <a:gd name="T70" fmla="*/ 404 w 634"/>
                <a:gd name="T71" fmla="*/ 663 h 707"/>
                <a:gd name="T72" fmla="*/ 402 w 634"/>
                <a:gd name="T73" fmla="*/ 696 h 707"/>
                <a:gd name="T74" fmla="*/ 372 w 634"/>
                <a:gd name="T75" fmla="*/ 687 h 707"/>
                <a:gd name="T76" fmla="*/ 345 w 634"/>
                <a:gd name="T77" fmla="*/ 707 h 707"/>
                <a:gd name="T78" fmla="*/ 343 w 634"/>
                <a:gd name="T79" fmla="*/ 703 h 707"/>
                <a:gd name="T80" fmla="*/ 319 w 634"/>
                <a:gd name="T81" fmla="*/ 652 h 707"/>
                <a:gd name="T82" fmla="*/ 328 w 634"/>
                <a:gd name="T83" fmla="*/ 480 h 707"/>
                <a:gd name="T84" fmla="*/ 296 w 634"/>
                <a:gd name="T85" fmla="*/ 427 h 707"/>
                <a:gd name="T86" fmla="*/ 282 w 634"/>
                <a:gd name="T87" fmla="*/ 377 h 707"/>
                <a:gd name="T88" fmla="*/ 184 w 634"/>
                <a:gd name="T89" fmla="*/ 300 h 707"/>
                <a:gd name="T90" fmla="*/ 177 w 634"/>
                <a:gd name="T91" fmla="*/ 263 h 707"/>
                <a:gd name="T92" fmla="*/ 102 w 634"/>
                <a:gd name="T93" fmla="*/ 197 h 707"/>
                <a:gd name="T94" fmla="*/ 81 w 634"/>
                <a:gd name="T95" fmla="*/ 114 h 707"/>
                <a:gd name="T96" fmla="*/ 8 w 634"/>
                <a:gd name="T97" fmla="*/ 128 h 7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634" h="707">
                  <a:moveTo>
                    <a:pt x="8" y="128"/>
                  </a:moveTo>
                  <a:lnTo>
                    <a:pt x="1" y="81"/>
                  </a:lnTo>
                  <a:lnTo>
                    <a:pt x="8" y="60"/>
                  </a:lnTo>
                  <a:lnTo>
                    <a:pt x="0" y="12"/>
                  </a:lnTo>
                  <a:lnTo>
                    <a:pt x="30" y="24"/>
                  </a:lnTo>
                  <a:lnTo>
                    <a:pt x="38" y="12"/>
                  </a:lnTo>
                  <a:lnTo>
                    <a:pt x="73" y="33"/>
                  </a:lnTo>
                  <a:lnTo>
                    <a:pt x="85" y="14"/>
                  </a:lnTo>
                  <a:lnTo>
                    <a:pt x="125" y="14"/>
                  </a:lnTo>
                  <a:lnTo>
                    <a:pt x="139" y="0"/>
                  </a:lnTo>
                  <a:lnTo>
                    <a:pt x="166" y="42"/>
                  </a:lnTo>
                  <a:lnTo>
                    <a:pt x="213" y="42"/>
                  </a:lnTo>
                  <a:lnTo>
                    <a:pt x="270" y="93"/>
                  </a:lnTo>
                  <a:lnTo>
                    <a:pt x="330" y="100"/>
                  </a:lnTo>
                  <a:lnTo>
                    <a:pt x="339" y="79"/>
                  </a:lnTo>
                  <a:lnTo>
                    <a:pt x="356" y="79"/>
                  </a:lnTo>
                  <a:lnTo>
                    <a:pt x="412" y="136"/>
                  </a:lnTo>
                  <a:lnTo>
                    <a:pt x="459" y="160"/>
                  </a:lnTo>
                  <a:lnTo>
                    <a:pt x="471" y="225"/>
                  </a:lnTo>
                  <a:lnTo>
                    <a:pt x="467" y="269"/>
                  </a:lnTo>
                  <a:lnTo>
                    <a:pt x="508" y="290"/>
                  </a:lnTo>
                  <a:lnTo>
                    <a:pt x="515" y="309"/>
                  </a:lnTo>
                  <a:lnTo>
                    <a:pt x="560" y="350"/>
                  </a:lnTo>
                  <a:lnTo>
                    <a:pt x="613" y="382"/>
                  </a:lnTo>
                  <a:lnTo>
                    <a:pt x="620" y="415"/>
                  </a:lnTo>
                  <a:lnTo>
                    <a:pt x="611" y="445"/>
                  </a:lnTo>
                  <a:lnTo>
                    <a:pt x="634" y="477"/>
                  </a:lnTo>
                  <a:lnTo>
                    <a:pt x="627" y="497"/>
                  </a:lnTo>
                  <a:lnTo>
                    <a:pt x="573" y="498"/>
                  </a:lnTo>
                  <a:lnTo>
                    <a:pt x="544" y="475"/>
                  </a:lnTo>
                  <a:lnTo>
                    <a:pt x="496" y="490"/>
                  </a:lnTo>
                  <a:lnTo>
                    <a:pt x="461" y="491"/>
                  </a:lnTo>
                  <a:lnTo>
                    <a:pt x="455" y="557"/>
                  </a:lnTo>
                  <a:lnTo>
                    <a:pt x="456" y="603"/>
                  </a:lnTo>
                  <a:lnTo>
                    <a:pt x="438" y="600"/>
                  </a:lnTo>
                  <a:lnTo>
                    <a:pt x="404" y="663"/>
                  </a:lnTo>
                  <a:lnTo>
                    <a:pt x="402" y="696"/>
                  </a:lnTo>
                  <a:lnTo>
                    <a:pt x="372" y="687"/>
                  </a:lnTo>
                  <a:lnTo>
                    <a:pt x="345" y="707"/>
                  </a:lnTo>
                  <a:lnTo>
                    <a:pt x="343" y="703"/>
                  </a:lnTo>
                  <a:lnTo>
                    <a:pt x="319" y="652"/>
                  </a:lnTo>
                  <a:lnTo>
                    <a:pt x="328" y="480"/>
                  </a:lnTo>
                  <a:lnTo>
                    <a:pt x="296" y="427"/>
                  </a:lnTo>
                  <a:lnTo>
                    <a:pt x="282" y="377"/>
                  </a:lnTo>
                  <a:lnTo>
                    <a:pt x="184" y="300"/>
                  </a:lnTo>
                  <a:lnTo>
                    <a:pt x="177" y="263"/>
                  </a:lnTo>
                  <a:lnTo>
                    <a:pt x="102" y="197"/>
                  </a:lnTo>
                  <a:lnTo>
                    <a:pt x="81" y="114"/>
                  </a:lnTo>
                  <a:lnTo>
                    <a:pt x="8" y="128"/>
                  </a:lnTo>
                  <a:close/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99" name="Freeform 99"/>
            <p:cNvSpPr>
              <a:spLocks/>
            </p:cNvSpPr>
            <p:nvPr/>
          </p:nvSpPr>
          <p:spPr bwMode="auto">
            <a:xfrm>
              <a:off x="745185" y="3859001"/>
              <a:ext cx="247183" cy="158380"/>
            </a:xfrm>
            <a:custGeom>
              <a:avLst/>
              <a:gdLst>
                <a:gd name="T0" fmla="*/ 401 w 1620"/>
                <a:gd name="T1" fmla="*/ 38 h 1039"/>
                <a:gd name="T2" fmla="*/ 460 w 1620"/>
                <a:gd name="T3" fmla="*/ 16 h 1039"/>
                <a:gd name="T4" fmla="*/ 578 w 1620"/>
                <a:gd name="T5" fmla="*/ 55 h 1039"/>
                <a:gd name="T6" fmla="*/ 644 w 1620"/>
                <a:gd name="T7" fmla="*/ 106 h 1039"/>
                <a:gd name="T8" fmla="*/ 741 w 1620"/>
                <a:gd name="T9" fmla="*/ 106 h 1039"/>
                <a:gd name="T10" fmla="*/ 810 w 1620"/>
                <a:gd name="T11" fmla="*/ 69 h 1039"/>
                <a:gd name="T12" fmla="*/ 975 w 1620"/>
                <a:gd name="T13" fmla="*/ 20 h 1039"/>
                <a:gd name="T14" fmla="*/ 1111 w 1620"/>
                <a:gd name="T15" fmla="*/ 83 h 1039"/>
                <a:gd name="T16" fmla="*/ 1193 w 1620"/>
                <a:gd name="T17" fmla="*/ 186 h 1039"/>
                <a:gd name="T18" fmla="*/ 1305 w 1620"/>
                <a:gd name="T19" fmla="*/ 313 h 1039"/>
                <a:gd name="T20" fmla="*/ 1328 w 1620"/>
                <a:gd name="T21" fmla="*/ 538 h 1039"/>
                <a:gd name="T22" fmla="*/ 1384 w 1620"/>
                <a:gd name="T23" fmla="*/ 644 h 1039"/>
                <a:gd name="T24" fmla="*/ 1502 w 1620"/>
                <a:gd name="T25" fmla="*/ 656 h 1039"/>
                <a:gd name="T26" fmla="*/ 1589 w 1620"/>
                <a:gd name="T27" fmla="*/ 629 h 1039"/>
                <a:gd name="T28" fmla="*/ 1601 w 1620"/>
                <a:gd name="T29" fmla="*/ 674 h 1039"/>
                <a:gd name="T30" fmla="*/ 1620 w 1620"/>
                <a:gd name="T31" fmla="*/ 717 h 1039"/>
                <a:gd name="T32" fmla="*/ 1555 w 1620"/>
                <a:gd name="T33" fmla="*/ 772 h 1039"/>
                <a:gd name="T34" fmla="*/ 1481 w 1620"/>
                <a:gd name="T35" fmla="*/ 815 h 1039"/>
                <a:gd name="T36" fmla="*/ 1473 w 1620"/>
                <a:gd name="T37" fmla="*/ 867 h 1039"/>
                <a:gd name="T38" fmla="*/ 1451 w 1620"/>
                <a:gd name="T39" fmla="*/ 954 h 1039"/>
                <a:gd name="T40" fmla="*/ 1420 w 1620"/>
                <a:gd name="T41" fmla="*/ 996 h 1039"/>
                <a:gd name="T42" fmla="*/ 1364 w 1620"/>
                <a:gd name="T43" fmla="*/ 955 h 1039"/>
                <a:gd name="T44" fmla="*/ 1310 w 1620"/>
                <a:gd name="T45" fmla="*/ 947 h 1039"/>
                <a:gd name="T46" fmla="*/ 1193 w 1620"/>
                <a:gd name="T47" fmla="*/ 917 h 1039"/>
                <a:gd name="T48" fmla="*/ 1037 w 1620"/>
                <a:gd name="T49" fmla="*/ 976 h 1039"/>
                <a:gd name="T50" fmla="*/ 975 w 1620"/>
                <a:gd name="T51" fmla="*/ 1017 h 1039"/>
                <a:gd name="T52" fmla="*/ 884 w 1620"/>
                <a:gd name="T53" fmla="*/ 1024 h 1039"/>
                <a:gd name="T54" fmla="*/ 815 w 1620"/>
                <a:gd name="T55" fmla="*/ 1011 h 1039"/>
                <a:gd name="T56" fmla="*/ 749 w 1620"/>
                <a:gd name="T57" fmla="*/ 1013 h 1039"/>
                <a:gd name="T58" fmla="*/ 632 w 1620"/>
                <a:gd name="T59" fmla="*/ 1015 h 1039"/>
                <a:gd name="T60" fmla="*/ 594 w 1620"/>
                <a:gd name="T61" fmla="*/ 999 h 1039"/>
                <a:gd name="T62" fmla="*/ 500 w 1620"/>
                <a:gd name="T63" fmla="*/ 1025 h 1039"/>
                <a:gd name="T64" fmla="*/ 494 w 1620"/>
                <a:gd name="T65" fmla="*/ 972 h 1039"/>
                <a:gd name="T66" fmla="*/ 473 w 1620"/>
                <a:gd name="T67" fmla="*/ 925 h 1039"/>
                <a:gd name="T68" fmla="*/ 412 w 1620"/>
                <a:gd name="T69" fmla="*/ 881 h 1039"/>
                <a:gd name="T70" fmla="*/ 437 w 1620"/>
                <a:gd name="T71" fmla="*/ 819 h 1039"/>
                <a:gd name="T72" fmla="*/ 343 w 1620"/>
                <a:gd name="T73" fmla="*/ 847 h 1039"/>
                <a:gd name="T74" fmla="*/ 275 w 1620"/>
                <a:gd name="T75" fmla="*/ 837 h 1039"/>
                <a:gd name="T76" fmla="*/ 198 w 1620"/>
                <a:gd name="T77" fmla="*/ 786 h 1039"/>
                <a:gd name="T78" fmla="*/ 211 w 1620"/>
                <a:gd name="T79" fmla="*/ 721 h 1039"/>
                <a:gd name="T80" fmla="*/ 116 w 1620"/>
                <a:gd name="T81" fmla="*/ 659 h 1039"/>
                <a:gd name="T82" fmla="*/ 45 w 1620"/>
                <a:gd name="T83" fmla="*/ 557 h 1039"/>
                <a:gd name="T84" fmla="*/ 0 w 1620"/>
                <a:gd name="T85" fmla="*/ 523 h 1039"/>
                <a:gd name="T86" fmla="*/ 68 w 1620"/>
                <a:gd name="T87" fmla="*/ 475 h 1039"/>
                <a:gd name="T88" fmla="*/ 134 w 1620"/>
                <a:gd name="T89" fmla="*/ 448 h 1039"/>
                <a:gd name="T90" fmla="*/ 166 w 1620"/>
                <a:gd name="T91" fmla="*/ 381 h 1039"/>
                <a:gd name="T92" fmla="*/ 269 w 1620"/>
                <a:gd name="T93" fmla="*/ 171 h 1039"/>
                <a:gd name="T94" fmla="*/ 351 w 1620"/>
                <a:gd name="T95" fmla="*/ 92 h 1039"/>
                <a:gd name="T96" fmla="*/ 365 w 1620"/>
                <a:gd name="T97" fmla="*/ 39 h 10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620" h="1039">
                  <a:moveTo>
                    <a:pt x="365" y="39"/>
                  </a:moveTo>
                  <a:lnTo>
                    <a:pt x="401" y="38"/>
                  </a:lnTo>
                  <a:lnTo>
                    <a:pt x="425" y="16"/>
                  </a:lnTo>
                  <a:lnTo>
                    <a:pt x="460" y="16"/>
                  </a:lnTo>
                  <a:lnTo>
                    <a:pt x="527" y="53"/>
                  </a:lnTo>
                  <a:lnTo>
                    <a:pt x="578" y="55"/>
                  </a:lnTo>
                  <a:lnTo>
                    <a:pt x="627" y="78"/>
                  </a:lnTo>
                  <a:lnTo>
                    <a:pt x="644" y="106"/>
                  </a:lnTo>
                  <a:lnTo>
                    <a:pt x="683" y="125"/>
                  </a:lnTo>
                  <a:lnTo>
                    <a:pt x="741" y="106"/>
                  </a:lnTo>
                  <a:lnTo>
                    <a:pt x="779" y="104"/>
                  </a:lnTo>
                  <a:lnTo>
                    <a:pt x="810" y="69"/>
                  </a:lnTo>
                  <a:lnTo>
                    <a:pt x="932" y="47"/>
                  </a:lnTo>
                  <a:lnTo>
                    <a:pt x="975" y="20"/>
                  </a:lnTo>
                  <a:lnTo>
                    <a:pt x="1090" y="0"/>
                  </a:lnTo>
                  <a:lnTo>
                    <a:pt x="1111" y="83"/>
                  </a:lnTo>
                  <a:lnTo>
                    <a:pt x="1186" y="149"/>
                  </a:lnTo>
                  <a:lnTo>
                    <a:pt x="1193" y="186"/>
                  </a:lnTo>
                  <a:lnTo>
                    <a:pt x="1291" y="263"/>
                  </a:lnTo>
                  <a:lnTo>
                    <a:pt x="1305" y="313"/>
                  </a:lnTo>
                  <a:lnTo>
                    <a:pt x="1337" y="366"/>
                  </a:lnTo>
                  <a:lnTo>
                    <a:pt x="1328" y="538"/>
                  </a:lnTo>
                  <a:lnTo>
                    <a:pt x="1352" y="589"/>
                  </a:lnTo>
                  <a:lnTo>
                    <a:pt x="1384" y="644"/>
                  </a:lnTo>
                  <a:lnTo>
                    <a:pt x="1435" y="655"/>
                  </a:lnTo>
                  <a:lnTo>
                    <a:pt x="1502" y="656"/>
                  </a:lnTo>
                  <a:lnTo>
                    <a:pt x="1532" y="634"/>
                  </a:lnTo>
                  <a:lnTo>
                    <a:pt x="1589" y="629"/>
                  </a:lnTo>
                  <a:lnTo>
                    <a:pt x="1620" y="654"/>
                  </a:lnTo>
                  <a:lnTo>
                    <a:pt x="1601" y="674"/>
                  </a:lnTo>
                  <a:lnTo>
                    <a:pt x="1620" y="688"/>
                  </a:lnTo>
                  <a:lnTo>
                    <a:pt x="1620" y="717"/>
                  </a:lnTo>
                  <a:lnTo>
                    <a:pt x="1593" y="763"/>
                  </a:lnTo>
                  <a:lnTo>
                    <a:pt x="1555" y="772"/>
                  </a:lnTo>
                  <a:lnTo>
                    <a:pt x="1491" y="776"/>
                  </a:lnTo>
                  <a:lnTo>
                    <a:pt x="1481" y="815"/>
                  </a:lnTo>
                  <a:lnTo>
                    <a:pt x="1458" y="840"/>
                  </a:lnTo>
                  <a:lnTo>
                    <a:pt x="1473" y="867"/>
                  </a:lnTo>
                  <a:lnTo>
                    <a:pt x="1470" y="921"/>
                  </a:lnTo>
                  <a:lnTo>
                    <a:pt x="1451" y="954"/>
                  </a:lnTo>
                  <a:lnTo>
                    <a:pt x="1463" y="998"/>
                  </a:lnTo>
                  <a:lnTo>
                    <a:pt x="1420" y="996"/>
                  </a:lnTo>
                  <a:lnTo>
                    <a:pt x="1411" y="977"/>
                  </a:lnTo>
                  <a:lnTo>
                    <a:pt x="1364" y="955"/>
                  </a:lnTo>
                  <a:lnTo>
                    <a:pt x="1329" y="968"/>
                  </a:lnTo>
                  <a:lnTo>
                    <a:pt x="1310" y="947"/>
                  </a:lnTo>
                  <a:lnTo>
                    <a:pt x="1249" y="923"/>
                  </a:lnTo>
                  <a:lnTo>
                    <a:pt x="1193" y="917"/>
                  </a:lnTo>
                  <a:lnTo>
                    <a:pt x="1146" y="925"/>
                  </a:lnTo>
                  <a:lnTo>
                    <a:pt x="1037" y="976"/>
                  </a:lnTo>
                  <a:lnTo>
                    <a:pt x="1021" y="1002"/>
                  </a:lnTo>
                  <a:lnTo>
                    <a:pt x="975" y="1017"/>
                  </a:lnTo>
                  <a:lnTo>
                    <a:pt x="953" y="1032"/>
                  </a:lnTo>
                  <a:lnTo>
                    <a:pt x="884" y="1024"/>
                  </a:lnTo>
                  <a:lnTo>
                    <a:pt x="852" y="1024"/>
                  </a:lnTo>
                  <a:lnTo>
                    <a:pt x="815" y="1011"/>
                  </a:lnTo>
                  <a:lnTo>
                    <a:pt x="784" y="1024"/>
                  </a:lnTo>
                  <a:lnTo>
                    <a:pt x="749" y="1013"/>
                  </a:lnTo>
                  <a:lnTo>
                    <a:pt x="696" y="1039"/>
                  </a:lnTo>
                  <a:lnTo>
                    <a:pt x="632" y="1015"/>
                  </a:lnTo>
                  <a:lnTo>
                    <a:pt x="614" y="1020"/>
                  </a:lnTo>
                  <a:lnTo>
                    <a:pt x="594" y="999"/>
                  </a:lnTo>
                  <a:lnTo>
                    <a:pt x="545" y="997"/>
                  </a:lnTo>
                  <a:lnTo>
                    <a:pt x="500" y="1025"/>
                  </a:lnTo>
                  <a:lnTo>
                    <a:pt x="480" y="992"/>
                  </a:lnTo>
                  <a:lnTo>
                    <a:pt x="494" y="972"/>
                  </a:lnTo>
                  <a:lnTo>
                    <a:pt x="497" y="945"/>
                  </a:lnTo>
                  <a:lnTo>
                    <a:pt x="473" y="925"/>
                  </a:lnTo>
                  <a:lnTo>
                    <a:pt x="423" y="921"/>
                  </a:lnTo>
                  <a:lnTo>
                    <a:pt x="412" y="881"/>
                  </a:lnTo>
                  <a:lnTo>
                    <a:pt x="406" y="853"/>
                  </a:lnTo>
                  <a:lnTo>
                    <a:pt x="437" y="819"/>
                  </a:lnTo>
                  <a:lnTo>
                    <a:pt x="373" y="806"/>
                  </a:lnTo>
                  <a:lnTo>
                    <a:pt x="343" y="847"/>
                  </a:lnTo>
                  <a:lnTo>
                    <a:pt x="314" y="820"/>
                  </a:lnTo>
                  <a:lnTo>
                    <a:pt x="275" y="837"/>
                  </a:lnTo>
                  <a:lnTo>
                    <a:pt x="259" y="806"/>
                  </a:lnTo>
                  <a:lnTo>
                    <a:pt x="198" y="786"/>
                  </a:lnTo>
                  <a:lnTo>
                    <a:pt x="190" y="766"/>
                  </a:lnTo>
                  <a:lnTo>
                    <a:pt x="211" y="721"/>
                  </a:lnTo>
                  <a:lnTo>
                    <a:pt x="163" y="685"/>
                  </a:lnTo>
                  <a:lnTo>
                    <a:pt x="116" y="659"/>
                  </a:lnTo>
                  <a:lnTo>
                    <a:pt x="103" y="626"/>
                  </a:lnTo>
                  <a:lnTo>
                    <a:pt x="45" y="557"/>
                  </a:lnTo>
                  <a:lnTo>
                    <a:pt x="34" y="534"/>
                  </a:lnTo>
                  <a:lnTo>
                    <a:pt x="0" y="523"/>
                  </a:lnTo>
                  <a:lnTo>
                    <a:pt x="36" y="485"/>
                  </a:lnTo>
                  <a:lnTo>
                    <a:pt x="68" y="475"/>
                  </a:lnTo>
                  <a:lnTo>
                    <a:pt x="85" y="443"/>
                  </a:lnTo>
                  <a:lnTo>
                    <a:pt x="134" y="448"/>
                  </a:lnTo>
                  <a:lnTo>
                    <a:pt x="167" y="416"/>
                  </a:lnTo>
                  <a:lnTo>
                    <a:pt x="166" y="381"/>
                  </a:lnTo>
                  <a:lnTo>
                    <a:pt x="230" y="284"/>
                  </a:lnTo>
                  <a:lnTo>
                    <a:pt x="269" y="171"/>
                  </a:lnTo>
                  <a:lnTo>
                    <a:pt x="307" y="100"/>
                  </a:lnTo>
                  <a:lnTo>
                    <a:pt x="351" y="92"/>
                  </a:lnTo>
                  <a:lnTo>
                    <a:pt x="369" y="51"/>
                  </a:lnTo>
                  <a:lnTo>
                    <a:pt x="365" y="39"/>
                  </a:lnTo>
                  <a:close/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0" name="Freeform 100"/>
            <p:cNvSpPr>
              <a:spLocks/>
            </p:cNvSpPr>
            <p:nvPr/>
          </p:nvSpPr>
          <p:spPr bwMode="auto">
            <a:xfrm>
              <a:off x="729621" y="3848931"/>
              <a:ext cx="72324" cy="89718"/>
            </a:xfrm>
            <a:custGeom>
              <a:avLst/>
              <a:gdLst>
                <a:gd name="T0" fmla="*/ 106 w 475"/>
                <a:gd name="T1" fmla="*/ 589 h 589"/>
                <a:gd name="T2" fmla="*/ 142 w 475"/>
                <a:gd name="T3" fmla="*/ 551 h 589"/>
                <a:gd name="T4" fmla="*/ 174 w 475"/>
                <a:gd name="T5" fmla="*/ 541 h 589"/>
                <a:gd name="T6" fmla="*/ 191 w 475"/>
                <a:gd name="T7" fmla="*/ 509 h 589"/>
                <a:gd name="T8" fmla="*/ 240 w 475"/>
                <a:gd name="T9" fmla="*/ 514 h 589"/>
                <a:gd name="T10" fmla="*/ 273 w 475"/>
                <a:gd name="T11" fmla="*/ 482 h 589"/>
                <a:gd name="T12" fmla="*/ 272 w 475"/>
                <a:gd name="T13" fmla="*/ 447 h 589"/>
                <a:gd name="T14" fmla="*/ 336 w 475"/>
                <a:gd name="T15" fmla="*/ 350 h 589"/>
                <a:gd name="T16" fmla="*/ 375 w 475"/>
                <a:gd name="T17" fmla="*/ 237 h 589"/>
                <a:gd name="T18" fmla="*/ 413 w 475"/>
                <a:gd name="T19" fmla="*/ 166 h 589"/>
                <a:gd name="T20" fmla="*/ 457 w 475"/>
                <a:gd name="T21" fmla="*/ 158 h 589"/>
                <a:gd name="T22" fmla="*/ 475 w 475"/>
                <a:gd name="T23" fmla="*/ 117 h 589"/>
                <a:gd name="T24" fmla="*/ 458 w 475"/>
                <a:gd name="T25" fmla="*/ 72 h 589"/>
                <a:gd name="T26" fmla="*/ 412 w 475"/>
                <a:gd name="T27" fmla="*/ 42 h 589"/>
                <a:gd name="T28" fmla="*/ 368 w 475"/>
                <a:gd name="T29" fmla="*/ 0 h 589"/>
                <a:gd name="T30" fmla="*/ 327 w 475"/>
                <a:gd name="T31" fmla="*/ 27 h 589"/>
                <a:gd name="T32" fmla="*/ 270 w 475"/>
                <a:gd name="T33" fmla="*/ 13 h 589"/>
                <a:gd name="T34" fmla="*/ 196 w 475"/>
                <a:gd name="T35" fmla="*/ 19 h 589"/>
                <a:gd name="T36" fmla="*/ 154 w 475"/>
                <a:gd name="T37" fmla="*/ 7 h 589"/>
                <a:gd name="T38" fmla="*/ 94 w 475"/>
                <a:gd name="T39" fmla="*/ 12 h 589"/>
                <a:gd name="T40" fmla="*/ 62 w 475"/>
                <a:gd name="T41" fmla="*/ 62 h 589"/>
                <a:gd name="T42" fmla="*/ 29 w 475"/>
                <a:gd name="T43" fmla="*/ 88 h 589"/>
                <a:gd name="T44" fmla="*/ 24 w 475"/>
                <a:gd name="T45" fmla="*/ 123 h 589"/>
                <a:gd name="T46" fmla="*/ 0 w 475"/>
                <a:gd name="T47" fmla="*/ 96 h 589"/>
                <a:gd name="T48" fmla="*/ 0 w 475"/>
                <a:gd name="T49" fmla="*/ 573 h 589"/>
                <a:gd name="T50" fmla="*/ 13 w 475"/>
                <a:gd name="T51" fmla="*/ 561 h 589"/>
                <a:gd name="T52" fmla="*/ 42 w 475"/>
                <a:gd name="T53" fmla="*/ 571 h 589"/>
                <a:gd name="T54" fmla="*/ 79 w 475"/>
                <a:gd name="T55" fmla="*/ 579 h 589"/>
                <a:gd name="T56" fmla="*/ 106 w 475"/>
                <a:gd name="T57" fmla="*/ 589 h 5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475" h="589">
                  <a:moveTo>
                    <a:pt x="106" y="589"/>
                  </a:moveTo>
                  <a:lnTo>
                    <a:pt x="142" y="551"/>
                  </a:lnTo>
                  <a:lnTo>
                    <a:pt x="174" y="541"/>
                  </a:lnTo>
                  <a:lnTo>
                    <a:pt x="191" y="509"/>
                  </a:lnTo>
                  <a:lnTo>
                    <a:pt x="240" y="514"/>
                  </a:lnTo>
                  <a:lnTo>
                    <a:pt x="273" y="482"/>
                  </a:lnTo>
                  <a:lnTo>
                    <a:pt x="272" y="447"/>
                  </a:lnTo>
                  <a:lnTo>
                    <a:pt x="336" y="350"/>
                  </a:lnTo>
                  <a:lnTo>
                    <a:pt x="375" y="237"/>
                  </a:lnTo>
                  <a:lnTo>
                    <a:pt x="413" y="166"/>
                  </a:lnTo>
                  <a:lnTo>
                    <a:pt x="457" y="158"/>
                  </a:lnTo>
                  <a:lnTo>
                    <a:pt x="475" y="117"/>
                  </a:lnTo>
                  <a:lnTo>
                    <a:pt x="458" y="72"/>
                  </a:lnTo>
                  <a:lnTo>
                    <a:pt x="412" y="42"/>
                  </a:lnTo>
                  <a:lnTo>
                    <a:pt x="368" y="0"/>
                  </a:lnTo>
                  <a:lnTo>
                    <a:pt x="327" y="27"/>
                  </a:lnTo>
                  <a:lnTo>
                    <a:pt x="270" y="13"/>
                  </a:lnTo>
                  <a:lnTo>
                    <a:pt x="196" y="19"/>
                  </a:lnTo>
                  <a:lnTo>
                    <a:pt x="154" y="7"/>
                  </a:lnTo>
                  <a:lnTo>
                    <a:pt x="94" y="12"/>
                  </a:lnTo>
                  <a:lnTo>
                    <a:pt x="62" y="62"/>
                  </a:lnTo>
                  <a:lnTo>
                    <a:pt x="29" y="88"/>
                  </a:lnTo>
                  <a:lnTo>
                    <a:pt x="24" y="123"/>
                  </a:lnTo>
                  <a:lnTo>
                    <a:pt x="0" y="96"/>
                  </a:lnTo>
                  <a:lnTo>
                    <a:pt x="0" y="573"/>
                  </a:lnTo>
                  <a:lnTo>
                    <a:pt x="13" y="561"/>
                  </a:lnTo>
                  <a:lnTo>
                    <a:pt x="42" y="571"/>
                  </a:lnTo>
                  <a:lnTo>
                    <a:pt x="79" y="579"/>
                  </a:lnTo>
                  <a:lnTo>
                    <a:pt x="106" y="589"/>
                  </a:lnTo>
                  <a:close/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1" name="Freeform 101"/>
            <p:cNvSpPr>
              <a:spLocks/>
            </p:cNvSpPr>
            <p:nvPr/>
          </p:nvSpPr>
          <p:spPr bwMode="auto">
            <a:xfrm>
              <a:off x="729621" y="3818720"/>
              <a:ext cx="64084" cy="49437"/>
            </a:xfrm>
            <a:custGeom>
              <a:avLst/>
              <a:gdLst>
                <a:gd name="T0" fmla="*/ 0 w 422"/>
                <a:gd name="T1" fmla="*/ 294 h 321"/>
                <a:gd name="T2" fmla="*/ 24 w 422"/>
                <a:gd name="T3" fmla="*/ 321 h 321"/>
                <a:gd name="T4" fmla="*/ 29 w 422"/>
                <a:gd name="T5" fmla="*/ 286 h 321"/>
                <a:gd name="T6" fmla="*/ 62 w 422"/>
                <a:gd name="T7" fmla="*/ 260 h 321"/>
                <a:gd name="T8" fmla="*/ 94 w 422"/>
                <a:gd name="T9" fmla="*/ 210 h 321"/>
                <a:gd name="T10" fmla="*/ 154 w 422"/>
                <a:gd name="T11" fmla="*/ 205 h 321"/>
                <a:gd name="T12" fmla="*/ 196 w 422"/>
                <a:gd name="T13" fmla="*/ 217 h 321"/>
                <a:gd name="T14" fmla="*/ 270 w 422"/>
                <a:gd name="T15" fmla="*/ 211 h 321"/>
                <a:gd name="T16" fmla="*/ 327 w 422"/>
                <a:gd name="T17" fmla="*/ 225 h 321"/>
                <a:gd name="T18" fmla="*/ 376 w 422"/>
                <a:gd name="T19" fmla="*/ 194 h 321"/>
                <a:gd name="T20" fmla="*/ 385 w 422"/>
                <a:gd name="T21" fmla="*/ 131 h 321"/>
                <a:gd name="T22" fmla="*/ 422 w 422"/>
                <a:gd name="T23" fmla="*/ 51 h 321"/>
                <a:gd name="T24" fmla="*/ 418 w 422"/>
                <a:gd name="T25" fmla="*/ 51 h 321"/>
                <a:gd name="T26" fmla="*/ 341 w 422"/>
                <a:gd name="T27" fmla="*/ 5 h 321"/>
                <a:gd name="T28" fmla="*/ 272 w 422"/>
                <a:gd name="T29" fmla="*/ 3 h 321"/>
                <a:gd name="T30" fmla="*/ 249 w 422"/>
                <a:gd name="T31" fmla="*/ 14 h 321"/>
                <a:gd name="T32" fmla="*/ 220 w 422"/>
                <a:gd name="T33" fmla="*/ 0 h 321"/>
                <a:gd name="T34" fmla="*/ 191 w 422"/>
                <a:gd name="T35" fmla="*/ 4 h 321"/>
                <a:gd name="T36" fmla="*/ 168 w 422"/>
                <a:gd name="T37" fmla="*/ 29 h 321"/>
                <a:gd name="T38" fmla="*/ 141 w 422"/>
                <a:gd name="T39" fmla="*/ 10 h 321"/>
                <a:gd name="T40" fmla="*/ 98 w 422"/>
                <a:gd name="T41" fmla="*/ 10 h 321"/>
                <a:gd name="T42" fmla="*/ 69 w 422"/>
                <a:gd name="T43" fmla="*/ 6 h 321"/>
                <a:gd name="T44" fmla="*/ 40 w 422"/>
                <a:gd name="T45" fmla="*/ 17 h 321"/>
                <a:gd name="T46" fmla="*/ 19 w 422"/>
                <a:gd name="T47" fmla="*/ 51 h 321"/>
                <a:gd name="T48" fmla="*/ 0 w 422"/>
                <a:gd name="T49" fmla="*/ 51 h 321"/>
                <a:gd name="T50" fmla="*/ 0 w 422"/>
                <a:gd name="T51" fmla="*/ 294 h 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22" h="321">
                  <a:moveTo>
                    <a:pt x="0" y="294"/>
                  </a:moveTo>
                  <a:lnTo>
                    <a:pt x="24" y="321"/>
                  </a:lnTo>
                  <a:lnTo>
                    <a:pt x="29" y="286"/>
                  </a:lnTo>
                  <a:lnTo>
                    <a:pt x="62" y="260"/>
                  </a:lnTo>
                  <a:lnTo>
                    <a:pt x="94" y="210"/>
                  </a:lnTo>
                  <a:lnTo>
                    <a:pt x="154" y="205"/>
                  </a:lnTo>
                  <a:lnTo>
                    <a:pt x="196" y="217"/>
                  </a:lnTo>
                  <a:lnTo>
                    <a:pt x="270" y="211"/>
                  </a:lnTo>
                  <a:lnTo>
                    <a:pt x="327" y="225"/>
                  </a:lnTo>
                  <a:lnTo>
                    <a:pt x="376" y="194"/>
                  </a:lnTo>
                  <a:lnTo>
                    <a:pt x="385" y="131"/>
                  </a:lnTo>
                  <a:lnTo>
                    <a:pt x="422" y="51"/>
                  </a:lnTo>
                  <a:lnTo>
                    <a:pt x="418" y="51"/>
                  </a:lnTo>
                  <a:lnTo>
                    <a:pt x="341" y="5"/>
                  </a:lnTo>
                  <a:lnTo>
                    <a:pt x="272" y="3"/>
                  </a:lnTo>
                  <a:lnTo>
                    <a:pt x="249" y="14"/>
                  </a:lnTo>
                  <a:lnTo>
                    <a:pt x="220" y="0"/>
                  </a:lnTo>
                  <a:lnTo>
                    <a:pt x="191" y="4"/>
                  </a:lnTo>
                  <a:lnTo>
                    <a:pt x="168" y="29"/>
                  </a:lnTo>
                  <a:lnTo>
                    <a:pt x="141" y="10"/>
                  </a:lnTo>
                  <a:lnTo>
                    <a:pt x="98" y="10"/>
                  </a:lnTo>
                  <a:lnTo>
                    <a:pt x="69" y="6"/>
                  </a:lnTo>
                  <a:lnTo>
                    <a:pt x="40" y="17"/>
                  </a:lnTo>
                  <a:lnTo>
                    <a:pt x="19" y="51"/>
                  </a:lnTo>
                  <a:lnTo>
                    <a:pt x="0" y="51"/>
                  </a:lnTo>
                  <a:lnTo>
                    <a:pt x="0" y="294"/>
                  </a:lnTo>
                  <a:close/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2" name="Freeform 102"/>
            <p:cNvSpPr>
              <a:spLocks/>
            </p:cNvSpPr>
            <p:nvPr/>
          </p:nvSpPr>
          <p:spPr bwMode="auto">
            <a:xfrm>
              <a:off x="807438" y="3999072"/>
              <a:ext cx="162042" cy="102535"/>
            </a:xfrm>
            <a:custGeom>
              <a:avLst/>
              <a:gdLst>
                <a:gd name="T0" fmla="*/ 69 w 1061"/>
                <a:gd name="T1" fmla="*/ 8 h 675"/>
                <a:gd name="T2" fmla="*/ 90 w 1061"/>
                <a:gd name="T3" fmla="*/ 55 h 675"/>
                <a:gd name="T4" fmla="*/ 96 w 1061"/>
                <a:gd name="T5" fmla="*/ 108 h 675"/>
                <a:gd name="T6" fmla="*/ 190 w 1061"/>
                <a:gd name="T7" fmla="*/ 82 h 675"/>
                <a:gd name="T8" fmla="*/ 228 w 1061"/>
                <a:gd name="T9" fmla="*/ 98 h 675"/>
                <a:gd name="T10" fmla="*/ 345 w 1061"/>
                <a:gd name="T11" fmla="*/ 96 h 675"/>
                <a:gd name="T12" fmla="*/ 411 w 1061"/>
                <a:gd name="T13" fmla="*/ 94 h 675"/>
                <a:gd name="T14" fmla="*/ 480 w 1061"/>
                <a:gd name="T15" fmla="*/ 107 h 675"/>
                <a:gd name="T16" fmla="*/ 571 w 1061"/>
                <a:gd name="T17" fmla="*/ 100 h 675"/>
                <a:gd name="T18" fmla="*/ 633 w 1061"/>
                <a:gd name="T19" fmla="*/ 59 h 675"/>
                <a:gd name="T20" fmla="*/ 789 w 1061"/>
                <a:gd name="T21" fmla="*/ 0 h 675"/>
                <a:gd name="T22" fmla="*/ 906 w 1061"/>
                <a:gd name="T23" fmla="*/ 30 h 675"/>
                <a:gd name="T24" fmla="*/ 960 w 1061"/>
                <a:gd name="T25" fmla="*/ 38 h 675"/>
                <a:gd name="T26" fmla="*/ 1016 w 1061"/>
                <a:gd name="T27" fmla="*/ 79 h 675"/>
                <a:gd name="T28" fmla="*/ 1061 w 1061"/>
                <a:gd name="T29" fmla="*/ 90 h 675"/>
                <a:gd name="T30" fmla="*/ 1032 w 1061"/>
                <a:gd name="T31" fmla="*/ 181 h 675"/>
                <a:gd name="T32" fmla="*/ 948 w 1061"/>
                <a:gd name="T33" fmla="*/ 221 h 675"/>
                <a:gd name="T34" fmla="*/ 944 w 1061"/>
                <a:gd name="T35" fmla="*/ 338 h 675"/>
                <a:gd name="T36" fmla="*/ 899 w 1061"/>
                <a:gd name="T37" fmla="*/ 396 h 675"/>
                <a:gd name="T38" fmla="*/ 967 w 1061"/>
                <a:gd name="T39" fmla="*/ 453 h 675"/>
                <a:gd name="T40" fmla="*/ 994 w 1061"/>
                <a:gd name="T41" fmla="*/ 500 h 675"/>
                <a:gd name="T42" fmla="*/ 927 w 1061"/>
                <a:gd name="T43" fmla="*/ 511 h 675"/>
                <a:gd name="T44" fmla="*/ 823 w 1061"/>
                <a:gd name="T45" fmla="*/ 471 h 675"/>
                <a:gd name="T46" fmla="*/ 774 w 1061"/>
                <a:gd name="T47" fmla="*/ 497 h 675"/>
                <a:gd name="T48" fmla="*/ 744 w 1061"/>
                <a:gd name="T49" fmla="*/ 532 h 675"/>
                <a:gd name="T50" fmla="*/ 678 w 1061"/>
                <a:gd name="T51" fmla="*/ 565 h 675"/>
                <a:gd name="T52" fmla="*/ 690 w 1061"/>
                <a:gd name="T53" fmla="*/ 638 h 675"/>
                <a:gd name="T54" fmla="*/ 588 w 1061"/>
                <a:gd name="T55" fmla="*/ 654 h 675"/>
                <a:gd name="T56" fmla="*/ 520 w 1061"/>
                <a:gd name="T57" fmla="*/ 652 h 675"/>
                <a:gd name="T58" fmla="*/ 460 w 1061"/>
                <a:gd name="T59" fmla="*/ 672 h 675"/>
                <a:gd name="T60" fmla="*/ 420 w 1061"/>
                <a:gd name="T61" fmla="*/ 638 h 675"/>
                <a:gd name="T62" fmla="*/ 328 w 1061"/>
                <a:gd name="T63" fmla="*/ 632 h 675"/>
                <a:gd name="T64" fmla="*/ 249 w 1061"/>
                <a:gd name="T65" fmla="*/ 675 h 675"/>
                <a:gd name="T66" fmla="*/ 170 w 1061"/>
                <a:gd name="T67" fmla="*/ 664 h 675"/>
                <a:gd name="T68" fmla="*/ 162 w 1061"/>
                <a:gd name="T69" fmla="*/ 629 h 675"/>
                <a:gd name="T70" fmla="*/ 107 w 1061"/>
                <a:gd name="T71" fmla="*/ 499 h 675"/>
                <a:gd name="T72" fmla="*/ 36 w 1061"/>
                <a:gd name="T73" fmla="*/ 440 h 675"/>
                <a:gd name="T74" fmla="*/ 23 w 1061"/>
                <a:gd name="T75" fmla="*/ 371 h 675"/>
                <a:gd name="T76" fmla="*/ 84 w 1061"/>
                <a:gd name="T77" fmla="*/ 280 h 675"/>
                <a:gd name="T78" fmla="*/ 71 w 1061"/>
                <a:gd name="T79" fmla="*/ 195 h 675"/>
                <a:gd name="T80" fmla="*/ 0 w 1061"/>
                <a:gd name="T81" fmla="*/ 68 h 675"/>
                <a:gd name="T82" fmla="*/ 19 w 1061"/>
                <a:gd name="T83" fmla="*/ 4 h 6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061" h="675">
                  <a:moveTo>
                    <a:pt x="19" y="4"/>
                  </a:moveTo>
                  <a:lnTo>
                    <a:pt x="69" y="8"/>
                  </a:lnTo>
                  <a:lnTo>
                    <a:pt x="93" y="28"/>
                  </a:lnTo>
                  <a:lnTo>
                    <a:pt x="90" y="55"/>
                  </a:lnTo>
                  <a:lnTo>
                    <a:pt x="76" y="75"/>
                  </a:lnTo>
                  <a:lnTo>
                    <a:pt x="96" y="108"/>
                  </a:lnTo>
                  <a:lnTo>
                    <a:pt x="141" y="80"/>
                  </a:lnTo>
                  <a:lnTo>
                    <a:pt x="190" y="82"/>
                  </a:lnTo>
                  <a:lnTo>
                    <a:pt x="210" y="103"/>
                  </a:lnTo>
                  <a:lnTo>
                    <a:pt x="228" y="98"/>
                  </a:lnTo>
                  <a:lnTo>
                    <a:pt x="292" y="122"/>
                  </a:lnTo>
                  <a:lnTo>
                    <a:pt x="345" y="96"/>
                  </a:lnTo>
                  <a:lnTo>
                    <a:pt x="380" y="107"/>
                  </a:lnTo>
                  <a:lnTo>
                    <a:pt x="411" y="94"/>
                  </a:lnTo>
                  <a:lnTo>
                    <a:pt x="448" y="107"/>
                  </a:lnTo>
                  <a:lnTo>
                    <a:pt x="480" y="107"/>
                  </a:lnTo>
                  <a:lnTo>
                    <a:pt x="549" y="115"/>
                  </a:lnTo>
                  <a:lnTo>
                    <a:pt x="571" y="100"/>
                  </a:lnTo>
                  <a:lnTo>
                    <a:pt x="617" y="85"/>
                  </a:lnTo>
                  <a:lnTo>
                    <a:pt x="633" y="59"/>
                  </a:lnTo>
                  <a:lnTo>
                    <a:pt x="742" y="8"/>
                  </a:lnTo>
                  <a:lnTo>
                    <a:pt x="789" y="0"/>
                  </a:lnTo>
                  <a:lnTo>
                    <a:pt x="845" y="6"/>
                  </a:lnTo>
                  <a:lnTo>
                    <a:pt x="906" y="30"/>
                  </a:lnTo>
                  <a:lnTo>
                    <a:pt x="925" y="51"/>
                  </a:lnTo>
                  <a:lnTo>
                    <a:pt x="960" y="38"/>
                  </a:lnTo>
                  <a:lnTo>
                    <a:pt x="1007" y="60"/>
                  </a:lnTo>
                  <a:lnTo>
                    <a:pt x="1016" y="79"/>
                  </a:lnTo>
                  <a:lnTo>
                    <a:pt x="1059" y="81"/>
                  </a:lnTo>
                  <a:lnTo>
                    <a:pt x="1061" y="90"/>
                  </a:lnTo>
                  <a:lnTo>
                    <a:pt x="1055" y="159"/>
                  </a:lnTo>
                  <a:lnTo>
                    <a:pt x="1032" y="181"/>
                  </a:lnTo>
                  <a:lnTo>
                    <a:pt x="998" y="177"/>
                  </a:lnTo>
                  <a:lnTo>
                    <a:pt x="948" y="221"/>
                  </a:lnTo>
                  <a:lnTo>
                    <a:pt x="957" y="302"/>
                  </a:lnTo>
                  <a:lnTo>
                    <a:pt x="944" y="338"/>
                  </a:lnTo>
                  <a:lnTo>
                    <a:pt x="893" y="377"/>
                  </a:lnTo>
                  <a:lnTo>
                    <a:pt x="899" y="396"/>
                  </a:lnTo>
                  <a:lnTo>
                    <a:pt x="930" y="400"/>
                  </a:lnTo>
                  <a:lnTo>
                    <a:pt x="967" y="453"/>
                  </a:lnTo>
                  <a:lnTo>
                    <a:pt x="994" y="497"/>
                  </a:lnTo>
                  <a:lnTo>
                    <a:pt x="994" y="500"/>
                  </a:lnTo>
                  <a:lnTo>
                    <a:pt x="953" y="490"/>
                  </a:lnTo>
                  <a:lnTo>
                    <a:pt x="927" y="511"/>
                  </a:lnTo>
                  <a:lnTo>
                    <a:pt x="876" y="471"/>
                  </a:lnTo>
                  <a:lnTo>
                    <a:pt x="823" y="471"/>
                  </a:lnTo>
                  <a:lnTo>
                    <a:pt x="802" y="495"/>
                  </a:lnTo>
                  <a:lnTo>
                    <a:pt x="774" y="497"/>
                  </a:lnTo>
                  <a:lnTo>
                    <a:pt x="744" y="529"/>
                  </a:lnTo>
                  <a:lnTo>
                    <a:pt x="744" y="532"/>
                  </a:lnTo>
                  <a:lnTo>
                    <a:pt x="722" y="532"/>
                  </a:lnTo>
                  <a:lnTo>
                    <a:pt x="678" y="565"/>
                  </a:lnTo>
                  <a:lnTo>
                    <a:pt x="676" y="608"/>
                  </a:lnTo>
                  <a:lnTo>
                    <a:pt x="690" y="638"/>
                  </a:lnTo>
                  <a:lnTo>
                    <a:pt x="666" y="658"/>
                  </a:lnTo>
                  <a:lnTo>
                    <a:pt x="588" y="654"/>
                  </a:lnTo>
                  <a:lnTo>
                    <a:pt x="552" y="670"/>
                  </a:lnTo>
                  <a:lnTo>
                    <a:pt x="520" y="652"/>
                  </a:lnTo>
                  <a:lnTo>
                    <a:pt x="485" y="652"/>
                  </a:lnTo>
                  <a:lnTo>
                    <a:pt x="460" y="672"/>
                  </a:lnTo>
                  <a:lnTo>
                    <a:pt x="426" y="669"/>
                  </a:lnTo>
                  <a:lnTo>
                    <a:pt x="420" y="638"/>
                  </a:lnTo>
                  <a:lnTo>
                    <a:pt x="373" y="641"/>
                  </a:lnTo>
                  <a:lnTo>
                    <a:pt x="328" y="632"/>
                  </a:lnTo>
                  <a:lnTo>
                    <a:pt x="296" y="663"/>
                  </a:lnTo>
                  <a:lnTo>
                    <a:pt x="249" y="675"/>
                  </a:lnTo>
                  <a:lnTo>
                    <a:pt x="189" y="674"/>
                  </a:lnTo>
                  <a:lnTo>
                    <a:pt x="170" y="664"/>
                  </a:lnTo>
                  <a:lnTo>
                    <a:pt x="169" y="665"/>
                  </a:lnTo>
                  <a:lnTo>
                    <a:pt x="162" y="629"/>
                  </a:lnTo>
                  <a:lnTo>
                    <a:pt x="156" y="584"/>
                  </a:lnTo>
                  <a:lnTo>
                    <a:pt x="107" y="499"/>
                  </a:lnTo>
                  <a:lnTo>
                    <a:pt x="33" y="440"/>
                  </a:lnTo>
                  <a:lnTo>
                    <a:pt x="36" y="440"/>
                  </a:lnTo>
                  <a:lnTo>
                    <a:pt x="48" y="407"/>
                  </a:lnTo>
                  <a:lnTo>
                    <a:pt x="23" y="371"/>
                  </a:lnTo>
                  <a:lnTo>
                    <a:pt x="20" y="340"/>
                  </a:lnTo>
                  <a:lnTo>
                    <a:pt x="84" y="280"/>
                  </a:lnTo>
                  <a:lnTo>
                    <a:pt x="96" y="244"/>
                  </a:lnTo>
                  <a:lnTo>
                    <a:pt x="71" y="195"/>
                  </a:lnTo>
                  <a:lnTo>
                    <a:pt x="18" y="141"/>
                  </a:lnTo>
                  <a:lnTo>
                    <a:pt x="0" y="68"/>
                  </a:lnTo>
                  <a:lnTo>
                    <a:pt x="29" y="39"/>
                  </a:lnTo>
                  <a:lnTo>
                    <a:pt x="19" y="4"/>
                  </a:lnTo>
                  <a:close/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3" name="Freeform 103"/>
            <p:cNvSpPr>
              <a:spLocks/>
            </p:cNvSpPr>
            <p:nvPr/>
          </p:nvSpPr>
          <p:spPr bwMode="auto">
            <a:xfrm>
              <a:off x="763494" y="4065902"/>
              <a:ext cx="69577" cy="57676"/>
            </a:xfrm>
            <a:custGeom>
              <a:avLst/>
              <a:gdLst>
                <a:gd name="T0" fmla="*/ 320 w 456"/>
                <a:gd name="T1" fmla="*/ 0 h 374"/>
                <a:gd name="T2" fmla="*/ 394 w 456"/>
                <a:gd name="T3" fmla="*/ 59 h 374"/>
                <a:gd name="T4" fmla="*/ 443 w 456"/>
                <a:gd name="T5" fmla="*/ 144 h 374"/>
                <a:gd name="T6" fmla="*/ 449 w 456"/>
                <a:gd name="T7" fmla="*/ 189 h 374"/>
                <a:gd name="T8" fmla="*/ 456 w 456"/>
                <a:gd name="T9" fmla="*/ 225 h 374"/>
                <a:gd name="T10" fmla="*/ 434 w 456"/>
                <a:gd name="T11" fmla="*/ 245 h 374"/>
                <a:gd name="T12" fmla="*/ 401 w 456"/>
                <a:gd name="T13" fmla="*/ 247 h 374"/>
                <a:gd name="T14" fmla="*/ 358 w 456"/>
                <a:gd name="T15" fmla="*/ 273 h 374"/>
                <a:gd name="T16" fmla="*/ 267 w 456"/>
                <a:gd name="T17" fmla="*/ 269 h 374"/>
                <a:gd name="T18" fmla="*/ 229 w 456"/>
                <a:gd name="T19" fmla="*/ 290 h 374"/>
                <a:gd name="T20" fmla="*/ 226 w 456"/>
                <a:gd name="T21" fmla="*/ 306 h 374"/>
                <a:gd name="T22" fmla="*/ 175 w 456"/>
                <a:gd name="T23" fmla="*/ 324 h 374"/>
                <a:gd name="T24" fmla="*/ 102 w 456"/>
                <a:gd name="T25" fmla="*/ 369 h 374"/>
                <a:gd name="T26" fmla="*/ 101 w 456"/>
                <a:gd name="T27" fmla="*/ 374 h 374"/>
                <a:gd name="T28" fmla="*/ 62 w 456"/>
                <a:gd name="T29" fmla="*/ 345 h 374"/>
                <a:gd name="T30" fmla="*/ 43 w 456"/>
                <a:gd name="T31" fmla="*/ 302 h 374"/>
                <a:gd name="T32" fmla="*/ 14 w 456"/>
                <a:gd name="T33" fmla="*/ 251 h 374"/>
                <a:gd name="T34" fmla="*/ 0 w 456"/>
                <a:gd name="T35" fmla="*/ 183 h 374"/>
                <a:gd name="T36" fmla="*/ 8 w 456"/>
                <a:gd name="T37" fmla="*/ 120 h 374"/>
                <a:gd name="T38" fmla="*/ 12 w 456"/>
                <a:gd name="T39" fmla="*/ 126 h 374"/>
                <a:gd name="T40" fmla="*/ 26 w 456"/>
                <a:gd name="T41" fmla="*/ 110 h 374"/>
                <a:gd name="T42" fmla="*/ 24 w 456"/>
                <a:gd name="T43" fmla="*/ 82 h 374"/>
                <a:gd name="T44" fmla="*/ 67 w 456"/>
                <a:gd name="T45" fmla="*/ 57 h 374"/>
                <a:gd name="T46" fmla="*/ 105 w 456"/>
                <a:gd name="T47" fmla="*/ 46 h 374"/>
                <a:gd name="T48" fmla="*/ 136 w 456"/>
                <a:gd name="T49" fmla="*/ 24 h 374"/>
                <a:gd name="T50" fmla="*/ 208 w 456"/>
                <a:gd name="T51" fmla="*/ 7 h 374"/>
                <a:gd name="T52" fmla="*/ 242 w 456"/>
                <a:gd name="T53" fmla="*/ 12 h 374"/>
                <a:gd name="T54" fmla="*/ 294 w 456"/>
                <a:gd name="T55" fmla="*/ 0 h 374"/>
                <a:gd name="T56" fmla="*/ 320 w 456"/>
                <a:gd name="T57" fmla="*/ 0 h 3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456" h="374">
                  <a:moveTo>
                    <a:pt x="320" y="0"/>
                  </a:moveTo>
                  <a:lnTo>
                    <a:pt x="394" y="59"/>
                  </a:lnTo>
                  <a:lnTo>
                    <a:pt x="443" y="144"/>
                  </a:lnTo>
                  <a:lnTo>
                    <a:pt x="449" y="189"/>
                  </a:lnTo>
                  <a:lnTo>
                    <a:pt x="456" y="225"/>
                  </a:lnTo>
                  <a:lnTo>
                    <a:pt x="434" y="245"/>
                  </a:lnTo>
                  <a:lnTo>
                    <a:pt x="401" y="247"/>
                  </a:lnTo>
                  <a:lnTo>
                    <a:pt x="358" y="273"/>
                  </a:lnTo>
                  <a:lnTo>
                    <a:pt x="267" y="269"/>
                  </a:lnTo>
                  <a:lnTo>
                    <a:pt x="229" y="290"/>
                  </a:lnTo>
                  <a:lnTo>
                    <a:pt x="226" y="306"/>
                  </a:lnTo>
                  <a:lnTo>
                    <a:pt x="175" y="324"/>
                  </a:lnTo>
                  <a:lnTo>
                    <a:pt x="102" y="369"/>
                  </a:lnTo>
                  <a:lnTo>
                    <a:pt x="101" y="374"/>
                  </a:lnTo>
                  <a:lnTo>
                    <a:pt x="62" y="345"/>
                  </a:lnTo>
                  <a:lnTo>
                    <a:pt x="43" y="302"/>
                  </a:lnTo>
                  <a:lnTo>
                    <a:pt x="14" y="251"/>
                  </a:lnTo>
                  <a:lnTo>
                    <a:pt x="0" y="183"/>
                  </a:lnTo>
                  <a:lnTo>
                    <a:pt x="8" y="120"/>
                  </a:lnTo>
                  <a:lnTo>
                    <a:pt x="12" y="126"/>
                  </a:lnTo>
                  <a:lnTo>
                    <a:pt x="26" y="110"/>
                  </a:lnTo>
                  <a:lnTo>
                    <a:pt x="24" y="82"/>
                  </a:lnTo>
                  <a:lnTo>
                    <a:pt x="67" y="57"/>
                  </a:lnTo>
                  <a:lnTo>
                    <a:pt x="105" y="46"/>
                  </a:lnTo>
                  <a:lnTo>
                    <a:pt x="136" y="24"/>
                  </a:lnTo>
                  <a:lnTo>
                    <a:pt x="208" y="7"/>
                  </a:lnTo>
                  <a:lnTo>
                    <a:pt x="242" y="12"/>
                  </a:lnTo>
                  <a:lnTo>
                    <a:pt x="294" y="0"/>
                  </a:lnTo>
                  <a:lnTo>
                    <a:pt x="320" y="0"/>
                  </a:lnTo>
                  <a:close/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4" name="Freeform 104"/>
            <p:cNvSpPr>
              <a:spLocks/>
            </p:cNvSpPr>
            <p:nvPr/>
          </p:nvSpPr>
          <p:spPr bwMode="auto">
            <a:xfrm>
              <a:off x="728706" y="4056747"/>
              <a:ext cx="50352" cy="101620"/>
            </a:xfrm>
            <a:custGeom>
              <a:avLst/>
              <a:gdLst>
                <a:gd name="T0" fmla="*/ 232 w 325"/>
                <a:gd name="T1" fmla="*/ 179 h 665"/>
                <a:gd name="T2" fmla="*/ 224 w 325"/>
                <a:gd name="T3" fmla="*/ 242 h 665"/>
                <a:gd name="T4" fmla="*/ 238 w 325"/>
                <a:gd name="T5" fmla="*/ 310 h 665"/>
                <a:gd name="T6" fmla="*/ 267 w 325"/>
                <a:gd name="T7" fmla="*/ 361 h 665"/>
                <a:gd name="T8" fmla="*/ 286 w 325"/>
                <a:gd name="T9" fmla="*/ 404 h 665"/>
                <a:gd name="T10" fmla="*/ 325 w 325"/>
                <a:gd name="T11" fmla="*/ 433 h 665"/>
                <a:gd name="T12" fmla="*/ 317 w 325"/>
                <a:gd name="T13" fmla="*/ 480 h 665"/>
                <a:gd name="T14" fmla="*/ 289 w 325"/>
                <a:gd name="T15" fmla="*/ 533 h 665"/>
                <a:gd name="T16" fmla="*/ 216 w 325"/>
                <a:gd name="T17" fmla="*/ 557 h 665"/>
                <a:gd name="T18" fmla="*/ 214 w 325"/>
                <a:gd name="T19" fmla="*/ 599 h 665"/>
                <a:gd name="T20" fmla="*/ 188 w 325"/>
                <a:gd name="T21" fmla="*/ 653 h 665"/>
                <a:gd name="T22" fmla="*/ 164 w 325"/>
                <a:gd name="T23" fmla="*/ 665 h 665"/>
                <a:gd name="T24" fmla="*/ 132 w 325"/>
                <a:gd name="T25" fmla="*/ 643 h 665"/>
                <a:gd name="T26" fmla="*/ 99 w 325"/>
                <a:gd name="T27" fmla="*/ 557 h 665"/>
                <a:gd name="T28" fmla="*/ 32 w 325"/>
                <a:gd name="T29" fmla="*/ 554 h 665"/>
                <a:gd name="T30" fmla="*/ 12 w 325"/>
                <a:gd name="T31" fmla="*/ 532 h 665"/>
                <a:gd name="T32" fmla="*/ 26 w 325"/>
                <a:gd name="T33" fmla="*/ 490 h 665"/>
                <a:gd name="T34" fmla="*/ 7 w 325"/>
                <a:gd name="T35" fmla="*/ 457 h 665"/>
                <a:gd name="T36" fmla="*/ 7 w 325"/>
                <a:gd name="T37" fmla="*/ 413 h 665"/>
                <a:gd name="T38" fmla="*/ 24 w 325"/>
                <a:gd name="T39" fmla="*/ 374 h 665"/>
                <a:gd name="T40" fmla="*/ 1 w 325"/>
                <a:gd name="T41" fmla="*/ 316 h 665"/>
                <a:gd name="T42" fmla="*/ 18 w 325"/>
                <a:gd name="T43" fmla="*/ 234 h 665"/>
                <a:gd name="T44" fmla="*/ 35 w 325"/>
                <a:gd name="T45" fmla="*/ 227 h 665"/>
                <a:gd name="T46" fmla="*/ 41 w 325"/>
                <a:gd name="T47" fmla="*/ 199 h 665"/>
                <a:gd name="T48" fmla="*/ 0 w 325"/>
                <a:gd name="T49" fmla="*/ 178 h 665"/>
                <a:gd name="T50" fmla="*/ 0 w 325"/>
                <a:gd name="T51" fmla="*/ 84 h 665"/>
                <a:gd name="T52" fmla="*/ 15 w 325"/>
                <a:gd name="T53" fmla="*/ 51 h 665"/>
                <a:gd name="T54" fmla="*/ 53 w 325"/>
                <a:gd name="T55" fmla="*/ 5 h 665"/>
                <a:gd name="T56" fmla="*/ 66 w 325"/>
                <a:gd name="T57" fmla="*/ 8 h 665"/>
                <a:gd name="T58" fmla="*/ 89 w 325"/>
                <a:gd name="T59" fmla="*/ 41 h 665"/>
                <a:gd name="T60" fmla="*/ 121 w 325"/>
                <a:gd name="T61" fmla="*/ 2 h 665"/>
                <a:gd name="T62" fmla="*/ 121 w 325"/>
                <a:gd name="T63" fmla="*/ 0 h 665"/>
                <a:gd name="T64" fmla="*/ 135 w 325"/>
                <a:gd name="T65" fmla="*/ 10 h 665"/>
                <a:gd name="T66" fmla="*/ 160 w 325"/>
                <a:gd name="T67" fmla="*/ 50 h 665"/>
                <a:gd name="T68" fmla="*/ 176 w 325"/>
                <a:gd name="T69" fmla="*/ 54 h 665"/>
                <a:gd name="T70" fmla="*/ 214 w 325"/>
                <a:gd name="T71" fmla="*/ 79 h 665"/>
                <a:gd name="T72" fmla="*/ 225 w 325"/>
                <a:gd name="T73" fmla="*/ 105 h 665"/>
                <a:gd name="T74" fmla="*/ 225 w 325"/>
                <a:gd name="T75" fmla="*/ 163 h 665"/>
                <a:gd name="T76" fmla="*/ 232 w 325"/>
                <a:gd name="T77" fmla="*/ 179 h 6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25" h="665">
                  <a:moveTo>
                    <a:pt x="232" y="179"/>
                  </a:moveTo>
                  <a:lnTo>
                    <a:pt x="224" y="242"/>
                  </a:lnTo>
                  <a:lnTo>
                    <a:pt x="238" y="310"/>
                  </a:lnTo>
                  <a:lnTo>
                    <a:pt x="267" y="361"/>
                  </a:lnTo>
                  <a:lnTo>
                    <a:pt x="286" y="404"/>
                  </a:lnTo>
                  <a:lnTo>
                    <a:pt x="325" y="433"/>
                  </a:lnTo>
                  <a:lnTo>
                    <a:pt x="317" y="480"/>
                  </a:lnTo>
                  <a:lnTo>
                    <a:pt x="289" y="533"/>
                  </a:lnTo>
                  <a:lnTo>
                    <a:pt x="216" y="557"/>
                  </a:lnTo>
                  <a:lnTo>
                    <a:pt x="214" y="599"/>
                  </a:lnTo>
                  <a:lnTo>
                    <a:pt x="188" y="653"/>
                  </a:lnTo>
                  <a:lnTo>
                    <a:pt x="164" y="665"/>
                  </a:lnTo>
                  <a:lnTo>
                    <a:pt x="132" y="643"/>
                  </a:lnTo>
                  <a:lnTo>
                    <a:pt x="99" y="557"/>
                  </a:lnTo>
                  <a:lnTo>
                    <a:pt x="32" y="554"/>
                  </a:lnTo>
                  <a:lnTo>
                    <a:pt x="12" y="532"/>
                  </a:lnTo>
                  <a:lnTo>
                    <a:pt x="26" y="490"/>
                  </a:lnTo>
                  <a:lnTo>
                    <a:pt x="7" y="457"/>
                  </a:lnTo>
                  <a:lnTo>
                    <a:pt x="7" y="413"/>
                  </a:lnTo>
                  <a:lnTo>
                    <a:pt x="24" y="374"/>
                  </a:lnTo>
                  <a:lnTo>
                    <a:pt x="1" y="316"/>
                  </a:lnTo>
                  <a:lnTo>
                    <a:pt x="18" y="234"/>
                  </a:lnTo>
                  <a:lnTo>
                    <a:pt x="35" y="227"/>
                  </a:lnTo>
                  <a:lnTo>
                    <a:pt x="41" y="199"/>
                  </a:lnTo>
                  <a:lnTo>
                    <a:pt x="0" y="178"/>
                  </a:lnTo>
                  <a:lnTo>
                    <a:pt x="0" y="84"/>
                  </a:lnTo>
                  <a:lnTo>
                    <a:pt x="15" y="51"/>
                  </a:lnTo>
                  <a:lnTo>
                    <a:pt x="53" y="5"/>
                  </a:lnTo>
                  <a:lnTo>
                    <a:pt x="66" y="8"/>
                  </a:lnTo>
                  <a:lnTo>
                    <a:pt x="89" y="41"/>
                  </a:lnTo>
                  <a:lnTo>
                    <a:pt x="121" y="2"/>
                  </a:lnTo>
                  <a:lnTo>
                    <a:pt x="121" y="0"/>
                  </a:lnTo>
                  <a:lnTo>
                    <a:pt x="135" y="10"/>
                  </a:lnTo>
                  <a:lnTo>
                    <a:pt x="160" y="50"/>
                  </a:lnTo>
                  <a:lnTo>
                    <a:pt x="176" y="54"/>
                  </a:lnTo>
                  <a:lnTo>
                    <a:pt x="214" y="79"/>
                  </a:lnTo>
                  <a:lnTo>
                    <a:pt x="225" y="105"/>
                  </a:lnTo>
                  <a:lnTo>
                    <a:pt x="225" y="163"/>
                  </a:lnTo>
                  <a:lnTo>
                    <a:pt x="232" y="179"/>
                  </a:lnTo>
                  <a:close/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5" name="Freeform 105"/>
            <p:cNvSpPr>
              <a:spLocks/>
            </p:cNvSpPr>
            <p:nvPr/>
          </p:nvSpPr>
          <p:spPr bwMode="auto">
            <a:xfrm>
              <a:off x="728706" y="3934987"/>
              <a:ext cx="93380" cy="150140"/>
            </a:xfrm>
            <a:custGeom>
              <a:avLst/>
              <a:gdLst>
                <a:gd name="T0" fmla="*/ 1 w 607"/>
                <a:gd name="T1" fmla="*/ 12 h 988"/>
                <a:gd name="T2" fmla="*/ 14 w 607"/>
                <a:gd name="T3" fmla="*/ 0 h 988"/>
                <a:gd name="T4" fmla="*/ 43 w 607"/>
                <a:gd name="T5" fmla="*/ 10 h 988"/>
                <a:gd name="T6" fmla="*/ 80 w 607"/>
                <a:gd name="T7" fmla="*/ 18 h 988"/>
                <a:gd name="T8" fmla="*/ 141 w 607"/>
                <a:gd name="T9" fmla="*/ 39 h 988"/>
                <a:gd name="T10" fmla="*/ 152 w 607"/>
                <a:gd name="T11" fmla="*/ 62 h 988"/>
                <a:gd name="T12" fmla="*/ 210 w 607"/>
                <a:gd name="T13" fmla="*/ 131 h 988"/>
                <a:gd name="T14" fmla="*/ 223 w 607"/>
                <a:gd name="T15" fmla="*/ 164 h 988"/>
                <a:gd name="T16" fmla="*/ 270 w 607"/>
                <a:gd name="T17" fmla="*/ 190 h 988"/>
                <a:gd name="T18" fmla="*/ 318 w 607"/>
                <a:gd name="T19" fmla="*/ 226 h 988"/>
                <a:gd name="T20" fmla="*/ 297 w 607"/>
                <a:gd name="T21" fmla="*/ 271 h 988"/>
                <a:gd name="T22" fmla="*/ 305 w 607"/>
                <a:gd name="T23" fmla="*/ 291 h 988"/>
                <a:gd name="T24" fmla="*/ 366 w 607"/>
                <a:gd name="T25" fmla="*/ 311 h 988"/>
                <a:gd name="T26" fmla="*/ 382 w 607"/>
                <a:gd name="T27" fmla="*/ 342 h 988"/>
                <a:gd name="T28" fmla="*/ 421 w 607"/>
                <a:gd name="T29" fmla="*/ 325 h 988"/>
                <a:gd name="T30" fmla="*/ 450 w 607"/>
                <a:gd name="T31" fmla="*/ 352 h 988"/>
                <a:gd name="T32" fmla="*/ 480 w 607"/>
                <a:gd name="T33" fmla="*/ 311 h 988"/>
                <a:gd name="T34" fmla="*/ 544 w 607"/>
                <a:gd name="T35" fmla="*/ 324 h 988"/>
                <a:gd name="T36" fmla="*/ 513 w 607"/>
                <a:gd name="T37" fmla="*/ 358 h 988"/>
                <a:gd name="T38" fmla="*/ 519 w 607"/>
                <a:gd name="T39" fmla="*/ 386 h 988"/>
                <a:gd name="T40" fmla="*/ 540 w 607"/>
                <a:gd name="T41" fmla="*/ 461 h 988"/>
                <a:gd name="T42" fmla="*/ 511 w 607"/>
                <a:gd name="T43" fmla="*/ 490 h 988"/>
                <a:gd name="T44" fmla="*/ 529 w 607"/>
                <a:gd name="T45" fmla="*/ 563 h 988"/>
                <a:gd name="T46" fmla="*/ 582 w 607"/>
                <a:gd name="T47" fmla="*/ 617 h 988"/>
                <a:gd name="T48" fmla="*/ 607 w 607"/>
                <a:gd name="T49" fmla="*/ 666 h 988"/>
                <a:gd name="T50" fmla="*/ 595 w 607"/>
                <a:gd name="T51" fmla="*/ 702 h 988"/>
                <a:gd name="T52" fmla="*/ 531 w 607"/>
                <a:gd name="T53" fmla="*/ 762 h 988"/>
                <a:gd name="T54" fmla="*/ 534 w 607"/>
                <a:gd name="T55" fmla="*/ 793 h 988"/>
                <a:gd name="T56" fmla="*/ 559 w 607"/>
                <a:gd name="T57" fmla="*/ 829 h 988"/>
                <a:gd name="T58" fmla="*/ 547 w 607"/>
                <a:gd name="T59" fmla="*/ 862 h 988"/>
                <a:gd name="T60" fmla="*/ 518 w 607"/>
                <a:gd name="T61" fmla="*/ 862 h 988"/>
                <a:gd name="T62" fmla="*/ 466 w 607"/>
                <a:gd name="T63" fmla="*/ 874 h 988"/>
                <a:gd name="T64" fmla="*/ 432 w 607"/>
                <a:gd name="T65" fmla="*/ 869 h 988"/>
                <a:gd name="T66" fmla="*/ 360 w 607"/>
                <a:gd name="T67" fmla="*/ 886 h 988"/>
                <a:gd name="T68" fmla="*/ 329 w 607"/>
                <a:gd name="T69" fmla="*/ 908 h 988"/>
                <a:gd name="T70" fmla="*/ 291 w 607"/>
                <a:gd name="T71" fmla="*/ 919 h 988"/>
                <a:gd name="T72" fmla="*/ 248 w 607"/>
                <a:gd name="T73" fmla="*/ 944 h 988"/>
                <a:gd name="T74" fmla="*/ 250 w 607"/>
                <a:gd name="T75" fmla="*/ 972 h 988"/>
                <a:gd name="T76" fmla="*/ 236 w 607"/>
                <a:gd name="T77" fmla="*/ 988 h 988"/>
                <a:gd name="T78" fmla="*/ 225 w 607"/>
                <a:gd name="T79" fmla="*/ 966 h 988"/>
                <a:gd name="T80" fmla="*/ 225 w 607"/>
                <a:gd name="T81" fmla="*/ 908 h 988"/>
                <a:gd name="T82" fmla="*/ 214 w 607"/>
                <a:gd name="T83" fmla="*/ 882 h 988"/>
                <a:gd name="T84" fmla="*/ 176 w 607"/>
                <a:gd name="T85" fmla="*/ 857 h 988"/>
                <a:gd name="T86" fmla="*/ 160 w 607"/>
                <a:gd name="T87" fmla="*/ 853 h 988"/>
                <a:gd name="T88" fmla="*/ 135 w 607"/>
                <a:gd name="T89" fmla="*/ 813 h 988"/>
                <a:gd name="T90" fmla="*/ 121 w 607"/>
                <a:gd name="T91" fmla="*/ 803 h 988"/>
                <a:gd name="T92" fmla="*/ 126 w 607"/>
                <a:gd name="T93" fmla="*/ 785 h 988"/>
                <a:gd name="T94" fmla="*/ 154 w 607"/>
                <a:gd name="T95" fmla="*/ 761 h 988"/>
                <a:gd name="T96" fmla="*/ 151 w 607"/>
                <a:gd name="T97" fmla="*/ 720 h 988"/>
                <a:gd name="T98" fmla="*/ 105 w 607"/>
                <a:gd name="T99" fmla="*/ 712 h 988"/>
                <a:gd name="T100" fmla="*/ 76 w 607"/>
                <a:gd name="T101" fmla="*/ 684 h 988"/>
                <a:gd name="T102" fmla="*/ 35 w 607"/>
                <a:gd name="T103" fmla="*/ 684 h 988"/>
                <a:gd name="T104" fmla="*/ 18 w 607"/>
                <a:gd name="T105" fmla="*/ 664 h 988"/>
                <a:gd name="T106" fmla="*/ 18 w 607"/>
                <a:gd name="T107" fmla="*/ 635 h 988"/>
                <a:gd name="T108" fmla="*/ 0 w 607"/>
                <a:gd name="T109" fmla="*/ 610 h 988"/>
                <a:gd name="T110" fmla="*/ 1 w 607"/>
                <a:gd name="T111" fmla="*/ 508 h 988"/>
                <a:gd name="T112" fmla="*/ 12 w 607"/>
                <a:gd name="T113" fmla="*/ 482 h 988"/>
                <a:gd name="T114" fmla="*/ 1 w 607"/>
                <a:gd name="T115" fmla="*/ 475 h 988"/>
                <a:gd name="T116" fmla="*/ 1 w 607"/>
                <a:gd name="T117" fmla="*/ 12 h 9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607" h="988">
                  <a:moveTo>
                    <a:pt x="1" y="12"/>
                  </a:moveTo>
                  <a:lnTo>
                    <a:pt x="14" y="0"/>
                  </a:lnTo>
                  <a:lnTo>
                    <a:pt x="43" y="10"/>
                  </a:lnTo>
                  <a:lnTo>
                    <a:pt x="80" y="18"/>
                  </a:lnTo>
                  <a:lnTo>
                    <a:pt x="141" y="39"/>
                  </a:lnTo>
                  <a:lnTo>
                    <a:pt x="152" y="62"/>
                  </a:lnTo>
                  <a:lnTo>
                    <a:pt x="210" y="131"/>
                  </a:lnTo>
                  <a:lnTo>
                    <a:pt x="223" y="164"/>
                  </a:lnTo>
                  <a:lnTo>
                    <a:pt x="270" y="190"/>
                  </a:lnTo>
                  <a:lnTo>
                    <a:pt x="318" y="226"/>
                  </a:lnTo>
                  <a:lnTo>
                    <a:pt x="297" y="271"/>
                  </a:lnTo>
                  <a:lnTo>
                    <a:pt x="305" y="291"/>
                  </a:lnTo>
                  <a:lnTo>
                    <a:pt x="366" y="311"/>
                  </a:lnTo>
                  <a:lnTo>
                    <a:pt x="382" y="342"/>
                  </a:lnTo>
                  <a:lnTo>
                    <a:pt x="421" y="325"/>
                  </a:lnTo>
                  <a:lnTo>
                    <a:pt x="450" y="352"/>
                  </a:lnTo>
                  <a:lnTo>
                    <a:pt x="480" y="311"/>
                  </a:lnTo>
                  <a:lnTo>
                    <a:pt x="544" y="324"/>
                  </a:lnTo>
                  <a:lnTo>
                    <a:pt x="513" y="358"/>
                  </a:lnTo>
                  <a:lnTo>
                    <a:pt x="519" y="386"/>
                  </a:lnTo>
                  <a:lnTo>
                    <a:pt x="540" y="461"/>
                  </a:lnTo>
                  <a:lnTo>
                    <a:pt x="511" y="490"/>
                  </a:lnTo>
                  <a:lnTo>
                    <a:pt x="529" y="563"/>
                  </a:lnTo>
                  <a:lnTo>
                    <a:pt x="582" y="617"/>
                  </a:lnTo>
                  <a:lnTo>
                    <a:pt x="607" y="666"/>
                  </a:lnTo>
                  <a:lnTo>
                    <a:pt x="595" y="702"/>
                  </a:lnTo>
                  <a:lnTo>
                    <a:pt x="531" y="762"/>
                  </a:lnTo>
                  <a:lnTo>
                    <a:pt x="534" y="793"/>
                  </a:lnTo>
                  <a:lnTo>
                    <a:pt x="559" y="829"/>
                  </a:lnTo>
                  <a:lnTo>
                    <a:pt x="547" y="862"/>
                  </a:lnTo>
                  <a:lnTo>
                    <a:pt x="518" y="862"/>
                  </a:lnTo>
                  <a:lnTo>
                    <a:pt x="466" y="874"/>
                  </a:lnTo>
                  <a:lnTo>
                    <a:pt x="432" y="869"/>
                  </a:lnTo>
                  <a:lnTo>
                    <a:pt x="360" y="886"/>
                  </a:lnTo>
                  <a:lnTo>
                    <a:pt x="329" y="908"/>
                  </a:lnTo>
                  <a:lnTo>
                    <a:pt x="291" y="919"/>
                  </a:lnTo>
                  <a:lnTo>
                    <a:pt x="248" y="944"/>
                  </a:lnTo>
                  <a:lnTo>
                    <a:pt x="250" y="972"/>
                  </a:lnTo>
                  <a:lnTo>
                    <a:pt x="236" y="988"/>
                  </a:lnTo>
                  <a:lnTo>
                    <a:pt x="225" y="966"/>
                  </a:lnTo>
                  <a:lnTo>
                    <a:pt x="225" y="908"/>
                  </a:lnTo>
                  <a:lnTo>
                    <a:pt x="214" y="882"/>
                  </a:lnTo>
                  <a:lnTo>
                    <a:pt x="176" y="857"/>
                  </a:lnTo>
                  <a:lnTo>
                    <a:pt x="160" y="853"/>
                  </a:lnTo>
                  <a:lnTo>
                    <a:pt x="135" y="813"/>
                  </a:lnTo>
                  <a:lnTo>
                    <a:pt x="121" y="803"/>
                  </a:lnTo>
                  <a:lnTo>
                    <a:pt x="126" y="785"/>
                  </a:lnTo>
                  <a:lnTo>
                    <a:pt x="154" y="761"/>
                  </a:lnTo>
                  <a:lnTo>
                    <a:pt x="151" y="720"/>
                  </a:lnTo>
                  <a:lnTo>
                    <a:pt x="105" y="712"/>
                  </a:lnTo>
                  <a:lnTo>
                    <a:pt x="76" y="684"/>
                  </a:lnTo>
                  <a:lnTo>
                    <a:pt x="35" y="684"/>
                  </a:lnTo>
                  <a:lnTo>
                    <a:pt x="18" y="664"/>
                  </a:lnTo>
                  <a:lnTo>
                    <a:pt x="18" y="635"/>
                  </a:lnTo>
                  <a:lnTo>
                    <a:pt x="0" y="610"/>
                  </a:lnTo>
                  <a:lnTo>
                    <a:pt x="1" y="508"/>
                  </a:lnTo>
                  <a:lnTo>
                    <a:pt x="12" y="482"/>
                  </a:lnTo>
                  <a:lnTo>
                    <a:pt x="1" y="475"/>
                  </a:lnTo>
                  <a:lnTo>
                    <a:pt x="1" y="12"/>
                  </a:lnTo>
                  <a:close/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6" name="Freeform 106"/>
            <p:cNvSpPr>
              <a:spLocks/>
            </p:cNvSpPr>
            <p:nvPr/>
          </p:nvSpPr>
          <p:spPr bwMode="auto">
            <a:xfrm>
              <a:off x="729621" y="4029283"/>
              <a:ext cx="22888" cy="40282"/>
            </a:xfrm>
            <a:custGeom>
              <a:avLst/>
              <a:gdLst>
                <a:gd name="T0" fmla="*/ 0 w 153"/>
                <a:gd name="T1" fmla="*/ 265 h 265"/>
                <a:gd name="T2" fmla="*/ 14 w 153"/>
                <a:gd name="T3" fmla="*/ 235 h 265"/>
                <a:gd name="T4" fmla="*/ 52 w 153"/>
                <a:gd name="T5" fmla="*/ 189 h 265"/>
                <a:gd name="T6" fmla="*/ 65 w 153"/>
                <a:gd name="T7" fmla="*/ 192 h 265"/>
                <a:gd name="T8" fmla="*/ 88 w 153"/>
                <a:gd name="T9" fmla="*/ 225 h 265"/>
                <a:gd name="T10" fmla="*/ 120 w 153"/>
                <a:gd name="T11" fmla="*/ 186 h 265"/>
                <a:gd name="T12" fmla="*/ 125 w 153"/>
                <a:gd name="T13" fmla="*/ 166 h 265"/>
                <a:gd name="T14" fmla="*/ 153 w 153"/>
                <a:gd name="T15" fmla="*/ 142 h 265"/>
                <a:gd name="T16" fmla="*/ 150 w 153"/>
                <a:gd name="T17" fmla="*/ 101 h 265"/>
                <a:gd name="T18" fmla="*/ 104 w 153"/>
                <a:gd name="T19" fmla="*/ 93 h 265"/>
                <a:gd name="T20" fmla="*/ 75 w 153"/>
                <a:gd name="T21" fmla="*/ 65 h 265"/>
                <a:gd name="T22" fmla="*/ 34 w 153"/>
                <a:gd name="T23" fmla="*/ 65 h 265"/>
                <a:gd name="T24" fmla="*/ 17 w 153"/>
                <a:gd name="T25" fmla="*/ 45 h 265"/>
                <a:gd name="T26" fmla="*/ 17 w 153"/>
                <a:gd name="T27" fmla="*/ 16 h 265"/>
                <a:gd name="T28" fmla="*/ 0 w 153"/>
                <a:gd name="T29" fmla="*/ 0 h 265"/>
                <a:gd name="T30" fmla="*/ 0 w 153"/>
                <a:gd name="T31" fmla="*/ 265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53" h="265">
                  <a:moveTo>
                    <a:pt x="0" y="265"/>
                  </a:moveTo>
                  <a:lnTo>
                    <a:pt x="14" y="235"/>
                  </a:lnTo>
                  <a:lnTo>
                    <a:pt x="52" y="189"/>
                  </a:lnTo>
                  <a:lnTo>
                    <a:pt x="65" y="192"/>
                  </a:lnTo>
                  <a:lnTo>
                    <a:pt x="88" y="225"/>
                  </a:lnTo>
                  <a:lnTo>
                    <a:pt x="120" y="186"/>
                  </a:lnTo>
                  <a:lnTo>
                    <a:pt x="125" y="166"/>
                  </a:lnTo>
                  <a:lnTo>
                    <a:pt x="153" y="142"/>
                  </a:lnTo>
                  <a:lnTo>
                    <a:pt x="150" y="101"/>
                  </a:lnTo>
                  <a:lnTo>
                    <a:pt x="104" y="93"/>
                  </a:lnTo>
                  <a:lnTo>
                    <a:pt x="75" y="65"/>
                  </a:lnTo>
                  <a:lnTo>
                    <a:pt x="34" y="65"/>
                  </a:lnTo>
                  <a:lnTo>
                    <a:pt x="17" y="45"/>
                  </a:lnTo>
                  <a:lnTo>
                    <a:pt x="17" y="16"/>
                  </a:lnTo>
                  <a:lnTo>
                    <a:pt x="0" y="0"/>
                  </a:lnTo>
                  <a:lnTo>
                    <a:pt x="0" y="265"/>
                  </a:lnTo>
                  <a:close/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7" name="Freeform 107"/>
            <p:cNvSpPr>
              <a:spLocks/>
            </p:cNvSpPr>
            <p:nvPr/>
          </p:nvSpPr>
          <p:spPr bwMode="auto">
            <a:xfrm>
              <a:off x="729621" y="3620059"/>
              <a:ext cx="98873" cy="206901"/>
            </a:xfrm>
            <a:custGeom>
              <a:avLst/>
              <a:gdLst>
                <a:gd name="T0" fmla="*/ 0 w 648"/>
                <a:gd name="T1" fmla="*/ 1354 h 1354"/>
                <a:gd name="T2" fmla="*/ 19 w 648"/>
                <a:gd name="T3" fmla="*/ 1352 h 1354"/>
                <a:gd name="T4" fmla="*/ 40 w 648"/>
                <a:gd name="T5" fmla="*/ 1318 h 1354"/>
                <a:gd name="T6" fmla="*/ 69 w 648"/>
                <a:gd name="T7" fmla="*/ 1307 h 1354"/>
                <a:gd name="T8" fmla="*/ 98 w 648"/>
                <a:gd name="T9" fmla="*/ 1311 h 1354"/>
                <a:gd name="T10" fmla="*/ 141 w 648"/>
                <a:gd name="T11" fmla="*/ 1311 h 1354"/>
                <a:gd name="T12" fmla="*/ 168 w 648"/>
                <a:gd name="T13" fmla="*/ 1330 h 1354"/>
                <a:gd name="T14" fmla="*/ 191 w 648"/>
                <a:gd name="T15" fmla="*/ 1305 h 1354"/>
                <a:gd name="T16" fmla="*/ 220 w 648"/>
                <a:gd name="T17" fmla="*/ 1301 h 1354"/>
                <a:gd name="T18" fmla="*/ 249 w 648"/>
                <a:gd name="T19" fmla="*/ 1315 h 1354"/>
                <a:gd name="T20" fmla="*/ 272 w 648"/>
                <a:gd name="T21" fmla="*/ 1304 h 1354"/>
                <a:gd name="T22" fmla="*/ 341 w 648"/>
                <a:gd name="T23" fmla="*/ 1306 h 1354"/>
                <a:gd name="T24" fmla="*/ 418 w 648"/>
                <a:gd name="T25" fmla="*/ 1352 h 1354"/>
                <a:gd name="T26" fmla="*/ 457 w 648"/>
                <a:gd name="T27" fmla="*/ 1354 h 1354"/>
                <a:gd name="T28" fmla="*/ 460 w 648"/>
                <a:gd name="T29" fmla="*/ 1299 h 1354"/>
                <a:gd name="T30" fmla="*/ 452 w 648"/>
                <a:gd name="T31" fmla="*/ 1248 h 1354"/>
                <a:gd name="T32" fmla="*/ 564 w 648"/>
                <a:gd name="T33" fmla="*/ 1122 h 1354"/>
                <a:gd name="T34" fmla="*/ 580 w 648"/>
                <a:gd name="T35" fmla="*/ 1067 h 1354"/>
                <a:gd name="T36" fmla="*/ 607 w 648"/>
                <a:gd name="T37" fmla="*/ 1039 h 1354"/>
                <a:gd name="T38" fmla="*/ 638 w 648"/>
                <a:gd name="T39" fmla="*/ 1036 h 1354"/>
                <a:gd name="T40" fmla="*/ 648 w 648"/>
                <a:gd name="T41" fmla="*/ 982 h 1354"/>
                <a:gd name="T42" fmla="*/ 635 w 648"/>
                <a:gd name="T43" fmla="*/ 959 h 1354"/>
                <a:gd name="T44" fmla="*/ 629 w 648"/>
                <a:gd name="T45" fmla="*/ 932 h 1354"/>
                <a:gd name="T46" fmla="*/ 646 w 648"/>
                <a:gd name="T47" fmla="*/ 911 h 1354"/>
                <a:gd name="T48" fmla="*/ 602 w 648"/>
                <a:gd name="T49" fmla="*/ 883 h 1354"/>
                <a:gd name="T50" fmla="*/ 580 w 648"/>
                <a:gd name="T51" fmla="*/ 829 h 1354"/>
                <a:gd name="T52" fmla="*/ 557 w 648"/>
                <a:gd name="T53" fmla="*/ 805 h 1354"/>
                <a:gd name="T54" fmla="*/ 554 w 648"/>
                <a:gd name="T55" fmla="*/ 721 h 1354"/>
                <a:gd name="T56" fmla="*/ 559 w 648"/>
                <a:gd name="T57" fmla="*/ 672 h 1354"/>
                <a:gd name="T58" fmla="*/ 521 w 648"/>
                <a:gd name="T59" fmla="*/ 612 h 1354"/>
                <a:gd name="T60" fmla="*/ 507 w 648"/>
                <a:gd name="T61" fmla="*/ 558 h 1354"/>
                <a:gd name="T62" fmla="*/ 534 w 648"/>
                <a:gd name="T63" fmla="*/ 513 h 1354"/>
                <a:gd name="T64" fmla="*/ 572 w 648"/>
                <a:gd name="T65" fmla="*/ 500 h 1354"/>
                <a:gd name="T66" fmla="*/ 571 w 648"/>
                <a:gd name="T67" fmla="*/ 385 h 1354"/>
                <a:gd name="T68" fmla="*/ 550 w 648"/>
                <a:gd name="T69" fmla="*/ 366 h 1354"/>
                <a:gd name="T70" fmla="*/ 541 w 648"/>
                <a:gd name="T71" fmla="*/ 321 h 1354"/>
                <a:gd name="T72" fmla="*/ 517 w 648"/>
                <a:gd name="T73" fmla="*/ 284 h 1354"/>
                <a:gd name="T74" fmla="*/ 488 w 648"/>
                <a:gd name="T75" fmla="*/ 199 h 1354"/>
                <a:gd name="T76" fmla="*/ 457 w 648"/>
                <a:gd name="T77" fmla="*/ 147 h 1354"/>
                <a:gd name="T78" fmla="*/ 460 w 648"/>
                <a:gd name="T79" fmla="*/ 103 h 1354"/>
                <a:gd name="T80" fmla="*/ 440 w 648"/>
                <a:gd name="T81" fmla="*/ 36 h 1354"/>
                <a:gd name="T82" fmla="*/ 414 w 648"/>
                <a:gd name="T83" fmla="*/ 33 h 1354"/>
                <a:gd name="T84" fmla="*/ 374 w 648"/>
                <a:gd name="T85" fmla="*/ 0 h 1354"/>
                <a:gd name="T86" fmla="*/ 131 w 648"/>
                <a:gd name="T87" fmla="*/ 23 h 1354"/>
                <a:gd name="T88" fmla="*/ 0 w 648"/>
                <a:gd name="T89" fmla="*/ 17 h 1354"/>
                <a:gd name="T90" fmla="*/ 0 w 648"/>
                <a:gd name="T91" fmla="*/ 1354 h 1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648" h="1354">
                  <a:moveTo>
                    <a:pt x="0" y="1354"/>
                  </a:moveTo>
                  <a:lnTo>
                    <a:pt x="19" y="1352"/>
                  </a:lnTo>
                  <a:lnTo>
                    <a:pt x="40" y="1318"/>
                  </a:lnTo>
                  <a:lnTo>
                    <a:pt x="69" y="1307"/>
                  </a:lnTo>
                  <a:lnTo>
                    <a:pt x="98" y="1311"/>
                  </a:lnTo>
                  <a:lnTo>
                    <a:pt x="141" y="1311"/>
                  </a:lnTo>
                  <a:lnTo>
                    <a:pt x="168" y="1330"/>
                  </a:lnTo>
                  <a:lnTo>
                    <a:pt x="191" y="1305"/>
                  </a:lnTo>
                  <a:lnTo>
                    <a:pt x="220" y="1301"/>
                  </a:lnTo>
                  <a:lnTo>
                    <a:pt x="249" y="1315"/>
                  </a:lnTo>
                  <a:lnTo>
                    <a:pt x="272" y="1304"/>
                  </a:lnTo>
                  <a:lnTo>
                    <a:pt x="341" y="1306"/>
                  </a:lnTo>
                  <a:lnTo>
                    <a:pt x="418" y="1352"/>
                  </a:lnTo>
                  <a:lnTo>
                    <a:pt x="457" y="1354"/>
                  </a:lnTo>
                  <a:lnTo>
                    <a:pt x="460" y="1299"/>
                  </a:lnTo>
                  <a:lnTo>
                    <a:pt x="452" y="1248"/>
                  </a:lnTo>
                  <a:lnTo>
                    <a:pt x="564" y="1122"/>
                  </a:lnTo>
                  <a:lnTo>
                    <a:pt x="580" y="1067"/>
                  </a:lnTo>
                  <a:lnTo>
                    <a:pt x="607" y="1039"/>
                  </a:lnTo>
                  <a:lnTo>
                    <a:pt x="638" y="1036"/>
                  </a:lnTo>
                  <a:lnTo>
                    <a:pt x="648" y="982"/>
                  </a:lnTo>
                  <a:lnTo>
                    <a:pt x="635" y="959"/>
                  </a:lnTo>
                  <a:lnTo>
                    <a:pt x="629" y="932"/>
                  </a:lnTo>
                  <a:lnTo>
                    <a:pt x="646" y="911"/>
                  </a:lnTo>
                  <a:lnTo>
                    <a:pt x="602" y="883"/>
                  </a:lnTo>
                  <a:lnTo>
                    <a:pt x="580" y="829"/>
                  </a:lnTo>
                  <a:lnTo>
                    <a:pt x="557" y="805"/>
                  </a:lnTo>
                  <a:lnTo>
                    <a:pt x="554" y="721"/>
                  </a:lnTo>
                  <a:lnTo>
                    <a:pt x="559" y="672"/>
                  </a:lnTo>
                  <a:lnTo>
                    <a:pt x="521" y="612"/>
                  </a:lnTo>
                  <a:lnTo>
                    <a:pt x="507" y="558"/>
                  </a:lnTo>
                  <a:lnTo>
                    <a:pt x="534" y="513"/>
                  </a:lnTo>
                  <a:lnTo>
                    <a:pt x="572" y="500"/>
                  </a:lnTo>
                  <a:lnTo>
                    <a:pt x="571" y="385"/>
                  </a:lnTo>
                  <a:lnTo>
                    <a:pt x="550" y="366"/>
                  </a:lnTo>
                  <a:lnTo>
                    <a:pt x="541" y="321"/>
                  </a:lnTo>
                  <a:lnTo>
                    <a:pt x="517" y="284"/>
                  </a:lnTo>
                  <a:lnTo>
                    <a:pt x="488" y="199"/>
                  </a:lnTo>
                  <a:lnTo>
                    <a:pt x="457" y="147"/>
                  </a:lnTo>
                  <a:lnTo>
                    <a:pt x="460" y="103"/>
                  </a:lnTo>
                  <a:lnTo>
                    <a:pt x="440" y="36"/>
                  </a:lnTo>
                  <a:lnTo>
                    <a:pt x="414" y="33"/>
                  </a:lnTo>
                  <a:lnTo>
                    <a:pt x="374" y="0"/>
                  </a:lnTo>
                  <a:lnTo>
                    <a:pt x="131" y="23"/>
                  </a:lnTo>
                  <a:lnTo>
                    <a:pt x="0" y="17"/>
                  </a:lnTo>
                  <a:lnTo>
                    <a:pt x="0" y="1354"/>
                  </a:lnTo>
                  <a:close/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8" name="Freeform 108"/>
            <p:cNvSpPr>
              <a:spLocks noEditPoints="1"/>
            </p:cNvSpPr>
            <p:nvPr/>
          </p:nvSpPr>
          <p:spPr bwMode="auto">
            <a:xfrm>
              <a:off x="738776" y="4080550"/>
              <a:ext cx="242605" cy="234366"/>
            </a:xfrm>
            <a:custGeom>
              <a:avLst/>
              <a:gdLst>
                <a:gd name="T0" fmla="*/ 968 w 1589"/>
                <a:gd name="T1" fmla="*/ 120 h 1537"/>
                <a:gd name="T2" fmla="*/ 637 w 1589"/>
                <a:gd name="T3" fmla="*/ 142 h 1537"/>
                <a:gd name="T4" fmla="*/ 263 w 1589"/>
                <a:gd name="T5" fmla="*/ 277 h 1537"/>
                <a:gd name="T6" fmla="*/ 175 w 1589"/>
                <a:gd name="T7" fmla="*/ 620 h 1537"/>
                <a:gd name="T8" fmla="*/ 415 w 1589"/>
                <a:gd name="T9" fmla="*/ 831 h 1537"/>
                <a:gd name="T10" fmla="*/ 601 w 1589"/>
                <a:gd name="T11" fmla="*/ 883 h 1537"/>
                <a:gd name="T12" fmla="*/ 305 w 1589"/>
                <a:gd name="T13" fmla="*/ 885 h 1537"/>
                <a:gd name="T14" fmla="*/ 458 w 1589"/>
                <a:gd name="T15" fmla="*/ 1163 h 1537"/>
                <a:gd name="T16" fmla="*/ 560 w 1589"/>
                <a:gd name="T17" fmla="*/ 1181 h 1537"/>
                <a:gd name="T18" fmla="*/ 593 w 1589"/>
                <a:gd name="T19" fmla="*/ 1016 h 1537"/>
                <a:gd name="T20" fmla="*/ 704 w 1589"/>
                <a:gd name="T21" fmla="*/ 1015 h 1537"/>
                <a:gd name="T22" fmla="*/ 758 w 1589"/>
                <a:gd name="T23" fmla="*/ 934 h 1537"/>
                <a:gd name="T24" fmla="*/ 650 w 1589"/>
                <a:gd name="T25" fmla="*/ 742 h 1537"/>
                <a:gd name="T26" fmla="*/ 582 w 1589"/>
                <a:gd name="T27" fmla="*/ 602 h 1537"/>
                <a:gd name="T28" fmla="*/ 577 w 1589"/>
                <a:gd name="T29" fmla="*/ 505 h 1537"/>
                <a:gd name="T30" fmla="*/ 566 w 1589"/>
                <a:gd name="T31" fmla="*/ 324 h 1537"/>
                <a:gd name="T32" fmla="*/ 708 w 1589"/>
                <a:gd name="T33" fmla="*/ 382 h 1537"/>
                <a:gd name="T34" fmla="*/ 828 w 1589"/>
                <a:gd name="T35" fmla="*/ 372 h 1537"/>
                <a:gd name="T36" fmla="*/ 881 w 1589"/>
                <a:gd name="T37" fmla="*/ 237 h 1537"/>
                <a:gd name="T38" fmla="*/ 1179 w 1589"/>
                <a:gd name="T39" fmla="*/ 178 h 1537"/>
                <a:gd name="T40" fmla="*/ 769 w 1589"/>
                <a:gd name="T41" fmla="*/ 1427 h 1537"/>
                <a:gd name="T42" fmla="*/ 978 w 1589"/>
                <a:gd name="T43" fmla="*/ 1537 h 1537"/>
                <a:gd name="T44" fmla="*/ 1250 w 1589"/>
                <a:gd name="T45" fmla="*/ 1431 h 1537"/>
                <a:gd name="T46" fmla="*/ 1138 w 1589"/>
                <a:gd name="T47" fmla="*/ 1433 h 1537"/>
                <a:gd name="T48" fmla="*/ 875 w 1589"/>
                <a:gd name="T49" fmla="*/ 1407 h 1537"/>
                <a:gd name="T50" fmla="*/ 791 w 1589"/>
                <a:gd name="T51" fmla="*/ 1399 h 1537"/>
                <a:gd name="T52" fmla="*/ 86 w 1589"/>
                <a:gd name="T53" fmla="*/ 585 h 1537"/>
                <a:gd name="T54" fmla="*/ 190 w 1589"/>
                <a:gd name="T55" fmla="*/ 758 h 1537"/>
                <a:gd name="T56" fmla="*/ 193 w 1589"/>
                <a:gd name="T57" fmla="*/ 818 h 1537"/>
                <a:gd name="T58" fmla="*/ 216 w 1589"/>
                <a:gd name="T59" fmla="*/ 881 h 1537"/>
                <a:gd name="T60" fmla="*/ 193 w 1589"/>
                <a:gd name="T61" fmla="*/ 818 h 1537"/>
                <a:gd name="T62" fmla="*/ 221 w 1589"/>
                <a:gd name="T63" fmla="*/ 915 h 1537"/>
                <a:gd name="T64" fmla="*/ 1401 w 1589"/>
                <a:gd name="T65" fmla="*/ 1351 h 1537"/>
                <a:gd name="T66" fmla="*/ 1393 w 1589"/>
                <a:gd name="T67" fmla="*/ 1444 h 1537"/>
                <a:gd name="T68" fmla="*/ 1587 w 1589"/>
                <a:gd name="T69" fmla="*/ 1235 h 1537"/>
                <a:gd name="T70" fmla="*/ 1490 w 1589"/>
                <a:gd name="T71" fmla="*/ 1334 h 1537"/>
                <a:gd name="T72" fmla="*/ 1243 w 1589"/>
                <a:gd name="T73" fmla="*/ 1214 h 1537"/>
                <a:gd name="T74" fmla="*/ 1312 w 1589"/>
                <a:gd name="T75" fmla="*/ 968 h 1537"/>
                <a:gd name="T76" fmla="*/ 1185 w 1589"/>
                <a:gd name="T77" fmla="*/ 805 h 1537"/>
                <a:gd name="T78" fmla="*/ 1147 w 1589"/>
                <a:gd name="T79" fmla="*/ 742 h 1537"/>
                <a:gd name="T80" fmla="*/ 1216 w 1589"/>
                <a:gd name="T81" fmla="*/ 570 h 1537"/>
                <a:gd name="T82" fmla="*/ 1193 w 1589"/>
                <a:gd name="T83" fmla="*/ 630 h 1537"/>
                <a:gd name="T84" fmla="*/ 1042 w 1589"/>
                <a:gd name="T85" fmla="*/ 306 h 1537"/>
                <a:gd name="T86" fmla="*/ 998 w 1589"/>
                <a:gd name="T87" fmla="*/ 424 h 1537"/>
                <a:gd name="T88" fmla="*/ 956 w 1589"/>
                <a:gd name="T89" fmla="*/ 414 h 1537"/>
                <a:gd name="T90" fmla="*/ 868 w 1589"/>
                <a:gd name="T91" fmla="*/ 256 h 1537"/>
                <a:gd name="T92" fmla="*/ 669 w 1589"/>
                <a:gd name="T93" fmla="*/ 628 h 1537"/>
                <a:gd name="T94" fmla="*/ 923 w 1589"/>
                <a:gd name="T95" fmla="*/ 687 h 1537"/>
                <a:gd name="T96" fmla="*/ 1169 w 1589"/>
                <a:gd name="T97" fmla="*/ 983 h 1537"/>
                <a:gd name="T98" fmla="*/ 889 w 1589"/>
                <a:gd name="T99" fmla="*/ 1204 h 1537"/>
                <a:gd name="T100" fmla="*/ 881 w 1589"/>
                <a:gd name="T101" fmla="*/ 1025 h 1537"/>
                <a:gd name="T102" fmla="*/ 868 w 1589"/>
                <a:gd name="T103" fmla="*/ 987 h 1537"/>
                <a:gd name="T104" fmla="*/ 1029 w 1589"/>
                <a:gd name="T105" fmla="*/ 1122 h 1537"/>
                <a:gd name="T106" fmla="*/ 1073 w 1589"/>
                <a:gd name="T107" fmla="*/ 1115 h 1537"/>
                <a:gd name="T108" fmla="*/ 1046 w 1589"/>
                <a:gd name="T109" fmla="*/ 1015 h 1537"/>
                <a:gd name="T110" fmla="*/ 976 w 1589"/>
                <a:gd name="T111" fmla="*/ 984 h 1537"/>
                <a:gd name="T112" fmla="*/ 718 w 1589"/>
                <a:gd name="T113" fmla="*/ 705 h 1537"/>
                <a:gd name="T114" fmla="*/ 843 w 1589"/>
                <a:gd name="T115" fmla="*/ 857 h 1537"/>
                <a:gd name="T116" fmla="*/ 832 w 1589"/>
                <a:gd name="T117" fmla="*/ 856 h 1537"/>
                <a:gd name="T118" fmla="*/ 659 w 1589"/>
                <a:gd name="T119" fmla="*/ 721 h 1537"/>
                <a:gd name="T120" fmla="*/ 670 w 1589"/>
                <a:gd name="T121" fmla="*/ 1277 h 1537"/>
                <a:gd name="T122" fmla="*/ 633 w 1589"/>
                <a:gd name="T123" fmla="*/ 1217 h 15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589" h="1537">
                  <a:moveTo>
                    <a:pt x="1192" y="0"/>
                  </a:moveTo>
                  <a:lnTo>
                    <a:pt x="1170" y="0"/>
                  </a:lnTo>
                  <a:lnTo>
                    <a:pt x="1126" y="33"/>
                  </a:lnTo>
                  <a:lnTo>
                    <a:pt x="1124" y="76"/>
                  </a:lnTo>
                  <a:lnTo>
                    <a:pt x="1138" y="106"/>
                  </a:lnTo>
                  <a:lnTo>
                    <a:pt x="1114" y="126"/>
                  </a:lnTo>
                  <a:lnTo>
                    <a:pt x="1036" y="122"/>
                  </a:lnTo>
                  <a:lnTo>
                    <a:pt x="1000" y="138"/>
                  </a:lnTo>
                  <a:lnTo>
                    <a:pt x="968" y="120"/>
                  </a:lnTo>
                  <a:lnTo>
                    <a:pt x="933" y="120"/>
                  </a:lnTo>
                  <a:lnTo>
                    <a:pt x="908" y="140"/>
                  </a:lnTo>
                  <a:lnTo>
                    <a:pt x="874" y="137"/>
                  </a:lnTo>
                  <a:lnTo>
                    <a:pt x="868" y="106"/>
                  </a:lnTo>
                  <a:lnTo>
                    <a:pt x="821" y="109"/>
                  </a:lnTo>
                  <a:lnTo>
                    <a:pt x="776" y="100"/>
                  </a:lnTo>
                  <a:lnTo>
                    <a:pt x="744" y="131"/>
                  </a:lnTo>
                  <a:lnTo>
                    <a:pt x="697" y="143"/>
                  </a:lnTo>
                  <a:lnTo>
                    <a:pt x="637" y="142"/>
                  </a:lnTo>
                  <a:lnTo>
                    <a:pt x="618" y="132"/>
                  </a:lnTo>
                  <a:lnTo>
                    <a:pt x="595" y="153"/>
                  </a:lnTo>
                  <a:lnTo>
                    <a:pt x="562" y="155"/>
                  </a:lnTo>
                  <a:lnTo>
                    <a:pt x="519" y="181"/>
                  </a:lnTo>
                  <a:lnTo>
                    <a:pt x="428" y="177"/>
                  </a:lnTo>
                  <a:lnTo>
                    <a:pt x="390" y="198"/>
                  </a:lnTo>
                  <a:lnTo>
                    <a:pt x="387" y="214"/>
                  </a:lnTo>
                  <a:lnTo>
                    <a:pt x="336" y="232"/>
                  </a:lnTo>
                  <a:lnTo>
                    <a:pt x="263" y="277"/>
                  </a:lnTo>
                  <a:lnTo>
                    <a:pt x="254" y="329"/>
                  </a:lnTo>
                  <a:lnTo>
                    <a:pt x="226" y="382"/>
                  </a:lnTo>
                  <a:lnTo>
                    <a:pt x="153" y="406"/>
                  </a:lnTo>
                  <a:lnTo>
                    <a:pt x="151" y="448"/>
                  </a:lnTo>
                  <a:lnTo>
                    <a:pt x="125" y="502"/>
                  </a:lnTo>
                  <a:lnTo>
                    <a:pt x="101" y="514"/>
                  </a:lnTo>
                  <a:lnTo>
                    <a:pt x="106" y="518"/>
                  </a:lnTo>
                  <a:lnTo>
                    <a:pt x="108" y="570"/>
                  </a:lnTo>
                  <a:lnTo>
                    <a:pt x="175" y="620"/>
                  </a:lnTo>
                  <a:lnTo>
                    <a:pt x="212" y="675"/>
                  </a:lnTo>
                  <a:lnTo>
                    <a:pt x="230" y="678"/>
                  </a:lnTo>
                  <a:lnTo>
                    <a:pt x="226" y="696"/>
                  </a:lnTo>
                  <a:lnTo>
                    <a:pt x="277" y="768"/>
                  </a:lnTo>
                  <a:lnTo>
                    <a:pt x="290" y="817"/>
                  </a:lnTo>
                  <a:lnTo>
                    <a:pt x="314" y="827"/>
                  </a:lnTo>
                  <a:lnTo>
                    <a:pt x="345" y="790"/>
                  </a:lnTo>
                  <a:lnTo>
                    <a:pt x="372" y="825"/>
                  </a:lnTo>
                  <a:lnTo>
                    <a:pt x="415" y="831"/>
                  </a:lnTo>
                  <a:lnTo>
                    <a:pt x="433" y="803"/>
                  </a:lnTo>
                  <a:lnTo>
                    <a:pt x="464" y="805"/>
                  </a:lnTo>
                  <a:lnTo>
                    <a:pt x="512" y="834"/>
                  </a:lnTo>
                  <a:lnTo>
                    <a:pt x="541" y="821"/>
                  </a:lnTo>
                  <a:lnTo>
                    <a:pt x="546" y="846"/>
                  </a:lnTo>
                  <a:lnTo>
                    <a:pt x="571" y="844"/>
                  </a:lnTo>
                  <a:lnTo>
                    <a:pt x="589" y="859"/>
                  </a:lnTo>
                  <a:lnTo>
                    <a:pt x="629" y="866"/>
                  </a:lnTo>
                  <a:lnTo>
                    <a:pt x="601" y="883"/>
                  </a:lnTo>
                  <a:lnTo>
                    <a:pt x="576" y="908"/>
                  </a:lnTo>
                  <a:lnTo>
                    <a:pt x="551" y="887"/>
                  </a:lnTo>
                  <a:lnTo>
                    <a:pt x="518" y="879"/>
                  </a:lnTo>
                  <a:lnTo>
                    <a:pt x="445" y="832"/>
                  </a:lnTo>
                  <a:lnTo>
                    <a:pt x="414" y="843"/>
                  </a:lnTo>
                  <a:lnTo>
                    <a:pt x="383" y="860"/>
                  </a:lnTo>
                  <a:lnTo>
                    <a:pt x="351" y="846"/>
                  </a:lnTo>
                  <a:lnTo>
                    <a:pt x="325" y="879"/>
                  </a:lnTo>
                  <a:lnTo>
                    <a:pt x="305" y="885"/>
                  </a:lnTo>
                  <a:lnTo>
                    <a:pt x="293" y="917"/>
                  </a:lnTo>
                  <a:lnTo>
                    <a:pt x="331" y="961"/>
                  </a:lnTo>
                  <a:lnTo>
                    <a:pt x="372" y="980"/>
                  </a:lnTo>
                  <a:lnTo>
                    <a:pt x="411" y="1016"/>
                  </a:lnTo>
                  <a:lnTo>
                    <a:pt x="415" y="1042"/>
                  </a:lnTo>
                  <a:lnTo>
                    <a:pt x="400" y="1061"/>
                  </a:lnTo>
                  <a:lnTo>
                    <a:pt x="402" y="1095"/>
                  </a:lnTo>
                  <a:lnTo>
                    <a:pt x="436" y="1138"/>
                  </a:lnTo>
                  <a:lnTo>
                    <a:pt x="458" y="1163"/>
                  </a:lnTo>
                  <a:lnTo>
                    <a:pt x="468" y="1140"/>
                  </a:lnTo>
                  <a:lnTo>
                    <a:pt x="459" y="1122"/>
                  </a:lnTo>
                  <a:lnTo>
                    <a:pt x="474" y="1090"/>
                  </a:lnTo>
                  <a:lnTo>
                    <a:pt x="486" y="1130"/>
                  </a:lnTo>
                  <a:lnTo>
                    <a:pt x="534" y="1151"/>
                  </a:lnTo>
                  <a:lnTo>
                    <a:pt x="545" y="1178"/>
                  </a:lnTo>
                  <a:lnTo>
                    <a:pt x="539" y="1208"/>
                  </a:lnTo>
                  <a:lnTo>
                    <a:pt x="560" y="1233"/>
                  </a:lnTo>
                  <a:lnTo>
                    <a:pt x="560" y="1181"/>
                  </a:lnTo>
                  <a:lnTo>
                    <a:pt x="577" y="1140"/>
                  </a:lnTo>
                  <a:lnTo>
                    <a:pt x="608" y="1140"/>
                  </a:lnTo>
                  <a:lnTo>
                    <a:pt x="621" y="1173"/>
                  </a:lnTo>
                  <a:lnTo>
                    <a:pt x="676" y="1209"/>
                  </a:lnTo>
                  <a:lnTo>
                    <a:pt x="653" y="1172"/>
                  </a:lnTo>
                  <a:lnTo>
                    <a:pt x="659" y="1147"/>
                  </a:lnTo>
                  <a:lnTo>
                    <a:pt x="640" y="1111"/>
                  </a:lnTo>
                  <a:lnTo>
                    <a:pt x="615" y="1051"/>
                  </a:lnTo>
                  <a:lnTo>
                    <a:pt x="593" y="1016"/>
                  </a:lnTo>
                  <a:lnTo>
                    <a:pt x="594" y="1003"/>
                  </a:lnTo>
                  <a:lnTo>
                    <a:pt x="616" y="999"/>
                  </a:lnTo>
                  <a:lnTo>
                    <a:pt x="657" y="1020"/>
                  </a:lnTo>
                  <a:lnTo>
                    <a:pt x="644" y="1036"/>
                  </a:lnTo>
                  <a:lnTo>
                    <a:pt x="657" y="1050"/>
                  </a:lnTo>
                  <a:lnTo>
                    <a:pt x="677" y="1028"/>
                  </a:lnTo>
                  <a:lnTo>
                    <a:pt x="719" y="1041"/>
                  </a:lnTo>
                  <a:lnTo>
                    <a:pt x="720" y="1028"/>
                  </a:lnTo>
                  <a:lnTo>
                    <a:pt x="704" y="1015"/>
                  </a:lnTo>
                  <a:lnTo>
                    <a:pt x="701" y="999"/>
                  </a:lnTo>
                  <a:lnTo>
                    <a:pt x="685" y="996"/>
                  </a:lnTo>
                  <a:lnTo>
                    <a:pt x="655" y="976"/>
                  </a:lnTo>
                  <a:lnTo>
                    <a:pt x="658" y="958"/>
                  </a:lnTo>
                  <a:lnTo>
                    <a:pt x="621" y="930"/>
                  </a:lnTo>
                  <a:lnTo>
                    <a:pt x="657" y="915"/>
                  </a:lnTo>
                  <a:lnTo>
                    <a:pt x="688" y="917"/>
                  </a:lnTo>
                  <a:lnTo>
                    <a:pt x="708" y="900"/>
                  </a:lnTo>
                  <a:lnTo>
                    <a:pt x="758" y="934"/>
                  </a:lnTo>
                  <a:lnTo>
                    <a:pt x="763" y="950"/>
                  </a:lnTo>
                  <a:lnTo>
                    <a:pt x="798" y="954"/>
                  </a:lnTo>
                  <a:lnTo>
                    <a:pt x="808" y="933"/>
                  </a:lnTo>
                  <a:lnTo>
                    <a:pt x="778" y="889"/>
                  </a:lnTo>
                  <a:lnTo>
                    <a:pt x="785" y="847"/>
                  </a:lnTo>
                  <a:lnTo>
                    <a:pt x="773" y="823"/>
                  </a:lnTo>
                  <a:lnTo>
                    <a:pt x="688" y="771"/>
                  </a:lnTo>
                  <a:lnTo>
                    <a:pt x="662" y="763"/>
                  </a:lnTo>
                  <a:lnTo>
                    <a:pt x="650" y="742"/>
                  </a:lnTo>
                  <a:lnTo>
                    <a:pt x="626" y="745"/>
                  </a:lnTo>
                  <a:lnTo>
                    <a:pt x="610" y="725"/>
                  </a:lnTo>
                  <a:lnTo>
                    <a:pt x="575" y="720"/>
                  </a:lnTo>
                  <a:lnTo>
                    <a:pt x="539" y="688"/>
                  </a:lnTo>
                  <a:lnTo>
                    <a:pt x="577" y="683"/>
                  </a:lnTo>
                  <a:lnTo>
                    <a:pt x="599" y="656"/>
                  </a:lnTo>
                  <a:lnTo>
                    <a:pt x="598" y="638"/>
                  </a:lnTo>
                  <a:lnTo>
                    <a:pt x="562" y="628"/>
                  </a:lnTo>
                  <a:lnTo>
                    <a:pt x="582" y="602"/>
                  </a:lnTo>
                  <a:lnTo>
                    <a:pt x="580" y="582"/>
                  </a:lnTo>
                  <a:lnTo>
                    <a:pt x="608" y="593"/>
                  </a:lnTo>
                  <a:lnTo>
                    <a:pt x="631" y="611"/>
                  </a:lnTo>
                  <a:lnTo>
                    <a:pt x="622" y="631"/>
                  </a:lnTo>
                  <a:lnTo>
                    <a:pt x="625" y="651"/>
                  </a:lnTo>
                  <a:lnTo>
                    <a:pt x="644" y="645"/>
                  </a:lnTo>
                  <a:lnTo>
                    <a:pt x="658" y="602"/>
                  </a:lnTo>
                  <a:lnTo>
                    <a:pt x="633" y="574"/>
                  </a:lnTo>
                  <a:lnTo>
                    <a:pt x="577" y="505"/>
                  </a:lnTo>
                  <a:lnTo>
                    <a:pt x="554" y="488"/>
                  </a:lnTo>
                  <a:lnTo>
                    <a:pt x="549" y="462"/>
                  </a:lnTo>
                  <a:lnTo>
                    <a:pt x="506" y="426"/>
                  </a:lnTo>
                  <a:lnTo>
                    <a:pt x="521" y="407"/>
                  </a:lnTo>
                  <a:lnTo>
                    <a:pt x="513" y="335"/>
                  </a:lnTo>
                  <a:lnTo>
                    <a:pt x="538" y="297"/>
                  </a:lnTo>
                  <a:lnTo>
                    <a:pt x="582" y="287"/>
                  </a:lnTo>
                  <a:lnTo>
                    <a:pt x="587" y="324"/>
                  </a:lnTo>
                  <a:lnTo>
                    <a:pt x="566" y="324"/>
                  </a:lnTo>
                  <a:lnTo>
                    <a:pt x="571" y="343"/>
                  </a:lnTo>
                  <a:lnTo>
                    <a:pt x="628" y="370"/>
                  </a:lnTo>
                  <a:lnTo>
                    <a:pt x="633" y="414"/>
                  </a:lnTo>
                  <a:lnTo>
                    <a:pt x="669" y="443"/>
                  </a:lnTo>
                  <a:lnTo>
                    <a:pt x="709" y="442"/>
                  </a:lnTo>
                  <a:lnTo>
                    <a:pt x="680" y="422"/>
                  </a:lnTo>
                  <a:lnTo>
                    <a:pt x="664" y="394"/>
                  </a:lnTo>
                  <a:lnTo>
                    <a:pt x="671" y="370"/>
                  </a:lnTo>
                  <a:lnTo>
                    <a:pt x="708" y="382"/>
                  </a:lnTo>
                  <a:lnTo>
                    <a:pt x="737" y="422"/>
                  </a:lnTo>
                  <a:lnTo>
                    <a:pt x="762" y="432"/>
                  </a:lnTo>
                  <a:lnTo>
                    <a:pt x="776" y="408"/>
                  </a:lnTo>
                  <a:lnTo>
                    <a:pt x="748" y="388"/>
                  </a:lnTo>
                  <a:lnTo>
                    <a:pt x="723" y="378"/>
                  </a:lnTo>
                  <a:lnTo>
                    <a:pt x="725" y="357"/>
                  </a:lnTo>
                  <a:lnTo>
                    <a:pt x="792" y="360"/>
                  </a:lnTo>
                  <a:lnTo>
                    <a:pt x="817" y="384"/>
                  </a:lnTo>
                  <a:lnTo>
                    <a:pt x="828" y="372"/>
                  </a:lnTo>
                  <a:lnTo>
                    <a:pt x="790" y="336"/>
                  </a:lnTo>
                  <a:lnTo>
                    <a:pt x="749" y="330"/>
                  </a:lnTo>
                  <a:lnTo>
                    <a:pt x="716" y="292"/>
                  </a:lnTo>
                  <a:lnTo>
                    <a:pt x="736" y="270"/>
                  </a:lnTo>
                  <a:lnTo>
                    <a:pt x="771" y="281"/>
                  </a:lnTo>
                  <a:lnTo>
                    <a:pt x="801" y="264"/>
                  </a:lnTo>
                  <a:lnTo>
                    <a:pt x="815" y="216"/>
                  </a:lnTo>
                  <a:lnTo>
                    <a:pt x="841" y="206"/>
                  </a:lnTo>
                  <a:lnTo>
                    <a:pt x="881" y="237"/>
                  </a:lnTo>
                  <a:lnTo>
                    <a:pt x="912" y="239"/>
                  </a:lnTo>
                  <a:lnTo>
                    <a:pt x="945" y="205"/>
                  </a:lnTo>
                  <a:lnTo>
                    <a:pt x="946" y="186"/>
                  </a:lnTo>
                  <a:lnTo>
                    <a:pt x="962" y="186"/>
                  </a:lnTo>
                  <a:lnTo>
                    <a:pt x="987" y="216"/>
                  </a:lnTo>
                  <a:lnTo>
                    <a:pt x="1062" y="216"/>
                  </a:lnTo>
                  <a:lnTo>
                    <a:pt x="1118" y="230"/>
                  </a:lnTo>
                  <a:lnTo>
                    <a:pt x="1158" y="220"/>
                  </a:lnTo>
                  <a:lnTo>
                    <a:pt x="1179" y="178"/>
                  </a:lnTo>
                  <a:lnTo>
                    <a:pt x="1171" y="138"/>
                  </a:lnTo>
                  <a:lnTo>
                    <a:pt x="1219" y="109"/>
                  </a:lnTo>
                  <a:lnTo>
                    <a:pt x="1222" y="64"/>
                  </a:lnTo>
                  <a:lnTo>
                    <a:pt x="1184" y="48"/>
                  </a:lnTo>
                  <a:lnTo>
                    <a:pt x="1192" y="0"/>
                  </a:lnTo>
                  <a:lnTo>
                    <a:pt x="1192" y="0"/>
                  </a:lnTo>
                  <a:close/>
                  <a:moveTo>
                    <a:pt x="782" y="1422"/>
                  </a:moveTo>
                  <a:lnTo>
                    <a:pt x="770" y="1400"/>
                  </a:lnTo>
                  <a:lnTo>
                    <a:pt x="769" y="1427"/>
                  </a:lnTo>
                  <a:lnTo>
                    <a:pt x="757" y="1450"/>
                  </a:lnTo>
                  <a:lnTo>
                    <a:pt x="760" y="1478"/>
                  </a:lnTo>
                  <a:lnTo>
                    <a:pt x="787" y="1490"/>
                  </a:lnTo>
                  <a:lnTo>
                    <a:pt x="848" y="1481"/>
                  </a:lnTo>
                  <a:lnTo>
                    <a:pt x="874" y="1489"/>
                  </a:lnTo>
                  <a:lnTo>
                    <a:pt x="898" y="1480"/>
                  </a:lnTo>
                  <a:lnTo>
                    <a:pt x="934" y="1490"/>
                  </a:lnTo>
                  <a:lnTo>
                    <a:pt x="974" y="1513"/>
                  </a:lnTo>
                  <a:lnTo>
                    <a:pt x="978" y="1537"/>
                  </a:lnTo>
                  <a:lnTo>
                    <a:pt x="1025" y="1535"/>
                  </a:lnTo>
                  <a:lnTo>
                    <a:pt x="1062" y="1512"/>
                  </a:lnTo>
                  <a:lnTo>
                    <a:pt x="1104" y="1515"/>
                  </a:lnTo>
                  <a:lnTo>
                    <a:pt x="1172" y="1513"/>
                  </a:lnTo>
                  <a:lnTo>
                    <a:pt x="1219" y="1515"/>
                  </a:lnTo>
                  <a:lnTo>
                    <a:pt x="1245" y="1498"/>
                  </a:lnTo>
                  <a:lnTo>
                    <a:pt x="1256" y="1472"/>
                  </a:lnTo>
                  <a:lnTo>
                    <a:pt x="1250" y="1447"/>
                  </a:lnTo>
                  <a:lnTo>
                    <a:pt x="1250" y="1431"/>
                  </a:lnTo>
                  <a:lnTo>
                    <a:pt x="1239" y="1446"/>
                  </a:lnTo>
                  <a:lnTo>
                    <a:pt x="1238" y="1464"/>
                  </a:lnTo>
                  <a:lnTo>
                    <a:pt x="1216" y="1483"/>
                  </a:lnTo>
                  <a:lnTo>
                    <a:pt x="1200" y="1469"/>
                  </a:lnTo>
                  <a:lnTo>
                    <a:pt x="1181" y="1476"/>
                  </a:lnTo>
                  <a:lnTo>
                    <a:pt x="1161" y="1473"/>
                  </a:lnTo>
                  <a:lnTo>
                    <a:pt x="1166" y="1457"/>
                  </a:lnTo>
                  <a:lnTo>
                    <a:pt x="1157" y="1432"/>
                  </a:lnTo>
                  <a:lnTo>
                    <a:pt x="1138" y="1433"/>
                  </a:lnTo>
                  <a:lnTo>
                    <a:pt x="1089" y="1427"/>
                  </a:lnTo>
                  <a:lnTo>
                    <a:pt x="1050" y="1409"/>
                  </a:lnTo>
                  <a:lnTo>
                    <a:pt x="998" y="1411"/>
                  </a:lnTo>
                  <a:lnTo>
                    <a:pt x="955" y="1438"/>
                  </a:lnTo>
                  <a:lnTo>
                    <a:pt x="922" y="1447"/>
                  </a:lnTo>
                  <a:lnTo>
                    <a:pt x="895" y="1432"/>
                  </a:lnTo>
                  <a:lnTo>
                    <a:pt x="881" y="1418"/>
                  </a:lnTo>
                  <a:lnTo>
                    <a:pt x="859" y="1421"/>
                  </a:lnTo>
                  <a:lnTo>
                    <a:pt x="875" y="1407"/>
                  </a:lnTo>
                  <a:lnTo>
                    <a:pt x="861" y="1385"/>
                  </a:lnTo>
                  <a:lnTo>
                    <a:pt x="833" y="1387"/>
                  </a:lnTo>
                  <a:lnTo>
                    <a:pt x="838" y="1401"/>
                  </a:lnTo>
                  <a:lnTo>
                    <a:pt x="847" y="1404"/>
                  </a:lnTo>
                  <a:lnTo>
                    <a:pt x="836" y="1413"/>
                  </a:lnTo>
                  <a:lnTo>
                    <a:pt x="810" y="1415"/>
                  </a:lnTo>
                  <a:lnTo>
                    <a:pt x="803" y="1387"/>
                  </a:lnTo>
                  <a:lnTo>
                    <a:pt x="794" y="1385"/>
                  </a:lnTo>
                  <a:lnTo>
                    <a:pt x="791" y="1399"/>
                  </a:lnTo>
                  <a:lnTo>
                    <a:pt x="795" y="1418"/>
                  </a:lnTo>
                  <a:lnTo>
                    <a:pt x="782" y="1422"/>
                  </a:lnTo>
                  <a:lnTo>
                    <a:pt x="782" y="1422"/>
                  </a:lnTo>
                  <a:close/>
                  <a:moveTo>
                    <a:pt x="48" y="498"/>
                  </a:moveTo>
                  <a:lnTo>
                    <a:pt x="46" y="533"/>
                  </a:lnTo>
                  <a:lnTo>
                    <a:pt x="67" y="556"/>
                  </a:lnTo>
                  <a:lnTo>
                    <a:pt x="91" y="565"/>
                  </a:lnTo>
                  <a:lnTo>
                    <a:pt x="95" y="578"/>
                  </a:lnTo>
                  <a:lnTo>
                    <a:pt x="86" y="585"/>
                  </a:lnTo>
                  <a:lnTo>
                    <a:pt x="56" y="570"/>
                  </a:lnTo>
                  <a:lnTo>
                    <a:pt x="24" y="536"/>
                  </a:lnTo>
                  <a:lnTo>
                    <a:pt x="22" y="525"/>
                  </a:lnTo>
                  <a:lnTo>
                    <a:pt x="2" y="518"/>
                  </a:lnTo>
                  <a:lnTo>
                    <a:pt x="0" y="499"/>
                  </a:lnTo>
                  <a:lnTo>
                    <a:pt x="32" y="487"/>
                  </a:lnTo>
                  <a:lnTo>
                    <a:pt x="48" y="498"/>
                  </a:lnTo>
                  <a:lnTo>
                    <a:pt x="48" y="498"/>
                  </a:lnTo>
                  <a:close/>
                  <a:moveTo>
                    <a:pt x="190" y="758"/>
                  </a:moveTo>
                  <a:lnTo>
                    <a:pt x="188" y="746"/>
                  </a:lnTo>
                  <a:lnTo>
                    <a:pt x="205" y="716"/>
                  </a:lnTo>
                  <a:lnTo>
                    <a:pt x="217" y="714"/>
                  </a:lnTo>
                  <a:lnTo>
                    <a:pt x="222" y="746"/>
                  </a:lnTo>
                  <a:lnTo>
                    <a:pt x="211" y="759"/>
                  </a:lnTo>
                  <a:lnTo>
                    <a:pt x="200" y="762"/>
                  </a:lnTo>
                  <a:lnTo>
                    <a:pt x="190" y="758"/>
                  </a:lnTo>
                  <a:lnTo>
                    <a:pt x="190" y="758"/>
                  </a:lnTo>
                  <a:close/>
                  <a:moveTo>
                    <a:pt x="193" y="818"/>
                  </a:moveTo>
                  <a:lnTo>
                    <a:pt x="194" y="773"/>
                  </a:lnTo>
                  <a:lnTo>
                    <a:pt x="214" y="791"/>
                  </a:lnTo>
                  <a:lnTo>
                    <a:pt x="226" y="816"/>
                  </a:lnTo>
                  <a:lnTo>
                    <a:pt x="220" y="832"/>
                  </a:lnTo>
                  <a:lnTo>
                    <a:pt x="237" y="848"/>
                  </a:lnTo>
                  <a:lnTo>
                    <a:pt x="241" y="866"/>
                  </a:lnTo>
                  <a:lnTo>
                    <a:pt x="249" y="876"/>
                  </a:lnTo>
                  <a:lnTo>
                    <a:pt x="238" y="893"/>
                  </a:lnTo>
                  <a:lnTo>
                    <a:pt x="216" y="881"/>
                  </a:lnTo>
                  <a:lnTo>
                    <a:pt x="190" y="878"/>
                  </a:lnTo>
                  <a:lnTo>
                    <a:pt x="190" y="858"/>
                  </a:lnTo>
                  <a:lnTo>
                    <a:pt x="182" y="848"/>
                  </a:lnTo>
                  <a:lnTo>
                    <a:pt x="180" y="867"/>
                  </a:lnTo>
                  <a:lnTo>
                    <a:pt x="172" y="877"/>
                  </a:lnTo>
                  <a:lnTo>
                    <a:pt x="155" y="859"/>
                  </a:lnTo>
                  <a:lnTo>
                    <a:pt x="155" y="821"/>
                  </a:lnTo>
                  <a:lnTo>
                    <a:pt x="177" y="815"/>
                  </a:lnTo>
                  <a:lnTo>
                    <a:pt x="193" y="818"/>
                  </a:lnTo>
                  <a:lnTo>
                    <a:pt x="193" y="818"/>
                  </a:lnTo>
                  <a:close/>
                  <a:moveTo>
                    <a:pt x="261" y="949"/>
                  </a:moveTo>
                  <a:lnTo>
                    <a:pt x="274" y="965"/>
                  </a:lnTo>
                  <a:lnTo>
                    <a:pt x="252" y="962"/>
                  </a:lnTo>
                  <a:lnTo>
                    <a:pt x="248" y="973"/>
                  </a:lnTo>
                  <a:lnTo>
                    <a:pt x="227" y="968"/>
                  </a:lnTo>
                  <a:lnTo>
                    <a:pt x="201" y="943"/>
                  </a:lnTo>
                  <a:lnTo>
                    <a:pt x="207" y="923"/>
                  </a:lnTo>
                  <a:lnTo>
                    <a:pt x="221" y="915"/>
                  </a:lnTo>
                  <a:lnTo>
                    <a:pt x="244" y="926"/>
                  </a:lnTo>
                  <a:lnTo>
                    <a:pt x="261" y="949"/>
                  </a:lnTo>
                  <a:lnTo>
                    <a:pt x="261" y="949"/>
                  </a:lnTo>
                  <a:close/>
                  <a:moveTo>
                    <a:pt x="1401" y="1351"/>
                  </a:moveTo>
                  <a:lnTo>
                    <a:pt x="1396" y="1343"/>
                  </a:lnTo>
                  <a:lnTo>
                    <a:pt x="1406" y="1327"/>
                  </a:lnTo>
                  <a:lnTo>
                    <a:pt x="1406" y="1344"/>
                  </a:lnTo>
                  <a:lnTo>
                    <a:pt x="1401" y="1351"/>
                  </a:lnTo>
                  <a:lnTo>
                    <a:pt x="1401" y="1351"/>
                  </a:lnTo>
                  <a:close/>
                  <a:moveTo>
                    <a:pt x="1393" y="1444"/>
                  </a:moveTo>
                  <a:lnTo>
                    <a:pt x="1387" y="1407"/>
                  </a:lnTo>
                  <a:lnTo>
                    <a:pt x="1376" y="1385"/>
                  </a:lnTo>
                  <a:lnTo>
                    <a:pt x="1396" y="1360"/>
                  </a:lnTo>
                  <a:lnTo>
                    <a:pt x="1400" y="1382"/>
                  </a:lnTo>
                  <a:lnTo>
                    <a:pt x="1418" y="1405"/>
                  </a:lnTo>
                  <a:lnTo>
                    <a:pt x="1405" y="1439"/>
                  </a:lnTo>
                  <a:lnTo>
                    <a:pt x="1393" y="1444"/>
                  </a:lnTo>
                  <a:lnTo>
                    <a:pt x="1393" y="1444"/>
                  </a:lnTo>
                  <a:close/>
                  <a:moveTo>
                    <a:pt x="1490" y="1334"/>
                  </a:moveTo>
                  <a:lnTo>
                    <a:pt x="1478" y="1323"/>
                  </a:lnTo>
                  <a:lnTo>
                    <a:pt x="1487" y="1303"/>
                  </a:lnTo>
                  <a:lnTo>
                    <a:pt x="1481" y="1296"/>
                  </a:lnTo>
                  <a:lnTo>
                    <a:pt x="1484" y="1276"/>
                  </a:lnTo>
                  <a:lnTo>
                    <a:pt x="1524" y="1243"/>
                  </a:lnTo>
                  <a:lnTo>
                    <a:pt x="1566" y="1226"/>
                  </a:lnTo>
                  <a:lnTo>
                    <a:pt x="1589" y="1216"/>
                  </a:lnTo>
                  <a:lnTo>
                    <a:pt x="1587" y="1235"/>
                  </a:lnTo>
                  <a:lnTo>
                    <a:pt x="1573" y="1245"/>
                  </a:lnTo>
                  <a:lnTo>
                    <a:pt x="1567" y="1265"/>
                  </a:lnTo>
                  <a:lnTo>
                    <a:pt x="1557" y="1280"/>
                  </a:lnTo>
                  <a:lnTo>
                    <a:pt x="1558" y="1292"/>
                  </a:lnTo>
                  <a:lnTo>
                    <a:pt x="1540" y="1293"/>
                  </a:lnTo>
                  <a:lnTo>
                    <a:pt x="1520" y="1312"/>
                  </a:lnTo>
                  <a:lnTo>
                    <a:pt x="1504" y="1332"/>
                  </a:lnTo>
                  <a:lnTo>
                    <a:pt x="1490" y="1334"/>
                  </a:lnTo>
                  <a:lnTo>
                    <a:pt x="1490" y="1334"/>
                  </a:lnTo>
                  <a:close/>
                  <a:moveTo>
                    <a:pt x="1243" y="1214"/>
                  </a:moveTo>
                  <a:lnTo>
                    <a:pt x="1226" y="1202"/>
                  </a:lnTo>
                  <a:lnTo>
                    <a:pt x="1235" y="1189"/>
                  </a:lnTo>
                  <a:lnTo>
                    <a:pt x="1264" y="1178"/>
                  </a:lnTo>
                  <a:lnTo>
                    <a:pt x="1278" y="1184"/>
                  </a:lnTo>
                  <a:lnTo>
                    <a:pt x="1266" y="1204"/>
                  </a:lnTo>
                  <a:lnTo>
                    <a:pt x="1266" y="1204"/>
                  </a:lnTo>
                  <a:lnTo>
                    <a:pt x="1254" y="1209"/>
                  </a:lnTo>
                  <a:lnTo>
                    <a:pt x="1243" y="1214"/>
                  </a:lnTo>
                  <a:lnTo>
                    <a:pt x="1243" y="1214"/>
                  </a:lnTo>
                  <a:close/>
                  <a:moveTo>
                    <a:pt x="1239" y="954"/>
                  </a:moveTo>
                  <a:lnTo>
                    <a:pt x="1270" y="930"/>
                  </a:lnTo>
                  <a:lnTo>
                    <a:pt x="1291" y="931"/>
                  </a:lnTo>
                  <a:lnTo>
                    <a:pt x="1313" y="950"/>
                  </a:lnTo>
                  <a:lnTo>
                    <a:pt x="1319" y="942"/>
                  </a:lnTo>
                  <a:lnTo>
                    <a:pt x="1329" y="944"/>
                  </a:lnTo>
                  <a:lnTo>
                    <a:pt x="1333" y="958"/>
                  </a:lnTo>
                  <a:lnTo>
                    <a:pt x="1312" y="968"/>
                  </a:lnTo>
                  <a:lnTo>
                    <a:pt x="1303" y="978"/>
                  </a:lnTo>
                  <a:lnTo>
                    <a:pt x="1286" y="978"/>
                  </a:lnTo>
                  <a:lnTo>
                    <a:pt x="1270" y="961"/>
                  </a:lnTo>
                  <a:lnTo>
                    <a:pt x="1250" y="962"/>
                  </a:lnTo>
                  <a:lnTo>
                    <a:pt x="1232" y="967"/>
                  </a:lnTo>
                  <a:lnTo>
                    <a:pt x="1239" y="954"/>
                  </a:lnTo>
                  <a:lnTo>
                    <a:pt x="1239" y="954"/>
                  </a:lnTo>
                  <a:close/>
                  <a:moveTo>
                    <a:pt x="1178" y="760"/>
                  </a:moveTo>
                  <a:lnTo>
                    <a:pt x="1185" y="805"/>
                  </a:lnTo>
                  <a:lnTo>
                    <a:pt x="1179" y="835"/>
                  </a:lnTo>
                  <a:lnTo>
                    <a:pt x="1154" y="847"/>
                  </a:lnTo>
                  <a:lnTo>
                    <a:pt x="1134" y="832"/>
                  </a:lnTo>
                  <a:lnTo>
                    <a:pt x="1134" y="817"/>
                  </a:lnTo>
                  <a:lnTo>
                    <a:pt x="1150" y="811"/>
                  </a:lnTo>
                  <a:lnTo>
                    <a:pt x="1149" y="783"/>
                  </a:lnTo>
                  <a:lnTo>
                    <a:pt x="1125" y="766"/>
                  </a:lnTo>
                  <a:lnTo>
                    <a:pt x="1125" y="753"/>
                  </a:lnTo>
                  <a:lnTo>
                    <a:pt x="1147" y="742"/>
                  </a:lnTo>
                  <a:lnTo>
                    <a:pt x="1169" y="751"/>
                  </a:lnTo>
                  <a:lnTo>
                    <a:pt x="1178" y="760"/>
                  </a:lnTo>
                  <a:lnTo>
                    <a:pt x="1178" y="760"/>
                  </a:lnTo>
                  <a:close/>
                  <a:moveTo>
                    <a:pt x="1128" y="654"/>
                  </a:moveTo>
                  <a:lnTo>
                    <a:pt x="1101" y="631"/>
                  </a:lnTo>
                  <a:lnTo>
                    <a:pt x="1117" y="604"/>
                  </a:lnTo>
                  <a:lnTo>
                    <a:pt x="1159" y="589"/>
                  </a:lnTo>
                  <a:lnTo>
                    <a:pt x="1179" y="576"/>
                  </a:lnTo>
                  <a:lnTo>
                    <a:pt x="1216" y="570"/>
                  </a:lnTo>
                  <a:lnTo>
                    <a:pt x="1223" y="579"/>
                  </a:lnTo>
                  <a:lnTo>
                    <a:pt x="1215" y="600"/>
                  </a:lnTo>
                  <a:lnTo>
                    <a:pt x="1224" y="601"/>
                  </a:lnTo>
                  <a:lnTo>
                    <a:pt x="1230" y="628"/>
                  </a:lnTo>
                  <a:lnTo>
                    <a:pt x="1230" y="666"/>
                  </a:lnTo>
                  <a:lnTo>
                    <a:pt x="1193" y="670"/>
                  </a:lnTo>
                  <a:lnTo>
                    <a:pt x="1168" y="658"/>
                  </a:lnTo>
                  <a:lnTo>
                    <a:pt x="1178" y="643"/>
                  </a:lnTo>
                  <a:lnTo>
                    <a:pt x="1193" y="630"/>
                  </a:lnTo>
                  <a:lnTo>
                    <a:pt x="1195" y="608"/>
                  </a:lnTo>
                  <a:lnTo>
                    <a:pt x="1169" y="608"/>
                  </a:lnTo>
                  <a:lnTo>
                    <a:pt x="1160" y="629"/>
                  </a:lnTo>
                  <a:lnTo>
                    <a:pt x="1157" y="651"/>
                  </a:lnTo>
                  <a:lnTo>
                    <a:pt x="1139" y="655"/>
                  </a:lnTo>
                  <a:lnTo>
                    <a:pt x="1128" y="654"/>
                  </a:lnTo>
                  <a:lnTo>
                    <a:pt x="1128" y="654"/>
                  </a:lnTo>
                  <a:close/>
                  <a:moveTo>
                    <a:pt x="1036" y="319"/>
                  </a:moveTo>
                  <a:lnTo>
                    <a:pt x="1042" y="306"/>
                  </a:lnTo>
                  <a:lnTo>
                    <a:pt x="1068" y="303"/>
                  </a:lnTo>
                  <a:lnTo>
                    <a:pt x="1090" y="309"/>
                  </a:lnTo>
                  <a:lnTo>
                    <a:pt x="1091" y="326"/>
                  </a:lnTo>
                  <a:lnTo>
                    <a:pt x="1071" y="332"/>
                  </a:lnTo>
                  <a:lnTo>
                    <a:pt x="1036" y="319"/>
                  </a:lnTo>
                  <a:lnTo>
                    <a:pt x="1036" y="319"/>
                  </a:lnTo>
                  <a:close/>
                  <a:moveTo>
                    <a:pt x="956" y="414"/>
                  </a:moveTo>
                  <a:lnTo>
                    <a:pt x="986" y="414"/>
                  </a:lnTo>
                  <a:lnTo>
                    <a:pt x="998" y="424"/>
                  </a:lnTo>
                  <a:lnTo>
                    <a:pt x="1017" y="407"/>
                  </a:lnTo>
                  <a:lnTo>
                    <a:pt x="1036" y="417"/>
                  </a:lnTo>
                  <a:lnTo>
                    <a:pt x="1012" y="442"/>
                  </a:lnTo>
                  <a:lnTo>
                    <a:pt x="1008" y="477"/>
                  </a:lnTo>
                  <a:lnTo>
                    <a:pt x="987" y="468"/>
                  </a:lnTo>
                  <a:lnTo>
                    <a:pt x="973" y="470"/>
                  </a:lnTo>
                  <a:lnTo>
                    <a:pt x="956" y="456"/>
                  </a:lnTo>
                  <a:lnTo>
                    <a:pt x="947" y="428"/>
                  </a:lnTo>
                  <a:lnTo>
                    <a:pt x="956" y="414"/>
                  </a:lnTo>
                  <a:lnTo>
                    <a:pt x="956" y="414"/>
                  </a:lnTo>
                  <a:close/>
                  <a:moveTo>
                    <a:pt x="868" y="256"/>
                  </a:moveTo>
                  <a:lnTo>
                    <a:pt x="882" y="251"/>
                  </a:lnTo>
                  <a:lnTo>
                    <a:pt x="908" y="264"/>
                  </a:lnTo>
                  <a:lnTo>
                    <a:pt x="911" y="284"/>
                  </a:lnTo>
                  <a:lnTo>
                    <a:pt x="888" y="295"/>
                  </a:lnTo>
                  <a:lnTo>
                    <a:pt x="878" y="289"/>
                  </a:lnTo>
                  <a:lnTo>
                    <a:pt x="857" y="289"/>
                  </a:lnTo>
                  <a:lnTo>
                    <a:pt x="868" y="256"/>
                  </a:lnTo>
                  <a:lnTo>
                    <a:pt x="868" y="256"/>
                  </a:lnTo>
                  <a:close/>
                  <a:moveTo>
                    <a:pt x="702" y="627"/>
                  </a:moveTo>
                  <a:lnTo>
                    <a:pt x="714" y="623"/>
                  </a:lnTo>
                  <a:lnTo>
                    <a:pt x="733" y="630"/>
                  </a:lnTo>
                  <a:lnTo>
                    <a:pt x="739" y="653"/>
                  </a:lnTo>
                  <a:lnTo>
                    <a:pt x="733" y="666"/>
                  </a:lnTo>
                  <a:lnTo>
                    <a:pt x="702" y="627"/>
                  </a:lnTo>
                  <a:lnTo>
                    <a:pt x="702" y="627"/>
                  </a:lnTo>
                  <a:close/>
                  <a:moveTo>
                    <a:pt x="669" y="628"/>
                  </a:moveTo>
                  <a:lnTo>
                    <a:pt x="682" y="618"/>
                  </a:lnTo>
                  <a:lnTo>
                    <a:pt x="691" y="626"/>
                  </a:lnTo>
                  <a:lnTo>
                    <a:pt x="681" y="643"/>
                  </a:lnTo>
                  <a:lnTo>
                    <a:pt x="669" y="628"/>
                  </a:lnTo>
                  <a:lnTo>
                    <a:pt x="669" y="628"/>
                  </a:lnTo>
                  <a:close/>
                  <a:moveTo>
                    <a:pt x="877" y="669"/>
                  </a:moveTo>
                  <a:lnTo>
                    <a:pt x="890" y="664"/>
                  </a:lnTo>
                  <a:lnTo>
                    <a:pt x="904" y="681"/>
                  </a:lnTo>
                  <a:lnTo>
                    <a:pt x="923" y="687"/>
                  </a:lnTo>
                  <a:lnTo>
                    <a:pt x="927" y="718"/>
                  </a:lnTo>
                  <a:lnTo>
                    <a:pt x="914" y="723"/>
                  </a:lnTo>
                  <a:lnTo>
                    <a:pt x="904" y="702"/>
                  </a:lnTo>
                  <a:lnTo>
                    <a:pt x="896" y="699"/>
                  </a:lnTo>
                  <a:lnTo>
                    <a:pt x="877" y="669"/>
                  </a:lnTo>
                  <a:lnTo>
                    <a:pt x="877" y="669"/>
                  </a:lnTo>
                  <a:close/>
                  <a:moveTo>
                    <a:pt x="1176" y="1018"/>
                  </a:moveTo>
                  <a:lnTo>
                    <a:pt x="1163" y="1003"/>
                  </a:lnTo>
                  <a:lnTo>
                    <a:pt x="1169" y="983"/>
                  </a:lnTo>
                  <a:lnTo>
                    <a:pt x="1206" y="976"/>
                  </a:lnTo>
                  <a:lnTo>
                    <a:pt x="1201" y="995"/>
                  </a:lnTo>
                  <a:lnTo>
                    <a:pt x="1176" y="1018"/>
                  </a:lnTo>
                  <a:lnTo>
                    <a:pt x="1176" y="1018"/>
                  </a:lnTo>
                  <a:close/>
                  <a:moveTo>
                    <a:pt x="874" y="1203"/>
                  </a:moveTo>
                  <a:lnTo>
                    <a:pt x="890" y="1178"/>
                  </a:lnTo>
                  <a:lnTo>
                    <a:pt x="914" y="1178"/>
                  </a:lnTo>
                  <a:lnTo>
                    <a:pt x="909" y="1198"/>
                  </a:lnTo>
                  <a:lnTo>
                    <a:pt x="889" y="1204"/>
                  </a:lnTo>
                  <a:lnTo>
                    <a:pt x="874" y="1203"/>
                  </a:lnTo>
                  <a:lnTo>
                    <a:pt x="874" y="1203"/>
                  </a:lnTo>
                  <a:close/>
                  <a:moveTo>
                    <a:pt x="888" y="1090"/>
                  </a:moveTo>
                  <a:lnTo>
                    <a:pt x="904" y="1077"/>
                  </a:lnTo>
                  <a:lnTo>
                    <a:pt x="904" y="1102"/>
                  </a:lnTo>
                  <a:lnTo>
                    <a:pt x="888" y="1090"/>
                  </a:lnTo>
                  <a:lnTo>
                    <a:pt x="888" y="1090"/>
                  </a:lnTo>
                  <a:close/>
                  <a:moveTo>
                    <a:pt x="881" y="1055"/>
                  </a:moveTo>
                  <a:lnTo>
                    <a:pt x="881" y="1025"/>
                  </a:lnTo>
                  <a:lnTo>
                    <a:pt x="898" y="1030"/>
                  </a:lnTo>
                  <a:lnTo>
                    <a:pt x="897" y="1047"/>
                  </a:lnTo>
                  <a:lnTo>
                    <a:pt x="897" y="1047"/>
                  </a:lnTo>
                  <a:lnTo>
                    <a:pt x="889" y="1051"/>
                  </a:lnTo>
                  <a:lnTo>
                    <a:pt x="881" y="1055"/>
                  </a:lnTo>
                  <a:lnTo>
                    <a:pt x="881" y="1055"/>
                  </a:lnTo>
                  <a:close/>
                  <a:moveTo>
                    <a:pt x="864" y="1012"/>
                  </a:moveTo>
                  <a:lnTo>
                    <a:pt x="857" y="1001"/>
                  </a:lnTo>
                  <a:lnTo>
                    <a:pt x="868" y="987"/>
                  </a:lnTo>
                  <a:lnTo>
                    <a:pt x="881" y="1005"/>
                  </a:lnTo>
                  <a:lnTo>
                    <a:pt x="864" y="1012"/>
                  </a:lnTo>
                  <a:lnTo>
                    <a:pt x="864" y="1012"/>
                  </a:lnTo>
                  <a:close/>
                  <a:moveTo>
                    <a:pt x="1029" y="1122"/>
                  </a:moveTo>
                  <a:lnTo>
                    <a:pt x="1012" y="1108"/>
                  </a:lnTo>
                  <a:lnTo>
                    <a:pt x="1020" y="1079"/>
                  </a:lnTo>
                  <a:lnTo>
                    <a:pt x="1038" y="1079"/>
                  </a:lnTo>
                  <a:lnTo>
                    <a:pt x="1046" y="1097"/>
                  </a:lnTo>
                  <a:lnTo>
                    <a:pt x="1029" y="1122"/>
                  </a:lnTo>
                  <a:lnTo>
                    <a:pt x="1029" y="1122"/>
                  </a:lnTo>
                  <a:close/>
                  <a:moveTo>
                    <a:pt x="1073" y="1115"/>
                  </a:moveTo>
                  <a:lnTo>
                    <a:pt x="1061" y="1094"/>
                  </a:lnTo>
                  <a:lnTo>
                    <a:pt x="1086" y="1071"/>
                  </a:lnTo>
                  <a:lnTo>
                    <a:pt x="1103" y="1074"/>
                  </a:lnTo>
                  <a:lnTo>
                    <a:pt x="1107" y="1094"/>
                  </a:lnTo>
                  <a:lnTo>
                    <a:pt x="1091" y="1115"/>
                  </a:lnTo>
                  <a:lnTo>
                    <a:pt x="1073" y="1115"/>
                  </a:lnTo>
                  <a:lnTo>
                    <a:pt x="1073" y="1115"/>
                  </a:lnTo>
                  <a:close/>
                  <a:moveTo>
                    <a:pt x="1063" y="1033"/>
                  </a:moveTo>
                  <a:lnTo>
                    <a:pt x="1064" y="1019"/>
                  </a:lnTo>
                  <a:lnTo>
                    <a:pt x="1080" y="1023"/>
                  </a:lnTo>
                  <a:lnTo>
                    <a:pt x="1063" y="1033"/>
                  </a:lnTo>
                  <a:lnTo>
                    <a:pt x="1063" y="1033"/>
                  </a:lnTo>
                  <a:close/>
                  <a:moveTo>
                    <a:pt x="1010" y="988"/>
                  </a:moveTo>
                  <a:lnTo>
                    <a:pt x="1028" y="982"/>
                  </a:lnTo>
                  <a:lnTo>
                    <a:pt x="1043" y="997"/>
                  </a:lnTo>
                  <a:lnTo>
                    <a:pt x="1046" y="1015"/>
                  </a:lnTo>
                  <a:lnTo>
                    <a:pt x="1026" y="1005"/>
                  </a:lnTo>
                  <a:lnTo>
                    <a:pt x="1010" y="988"/>
                  </a:lnTo>
                  <a:lnTo>
                    <a:pt x="1010" y="988"/>
                  </a:lnTo>
                  <a:close/>
                  <a:moveTo>
                    <a:pt x="930" y="915"/>
                  </a:moveTo>
                  <a:lnTo>
                    <a:pt x="946" y="914"/>
                  </a:lnTo>
                  <a:lnTo>
                    <a:pt x="961" y="936"/>
                  </a:lnTo>
                  <a:lnTo>
                    <a:pt x="992" y="965"/>
                  </a:lnTo>
                  <a:lnTo>
                    <a:pt x="992" y="985"/>
                  </a:lnTo>
                  <a:lnTo>
                    <a:pt x="976" y="984"/>
                  </a:lnTo>
                  <a:lnTo>
                    <a:pt x="936" y="945"/>
                  </a:lnTo>
                  <a:lnTo>
                    <a:pt x="920" y="931"/>
                  </a:lnTo>
                  <a:lnTo>
                    <a:pt x="930" y="915"/>
                  </a:lnTo>
                  <a:lnTo>
                    <a:pt x="930" y="915"/>
                  </a:lnTo>
                  <a:close/>
                  <a:moveTo>
                    <a:pt x="587" y="693"/>
                  </a:moveTo>
                  <a:lnTo>
                    <a:pt x="612" y="670"/>
                  </a:lnTo>
                  <a:lnTo>
                    <a:pt x="659" y="663"/>
                  </a:lnTo>
                  <a:lnTo>
                    <a:pt x="687" y="693"/>
                  </a:lnTo>
                  <a:lnTo>
                    <a:pt x="718" y="705"/>
                  </a:lnTo>
                  <a:lnTo>
                    <a:pt x="750" y="721"/>
                  </a:lnTo>
                  <a:lnTo>
                    <a:pt x="754" y="729"/>
                  </a:lnTo>
                  <a:lnTo>
                    <a:pt x="778" y="730"/>
                  </a:lnTo>
                  <a:lnTo>
                    <a:pt x="782" y="725"/>
                  </a:lnTo>
                  <a:lnTo>
                    <a:pt x="825" y="768"/>
                  </a:lnTo>
                  <a:lnTo>
                    <a:pt x="841" y="796"/>
                  </a:lnTo>
                  <a:lnTo>
                    <a:pt x="842" y="811"/>
                  </a:lnTo>
                  <a:lnTo>
                    <a:pt x="846" y="829"/>
                  </a:lnTo>
                  <a:lnTo>
                    <a:pt x="843" y="857"/>
                  </a:lnTo>
                  <a:lnTo>
                    <a:pt x="868" y="881"/>
                  </a:lnTo>
                  <a:lnTo>
                    <a:pt x="878" y="872"/>
                  </a:lnTo>
                  <a:lnTo>
                    <a:pt x="911" y="876"/>
                  </a:lnTo>
                  <a:lnTo>
                    <a:pt x="898" y="913"/>
                  </a:lnTo>
                  <a:lnTo>
                    <a:pt x="880" y="904"/>
                  </a:lnTo>
                  <a:lnTo>
                    <a:pt x="865" y="913"/>
                  </a:lnTo>
                  <a:lnTo>
                    <a:pt x="838" y="895"/>
                  </a:lnTo>
                  <a:lnTo>
                    <a:pt x="828" y="876"/>
                  </a:lnTo>
                  <a:lnTo>
                    <a:pt x="832" y="856"/>
                  </a:lnTo>
                  <a:lnTo>
                    <a:pt x="816" y="843"/>
                  </a:lnTo>
                  <a:lnTo>
                    <a:pt x="793" y="807"/>
                  </a:lnTo>
                  <a:lnTo>
                    <a:pt x="784" y="792"/>
                  </a:lnTo>
                  <a:lnTo>
                    <a:pt x="760" y="794"/>
                  </a:lnTo>
                  <a:lnTo>
                    <a:pt x="727" y="777"/>
                  </a:lnTo>
                  <a:lnTo>
                    <a:pt x="713" y="753"/>
                  </a:lnTo>
                  <a:lnTo>
                    <a:pt x="691" y="748"/>
                  </a:lnTo>
                  <a:lnTo>
                    <a:pt x="675" y="728"/>
                  </a:lnTo>
                  <a:lnTo>
                    <a:pt x="659" y="721"/>
                  </a:lnTo>
                  <a:lnTo>
                    <a:pt x="652" y="709"/>
                  </a:lnTo>
                  <a:lnTo>
                    <a:pt x="634" y="695"/>
                  </a:lnTo>
                  <a:lnTo>
                    <a:pt x="603" y="696"/>
                  </a:lnTo>
                  <a:lnTo>
                    <a:pt x="587" y="693"/>
                  </a:lnTo>
                  <a:lnTo>
                    <a:pt x="587" y="693"/>
                  </a:lnTo>
                  <a:close/>
                  <a:moveTo>
                    <a:pt x="639" y="1236"/>
                  </a:moveTo>
                  <a:lnTo>
                    <a:pt x="646" y="1228"/>
                  </a:lnTo>
                  <a:lnTo>
                    <a:pt x="651" y="1253"/>
                  </a:lnTo>
                  <a:lnTo>
                    <a:pt x="670" y="1277"/>
                  </a:lnTo>
                  <a:lnTo>
                    <a:pt x="657" y="1303"/>
                  </a:lnTo>
                  <a:lnTo>
                    <a:pt x="639" y="1295"/>
                  </a:lnTo>
                  <a:lnTo>
                    <a:pt x="640" y="1276"/>
                  </a:lnTo>
                  <a:lnTo>
                    <a:pt x="629" y="1258"/>
                  </a:lnTo>
                  <a:lnTo>
                    <a:pt x="639" y="1236"/>
                  </a:lnTo>
                  <a:lnTo>
                    <a:pt x="639" y="1236"/>
                  </a:lnTo>
                  <a:close/>
                  <a:moveTo>
                    <a:pt x="637" y="1202"/>
                  </a:moveTo>
                  <a:lnTo>
                    <a:pt x="647" y="1217"/>
                  </a:lnTo>
                  <a:lnTo>
                    <a:pt x="633" y="1217"/>
                  </a:lnTo>
                  <a:lnTo>
                    <a:pt x="637" y="1202"/>
                  </a:lnTo>
                  <a:close/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9" name="Freeform 109"/>
            <p:cNvSpPr>
              <a:spLocks noEditPoints="1"/>
            </p:cNvSpPr>
            <p:nvPr/>
          </p:nvSpPr>
          <p:spPr bwMode="auto">
            <a:xfrm>
              <a:off x="900818" y="4069564"/>
              <a:ext cx="519999" cy="208732"/>
            </a:xfrm>
            <a:custGeom>
              <a:avLst/>
              <a:gdLst>
                <a:gd name="T0" fmla="*/ 158 w 3405"/>
                <a:gd name="T1" fmla="*/ 135 h 1368"/>
                <a:gd name="T2" fmla="*/ 260 w 3405"/>
                <a:gd name="T3" fmla="*/ 10 h 1368"/>
                <a:gd name="T4" fmla="*/ 480 w 3405"/>
                <a:gd name="T5" fmla="*/ 159 h 1368"/>
                <a:gd name="T6" fmla="*/ 455 w 3405"/>
                <a:gd name="T7" fmla="*/ 260 h 1368"/>
                <a:gd name="T8" fmla="*/ 182 w 3405"/>
                <a:gd name="T9" fmla="*/ 388 h 1368"/>
                <a:gd name="T10" fmla="*/ 144 w 3405"/>
                <a:gd name="T11" fmla="*/ 353 h 1368"/>
                <a:gd name="T12" fmla="*/ 54 w 3405"/>
                <a:gd name="T13" fmla="*/ 301 h 1368"/>
                <a:gd name="T14" fmla="*/ 2595 w 3405"/>
                <a:gd name="T15" fmla="*/ 223 h 1368"/>
                <a:gd name="T16" fmla="*/ 2382 w 3405"/>
                <a:gd name="T17" fmla="*/ 207 h 1368"/>
                <a:gd name="T18" fmla="*/ 2075 w 3405"/>
                <a:gd name="T19" fmla="*/ 228 h 1368"/>
                <a:gd name="T20" fmla="*/ 1838 w 3405"/>
                <a:gd name="T21" fmla="*/ 161 h 1368"/>
                <a:gd name="T22" fmla="*/ 1688 w 3405"/>
                <a:gd name="T23" fmla="*/ 90 h 1368"/>
                <a:gd name="T24" fmla="*/ 1486 w 3405"/>
                <a:gd name="T25" fmla="*/ 23 h 1368"/>
                <a:gd name="T26" fmla="*/ 1164 w 3405"/>
                <a:gd name="T27" fmla="*/ 69 h 1368"/>
                <a:gd name="T28" fmla="*/ 979 w 3405"/>
                <a:gd name="T29" fmla="*/ 203 h 1368"/>
                <a:gd name="T30" fmla="*/ 750 w 3405"/>
                <a:gd name="T31" fmla="*/ 218 h 1368"/>
                <a:gd name="T32" fmla="*/ 605 w 3405"/>
                <a:gd name="T33" fmla="*/ 308 h 1368"/>
                <a:gd name="T34" fmla="*/ 529 w 3405"/>
                <a:gd name="T35" fmla="*/ 386 h 1368"/>
                <a:gd name="T36" fmla="*/ 442 w 3405"/>
                <a:gd name="T37" fmla="*/ 406 h 1368"/>
                <a:gd name="T38" fmla="*/ 247 w 3405"/>
                <a:gd name="T39" fmla="*/ 396 h 1368"/>
                <a:gd name="T40" fmla="*/ 107 w 3405"/>
                <a:gd name="T41" fmla="*/ 586 h 1368"/>
                <a:gd name="T42" fmla="*/ 250 w 3405"/>
                <a:gd name="T43" fmla="*/ 605 h 1368"/>
                <a:gd name="T44" fmla="*/ 238 w 3405"/>
                <a:gd name="T45" fmla="*/ 749 h 1368"/>
                <a:gd name="T46" fmla="*/ 248 w 3405"/>
                <a:gd name="T47" fmla="*/ 811 h 1368"/>
                <a:gd name="T48" fmla="*/ 147 w 3405"/>
                <a:gd name="T49" fmla="*/ 835 h 1368"/>
                <a:gd name="T50" fmla="*/ 223 w 3405"/>
                <a:gd name="T51" fmla="*/ 949 h 1368"/>
                <a:gd name="T52" fmla="*/ 299 w 3405"/>
                <a:gd name="T53" fmla="*/ 1085 h 1368"/>
                <a:gd name="T54" fmla="*/ 339 w 3405"/>
                <a:gd name="T55" fmla="*/ 1182 h 1368"/>
                <a:gd name="T56" fmla="*/ 350 w 3405"/>
                <a:gd name="T57" fmla="*/ 1217 h 1368"/>
                <a:gd name="T58" fmla="*/ 449 w 3405"/>
                <a:gd name="T59" fmla="*/ 1250 h 1368"/>
                <a:gd name="T60" fmla="*/ 573 w 3405"/>
                <a:gd name="T61" fmla="*/ 1223 h 1368"/>
                <a:gd name="T62" fmla="*/ 652 w 3405"/>
                <a:gd name="T63" fmla="*/ 1276 h 1368"/>
                <a:gd name="T64" fmla="*/ 815 w 3405"/>
                <a:gd name="T65" fmla="*/ 1319 h 1368"/>
                <a:gd name="T66" fmla="*/ 929 w 3405"/>
                <a:gd name="T67" fmla="*/ 1240 h 1368"/>
                <a:gd name="T68" fmla="*/ 1246 w 3405"/>
                <a:gd name="T69" fmla="*/ 1322 h 1368"/>
                <a:gd name="T70" fmla="*/ 1561 w 3405"/>
                <a:gd name="T71" fmla="*/ 1304 h 1368"/>
                <a:gd name="T72" fmla="*/ 1845 w 3405"/>
                <a:gd name="T73" fmla="*/ 1215 h 1368"/>
                <a:gd name="T74" fmla="*/ 1860 w 3405"/>
                <a:gd name="T75" fmla="*/ 1279 h 1368"/>
                <a:gd name="T76" fmla="*/ 1998 w 3405"/>
                <a:gd name="T77" fmla="*/ 1348 h 1368"/>
                <a:gd name="T78" fmla="*/ 2114 w 3405"/>
                <a:gd name="T79" fmla="*/ 1216 h 1368"/>
                <a:gd name="T80" fmla="*/ 2398 w 3405"/>
                <a:gd name="T81" fmla="*/ 1180 h 1368"/>
                <a:gd name="T82" fmla="*/ 2689 w 3405"/>
                <a:gd name="T83" fmla="*/ 1114 h 1368"/>
                <a:gd name="T84" fmla="*/ 3003 w 3405"/>
                <a:gd name="T85" fmla="*/ 1099 h 1368"/>
                <a:gd name="T86" fmla="*/ 3302 w 3405"/>
                <a:gd name="T87" fmla="*/ 1045 h 1368"/>
                <a:gd name="T88" fmla="*/ 3389 w 3405"/>
                <a:gd name="T89" fmla="*/ 1025 h 1368"/>
                <a:gd name="T90" fmla="*/ 3313 w 3405"/>
                <a:gd name="T91" fmla="*/ 784 h 1368"/>
                <a:gd name="T92" fmla="*/ 3237 w 3405"/>
                <a:gd name="T93" fmla="*/ 571 h 1368"/>
                <a:gd name="T94" fmla="*/ 3238 w 3405"/>
                <a:gd name="T95" fmla="*/ 438 h 1368"/>
                <a:gd name="T96" fmla="*/ 3085 w 3405"/>
                <a:gd name="T97" fmla="*/ 227 h 1368"/>
                <a:gd name="T98" fmla="*/ 2884 w 3405"/>
                <a:gd name="T99" fmla="*/ 111 h 1368"/>
                <a:gd name="T100" fmla="*/ 2744 w 3405"/>
                <a:gd name="T101" fmla="*/ 77 h 1368"/>
                <a:gd name="T102" fmla="*/ 421 w 3405"/>
                <a:gd name="T103" fmla="*/ 1271 h 1368"/>
                <a:gd name="T104" fmla="*/ 71 w 3405"/>
                <a:gd name="T105" fmla="*/ 428 h 1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405" h="1368">
                  <a:moveTo>
                    <a:pt x="54" y="301"/>
                  </a:moveTo>
                  <a:lnTo>
                    <a:pt x="94" y="291"/>
                  </a:lnTo>
                  <a:lnTo>
                    <a:pt x="115" y="249"/>
                  </a:lnTo>
                  <a:lnTo>
                    <a:pt x="107" y="209"/>
                  </a:lnTo>
                  <a:lnTo>
                    <a:pt x="155" y="180"/>
                  </a:lnTo>
                  <a:lnTo>
                    <a:pt x="158" y="135"/>
                  </a:lnTo>
                  <a:lnTo>
                    <a:pt x="120" y="119"/>
                  </a:lnTo>
                  <a:lnTo>
                    <a:pt x="128" y="68"/>
                  </a:lnTo>
                  <a:lnTo>
                    <a:pt x="158" y="36"/>
                  </a:lnTo>
                  <a:lnTo>
                    <a:pt x="186" y="34"/>
                  </a:lnTo>
                  <a:lnTo>
                    <a:pt x="207" y="10"/>
                  </a:lnTo>
                  <a:lnTo>
                    <a:pt x="260" y="10"/>
                  </a:lnTo>
                  <a:lnTo>
                    <a:pt x="311" y="50"/>
                  </a:lnTo>
                  <a:lnTo>
                    <a:pt x="337" y="29"/>
                  </a:lnTo>
                  <a:lnTo>
                    <a:pt x="378" y="39"/>
                  </a:lnTo>
                  <a:lnTo>
                    <a:pt x="384" y="105"/>
                  </a:lnTo>
                  <a:lnTo>
                    <a:pt x="439" y="153"/>
                  </a:lnTo>
                  <a:lnTo>
                    <a:pt x="480" y="159"/>
                  </a:lnTo>
                  <a:lnTo>
                    <a:pt x="520" y="202"/>
                  </a:lnTo>
                  <a:lnTo>
                    <a:pt x="558" y="223"/>
                  </a:lnTo>
                  <a:lnTo>
                    <a:pt x="558" y="246"/>
                  </a:lnTo>
                  <a:lnTo>
                    <a:pt x="527" y="278"/>
                  </a:lnTo>
                  <a:lnTo>
                    <a:pt x="481" y="273"/>
                  </a:lnTo>
                  <a:lnTo>
                    <a:pt x="455" y="260"/>
                  </a:lnTo>
                  <a:lnTo>
                    <a:pt x="414" y="260"/>
                  </a:lnTo>
                  <a:lnTo>
                    <a:pt x="397" y="276"/>
                  </a:lnTo>
                  <a:lnTo>
                    <a:pt x="335" y="273"/>
                  </a:lnTo>
                  <a:lnTo>
                    <a:pt x="298" y="289"/>
                  </a:lnTo>
                  <a:lnTo>
                    <a:pt x="278" y="340"/>
                  </a:lnTo>
                  <a:lnTo>
                    <a:pt x="182" y="388"/>
                  </a:lnTo>
                  <a:lnTo>
                    <a:pt x="106" y="453"/>
                  </a:lnTo>
                  <a:lnTo>
                    <a:pt x="103" y="428"/>
                  </a:lnTo>
                  <a:lnTo>
                    <a:pt x="121" y="374"/>
                  </a:lnTo>
                  <a:lnTo>
                    <a:pt x="142" y="373"/>
                  </a:lnTo>
                  <a:lnTo>
                    <a:pt x="178" y="348"/>
                  </a:lnTo>
                  <a:lnTo>
                    <a:pt x="144" y="353"/>
                  </a:lnTo>
                  <a:lnTo>
                    <a:pt x="121" y="346"/>
                  </a:lnTo>
                  <a:lnTo>
                    <a:pt x="101" y="352"/>
                  </a:lnTo>
                  <a:lnTo>
                    <a:pt x="71" y="334"/>
                  </a:lnTo>
                  <a:lnTo>
                    <a:pt x="56" y="302"/>
                  </a:lnTo>
                  <a:lnTo>
                    <a:pt x="54" y="301"/>
                  </a:lnTo>
                  <a:lnTo>
                    <a:pt x="54" y="301"/>
                  </a:lnTo>
                  <a:close/>
                  <a:moveTo>
                    <a:pt x="2744" y="77"/>
                  </a:moveTo>
                  <a:lnTo>
                    <a:pt x="2735" y="89"/>
                  </a:lnTo>
                  <a:lnTo>
                    <a:pt x="2713" y="137"/>
                  </a:lnTo>
                  <a:lnTo>
                    <a:pt x="2668" y="164"/>
                  </a:lnTo>
                  <a:lnTo>
                    <a:pt x="2606" y="195"/>
                  </a:lnTo>
                  <a:lnTo>
                    <a:pt x="2595" y="223"/>
                  </a:lnTo>
                  <a:lnTo>
                    <a:pt x="2539" y="227"/>
                  </a:lnTo>
                  <a:lnTo>
                    <a:pt x="2516" y="245"/>
                  </a:lnTo>
                  <a:lnTo>
                    <a:pt x="2441" y="228"/>
                  </a:lnTo>
                  <a:lnTo>
                    <a:pt x="2419" y="214"/>
                  </a:lnTo>
                  <a:lnTo>
                    <a:pt x="2393" y="214"/>
                  </a:lnTo>
                  <a:lnTo>
                    <a:pt x="2382" y="207"/>
                  </a:lnTo>
                  <a:lnTo>
                    <a:pt x="2345" y="218"/>
                  </a:lnTo>
                  <a:lnTo>
                    <a:pt x="2279" y="223"/>
                  </a:lnTo>
                  <a:lnTo>
                    <a:pt x="2202" y="255"/>
                  </a:lnTo>
                  <a:lnTo>
                    <a:pt x="2139" y="241"/>
                  </a:lnTo>
                  <a:lnTo>
                    <a:pt x="2097" y="213"/>
                  </a:lnTo>
                  <a:lnTo>
                    <a:pt x="2075" y="228"/>
                  </a:lnTo>
                  <a:lnTo>
                    <a:pt x="2005" y="193"/>
                  </a:lnTo>
                  <a:lnTo>
                    <a:pt x="1968" y="187"/>
                  </a:lnTo>
                  <a:lnTo>
                    <a:pt x="1904" y="144"/>
                  </a:lnTo>
                  <a:lnTo>
                    <a:pt x="1885" y="144"/>
                  </a:lnTo>
                  <a:lnTo>
                    <a:pt x="1868" y="169"/>
                  </a:lnTo>
                  <a:lnTo>
                    <a:pt x="1838" y="161"/>
                  </a:lnTo>
                  <a:lnTo>
                    <a:pt x="1806" y="118"/>
                  </a:lnTo>
                  <a:lnTo>
                    <a:pt x="1798" y="74"/>
                  </a:lnTo>
                  <a:lnTo>
                    <a:pt x="1769" y="49"/>
                  </a:lnTo>
                  <a:lnTo>
                    <a:pt x="1748" y="53"/>
                  </a:lnTo>
                  <a:lnTo>
                    <a:pt x="1703" y="98"/>
                  </a:lnTo>
                  <a:lnTo>
                    <a:pt x="1688" y="90"/>
                  </a:lnTo>
                  <a:lnTo>
                    <a:pt x="1671" y="101"/>
                  </a:lnTo>
                  <a:lnTo>
                    <a:pt x="1605" y="41"/>
                  </a:lnTo>
                  <a:lnTo>
                    <a:pt x="1599" y="4"/>
                  </a:lnTo>
                  <a:lnTo>
                    <a:pt x="1588" y="0"/>
                  </a:lnTo>
                  <a:lnTo>
                    <a:pt x="1544" y="23"/>
                  </a:lnTo>
                  <a:lnTo>
                    <a:pt x="1486" y="23"/>
                  </a:lnTo>
                  <a:lnTo>
                    <a:pt x="1458" y="13"/>
                  </a:lnTo>
                  <a:lnTo>
                    <a:pt x="1422" y="23"/>
                  </a:lnTo>
                  <a:lnTo>
                    <a:pt x="1331" y="19"/>
                  </a:lnTo>
                  <a:lnTo>
                    <a:pt x="1287" y="29"/>
                  </a:lnTo>
                  <a:lnTo>
                    <a:pt x="1203" y="66"/>
                  </a:lnTo>
                  <a:lnTo>
                    <a:pt x="1164" y="69"/>
                  </a:lnTo>
                  <a:lnTo>
                    <a:pt x="1096" y="83"/>
                  </a:lnTo>
                  <a:lnTo>
                    <a:pt x="1076" y="109"/>
                  </a:lnTo>
                  <a:lnTo>
                    <a:pt x="1044" y="117"/>
                  </a:lnTo>
                  <a:lnTo>
                    <a:pt x="1014" y="149"/>
                  </a:lnTo>
                  <a:lnTo>
                    <a:pt x="996" y="159"/>
                  </a:lnTo>
                  <a:lnTo>
                    <a:pt x="979" y="203"/>
                  </a:lnTo>
                  <a:lnTo>
                    <a:pt x="962" y="214"/>
                  </a:lnTo>
                  <a:lnTo>
                    <a:pt x="964" y="234"/>
                  </a:lnTo>
                  <a:lnTo>
                    <a:pt x="899" y="238"/>
                  </a:lnTo>
                  <a:lnTo>
                    <a:pt x="803" y="202"/>
                  </a:lnTo>
                  <a:lnTo>
                    <a:pt x="772" y="202"/>
                  </a:lnTo>
                  <a:lnTo>
                    <a:pt x="750" y="218"/>
                  </a:lnTo>
                  <a:lnTo>
                    <a:pt x="710" y="211"/>
                  </a:lnTo>
                  <a:lnTo>
                    <a:pt x="654" y="224"/>
                  </a:lnTo>
                  <a:lnTo>
                    <a:pt x="626" y="214"/>
                  </a:lnTo>
                  <a:lnTo>
                    <a:pt x="581" y="227"/>
                  </a:lnTo>
                  <a:lnTo>
                    <a:pt x="572" y="251"/>
                  </a:lnTo>
                  <a:lnTo>
                    <a:pt x="605" y="308"/>
                  </a:lnTo>
                  <a:lnTo>
                    <a:pt x="657" y="309"/>
                  </a:lnTo>
                  <a:lnTo>
                    <a:pt x="700" y="315"/>
                  </a:lnTo>
                  <a:lnTo>
                    <a:pt x="693" y="335"/>
                  </a:lnTo>
                  <a:lnTo>
                    <a:pt x="618" y="336"/>
                  </a:lnTo>
                  <a:lnTo>
                    <a:pt x="552" y="356"/>
                  </a:lnTo>
                  <a:lnTo>
                    <a:pt x="529" y="386"/>
                  </a:lnTo>
                  <a:lnTo>
                    <a:pt x="541" y="405"/>
                  </a:lnTo>
                  <a:lnTo>
                    <a:pt x="577" y="394"/>
                  </a:lnTo>
                  <a:lnTo>
                    <a:pt x="590" y="414"/>
                  </a:lnTo>
                  <a:lnTo>
                    <a:pt x="562" y="423"/>
                  </a:lnTo>
                  <a:lnTo>
                    <a:pt x="477" y="425"/>
                  </a:lnTo>
                  <a:lnTo>
                    <a:pt x="442" y="406"/>
                  </a:lnTo>
                  <a:lnTo>
                    <a:pt x="399" y="425"/>
                  </a:lnTo>
                  <a:lnTo>
                    <a:pt x="378" y="395"/>
                  </a:lnTo>
                  <a:lnTo>
                    <a:pt x="354" y="396"/>
                  </a:lnTo>
                  <a:lnTo>
                    <a:pt x="322" y="432"/>
                  </a:lnTo>
                  <a:lnTo>
                    <a:pt x="292" y="431"/>
                  </a:lnTo>
                  <a:lnTo>
                    <a:pt x="247" y="396"/>
                  </a:lnTo>
                  <a:lnTo>
                    <a:pt x="204" y="396"/>
                  </a:lnTo>
                  <a:lnTo>
                    <a:pt x="121" y="460"/>
                  </a:lnTo>
                  <a:lnTo>
                    <a:pt x="108" y="493"/>
                  </a:lnTo>
                  <a:lnTo>
                    <a:pt x="95" y="525"/>
                  </a:lnTo>
                  <a:lnTo>
                    <a:pt x="108" y="549"/>
                  </a:lnTo>
                  <a:lnTo>
                    <a:pt x="107" y="586"/>
                  </a:lnTo>
                  <a:lnTo>
                    <a:pt x="95" y="602"/>
                  </a:lnTo>
                  <a:lnTo>
                    <a:pt x="107" y="624"/>
                  </a:lnTo>
                  <a:lnTo>
                    <a:pt x="156" y="607"/>
                  </a:lnTo>
                  <a:lnTo>
                    <a:pt x="170" y="613"/>
                  </a:lnTo>
                  <a:lnTo>
                    <a:pt x="206" y="604"/>
                  </a:lnTo>
                  <a:lnTo>
                    <a:pt x="250" y="605"/>
                  </a:lnTo>
                  <a:lnTo>
                    <a:pt x="207" y="646"/>
                  </a:lnTo>
                  <a:lnTo>
                    <a:pt x="213" y="673"/>
                  </a:lnTo>
                  <a:lnTo>
                    <a:pt x="231" y="703"/>
                  </a:lnTo>
                  <a:lnTo>
                    <a:pt x="229" y="725"/>
                  </a:lnTo>
                  <a:lnTo>
                    <a:pt x="226" y="741"/>
                  </a:lnTo>
                  <a:lnTo>
                    <a:pt x="238" y="749"/>
                  </a:lnTo>
                  <a:lnTo>
                    <a:pt x="271" y="727"/>
                  </a:lnTo>
                  <a:lnTo>
                    <a:pt x="274" y="746"/>
                  </a:lnTo>
                  <a:lnTo>
                    <a:pt x="252" y="769"/>
                  </a:lnTo>
                  <a:lnTo>
                    <a:pt x="206" y="798"/>
                  </a:lnTo>
                  <a:lnTo>
                    <a:pt x="222" y="809"/>
                  </a:lnTo>
                  <a:lnTo>
                    <a:pt x="248" y="811"/>
                  </a:lnTo>
                  <a:lnTo>
                    <a:pt x="222" y="829"/>
                  </a:lnTo>
                  <a:lnTo>
                    <a:pt x="206" y="861"/>
                  </a:lnTo>
                  <a:lnTo>
                    <a:pt x="186" y="861"/>
                  </a:lnTo>
                  <a:lnTo>
                    <a:pt x="167" y="812"/>
                  </a:lnTo>
                  <a:lnTo>
                    <a:pt x="153" y="806"/>
                  </a:lnTo>
                  <a:lnTo>
                    <a:pt x="147" y="835"/>
                  </a:lnTo>
                  <a:lnTo>
                    <a:pt x="159" y="870"/>
                  </a:lnTo>
                  <a:lnTo>
                    <a:pt x="144" y="887"/>
                  </a:lnTo>
                  <a:lnTo>
                    <a:pt x="149" y="914"/>
                  </a:lnTo>
                  <a:lnTo>
                    <a:pt x="180" y="934"/>
                  </a:lnTo>
                  <a:lnTo>
                    <a:pt x="186" y="918"/>
                  </a:lnTo>
                  <a:lnTo>
                    <a:pt x="223" y="949"/>
                  </a:lnTo>
                  <a:lnTo>
                    <a:pt x="250" y="942"/>
                  </a:lnTo>
                  <a:lnTo>
                    <a:pt x="292" y="968"/>
                  </a:lnTo>
                  <a:lnTo>
                    <a:pt x="303" y="1011"/>
                  </a:lnTo>
                  <a:lnTo>
                    <a:pt x="274" y="1040"/>
                  </a:lnTo>
                  <a:lnTo>
                    <a:pt x="298" y="1063"/>
                  </a:lnTo>
                  <a:lnTo>
                    <a:pt x="299" y="1085"/>
                  </a:lnTo>
                  <a:lnTo>
                    <a:pt x="322" y="1086"/>
                  </a:lnTo>
                  <a:lnTo>
                    <a:pt x="368" y="1131"/>
                  </a:lnTo>
                  <a:lnTo>
                    <a:pt x="352" y="1159"/>
                  </a:lnTo>
                  <a:lnTo>
                    <a:pt x="322" y="1151"/>
                  </a:lnTo>
                  <a:lnTo>
                    <a:pt x="315" y="1172"/>
                  </a:lnTo>
                  <a:lnTo>
                    <a:pt x="339" y="1182"/>
                  </a:lnTo>
                  <a:lnTo>
                    <a:pt x="395" y="1167"/>
                  </a:lnTo>
                  <a:lnTo>
                    <a:pt x="472" y="1167"/>
                  </a:lnTo>
                  <a:lnTo>
                    <a:pt x="466" y="1183"/>
                  </a:lnTo>
                  <a:lnTo>
                    <a:pt x="449" y="1202"/>
                  </a:lnTo>
                  <a:lnTo>
                    <a:pt x="409" y="1219"/>
                  </a:lnTo>
                  <a:lnTo>
                    <a:pt x="350" y="1217"/>
                  </a:lnTo>
                  <a:lnTo>
                    <a:pt x="335" y="1238"/>
                  </a:lnTo>
                  <a:lnTo>
                    <a:pt x="357" y="1243"/>
                  </a:lnTo>
                  <a:lnTo>
                    <a:pt x="388" y="1233"/>
                  </a:lnTo>
                  <a:lnTo>
                    <a:pt x="429" y="1233"/>
                  </a:lnTo>
                  <a:lnTo>
                    <a:pt x="449" y="1223"/>
                  </a:lnTo>
                  <a:lnTo>
                    <a:pt x="449" y="1250"/>
                  </a:lnTo>
                  <a:lnTo>
                    <a:pt x="460" y="1260"/>
                  </a:lnTo>
                  <a:lnTo>
                    <a:pt x="481" y="1233"/>
                  </a:lnTo>
                  <a:lnTo>
                    <a:pt x="506" y="1202"/>
                  </a:lnTo>
                  <a:lnTo>
                    <a:pt x="531" y="1201"/>
                  </a:lnTo>
                  <a:lnTo>
                    <a:pt x="550" y="1223"/>
                  </a:lnTo>
                  <a:lnTo>
                    <a:pt x="573" y="1223"/>
                  </a:lnTo>
                  <a:lnTo>
                    <a:pt x="609" y="1244"/>
                  </a:lnTo>
                  <a:lnTo>
                    <a:pt x="625" y="1220"/>
                  </a:lnTo>
                  <a:lnTo>
                    <a:pt x="653" y="1225"/>
                  </a:lnTo>
                  <a:lnTo>
                    <a:pt x="648" y="1244"/>
                  </a:lnTo>
                  <a:lnTo>
                    <a:pt x="635" y="1251"/>
                  </a:lnTo>
                  <a:lnTo>
                    <a:pt x="652" y="1276"/>
                  </a:lnTo>
                  <a:lnTo>
                    <a:pt x="656" y="1301"/>
                  </a:lnTo>
                  <a:lnTo>
                    <a:pt x="695" y="1333"/>
                  </a:lnTo>
                  <a:lnTo>
                    <a:pt x="708" y="1326"/>
                  </a:lnTo>
                  <a:lnTo>
                    <a:pt x="750" y="1342"/>
                  </a:lnTo>
                  <a:lnTo>
                    <a:pt x="795" y="1336"/>
                  </a:lnTo>
                  <a:lnTo>
                    <a:pt x="815" y="1319"/>
                  </a:lnTo>
                  <a:lnTo>
                    <a:pt x="851" y="1319"/>
                  </a:lnTo>
                  <a:lnTo>
                    <a:pt x="872" y="1301"/>
                  </a:lnTo>
                  <a:lnTo>
                    <a:pt x="904" y="1318"/>
                  </a:lnTo>
                  <a:lnTo>
                    <a:pt x="926" y="1305"/>
                  </a:lnTo>
                  <a:lnTo>
                    <a:pt x="922" y="1262"/>
                  </a:lnTo>
                  <a:lnTo>
                    <a:pt x="929" y="1240"/>
                  </a:lnTo>
                  <a:lnTo>
                    <a:pt x="922" y="1199"/>
                  </a:lnTo>
                  <a:lnTo>
                    <a:pt x="1000" y="1193"/>
                  </a:lnTo>
                  <a:lnTo>
                    <a:pt x="1066" y="1198"/>
                  </a:lnTo>
                  <a:lnTo>
                    <a:pt x="1155" y="1244"/>
                  </a:lnTo>
                  <a:lnTo>
                    <a:pt x="1187" y="1244"/>
                  </a:lnTo>
                  <a:lnTo>
                    <a:pt x="1246" y="1322"/>
                  </a:lnTo>
                  <a:lnTo>
                    <a:pt x="1295" y="1353"/>
                  </a:lnTo>
                  <a:lnTo>
                    <a:pt x="1461" y="1333"/>
                  </a:lnTo>
                  <a:lnTo>
                    <a:pt x="1512" y="1312"/>
                  </a:lnTo>
                  <a:lnTo>
                    <a:pt x="1529" y="1312"/>
                  </a:lnTo>
                  <a:lnTo>
                    <a:pt x="1536" y="1320"/>
                  </a:lnTo>
                  <a:lnTo>
                    <a:pt x="1561" y="1304"/>
                  </a:lnTo>
                  <a:lnTo>
                    <a:pt x="1568" y="1273"/>
                  </a:lnTo>
                  <a:lnTo>
                    <a:pt x="1648" y="1183"/>
                  </a:lnTo>
                  <a:lnTo>
                    <a:pt x="1668" y="1179"/>
                  </a:lnTo>
                  <a:lnTo>
                    <a:pt x="1742" y="1206"/>
                  </a:lnTo>
                  <a:lnTo>
                    <a:pt x="1788" y="1226"/>
                  </a:lnTo>
                  <a:lnTo>
                    <a:pt x="1845" y="1215"/>
                  </a:lnTo>
                  <a:lnTo>
                    <a:pt x="1849" y="1198"/>
                  </a:lnTo>
                  <a:lnTo>
                    <a:pt x="1889" y="1169"/>
                  </a:lnTo>
                  <a:lnTo>
                    <a:pt x="1920" y="1179"/>
                  </a:lnTo>
                  <a:lnTo>
                    <a:pt x="1924" y="1206"/>
                  </a:lnTo>
                  <a:lnTo>
                    <a:pt x="1897" y="1250"/>
                  </a:lnTo>
                  <a:lnTo>
                    <a:pt x="1860" y="1279"/>
                  </a:lnTo>
                  <a:lnTo>
                    <a:pt x="1862" y="1297"/>
                  </a:lnTo>
                  <a:lnTo>
                    <a:pt x="1895" y="1336"/>
                  </a:lnTo>
                  <a:lnTo>
                    <a:pt x="1888" y="1361"/>
                  </a:lnTo>
                  <a:lnTo>
                    <a:pt x="1924" y="1368"/>
                  </a:lnTo>
                  <a:lnTo>
                    <a:pt x="1962" y="1361"/>
                  </a:lnTo>
                  <a:lnTo>
                    <a:pt x="1998" y="1348"/>
                  </a:lnTo>
                  <a:lnTo>
                    <a:pt x="1994" y="1307"/>
                  </a:lnTo>
                  <a:lnTo>
                    <a:pt x="2018" y="1293"/>
                  </a:lnTo>
                  <a:lnTo>
                    <a:pt x="2019" y="1223"/>
                  </a:lnTo>
                  <a:lnTo>
                    <a:pt x="2029" y="1195"/>
                  </a:lnTo>
                  <a:lnTo>
                    <a:pt x="2082" y="1208"/>
                  </a:lnTo>
                  <a:lnTo>
                    <a:pt x="2114" y="1216"/>
                  </a:lnTo>
                  <a:lnTo>
                    <a:pt x="2203" y="1182"/>
                  </a:lnTo>
                  <a:lnTo>
                    <a:pt x="2224" y="1179"/>
                  </a:lnTo>
                  <a:lnTo>
                    <a:pt x="2251" y="1163"/>
                  </a:lnTo>
                  <a:lnTo>
                    <a:pt x="2345" y="1154"/>
                  </a:lnTo>
                  <a:lnTo>
                    <a:pt x="2379" y="1163"/>
                  </a:lnTo>
                  <a:lnTo>
                    <a:pt x="2398" y="1180"/>
                  </a:lnTo>
                  <a:lnTo>
                    <a:pt x="2458" y="1193"/>
                  </a:lnTo>
                  <a:lnTo>
                    <a:pt x="2541" y="1195"/>
                  </a:lnTo>
                  <a:lnTo>
                    <a:pt x="2549" y="1179"/>
                  </a:lnTo>
                  <a:lnTo>
                    <a:pt x="2597" y="1164"/>
                  </a:lnTo>
                  <a:lnTo>
                    <a:pt x="2624" y="1134"/>
                  </a:lnTo>
                  <a:lnTo>
                    <a:pt x="2689" y="1114"/>
                  </a:lnTo>
                  <a:lnTo>
                    <a:pt x="2735" y="1114"/>
                  </a:lnTo>
                  <a:lnTo>
                    <a:pt x="2771" y="1108"/>
                  </a:lnTo>
                  <a:lnTo>
                    <a:pt x="2864" y="1113"/>
                  </a:lnTo>
                  <a:lnTo>
                    <a:pt x="2937" y="1088"/>
                  </a:lnTo>
                  <a:lnTo>
                    <a:pt x="2988" y="1087"/>
                  </a:lnTo>
                  <a:lnTo>
                    <a:pt x="3003" y="1099"/>
                  </a:lnTo>
                  <a:lnTo>
                    <a:pt x="3053" y="1057"/>
                  </a:lnTo>
                  <a:lnTo>
                    <a:pt x="3097" y="1057"/>
                  </a:lnTo>
                  <a:lnTo>
                    <a:pt x="3114" y="1043"/>
                  </a:lnTo>
                  <a:lnTo>
                    <a:pt x="3190" y="1043"/>
                  </a:lnTo>
                  <a:lnTo>
                    <a:pt x="3253" y="1058"/>
                  </a:lnTo>
                  <a:lnTo>
                    <a:pt x="3302" y="1045"/>
                  </a:lnTo>
                  <a:lnTo>
                    <a:pt x="3326" y="1061"/>
                  </a:lnTo>
                  <a:lnTo>
                    <a:pt x="3325" y="1097"/>
                  </a:lnTo>
                  <a:lnTo>
                    <a:pt x="3356" y="1111"/>
                  </a:lnTo>
                  <a:lnTo>
                    <a:pt x="3397" y="1100"/>
                  </a:lnTo>
                  <a:lnTo>
                    <a:pt x="3405" y="1068"/>
                  </a:lnTo>
                  <a:lnTo>
                    <a:pt x="3389" y="1025"/>
                  </a:lnTo>
                  <a:lnTo>
                    <a:pt x="3349" y="954"/>
                  </a:lnTo>
                  <a:lnTo>
                    <a:pt x="3300" y="936"/>
                  </a:lnTo>
                  <a:lnTo>
                    <a:pt x="3304" y="915"/>
                  </a:lnTo>
                  <a:lnTo>
                    <a:pt x="3302" y="862"/>
                  </a:lnTo>
                  <a:lnTo>
                    <a:pt x="3325" y="806"/>
                  </a:lnTo>
                  <a:lnTo>
                    <a:pt x="3313" y="784"/>
                  </a:lnTo>
                  <a:lnTo>
                    <a:pt x="3271" y="778"/>
                  </a:lnTo>
                  <a:lnTo>
                    <a:pt x="3270" y="729"/>
                  </a:lnTo>
                  <a:lnTo>
                    <a:pt x="3275" y="693"/>
                  </a:lnTo>
                  <a:lnTo>
                    <a:pt x="3258" y="625"/>
                  </a:lnTo>
                  <a:lnTo>
                    <a:pt x="3238" y="589"/>
                  </a:lnTo>
                  <a:lnTo>
                    <a:pt x="3237" y="571"/>
                  </a:lnTo>
                  <a:lnTo>
                    <a:pt x="3289" y="567"/>
                  </a:lnTo>
                  <a:lnTo>
                    <a:pt x="3306" y="518"/>
                  </a:lnTo>
                  <a:lnTo>
                    <a:pt x="3326" y="500"/>
                  </a:lnTo>
                  <a:lnTo>
                    <a:pt x="3305" y="466"/>
                  </a:lnTo>
                  <a:lnTo>
                    <a:pt x="3274" y="434"/>
                  </a:lnTo>
                  <a:lnTo>
                    <a:pt x="3238" y="438"/>
                  </a:lnTo>
                  <a:lnTo>
                    <a:pt x="3181" y="434"/>
                  </a:lnTo>
                  <a:lnTo>
                    <a:pt x="3128" y="402"/>
                  </a:lnTo>
                  <a:lnTo>
                    <a:pt x="3125" y="330"/>
                  </a:lnTo>
                  <a:lnTo>
                    <a:pt x="3138" y="273"/>
                  </a:lnTo>
                  <a:lnTo>
                    <a:pt x="3118" y="235"/>
                  </a:lnTo>
                  <a:lnTo>
                    <a:pt x="3085" y="227"/>
                  </a:lnTo>
                  <a:lnTo>
                    <a:pt x="3081" y="204"/>
                  </a:lnTo>
                  <a:lnTo>
                    <a:pt x="3051" y="170"/>
                  </a:lnTo>
                  <a:lnTo>
                    <a:pt x="3017" y="162"/>
                  </a:lnTo>
                  <a:lnTo>
                    <a:pt x="2940" y="97"/>
                  </a:lnTo>
                  <a:lnTo>
                    <a:pt x="2911" y="89"/>
                  </a:lnTo>
                  <a:lnTo>
                    <a:pt x="2884" y="111"/>
                  </a:lnTo>
                  <a:lnTo>
                    <a:pt x="2861" y="116"/>
                  </a:lnTo>
                  <a:lnTo>
                    <a:pt x="2814" y="97"/>
                  </a:lnTo>
                  <a:lnTo>
                    <a:pt x="2796" y="120"/>
                  </a:lnTo>
                  <a:lnTo>
                    <a:pt x="2775" y="114"/>
                  </a:lnTo>
                  <a:lnTo>
                    <a:pt x="2767" y="81"/>
                  </a:lnTo>
                  <a:lnTo>
                    <a:pt x="2744" y="77"/>
                  </a:lnTo>
                  <a:lnTo>
                    <a:pt x="2744" y="77"/>
                  </a:lnTo>
                  <a:close/>
                  <a:moveTo>
                    <a:pt x="405" y="1265"/>
                  </a:moveTo>
                  <a:lnTo>
                    <a:pt x="418" y="1252"/>
                  </a:lnTo>
                  <a:lnTo>
                    <a:pt x="433" y="1253"/>
                  </a:lnTo>
                  <a:lnTo>
                    <a:pt x="437" y="1266"/>
                  </a:lnTo>
                  <a:lnTo>
                    <a:pt x="421" y="1271"/>
                  </a:lnTo>
                  <a:lnTo>
                    <a:pt x="405" y="1265"/>
                  </a:lnTo>
                  <a:lnTo>
                    <a:pt x="405" y="1265"/>
                  </a:lnTo>
                  <a:close/>
                  <a:moveTo>
                    <a:pt x="0" y="446"/>
                  </a:moveTo>
                  <a:lnTo>
                    <a:pt x="29" y="457"/>
                  </a:lnTo>
                  <a:lnTo>
                    <a:pt x="65" y="448"/>
                  </a:lnTo>
                  <a:lnTo>
                    <a:pt x="71" y="428"/>
                  </a:lnTo>
                  <a:lnTo>
                    <a:pt x="53" y="417"/>
                  </a:lnTo>
                  <a:lnTo>
                    <a:pt x="34" y="431"/>
                  </a:lnTo>
                  <a:lnTo>
                    <a:pt x="8" y="432"/>
                  </a:lnTo>
                  <a:lnTo>
                    <a:pt x="0" y="446"/>
                  </a:lnTo>
                  <a:close/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0" name="Freeform 110"/>
            <p:cNvSpPr>
              <a:spLocks/>
            </p:cNvSpPr>
            <p:nvPr/>
          </p:nvSpPr>
          <p:spPr bwMode="auto">
            <a:xfrm>
              <a:off x="1093071" y="4288367"/>
              <a:ext cx="62253" cy="35704"/>
            </a:xfrm>
            <a:custGeom>
              <a:avLst/>
              <a:gdLst>
                <a:gd name="T0" fmla="*/ 66 w 406"/>
                <a:gd name="T1" fmla="*/ 226 h 237"/>
                <a:gd name="T2" fmla="*/ 23 w 406"/>
                <a:gd name="T3" fmla="*/ 201 h 237"/>
                <a:gd name="T4" fmla="*/ 0 w 406"/>
                <a:gd name="T5" fmla="*/ 166 h 237"/>
                <a:gd name="T6" fmla="*/ 0 w 406"/>
                <a:gd name="T7" fmla="*/ 126 h 237"/>
                <a:gd name="T8" fmla="*/ 21 w 406"/>
                <a:gd name="T9" fmla="*/ 120 h 237"/>
                <a:gd name="T10" fmla="*/ 43 w 406"/>
                <a:gd name="T11" fmla="*/ 94 h 237"/>
                <a:gd name="T12" fmla="*/ 79 w 406"/>
                <a:gd name="T13" fmla="*/ 108 h 237"/>
                <a:gd name="T14" fmla="*/ 104 w 406"/>
                <a:gd name="T15" fmla="*/ 100 h 237"/>
                <a:gd name="T16" fmla="*/ 114 w 406"/>
                <a:gd name="T17" fmla="*/ 76 h 237"/>
                <a:gd name="T18" fmla="*/ 115 w 406"/>
                <a:gd name="T19" fmla="*/ 53 h 237"/>
                <a:gd name="T20" fmla="*/ 152 w 406"/>
                <a:gd name="T21" fmla="*/ 53 h 237"/>
                <a:gd name="T22" fmla="*/ 188 w 406"/>
                <a:gd name="T23" fmla="*/ 72 h 237"/>
                <a:gd name="T24" fmla="*/ 237 w 406"/>
                <a:gd name="T25" fmla="*/ 68 h 237"/>
                <a:gd name="T26" fmla="*/ 318 w 406"/>
                <a:gd name="T27" fmla="*/ 36 h 237"/>
                <a:gd name="T28" fmla="*/ 375 w 406"/>
                <a:gd name="T29" fmla="*/ 1 h 237"/>
                <a:gd name="T30" fmla="*/ 396 w 406"/>
                <a:gd name="T31" fmla="*/ 0 h 237"/>
                <a:gd name="T32" fmla="*/ 406 w 406"/>
                <a:gd name="T33" fmla="*/ 10 h 237"/>
                <a:gd name="T34" fmla="*/ 387 w 406"/>
                <a:gd name="T35" fmla="*/ 25 h 237"/>
                <a:gd name="T36" fmla="*/ 345 w 406"/>
                <a:gd name="T37" fmla="*/ 52 h 237"/>
                <a:gd name="T38" fmla="*/ 304 w 406"/>
                <a:gd name="T39" fmla="*/ 99 h 237"/>
                <a:gd name="T40" fmla="*/ 318 w 406"/>
                <a:gd name="T41" fmla="*/ 132 h 237"/>
                <a:gd name="T42" fmla="*/ 316 w 406"/>
                <a:gd name="T43" fmla="*/ 166 h 237"/>
                <a:gd name="T44" fmla="*/ 266 w 406"/>
                <a:gd name="T45" fmla="*/ 161 h 237"/>
                <a:gd name="T46" fmla="*/ 239 w 406"/>
                <a:gd name="T47" fmla="*/ 174 h 237"/>
                <a:gd name="T48" fmla="*/ 200 w 406"/>
                <a:gd name="T49" fmla="*/ 210 h 237"/>
                <a:gd name="T50" fmla="*/ 158 w 406"/>
                <a:gd name="T51" fmla="*/ 219 h 237"/>
                <a:gd name="T52" fmla="*/ 137 w 406"/>
                <a:gd name="T53" fmla="*/ 237 h 237"/>
                <a:gd name="T54" fmla="*/ 115 w 406"/>
                <a:gd name="T55" fmla="*/ 224 h 237"/>
                <a:gd name="T56" fmla="*/ 66 w 406"/>
                <a:gd name="T57" fmla="*/ 226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406" h="237">
                  <a:moveTo>
                    <a:pt x="66" y="226"/>
                  </a:moveTo>
                  <a:lnTo>
                    <a:pt x="23" y="201"/>
                  </a:lnTo>
                  <a:lnTo>
                    <a:pt x="0" y="166"/>
                  </a:lnTo>
                  <a:lnTo>
                    <a:pt x="0" y="126"/>
                  </a:lnTo>
                  <a:lnTo>
                    <a:pt x="21" y="120"/>
                  </a:lnTo>
                  <a:lnTo>
                    <a:pt x="43" y="94"/>
                  </a:lnTo>
                  <a:lnTo>
                    <a:pt x="79" y="108"/>
                  </a:lnTo>
                  <a:lnTo>
                    <a:pt x="104" y="100"/>
                  </a:lnTo>
                  <a:lnTo>
                    <a:pt x="114" y="76"/>
                  </a:lnTo>
                  <a:lnTo>
                    <a:pt x="115" y="53"/>
                  </a:lnTo>
                  <a:lnTo>
                    <a:pt x="152" y="53"/>
                  </a:lnTo>
                  <a:lnTo>
                    <a:pt x="188" y="72"/>
                  </a:lnTo>
                  <a:lnTo>
                    <a:pt x="237" y="68"/>
                  </a:lnTo>
                  <a:lnTo>
                    <a:pt x="318" y="36"/>
                  </a:lnTo>
                  <a:lnTo>
                    <a:pt x="375" y="1"/>
                  </a:lnTo>
                  <a:lnTo>
                    <a:pt x="396" y="0"/>
                  </a:lnTo>
                  <a:lnTo>
                    <a:pt x="406" y="10"/>
                  </a:lnTo>
                  <a:lnTo>
                    <a:pt x="387" y="25"/>
                  </a:lnTo>
                  <a:lnTo>
                    <a:pt x="345" y="52"/>
                  </a:lnTo>
                  <a:lnTo>
                    <a:pt x="304" y="99"/>
                  </a:lnTo>
                  <a:lnTo>
                    <a:pt x="318" y="132"/>
                  </a:lnTo>
                  <a:lnTo>
                    <a:pt x="316" y="166"/>
                  </a:lnTo>
                  <a:lnTo>
                    <a:pt x="266" y="161"/>
                  </a:lnTo>
                  <a:lnTo>
                    <a:pt x="239" y="174"/>
                  </a:lnTo>
                  <a:lnTo>
                    <a:pt x="200" y="210"/>
                  </a:lnTo>
                  <a:lnTo>
                    <a:pt x="158" y="219"/>
                  </a:lnTo>
                  <a:lnTo>
                    <a:pt x="137" y="237"/>
                  </a:lnTo>
                  <a:lnTo>
                    <a:pt x="115" y="224"/>
                  </a:lnTo>
                  <a:lnTo>
                    <a:pt x="66" y="226"/>
                  </a:lnTo>
                  <a:close/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1" name="Freeform 111"/>
            <p:cNvSpPr>
              <a:spLocks/>
            </p:cNvSpPr>
            <p:nvPr/>
          </p:nvSpPr>
          <p:spPr bwMode="auto">
            <a:xfrm>
              <a:off x="897156" y="4414705"/>
              <a:ext cx="350633" cy="293873"/>
            </a:xfrm>
            <a:custGeom>
              <a:avLst/>
              <a:gdLst>
                <a:gd name="T0" fmla="*/ 1828 w 2298"/>
                <a:gd name="T1" fmla="*/ 346 h 1927"/>
                <a:gd name="T2" fmla="*/ 1717 w 2298"/>
                <a:gd name="T3" fmla="*/ 104 h 1927"/>
                <a:gd name="T4" fmla="*/ 1636 w 2298"/>
                <a:gd name="T5" fmla="*/ 74 h 1927"/>
                <a:gd name="T6" fmla="*/ 1378 w 2298"/>
                <a:gd name="T7" fmla="*/ 99 h 1927"/>
                <a:gd name="T8" fmla="*/ 1328 w 2298"/>
                <a:gd name="T9" fmla="*/ 121 h 1927"/>
                <a:gd name="T10" fmla="*/ 1264 w 2298"/>
                <a:gd name="T11" fmla="*/ 86 h 1927"/>
                <a:gd name="T12" fmla="*/ 1258 w 2298"/>
                <a:gd name="T13" fmla="*/ 31 h 1927"/>
                <a:gd name="T14" fmla="*/ 1128 w 2298"/>
                <a:gd name="T15" fmla="*/ 5 h 1927"/>
                <a:gd name="T16" fmla="*/ 1150 w 2298"/>
                <a:gd name="T17" fmla="*/ 35 h 1927"/>
                <a:gd name="T18" fmla="*/ 1041 w 2298"/>
                <a:gd name="T19" fmla="*/ 52 h 1927"/>
                <a:gd name="T20" fmla="*/ 1064 w 2298"/>
                <a:gd name="T21" fmla="*/ 26 h 1927"/>
                <a:gd name="T22" fmla="*/ 1005 w 2298"/>
                <a:gd name="T23" fmla="*/ 20 h 1927"/>
                <a:gd name="T24" fmla="*/ 910 w 2298"/>
                <a:gd name="T25" fmla="*/ 75 h 1927"/>
                <a:gd name="T26" fmla="*/ 817 w 2298"/>
                <a:gd name="T27" fmla="*/ 144 h 1927"/>
                <a:gd name="T28" fmla="*/ 647 w 2298"/>
                <a:gd name="T29" fmla="*/ 99 h 1927"/>
                <a:gd name="T30" fmla="*/ 510 w 2298"/>
                <a:gd name="T31" fmla="*/ 69 h 1927"/>
                <a:gd name="T32" fmla="*/ 378 w 2298"/>
                <a:gd name="T33" fmla="*/ 35 h 1927"/>
                <a:gd name="T34" fmla="*/ 71 w 2298"/>
                <a:gd name="T35" fmla="*/ 4 h 1927"/>
                <a:gd name="T36" fmla="*/ 42 w 2298"/>
                <a:gd name="T37" fmla="*/ 39 h 1927"/>
                <a:gd name="T38" fmla="*/ 47 w 2298"/>
                <a:gd name="T39" fmla="*/ 207 h 1927"/>
                <a:gd name="T40" fmla="*/ 23 w 2298"/>
                <a:gd name="T41" fmla="*/ 379 h 1927"/>
                <a:gd name="T42" fmla="*/ 2298 w 2298"/>
                <a:gd name="T43" fmla="*/ 1911 h 1927"/>
                <a:gd name="T44" fmla="*/ 2225 w 2298"/>
                <a:gd name="T45" fmla="*/ 1850 h 1927"/>
                <a:gd name="T46" fmla="*/ 2152 w 2298"/>
                <a:gd name="T47" fmla="*/ 1769 h 1927"/>
                <a:gd name="T48" fmla="*/ 2038 w 2298"/>
                <a:gd name="T49" fmla="*/ 1740 h 1927"/>
                <a:gd name="T50" fmla="*/ 2014 w 2298"/>
                <a:gd name="T51" fmla="*/ 1574 h 1927"/>
                <a:gd name="T52" fmla="*/ 2020 w 2298"/>
                <a:gd name="T53" fmla="*/ 1545 h 1927"/>
                <a:gd name="T54" fmla="*/ 2035 w 2298"/>
                <a:gd name="T55" fmla="*/ 1523 h 1927"/>
                <a:gd name="T56" fmla="*/ 1991 w 2298"/>
                <a:gd name="T57" fmla="*/ 1480 h 1927"/>
                <a:gd name="T58" fmla="*/ 1882 w 2298"/>
                <a:gd name="T59" fmla="*/ 1298 h 1927"/>
                <a:gd name="T60" fmla="*/ 1728 w 2298"/>
                <a:gd name="T61" fmla="*/ 1059 h 1927"/>
                <a:gd name="T62" fmla="*/ 1702 w 2298"/>
                <a:gd name="T63" fmla="*/ 918 h 1927"/>
                <a:gd name="T64" fmla="*/ 1621 w 2298"/>
                <a:gd name="T65" fmla="*/ 805 h 1927"/>
                <a:gd name="T66" fmla="*/ 1610 w 2298"/>
                <a:gd name="T67" fmla="*/ 722 h 1927"/>
                <a:gd name="T68" fmla="*/ 1426 w 2298"/>
                <a:gd name="T69" fmla="*/ 521 h 1927"/>
                <a:gd name="T70" fmla="*/ 1392 w 2298"/>
                <a:gd name="T71" fmla="*/ 404 h 1927"/>
                <a:gd name="T72" fmla="*/ 1404 w 2298"/>
                <a:gd name="T73" fmla="*/ 379 h 1927"/>
                <a:gd name="T74" fmla="*/ 1451 w 2298"/>
                <a:gd name="T75" fmla="*/ 445 h 1927"/>
                <a:gd name="T76" fmla="*/ 1526 w 2298"/>
                <a:gd name="T77" fmla="*/ 564 h 1927"/>
                <a:gd name="T78" fmla="*/ 1604 w 2298"/>
                <a:gd name="T79" fmla="*/ 658 h 1927"/>
                <a:gd name="T80" fmla="*/ 1745 w 2298"/>
                <a:gd name="T81" fmla="*/ 788 h 1927"/>
                <a:gd name="T82" fmla="*/ 1792 w 2298"/>
                <a:gd name="T83" fmla="*/ 676 h 1927"/>
                <a:gd name="T84" fmla="*/ 1800 w 2298"/>
                <a:gd name="T85" fmla="*/ 566 h 19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298" h="1927">
                  <a:moveTo>
                    <a:pt x="1836" y="453"/>
                  </a:moveTo>
                  <a:lnTo>
                    <a:pt x="1811" y="391"/>
                  </a:lnTo>
                  <a:lnTo>
                    <a:pt x="1828" y="346"/>
                  </a:lnTo>
                  <a:lnTo>
                    <a:pt x="1787" y="251"/>
                  </a:lnTo>
                  <a:lnTo>
                    <a:pt x="1735" y="173"/>
                  </a:lnTo>
                  <a:lnTo>
                    <a:pt x="1717" y="104"/>
                  </a:lnTo>
                  <a:lnTo>
                    <a:pt x="1680" y="52"/>
                  </a:lnTo>
                  <a:lnTo>
                    <a:pt x="1660" y="42"/>
                  </a:lnTo>
                  <a:lnTo>
                    <a:pt x="1636" y="74"/>
                  </a:lnTo>
                  <a:lnTo>
                    <a:pt x="1587" y="93"/>
                  </a:lnTo>
                  <a:lnTo>
                    <a:pt x="1470" y="74"/>
                  </a:lnTo>
                  <a:lnTo>
                    <a:pt x="1378" y="99"/>
                  </a:lnTo>
                  <a:lnTo>
                    <a:pt x="1311" y="52"/>
                  </a:lnTo>
                  <a:lnTo>
                    <a:pt x="1303" y="83"/>
                  </a:lnTo>
                  <a:lnTo>
                    <a:pt x="1328" y="121"/>
                  </a:lnTo>
                  <a:lnTo>
                    <a:pt x="1326" y="144"/>
                  </a:lnTo>
                  <a:lnTo>
                    <a:pt x="1301" y="107"/>
                  </a:lnTo>
                  <a:lnTo>
                    <a:pt x="1264" y="86"/>
                  </a:lnTo>
                  <a:lnTo>
                    <a:pt x="1256" y="54"/>
                  </a:lnTo>
                  <a:lnTo>
                    <a:pt x="1274" y="46"/>
                  </a:lnTo>
                  <a:lnTo>
                    <a:pt x="1258" y="31"/>
                  </a:lnTo>
                  <a:lnTo>
                    <a:pt x="1228" y="35"/>
                  </a:lnTo>
                  <a:lnTo>
                    <a:pt x="1191" y="22"/>
                  </a:lnTo>
                  <a:lnTo>
                    <a:pt x="1128" y="5"/>
                  </a:lnTo>
                  <a:lnTo>
                    <a:pt x="1118" y="16"/>
                  </a:lnTo>
                  <a:lnTo>
                    <a:pt x="1145" y="22"/>
                  </a:lnTo>
                  <a:lnTo>
                    <a:pt x="1150" y="35"/>
                  </a:lnTo>
                  <a:lnTo>
                    <a:pt x="1116" y="38"/>
                  </a:lnTo>
                  <a:lnTo>
                    <a:pt x="1081" y="35"/>
                  </a:lnTo>
                  <a:lnTo>
                    <a:pt x="1041" y="52"/>
                  </a:lnTo>
                  <a:lnTo>
                    <a:pt x="1028" y="38"/>
                  </a:lnTo>
                  <a:lnTo>
                    <a:pt x="1029" y="31"/>
                  </a:lnTo>
                  <a:lnTo>
                    <a:pt x="1064" y="26"/>
                  </a:lnTo>
                  <a:lnTo>
                    <a:pt x="1093" y="14"/>
                  </a:lnTo>
                  <a:lnTo>
                    <a:pt x="1057" y="18"/>
                  </a:lnTo>
                  <a:lnTo>
                    <a:pt x="1005" y="20"/>
                  </a:lnTo>
                  <a:lnTo>
                    <a:pt x="983" y="36"/>
                  </a:lnTo>
                  <a:lnTo>
                    <a:pt x="934" y="63"/>
                  </a:lnTo>
                  <a:lnTo>
                    <a:pt x="910" y="75"/>
                  </a:lnTo>
                  <a:lnTo>
                    <a:pt x="863" y="90"/>
                  </a:lnTo>
                  <a:lnTo>
                    <a:pt x="824" y="128"/>
                  </a:lnTo>
                  <a:lnTo>
                    <a:pt x="817" y="144"/>
                  </a:lnTo>
                  <a:lnTo>
                    <a:pt x="756" y="144"/>
                  </a:lnTo>
                  <a:lnTo>
                    <a:pt x="690" y="102"/>
                  </a:lnTo>
                  <a:lnTo>
                    <a:pt x="647" y="99"/>
                  </a:lnTo>
                  <a:lnTo>
                    <a:pt x="584" y="102"/>
                  </a:lnTo>
                  <a:lnTo>
                    <a:pt x="531" y="69"/>
                  </a:lnTo>
                  <a:lnTo>
                    <a:pt x="510" y="69"/>
                  </a:lnTo>
                  <a:lnTo>
                    <a:pt x="488" y="83"/>
                  </a:lnTo>
                  <a:lnTo>
                    <a:pt x="437" y="47"/>
                  </a:lnTo>
                  <a:lnTo>
                    <a:pt x="378" y="35"/>
                  </a:lnTo>
                  <a:lnTo>
                    <a:pt x="234" y="24"/>
                  </a:lnTo>
                  <a:lnTo>
                    <a:pt x="164" y="0"/>
                  </a:lnTo>
                  <a:lnTo>
                    <a:pt x="71" y="4"/>
                  </a:lnTo>
                  <a:lnTo>
                    <a:pt x="54" y="10"/>
                  </a:lnTo>
                  <a:lnTo>
                    <a:pt x="54" y="10"/>
                  </a:lnTo>
                  <a:lnTo>
                    <a:pt x="42" y="39"/>
                  </a:lnTo>
                  <a:lnTo>
                    <a:pt x="26" y="118"/>
                  </a:lnTo>
                  <a:lnTo>
                    <a:pt x="47" y="167"/>
                  </a:lnTo>
                  <a:lnTo>
                    <a:pt x="47" y="207"/>
                  </a:lnTo>
                  <a:lnTo>
                    <a:pt x="21" y="271"/>
                  </a:lnTo>
                  <a:lnTo>
                    <a:pt x="0" y="329"/>
                  </a:lnTo>
                  <a:lnTo>
                    <a:pt x="23" y="379"/>
                  </a:lnTo>
                  <a:lnTo>
                    <a:pt x="42" y="471"/>
                  </a:lnTo>
                  <a:lnTo>
                    <a:pt x="106" y="1927"/>
                  </a:lnTo>
                  <a:lnTo>
                    <a:pt x="2298" y="1911"/>
                  </a:lnTo>
                  <a:lnTo>
                    <a:pt x="2298" y="1906"/>
                  </a:lnTo>
                  <a:lnTo>
                    <a:pt x="2268" y="1894"/>
                  </a:lnTo>
                  <a:lnTo>
                    <a:pt x="2225" y="1850"/>
                  </a:lnTo>
                  <a:lnTo>
                    <a:pt x="2214" y="1828"/>
                  </a:lnTo>
                  <a:lnTo>
                    <a:pt x="2175" y="1817"/>
                  </a:lnTo>
                  <a:lnTo>
                    <a:pt x="2152" y="1769"/>
                  </a:lnTo>
                  <a:lnTo>
                    <a:pt x="2130" y="1779"/>
                  </a:lnTo>
                  <a:lnTo>
                    <a:pt x="2095" y="1777"/>
                  </a:lnTo>
                  <a:lnTo>
                    <a:pt x="2038" y="1740"/>
                  </a:lnTo>
                  <a:lnTo>
                    <a:pt x="2010" y="1645"/>
                  </a:lnTo>
                  <a:lnTo>
                    <a:pt x="2016" y="1620"/>
                  </a:lnTo>
                  <a:lnTo>
                    <a:pt x="2014" y="1574"/>
                  </a:lnTo>
                  <a:lnTo>
                    <a:pt x="2002" y="1549"/>
                  </a:lnTo>
                  <a:lnTo>
                    <a:pt x="2006" y="1533"/>
                  </a:lnTo>
                  <a:lnTo>
                    <a:pt x="2020" y="1545"/>
                  </a:lnTo>
                  <a:lnTo>
                    <a:pt x="2074" y="1548"/>
                  </a:lnTo>
                  <a:lnTo>
                    <a:pt x="2053" y="1526"/>
                  </a:lnTo>
                  <a:lnTo>
                    <a:pt x="2035" y="1523"/>
                  </a:lnTo>
                  <a:lnTo>
                    <a:pt x="2005" y="1477"/>
                  </a:lnTo>
                  <a:lnTo>
                    <a:pt x="1993" y="1467"/>
                  </a:lnTo>
                  <a:lnTo>
                    <a:pt x="1991" y="1480"/>
                  </a:lnTo>
                  <a:lnTo>
                    <a:pt x="1970" y="1455"/>
                  </a:lnTo>
                  <a:lnTo>
                    <a:pt x="1955" y="1406"/>
                  </a:lnTo>
                  <a:lnTo>
                    <a:pt x="1882" y="1298"/>
                  </a:lnTo>
                  <a:lnTo>
                    <a:pt x="1851" y="1279"/>
                  </a:lnTo>
                  <a:lnTo>
                    <a:pt x="1842" y="1228"/>
                  </a:lnTo>
                  <a:lnTo>
                    <a:pt x="1728" y="1059"/>
                  </a:lnTo>
                  <a:lnTo>
                    <a:pt x="1729" y="1019"/>
                  </a:lnTo>
                  <a:lnTo>
                    <a:pt x="1709" y="989"/>
                  </a:lnTo>
                  <a:lnTo>
                    <a:pt x="1702" y="918"/>
                  </a:lnTo>
                  <a:lnTo>
                    <a:pt x="1682" y="895"/>
                  </a:lnTo>
                  <a:lnTo>
                    <a:pt x="1682" y="874"/>
                  </a:lnTo>
                  <a:lnTo>
                    <a:pt x="1621" y="805"/>
                  </a:lnTo>
                  <a:lnTo>
                    <a:pt x="1617" y="779"/>
                  </a:lnTo>
                  <a:lnTo>
                    <a:pt x="1625" y="750"/>
                  </a:lnTo>
                  <a:lnTo>
                    <a:pt x="1610" y="722"/>
                  </a:lnTo>
                  <a:lnTo>
                    <a:pt x="1503" y="631"/>
                  </a:lnTo>
                  <a:lnTo>
                    <a:pt x="1494" y="601"/>
                  </a:lnTo>
                  <a:lnTo>
                    <a:pt x="1426" y="521"/>
                  </a:lnTo>
                  <a:lnTo>
                    <a:pt x="1426" y="479"/>
                  </a:lnTo>
                  <a:lnTo>
                    <a:pt x="1387" y="430"/>
                  </a:lnTo>
                  <a:lnTo>
                    <a:pt x="1392" y="404"/>
                  </a:lnTo>
                  <a:lnTo>
                    <a:pt x="1389" y="380"/>
                  </a:lnTo>
                  <a:lnTo>
                    <a:pt x="1397" y="367"/>
                  </a:lnTo>
                  <a:lnTo>
                    <a:pt x="1404" y="379"/>
                  </a:lnTo>
                  <a:lnTo>
                    <a:pt x="1422" y="379"/>
                  </a:lnTo>
                  <a:lnTo>
                    <a:pt x="1434" y="425"/>
                  </a:lnTo>
                  <a:lnTo>
                    <a:pt x="1451" y="445"/>
                  </a:lnTo>
                  <a:lnTo>
                    <a:pt x="1455" y="468"/>
                  </a:lnTo>
                  <a:lnTo>
                    <a:pt x="1526" y="529"/>
                  </a:lnTo>
                  <a:lnTo>
                    <a:pt x="1526" y="564"/>
                  </a:lnTo>
                  <a:lnTo>
                    <a:pt x="1545" y="600"/>
                  </a:lnTo>
                  <a:lnTo>
                    <a:pt x="1593" y="622"/>
                  </a:lnTo>
                  <a:lnTo>
                    <a:pt x="1604" y="658"/>
                  </a:lnTo>
                  <a:lnTo>
                    <a:pt x="1691" y="750"/>
                  </a:lnTo>
                  <a:lnTo>
                    <a:pt x="1740" y="777"/>
                  </a:lnTo>
                  <a:lnTo>
                    <a:pt x="1745" y="788"/>
                  </a:lnTo>
                  <a:lnTo>
                    <a:pt x="1752" y="766"/>
                  </a:lnTo>
                  <a:lnTo>
                    <a:pt x="1777" y="741"/>
                  </a:lnTo>
                  <a:lnTo>
                    <a:pt x="1792" y="676"/>
                  </a:lnTo>
                  <a:lnTo>
                    <a:pt x="1775" y="660"/>
                  </a:lnTo>
                  <a:lnTo>
                    <a:pt x="1797" y="605"/>
                  </a:lnTo>
                  <a:lnTo>
                    <a:pt x="1800" y="566"/>
                  </a:lnTo>
                  <a:lnTo>
                    <a:pt x="1829" y="465"/>
                  </a:lnTo>
                  <a:lnTo>
                    <a:pt x="1836" y="453"/>
                  </a:lnTo>
                  <a:close/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2" name="Freeform 112"/>
            <p:cNvSpPr>
              <a:spLocks/>
            </p:cNvSpPr>
            <p:nvPr/>
          </p:nvSpPr>
          <p:spPr bwMode="auto">
            <a:xfrm>
              <a:off x="900818" y="4973154"/>
              <a:ext cx="314014" cy="265492"/>
            </a:xfrm>
            <a:custGeom>
              <a:avLst/>
              <a:gdLst>
                <a:gd name="T0" fmla="*/ 1917 w 2056"/>
                <a:gd name="T1" fmla="*/ 137 h 1740"/>
                <a:gd name="T2" fmla="*/ 1833 w 2056"/>
                <a:gd name="T3" fmla="*/ 59 h 1740"/>
                <a:gd name="T4" fmla="*/ 1745 w 2056"/>
                <a:gd name="T5" fmla="*/ 217 h 1740"/>
                <a:gd name="T6" fmla="*/ 1683 w 2056"/>
                <a:gd name="T7" fmla="*/ 323 h 1740"/>
                <a:gd name="T8" fmla="*/ 1237 w 2056"/>
                <a:gd name="T9" fmla="*/ 409 h 1740"/>
                <a:gd name="T10" fmla="*/ 1058 w 2056"/>
                <a:gd name="T11" fmla="*/ 551 h 1740"/>
                <a:gd name="T12" fmla="*/ 835 w 2056"/>
                <a:gd name="T13" fmla="*/ 615 h 1740"/>
                <a:gd name="T14" fmla="*/ 561 w 2056"/>
                <a:gd name="T15" fmla="*/ 598 h 1740"/>
                <a:gd name="T16" fmla="*/ 389 w 2056"/>
                <a:gd name="T17" fmla="*/ 392 h 1740"/>
                <a:gd name="T18" fmla="*/ 196 w 2056"/>
                <a:gd name="T19" fmla="*/ 468 h 1740"/>
                <a:gd name="T20" fmla="*/ 91 w 2056"/>
                <a:gd name="T21" fmla="*/ 615 h 1740"/>
                <a:gd name="T22" fmla="*/ 0 w 2056"/>
                <a:gd name="T23" fmla="*/ 791 h 1740"/>
                <a:gd name="T24" fmla="*/ 80 w 2056"/>
                <a:gd name="T25" fmla="*/ 867 h 1740"/>
                <a:gd name="T26" fmla="*/ 148 w 2056"/>
                <a:gd name="T27" fmla="*/ 911 h 1740"/>
                <a:gd name="T28" fmla="*/ 230 w 2056"/>
                <a:gd name="T29" fmla="*/ 951 h 1740"/>
                <a:gd name="T30" fmla="*/ 194 w 2056"/>
                <a:gd name="T31" fmla="*/ 1011 h 1740"/>
                <a:gd name="T32" fmla="*/ 248 w 2056"/>
                <a:gd name="T33" fmla="*/ 1069 h 1740"/>
                <a:gd name="T34" fmla="*/ 305 w 2056"/>
                <a:gd name="T35" fmla="*/ 1074 h 1740"/>
                <a:gd name="T36" fmla="*/ 381 w 2056"/>
                <a:gd name="T37" fmla="*/ 1186 h 1740"/>
                <a:gd name="T38" fmla="*/ 448 w 2056"/>
                <a:gd name="T39" fmla="*/ 1231 h 1740"/>
                <a:gd name="T40" fmla="*/ 524 w 2056"/>
                <a:gd name="T41" fmla="*/ 1299 h 1740"/>
                <a:gd name="T42" fmla="*/ 553 w 2056"/>
                <a:gd name="T43" fmla="*/ 1395 h 1740"/>
                <a:gd name="T44" fmla="*/ 622 w 2056"/>
                <a:gd name="T45" fmla="*/ 1452 h 1740"/>
                <a:gd name="T46" fmla="*/ 634 w 2056"/>
                <a:gd name="T47" fmla="*/ 1491 h 1740"/>
                <a:gd name="T48" fmla="*/ 694 w 2056"/>
                <a:gd name="T49" fmla="*/ 1543 h 1740"/>
                <a:gd name="T50" fmla="*/ 789 w 2056"/>
                <a:gd name="T51" fmla="*/ 1582 h 1740"/>
                <a:gd name="T52" fmla="*/ 870 w 2056"/>
                <a:gd name="T53" fmla="*/ 1547 h 1740"/>
                <a:gd name="T54" fmla="*/ 914 w 2056"/>
                <a:gd name="T55" fmla="*/ 1559 h 1740"/>
                <a:gd name="T56" fmla="*/ 988 w 2056"/>
                <a:gd name="T57" fmla="*/ 1504 h 1740"/>
                <a:gd name="T58" fmla="*/ 1066 w 2056"/>
                <a:gd name="T59" fmla="*/ 1563 h 1740"/>
                <a:gd name="T60" fmla="*/ 1145 w 2056"/>
                <a:gd name="T61" fmla="*/ 1618 h 1740"/>
                <a:gd name="T62" fmla="*/ 1189 w 2056"/>
                <a:gd name="T63" fmla="*/ 1682 h 1740"/>
                <a:gd name="T64" fmla="*/ 1210 w 2056"/>
                <a:gd name="T65" fmla="*/ 1729 h 1740"/>
                <a:gd name="T66" fmla="*/ 1273 w 2056"/>
                <a:gd name="T67" fmla="*/ 1729 h 1740"/>
                <a:gd name="T68" fmla="*/ 1288 w 2056"/>
                <a:gd name="T69" fmla="*/ 1666 h 1740"/>
                <a:gd name="T70" fmla="*/ 1400 w 2056"/>
                <a:gd name="T71" fmla="*/ 1689 h 1740"/>
                <a:gd name="T72" fmla="*/ 1479 w 2056"/>
                <a:gd name="T73" fmla="*/ 1740 h 1740"/>
                <a:gd name="T74" fmla="*/ 1523 w 2056"/>
                <a:gd name="T75" fmla="*/ 1689 h 1740"/>
                <a:gd name="T76" fmla="*/ 1590 w 2056"/>
                <a:gd name="T77" fmla="*/ 1687 h 1740"/>
                <a:gd name="T78" fmla="*/ 1738 w 2056"/>
                <a:gd name="T79" fmla="*/ 1678 h 1740"/>
                <a:gd name="T80" fmla="*/ 1844 w 2056"/>
                <a:gd name="T81" fmla="*/ 1600 h 1740"/>
                <a:gd name="T82" fmla="*/ 1879 w 2056"/>
                <a:gd name="T83" fmla="*/ 1566 h 1740"/>
                <a:gd name="T84" fmla="*/ 1950 w 2056"/>
                <a:gd name="T85" fmla="*/ 1516 h 1740"/>
                <a:gd name="T86" fmla="*/ 2044 w 2056"/>
                <a:gd name="T87" fmla="*/ 1313 h 1740"/>
                <a:gd name="T88" fmla="*/ 1987 w 2056"/>
                <a:gd name="T89" fmla="*/ 1192 h 1740"/>
                <a:gd name="T90" fmla="*/ 1915 w 2056"/>
                <a:gd name="T91" fmla="*/ 1135 h 1740"/>
                <a:gd name="T92" fmla="*/ 1869 w 2056"/>
                <a:gd name="T93" fmla="*/ 1091 h 1740"/>
                <a:gd name="T94" fmla="*/ 1814 w 2056"/>
                <a:gd name="T95" fmla="*/ 993 h 1740"/>
                <a:gd name="T96" fmla="*/ 1687 w 2056"/>
                <a:gd name="T97" fmla="*/ 939 h 1740"/>
                <a:gd name="T98" fmla="*/ 1671 w 2056"/>
                <a:gd name="T99" fmla="*/ 863 h 1740"/>
                <a:gd name="T100" fmla="*/ 1730 w 2056"/>
                <a:gd name="T101" fmla="*/ 821 h 1740"/>
                <a:gd name="T102" fmla="*/ 1807 w 2056"/>
                <a:gd name="T103" fmla="*/ 830 h 1740"/>
                <a:gd name="T104" fmla="*/ 1849 w 2056"/>
                <a:gd name="T105" fmla="*/ 704 h 1740"/>
                <a:gd name="T106" fmla="*/ 1889 w 2056"/>
                <a:gd name="T107" fmla="*/ 534 h 1740"/>
                <a:gd name="T108" fmla="*/ 1889 w 2056"/>
                <a:gd name="T109" fmla="*/ 436 h 1740"/>
                <a:gd name="T110" fmla="*/ 1951 w 2056"/>
                <a:gd name="T111" fmla="*/ 361 h 1740"/>
                <a:gd name="T112" fmla="*/ 1978 w 2056"/>
                <a:gd name="T113" fmla="*/ 338 h 17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056" h="1740">
                  <a:moveTo>
                    <a:pt x="1978" y="338"/>
                  </a:moveTo>
                  <a:lnTo>
                    <a:pt x="1933" y="323"/>
                  </a:lnTo>
                  <a:lnTo>
                    <a:pt x="1917" y="137"/>
                  </a:lnTo>
                  <a:lnTo>
                    <a:pt x="1950" y="0"/>
                  </a:lnTo>
                  <a:lnTo>
                    <a:pt x="1833" y="0"/>
                  </a:lnTo>
                  <a:lnTo>
                    <a:pt x="1833" y="59"/>
                  </a:lnTo>
                  <a:lnTo>
                    <a:pt x="1699" y="59"/>
                  </a:lnTo>
                  <a:lnTo>
                    <a:pt x="1745" y="102"/>
                  </a:lnTo>
                  <a:lnTo>
                    <a:pt x="1745" y="217"/>
                  </a:lnTo>
                  <a:lnTo>
                    <a:pt x="1774" y="257"/>
                  </a:lnTo>
                  <a:lnTo>
                    <a:pt x="1716" y="323"/>
                  </a:lnTo>
                  <a:lnTo>
                    <a:pt x="1683" y="323"/>
                  </a:lnTo>
                  <a:lnTo>
                    <a:pt x="1525" y="520"/>
                  </a:lnTo>
                  <a:lnTo>
                    <a:pt x="1405" y="520"/>
                  </a:lnTo>
                  <a:lnTo>
                    <a:pt x="1237" y="409"/>
                  </a:lnTo>
                  <a:lnTo>
                    <a:pt x="1153" y="468"/>
                  </a:lnTo>
                  <a:lnTo>
                    <a:pt x="1153" y="551"/>
                  </a:lnTo>
                  <a:lnTo>
                    <a:pt x="1058" y="551"/>
                  </a:lnTo>
                  <a:lnTo>
                    <a:pt x="1033" y="520"/>
                  </a:lnTo>
                  <a:lnTo>
                    <a:pt x="989" y="598"/>
                  </a:lnTo>
                  <a:lnTo>
                    <a:pt x="835" y="615"/>
                  </a:lnTo>
                  <a:lnTo>
                    <a:pt x="799" y="551"/>
                  </a:lnTo>
                  <a:lnTo>
                    <a:pt x="622" y="551"/>
                  </a:lnTo>
                  <a:lnTo>
                    <a:pt x="561" y="598"/>
                  </a:lnTo>
                  <a:lnTo>
                    <a:pt x="470" y="582"/>
                  </a:lnTo>
                  <a:lnTo>
                    <a:pt x="448" y="520"/>
                  </a:lnTo>
                  <a:lnTo>
                    <a:pt x="389" y="392"/>
                  </a:lnTo>
                  <a:lnTo>
                    <a:pt x="225" y="392"/>
                  </a:lnTo>
                  <a:lnTo>
                    <a:pt x="196" y="425"/>
                  </a:lnTo>
                  <a:lnTo>
                    <a:pt x="196" y="468"/>
                  </a:lnTo>
                  <a:lnTo>
                    <a:pt x="130" y="520"/>
                  </a:lnTo>
                  <a:lnTo>
                    <a:pt x="130" y="582"/>
                  </a:lnTo>
                  <a:lnTo>
                    <a:pt x="91" y="615"/>
                  </a:lnTo>
                  <a:lnTo>
                    <a:pt x="91" y="724"/>
                  </a:lnTo>
                  <a:lnTo>
                    <a:pt x="13" y="767"/>
                  </a:lnTo>
                  <a:lnTo>
                    <a:pt x="0" y="791"/>
                  </a:lnTo>
                  <a:lnTo>
                    <a:pt x="6" y="825"/>
                  </a:lnTo>
                  <a:lnTo>
                    <a:pt x="38" y="849"/>
                  </a:lnTo>
                  <a:lnTo>
                    <a:pt x="80" y="867"/>
                  </a:lnTo>
                  <a:lnTo>
                    <a:pt x="110" y="869"/>
                  </a:lnTo>
                  <a:lnTo>
                    <a:pt x="138" y="886"/>
                  </a:lnTo>
                  <a:lnTo>
                    <a:pt x="148" y="911"/>
                  </a:lnTo>
                  <a:lnTo>
                    <a:pt x="184" y="929"/>
                  </a:lnTo>
                  <a:lnTo>
                    <a:pt x="215" y="931"/>
                  </a:lnTo>
                  <a:lnTo>
                    <a:pt x="230" y="951"/>
                  </a:lnTo>
                  <a:lnTo>
                    <a:pt x="222" y="977"/>
                  </a:lnTo>
                  <a:lnTo>
                    <a:pt x="199" y="997"/>
                  </a:lnTo>
                  <a:lnTo>
                    <a:pt x="194" y="1011"/>
                  </a:lnTo>
                  <a:lnTo>
                    <a:pt x="180" y="1028"/>
                  </a:lnTo>
                  <a:lnTo>
                    <a:pt x="216" y="1060"/>
                  </a:lnTo>
                  <a:lnTo>
                    <a:pt x="248" y="1069"/>
                  </a:lnTo>
                  <a:lnTo>
                    <a:pt x="262" y="1061"/>
                  </a:lnTo>
                  <a:lnTo>
                    <a:pt x="292" y="1076"/>
                  </a:lnTo>
                  <a:lnTo>
                    <a:pt x="305" y="1074"/>
                  </a:lnTo>
                  <a:lnTo>
                    <a:pt x="365" y="1110"/>
                  </a:lnTo>
                  <a:lnTo>
                    <a:pt x="379" y="1132"/>
                  </a:lnTo>
                  <a:lnTo>
                    <a:pt x="381" y="1186"/>
                  </a:lnTo>
                  <a:lnTo>
                    <a:pt x="400" y="1204"/>
                  </a:lnTo>
                  <a:lnTo>
                    <a:pt x="438" y="1216"/>
                  </a:lnTo>
                  <a:lnTo>
                    <a:pt x="448" y="1231"/>
                  </a:lnTo>
                  <a:lnTo>
                    <a:pt x="446" y="1266"/>
                  </a:lnTo>
                  <a:lnTo>
                    <a:pt x="462" y="1284"/>
                  </a:lnTo>
                  <a:lnTo>
                    <a:pt x="524" y="1299"/>
                  </a:lnTo>
                  <a:lnTo>
                    <a:pt x="552" y="1321"/>
                  </a:lnTo>
                  <a:lnTo>
                    <a:pt x="547" y="1339"/>
                  </a:lnTo>
                  <a:lnTo>
                    <a:pt x="553" y="1395"/>
                  </a:lnTo>
                  <a:lnTo>
                    <a:pt x="573" y="1409"/>
                  </a:lnTo>
                  <a:lnTo>
                    <a:pt x="607" y="1431"/>
                  </a:lnTo>
                  <a:lnTo>
                    <a:pt x="622" y="1452"/>
                  </a:lnTo>
                  <a:lnTo>
                    <a:pt x="622" y="1460"/>
                  </a:lnTo>
                  <a:lnTo>
                    <a:pt x="627" y="1462"/>
                  </a:lnTo>
                  <a:lnTo>
                    <a:pt x="634" y="1491"/>
                  </a:lnTo>
                  <a:lnTo>
                    <a:pt x="654" y="1514"/>
                  </a:lnTo>
                  <a:lnTo>
                    <a:pt x="673" y="1521"/>
                  </a:lnTo>
                  <a:lnTo>
                    <a:pt x="694" y="1543"/>
                  </a:lnTo>
                  <a:lnTo>
                    <a:pt x="732" y="1575"/>
                  </a:lnTo>
                  <a:lnTo>
                    <a:pt x="768" y="1588"/>
                  </a:lnTo>
                  <a:lnTo>
                    <a:pt x="789" y="1582"/>
                  </a:lnTo>
                  <a:lnTo>
                    <a:pt x="802" y="1559"/>
                  </a:lnTo>
                  <a:lnTo>
                    <a:pt x="826" y="1547"/>
                  </a:lnTo>
                  <a:lnTo>
                    <a:pt x="870" y="1547"/>
                  </a:lnTo>
                  <a:lnTo>
                    <a:pt x="893" y="1548"/>
                  </a:lnTo>
                  <a:lnTo>
                    <a:pt x="898" y="1558"/>
                  </a:lnTo>
                  <a:lnTo>
                    <a:pt x="914" y="1559"/>
                  </a:lnTo>
                  <a:lnTo>
                    <a:pt x="952" y="1548"/>
                  </a:lnTo>
                  <a:lnTo>
                    <a:pt x="968" y="1528"/>
                  </a:lnTo>
                  <a:lnTo>
                    <a:pt x="988" y="1504"/>
                  </a:lnTo>
                  <a:lnTo>
                    <a:pt x="1028" y="1506"/>
                  </a:lnTo>
                  <a:lnTo>
                    <a:pt x="1044" y="1516"/>
                  </a:lnTo>
                  <a:lnTo>
                    <a:pt x="1066" y="1563"/>
                  </a:lnTo>
                  <a:lnTo>
                    <a:pt x="1087" y="1586"/>
                  </a:lnTo>
                  <a:lnTo>
                    <a:pt x="1097" y="1602"/>
                  </a:lnTo>
                  <a:lnTo>
                    <a:pt x="1145" y="1618"/>
                  </a:lnTo>
                  <a:lnTo>
                    <a:pt x="1164" y="1635"/>
                  </a:lnTo>
                  <a:lnTo>
                    <a:pt x="1178" y="1666"/>
                  </a:lnTo>
                  <a:lnTo>
                    <a:pt x="1189" y="1682"/>
                  </a:lnTo>
                  <a:lnTo>
                    <a:pt x="1199" y="1708"/>
                  </a:lnTo>
                  <a:lnTo>
                    <a:pt x="1202" y="1728"/>
                  </a:lnTo>
                  <a:lnTo>
                    <a:pt x="1210" y="1729"/>
                  </a:lnTo>
                  <a:lnTo>
                    <a:pt x="1255" y="1728"/>
                  </a:lnTo>
                  <a:lnTo>
                    <a:pt x="1270" y="1736"/>
                  </a:lnTo>
                  <a:lnTo>
                    <a:pt x="1273" y="1729"/>
                  </a:lnTo>
                  <a:lnTo>
                    <a:pt x="1264" y="1714"/>
                  </a:lnTo>
                  <a:lnTo>
                    <a:pt x="1266" y="1687"/>
                  </a:lnTo>
                  <a:lnTo>
                    <a:pt x="1288" y="1666"/>
                  </a:lnTo>
                  <a:lnTo>
                    <a:pt x="1324" y="1680"/>
                  </a:lnTo>
                  <a:lnTo>
                    <a:pt x="1371" y="1698"/>
                  </a:lnTo>
                  <a:lnTo>
                    <a:pt x="1400" y="1689"/>
                  </a:lnTo>
                  <a:lnTo>
                    <a:pt x="1434" y="1698"/>
                  </a:lnTo>
                  <a:lnTo>
                    <a:pt x="1437" y="1726"/>
                  </a:lnTo>
                  <a:lnTo>
                    <a:pt x="1479" y="1740"/>
                  </a:lnTo>
                  <a:lnTo>
                    <a:pt x="1500" y="1740"/>
                  </a:lnTo>
                  <a:lnTo>
                    <a:pt x="1500" y="1710"/>
                  </a:lnTo>
                  <a:lnTo>
                    <a:pt x="1523" y="1689"/>
                  </a:lnTo>
                  <a:lnTo>
                    <a:pt x="1546" y="1695"/>
                  </a:lnTo>
                  <a:lnTo>
                    <a:pt x="1561" y="1687"/>
                  </a:lnTo>
                  <a:lnTo>
                    <a:pt x="1590" y="1687"/>
                  </a:lnTo>
                  <a:lnTo>
                    <a:pt x="1631" y="1669"/>
                  </a:lnTo>
                  <a:lnTo>
                    <a:pt x="1696" y="1666"/>
                  </a:lnTo>
                  <a:lnTo>
                    <a:pt x="1738" y="1678"/>
                  </a:lnTo>
                  <a:lnTo>
                    <a:pt x="1779" y="1660"/>
                  </a:lnTo>
                  <a:lnTo>
                    <a:pt x="1800" y="1629"/>
                  </a:lnTo>
                  <a:lnTo>
                    <a:pt x="1844" y="1600"/>
                  </a:lnTo>
                  <a:lnTo>
                    <a:pt x="1844" y="1600"/>
                  </a:lnTo>
                  <a:lnTo>
                    <a:pt x="1866" y="1571"/>
                  </a:lnTo>
                  <a:lnTo>
                    <a:pt x="1879" y="1566"/>
                  </a:lnTo>
                  <a:lnTo>
                    <a:pt x="1897" y="1542"/>
                  </a:lnTo>
                  <a:lnTo>
                    <a:pt x="1931" y="1509"/>
                  </a:lnTo>
                  <a:lnTo>
                    <a:pt x="1950" y="1516"/>
                  </a:lnTo>
                  <a:lnTo>
                    <a:pt x="1995" y="1447"/>
                  </a:lnTo>
                  <a:lnTo>
                    <a:pt x="2056" y="1378"/>
                  </a:lnTo>
                  <a:lnTo>
                    <a:pt x="2044" y="1313"/>
                  </a:lnTo>
                  <a:lnTo>
                    <a:pt x="2027" y="1293"/>
                  </a:lnTo>
                  <a:lnTo>
                    <a:pt x="2018" y="1224"/>
                  </a:lnTo>
                  <a:lnTo>
                    <a:pt x="1987" y="1192"/>
                  </a:lnTo>
                  <a:lnTo>
                    <a:pt x="1973" y="1164"/>
                  </a:lnTo>
                  <a:lnTo>
                    <a:pt x="1951" y="1135"/>
                  </a:lnTo>
                  <a:lnTo>
                    <a:pt x="1915" y="1135"/>
                  </a:lnTo>
                  <a:lnTo>
                    <a:pt x="1901" y="1121"/>
                  </a:lnTo>
                  <a:lnTo>
                    <a:pt x="1902" y="1106"/>
                  </a:lnTo>
                  <a:lnTo>
                    <a:pt x="1869" y="1091"/>
                  </a:lnTo>
                  <a:lnTo>
                    <a:pt x="1834" y="1027"/>
                  </a:lnTo>
                  <a:lnTo>
                    <a:pt x="1821" y="1019"/>
                  </a:lnTo>
                  <a:lnTo>
                    <a:pt x="1814" y="993"/>
                  </a:lnTo>
                  <a:lnTo>
                    <a:pt x="1781" y="961"/>
                  </a:lnTo>
                  <a:lnTo>
                    <a:pt x="1763" y="938"/>
                  </a:lnTo>
                  <a:lnTo>
                    <a:pt x="1687" y="939"/>
                  </a:lnTo>
                  <a:lnTo>
                    <a:pt x="1654" y="928"/>
                  </a:lnTo>
                  <a:lnTo>
                    <a:pt x="1642" y="903"/>
                  </a:lnTo>
                  <a:lnTo>
                    <a:pt x="1671" y="863"/>
                  </a:lnTo>
                  <a:lnTo>
                    <a:pt x="1688" y="852"/>
                  </a:lnTo>
                  <a:lnTo>
                    <a:pt x="1691" y="812"/>
                  </a:lnTo>
                  <a:lnTo>
                    <a:pt x="1730" y="821"/>
                  </a:lnTo>
                  <a:lnTo>
                    <a:pt x="1766" y="812"/>
                  </a:lnTo>
                  <a:lnTo>
                    <a:pt x="1784" y="825"/>
                  </a:lnTo>
                  <a:lnTo>
                    <a:pt x="1807" y="830"/>
                  </a:lnTo>
                  <a:lnTo>
                    <a:pt x="1818" y="810"/>
                  </a:lnTo>
                  <a:lnTo>
                    <a:pt x="1843" y="790"/>
                  </a:lnTo>
                  <a:lnTo>
                    <a:pt x="1849" y="704"/>
                  </a:lnTo>
                  <a:lnTo>
                    <a:pt x="1845" y="632"/>
                  </a:lnTo>
                  <a:lnTo>
                    <a:pt x="1859" y="582"/>
                  </a:lnTo>
                  <a:lnTo>
                    <a:pt x="1889" y="534"/>
                  </a:lnTo>
                  <a:lnTo>
                    <a:pt x="1888" y="496"/>
                  </a:lnTo>
                  <a:lnTo>
                    <a:pt x="1875" y="474"/>
                  </a:lnTo>
                  <a:lnTo>
                    <a:pt x="1889" y="436"/>
                  </a:lnTo>
                  <a:lnTo>
                    <a:pt x="1928" y="388"/>
                  </a:lnTo>
                  <a:lnTo>
                    <a:pt x="1934" y="363"/>
                  </a:lnTo>
                  <a:lnTo>
                    <a:pt x="1951" y="361"/>
                  </a:lnTo>
                  <a:lnTo>
                    <a:pt x="1971" y="368"/>
                  </a:lnTo>
                  <a:lnTo>
                    <a:pt x="1978" y="338"/>
                  </a:lnTo>
                  <a:lnTo>
                    <a:pt x="1978" y="338"/>
                  </a:lnTo>
                  <a:close/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3" name="Freeform 113"/>
            <p:cNvSpPr>
              <a:spLocks/>
            </p:cNvSpPr>
            <p:nvPr/>
          </p:nvSpPr>
          <p:spPr bwMode="auto">
            <a:xfrm>
              <a:off x="834903" y="4705831"/>
              <a:ext cx="463238" cy="384506"/>
            </a:xfrm>
            <a:custGeom>
              <a:avLst/>
              <a:gdLst>
                <a:gd name="T0" fmla="*/ 2352 w 3039"/>
                <a:gd name="T1" fmla="*/ 1884 h 2516"/>
                <a:gd name="T2" fmla="*/ 2268 w 3039"/>
                <a:gd name="T3" fmla="*/ 1806 h 2516"/>
                <a:gd name="T4" fmla="*/ 2180 w 3039"/>
                <a:gd name="T5" fmla="*/ 1964 h 2516"/>
                <a:gd name="T6" fmla="*/ 2118 w 3039"/>
                <a:gd name="T7" fmla="*/ 2070 h 2516"/>
                <a:gd name="T8" fmla="*/ 1672 w 3039"/>
                <a:gd name="T9" fmla="*/ 2156 h 2516"/>
                <a:gd name="T10" fmla="*/ 1493 w 3039"/>
                <a:gd name="T11" fmla="*/ 2298 h 2516"/>
                <a:gd name="T12" fmla="*/ 1270 w 3039"/>
                <a:gd name="T13" fmla="*/ 2362 h 2516"/>
                <a:gd name="T14" fmla="*/ 996 w 3039"/>
                <a:gd name="T15" fmla="*/ 2345 h 2516"/>
                <a:gd name="T16" fmla="*/ 824 w 3039"/>
                <a:gd name="T17" fmla="*/ 2139 h 2516"/>
                <a:gd name="T18" fmla="*/ 631 w 3039"/>
                <a:gd name="T19" fmla="*/ 2215 h 2516"/>
                <a:gd name="T20" fmla="*/ 526 w 3039"/>
                <a:gd name="T21" fmla="*/ 2362 h 2516"/>
                <a:gd name="T22" fmla="*/ 431 w 3039"/>
                <a:gd name="T23" fmla="*/ 2499 h 2516"/>
                <a:gd name="T24" fmla="*/ 315 w 3039"/>
                <a:gd name="T25" fmla="*/ 2515 h 2516"/>
                <a:gd name="T26" fmla="*/ 301 w 3039"/>
                <a:gd name="T27" fmla="*/ 2401 h 2516"/>
                <a:gd name="T28" fmla="*/ 308 w 3039"/>
                <a:gd name="T29" fmla="*/ 2318 h 2516"/>
                <a:gd name="T30" fmla="*/ 221 w 3039"/>
                <a:gd name="T31" fmla="*/ 2162 h 2516"/>
                <a:gd name="T32" fmla="*/ 192 w 3039"/>
                <a:gd name="T33" fmla="*/ 2092 h 2516"/>
                <a:gd name="T34" fmla="*/ 176 w 3039"/>
                <a:gd name="T35" fmla="*/ 2035 h 2516"/>
                <a:gd name="T36" fmla="*/ 106 w 3039"/>
                <a:gd name="T37" fmla="*/ 1964 h 2516"/>
                <a:gd name="T38" fmla="*/ 79 w 3039"/>
                <a:gd name="T39" fmla="*/ 1849 h 2516"/>
                <a:gd name="T40" fmla="*/ 89 w 3039"/>
                <a:gd name="T41" fmla="*/ 1794 h 2516"/>
                <a:gd name="T42" fmla="*/ 24 w 3039"/>
                <a:gd name="T43" fmla="*/ 1794 h 2516"/>
                <a:gd name="T44" fmla="*/ 58 w 3039"/>
                <a:gd name="T45" fmla="*/ 1667 h 2516"/>
                <a:gd name="T46" fmla="*/ 41 w 3039"/>
                <a:gd name="T47" fmla="*/ 1581 h 2516"/>
                <a:gd name="T48" fmla="*/ 103 w 3039"/>
                <a:gd name="T49" fmla="*/ 1494 h 2516"/>
                <a:gd name="T50" fmla="*/ 112 w 3039"/>
                <a:gd name="T51" fmla="*/ 1415 h 2516"/>
                <a:gd name="T52" fmla="*/ 213 w 3039"/>
                <a:gd name="T53" fmla="*/ 1296 h 2516"/>
                <a:gd name="T54" fmla="*/ 227 w 3039"/>
                <a:gd name="T55" fmla="*/ 1199 h 2516"/>
                <a:gd name="T56" fmla="*/ 338 w 3039"/>
                <a:gd name="T57" fmla="*/ 1197 h 2516"/>
                <a:gd name="T58" fmla="*/ 354 w 3039"/>
                <a:gd name="T59" fmla="*/ 459 h 2516"/>
                <a:gd name="T60" fmla="*/ 515 w 3039"/>
                <a:gd name="T61" fmla="*/ 16 h 2516"/>
                <a:gd name="T62" fmla="*/ 2701 w 3039"/>
                <a:gd name="T63" fmla="*/ 32 h 2516"/>
                <a:gd name="T64" fmla="*/ 2713 w 3039"/>
                <a:gd name="T65" fmla="*/ 64 h 2516"/>
                <a:gd name="T66" fmla="*/ 2732 w 3039"/>
                <a:gd name="T67" fmla="*/ 132 h 2516"/>
                <a:gd name="T68" fmla="*/ 2758 w 3039"/>
                <a:gd name="T69" fmla="*/ 193 h 2516"/>
                <a:gd name="T70" fmla="*/ 2733 w 3039"/>
                <a:gd name="T71" fmla="*/ 168 h 2516"/>
                <a:gd name="T72" fmla="*/ 2791 w 3039"/>
                <a:gd name="T73" fmla="*/ 407 h 2516"/>
                <a:gd name="T74" fmla="*/ 2839 w 3039"/>
                <a:gd name="T75" fmla="*/ 616 h 2516"/>
                <a:gd name="T76" fmla="*/ 2950 w 3039"/>
                <a:gd name="T77" fmla="*/ 712 h 2516"/>
                <a:gd name="T78" fmla="*/ 3027 w 3039"/>
                <a:gd name="T79" fmla="*/ 759 h 2516"/>
                <a:gd name="T80" fmla="*/ 2985 w 3039"/>
                <a:gd name="T81" fmla="*/ 812 h 2516"/>
                <a:gd name="T82" fmla="*/ 2899 w 3039"/>
                <a:gd name="T83" fmla="*/ 840 h 2516"/>
                <a:gd name="T84" fmla="*/ 2839 w 3039"/>
                <a:gd name="T85" fmla="*/ 885 h 2516"/>
                <a:gd name="T86" fmla="*/ 2793 w 3039"/>
                <a:gd name="T87" fmla="*/ 923 h 2516"/>
                <a:gd name="T88" fmla="*/ 2755 w 3039"/>
                <a:gd name="T89" fmla="*/ 1016 h 2516"/>
                <a:gd name="T90" fmla="*/ 2768 w 3039"/>
                <a:gd name="T91" fmla="*/ 1062 h 2516"/>
                <a:gd name="T92" fmla="*/ 2703 w 3039"/>
                <a:gd name="T93" fmla="*/ 1255 h 2516"/>
                <a:gd name="T94" fmla="*/ 2678 w 3039"/>
                <a:gd name="T95" fmla="*/ 1351 h 2516"/>
                <a:gd name="T96" fmla="*/ 2717 w 3039"/>
                <a:gd name="T97" fmla="*/ 1469 h 2516"/>
                <a:gd name="T98" fmla="*/ 2687 w 3039"/>
                <a:gd name="T99" fmla="*/ 1601 h 2516"/>
                <a:gd name="T100" fmla="*/ 2602 w 3039"/>
                <a:gd name="T101" fmla="*/ 1742 h 2516"/>
                <a:gd name="T102" fmla="*/ 2517 w 3039"/>
                <a:gd name="T103" fmla="*/ 1855 h 2516"/>
                <a:gd name="T104" fmla="*/ 2441 w 3039"/>
                <a:gd name="T105" fmla="*/ 1978 h 25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039" h="2516">
                  <a:moveTo>
                    <a:pt x="2413" y="2085"/>
                  </a:moveTo>
                  <a:lnTo>
                    <a:pt x="2368" y="2070"/>
                  </a:lnTo>
                  <a:lnTo>
                    <a:pt x="2352" y="1884"/>
                  </a:lnTo>
                  <a:lnTo>
                    <a:pt x="2385" y="1747"/>
                  </a:lnTo>
                  <a:lnTo>
                    <a:pt x="2268" y="1747"/>
                  </a:lnTo>
                  <a:lnTo>
                    <a:pt x="2268" y="1806"/>
                  </a:lnTo>
                  <a:lnTo>
                    <a:pt x="2134" y="1806"/>
                  </a:lnTo>
                  <a:lnTo>
                    <a:pt x="2180" y="1849"/>
                  </a:lnTo>
                  <a:lnTo>
                    <a:pt x="2180" y="1964"/>
                  </a:lnTo>
                  <a:lnTo>
                    <a:pt x="2209" y="2004"/>
                  </a:lnTo>
                  <a:lnTo>
                    <a:pt x="2151" y="2070"/>
                  </a:lnTo>
                  <a:lnTo>
                    <a:pt x="2118" y="2070"/>
                  </a:lnTo>
                  <a:lnTo>
                    <a:pt x="1960" y="2267"/>
                  </a:lnTo>
                  <a:lnTo>
                    <a:pt x="1840" y="2267"/>
                  </a:lnTo>
                  <a:lnTo>
                    <a:pt x="1672" y="2156"/>
                  </a:lnTo>
                  <a:lnTo>
                    <a:pt x="1588" y="2215"/>
                  </a:lnTo>
                  <a:lnTo>
                    <a:pt x="1588" y="2298"/>
                  </a:lnTo>
                  <a:lnTo>
                    <a:pt x="1493" y="2298"/>
                  </a:lnTo>
                  <a:lnTo>
                    <a:pt x="1468" y="2267"/>
                  </a:lnTo>
                  <a:lnTo>
                    <a:pt x="1424" y="2345"/>
                  </a:lnTo>
                  <a:lnTo>
                    <a:pt x="1270" y="2362"/>
                  </a:lnTo>
                  <a:lnTo>
                    <a:pt x="1234" y="2298"/>
                  </a:lnTo>
                  <a:lnTo>
                    <a:pt x="1057" y="2298"/>
                  </a:lnTo>
                  <a:lnTo>
                    <a:pt x="996" y="2345"/>
                  </a:lnTo>
                  <a:lnTo>
                    <a:pt x="905" y="2329"/>
                  </a:lnTo>
                  <a:lnTo>
                    <a:pt x="883" y="2267"/>
                  </a:lnTo>
                  <a:lnTo>
                    <a:pt x="824" y="2139"/>
                  </a:lnTo>
                  <a:lnTo>
                    <a:pt x="660" y="2139"/>
                  </a:lnTo>
                  <a:lnTo>
                    <a:pt x="631" y="2172"/>
                  </a:lnTo>
                  <a:lnTo>
                    <a:pt x="631" y="2215"/>
                  </a:lnTo>
                  <a:lnTo>
                    <a:pt x="565" y="2267"/>
                  </a:lnTo>
                  <a:lnTo>
                    <a:pt x="565" y="2329"/>
                  </a:lnTo>
                  <a:lnTo>
                    <a:pt x="526" y="2362"/>
                  </a:lnTo>
                  <a:lnTo>
                    <a:pt x="526" y="2471"/>
                  </a:lnTo>
                  <a:lnTo>
                    <a:pt x="448" y="2514"/>
                  </a:lnTo>
                  <a:lnTo>
                    <a:pt x="431" y="2499"/>
                  </a:lnTo>
                  <a:lnTo>
                    <a:pt x="376" y="2497"/>
                  </a:lnTo>
                  <a:lnTo>
                    <a:pt x="362" y="2516"/>
                  </a:lnTo>
                  <a:lnTo>
                    <a:pt x="315" y="2515"/>
                  </a:lnTo>
                  <a:lnTo>
                    <a:pt x="290" y="2493"/>
                  </a:lnTo>
                  <a:lnTo>
                    <a:pt x="287" y="2437"/>
                  </a:lnTo>
                  <a:lnTo>
                    <a:pt x="301" y="2401"/>
                  </a:lnTo>
                  <a:lnTo>
                    <a:pt x="313" y="2385"/>
                  </a:lnTo>
                  <a:lnTo>
                    <a:pt x="322" y="2345"/>
                  </a:lnTo>
                  <a:lnTo>
                    <a:pt x="308" y="2318"/>
                  </a:lnTo>
                  <a:lnTo>
                    <a:pt x="276" y="2246"/>
                  </a:lnTo>
                  <a:lnTo>
                    <a:pt x="228" y="2181"/>
                  </a:lnTo>
                  <a:lnTo>
                    <a:pt x="221" y="2162"/>
                  </a:lnTo>
                  <a:lnTo>
                    <a:pt x="182" y="2129"/>
                  </a:lnTo>
                  <a:lnTo>
                    <a:pt x="192" y="2116"/>
                  </a:lnTo>
                  <a:lnTo>
                    <a:pt x="192" y="2092"/>
                  </a:lnTo>
                  <a:lnTo>
                    <a:pt x="172" y="2070"/>
                  </a:lnTo>
                  <a:lnTo>
                    <a:pt x="176" y="2061"/>
                  </a:lnTo>
                  <a:lnTo>
                    <a:pt x="176" y="2035"/>
                  </a:lnTo>
                  <a:lnTo>
                    <a:pt x="192" y="2010"/>
                  </a:lnTo>
                  <a:lnTo>
                    <a:pt x="174" y="1981"/>
                  </a:lnTo>
                  <a:lnTo>
                    <a:pt x="106" y="1964"/>
                  </a:lnTo>
                  <a:lnTo>
                    <a:pt x="98" y="1929"/>
                  </a:lnTo>
                  <a:lnTo>
                    <a:pt x="97" y="1881"/>
                  </a:lnTo>
                  <a:lnTo>
                    <a:pt x="79" y="1849"/>
                  </a:lnTo>
                  <a:lnTo>
                    <a:pt x="94" y="1826"/>
                  </a:lnTo>
                  <a:lnTo>
                    <a:pt x="68" y="1808"/>
                  </a:lnTo>
                  <a:lnTo>
                    <a:pt x="89" y="1794"/>
                  </a:lnTo>
                  <a:lnTo>
                    <a:pt x="89" y="1768"/>
                  </a:lnTo>
                  <a:lnTo>
                    <a:pt x="68" y="1763"/>
                  </a:lnTo>
                  <a:lnTo>
                    <a:pt x="24" y="1794"/>
                  </a:lnTo>
                  <a:lnTo>
                    <a:pt x="0" y="1770"/>
                  </a:lnTo>
                  <a:lnTo>
                    <a:pt x="0" y="1729"/>
                  </a:lnTo>
                  <a:lnTo>
                    <a:pt x="58" y="1667"/>
                  </a:lnTo>
                  <a:lnTo>
                    <a:pt x="77" y="1638"/>
                  </a:lnTo>
                  <a:lnTo>
                    <a:pt x="74" y="1600"/>
                  </a:lnTo>
                  <a:lnTo>
                    <a:pt x="41" y="1581"/>
                  </a:lnTo>
                  <a:lnTo>
                    <a:pt x="47" y="1556"/>
                  </a:lnTo>
                  <a:lnTo>
                    <a:pt x="85" y="1534"/>
                  </a:lnTo>
                  <a:lnTo>
                    <a:pt x="103" y="1494"/>
                  </a:lnTo>
                  <a:lnTo>
                    <a:pt x="83" y="1473"/>
                  </a:lnTo>
                  <a:lnTo>
                    <a:pt x="80" y="1447"/>
                  </a:lnTo>
                  <a:lnTo>
                    <a:pt x="112" y="1415"/>
                  </a:lnTo>
                  <a:lnTo>
                    <a:pt x="132" y="1417"/>
                  </a:lnTo>
                  <a:lnTo>
                    <a:pt x="192" y="1338"/>
                  </a:lnTo>
                  <a:lnTo>
                    <a:pt x="213" y="1296"/>
                  </a:lnTo>
                  <a:lnTo>
                    <a:pt x="194" y="1271"/>
                  </a:lnTo>
                  <a:lnTo>
                    <a:pt x="194" y="1225"/>
                  </a:lnTo>
                  <a:lnTo>
                    <a:pt x="227" y="1199"/>
                  </a:lnTo>
                  <a:lnTo>
                    <a:pt x="273" y="1199"/>
                  </a:lnTo>
                  <a:lnTo>
                    <a:pt x="305" y="1218"/>
                  </a:lnTo>
                  <a:lnTo>
                    <a:pt x="338" y="1197"/>
                  </a:lnTo>
                  <a:lnTo>
                    <a:pt x="367" y="1186"/>
                  </a:lnTo>
                  <a:lnTo>
                    <a:pt x="354" y="461"/>
                  </a:lnTo>
                  <a:lnTo>
                    <a:pt x="354" y="459"/>
                  </a:lnTo>
                  <a:lnTo>
                    <a:pt x="354" y="393"/>
                  </a:lnTo>
                  <a:lnTo>
                    <a:pt x="530" y="376"/>
                  </a:lnTo>
                  <a:lnTo>
                    <a:pt x="515" y="16"/>
                  </a:lnTo>
                  <a:lnTo>
                    <a:pt x="2707" y="0"/>
                  </a:lnTo>
                  <a:lnTo>
                    <a:pt x="2705" y="15"/>
                  </a:lnTo>
                  <a:lnTo>
                    <a:pt x="2701" y="32"/>
                  </a:lnTo>
                  <a:lnTo>
                    <a:pt x="2711" y="45"/>
                  </a:lnTo>
                  <a:lnTo>
                    <a:pt x="2706" y="55"/>
                  </a:lnTo>
                  <a:lnTo>
                    <a:pt x="2713" y="64"/>
                  </a:lnTo>
                  <a:lnTo>
                    <a:pt x="2712" y="71"/>
                  </a:lnTo>
                  <a:lnTo>
                    <a:pt x="2720" y="81"/>
                  </a:lnTo>
                  <a:lnTo>
                    <a:pt x="2732" y="132"/>
                  </a:lnTo>
                  <a:lnTo>
                    <a:pt x="2767" y="175"/>
                  </a:lnTo>
                  <a:lnTo>
                    <a:pt x="2767" y="192"/>
                  </a:lnTo>
                  <a:lnTo>
                    <a:pt x="2758" y="193"/>
                  </a:lnTo>
                  <a:lnTo>
                    <a:pt x="2753" y="181"/>
                  </a:lnTo>
                  <a:lnTo>
                    <a:pt x="2738" y="163"/>
                  </a:lnTo>
                  <a:lnTo>
                    <a:pt x="2733" y="168"/>
                  </a:lnTo>
                  <a:lnTo>
                    <a:pt x="2737" y="203"/>
                  </a:lnTo>
                  <a:lnTo>
                    <a:pt x="2781" y="334"/>
                  </a:lnTo>
                  <a:lnTo>
                    <a:pt x="2791" y="407"/>
                  </a:lnTo>
                  <a:lnTo>
                    <a:pt x="2780" y="475"/>
                  </a:lnTo>
                  <a:lnTo>
                    <a:pt x="2806" y="553"/>
                  </a:lnTo>
                  <a:lnTo>
                    <a:pt x="2839" y="616"/>
                  </a:lnTo>
                  <a:lnTo>
                    <a:pt x="2869" y="623"/>
                  </a:lnTo>
                  <a:lnTo>
                    <a:pt x="2950" y="677"/>
                  </a:lnTo>
                  <a:lnTo>
                    <a:pt x="2950" y="712"/>
                  </a:lnTo>
                  <a:lnTo>
                    <a:pt x="2987" y="713"/>
                  </a:lnTo>
                  <a:lnTo>
                    <a:pt x="3027" y="734"/>
                  </a:lnTo>
                  <a:lnTo>
                    <a:pt x="3027" y="759"/>
                  </a:lnTo>
                  <a:lnTo>
                    <a:pt x="3039" y="759"/>
                  </a:lnTo>
                  <a:lnTo>
                    <a:pt x="3015" y="796"/>
                  </a:lnTo>
                  <a:lnTo>
                    <a:pt x="2985" y="812"/>
                  </a:lnTo>
                  <a:lnTo>
                    <a:pt x="2954" y="818"/>
                  </a:lnTo>
                  <a:lnTo>
                    <a:pt x="2941" y="844"/>
                  </a:lnTo>
                  <a:lnTo>
                    <a:pt x="2899" y="840"/>
                  </a:lnTo>
                  <a:lnTo>
                    <a:pt x="2877" y="858"/>
                  </a:lnTo>
                  <a:lnTo>
                    <a:pt x="2841" y="866"/>
                  </a:lnTo>
                  <a:lnTo>
                    <a:pt x="2839" y="885"/>
                  </a:lnTo>
                  <a:lnTo>
                    <a:pt x="2846" y="902"/>
                  </a:lnTo>
                  <a:lnTo>
                    <a:pt x="2842" y="923"/>
                  </a:lnTo>
                  <a:lnTo>
                    <a:pt x="2793" y="923"/>
                  </a:lnTo>
                  <a:lnTo>
                    <a:pt x="2772" y="937"/>
                  </a:lnTo>
                  <a:lnTo>
                    <a:pt x="2772" y="973"/>
                  </a:lnTo>
                  <a:lnTo>
                    <a:pt x="2755" y="1016"/>
                  </a:lnTo>
                  <a:lnTo>
                    <a:pt x="2771" y="1027"/>
                  </a:lnTo>
                  <a:lnTo>
                    <a:pt x="2781" y="1044"/>
                  </a:lnTo>
                  <a:lnTo>
                    <a:pt x="2768" y="1062"/>
                  </a:lnTo>
                  <a:lnTo>
                    <a:pt x="2747" y="1118"/>
                  </a:lnTo>
                  <a:lnTo>
                    <a:pt x="2732" y="1210"/>
                  </a:lnTo>
                  <a:lnTo>
                    <a:pt x="2703" y="1255"/>
                  </a:lnTo>
                  <a:lnTo>
                    <a:pt x="2700" y="1286"/>
                  </a:lnTo>
                  <a:lnTo>
                    <a:pt x="2681" y="1307"/>
                  </a:lnTo>
                  <a:lnTo>
                    <a:pt x="2678" y="1351"/>
                  </a:lnTo>
                  <a:lnTo>
                    <a:pt x="2700" y="1428"/>
                  </a:lnTo>
                  <a:lnTo>
                    <a:pt x="2707" y="1466"/>
                  </a:lnTo>
                  <a:lnTo>
                    <a:pt x="2717" y="1469"/>
                  </a:lnTo>
                  <a:lnTo>
                    <a:pt x="2707" y="1482"/>
                  </a:lnTo>
                  <a:lnTo>
                    <a:pt x="2687" y="1538"/>
                  </a:lnTo>
                  <a:lnTo>
                    <a:pt x="2687" y="1601"/>
                  </a:lnTo>
                  <a:lnTo>
                    <a:pt x="2637" y="1686"/>
                  </a:lnTo>
                  <a:lnTo>
                    <a:pt x="2617" y="1745"/>
                  </a:lnTo>
                  <a:lnTo>
                    <a:pt x="2602" y="1742"/>
                  </a:lnTo>
                  <a:lnTo>
                    <a:pt x="2566" y="1750"/>
                  </a:lnTo>
                  <a:lnTo>
                    <a:pt x="2561" y="1782"/>
                  </a:lnTo>
                  <a:lnTo>
                    <a:pt x="2517" y="1855"/>
                  </a:lnTo>
                  <a:lnTo>
                    <a:pt x="2516" y="1883"/>
                  </a:lnTo>
                  <a:lnTo>
                    <a:pt x="2464" y="1921"/>
                  </a:lnTo>
                  <a:lnTo>
                    <a:pt x="2441" y="1978"/>
                  </a:lnTo>
                  <a:lnTo>
                    <a:pt x="2413" y="2085"/>
                  </a:lnTo>
                  <a:lnTo>
                    <a:pt x="2413" y="2085"/>
                  </a:lnTo>
                  <a:close/>
                </a:path>
              </a:pathLst>
            </a:custGeom>
            <a:solidFill>
              <a:srgbClr val="F4B486"/>
            </a:solidFill>
            <a:ln w="635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4" name="Freeform 114"/>
            <p:cNvSpPr>
              <a:spLocks/>
            </p:cNvSpPr>
            <p:nvPr/>
          </p:nvSpPr>
          <p:spPr bwMode="auto">
            <a:xfrm>
              <a:off x="1151662" y="4912732"/>
              <a:ext cx="427534" cy="324084"/>
            </a:xfrm>
            <a:custGeom>
              <a:avLst/>
              <a:gdLst>
                <a:gd name="T0" fmla="*/ 385 w 2801"/>
                <a:gd name="T1" fmla="*/ 1687 h 2125"/>
                <a:gd name="T2" fmla="*/ 331 w 2801"/>
                <a:gd name="T3" fmla="*/ 1558 h 2125"/>
                <a:gd name="T4" fmla="*/ 259 w 2801"/>
                <a:gd name="T5" fmla="*/ 1515 h 2125"/>
                <a:gd name="T6" fmla="*/ 192 w 2801"/>
                <a:gd name="T7" fmla="*/ 1421 h 2125"/>
                <a:gd name="T8" fmla="*/ 139 w 2801"/>
                <a:gd name="T9" fmla="*/ 1355 h 2125"/>
                <a:gd name="T10" fmla="*/ 12 w 2801"/>
                <a:gd name="T11" fmla="*/ 1322 h 2125"/>
                <a:gd name="T12" fmla="*/ 46 w 2801"/>
                <a:gd name="T13" fmla="*/ 1246 h 2125"/>
                <a:gd name="T14" fmla="*/ 124 w 2801"/>
                <a:gd name="T15" fmla="*/ 1206 h 2125"/>
                <a:gd name="T16" fmla="*/ 176 w 2801"/>
                <a:gd name="T17" fmla="*/ 1204 h 2125"/>
                <a:gd name="T18" fmla="*/ 203 w 2801"/>
                <a:gd name="T19" fmla="*/ 1026 h 2125"/>
                <a:gd name="T20" fmla="*/ 246 w 2801"/>
                <a:gd name="T21" fmla="*/ 890 h 2125"/>
                <a:gd name="T22" fmla="*/ 286 w 2801"/>
                <a:gd name="T23" fmla="*/ 782 h 2125"/>
                <a:gd name="T24" fmla="*/ 329 w 2801"/>
                <a:gd name="T25" fmla="*/ 762 h 2125"/>
                <a:gd name="T26" fmla="*/ 439 w 2801"/>
                <a:gd name="T27" fmla="*/ 530 h 2125"/>
                <a:gd name="T28" fmla="*/ 489 w 2801"/>
                <a:gd name="T29" fmla="*/ 397 h 2125"/>
                <a:gd name="T30" fmla="*/ 560 w 2801"/>
                <a:gd name="T31" fmla="*/ 333 h 2125"/>
                <a:gd name="T32" fmla="*/ 630 w 2801"/>
                <a:gd name="T33" fmla="*/ 129 h 2125"/>
                <a:gd name="T34" fmla="*/ 703 w 2801"/>
                <a:gd name="T35" fmla="*/ 128 h 2125"/>
                <a:gd name="T36" fmla="*/ 795 w 2801"/>
                <a:gd name="T37" fmla="*/ 0 h 2125"/>
                <a:gd name="T38" fmla="*/ 898 w 2801"/>
                <a:gd name="T39" fmla="*/ 59 h 2125"/>
                <a:gd name="T40" fmla="*/ 1002 w 2801"/>
                <a:gd name="T41" fmla="*/ 24 h 2125"/>
                <a:gd name="T42" fmla="*/ 1072 w 2801"/>
                <a:gd name="T43" fmla="*/ 34 h 2125"/>
                <a:gd name="T44" fmla="*/ 1166 w 2801"/>
                <a:gd name="T45" fmla="*/ 64 h 2125"/>
                <a:gd name="T46" fmla="*/ 1266 w 2801"/>
                <a:gd name="T47" fmla="*/ 108 h 2125"/>
                <a:gd name="T48" fmla="*/ 1397 w 2801"/>
                <a:gd name="T49" fmla="*/ 202 h 2125"/>
                <a:gd name="T50" fmla="*/ 1450 w 2801"/>
                <a:gd name="T51" fmla="*/ 235 h 2125"/>
                <a:gd name="T52" fmla="*/ 1579 w 2801"/>
                <a:gd name="T53" fmla="*/ 322 h 2125"/>
                <a:gd name="T54" fmla="*/ 1631 w 2801"/>
                <a:gd name="T55" fmla="*/ 430 h 2125"/>
                <a:gd name="T56" fmla="*/ 1672 w 2801"/>
                <a:gd name="T57" fmla="*/ 507 h 2125"/>
                <a:gd name="T58" fmla="*/ 1652 w 2801"/>
                <a:gd name="T59" fmla="*/ 632 h 2125"/>
                <a:gd name="T60" fmla="*/ 1601 w 2801"/>
                <a:gd name="T61" fmla="*/ 740 h 2125"/>
                <a:gd name="T62" fmla="*/ 1731 w 2801"/>
                <a:gd name="T63" fmla="*/ 730 h 2125"/>
                <a:gd name="T64" fmla="*/ 1802 w 2801"/>
                <a:gd name="T65" fmla="*/ 760 h 2125"/>
                <a:gd name="T66" fmla="*/ 1894 w 2801"/>
                <a:gd name="T67" fmla="*/ 952 h 2125"/>
                <a:gd name="T68" fmla="*/ 1979 w 2801"/>
                <a:gd name="T69" fmla="*/ 1076 h 2125"/>
                <a:gd name="T70" fmla="*/ 2801 w 2801"/>
                <a:gd name="T71" fmla="*/ 1278 h 2125"/>
                <a:gd name="T72" fmla="*/ 2001 w 2801"/>
                <a:gd name="T73" fmla="*/ 1849 h 2125"/>
                <a:gd name="T74" fmla="*/ 1889 w 2801"/>
                <a:gd name="T75" fmla="*/ 1897 h 2125"/>
                <a:gd name="T76" fmla="*/ 1790 w 2801"/>
                <a:gd name="T77" fmla="*/ 1981 h 2125"/>
                <a:gd name="T78" fmla="*/ 1661 w 2801"/>
                <a:gd name="T79" fmla="*/ 2044 h 2125"/>
                <a:gd name="T80" fmla="*/ 1538 w 2801"/>
                <a:gd name="T81" fmla="*/ 2057 h 2125"/>
                <a:gd name="T82" fmla="*/ 1459 w 2801"/>
                <a:gd name="T83" fmla="*/ 1986 h 2125"/>
                <a:gd name="T84" fmla="*/ 1326 w 2801"/>
                <a:gd name="T85" fmla="*/ 2008 h 2125"/>
                <a:gd name="T86" fmla="*/ 1221 w 2801"/>
                <a:gd name="T87" fmla="*/ 2122 h 2125"/>
                <a:gd name="T88" fmla="*/ 1125 w 2801"/>
                <a:gd name="T89" fmla="*/ 2113 h 2125"/>
                <a:gd name="T90" fmla="*/ 971 w 2801"/>
                <a:gd name="T91" fmla="*/ 2103 h 2125"/>
                <a:gd name="T92" fmla="*/ 866 w 2801"/>
                <a:gd name="T93" fmla="*/ 2028 h 2125"/>
                <a:gd name="T94" fmla="*/ 666 w 2801"/>
                <a:gd name="T95" fmla="*/ 1938 h 2125"/>
                <a:gd name="T96" fmla="*/ 543 w 2801"/>
                <a:gd name="T97" fmla="*/ 1933 h 2125"/>
                <a:gd name="T98" fmla="*/ 484 w 2801"/>
                <a:gd name="T99" fmla="*/ 1784 h 2125"/>
                <a:gd name="T100" fmla="*/ 414 w 2801"/>
                <a:gd name="T101" fmla="*/ 1772 h 2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801" h="2125">
                  <a:moveTo>
                    <a:pt x="414" y="1772"/>
                  </a:moveTo>
                  <a:lnTo>
                    <a:pt x="402" y="1707"/>
                  </a:lnTo>
                  <a:lnTo>
                    <a:pt x="385" y="1687"/>
                  </a:lnTo>
                  <a:lnTo>
                    <a:pt x="376" y="1618"/>
                  </a:lnTo>
                  <a:lnTo>
                    <a:pt x="345" y="1586"/>
                  </a:lnTo>
                  <a:lnTo>
                    <a:pt x="331" y="1558"/>
                  </a:lnTo>
                  <a:lnTo>
                    <a:pt x="309" y="1529"/>
                  </a:lnTo>
                  <a:lnTo>
                    <a:pt x="273" y="1529"/>
                  </a:lnTo>
                  <a:lnTo>
                    <a:pt x="259" y="1515"/>
                  </a:lnTo>
                  <a:lnTo>
                    <a:pt x="260" y="1500"/>
                  </a:lnTo>
                  <a:lnTo>
                    <a:pt x="227" y="1485"/>
                  </a:lnTo>
                  <a:lnTo>
                    <a:pt x="192" y="1421"/>
                  </a:lnTo>
                  <a:lnTo>
                    <a:pt x="179" y="1413"/>
                  </a:lnTo>
                  <a:lnTo>
                    <a:pt x="172" y="1387"/>
                  </a:lnTo>
                  <a:lnTo>
                    <a:pt x="139" y="1355"/>
                  </a:lnTo>
                  <a:lnTo>
                    <a:pt x="121" y="1332"/>
                  </a:lnTo>
                  <a:lnTo>
                    <a:pt x="45" y="1333"/>
                  </a:lnTo>
                  <a:lnTo>
                    <a:pt x="12" y="1322"/>
                  </a:lnTo>
                  <a:lnTo>
                    <a:pt x="0" y="1297"/>
                  </a:lnTo>
                  <a:lnTo>
                    <a:pt x="29" y="1257"/>
                  </a:lnTo>
                  <a:lnTo>
                    <a:pt x="46" y="1246"/>
                  </a:lnTo>
                  <a:lnTo>
                    <a:pt x="49" y="1206"/>
                  </a:lnTo>
                  <a:lnTo>
                    <a:pt x="88" y="1215"/>
                  </a:lnTo>
                  <a:lnTo>
                    <a:pt x="124" y="1206"/>
                  </a:lnTo>
                  <a:lnTo>
                    <a:pt x="142" y="1219"/>
                  </a:lnTo>
                  <a:lnTo>
                    <a:pt x="165" y="1224"/>
                  </a:lnTo>
                  <a:lnTo>
                    <a:pt x="176" y="1204"/>
                  </a:lnTo>
                  <a:lnTo>
                    <a:pt x="201" y="1184"/>
                  </a:lnTo>
                  <a:lnTo>
                    <a:pt x="207" y="1098"/>
                  </a:lnTo>
                  <a:lnTo>
                    <a:pt x="203" y="1026"/>
                  </a:lnTo>
                  <a:lnTo>
                    <a:pt x="217" y="976"/>
                  </a:lnTo>
                  <a:lnTo>
                    <a:pt x="247" y="928"/>
                  </a:lnTo>
                  <a:lnTo>
                    <a:pt x="246" y="890"/>
                  </a:lnTo>
                  <a:lnTo>
                    <a:pt x="233" y="868"/>
                  </a:lnTo>
                  <a:lnTo>
                    <a:pt x="247" y="830"/>
                  </a:lnTo>
                  <a:lnTo>
                    <a:pt x="286" y="782"/>
                  </a:lnTo>
                  <a:lnTo>
                    <a:pt x="292" y="757"/>
                  </a:lnTo>
                  <a:lnTo>
                    <a:pt x="309" y="755"/>
                  </a:lnTo>
                  <a:lnTo>
                    <a:pt x="329" y="762"/>
                  </a:lnTo>
                  <a:lnTo>
                    <a:pt x="364" y="625"/>
                  </a:lnTo>
                  <a:lnTo>
                    <a:pt x="387" y="568"/>
                  </a:lnTo>
                  <a:lnTo>
                    <a:pt x="439" y="530"/>
                  </a:lnTo>
                  <a:lnTo>
                    <a:pt x="440" y="502"/>
                  </a:lnTo>
                  <a:lnTo>
                    <a:pt x="484" y="429"/>
                  </a:lnTo>
                  <a:lnTo>
                    <a:pt x="489" y="397"/>
                  </a:lnTo>
                  <a:lnTo>
                    <a:pt x="525" y="389"/>
                  </a:lnTo>
                  <a:lnTo>
                    <a:pt x="540" y="392"/>
                  </a:lnTo>
                  <a:lnTo>
                    <a:pt x="560" y="333"/>
                  </a:lnTo>
                  <a:lnTo>
                    <a:pt x="610" y="248"/>
                  </a:lnTo>
                  <a:lnTo>
                    <a:pt x="610" y="185"/>
                  </a:lnTo>
                  <a:lnTo>
                    <a:pt x="630" y="129"/>
                  </a:lnTo>
                  <a:lnTo>
                    <a:pt x="640" y="116"/>
                  </a:lnTo>
                  <a:lnTo>
                    <a:pt x="665" y="126"/>
                  </a:lnTo>
                  <a:lnTo>
                    <a:pt x="703" y="128"/>
                  </a:lnTo>
                  <a:lnTo>
                    <a:pt x="716" y="106"/>
                  </a:lnTo>
                  <a:lnTo>
                    <a:pt x="746" y="104"/>
                  </a:lnTo>
                  <a:lnTo>
                    <a:pt x="795" y="0"/>
                  </a:lnTo>
                  <a:lnTo>
                    <a:pt x="816" y="13"/>
                  </a:lnTo>
                  <a:lnTo>
                    <a:pt x="827" y="32"/>
                  </a:lnTo>
                  <a:lnTo>
                    <a:pt x="898" y="59"/>
                  </a:lnTo>
                  <a:lnTo>
                    <a:pt x="933" y="59"/>
                  </a:lnTo>
                  <a:lnTo>
                    <a:pt x="967" y="29"/>
                  </a:lnTo>
                  <a:lnTo>
                    <a:pt x="1002" y="24"/>
                  </a:lnTo>
                  <a:lnTo>
                    <a:pt x="1027" y="48"/>
                  </a:lnTo>
                  <a:lnTo>
                    <a:pt x="1040" y="33"/>
                  </a:lnTo>
                  <a:lnTo>
                    <a:pt x="1072" y="34"/>
                  </a:lnTo>
                  <a:lnTo>
                    <a:pt x="1131" y="82"/>
                  </a:lnTo>
                  <a:lnTo>
                    <a:pt x="1136" y="71"/>
                  </a:lnTo>
                  <a:lnTo>
                    <a:pt x="1166" y="64"/>
                  </a:lnTo>
                  <a:lnTo>
                    <a:pt x="1203" y="72"/>
                  </a:lnTo>
                  <a:lnTo>
                    <a:pt x="1235" y="103"/>
                  </a:lnTo>
                  <a:lnTo>
                    <a:pt x="1266" y="108"/>
                  </a:lnTo>
                  <a:lnTo>
                    <a:pt x="1330" y="167"/>
                  </a:lnTo>
                  <a:lnTo>
                    <a:pt x="1345" y="194"/>
                  </a:lnTo>
                  <a:lnTo>
                    <a:pt x="1397" y="202"/>
                  </a:lnTo>
                  <a:lnTo>
                    <a:pt x="1403" y="215"/>
                  </a:lnTo>
                  <a:lnTo>
                    <a:pt x="1438" y="218"/>
                  </a:lnTo>
                  <a:lnTo>
                    <a:pt x="1450" y="235"/>
                  </a:lnTo>
                  <a:lnTo>
                    <a:pt x="1493" y="264"/>
                  </a:lnTo>
                  <a:lnTo>
                    <a:pt x="1546" y="314"/>
                  </a:lnTo>
                  <a:lnTo>
                    <a:pt x="1579" y="322"/>
                  </a:lnTo>
                  <a:lnTo>
                    <a:pt x="1615" y="373"/>
                  </a:lnTo>
                  <a:lnTo>
                    <a:pt x="1619" y="408"/>
                  </a:lnTo>
                  <a:lnTo>
                    <a:pt x="1631" y="430"/>
                  </a:lnTo>
                  <a:lnTo>
                    <a:pt x="1657" y="431"/>
                  </a:lnTo>
                  <a:lnTo>
                    <a:pt x="1707" y="496"/>
                  </a:lnTo>
                  <a:lnTo>
                    <a:pt x="1672" y="507"/>
                  </a:lnTo>
                  <a:lnTo>
                    <a:pt x="1661" y="551"/>
                  </a:lnTo>
                  <a:lnTo>
                    <a:pt x="1644" y="583"/>
                  </a:lnTo>
                  <a:lnTo>
                    <a:pt x="1652" y="632"/>
                  </a:lnTo>
                  <a:lnTo>
                    <a:pt x="1634" y="665"/>
                  </a:lnTo>
                  <a:lnTo>
                    <a:pt x="1631" y="698"/>
                  </a:lnTo>
                  <a:lnTo>
                    <a:pt x="1601" y="740"/>
                  </a:lnTo>
                  <a:lnTo>
                    <a:pt x="1619" y="761"/>
                  </a:lnTo>
                  <a:lnTo>
                    <a:pt x="1688" y="759"/>
                  </a:lnTo>
                  <a:lnTo>
                    <a:pt x="1731" y="730"/>
                  </a:lnTo>
                  <a:lnTo>
                    <a:pt x="1781" y="721"/>
                  </a:lnTo>
                  <a:lnTo>
                    <a:pt x="1814" y="740"/>
                  </a:lnTo>
                  <a:lnTo>
                    <a:pt x="1802" y="760"/>
                  </a:lnTo>
                  <a:lnTo>
                    <a:pt x="1813" y="829"/>
                  </a:lnTo>
                  <a:lnTo>
                    <a:pt x="1845" y="928"/>
                  </a:lnTo>
                  <a:lnTo>
                    <a:pt x="1894" y="952"/>
                  </a:lnTo>
                  <a:lnTo>
                    <a:pt x="1888" y="1005"/>
                  </a:lnTo>
                  <a:lnTo>
                    <a:pt x="1912" y="1063"/>
                  </a:lnTo>
                  <a:lnTo>
                    <a:pt x="1979" y="1076"/>
                  </a:lnTo>
                  <a:lnTo>
                    <a:pt x="2024" y="1116"/>
                  </a:lnTo>
                  <a:lnTo>
                    <a:pt x="2564" y="1281"/>
                  </a:lnTo>
                  <a:lnTo>
                    <a:pt x="2801" y="1278"/>
                  </a:lnTo>
                  <a:lnTo>
                    <a:pt x="2227" y="1846"/>
                  </a:lnTo>
                  <a:lnTo>
                    <a:pt x="2116" y="1844"/>
                  </a:lnTo>
                  <a:lnTo>
                    <a:pt x="2001" y="1849"/>
                  </a:lnTo>
                  <a:lnTo>
                    <a:pt x="1966" y="1871"/>
                  </a:lnTo>
                  <a:lnTo>
                    <a:pt x="1934" y="1873"/>
                  </a:lnTo>
                  <a:lnTo>
                    <a:pt x="1889" y="1897"/>
                  </a:lnTo>
                  <a:lnTo>
                    <a:pt x="1873" y="1933"/>
                  </a:lnTo>
                  <a:lnTo>
                    <a:pt x="1838" y="1954"/>
                  </a:lnTo>
                  <a:lnTo>
                    <a:pt x="1790" y="1981"/>
                  </a:lnTo>
                  <a:lnTo>
                    <a:pt x="1736" y="1990"/>
                  </a:lnTo>
                  <a:lnTo>
                    <a:pt x="1676" y="2018"/>
                  </a:lnTo>
                  <a:lnTo>
                    <a:pt x="1661" y="2044"/>
                  </a:lnTo>
                  <a:lnTo>
                    <a:pt x="1654" y="2046"/>
                  </a:lnTo>
                  <a:lnTo>
                    <a:pt x="1608" y="2046"/>
                  </a:lnTo>
                  <a:lnTo>
                    <a:pt x="1538" y="2057"/>
                  </a:lnTo>
                  <a:lnTo>
                    <a:pt x="1508" y="2039"/>
                  </a:lnTo>
                  <a:lnTo>
                    <a:pt x="1486" y="2000"/>
                  </a:lnTo>
                  <a:lnTo>
                    <a:pt x="1459" y="1986"/>
                  </a:lnTo>
                  <a:lnTo>
                    <a:pt x="1373" y="1997"/>
                  </a:lnTo>
                  <a:lnTo>
                    <a:pt x="1354" y="2009"/>
                  </a:lnTo>
                  <a:lnTo>
                    <a:pt x="1326" y="2008"/>
                  </a:lnTo>
                  <a:lnTo>
                    <a:pt x="1287" y="2023"/>
                  </a:lnTo>
                  <a:lnTo>
                    <a:pt x="1270" y="2047"/>
                  </a:lnTo>
                  <a:lnTo>
                    <a:pt x="1221" y="2122"/>
                  </a:lnTo>
                  <a:lnTo>
                    <a:pt x="1185" y="2125"/>
                  </a:lnTo>
                  <a:lnTo>
                    <a:pt x="1158" y="2125"/>
                  </a:lnTo>
                  <a:lnTo>
                    <a:pt x="1125" y="2113"/>
                  </a:lnTo>
                  <a:lnTo>
                    <a:pt x="1076" y="2121"/>
                  </a:lnTo>
                  <a:lnTo>
                    <a:pt x="1036" y="2103"/>
                  </a:lnTo>
                  <a:lnTo>
                    <a:pt x="971" y="2103"/>
                  </a:lnTo>
                  <a:lnTo>
                    <a:pt x="942" y="2093"/>
                  </a:lnTo>
                  <a:lnTo>
                    <a:pt x="911" y="2059"/>
                  </a:lnTo>
                  <a:lnTo>
                    <a:pt x="866" y="2028"/>
                  </a:lnTo>
                  <a:lnTo>
                    <a:pt x="790" y="1954"/>
                  </a:lnTo>
                  <a:lnTo>
                    <a:pt x="755" y="1933"/>
                  </a:lnTo>
                  <a:lnTo>
                    <a:pt x="666" y="1938"/>
                  </a:lnTo>
                  <a:lnTo>
                    <a:pt x="621" y="1927"/>
                  </a:lnTo>
                  <a:lnTo>
                    <a:pt x="579" y="1941"/>
                  </a:lnTo>
                  <a:lnTo>
                    <a:pt x="543" y="1933"/>
                  </a:lnTo>
                  <a:lnTo>
                    <a:pt x="511" y="1898"/>
                  </a:lnTo>
                  <a:lnTo>
                    <a:pt x="511" y="1788"/>
                  </a:lnTo>
                  <a:lnTo>
                    <a:pt x="484" y="1784"/>
                  </a:lnTo>
                  <a:lnTo>
                    <a:pt x="448" y="1790"/>
                  </a:lnTo>
                  <a:lnTo>
                    <a:pt x="428" y="1757"/>
                  </a:lnTo>
                  <a:lnTo>
                    <a:pt x="414" y="1772"/>
                  </a:lnTo>
                  <a:close/>
                </a:path>
              </a:pathLst>
            </a:custGeom>
            <a:solidFill>
              <a:srgbClr val="F4B486"/>
            </a:solidFill>
            <a:ln w="635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5" name="Freeform 115"/>
            <p:cNvSpPr>
              <a:spLocks/>
            </p:cNvSpPr>
            <p:nvPr/>
          </p:nvSpPr>
          <p:spPr bwMode="auto">
            <a:xfrm>
              <a:off x="1243212" y="4822098"/>
              <a:ext cx="186760" cy="166619"/>
            </a:xfrm>
            <a:custGeom>
              <a:avLst/>
              <a:gdLst>
                <a:gd name="T0" fmla="*/ 1056 w 1226"/>
                <a:gd name="T1" fmla="*/ 1025 h 1090"/>
                <a:gd name="T2" fmla="*/ 1018 w 1226"/>
                <a:gd name="T3" fmla="*/ 1002 h 1090"/>
                <a:gd name="T4" fmla="*/ 978 w 1226"/>
                <a:gd name="T5" fmla="*/ 916 h 1090"/>
                <a:gd name="T6" fmla="*/ 892 w 1226"/>
                <a:gd name="T7" fmla="*/ 858 h 1090"/>
                <a:gd name="T8" fmla="*/ 837 w 1226"/>
                <a:gd name="T9" fmla="*/ 812 h 1090"/>
                <a:gd name="T10" fmla="*/ 796 w 1226"/>
                <a:gd name="T11" fmla="*/ 796 h 1090"/>
                <a:gd name="T12" fmla="*/ 729 w 1226"/>
                <a:gd name="T13" fmla="*/ 761 h 1090"/>
                <a:gd name="T14" fmla="*/ 634 w 1226"/>
                <a:gd name="T15" fmla="*/ 697 h 1090"/>
                <a:gd name="T16" fmla="*/ 565 w 1226"/>
                <a:gd name="T17" fmla="*/ 658 h 1090"/>
                <a:gd name="T18" fmla="*/ 530 w 1226"/>
                <a:gd name="T19" fmla="*/ 676 h 1090"/>
                <a:gd name="T20" fmla="*/ 439 w 1226"/>
                <a:gd name="T21" fmla="*/ 627 h 1090"/>
                <a:gd name="T22" fmla="*/ 401 w 1226"/>
                <a:gd name="T23" fmla="*/ 618 h 1090"/>
                <a:gd name="T24" fmla="*/ 332 w 1226"/>
                <a:gd name="T25" fmla="*/ 653 h 1090"/>
                <a:gd name="T26" fmla="*/ 226 w 1226"/>
                <a:gd name="T27" fmla="*/ 626 h 1090"/>
                <a:gd name="T28" fmla="*/ 194 w 1226"/>
                <a:gd name="T29" fmla="*/ 594 h 1090"/>
                <a:gd name="T30" fmla="*/ 115 w 1226"/>
                <a:gd name="T31" fmla="*/ 700 h 1090"/>
                <a:gd name="T32" fmla="*/ 64 w 1226"/>
                <a:gd name="T33" fmla="*/ 720 h 1090"/>
                <a:gd name="T34" fmla="*/ 22 w 1226"/>
                <a:gd name="T35" fmla="*/ 669 h 1090"/>
                <a:gd name="T36" fmla="*/ 3 w 1226"/>
                <a:gd name="T37" fmla="*/ 548 h 1090"/>
                <a:gd name="T38" fmla="*/ 25 w 1226"/>
                <a:gd name="T39" fmla="*/ 496 h 1090"/>
                <a:gd name="T40" fmla="*/ 69 w 1226"/>
                <a:gd name="T41" fmla="*/ 359 h 1090"/>
                <a:gd name="T42" fmla="*/ 103 w 1226"/>
                <a:gd name="T43" fmla="*/ 285 h 1090"/>
                <a:gd name="T44" fmla="*/ 77 w 1226"/>
                <a:gd name="T45" fmla="*/ 257 h 1090"/>
                <a:gd name="T46" fmla="*/ 94 w 1226"/>
                <a:gd name="T47" fmla="*/ 178 h 1090"/>
                <a:gd name="T48" fmla="*/ 164 w 1226"/>
                <a:gd name="T49" fmla="*/ 164 h 1090"/>
                <a:gd name="T50" fmla="*/ 161 w 1226"/>
                <a:gd name="T51" fmla="*/ 126 h 1090"/>
                <a:gd name="T52" fmla="*/ 199 w 1226"/>
                <a:gd name="T53" fmla="*/ 99 h 1090"/>
                <a:gd name="T54" fmla="*/ 263 w 1226"/>
                <a:gd name="T55" fmla="*/ 85 h 1090"/>
                <a:gd name="T56" fmla="*/ 307 w 1226"/>
                <a:gd name="T57" fmla="*/ 53 h 1090"/>
                <a:gd name="T58" fmla="*/ 361 w 1226"/>
                <a:gd name="T59" fmla="*/ 0 h 1090"/>
                <a:gd name="T60" fmla="*/ 406 w 1226"/>
                <a:gd name="T61" fmla="*/ 45 h 1090"/>
                <a:gd name="T62" fmla="*/ 508 w 1226"/>
                <a:gd name="T63" fmla="*/ 379 h 1090"/>
                <a:gd name="T64" fmla="*/ 531 w 1226"/>
                <a:gd name="T65" fmla="*/ 431 h 1090"/>
                <a:gd name="T66" fmla="*/ 556 w 1226"/>
                <a:gd name="T67" fmla="*/ 456 h 1090"/>
                <a:gd name="T68" fmla="*/ 582 w 1226"/>
                <a:gd name="T69" fmla="*/ 552 h 1090"/>
                <a:gd name="T70" fmla="*/ 610 w 1226"/>
                <a:gd name="T71" fmla="*/ 509 h 1090"/>
                <a:gd name="T72" fmla="*/ 605 w 1226"/>
                <a:gd name="T73" fmla="*/ 473 h 1090"/>
                <a:gd name="T74" fmla="*/ 652 w 1226"/>
                <a:gd name="T75" fmla="*/ 515 h 1090"/>
                <a:gd name="T76" fmla="*/ 670 w 1226"/>
                <a:gd name="T77" fmla="*/ 576 h 1090"/>
                <a:gd name="T78" fmla="*/ 709 w 1226"/>
                <a:gd name="T79" fmla="*/ 584 h 1090"/>
                <a:gd name="T80" fmla="*/ 748 w 1226"/>
                <a:gd name="T81" fmla="*/ 588 h 1090"/>
                <a:gd name="T82" fmla="*/ 805 w 1226"/>
                <a:gd name="T83" fmla="*/ 617 h 1090"/>
                <a:gd name="T84" fmla="*/ 875 w 1226"/>
                <a:gd name="T85" fmla="*/ 650 h 1090"/>
                <a:gd name="T86" fmla="*/ 947 w 1226"/>
                <a:gd name="T87" fmla="*/ 739 h 1090"/>
                <a:gd name="T88" fmla="*/ 1011 w 1226"/>
                <a:gd name="T89" fmla="*/ 801 h 1090"/>
                <a:gd name="T90" fmla="*/ 1053 w 1226"/>
                <a:gd name="T91" fmla="*/ 833 h 1090"/>
                <a:gd name="T92" fmla="*/ 1068 w 1226"/>
                <a:gd name="T93" fmla="*/ 840 h 1090"/>
                <a:gd name="T94" fmla="*/ 1120 w 1226"/>
                <a:gd name="T95" fmla="*/ 923 h 1090"/>
                <a:gd name="T96" fmla="*/ 1140 w 1226"/>
                <a:gd name="T97" fmla="*/ 968 h 1090"/>
                <a:gd name="T98" fmla="*/ 1176 w 1226"/>
                <a:gd name="T99" fmla="*/ 1003 h 1090"/>
                <a:gd name="T100" fmla="*/ 1211 w 1226"/>
                <a:gd name="T101" fmla="*/ 1001 h 1090"/>
                <a:gd name="T102" fmla="*/ 1226 w 1226"/>
                <a:gd name="T103" fmla="*/ 1015 h 1090"/>
                <a:gd name="T104" fmla="*/ 1162 w 1226"/>
                <a:gd name="T105" fmla="*/ 1062 h 1090"/>
                <a:gd name="T106" fmla="*/ 1106 w 1226"/>
                <a:gd name="T107" fmla="*/ 1090 h 10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26" h="1090">
                  <a:moveTo>
                    <a:pt x="1106" y="1090"/>
                  </a:moveTo>
                  <a:lnTo>
                    <a:pt x="1056" y="1025"/>
                  </a:lnTo>
                  <a:lnTo>
                    <a:pt x="1030" y="1024"/>
                  </a:lnTo>
                  <a:lnTo>
                    <a:pt x="1018" y="1002"/>
                  </a:lnTo>
                  <a:lnTo>
                    <a:pt x="1014" y="967"/>
                  </a:lnTo>
                  <a:lnTo>
                    <a:pt x="978" y="916"/>
                  </a:lnTo>
                  <a:lnTo>
                    <a:pt x="945" y="908"/>
                  </a:lnTo>
                  <a:lnTo>
                    <a:pt x="892" y="858"/>
                  </a:lnTo>
                  <a:lnTo>
                    <a:pt x="849" y="829"/>
                  </a:lnTo>
                  <a:lnTo>
                    <a:pt x="837" y="812"/>
                  </a:lnTo>
                  <a:lnTo>
                    <a:pt x="802" y="809"/>
                  </a:lnTo>
                  <a:lnTo>
                    <a:pt x="796" y="796"/>
                  </a:lnTo>
                  <a:lnTo>
                    <a:pt x="744" y="788"/>
                  </a:lnTo>
                  <a:lnTo>
                    <a:pt x="729" y="761"/>
                  </a:lnTo>
                  <a:lnTo>
                    <a:pt x="665" y="702"/>
                  </a:lnTo>
                  <a:lnTo>
                    <a:pt x="634" y="697"/>
                  </a:lnTo>
                  <a:lnTo>
                    <a:pt x="602" y="666"/>
                  </a:lnTo>
                  <a:lnTo>
                    <a:pt x="565" y="658"/>
                  </a:lnTo>
                  <a:lnTo>
                    <a:pt x="535" y="665"/>
                  </a:lnTo>
                  <a:lnTo>
                    <a:pt x="530" y="676"/>
                  </a:lnTo>
                  <a:lnTo>
                    <a:pt x="471" y="628"/>
                  </a:lnTo>
                  <a:lnTo>
                    <a:pt x="439" y="627"/>
                  </a:lnTo>
                  <a:lnTo>
                    <a:pt x="426" y="642"/>
                  </a:lnTo>
                  <a:lnTo>
                    <a:pt x="401" y="618"/>
                  </a:lnTo>
                  <a:lnTo>
                    <a:pt x="366" y="623"/>
                  </a:lnTo>
                  <a:lnTo>
                    <a:pt x="332" y="653"/>
                  </a:lnTo>
                  <a:lnTo>
                    <a:pt x="297" y="653"/>
                  </a:lnTo>
                  <a:lnTo>
                    <a:pt x="226" y="626"/>
                  </a:lnTo>
                  <a:lnTo>
                    <a:pt x="215" y="607"/>
                  </a:lnTo>
                  <a:lnTo>
                    <a:pt x="194" y="594"/>
                  </a:lnTo>
                  <a:lnTo>
                    <a:pt x="145" y="698"/>
                  </a:lnTo>
                  <a:lnTo>
                    <a:pt x="115" y="700"/>
                  </a:lnTo>
                  <a:lnTo>
                    <a:pt x="102" y="722"/>
                  </a:lnTo>
                  <a:lnTo>
                    <a:pt x="64" y="720"/>
                  </a:lnTo>
                  <a:lnTo>
                    <a:pt x="29" y="707"/>
                  </a:lnTo>
                  <a:lnTo>
                    <a:pt x="22" y="669"/>
                  </a:lnTo>
                  <a:lnTo>
                    <a:pt x="0" y="592"/>
                  </a:lnTo>
                  <a:lnTo>
                    <a:pt x="3" y="548"/>
                  </a:lnTo>
                  <a:lnTo>
                    <a:pt x="22" y="527"/>
                  </a:lnTo>
                  <a:lnTo>
                    <a:pt x="25" y="496"/>
                  </a:lnTo>
                  <a:lnTo>
                    <a:pt x="54" y="451"/>
                  </a:lnTo>
                  <a:lnTo>
                    <a:pt x="69" y="359"/>
                  </a:lnTo>
                  <a:lnTo>
                    <a:pt x="90" y="303"/>
                  </a:lnTo>
                  <a:lnTo>
                    <a:pt x="103" y="285"/>
                  </a:lnTo>
                  <a:lnTo>
                    <a:pt x="93" y="268"/>
                  </a:lnTo>
                  <a:lnTo>
                    <a:pt x="77" y="257"/>
                  </a:lnTo>
                  <a:lnTo>
                    <a:pt x="94" y="214"/>
                  </a:lnTo>
                  <a:lnTo>
                    <a:pt x="94" y="178"/>
                  </a:lnTo>
                  <a:lnTo>
                    <a:pt x="115" y="164"/>
                  </a:lnTo>
                  <a:lnTo>
                    <a:pt x="164" y="164"/>
                  </a:lnTo>
                  <a:lnTo>
                    <a:pt x="168" y="143"/>
                  </a:lnTo>
                  <a:lnTo>
                    <a:pt x="161" y="126"/>
                  </a:lnTo>
                  <a:lnTo>
                    <a:pt x="163" y="107"/>
                  </a:lnTo>
                  <a:lnTo>
                    <a:pt x="199" y="99"/>
                  </a:lnTo>
                  <a:lnTo>
                    <a:pt x="221" y="81"/>
                  </a:lnTo>
                  <a:lnTo>
                    <a:pt x="263" y="85"/>
                  </a:lnTo>
                  <a:lnTo>
                    <a:pt x="276" y="59"/>
                  </a:lnTo>
                  <a:lnTo>
                    <a:pt x="307" y="53"/>
                  </a:lnTo>
                  <a:lnTo>
                    <a:pt x="337" y="37"/>
                  </a:lnTo>
                  <a:lnTo>
                    <a:pt x="361" y="0"/>
                  </a:lnTo>
                  <a:lnTo>
                    <a:pt x="363" y="0"/>
                  </a:lnTo>
                  <a:lnTo>
                    <a:pt x="406" y="45"/>
                  </a:lnTo>
                  <a:lnTo>
                    <a:pt x="482" y="247"/>
                  </a:lnTo>
                  <a:lnTo>
                    <a:pt x="508" y="379"/>
                  </a:lnTo>
                  <a:lnTo>
                    <a:pt x="521" y="383"/>
                  </a:lnTo>
                  <a:lnTo>
                    <a:pt x="531" y="431"/>
                  </a:lnTo>
                  <a:lnTo>
                    <a:pt x="531" y="449"/>
                  </a:lnTo>
                  <a:lnTo>
                    <a:pt x="556" y="456"/>
                  </a:lnTo>
                  <a:lnTo>
                    <a:pt x="572" y="495"/>
                  </a:lnTo>
                  <a:lnTo>
                    <a:pt x="582" y="552"/>
                  </a:lnTo>
                  <a:lnTo>
                    <a:pt x="613" y="561"/>
                  </a:lnTo>
                  <a:lnTo>
                    <a:pt x="610" y="509"/>
                  </a:lnTo>
                  <a:lnTo>
                    <a:pt x="601" y="510"/>
                  </a:lnTo>
                  <a:lnTo>
                    <a:pt x="605" y="473"/>
                  </a:lnTo>
                  <a:lnTo>
                    <a:pt x="619" y="468"/>
                  </a:lnTo>
                  <a:lnTo>
                    <a:pt x="652" y="515"/>
                  </a:lnTo>
                  <a:lnTo>
                    <a:pt x="639" y="529"/>
                  </a:lnTo>
                  <a:lnTo>
                    <a:pt x="670" y="576"/>
                  </a:lnTo>
                  <a:lnTo>
                    <a:pt x="692" y="596"/>
                  </a:lnTo>
                  <a:lnTo>
                    <a:pt x="709" y="584"/>
                  </a:lnTo>
                  <a:lnTo>
                    <a:pt x="737" y="581"/>
                  </a:lnTo>
                  <a:lnTo>
                    <a:pt x="748" y="588"/>
                  </a:lnTo>
                  <a:lnTo>
                    <a:pt x="772" y="579"/>
                  </a:lnTo>
                  <a:lnTo>
                    <a:pt x="805" y="617"/>
                  </a:lnTo>
                  <a:lnTo>
                    <a:pt x="823" y="638"/>
                  </a:lnTo>
                  <a:lnTo>
                    <a:pt x="875" y="650"/>
                  </a:lnTo>
                  <a:lnTo>
                    <a:pt x="886" y="670"/>
                  </a:lnTo>
                  <a:lnTo>
                    <a:pt x="947" y="739"/>
                  </a:lnTo>
                  <a:lnTo>
                    <a:pt x="974" y="785"/>
                  </a:lnTo>
                  <a:lnTo>
                    <a:pt x="1011" y="801"/>
                  </a:lnTo>
                  <a:lnTo>
                    <a:pt x="1038" y="833"/>
                  </a:lnTo>
                  <a:lnTo>
                    <a:pt x="1053" y="833"/>
                  </a:lnTo>
                  <a:lnTo>
                    <a:pt x="1054" y="822"/>
                  </a:lnTo>
                  <a:lnTo>
                    <a:pt x="1068" y="840"/>
                  </a:lnTo>
                  <a:lnTo>
                    <a:pt x="1097" y="916"/>
                  </a:lnTo>
                  <a:lnTo>
                    <a:pt x="1120" y="923"/>
                  </a:lnTo>
                  <a:lnTo>
                    <a:pt x="1147" y="957"/>
                  </a:lnTo>
                  <a:lnTo>
                    <a:pt x="1140" y="968"/>
                  </a:lnTo>
                  <a:lnTo>
                    <a:pt x="1157" y="1003"/>
                  </a:lnTo>
                  <a:lnTo>
                    <a:pt x="1176" y="1003"/>
                  </a:lnTo>
                  <a:lnTo>
                    <a:pt x="1196" y="1014"/>
                  </a:lnTo>
                  <a:lnTo>
                    <a:pt x="1211" y="1001"/>
                  </a:lnTo>
                  <a:lnTo>
                    <a:pt x="1216" y="1011"/>
                  </a:lnTo>
                  <a:lnTo>
                    <a:pt x="1226" y="1015"/>
                  </a:lnTo>
                  <a:lnTo>
                    <a:pt x="1193" y="1053"/>
                  </a:lnTo>
                  <a:lnTo>
                    <a:pt x="1162" y="1062"/>
                  </a:lnTo>
                  <a:lnTo>
                    <a:pt x="1147" y="1079"/>
                  </a:lnTo>
                  <a:lnTo>
                    <a:pt x="1106" y="1090"/>
                  </a:lnTo>
                  <a:close/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6" name="Freeform 116"/>
            <p:cNvSpPr>
              <a:spLocks/>
            </p:cNvSpPr>
            <p:nvPr/>
          </p:nvSpPr>
          <p:spPr bwMode="auto">
            <a:xfrm>
              <a:off x="1396098" y="4976816"/>
              <a:ext cx="43028" cy="52183"/>
            </a:xfrm>
            <a:custGeom>
              <a:avLst/>
              <a:gdLst>
                <a:gd name="T0" fmla="*/ 213 w 281"/>
                <a:gd name="T1" fmla="*/ 319 h 340"/>
                <a:gd name="T2" fmla="*/ 180 w 281"/>
                <a:gd name="T3" fmla="*/ 300 h 340"/>
                <a:gd name="T4" fmla="*/ 130 w 281"/>
                <a:gd name="T5" fmla="*/ 309 h 340"/>
                <a:gd name="T6" fmla="*/ 87 w 281"/>
                <a:gd name="T7" fmla="*/ 338 h 340"/>
                <a:gd name="T8" fmla="*/ 18 w 281"/>
                <a:gd name="T9" fmla="*/ 340 h 340"/>
                <a:gd name="T10" fmla="*/ 0 w 281"/>
                <a:gd name="T11" fmla="*/ 319 h 340"/>
                <a:gd name="T12" fmla="*/ 30 w 281"/>
                <a:gd name="T13" fmla="*/ 277 h 340"/>
                <a:gd name="T14" fmla="*/ 33 w 281"/>
                <a:gd name="T15" fmla="*/ 244 h 340"/>
                <a:gd name="T16" fmla="*/ 51 w 281"/>
                <a:gd name="T17" fmla="*/ 211 h 340"/>
                <a:gd name="T18" fmla="*/ 43 w 281"/>
                <a:gd name="T19" fmla="*/ 162 h 340"/>
                <a:gd name="T20" fmla="*/ 60 w 281"/>
                <a:gd name="T21" fmla="*/ 130 h 340"/>
                <a:gd name="T22" fmla="*/ 71 w 281"/>
                <a:gd name="T23" fmla="*/ 86 h 340"/>
                <a:gd name="T24" fmla="*/ 147 w 281"/>
                <a:gd name="T25" fmla="*/ 64 h 340"/>
                <a:gd name="T26" fmla="*/ 162 w 281"/>
                <a:gd name="T27" fmla="*/ 47 h 340"/>
                <a:gd name="T28" fmla="*/ 193 w 281"/>
                <a:gd name="T29" fmla="*/ 38 h 340"/>
                <a:gd name="T30" fmla="*/ 226 w 281"/>
                <a:gd name="T31" fmla="*/ 0 h 340"/>
                <a:gd name="T32" fmla="*/ 227 w 281"/>
                <a:gd name="T33" fmla="*/ 1 h 340"/>
                <a:gd name="T34" fmla="*/ 226 w 281"/>
                <a:gd name="T35" fmla="*/ 15 h 340"/>
                <a:gd name="T36" fmla="*/ 268 w 281"/>
                <a:gd name="T37" fmla="*/ 56 h 340"/>
                <a:gd name="T38" fmla="*/ 280 w 281"/>
                <a:gd name="T39" fmla="*/ 56 h 340"/>
                <a:gd name="T40" fmla="*/ 275 w 281"/>
                <a:gd name="T41" fmla="*/ 73 h 340"/>
                <a:gd name="T42" fmla="*/ 281 w 281"/>
                <a:gd name="T43" fmla="*/ 130 h 340"/>
                <a:gd name="T44" fmla="*/ 263 w 281"/>
                <a:gd name="T45" fmla="*/ 138 h 340"/>
                <a:gd name="T46" fmla="*/ 228 w 281"/>
                <a:gd name="T47" fmla="*/ 176 h 340"/>
                <a:gd name="T48" fmla="*/ 203 w 281"/>
                <a:gd name="T49" fmla="*/ 177 h 340"/>
                <a:gd name="T50" fmla="*/ 184 w 281"/>
                <a:gd name="T51" fmla="*/ 204 h 340"/>
                <a:gd name="T52" fmla="*/ 145 w 281"/>
                <a:gd name="T53" fmla="*/ 204 h 340"/>
                <a:gd name="T54" fmla="*/ 164 w 281"/>
                <a:gd name="T55" fmla="*/ 230 h 340"/>
                <a:gd name="T56" fmla="*/ 178 w 281"/>
                <a:gd name="T57" fmla="*/ 232 h 340"/>
                <a:gd name="T58" fmla="*/ 205 w 281"/>
                <a:gd name="T59" fmla="*/ 221 h 340"/>
                <a:gd name="T60" fmla="*/ 254 w 281"/>
                <a:gd name="T61" fmla="*/ 220 h 340"/>
                <a:gd name="T62" fmla="*/ 259 w 281"/>
                <a:gd name="T63" fmla="*/ 233 h 340"/>
                <a:gd name="T64" fmla="*/ 217 w 281"/>
                <a:gd name="T65" fmla="*/ 311 h 340"/>
                <a:gd name="T66" fmla="*/ 213 w 281"/>
                <a:gd name="T67" fmla="*/ 319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81" h="340">
                  <a:moveTo>
                    <a:pt x="213" y="319"/>
                  </a:moveTo>
                  <a:lnTo>
                    <a:pt x="180" y="300"/>
                  </a:lnTo>
                  <a:lnTo>
                    <a:pt x="130" y="309"/>
                  </a:lnTo>
                  <a:lnTo>
                    <a:pt x="87" y="338"/>
                  </a:lnTo>
                  <a:lnTo>
                    <a:pt x="18" y="340"/>
                  </a:lnTo>
                  <a:lnTo>
                    <a:pt x="0" y="319"/>
                  </a:lnTo>
                  <a:lnTo>
                    <a:pt x="30" y="277"/>
                  </a:lnTo>
                  <a:lnTo>
                    <a:pt x="33" y="244"/>
                  </a:lnTo>
                  <a:lnTo>
                    <a:pt x="51" y="211"/>
                  </a:lnTo>
                  <a:lnTo>
                    <a:pt x="43" y="162"/>
                  </a:lnTo>
                  <a:lnTo>
                    <a:pt x="60" y="130"/>
                  </a:lnTo>
                  <a:lnTo>
                    <a:pt x="71" y="86"/>
                  </a:lnTo>
                  <a:lnTo>
                    <a:pt x="147" y="64"/>
                  </a:lnTo>
                  <a:lnTo>
                    <a:pt x="162" y="47"/>
                  </a:lnTo>
                  <a:lnTo>
                    <a:pt x="193" y="38"/>
                  </a:lnTo>
                  <a:lnTo>
                    <a:pt x="226" y="0"/>
                  </a:lnTo>
                  <a:lnTo>
                    <a:pt x="227" y="1"/>
                  </a:lnTo>
                  <a:lnTo>
                    <a:pt x="226" y="15"/>
                  </a:lnTo>
                  <a:lnTo>
                    <a:pt x="268" y="56"/>
                  </a:lnTo>
                  <a:lnTo>
                    <a:pt x="280" y="56"/>
                  </a:lnTo>
                  <a:lnTo>
                    <a:pt x="275" y="73"/>
                  </a:lnTo>
                  <a:lnTo>
                    <a:pt x="281" y="130"/>
                  </a:lnTo>
                  <a:lnTo>
                    <a:pt x="263" y="138"/>
                  </a:lnTo>
                  <a:lnTo>
                    <a:pt x="228" y="176"/>
                  </a:lnTo>
                  <a:lnTo>
                    <a:pt x="203" y="177"/>
                  </a:lnTo>
                  <a:lnTo>
                    <a:pt x="184" y="204"/>
                  </a:lnTo>
                  <a:lnTo>
                    <a:pt x="145" y="204"/>
                  </a:lnTo>
                  <a:lnTo>
                    <a:pt x="164" y="230"/>
                  </a:lnTo>
                  <a:lnTo>
                    <a:pt x="178" y="232"/>
                  </a:lnTo>
                  <a:lnTo>
                    <a:pt x="205" y="221"/>
                  </a:lnTo>
                  <a:lnTo>
                    <a:pt x="254" y="220"/>
                  </a:lnTo>
                  <a:lnTo>
                    <a:pt x="259" y="233"/>
                  </a:lnTo>
                  <a:lnTo>
                    <a:pt x="217" y="311"/>
                  </a:lnTo>
                  <a:lnTo>
                    <a:pt x="213" y="319"/>
                  </a:lnTo>
                  <a:close/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7" name="Freeform 117"/>
            <p:cNvSpPr>
              <a:spLocks/>
            </p:cNvSpPr>
            <p:nvPr/>
          </p:nvSpPr>
          <p:spPr bwMode="auto">
            <a:xfrm>
              <a:off x="1377788" y="4997872"/>
              <a:ext cx="286549" cy="380844"/>
            </a:xfrm>
            <a:custGeom>
              <a:avLst/>
              <a:gdLst>
                <a:gd name="T0" fmla="*/ 194 w 1881"/>
                <a:gd name="T1" fmla="*/ 1458 h 2492"/>
                <a:gd name="T2" fmla="*/ 356 w 1881"/>
                <a:gd name="T3" fmla="*/ 1394 h 2492"/>
                <a:gd name="T4" fmla="*/ 452 w 1881"/>
                <a:gd name="T5" fmla="*/ 1313 h 2492"/>
                <a:gd name="T6" fmla="*/ 634 w 1881"/>
                <a:gd name="T7" fmla="*/ 1284 h 2492"/>
                <a:gd name="T8" fmla="*/ 1082 w 1881"/>
                <a:gd name="T9" fmla="*/ 721 h 2492"/>
                <a:gd name="T10" fmla="*/ 430 w 1881"/>
                <a:gd name="T11" fmla="*/ 503 h 2492"/>
                <a:gd name="T12" fmla="*/ 363 w 1881"/>
                <a:gd name="T13" fmla="*/ 368 h 2492"/>
                <a:gd name="T14" fmla="*/ 336 w 1881"/>
                <a:gd name="T15" fmla="*/ 172 h 2492"/>
                <a:gd name="T16" fmla="*/ 401 w 1881"/>
                <a:gd name="T17" fmla="*/ 119 h 2492"/>
                <a:gd name="T18" fmla="*/ 544 w 1881"/>
                <a:gd name="T19" fmla="*/ 273 h 2492"/>
                <a:gd name="T20" fmla="*/ 688 w 1881"/>
                <a:gd name="T21" fmla="*/ 320 h 2492"/>
                <a:gd name="T22" fmla="*/ 782 w 1881"/>
                <a:gd name="T23" fmla="*/ 269 h 2492"/>
                <a:gd name="T24" fmla="*/ 873 w 1881"/>
                <a:gd name="T25" fmla="*/ 230 h 2492"/>
                <a:gd name="T26" fmla="*/ 977 w 1881"/>
                <a:gd name="T27" fmla="*/ 239 h 2492"/>
                <a:gd name="T28" fmla="*/ 1177 w 1881"/>
                <a:gd name="T29" fmla="*/ 157 h 2492"/>
                <a:gd name="T30" fmla="*/ 1291 w 1881"/>
                <a:gd name="T31" fmla="*/ 165 h 2492"/>
                <a:gd name="T32" fmla="*/ 1417 w 1881"/>
                <a:gd name="T33" fmla="*/ 147 h 2492"/>
                <a:gd name="T34" fmla="*/ 1560 w 1881"/>
                <a:gd name="T35" fmla="*/ 103 h 2492"/>
                <a:gd name="T36" fmla="*/ 1633 w 1881"/>
                <a:gd name="T37" fmla="*/ 94 h 2492"/>
                <a:gd name="T38" fmla="*/ 1729 w 1881"/>
                <a:gd name="T39" fmla="*/ 60 h 2492"/>
                <a:gd name="T40" fmla="*/ 1761 w 1881"/>
                <a:gd name="T41" fmla="*/ 7 h 2492"/>
                <a:gd name="T42" fmla="*/ 1797 w 1881"/>
                <a:gd name="T43" fmla="*/ 16 h 2492"/>
                <a:gd name="T44" fmla="*/ 1873 w 1881"/>
                <a:gd name="T45" fmla="*/ 35 h 2492"/>
                <a:gd name="T46" fmla="*/ 1841 w 1881"/>
                <a:gd name="T47" fmla="*/ 122 h 2492"/>
                <a:gd name="T48" fmla="*/ 1863 w 1881"/>
                <a:gd name="T49" fmla="*/ 158 h 2492"/>
                <a:gd name="T50" fmla="*/ 1828 w 1881"/>
                <a:gd name="T51" fmla="*/ 223 h 2492"/>
                <a:gd name="T52" fmla="*/ 1837 w 1881"/>
                <a:gd name="T53" fmla="*/ 305 h 2492"/>
                <a:gd name="T54" fmla="*/ 1870 w 1881"/>
                <a:gd name="T55" fmla="*/ 296 h 2492"/>
                <a:gd name="T56" fmla="*/ 1866 w 1881"/>
                <a:gd name="T57" fmla="*/ 316 h 2492"/>
                <a:gd name="T58" fmla="*/ 1800 w 1881"/>
                <a:gd name="T59" fmla="*/ 367 h 2492"/>
                <a:gd name="T60" fmla="*/ 1795 w 1881"/>
                <a:gd name="T61" fmla="*/ 454 h 2492"/>
                <a:gd name="T62" fmla="*/ 1692 w 1881"/>
                <a:gd name="T63" fmla="*/ 682 h 2492"/>
                <a:gd name="T64" fmla="*/ 1609 w 1881"/>
                <a:gd name="T65" fmla="*/ 756 h 2492"/>
                <a:gd name="T66" fmla="*/ 1601 w 1881"/>
                <a:gd name="T67" fmla="*/ 823 h 2492"/>
                <a:gd name="T68" fmla="*/ 1426 w 1881"/>
                <a:gd name="T69" fmla="*/ 1174 h 2492"/>
                <a:gd name="T70" fmla="*/ 1286 w 1881"/>
                <a:gd name="T71" fmla="*/ 1412 h 2492"/>
                <a:gd name="T72" fmla="*/ 929 w 1881"/>
                <a:gd name="T73" fmla="*/ 1768 h 2492"/>
                <a:gd name="T74" fmla="*/ 730 w 1881"/>
                <a:gd name="T75" fmla="*/ 1890 h 2492"/>
                <a:gd name="T76" fmla="*/ 512 w 1881"/>
                <a:gd name="T77" fmla="*/ 2080 h 2492"/>
                <a:gd name="T78" fmla="*/ 376 w 1881"/>
                <a:gd name="T79" fmla="*/ 2229 h 2492"/>
                <a:gd name="T80" fmla="*/ 282 w 1881"/>
                <a:gd name="T81" fmla="*/ 2316 h 2492"/>
                <a:gd name="T82" fmla="*/ 0 w 1881"/>
                <a:gd name="T83" fmla="*/ 2374 h 2492"/>
                <a:gd name="T84" fmla="*/ 172 w 1881"/>
                <a:gd name="T85" fmla="*/ 1486 h 24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881" h="2492">
                  <a:moveTo>
                    <a:pt x="172" y="1486"/>
                  </a:moveTo>
                  <a:lnTo>
                    <a:pt x="179" y="1484"/>
                  </a:lnTo>
                  <a:lnTo>
                    <a:pt x="194" y="1458"/>
                  </a:lnTo>
                  <a:lnTo>
                    <a:pt x="254" y="1430"/>
                  </a:lnTo>
                  <a:lnTo>
                    <a:pt x="308" y="1421"/>
                  </a:lnTo>
                  <a:lnTo>
                    <a:pt x="356" y="1394"/>
                  </a:lnTo>
                  <a:lnTo>
                    <a:pt x="391" y="1373"/>
                  </a:lnTo>
                  <a:lnTo>
                    <a:pt x="407" y="1337"/>
                  </a:lnTo>
                  <a:lnTo>
                    <a:pt x="452" y="1313"/>
                  </a:lnTo>
                  <a:lnTo>
                    <a:pt x="484" y="1311"/>
                  </a:lnTo>
                  <a:lnTo>
                    <a:pt x="519" y="1289"/>
                  </a:lnTo>
                  <a:lnTo>
                    <a:pt x="634" y="1284"/>
                  </a:lnTo>
                  <a:lnTo>
                    <a:pt x="745" y="1286"/>
                  </a:lnTo>
                  <a:lnTo>
                    <a:pt x="1319" y="718"/>
                  </a:lnTo>
                  <a:lnTo>
                    <a:pt x="1082" y="721"/>
                  </a:lnTo>
                  <a:lnTo>
                    <a:pt x="542" y="556"/>
                  </a:lnTo>
                  <a:lnTo>
                    <a:pt x="497" y="516"/>
                  </a:lnTo>
                  <a:lnTo>
                    <a:pt x="430" y="503"/>
                  </a:lnTo>
                  <a:lnTo>
                    <a:pt x="406" y="445"/>
                  </a:lnTo>
                  <a:lnTo>
                    <a:pt x="412" y="392"/>
                  </a:lnTo>
                  <a:lnTo>
                    <a:pt x="363" y="368"/>
                  </a:lnTo>
                  <a:lnTo>
                    <a:pt x="331" y="269"/>
                  </a:lnTo>
                  <a:lnTo>
                    <a:pt x="320" y="200"/>
                  </a:lnTo>
                  <a:lnTo>
                    <a:pt x="336" y="172"/>
                  </a:lnTo>
                  <a:lnTo>
                    <a:pt x="378" y="94"/>
                  </a:lnTo>
                  <a:lnTo>
                    <a:pt x="389" y="117"/>
                  </a:lnTo>
                  <a:lnTo>
                    <a:pt x="401" y="119"/>
                  </a:lnTo>
                  <a:lnTo>
                    <a:pt x="513" y="242"/>
                  </a:lnTo>
                  <a:lnTo>
                    <a:pt x="526" y="269"/>
                  </a:lnTo>
                  <a:lnTo>
                    <a:pt x="544" y="273"/>
                  </a:lnTo>
                  <a:lnTo>
                    <a:pt x="590" y="315"/>
                  </a:lnTo>
                  <a:lnTo>
                    <a:pt x="635" y="326"/>
                  </a:lnTo>
                  <a:lnTo>
                    <a:pt x="688" y="320"/>
                  </a:lnTo>
                  <a:lnTo>
                    <a:pt x="704" y="299"/>
                  </a:lnTo>
                  <a:lnTo>
                    <a:pt x="752" y="270"/>
                  </a:lnTo>
                  <a:lnTo>
                    <a:pt x="782" y="269"/>
                  </a:lnTo>
                  <a:lnTo>
                    <a:pt x="843" y="221"/>
                  </a:lnTo>
                  <a:lnTo>
                    <a:pt x="862" y="219"/>
                  </a:lnTo>
                  <a:lnTo>
                    <a:pt x="873" y="230"/>
                  </a:lnTo>
                  <a:lnTo>
                    <a:pt x="923" y="228"/>
                  </a:lnTo>
                  <a:lnTo>
                    <a:pt x="940" y="222"/>
                  </a:lnTo>
                  <a:lnTo>
                    <a:pt x="977" y="239"/>
                  </a:lnTo>
                  <a:lnTo>
                    <a:pt x="1030" y="233"/>
                  </a:lnTo>
                  <a:lnTo>
                    <a:pt x="1141" y="163"/>
                  </a:lnTo>
                  <a:lnTo>
                    <a:pt x="1177" y="157"/>
                  </a:lnTo>
                  <a:lnTo>
                    <a:pt x="1214" y="172"/>
                  </a:lnTo>
                  <a:lnTo>
                    <a:pt x="1241" y="163"/>
                  </a:lnTo>
                  <a:lnTo>
                    <a:pt x="1291" y="165"/>
                  </a:lnTo>
                  <a:lnTo>
                    <a:pt x="1341" y="140"/>
                  </a:lnTo>
                  <a:lnTo>
                    <a:pt x="1400" y="137"/>
                  </a:lnTo>
                  <a:lnTo>
                    <a:pt x="1417" y="147"/>
                  </a:lnTo>
                  <a:lnTo>
                    <a:pt x="1436" y="147"/>
                  </a:lnTo>
                  <a:lnTo>
                    <a:pt x="1525" y="130"/>
                  </a:lnTo>
                  <a:lnTo>
                    <a:pt x="1560" y="103"/>
                  </a:lnTo>
                  <a:lnTo>
                    <a:pt x="1614" y="95"/>
                  </a:lnTo>
                  <a:lnTo>
                    <a:pt x="1628" y="109"/>
                  </a:lnTo>
                  <a:lnTo>
                    <a:pt x="1633" y="94"/>
                  </a:lnTo>
                  <a:lnTo>
                    <a:pt x="1690" y="87"/>
                  </a:lnTo>
                  <a:lnTo>
                    <a:pt x="1723" y="54"/>
                  </a:lnTo>
                  <a:lnTo>
                    <a:pt x="1729" y="60"/>
                  </a:lnTo>
                  <a:lnTo>
                    <a:pt x="1744" y="33"/>
                  </a:lnTo>
                  <a:lnTo>
                    <a:pt x="1739" y="29"/>
                  </a:lnTo>
                  <a:lnTo>
                    <a:pt x="1761" y="7"/>
                  </a:lnTo>
                  <a:lnTo>
                    <a:pt x="1777" y="9"/>
                  </a:lnTo>
                  <a:lnTo>
                    <a:pt x="1774" y="0"/>
                  </a:lnTo>
                  <a:lnTo>
                    <a:pt x="1797" y="16"/>
                  </a:lnTo>
                  <a:lnTo>
                    <a:pt x="1844" y="32"/>
                  </a:lnTo>
                  <a:lnTo>
                    <a:pt x="1865" y="30"/>
                  </a:lnTo>
                  <a:lnTo>
                    <a:pt x="1873" y="35"/>
                  </a:lnTo>
                  <a:lnTo>
                    <a:pt x="1854" y="64"/>
                  </a:lnTo>
                  <a:lnTo>
                    <a:pt x="1842" y="93"/>
                  </a:lnTo>
                  <a:lnTo>
                    <a:pt x="1841" y="122"/>
                  </a:lnTo>
                  <a:lnTo>
                    <a:pt x="1830" y="141"/>
                  </a:lnTo>
                  <a:lnTo>
                    <a:pt x="1838" y="157"/>
                  </a:lnTo>
                  <a:lnTo>
                    <a:pt x="1863" y="158"/>
                  </a:lnTo>
                  <a:lnTo>
                    <a:pt x="1864" y="169"/>
                  </a:lnTo>
                  <a:lnTo>
                    <a:pt x="1845" y="185"/>
                  </a:lnTo>
                  <a:lnTo>
                    <a:pt x="1828" y="223"/>
                  </a:lnTo>
                  <a:lnTo>
                    <a:pt x="1845" y="245"/>
                  </a:lnTo>
                  <a:lnTo>
                    <a:pt x="1850" y="277"/>
                  </a:lnTo>
                  <a:lnTo>
                    <a:pt x="1837" y="305"/>
                  </a:lnTo>
                  <a:lnTo>
                    <a:pt x="1862" y="302"/>
                  </a:lnTo>
                  <a:lnTo>
                    <a:pt x="1858" y="293"/>
                  </a:lnTo>
                  <a:lnTo>
                    <a:pt x="1870" y="296"/>
                  </a:lnTo>
                  <a:lnTo>
                    <a:pt x="1881" y="318"/>
                  </a:lnTo>
                  <a:lnTo>
                    <a:pt x="1869" y="324"/>
                  </a:lnTo>
                  <a:lnTo>
                    <a:pt x="1866" y="316"/>
                  </a:lnTo>
                  <a:lnTo>
                    <a:pt x="1842" y="318"/>
                  </a:lnTo>
                  <a:lnTo>
                    <a:pt x="1826" y="322"/>
                  </a:lnTo>
                  <a:lnTo>
                    <a:pt x="1800" y="367"/>
                  </a:lnTo>
                  <a:lnTo>
                    <a:pt x="1814" y="391"/>
                  </a:lnTo>
                  <a:lnTo>
                    <a:pt x="1806" y="435"/>
                  </a:lnTo>
                  <a:lnTo>
                    <a:pt x="1795" y="454"/>
                  </a:lnTo>
                  <a:lnTo>
                    <a:pt x="1798" y="502"/>
                  </a:lnTo>
                  <a:lnTo>
                    <a:pt x="1735" y="591"/>
                  </a:lnTo>
                  <a:lnTo>
                    <a:pt x="1692" y="682"/>
                  </a:lnTo>
                  <a:lnTo>
                    <a:pt x="1665" y="714"/>
                  </a:lnTo>
                  <a:lnTo>
                    <a:pt x="1650" y="712"/>
                  </a:lnTo>
                  <a:lnTo>
                    <a:pt x="1609" y="756"/>
                  </a:lnTo>
                  <a:lnTo>
                    <a:pt x="1607" y="777"/>
                  </a:lnTo>
                  <a:lnTo>
                    <a:pt x="1625" y="804"/>
                  </a:lnTo>
                  <a:lnTo>
                    <a:pt x="1601" y="823"/>
                  </a:lnTo>
                  <a:lnTo>
                    <a:pt x="1497" y="1023"/>
                  </a:lnTo>
                  <a:lnTo>
                    <a:pt x="1493" y="1080"/>
                  </a:lnTo>
                  <a:lnTo>
                    <a:pt x="1426" y="1174"/>
                  </a:lnTo>
                  <a:lnTo>
                    <a:pt x="1424" y="1204"/>
                  </a:lnTo>
                  <a:lnTo>
                    <a:pt x="1298" y="1373"/>
                  </a:lnTo>
                  <a:lnTo>
                    <a:pt x="1286" y="1412"/>
                  </a:lnTo>
                  <a:lnTo>
                    <a:pt x="1231" y="1469"/>
                  </a:lnTo>
                  <a:lnTo>
                    <a:pt x="1134" y="1587"/>
                  </a:lnTo>
                  <a:lnTo>
                    <a:pt x="929" y="1768"/>
                  </a:lnTo>
                  <a:lnTo>
                    <a:pt x="842" y="1843"/>
                  </a:lnTo>
                  <a:lnTo>
                    <a:pt x="782" y="1854"/>
                  </a:lnTo>
                  <a:lnTo>
                    <a:pt x="730" y="1890"/>
                  </a:lnTo>
                  <a:lnTo>
                    <a:pt x="665" y="1940"/>
                  </a:lnTo>
                  <a:lnTo>
                    <a:pt x="539" y="2072"/>
                  </a:lnTo>
                  <a:lnTo>
                    <a:pt x="512" y="2080"/>
                  </a:lnTo>
                  <a:lnTo>
                    <a:pt x="409" y="2193"/>
                  </a:lnTo>
                  <a:lnTo>
                    <a:pt x="391" y="2201"/>
                  </a:lnTo>
                  <a:lnTo>
                    <a:pt x="376" y="2229"/>
                  </a:lnTo>
                  <a:lnTo>
                    <a:pt x="339" y="2240"/>
                  </a:lnTo>
                  <a:lnTo>
                    <a:pt x="300" y="2277"/>
                  </a:lnTo>
                  <a:lnTo>
                    <a:pt x="282" y="2316"/>
                  </a:lnTo>
                  <a:lnTo>
                    <a:pt x="131" y="2483"/>
                  </a:lnTo>
                  <a:lnTo>
                    <a:pt x="129" y="2492"/>
                  </a:lnTo>
                  <a:lnTo>
                    <a:pt x="0" y="2374"/>
                  </a:lnTo>
                  <a:lnTo>
                    <a:pt x="4" y="1648"/>
                  </a:lnTo>
                  <a:lnTo>
                    <a:pt x="174" y="1486"/>
                  </a:lnTo>
                  <a:lnTo>
                    <a:pt x="172" y="1486"/>
                  </a:lnTo>
                  <a:close/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8" name="Freeform 118"/>
            <p:cNvSpPr>
              <a:spLocks noEditPoints="1"/>
            </p:cNvSpPr>
            <p:nvPr/>
          </p:nvSpPr>
          <p:spPr bwMode="auto">
            <a:xfrm>
              <a:off x="1109550" y="5180970"/>
              <a:ext cx="294788" cy="285633"/>
            </a:xfrm>
            <a:custGeom>
              <a:avLst/>
              <a:gdLst>
                <a:gd name="T0" fmla="*/ 499 w 1931"/>
                <a:gd name="T1" fmla="*/ 208 h 1874"/>
                <a:gd name="T2" fmla="*/ 530 w 1931"/>
                <a:gd name="T3" fmla="*/ 179 h 1874"/>
                <a:gd name="T4" fmla="*/ 583 w 1931"/>
                <a:gd name="T5" fmla="*/ 153 h 1874"/>
                <a:gd name="T6" fmla="*/ 703 w 1931"/>
                <a:gd name="T7" fmla="*/ 0 h 1874"/>
                <a:gd name="T8" fmla="*/ 759 w 1931"/>
                <a:gd name="T9" fmla="*/ 27 h 1874"/>
                <a:gd name="T10" fmla="*/ 786 w 1931"/>
                <a:gd name="T11" fmla="*/ 141 h 1874"/>
                <a:gd name="T12" fmla="*/ 854 w 1931"/>
                <a:gd name="T13" fmla="*/ 184 h 1874"/>
                <a:gd name="T14" fmla="*/ 941 w 1931"/>
                <a:gd name="T15" fmla="*/ 181 h 1874"/>
                <a:gd name="T16" fmla="*/ 1065 w 1931"/>
                <a:gd name="T17" fmla="*/ 197 h 1874"/>
                <a:gd name="T18" fmla="*/ 1186 w 1931"/>
                <a:gd name="T19" fmla="*/ 302 h 1874"/>
                <a:gd name="T20" fmla="*/ 1246 w 1931"/>
                <a:gd name="T21" fmla="*/ 346 h 1874"/>
                <a:gd name="T22" fmla="*/ 1351 w 1931"/>
                <a:gd name="T23" fmla="*/ 364 h 1874"/>
                <a:gd name="T24" fmla="*/ 1433 w 1931"/>
                <a:gd name="T25" fmla="*/ 368 h 1874"/>
                <a:gd name="T26" fmla="*/ 1496 w 1931"/>
                <a:gd name="T27" fmla="*/ 365 h 1874"/>
                <a:gd name="T28" fmla="*/ 1562 w 1931"/>
                <a:gd name="T29" fmla="*/ 266 h 1874"/>
                <a:gd name="T30" fmla="*/ 1629 w 1931"/>
                <a:gd name="T31" fmla="*/ 252 h 1874"/>
                <a:gd name="T32" fmla="*/ 1734 w 1931"/>
                <a:gd name="T33" fmla="*/ 229 h 1874"/>
                <a:gd name="T34" fmla="*/ 1783 w 1931"/>
                <a:gd name="T35" fmla="*/ 282 h 1874"/>
                <a:gd name="T36" fmla="*/ 1883 w 1931"/>
                <a:gd name="T37" fmla="*/ 289 h 1874"/>
                <a:gd name="T38" fmla="*/ 1761 w 1931"/>
                <a:gd name="T39" fmla="*/ 451 h 1874"/>
                <a:gd name="T40" fmla="*/ 1886 w 1931"/>
                <a:gd name="T41" fmla="*/ 1295 h 1874"/>
                <a:gd name="T42" fmla="*/ 1823 w 1931"/>
                <a:gd name="T43" fmla="*/ 1380 h 1874"/>
                <a:gd name="T44" fmla="*/ 1787 w 1931"/>
                <a:gd name="T45" fmla="*/ 1409 h 1874"/>
                <a:gd name="T46" fmla="*/ 1735 w 1931"/>
                <a:gd name="T47" fmla="*/ 1448 h 1874"/>
                <a:gd name="T48" fmla="*/ 1648 w 1931"/>
                <a:gd name="T49" fmla="*/ 1495 h 1874"/>
                <a:gd name="T50" fmla="*/ 1622 w 1931"/>
                <a:gd name="T51" fmla="*/ 1515 h 1874"/>
                <a:gd name="T52" fmla="*/ 1594 w 1931"/>
                <a:gd name="T53" fmla="*/ 1568 h 1874"/>
                <a:gd name="T54" fmla="*/ 1575 w 1931"/>
                <a:gd name="T55" fmla="*/ 1625 h 1874"/>
                <a:gd name="T56" fmla="*/ 1546 w 1931"/>
                <a:gd name="T57" fmla="*/ 1703 h 1874"/>
                <a:gd name="T58" fmla="*/ 1453 w 1931"/>
                <a:gd name="T59" fmla="*/ 1857 h 1874"/>
                <a:gd name="T60" fmla="*/ 1398 w 1931"/>
                <a:gd name="T61" fmla="*/ 1873 h 1874"/>
                <a:gd name="T62" fmla="*/ 1154 w 1931"/>
                <a:gd name="T63" fmla="*/ 1693 h 1874"/>
                <a:gd name="T64" fmla="*/ 1156 w 1931"/>
                <a:gd name="T65" fmla="*/ 1652 h 1874"/>
                <a:gd name="T66" fmla="*/ 445 w 1931"/>
                <a:gd name="T67" fmla="*/ 1197 h 1874"/>
                <a:gd name="T68" fmla="*/ 442 w 1931"/>
                <a:gd name="T69" fmla="*/ 1021 h 1874"/>
                <a:gd name="T70" fmla="*/ 484 w 1931"/>
                <a:gd name="T71" fmla="*/ 936 h 1874"/>
                <a:gd name="T72" fmla="*/ 535 w 1931"/>
                <a:gd name="T73" fmla="*/ 865 h 1874"/>
                <a:gd name="T74" fmla="*/ 568 w 1931"/>
                <a:gd name="T75" fmla="*/ 812 h 1874"/>
                <a:gd name="T76" fmla="*/ 630 w 1931"/>
                <a:gd name="T77" fmla="*/ 797 h 1874"/>
                <a:gd name="T78" fmla="*/ 646 w 1931"/>
                <a:gd name="T79" fmla="*/ 726 h 1874"/>
                <a:gd name="T80" fmla="*/ 694 w 1931"/>
                <a:gd name="T81" fmla="*/ 638 h 1874"/>
                <a:gd name="T82" fmla="*/ 655 w 1931"/>
                <a:gd name="T83" fmla="*/ 576 h 1874"/>
                <a:gd name="T84" fmla="*/ 650 w 1931"/>
                <a:gd name="T85" fmla="*/ 538 h 1874"/>
                <a:gd name="T86" fmla="*/ 602 w 1931"/>
                <a:gd name="T87" fmla="*/ 471 h 1874"/>
                <a:gd name="T88" fmla="*/ 559 w 1931"/>
                <a:gd name="T89" fmla="*/ 394 h 1874"/>
                <a:gd name="T90" fmla="*/ 523 w 1931"/>
                <a:gd name="T91" fmla="*/ 347 h 1874"/>
                <a:gd name="T92" fmla="*/ 509 w 1931"/>
                <a:gd name="T93" fmla="*/ 304 h 1874"/>
                <a:gd name="T94" fmla="*/ 479 w 1931"/>
                <a:gd name="T95" fmla="*/ 236 h 1874"/>
                <a:gd name="T96" fmla="*/ 477 w 1931"/>
                <a:gd name="T97" fmla="*/ 237 h 1874"/>
                <a:gd name="T98" fmla="*/ 0 w 1931"/>
                <a:gd name="T99" fmla="*/ 1218 h 1874"/>
                <a:gd name="T100" fmla="*/ 141 w 1931"/>
                <a:gd name="T101" fmla="*/ 1214 h 1874"/>
                <a:gd name="T102" fmla="*/ 0 w 1931"/>
                <a:gd name="T103" fmla="*/ 1218 h 18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931" h="1874">
                  <a:moveTo>
                    <a:pt x="477" y="237"/>
                  </a:moveTo>
                  <a:lnTo>
                    <a:pt x="499" y="208"/>
                  </a:lnTo>
                  <a:lnTo>
                    <a:pt x="512" y="203"/>
                  </a:lnTo>
                  <a:lnTo>
                    <a:pt x="530" y="179"/>
                  </a:lnTo>
                  <a:lnTo>
                    <a:pt x="564" y="146"/>
                  </a:lnTo>
                  <a:lnTo>
                    <a:pt x="583" y="153"/>
                  </a:lnTo>
                  <a:lnTo>
                    <a:pt x="628" y="84"/>
                  </a:lnTo>
                  <a:lnTo>
                    <a:pt x="703" y="0"/>
                  </a:lnTo>
                  <a:lnTo>
                    <a:pt x="723" y="33"/>
                  </a:lnTo>
                  <a:lnTo>
                    <a:pt x="759" y="27"/>
                  </a:lnTo>
                  <a:lnTo>
                    <a:pt x="786" y="31"/>
                  </a:lnTo>
                  <a:lnTo>
                    <a:pt x="786" y="141"/>
                  </a:lnTo>
                  <a:lnTo>
                    <a:pt x="818" y="176"/>
                  </a:lnTo>
                  <a:lnTo>
                    <a:pt x="854" y="184"/>
                  </a:lnTo>
                  <a:lnTo>
                    <a:pt x="896" y="170"/>
                  </a:lnTo>
                  <a:lnTo>
                    <a:pt x="941" y="181"/>
                  </a:lnTo>
                  <a:lnTo>
                    <a:pt x="1030" y="176"/>
                  </a:lnTo>
                  <a:lnTo>
                    <a:pt x="1065" y="197"/>
                  </a:lnTo>
                  <a:lnTo>
                    <a:pt x="1141" y="271"/>
                  </a:lnTo>
                  <a:lnTo>
                    <a:pt x="1186" y="302"/>
                  </a:lnTo>
                  <a:lnTo>
                    <a:pt x="1217" y="336"/>
                  </a:lnTo>
                  <a:lnTo>
                    <a:pt x="1246" y="346"/>
                  </a:lnTo>
                  <a:lnTo>
                    <a:pt x="1311" y="346"/>
                  </a:lnTo>
                  <a:lnTo>
                    <a:pt x="1351" y="364"/>
                  </a:lnTo>
                  <a:lnTo>
                    <a:pt x="1400" y="356"/>
                  </a:lnTo>
                  <a:lnTo>
                    <a:pt x="1433" y="368"/>
                  </a:lnTo>
                  <a:lnTo>
                    <a:pt x="1460" y="368"/>
                  </a:lnTo>
                  <a:lnTo>
                    <a:pt x="1496" y="365"/>
                  </a:lnTo>
                  <a:lnTo>
                    <a:pt x="1545" y="290"/>
                  </a:lnTo>
                  <a:lnTo>
                    <a:pt x="1562" y="266"/>
                  </a:lnTo>
                  <a:lnTo>
                    <a:pt x="1601" y="251"/>
                  </a:lnTo>
                  <a:lnTo>
                    <a:pt x="1629" y="252"/>
                  </a:lnTo>
                  <a:lnTo>
                    <a:pt x="1648" y="240"/>
                  </a:lnTo>
                  <a:lnTo>
                    <a:pt x="1734" y="229"/>
                  </a:lnTo>
                  <a:lnTo>
                    <a:pt x="1761" y="243"/>
                  </a:lnTo>
                  <a:lnTo>
                    <a:pt x="1783" y="282"/>
                  </a:lnTo>
                  <a:lnTo>
                    <a:pt x="1813" y="300"/>
                  </a:lnTo>
                  <a:lnTo>
                    <a:pt x="1883" y="289"/>
                  </a:lnTo>
                  <a:lnTo>
                    <a:pt x="1931" y="289"/>
                  </a:lnTo>
                  <a:lnTo>
                    <a:pt x="1761" y="451"/>
                  </a:lnTo>
                  <a:lnTo>
                    <a:pt x="1757" y="1177"/>
                  </a:lnTo>
                  <a:lnTo>
                    <a:pt x="1886" y="1295"/>
                  </a:lnTo>
                  <a:lnTo>
                    <a:pt x="1884" y="1306"/>
                  </a:lnTo>
                  <a:lnTo>
                    <a:pt x="1823" y="1380"/>
                  </a:lnTo>
                  <a:lnTo>
                    <a:pt x="1809" y="1384"/>
                  </a:lnTo>
                  <a:lnTo>
                    <a:pt x="1787" y="1409"/>
                  </a:lnTo>
                  <a:lnTo>
                    <a:pt x="1798" y="1426"/>
                  </a:lnTo>
                  <a:lnTo>
                    <a:pt x="1735" y="1448"/>
                  </a:lnTo>
                  <a:lnTo>
                    <a:pt x="1702" y="1495"/>
                  </a:lnTo>
                  <a:lnTo>
                    <a:pt x="1648" y="1495"/>
                  </a:lnTo>
                  <a:lnTo>
                    <a:pt x="1626" y="1502"/>
                  </a:lnTo>
                  <a:lnTo>
                    <a:pt x="1622" y="1515"/>
                  </a:lnTo>
                  <a:lnTo>
                    <a:pt x="1596" y="1546"/>
                  </a:lnTo>
                  <a:lnTo>
                    <a:pt x="1594" y="1568"/>
                  </a:lnTo>
                  <a:lnTo>
                    <a:pt x="1606" y="1577"/>
                  </a:lnTo>
                  <a:lnTo>
                    <a:pt x="1575" y="1625"/>
                  </a:lnTo>
                  <a:lnTo>
                    <a:pt x="1546" y="1661"/>
                  </a:lnTo>
                  <a:lnTo>
                    <a:pt x="1546" y="1703"/>
                  </a:lnTo>
                  <a:lnTo>
                    <a:pt x="1519" y="1760"/>
                  </a:lnTo>
                  <a:lnTo>
                    <a:pt x="1453" y="1857"/>
                  </a:lnTo>
                  <a:lnTo>
                    <a:pt x="1413" y="1874"/>
                  </a:lnTo>
                  <a:lnTo>
                    <a:pt x="1398" y="1873"/>
                  </a:lnTo>
                  <a:lnTo>
                    <a:pt x="1170" y="1712"/>
                  </a:lnTo>
                  <a:lnTo>
                    <a:pt x="1154" y="1693"/>
                  </a:lnTo>
                  <a:lnTo>
                    <a:pt x="1147" y="1670"/>
                  </a:lnTo>
                  <a:lnTo>
                    <a:pt x="1156" y="1652"/>
                  </a:lnTo>
                  <a:lnTo>
                    <a:pt x="1119" y="1590"/>
                  </a:lnTo>
                  <a:lnTo>
                    <a:pt x="445" y="1197"/>
                  </a:lnTo>
                  <a:lnTo>
                    <a:pt x="394" y="1200"/>
                  </a:lnTo>
                  <a:lnTo>
                    <a:pt x="442" y="1021"/>
                  </a:lnTo>
                  <a:lnTo>
                    <a:pt x="449" y="970"/>
                  </a:lnTo>
                  <a:lnTo>
                    <a:pt x="484" y="936"/>
                  </a:lnTo>
                  <a:lnTo>
                    <a:pt x="505" y="894"/>
                  </a:lnTo>
                  <a:lnTo>
                    <a:pt x="535" y="865"/>
                  </a:lnTo>
                  <a:lnTo>
                    <a:pt x="550" y="832"/>
                  </a:lnTo>
                  <a:lnTo>
                    <a:pt x="568" y="812"/>
                  </a:lnTo>
                  <a:lnTo>
                    <a:pt x="567" y="797"/>
                  </a:lnTo>
                  <a:lnTo>
                    <a:pt x="630" y="797"/>
                  </a:lnTo>
                  <a:lnTo>
                    <a:pt x="646" y="753"/>
                  </a:lnTo>
                  <a:lnTo>
                    <a:pt x="646" y="726"/>
                  </a:lnTo>
                  <a:lnTo>
                    <a:pt x="688" y="677"/>
                  </a:lnTo>
                  <a:lnTo>
                    <a:pt x="694" y="638"/>
                  </a:lnTo>
                  <a:lnTo>
                    <a:pt x="682" y="600"/>
                  </a:lnTo>
                  <a:lnTo>
                    <a:pt x="655" y="576"/>
                  </a:lnTo>
                  <a:lnTo>
                    <a:pt x="671" y="553"/>
                  </a:lnTo>
                  <a:lnTo>
                    <a:pt x="650" y="538"/>
                  </a:lnTo>
                  <a:lnTo>
                    <a:pt x="626" y="527"/>
                  </a:lnTo>
                  <a:lnTo>
                    <a:pt x="602" y="471"/>
                  </a:lnTo>
                  <a:lnTo>
                    <a:pt x="559" y="430"/>
                  </a:lnTo>
                  <a:lnTo>
                    <a:pt x="559" y="394"/>
                  </a:lnTo>
                  <a:lnTo>
                    <a:pt x="547" y="353"/>
                  </a:lnTo>
                  <a:lnTo>
                    <a:pt x="523" y="347"/>
                  </a:lnTo>
                  <a:lnTo>
                    <a:pt x="526" y="315"/>
                  </a:lnTo>
                  <a:lnTo>
                    <a:pt x="509" y="304"/>
                  </a:lnTo>
                  <a:lnTo>
                    <a:pt x="497" y="257"/>
                  </a:lnTo>
                  <a:lnTo>
                    <a:pt x="479" y="236"/>
                  </a:lnTo>
                  <a:lnTo>
                    <a:pt x="477" y="237"/>
                  </a:lnTo>
                  <a:lnTo>
                    <a:pt x="477" y="237"/>
                  </a:lnTo>
                  <a:lnTo>
                    <a:pt x="477" y="237"/>
                  </a:lnTo>
                  <a:close/>
                  <a:moveTo>
                    <a:pt x="0" y="1218"/>
                  </a:moveTo>
                  <a:lnTo>
                    <a:pt x="69" y="1217"/>
                  </a:lnTo>
                  <a:lnTo>
                    <a:pt x="141" y="1214"/>
                  </a:lnTo>
                  <a:lnTo>
                    <a:pt x="4" y="1217"/>
                  </a:lnTo>
                  <a:lnTo>
                    <a:pt x="0" y="1218"/>
                  </a:lnTo>
                  <a:close/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9" name="Freeform 119"/>
            <p:cNvSpPr>
              <a:spLocks/>
            </p:cNvSpPr>
            <p:nvPr/>
          </p:nvSpPr>
          <p:spPr bwMode="auto">
            <a:xfrm>
              <a:off x="1051874" y="5216675"/>
              <a:ext cx="163873" cy="160211"/>
            </a:xfrm>
            <a:custGeom>
              <a:avLst/>
              <a:gdLst>
                <a:gd name="T0" fmla="*/ 827 w 1072"/>
                <a:gd name="T1" fmla="*/ 734 h 1050"/>
                <a:gd name="T2" fmla="*/ 883 w 1072"/>
                <a:gd name="T3" fmla="*/ 658 h 1050"/>
                <a:gd name="T4" fmla="*/ 928 w 1072"/>
                <a:gd name="T5" fmla="*/ 596 h 1050"/>
                <a:gd name="T6" fmla="*/ 945 w 1072"/>
                <a:gd name="T7" fmla="*/ 561 h 1050"/>
                <a:gd name="T8" fmla="*/ 1024 w 1072"/>
                <a:gd name="T9" fmla="*/ 517 h 1050"/>
                <a:gd name="T10" fmla="*/ 1066 w 1072"/>
                <a:gd name="T11" fmla="*/ 441 h 1050"/>
                <a:gd name="T12" fmla="*/ 1060 w 1072"/>
                <a:gd name="T13" fmla="*/ 364 h 1050"/>
                <a:gd name="T14" fmla="*/ 1049 w 1072"/>
                <a:gd name="T15" fmla="*/ 317 h 1050"/>
                <a:gd name="T16" fmla="*/ 1004 w 1072"/>
                <a:gd name="T17" fmla="*/ 291 h 1050"/>
                <a:gd name="T18" fmla="*/ 937 w 1072"/>
                <a:gd name="T19" fmla="*/ 194 h 1050"/>
                <a:gd name="T20" fmla="*/ 925 w 1072"/>
                <a:gd name="T21" fmla="*/ 117 h 1050"/>
                <a:gd name="T22" fmla="*/ 904 w 1072"/>
                <a:gd name="T23" fmla="*/ 79 h 1050"/>
                <a:gd name="T24" fmla="*/ 875 w 1072"/>
                <a:gd name="T25" fmla="*/ 21 h 1050"/>
                <a:gd name="T26" fmla="*/ 811 w 1072"/>
                <a:gd name="T27" fmla="*/ 30 h 1050"/>
                <a:gd name="T28" fmla="*/ 749 w 1072"/>
                <a:gd name="T29" fmla="*/ 79 h 1050"/>
                <a:gd name="T30" fmla="*/ 642 w 1072"/>
                <a:gd name="T31" fmla="*/ 70 h 1050"/>
                <a:gd name="T32" fmla="*/ 572 w 1072"/>
                <a:gd name="T33" fmla="*/ 88 h 1050"/>
                <a:gd name="T34" fmla="*/ 534 w 1072"/>
                <a:gd name="T35" fmla="*/ 90 h 1050"/>
                <a:gd name="T36" fmla="*/ 511 w 1072"/>
                <a:gd name="T37" fmla="*/ 141 h 1050"/>
                <a:gd name="T38" fmla="*/ 448 w 1072"/>
                <a:gd name="T39" fmla="*/ 127 h 1050"/>
                <a:gd name="T40" fmla="*/ 411 w 1072"/>
                <a:gd name="T41" fmla="*/ 90 h 1050"/>
                <a:gd name="T42" fmla="*/ 335 w 1072"/>
                <a:gd name="T43" fmla="*/ 81 h 1050"/>
                <a:gd name="T44" fmla="*/ 277 w 1072"/>
                <a:gd name="T45" fmla="*/ 88 h 1050"/>
                <a:gd name="T46" fmla="*/ 284 w 1072"/>
                <a:gd name="T47" fmla="*/ 130 h 1050"/>
                <a:gd name="T48" fmla="*/ 281 w 1072"/>
                <a:gd name="T49" fmla="*/ 137 h 1050"/>
                <a:gd name="T50" fmla="*/ 252 w 1072"/>
                <a:gd name="T51" fmla="*/ 195 h 1050"/>
                <a:gd name="T52" fmla="*/ 242 w 1072"/>
                <a:gd name="T53" fmla="*/ 310 h 1050"/>
                <a:gd name="T54" fmla="*/ 259 w 1072"/>
                <a:gd name="T55" fmla="*/ 370 h 1050"/>
                <a:gd name="T56" fmla="*/ 291 w 1072"/>
                <a:gd name="T57" fmla="*/ 425 h 1050"/>
                <a:gd name="T58" fmla="*/ 192 w 1072"/>
                <a:gd name="T59" fmla="*/ 571 h 1050"/>
                <a:gd name="T60" fmla="*/ 119 w 1072"/>
                <a:gd name="T61" fmla="*/ 663 h 1050"/>
                <a:gd name="T62" fmla="*/ 34 w 1072"/>
                <a:gd name="T63" fmla="*/ 814 h 1050"/>
                <a:gd name="T64" fmla="*/ 27 w 1072"/>
                <a:gd name="T65" fmla="*/ 929 h 1050"/>
                <a:gd name="T66" fmla="*/ 8 w 1072"/>
                <a:gd name="T67" fmla="*/ 1038 h 1050"/>
                <a:gd name="T68" fmla="*/ 10 w 1072"/>
                <a:gd name="T69" fmla="*/ 1050 h 1050"/>
                <a:gd name="T70" fmla="*/ 69 w 1072"/>
                <a:gd name="T71" fmla="*/ 1020 h 1050"/>
                <a:gd name="T72" fmla="*/ 104 w 1072"/>
                <a:gd name="T73" fmla="*/ 1044 h 1050"/>
                <a:gd name="T74" fmla="*/ 144 w 1072"/>
                <a:gd name="T75" fmla="*/ 1032 h 1050"/>
                <a:gd name="T76" fmla="*/ 176 w 1072"/>
                <a:gd name="T77" fmla="*/ 1001 h 1050"/>
                <a:gd name="T78" fmla="*/ 191 w 1072"/>
                <a:gd name="T79" fmla="*/ 994 h 1050"/>
                <a:gd name="T80" fmla="*/ 224 w 1072"/>
                <a:gd name="T81" fmla="*/ 982 h 1050"/>
                <a:gd name="T82" fmla="*/ 382 w 1072"/>
                <a:gd name="T83" fmla="*/ 981 h 1050"/>
                <a:gd name="T84" fmla="*/ 772 w 1072"/>
                <a:gd name="T85" fmla="*/ 964 h 10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072" h="1050">
                  <a:moveTo>
                    <a:pt x="820" y="785"/>
                  </a:moveTo>
                  <a:lnTo>
                    <a:pt x="827" y="734"/>
                  </a:lnTo>
                  <a:lnTo>
                    <a:pt x="862" y="700"/>
                  </a:lnTo>
                  <a:lnTo>
                    <a:pt x="883" y="658"/>
                  </a:lnTo>
                  <a:lnTo>
                    <a:pt x="913" y="629"/>
                  </a:lnTo>
                  <a:lnTo>
                    <a:pt x="928" y="596"/>
                  </a:lnTo>
                  <a:lnTo>
                    <a:pt x="946" y="576"/>
                  </a:lnTo>
                  <a:lnTo>
                    <a:pt x="945" y="561"/>
                  </a:lnTo>
                  <a:lnTo>
                    <a:pt x="1008" y="561"/>
                  </a:lnTo>
                  <a:lnTo>
                    <a:pt x="1024" y="517"/>
                  </a:lnTo>
                  <a:lnTo>
                    <a:pt x="1024" y="490"/>
                  </a:lnTo>
                  <a:lnTo>
                    <a:pt x="1066" y="441"/>
                  </a:lnTo>
                  <a:lnTo>
                    <a:pt x="1072" y="402"/>
                  </a:lnTo>
                  <a:lnTo>
                    <a:pt x="1060" y="364"/>
                  </a:lnTo>
                  <a:lnTo>
                    <a:pt x="1033" y="340"/>
                  </a:lnTo>
                  <a:lnTo>
                    <a:pt x="1049" y="317"/>
                  </a:lnTo>
                  <a:lnTo>
                    <a:pt x="1028" y="302"/>
                  </a:lnTo>
                  <a:lnTo>
                    <a:pt x="1004" y="291"/>
                  </a:lnTo>
                  <a:lnTo>
                    <a:pt x="980" y="235"/>
                  </a:lnTo>
                  <a:lnTo>
                    <a:pt x="937" y="194"/>
                  </a:lnTo>
                  <a:lnTo>
                    <a:pt x="937" y="158"/>
                  </a:lnTo>
                  <a:lnTo>
                    <a:pt x="925" y="117"/>
                  </a:lnTo>
                  <a:lnTo>
                    <a:pt x="901" y="111"/>
                  </a:lnTo>
                  <a:lnTo>
                    <a:pt x="904" y="79"/>
                  </a:lnTo>
                  <a:lnTo>
                    <a:pt x="887" y="68"/>
                  </a:lnTo>
                  <a:lnTo>
                    <a:pt x="875" y="21"/>
                  </a:lnTo>
                  <a:lnTo>
                    <a:pt x="857" y="0"/>
                  </a:lnTo>
                  <a:lnTo>
                    <a:pt x="811" y="30"/>
                  </a:lnTo>
                  <a:lnTo>
                    <a:pt x="790" y="61"/>
                  </a:lnTo>
                  <a:lnTo>
                    <a:pt x="749" y="79"/>
                  </a:lnTo>
                  <a:lnTo>
                    <a:pt x="707" y="67"/>
                  </a:lnTo>
                  <a:lnTo>
                    <a:pt x="642" y="70"/>
                  </a:lnTo>
                  <a:lnTo>
                    <a:pt x="601" y="88"/>
                  </a:lnTo>
                  <a:lnTo>
                    <a:pt x="572" y="88"/>
                  </a:lnTo>
                  <a:lnTo>
                    <a:pt x="557" y="96"/>
                  </a:lnTo>
                  <a:lnTo>
                    <a:pt x="534" y="90"/>
                  </a:lnTo>
                  <a:lnTo>
                    <a:pt x="511" y="111"/>
                  </a:lnTo>
                  <a:lnTo>
                    <a:pt x="511" y="141"/>
                  </a:lnTo>
                  <a:lnTo>
                    <a:pt x="490" y="141"/>
                  </a:lnTo>
                  <a:lnTo>
                    <a:pt x="448" y="127"/>
                  </a:lnTo>
                  <a:lnTo>
                    <a:pt x="445" y="99"/>
                  </a:lnTo>
                  <a:lnTo>
                    <a:pt x="411" y="90"/>
                  </a:lnTo>
                  <a:lnTo>
                    <a:pt x="382" y="99"/>
                  </a:lnTo>
                  <a:lnTo>
                    <a:pt x="335" y="81"/>
                  </a:lnTo>
                  <a:lnTo>
                    <a:pt x="299" y="67"/>
                  </a:lnTo>
                  <a:lnTo>
                    <a:pt x="277" y="88"/>
                  </a:lnTo>
                  <a:lnTo>
                    <a:pt x="275" y="115"/>
                  </a:lnTo>
                  <a:lnTo>
                    <a:pt x="284" y="130"/>
                  </a:lnTo>
                  <a:lnTo>
                    <a:pt x="281" y="137"/>
                  </a:lnTo>
                  <a:lnTo>
                    <a:pt x="281" y="137"/>
                  </a:lnTo>
                  <a:lnTo>
                    <a:pt x="271" y="171"/>
                  </a:lnTo>
                  <a:lnTo>
                    <a:pt x="252" y="195"/>
                  </a:lnTo>
                  <a:lnTo>
                    <a:pt x="252" y="247"/>
                  </a:lnTo>
                  <a:lnTo>
                    <a:pt x="242" y="310"/>
                  </a:lnTo>
                  <a:lnTo>
                    <a:pt x="238" y="356"/>
                  </a:lnTo>
                  <a:lnTo>
                    <a:pt x="259" y="370"/>
                  </a:lnTo>
                  <a:lnTo>
                    <a:pt x="276" y="394"/>
                  </a:lnTo>
                  <a:lnTo>
                    <a:pt x="291" y="425"/>
                  </a:lnTo>
                  <a:lnTo>
                    <a:pt x="287" y="445"/>
                  </a:lnTo>
                  <a:lnTo>
                    <a:pt x="192" y="571"/>
                  </a:lnTo>
                  <a:lnTo>
                    <a:pt x="134" y="636"/>
                  </a:lnTo>
                  <a:lnTo>
                    <a:pt x="119" y="663"/>
                  </a:lnTo>
                  <a:lnTo>
                    <a:pt x="47" y="791"/>
                  </a:lnTo>
                  <a:lnTo>
                    <a:pt x="34" y="814"/>
                  </a:lnTo>
                  <a:lnTo>
                    <a:pt x="33" y="862"/>
                  </a:lnTo>
                  <a:lnTo>
                    <a:pt x="27" y="929"/>
                  </a:lnTo>
                  <a:lnTo>
                    <a:pt x="4" y="995"/>
                  </a:lnTo>
                  <a:lnTo>
                    <a:pt x="8" y="1038"/>
                  </a:lnTo>
                  <a:lnTo>
                    <a:pt x="0" y="1046"/>
                  </a:lnTo>
                  <a:lnTo>
                    <a:pt x="10" y="1050"/>
                  </a:lnTo>
                  <a:lnTo>
                    <a:pt x="39" y="1044"/>
                  </a:lnTo>
                  <a:lnTo>
                    <a:pt x="69" y="1020"/>
                  </a:lnTo>
                  <a:lnTo>
                    <a:pt x="90" y="1030"/>
                  </a:lnTo>
                  <a:lnTo>
                    <a:pt x="104" y="1044"/>
                  </a:lnTo>
                  <a:lnTo>
                    <a:pt x="131" y="1044"/>
                  </a:lnTo>
                  <a:lnTo>
                    <a:pt x="144" y="1032"/>
                  </a:lnTo>
                  <a:lnTo>
                    <a:pt x="145" y="1006"/>
                  </a:lnTo>
                  <a:lnTo>
                    <a:pt x="176" y="1001"/>
                  </a:lnTo>
                  <a:lnTo>
                    <a:pt x="180" y="1008"/>
                  </a:lnTo>
                  <a:lnTo>
                    <a:pt x="191" y="994"/>
                  </a:lnTo>
                  <a:lnTo>
                    <a:pt x="208" y="998"/>
                  </a:lnTo>
                  <a:lnTo>
                    <a:pt x="224" y="982"/>
                  </a:lnTo>
                  <a:lnTo>
                    <a:pt x="378" y="982"/>
                  </a:lnTo>
                  <a:lnTo>
                    <a:pt x="382" y="981"/>
                  </a:lnTo>
                  <a:lnTo>
                    <a:pt x="519" y="978"/>
                  </a:lnTo>
                  <a:lnTo>
                    <a:pt x="772" y="964"/>
                  </a:lnTo>
                  <a:lnTo>
                    <a:pt x="820" y="785"/>
                  </a:lnTo>
                  <a:close/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0" name="Freeform 120"/>
            <p:cNvSpPr>
              <a:spLocks/>
            </p:cNvSpPr>
            <p:nvPr/>
          </p:nvSpPr>
          <p:spPr bwMode="auto">
            <a:xfrm>
              <a:off x="728706" y="5021675"/>
              <a:ext cx="267323" cy="213310"/>
            </a:xfrm>
            <a:custGeom>
              <a:avLst/>
              <a:gdLst>
                <a:gd name="T0" fmla="*/ 883 w 1748"/>
                <a:gd name="T1" fmla="*/ 46 h 1397"/>
                <a:gd name="T2" fmla="*/ 919 w 1748"/>
                <a:gd name="T3" fmla="*/ 111 h 1397"/>
                <a:gd name="T4" fmla="*/ 1013 w 1748"/>
                <a:gd name="T5" fmla="*/ 275 h 1397"/>
                <a:gd name="T6" fmla="*/ 978 w 1748"/>
                <a:gd name="T7" fmla="*/ 367 h 1397"/>
                <a:gd name="T8" fmla="*/ 1053 w 1748"/>
                <a:gd name="T9" fmla="*/ 446 h 1397"/>
                <a:gd name="T10" fmla="*/ 1139 w 1748"/>
                <a:gd name="T11" fmla="*/ 444 h 1397"/>
                <a:gd name="T12" fmla="*/ 1164 w 1748"/>
                <a:gd name="T13" fmla="*/ 526 h 1397"/>
                <a:gd name="T14" fmla="*/ 1264 w 1748"/>
                <a:gd name="T15" fmla="*/ 563 h 1397"/>
                <a:gd name="T16" fmla="*/ 1341 w 1748"/>
                <a:gd name="T17" fmla="*/ 608 h 1397"/>
                <a:gd name="T18" fmla="*/ 1325 w 1748"/>
                <a:gd name="T19" fmla="*/ 674 h 1397"/>
                <a:gd name="T20" fmla="*/ 1342 w 1748"/>
                <a:gd name="T21" fmla="*/ 737 h 1397"/>
                <a:gd name="T22" fmla="*/ 1418 w 1748"/>
                <a:gd name="T23" fmla="*/ 753 h 1397"/>
                <a:gd name="T24" fmla="*/ 1505 w 1748"/>
                <a:gd name="T25" fmla="*/ 809 h 1397"/>
                <a:gd name="T26" fmla="*/ 1564 w 1748"/>
                <a:gd name="T27" fmla="*/ 893 h 1397"/>
                <a:gd name="T28" fmla="*/ 1588 w 1748"/>
                <a:gd name="T29" fmla="*/ 961 h 1397"/>
                <a:gd name="T30" fmla="*/ 1673 w 1748"/>
                <a:gd name="T31" fmla="*/ 1016 h 1397"/>
                <a:gd name="T32" fmla="*/ 1733 w 1748"/>
                <a:gd name="T33" fmla="*/ 1108 h 1397"/>
                <a:gd name="T34" fmla="*/ 1741 w 1748"/>
                <a:gd name="T35" fmla="*/ 1135 h 1397"/>
                <a:gd name="T36" fmla="*/ 1609 w 1748"/>
                <a:gd name="T37" fmla="*/ 1136 h 1397"/>
                <a:gd name="T38" fmla="*/ 1503 w 1748"/>
                <a:gd name="T39" fmla="*/ 1113 h 1397"/>
                <a:gd name="T40" fmla="*/ 1437 w 1748"/>
                <a:gd name="T41" fmla="*/ 1100 h 1397"/>
                <a:gd name="T42" fmla="*/ 1353 w 1748"/>
                <a:gd name="T43" fmla="*/ 1080 h 1397"/>
                <a:gd name="T44" fmla="*/ 1334 w 1748"/>
                <a:gd name="T45" fmla="*/ 1141 h 1397"/>
                <a:gd name="T46" fmla="*/ 1244 w 1748"/>
                <a:gd name="T47" fmla="*/ 1149 h 1397"/>
                <a:gd name="T48" fmla="*/ 1198 w 1748"/>
                <a:gd name="T49" fmla="*/ 1143 h 1397"/>
                <a:gd name="T50" fmla="*/ 1156 w 1748"/>
                <a:gd name="T51" fmla="*/ 1125 h 1397"/>
                <a:gd name="T52" fmla="*/ 1037 w 1748"/>
                <a:gd name="T53" fmla="*/ 1187 h 1397"/>
                <a:gd name="T54" fmla="*/ 915 w 1748"/>
                <a:gd name="T55" fmla="*/ 1183 h 1397"/>
                <a:gd name="T56" fmla="*/ 817 w 1748"/>
                <a:gd name="T57" fmla="*/ 1209 h 1397"/>
                <a:gd name="T58" fmla="*/ 810 w 1748"/>
                <a:gd name="T59" fmla="*/ 1275 h 1397"/>
                <a:gd name="T60" fmla="*/ 744 w 1748"/>
                <a:gd name="T61" fmla="*/ 1289 h 1397"/>
                <a:gd name="T62" fmla="*/ 642 w 1748"/>
                <a:gd name="T63" fmla="*/ 1267 h 1397"/>
                <a:gd name="T64" fmla="*/ 549 w 1748"/>
                <a:gd name="T65" fmla="*/ 1270 h 1397"/>
                <a:gd name="T66" fmla="*/ 461 w 1748"/>
                <a:gd name="T67" fmla="*/ 1242 h 1397"/>
                <a:gd name="T68" fmla="*/ 331 w 1748"/>
                <a:gd name="T69" fmla="*/ 1145 h 1397"/>
                <a:gd name="T70" fmla="*/ 263 w 1748"/>
                <a:gd name="T71" fmla="*/ 1121 h 1397"/>
                <a:gd name="T72" fmla="*/ 200 w 1748"/>
                <a:gd name="T73" fmla="*/ 1160 h 1397"/>
                <a:gd name="T74" fmla="*/ 161 w 1748"/>
                <a:gd name="T75" fmla="*/ 1198 h 1397"/>
                <a:gd name="T76" fmla="*/ 129 w 1748"/>
                <a:gd name="T77" fmla="*/ 1252 h 1397"/>
                <a:gd name="T78" fmla="*/ 132 w 1748"/>
                <a:gd name="T79" fmla="*/ 1312 h 1397"/>
                <a:gd name="T80" fmla="*/ 109 w 1748"/>
                <a:gd name="T81" fmla="*/ 1385 h 1397"/>
                <a:gd name="T82" fmla="*/ 36 w 1748"/>
                <a:gd name="T83" fmla="*/ 1378 h 1397"/>
                <a:gd name="T84" fmla="*/ 1 w 1748"/>
                <a:gd name="T85" fmla="*/ 564 h 1397"/>
                <a:gd name="T86" fmla="*/ 151 w 1748"/>
                <a:gd name="T87" fmla="*/ 518 h 1397"/>
                <a:gd name="T88" fmla="*/ 176 w 1748"/>
                <a:gd name="T89" fmla="*/ 458 h 1397"/>
                <a:gd name="T90" fmla="*/ 174 w 1748"/>
                <a:gd name="T91" fmla="*/ 373 h 1397"/>
                <a:gd name="T92" fmla="*/ 274 w 1748"/>
                <a:gd name="T93" fmla="*/ 388 h 1397"/>
                <a:gd name="T94" fmla="*/ 442 w 1748"/>
                <a:gd name="T95" fmla="*/ 379 h 1397"/>
                <a:gd name="T96" fmla="*/ 516 w 1748"/>
                <a:gd name="T97" fmla="*/ 310 h 1397"/>
                <a:gd name="T98" fmla="*/ 544 w 1748"/>
                <a:gd name="T99" fmla="*/ 234 h 1397"/>
                <a:gd name="T100" fmla="*/ 583 w 1748"/>
                <a:gd name="T101" fmla="*/ 185 h 1397"/>
                <a:gd name="T102" fmla="*/ 657 w 1748"/>
                <a:gd name="T103" fmla="*/ 121 h 1397"/>
                <a:gd name="T104" fmla="*/ 709 w 1748"/>
                <a:gd name="T105" fmla="*/ 46 h 1397"/>
                <a:gd name="T106" fmla="*/ 809 w 1748"/>
                <a:gd name="T107" fmla="*/ 37 h 13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748" h="1397">
                  <a:moveTo>
                    <a:pt x="863" y="0"/>
                  </a:moveTo>
                  <a:lnTo>
                    <a:pt x="883" y="22"/>
                  </a:lnTo>
                  <a:lnTo>
                    <a:pt x="883" y="46"/>
                  </a:lnTo>
                  <a:lnTo>
                    <a:pt x="873" y="59"/>
                  </a:lnTo>
                  <a:lnTo>
                    <a:pt x="912" y="92"/>
                  </a:lnTo>
                  <a:lnTo>
                    <a:pt x="919" y="111"/>
                  </a:lnTo>
                  <a:lnTo>
                    <a:pt x="967" y="176"/>
                  </a:lnTo>
                  <a:lnTo>
                    <a:pt x="999" y="248"/>
                  </a:lnTo>
                  <a:lnTo>
                    <a:pt x="1013" y="275"/>
                  </a:lnTo>
                  <a:lnTo>
                    <a:pt x="1004" y="315"/>
                  </a:lnTo>
                  <a:lnTo>
                    <a:pt x="992" y="331"/>
                  </a:lnTo>
                  <a:lnTo>
                    <a:pt x="978" y="367"/>
                  </a:lnTo>
                  <a:lnTo>
                    <a:pt x="981" y="423"/>
                  </a:lnTo>
                  <a:lnTo>
                    <a:pt x="1006" y="445"/>
                  </a:lnTo>
                  <a:lnTo>
                    <a:pt x="1053" y="446"/>
                  </a:lnTo>
                  <a:lnTo>
                    <a:pt x="1067" y="427"/>
                  </a:lnTo>
                  <a:lnTo>
                    <a:pt x="1122" y="429"/>
                  </a:lnTo>
                  <a:lnTo>
                    <a:pt x="1139" y="444"/>
                  </a:lnTo>
                  <a:lnTo>
                    <a:pt x="1126" y="468"/>
                  </a:lnTo>
                  <a:lnTo>
                    <a:pt x="1132" y="502"/>
                  </a:lnTo>
                  <a:lnTo>
                    <a:pt x="1164" y="526"/>
                  </a:lnTo>
                  <a:lnTo>
                    <a:pt x="1206" y="544"/>
                  </a:lnTo>
                  <a:lnTo>
                    <a:pt x="1236" y="546"/>
                  </a:lnTo>
                  <a:lnTo>
                    <a:pt x="1264" y="563"/>
                  </a:lnTo>
                  <a:lnTo>
                    <a:pt x="1274" y="588"/>
                  </a:lnTo>
                  <a:lnTo>
                    <a:pt x="1310" y="606"/>
                  </a:lnTo>
                  <a:lnTo>
                    <a:pt x="1341" y="608"/>
                  </a:lnTo>
                  <a:lnTo>
                    <a:pt x="1356" y="628"/>
                  </a:lnTo>
                  <a:lnTo>
                    <a:pt x="1348" y="654"/>
                  </a:lnTo>
                  <a:lnTo>
                    <a:pt x="1325" y="674"/>
                  </a:lnTo>
                  <a:lnTo>
                    <a:pt x="1320" y="688"/>
                  </a:lnTo>
                  <a:lnTo>
                    <a:pt x="1306" y="705"/>
                  </a:lnTo>
                  <a:lnTo>
                    <a:pt x="1342" y="737"/>
                  </a:lnTo>
                  <a:lnTo>
                    <a:pt x="1374" y="746"/>
                  </a:lnTo>
                  <a:lnTo>
                    <a:pt x="1388" y="738"/>
                  </a:lnTo>
                  <a:lnTo>
                    <a:pt x="1418" y="753"/>
                  </a:lnTo>
                  <a:lnTo>
                    <a:pt x="1431" y="751"/>
                  </a:lnTo>
                  <a:lnTo>
                    <a:pt x="1491" y="787"/>
                  </a:lnTo>
                  <a:lnTo>
                    <a:pt x="1505" y="809"/>
                  </a:lnTo>
                  <a:lnTo>
                    <a:pt x="1507" y="863"/>
                  </a:lnTo>
                  <a:lnTo>
                    <a:pt x="1526" y="881"/>
                  </a:lnTo>
                  <a:lnTo>
                    <a:pt x="1564" y="893"/>
                  </a:lnTo>
                  <a:lnTo>
                    <a:pt x="1574" y="908"/>
                  </a:lnTo>
                  <a:lnTo>
                    <a:pt x="1572" y="943"/>
                  </a:lnTo>
                  <a:lnTo>
                    <a:pt x="1588" y="961"/>
                  </a:lnTo>
                  <a:lnTo>
                    <a:pt x="1650" y="976"/>
                  </a:lnTo>
                  <a:lnTo>
                    <a:pt x="1678" y="998"/>
                  </a:lnTo>
                  <a:lnTo>
                    <a:pt x="1673" y="1016"/>
                  </a:lnTo>
                  <a:lnTo>
                    <a:pt x="1679" y="1072"/>
                  </a:lnTo>
                  <a:lnTo>
                    <a:pt x="1699" y="1086"/>
                  </a:lnTo>
                  <a:lnTo>
                    <a:pt x="1733" y="1108"/>
                  </a:lnTo>
                  <a:lnTo>
                    <a:pt x="1748" y="1129"/>
                  </a:lnTo>
                  <a:lnTo>
                    <a:pt x="1748" y="1137"/>
                  </a:lnTo>
                  <a:lnTo>
                    <a:pt x="1741" y="1135"/>
                  </a:lnTo>
                  <a:lnTo>
                    <a:pt x="1707" y="1115"/>
                  </a:lnTo>
                  <a:lnTo>
                    <a:pt x="1665" y="1111"/>
                  </a:lnTo>
                  <a:lnTo>
                    <a:pt x="1609" y="1136"/>
                  </a:lnTo>
                  <a:lnTo>
                    <a:pt x="1598" y="1130"/>
                  </a:lnTo>
                  <a:lnTo>
                    <a:pt x="1528" y="1129"/>
                  </a:lnTo>
                  <a:lnTo>
                    <a:pt x="1503" y="1113"/>
                  </a:lnTo>
                  <a:lnTo>
                    <a:pt x="1475" y="1108"/>
                  </a:lnTo>
                  <a:lnTo>
                    <a:pt x="1458" y="1097"/>
                  </a:lnTo>
                  <a:lnTo>
                    <a:pt x="1437" y="1100"/>
                  </a:lnTo>
                  <a:lnTo>
                    <a:pt x="1397" y="1094"/>
                  </a:lnTo>
                  <a:lnTo>
                    <a:pt x="1381" y="1078"/>
                  </a:lnTo>
                  <a:lnTo>
                    <a:pt x="1353" y="1080"/>
                  </a:lnTo>
                  <a:lnTo>
                    <a:pt x="1351" y="1093"/>
                  </a:lnTo>
                  <a:lnTo>
                    <a:pt x="1359" y="1106"/>
                  </a:lnTo>
                  <a:lnTo>
                    <a:pt x="1334" y="1141"/>
                  </a:lnTo>
                  <a:lnTo>
                    <a:pt x="1313" y="1141"/>
                  </a:lnTo>
                  <a:lnTo>
                    <a:pt x="1288" y="1147"/>
                  </a:lnTo>
                  <a:lnTo>
                    <a:pt x="1244" y="1149"/>
                  </a:lnTo>
                  <a:lnTo>
                    <a:pt x="1222" y="1165"/>
                  </a:lnTo>
                  <a:lnTo>
                    <a:pt x="1206" y="1165"/>
                  </a:lnTo>
                  <a:lnTo>
                    <a:pt x="1198" y="1143"/>
                  </a:lnTo>
                  <a:lnTo>
                    <a:pt x="1185" y="1140"/>
                  </a:lnTo>
                  <a:lnTo>
                    <a:pt x="1180" y="1127"/>
                  </a:lnTo>
                  <a:lnTo>
                    <a:pt x="1156" y="1125"/>
                  </a:lnTo>
                  <a:lnTo>
                    <a:pt x="1080" y="1158"/>
                  </a:lnTo>
                  <a:lnTo>
                    <a:pt x="1051" y="1169"/>
                  </a:lnTo>
                  <a:lnTo>
                    <a:pt x="1037" y="1187"/>
                  </a:lnTo>
                  <a:lnTo>
                    <a:pt x="959" y="1197"/>
                  </a:lnTo>
                  <a:lnTo>
                    <a:pt x="934" y="1206"/>
                  </a:lnTo>
                  <a:lnTo>
                    <a:pt x="915" y="1183"/>
                  </a:lnTo>
                  <a:lnTo>
                    <a:pt x="879" y="1176"/>
                  </a:lnTo>
                  <a:lnTo>
                    <a:pt x="843" y="1176"/>
                  </a:lnTo>
                  <a:lnTo>
                    <a:pt x="817" y="1209"/>
                  </a:lnTo>
                  <a:lnTo>
                    <a:pt x="788" y="1238"/>
                  </a:lnTo>
                  <a:lnTo>
                    <a:pt x="791" y="1259"/>
                  </a:lnTo>
                  <a:lnTo>
                    <a:pt x="810" y="1275"/>
                  </a:lnTo>
                  <a:lnTo>
                    <a:pt x="803" y="1289"/>
                  </a:lnTo>
                  <a:lnTo>
                    <a:pt x="760" y="1299"/>
                  </a:lnTo>
                  <a:lnTo>
                    <a:pt x="744" y="1289"/>
                  </a:lnTo>
                  <a:lnTo>
                    <a:pt x="700" y="1280"/>
                  </a:lnTo>
                  <a:lnTo>
                    <a:pt x="667" y="1268"/>
                  </a:lnTo>
                  <a:lnTo>
                    <a:pt x="642" y="1267"/>
                  </a:lnTo>
                  <a:lnTo>
                    <a:pt x="619" y="1278"/>
                  </a:lnTo>
                  <a:lnTo>
                    <a:pt x="594" y="1273"/>
                  </a:lnTo>
                  <a:lnTo>
                    <a:pt x="549" y="1270"/>
                  </a:lnTo>
                  <a:lnTo>
                    <a:pt x="512" y="1249"/>
                  </a:lnTo>
                  <a:lnTo>
                    <a:pt x="472" y="1252"/>
                  </a:lnTo>
                  <a:lnTo>
                    <a:pt x="461" y="1242"/>
                  </a:lnTo>
                  <a:lnTo>
                    <a:pt x="412" y="1200"/>
                  </a:lnTo>
                  <a:lnTo>
                    <a:pt x="383" y="1190"/>
                  </a:lnTo>
                  <a:lnTo>
                    <a:pt x="331" y="1145"/>
                  </a:lnTo>
                  <a:lnTo>
                    <a:pt x="310" y="1143"/>
                  </a:lnTo>
                  <a:lnTo>
                    <a:pt x="282" y="1121"/>
                  </a:lnTo>
                  <a:lnTo>
                    <a:pt x="263" y="1121"/>
                  </a:lnTo>
                  <a:lnTo>
                    <a:pt x="258" y="1138"/>
                  </a:lnTo>
                  <a:lnTo>
                    <a:pt x="227" y="1134"/>
                  </a:lnTo>
                  <a:lnTo>
                    <a:pt x="200" y="1160"/>
                  </a:lnTo>
                  <a:lnTo>
                    <a:pt x="177" y="1160"/>
                  </a:lnTo>
                  <a:lnTo>
                    <a:pt x="164" y="1172"/>
                  </a:lnTo>
                  <a:lnTo>
                    <a:pt x="161" y="1198"/>
                  </a:lnTo>
                  <a:lnTo>
                    <a:pt x="143" y="1219"/>
                  </a:lnTo>
                  <a:lnTo>
                    <a:pt x="143" y="1238"/>
                  </a:lnTo>
                  <a:lnTo>
                    <a:pt x="129" y="1252"/>
                  </a:lnTo>
                  <a:lnTo>
                    <a:pt x="104" y="1253"/>
                  </a:lnTo>
                  <a:lnTo>
                    <a:pt x="104" y="1275"/>
                  </a:lnTo>
                  <a:lnTo>
                    <a:pt x="132" y="1312"/>
                  </a:lnTo>
                  <a:lnTo>
                    <a:pt x="121" y="1329"/>
                  </a:lnTo>
                  <a:lnTo>
                    <a:pt x="111" y="1355"/>
                  </a:lnTo>
                  <a:lnTo>
                    <a:pt x="109" y="1385"/>
                  </a:lnTo>
                  <a:lnTo>
                    <a:pt x="88" y="1391"/>
                  </a:lnTo>
                  <a:lnTo>
                    <a:pt x="70" y="1397"/>
                  </a:lnTo>
                  <a:lnTo>
                    <a:pt x="36" y="1378"/>
                  </a:lnTo>
                  <a:lnTo>
                    <a:pt x="24" y="1364"/>
                  </a:lnTo>
                  <a:lnTo>
                    <a:pt x="0" y="1364"/>
                  </a:lnTo>
                  <a:lnTo>
                    <a:pt x="1" y="564"/>
                  </a:lnTo>
                  <a:lnTo>
                    <a:pt x="79" y="546"/>
                  </a:lnTo>
                  <a:lnTo>
                    <a:pt x="127" y="546"/>
                  </a:lnTo>
                  <a:lnTo>
                    <a:pt x="151" y="518"/>
                  </a:lnTo>
                  <a:lnTo>
                    <a:pt x="204" y="482"/>
                  </a:lnTo>
                  <a:lnTo>
                    <a:pt x="197" y="458"/>
                  </a:lnTo>
                  <a:lnTo>
                    <a:pt x="176" y="458"/>
                  </a:lnTo>
                  <a:lnTo>
                    <a:pt x="145" y="420"/>
                  </a:lnTo>
                  <a:lnTo>
                    <a:pt x="150" y="390"/>
                  </a:lnTo>
                  <a:lnTo>
                    <a:pt x="174" y="373"/>
                  </a:lnTo>
                  <a:lnTo>
                    <a:pt x="203" y="380"/>
                  </a:lnTo>
                  <a:lnTo>
                    <a:pt x="245" y="375"/>
                  </a:lnTo>
                  <a:lnTo>
                    <a:pt x="274" y="388"/>
                  </a:lnTo>
                  <a:lnTo>
                    <a:pt x="322" y="394"/>
                  </a:lnTo>
                  <a:lnTo>
                    <a:pt x="374" y="388"/>
                  </a:lnTo>
                  <a:lnTo>
                    <a:pt x="442" y="379"/>
                  </a:lnTo>
                  <a:lnTo>
                    <a:pt x="477" y="352"/>
                  </a:lnTo>
                  <a:lnTo>
                    <a:pt x="507" y="336"/>
                  </a:lnTo>
                  <a:lnTo>
                    <a:pt x="516" y="310"/>
                  </a:lnTo>
                  <a:lnTo>
                    <a:pt x="511" y="284"/>
                  </a:lnTo>
                  <a:lnTo>
                    <a:pt x="518" y="252"/>
                  </a:lnTo>
                  <a:lnTo>
                    <a:pt x="544" y="234"/>
                  </a:lnTo>
                  <a:lnTo>
                    <a:pt x="542" y="206"/>
                  </a:lnTo>
                  <a:lnTo>
                    <a:pt x="569" y="176"/>
                  </a:lnTo>
                  <a:lnTo>
                    <a:pt x="583" y="185"/>
                  </a:lnTo>
                  <a:lnTo>
                    <a:pt x="603" y="183"/>
                  </a:lnTo>
                  <a:lnTo>
                    <a:pt x="636" y="130"/>
                  </a:lnTo>
                  <a:lnTo>
                    <a:pt x="657" y="121"/>
                  </a:lnTo>
                  <a:lnTo>
                    <a:pt x="656" y="97"/>
                  </a:lnTo>
                  <a:lnTo>
                    <a:pt x="662" y="72"/>
                  </a:lnTo>
                  <a:lnTo>
                    <a:pt x="709" y="46"/>
                  </a:lnTo>
                  <a:lnTo>
                    <a:pt x="742" y="23"/>
                  </a:lnTo>
                  <a:lnTo>
                    <a:pt x="786" y="23"/>
                  </a:lnTo>
                  <a:lnTo>
                    <a:pt x="809" y="37"/>
                  </a:lnTo>
                  <a:lnTo>
                    <a:pt x="856" y="15"/>
                  </a:lnTo>
                  <a:lnTo>
                    <a:pt x="863" y="0"/>
                  </a:lnTo>
                  <a:close/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1" name="Freeform 121"/>
            <p:cNvSpPr>
              <a:spLocks/>
            </p:cNvSpPr>
            <p:nvPr/>
          </p:nvSpPr>
          <p:spPr bwMode="auto">
            <a:xfrm>
              <a:off x="729621" y="4376254"/>
              <a:ext cx="185845" cy="400070"/>
            </a:xfrm>
            <a:custGeom>
              <a:avLst/>
              <a:gdLst>
                <a:gd name="T0" fmla="*/ 1044 w 1220"/>
                <a:gd name="T1" fmla="*/ 2620 h 2622"/>
                <a:gd name="T2" fmla="*/ 1044 w 1220"/>
                <a:gd name="T3" fmla="*/ 2554 h 2622"/>
                <a:gd name="T4" fmla="*/ 1220 w 1220"/>
                <a:gd name="T5" fmla="*/ 2537 h 2622"/>
                <a:gd name="T6" fmla="*/ 1141 w 1220"/>
                <a:gd name="T7" fmla="*/ 721 h 2622"/>
                <a:gd name="T8" fmla="*/ 1122 w 1220"/>
                <a:gd name="T9" fmla="*/ 629 h 2622"/>
                <a:gd name="T10" fmla="*/ 1099 w 1220"/>
                <a:gd name="T11" fmla="*/ 579 h 2622"/>
                <a:gd name="T12" fmla="*/ 1120 w 1220"/>
                <a:gd name="T13" fmla="*/ 521 h 2622"/>
                <a:gd name="T14" fmla="*/ 1146 w 1220"/>
                <a:gd name="T15" fmla="*/ 457 h 2622"/>
                <a:gd name="T16" fmla="*/ 1146 w 1220"/>
                <a:gd name="T17" fmla="*/ 417 h 2622"/>
                <a:gd name="T18" fmla="*/ 1125 w 1220"/>
                <a:gd name="T19" fmla="*/ 368 h 2622"/>
                <a:gd name="T20" fmla="*/ 1141 w 1220"/>
                <a:gd name="T21" fmla="*/ 289 h 2622"/>
                <a:gd name="T22" fmla="*/ 1153 w 1220"/>
                <a:gd name="T23" fmla="*/ 260 h 2622"/>
                <a:gd name="T24" fmla="*/ 1136 w 1220"/>
                <a:gd name="T25" fmla="*/ 208 h 2622"/>
                <a:gd name="T26" fmla="*/ 1110 w 1220"/>
                <a:gd name="T27" fmla="*/ 179 h 2622"/>
                <a:gd name="T28" fmla="*/ 1077 w 1220"/>
                <a:gd name="T29" fmla="*/ 174 h 2622"/>
                <a:gd name="T30" fmla="*/ 1044 w 1220"/>
                <a:gd name="T31" fmla="*/ 179 h 2622"/>
                <a:gd name="T32" fmla="*/ 920 w 1220"/>
                <a:gd name="T33" fmla="*/ 164 h 2622"/>
                <a:gd name="T34" fmla="*/ 895 w 1220"/>
                <a:gd name="T35" fmla="*/ 142 h 2622"/>
                <a:gd name="T36" fmla="*/ 846 w 1220"/>
                <a:gd name="T37" fmla="*/ 137 h 2622"/>
                <a:gd name="T38" fmla="*/ 781 w 1220"/>
                <a:gd name="T39" fmla="*/ 120 h 2622"/>
                <a:gd name="T40" fmla="*/ 767 w 1220"/>
                <a:gd name="T41" fmla="*/ 99 h 2622"/>
                <a:gd name="T42" fmla="*/ 781 w 1220"/>
                <a:gd name="T43" fmla="*/ 93 h 2622"/>
                <a:gd name="T44" fmla="*/ 779 w 1220"/>
                <a:gd name="T45" fmla="*/ 71 h 2622"/>
                <a:gd name="T46" fmla="*/ 702 w 1220"/>
                <a:gd name="T47" fmla="*/ 28 h 2622"/>
                <a:gd name="T48" fmla="*/ 661 w 1220"/>
                <a:gd name="T49" fmla="*/ 28 h 2622"/>
                <a:gd name="T50" fmla="*/ 597 w 1220"/>
                <a:gd name="T51" fmla="*/ 12 h 2622"/>
                <a:gd name="T52" fmla="*/ 583 w 1220"/>
                <a:gd name="T53" fmla="*/ 3 h 2622"/>
                <a:gd name="T54" fmla="*/ 563 w 1220"/>
                <a:gd name="T55" fmla="*/ 19 h 2622"/>
                <a:gd name="T56" fmla="*/ 525 w 1220"/>
                <a:gd name="T57" fmla="*/ 0 h 2622"/>
                <a:gd name="T58" fmla="*/ 510 w 1220"/>
                <a:gd name="T59" fmla="*/ 0 h 2622"/>
                <a:gd name="T60" fmla="*/ 453 w 1220"/>
                <a:gd name="T61" fmla="*/ 29 h 2622"/>
                <a:gd name="T62" fmla="*/ 364 w 1220"/>
                <a:gd name="T63" fmla="*/ 37 h 2622"/>
                <a:gd name="T64" fmla="*/ 285 w 1220"/>
                <a:gd name="T65" fmla="*/ 74 h 2622"/>
                <a:gd name="T66" fmla="*/ 241 w 1220"/>
                <a:gd name="T67" fmla="*/ 119 h 2622"/>
                <a:gd name="T68" fmla="*/ 230 w 1220"/>
                <a:gd name="T69" fmla="*/ 168 h 2622"/>
                <a:gd name="T70" fmla="*/ 206 w 1220"/>
                <a:gd name="T71" fmla="*/ 186 h 2622"/>
                <a:gd name="T72" fmla="*/ 201 w 1220"/>
                <a:gd name="T73" fmla="*/ 281 h 2622"/>
                <a:gd name="T74" fmla="*/ 234 w 1220"/>
                <a:gd name="T75" fmla="*/ 331 h 2622"/>
                <a:gd name="T76" fmla="*/ 257 w 1220"/>
                <a:gd name="T77" fmla="*/ 405 h 2622"/>
                <a:gd name="T78" fmla="*/ 241 w 1220"/>
                <a:gd name="T79" fmla="*/ 447 h 2622"/>
                <a:gd name="T80" fmla="*/ 193 w 1220"/>
                <a:gd name="T81" fmla="*/ 496 h 2622"/>
                <a:gd name="T82" fmla="*/ 187 w 1220"/>
                <a:gd name="T83" fmla="*/ 513 h 2622"/>
                <a:gd name="T84" fmla="*/ 125 w 1220"/>
                <a:gd name="T85" fmla="*/ 565 h 2622"/>
                <a:gd name="T86" fmla="*/ 87 w 1220"/>
                <a:gd name="T87" fmla="*/ 580 h 2622"/>
                <a:gd name="T88" fmla="*/ 7 w 1220"/>
                <a:gd name="T89" fmla="*/ 548 h 2622"/>
                <a:gd name="T90" fmla="*/ 0 w 1220"/>
                <a:gd name="T91" fmla="*/ 2090 h 2622"/>
                <a:gd name="T92" fmla="*/ 1044 w 1220"/>
                <a:gd name="T93" fmla="*/ 2620 h 2622"/>
                <a:gd name="T94" fmla="*/ 1044 w 1220"/>
                <a:gd name="T95" fmla="*/ 2622 h 2622"/>
                <a:gd name="T96" fmla="*/ 1044 w 1220"/>
                <a:gd name="T97" fmla="*/ 2620 h 26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220" h="2622">
                  <a:moveTo>
                    <a:pt x="1044" y="2620"/>
                  </a:moveTo>
                  <a:lnTo>
                    <a:pt x="1044" y="2554"/>
                  </a:lnTo>
                  <a:lnTo>
                    <a:pt x="1220" y="2537"/>
                  </a:lnTo>
                  <a:lnTo>
                    <a:pt x="1141" y="721"/>
                  </a:lnTo>
                  <a:lnTo>
                    <a:pt x="1122" y="629"/>
                  </a:lnTo>
                  <a:lnTo>
                    <a:pt x="1099" y="579"/>
                  </a:lnTo>
                  <a:lnTo>
                    <a:pt x="1120" y="521"/>
                  </a:lnTo>
                  <a:lnTo>
                    <a:pt x="1146" y="457"/>
                  </a:lnTo>
                  <a:lnTo>
                    <a:pt x="1146" y="417"/>
                  </a:lnTo>
                  <a:lnTo>
                    <a:pt x="1125" y="368"/>
                  </a:lnTo>
                  <a:lnTo>
                    <a:pt x="1141" y="289"/>
                  </a:lnTo>
                  <a:lnTo>
                    <a:pt x="1153" y="260"/>
                  </a:lnTo>
                  <a:lnTo>
                    <a:pt x="1136" y="208"/>
                  </a:lnTo>
                  <a:lnTo>
                    <a:pt x="1110" y="179"/>
                  </a:lnTo>
                  <a:lnTo>
                    <a:pt x="1077" y="174"/>
                  </a:lnTo>
                  <a:lnTo>
                    <a:pt x="1044" y="179"/>
                  </a:lnTo>
                  <a:lnTo>
                    <a:pt x="920" y="164"/>
                  </a:lnTo>
                  <a:lnTo>
                    <a:pt x="895" y="142"/>
                  </a:lnTo>
                  <a:lnTo>
                    <a:pt x="846" y="137"/>
                  </a:lnTo>
                  <a:lnTo>
                    <a:pt x="781" y="120"/>
                  </a:lnTo>
                  <a:lnTo>
                    <a:pt x="767" y="99"/>
                  </a:lnTo>
                  <a:lnTo>
                    <a:pt x="781" y="93"/>
                  </a:lnTo>
                  <a:lnTo>
                    <a:pt x="779" y="71"/>
                  </a:lnTo>
                  <a:lnTo>
                    <a:pt x="702" y="28"/>
                  </a:lnTo>
                  <a:lnTo>
                    <a:pt x="661" y="28"/>
                  </a:lnTo>
                  <a:lnTo>
                    <a:pt x="597" y="12"/>
                  </a:lnTo>
                  <a:lnTo>
                    <a:pt x="583" y="3"/>
                  </a:lnTo>
                  <a:lnTo>
                    <a:pt x="563" y="19"/>
                  </a:lnTo>
                  <a:lnTo>
                    <a:pt x="525" y="0"/>
                  </a:lnTo>
                  <a:lnTo>
                    <a:pt x="510" y="0"/>
                  </a:lnTo>
                  <a:lnTo>
                    <a:pt x="453" y="29"/>
                  </a:lnTo>
                  <a:lnTo>
                    <a:pt x="364" y="37"/>
                  </a:lnTo>
                  <a:lnTo>
                    <a:pt x="285" y="74"/>
                  </a:lnTo>
                  <a:lnTo>
                    <a:pt x="241" y="119"/>
                  </a:lnTo>
                  <a:lnTo>
                    <a:pt x="230" y="168"/>
                  </a:lnTo>
                  <a:lnTo>
                    <a:pt x="206" y="186"/>
                  </a:lnTo>
                  <a:lnTo>
                    <a:pt x="201" y="281"/>
                  </a:lnTo>
                  <a:lnTo>
                    <a:pt x="234" y="331"/>
                  </a:lnTo>
                  <a:lnTo>
                    <a:pt x="257" y="405"/>
                  </a:lnTo>
                  <a:lnTo>
                    <a:pt x="241" y="447"/>
                  </a:lnTo>
                  <a:lnTo>
                    <a:pt x="193" y="496"/>
                  </a:lnTo>
                  <a:lnTo>
                    <a:pt x="187" y="513"/>
                  </a:lnTo>
                  <a:lnTo>
                    <a:pt x="125" y="565"/>
                  </a:lnTo>
                  <a:lnTo>
                    <a:pt x="87" y="580"/>
                  </a:lnTo>
                  <a:lnTo>
                    <a:pt x="7" y="548"/>
                  </a:lnTo>
                  <a:lnTo>
                    <a:pt x="0" y="2090"/>
                  </a:lnTo>
                  <a:lnTo>
                    <a:pt x="1044" y="2620"/>
                  </a:lnTo>
                  <a:lnTo>
                    <a:pt x="1044" y="2622"/>
                  </a:lnTo>
                  <a:lnTo>
                    <a:pt x="1044" y="2620"/>
                  </a:lnTo>
                  <a:close/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2" name="Freeform 122"/>
            <p:cNvSpPr>
              <a:spLocks/>
            </p:cNvSpPr>
            <p:nvPr/>
          </p:nvSpPr>
          <p:spPr bwMode="auto">
            <a:xfrm>
              <a:off x="729621" y="4695760"/>
              <a:ext cx="161126" cy="411971"/>
            </a:xfrm>
            <a:custGeom>
              <a:avLst/>
              <a:gdLst>
                <a:gd name="T0" fmla="*/ 1044 w 1057"/>
                <a:gd name="T1" fmla="*/ 530 h 2705"/>
                <a:gd name="T2" fmla="*/ 1028 w 1057"/>
                <a:gd name="T3" fmla="*/ 1268 h 2705"/>
                <a:gd name="T4" fmla="*/ 963 w 1057"/>
                <a:gd name="T5" fmla="*/ 1270 h 2705"/>
                <a:gd name="T6" fmla="*/ 884 w 1057"/>
                <a:gd name="T7" fmla="*/ 1296 h 2705"/>
                <a:gd name="T8" fmla="*/ 903 w 1057"/>
                <a:gd name="T9" fmla="*/ 1367 h 2705"/>
                <a:gd name="T10" fmla="*/ 822 w 1057"/>
                <a:gd name="T11" fmla="*/ 1488 h 2705"/>
                <a:gd name="T12" fmla="*/ 770 w 1057"/>
                <a:gd name="T13" fmla="*/ 1518 h 2705"/>
                <a:gd name="T14" fmla="*/ 793 w 1057"/>
                <a:gd name="T15" fmla="*/ 1565 h 2705"/>
                <a:gd name="T16" fmla="*/ 737 w 1057"/>
                <a:gd name="T17" fmla="*/ 1627 h 2705"/>
                <a:gd name="T18" fmla="*/ 764 w 1057"/>
                <a:gd name="T19" fmla="*/ 1671 h 2705"/>
                <a:gd name="T20" fmla="*/ 748 w 1057"/>
                <a:gd name="T21" fmla="*/ 1738 h 2705"/>
                <a:gd name="T22" fmla="*/ 690 w 1057"/>
                <a:gd name="T23" fmla="*/ 1841 h 2705"/>
                <a:gd name="T24" fmla="*/ 758 w 1057"/>
                <a:gd name="T25" fmla="*/ 1834 h 2705"/>
                <a:gd name="T26" fmla="*/ 779 w 1057"/>
                <a:gd name="T27" fmla="*/ 1865 h 2705"/>
                <a:gd name="T28" fmla="*/ 784 w 1057"/>
                <a:gd name="T29" fmla="*/ 1897 h 2705"/>
                <a:gd name="T30" fmla="*/ 787 w 1057"/>
                <a:gd name="T31" fmla="*/ 1952 h 2705"/>
                <a:gd name="T32" fmla="*/ 796 w 1057"/>
                <a:gd name="T33" fmla="*/ 2035 h 2705"/>
                <a:gd name="T34" fmla="*/ 882 w 1057"/>
                <a:gd name="T35" fmla="*/ 2081 h 2705"/>
                <a:gd name="T36" fmla="*/ 866 w 1057"/>
                <a:gd name="T37" fmla="*/ 2132 h 2705"/>
                <a:gd name="T38" fmla="*/ 808 w 1057"/>
                <a:gd name="T39" fmla="*/ 2178 h 2705"/>
                <a:gd name="T40" fmla="*/ 741 w 1057"/>
                <a:gd name="T41" fmla="*/ 2164 h 2705"/>
                <a:gd name="T42" fmla="*/ 661 w 1057"/>
                <a:gd name="T43" fmla="*/ 2213 h 2705"/>
                <a:gd name="T44" fmla="*/ 656 w 1057"/>
                <a:gd name="T45" fmla="*/ 2262 h 2705"/>
                <a:gd name="T46" fmla="*/ 602 w 1057"/>
                <a:gd name="T47" fmla="*/ 2324 h 2705"/>
                <a:gd name="T48" fmla="*/ 568 w 1057"/>
                <a:gd name="T49" fmla="*/ 2317 h 2705"/>
                <a:gd name="T50" fmla="*/ 543 w 1057"/>
                <a:gd name="T51" fmla="*/ 2375 h 2705"/>
                <a:gd name="T52" fmla="*/ 510 w 1057"/>
                <a:gd name="T53" fmla="*/ 2425 h 2705"/>
                <a:gd name="T54" fmla="*/ 506 w 1057"/>
                <a:gd name="T55" fmla="*/ 2477 h 2705"/>
                <a:gd name="T56" fmla="*/ 441 w 1057"/>
                <a:gd name="T57" fmla="*/ 2520 h 2705"/>
                <a:gd name="T58" fmla="*/ 321 w 1057"/>
                <a:gd name="T59" fmla="*/ 2535 h 2705"/>
                <a:gd name="T60" fmla="*/ 244 w 1057"/>
                <a:gd name="T61" fmla="*/ 2516 h 2705"/>
                <a:gd name="T62" fmla="*/ 173 w 1057"/>
                <a:gd name="T63" fmla="*/ 2514 h 2705"/>
                <a:gd name="T64" fmla="*/ 144 w 1057"/>
                <a:gd name="T65" fmla="*/ 2561 h 2705"/>
                <a:gd name="T66" fmla="*/ 196 w 1057"/>
                <a:gd name="T67" fmla="*/ 2599 h 2705"/>
                <a:gd name="T68" fmla="*/ 150 w 1057"/>
                <a:gd name="T69" fmla="*/ 2659 h 2705"/>
                <a:gd name="T70" fmla="*/ 78 w 1057"/>
                <a:gd name="T71" fmla="*/ 2687 h 2705"/>
                <a:gd name="T72" fmla="*/ 0 w 1057"/>
                <a:gd name="T73" fmla="*/ 0 h 27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057" h="2705">
                  <a:moveTo>
                    <a:pt x="0" y="0"/>
                  </a:moveTo>
                  <a:lnTo>
                    <a:pt x="1044" y="530"/>
                  </a:lnTo>
                  <a:lnTo>
                    <a:pt x="1057" y="1257"/>
                  </a:lnTo>
                  <a:lnTo>
                    <a:pt x="1028" y="1268"/>
                  </a:lnTo>
                  <a:lnTo>
                    <a:pt x="995" y="1289"/>
                  </a:lnTo>
                  <a:lnTo>
                    <a:pt x="963" y="1270"/>
                  </a:lnTo>
                  <a:lnTo>
                    <a:pt x="917" y="1270"/>
                  </a:lnTo>
                  <a:lnTo>
                    <a:pt x="884" y="1296"/>
                  </a:lnTo>
                  <a:lnTo>
                    <a:pt x="884" y="1342"/>
                  </a:lnTo>
                  <a:lnTo>
                    <a:pt x="903" y="1367"/>
                  </a:lnTo>
                  <a:lnTo>
                    <a:pt x="882" y="1409"/>
                  </a:lnTo>
                  <a:lnTo>
                    <a:pt x="822" y="1488"/>
                  </a:lnTo>
                  <a:lnTo>
                    <a:pt x="802" y="1486"/>
                  </a:lnTo>
                  <a:lnTo>
                    <a:pt x="770" y="1518"/>
                  </a:lnTo>
                  <a:lnTo>
                    <a:pt x="773" y="1544"/>
                  </a:lnTo>
                  <a:lnTo>
                    <a:pt x="793" y="1565"/>
                  </a:lnTo>
                  <a:lnTo>
                    <a:pt x="775" y="1605"/>
                  </a:lnTo>
                  <a:lnTo>
                    <a:pt x="737" y="1627"/>
                  </a:lnTo>
                  <a:lnTo>
                    <a:pt x="731" y="1652"/>
                  </a:lnTo>
                  <a:lnTo>
                    <a:pt x="764" y="1671"/>
                  </a:lnTo>
                  <a:lnTo>
                    <a:pt x="767" y="1709"/>
                  </a:lnTo>
                  <a:lnTo>
                    <a:pt x="748" y="1738"/>
                  </a:lnTo>
                  <a:lnTo>
                    <a:pt x="690" y="1800"/>
                  </a:lnTo>
                  <a:lnTo>
                    <a:pt x="690" y="1841"/>
                  </a:lnTo>
                  <a:lnTo>
                    <a:pt x="714" y="1865"/>
                  </a:lnTo>
                  <a:lnTo>
                    <a:pt x="758" y="1834"/>
                  </a:lnTo>
                  <a:lnTo>
                    <a:pt x="779" y="1839"/>
                  </a:lnTo>
                  <a:lnTo>
                    <a:pt x="779" y="1865"/>
                  </a:lnTo>
                  <a:lnTo>
                    <a:pt x="758" y="1879"/>
                  </a:lnTo>
                  <a:lnTo>
                    <a:pt x="784" y="1897"/>
                  </a:lnTo>
                  <a:lnTo>
                    <a:pt x="769" y="1920"/>
                  </a:lnTo>
                  <a:lnTo>
                    <a:pt x="787" y="1952"/>
                  </a:lnTo>
                  <a:lnTo>
                    <a:pt x="788" y="2000"/>
                  </a:lnTo>
                  <a:lnTo>
                    <a:pt x="796" y="2035"/>
                  </a:lnTo>
                  <a:lnTo>
                    <a:pt x="864" y="2052"/>
                  </a:lnTo>
                  <a:lnTo>
                    <a:pt x="882" y="2081"/>
                  </a:lnTo>
                  <a:lnTo>
                    <a:pt x="866" y="2106"/>
                  </a:lnTo>
                  <a:lnTo>
                    <a:pt x="866" y="2132"/>
                  </a:lnTo>
                  <a:lnTo>
                    <a:pt x="855" y="2156"/>
                  </a:lnTo>
                  <a:lnTo>
                    <a:pt x="808" y="2178"/>
                  </a:lnTo>
                  <a:lnTo>
                    <a:pt x="785" y="2164"/>
                  </a:lnTo>
                  <a:lnTo>
                    <a:pt x="741" y="2164"/>
                  </a:lnTo>
                  <a:lnTo>
                    <a:pt x="708" y="2187"/>
                  </a:lnTo>
                  <a:lnTo>
                    <a:pt x="661" y="2213"/>
                  </a:lnTo>
                  <a:lnTo>
                    <a:pt x="655" y="2238"/>
                  </a:lnTo>
                  <a:lnTo>
                    <a:pt x="656" y="2262"/>
                  </a:lnTo>
                  <a:lnTo>
                    <a:pt x="635" y="2271"/>
                  </a:lnTo>
                  <a:lnTo>
                    <a:pt x="602" y="2324"/>
                  </a:lnTo>
                  <a:lnTo>
                    <a:pt x="582" y="2326"/>
                  </a:lnTo>
                  <a:lnTo>
                    <a:pt x="568" y="2317"/>
                  </a:lnTo>
                  <a:lnTo>
                    <a:pt x="541" y="2347"/>
                  </a:lnTo>
                  <a:lnTo>
                    <a:pt x="543" y="2375"/>
                  </a:lnTo>
                  <a:lnTo>
                    <a:pt x="517" y="2393"/>
                  </a:lnTo>
                  <a:lnTo>
                    <a:pt x="510" y="2425"/>
                  </a:lnTo>
                  <a:lnTo>
                    <a:pt x="515" y="2451"/>
                  </a:lnTo>
                  <a:lnTo>
                    <a:pt x="506" y="2477"/>
                  </a:lnTo>
                  <a:lnTo>
                    <a:pt x="476" y="2493"/>
                  </a:lnTo>
                  <a:lnTo>
                    <a:pt x="441" y="2520"/>
                  </a:lnTo>
                  <a:lnTo>
                    <a:pt x="373" y="2529"/>
                  </a:lnTo>
                  <a:lnTo>
                    <a:pt x="321" y="2535"/>
                  </a:lnTo>
                  <a:lnTo>
                    <a:pt x="273" y="2529"/>
                  </a:lnTo>
                  <a:lnTo>
                    <a:pt x="244" y="2516"/>
                  </a:lnTo>
                  <a:lnTo>
                    <a:pt x="202" y="2521"/>
                  </a:lnTo>
                  <a:lnTo>
                    <a:pt x="173" y="2514"/>
                  </a:lnTo>
                  <a:lnTo>
                    <a:pt x="149" y="2531"/>
                  </a:lnTo>
                  <a:lnTo>
                    <a:pt x="144" y="2561"/>
                  </a:lnTo>
                  <a:lnTo>
                    <a:pt x="175" y="2599"/>
                  </a:lnTo>
                  <a:lnTo>
                    <a:pt x="196" y="2599"/>
                  </a:lnTo>
                  <a:lnTo>
                    <a:pt x="203" y="2623"/>
                  </a:lnTo>
                  <a:lnTo>
                    <a:pt x="150" y="2659"/>
                  </a:lnTo>
                  <a:lnTo>
                    <a:pt x="126" y="2687"/>
                  </a:lnTo>
                  <a:lnTo>
                    <a:pt x="78" y="2687"/>
                  </a:lnTo>
                  <a:lnTo>
                    <a:pt x="0" y="2705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3" name="Freeform 123"/>
            <p:cNvSpPr>
              <a:spLocks/>
            </p:cNvSpPr>
            <p:nvPr/>
          </p:nvSpPr>
          <p:spPr bwMode="auto">
            <a:xfrm>
              <a:off x="1044550" y="5363153"/>
              <a:ext cx="314014" cy="321338"/>
            </a:xfrm>
            <a:custGeom>
              <a:avLst/>
              <a:gdLst>
                <a:gd name="T0" fmla="*/ 256 w 2055"/>
                <a:gd name="T1" fmla="*/ 37 h 2102"/>
                <a:gd name="T2" fmla="*/ 871 w 2055"/>
                <a:gd name="T3" fmla="*/ 0 h 2102"/>
                <a:gd name="T4" fmla="*/ 1573 w 2055"/>
                <a:gd name="T5" fmla="*/ 473 h 2102"/>
                <a:gd name="T6" fmla="*/ 1824 w 2055"/>
                <a:gd name="T7" fmla="*/ 676 h 2102"/>
                <a:gd name="T8" fmla="*/ 1830 w 2055"/>
                <a:gd name="T9" fmla="*/ 714 h 2102"/>
                <a:gd name="T10" fmla="*/ 1747 w 2055"/>
                <a:gd name="T11" fmla="*/ 931 h 2102"/>
                <a:gd name="T12" fmla="*/ 1839 w 2055"/>
                <a:gd name="T13" fmla="*/ 1061 h 2102"/>
                <a:gd name="T14" fmla="*/ 1878 w 2055"/>
                <a:gd name="T15" fmla="*/ 1147 h 2102"/>
                <a:gd name="T16" fmla="*/ 1830 w 2055"/>
                <a:gd name="T17" fmla="*/ 1201 h 2102"/>
                <a:gd name="T18" fmla="*/ 1856 w 2055"/>
                <a:gd name="T19" fmla="*/ 1339 h 2102"/>
                <a:gd name="T20" fmla="*/ 1857 w 2055"/>
                <a:gd name="T21" fmla="*/ 1449 h 2102"/>
                <a:gd name="T22" fmla="*/ 1866 w 2055"/>
                <a:gd name="T23" fmla="*/ 1510 h 2102"/>
                <a:gd name="T24" fmla="*/ 1887 w 2055"/>
                <a:gd name="T25" fmla="*/ 1579 h 2102"/>
                <a:gd name="T26" fmla="*/ 1964 w 2055"/>
                <a:gd name="T27" fmla="*/ 1725 h 2102"/>
                <a:gd name="T28" fmla="*/ 2051 w 2055"/>
                <a:gd name="T29" fmla="*/ 1783 h 2102"/>
                <a:gd name="T30" fmla="*/ 2033 w 2055"/>
                <a:gd name="T31" fmla="*/ 1807 h 2102"/>
                <a:gd name="T32" fmla="*/ 1951 w 2055"/>
                <a:gd name="T33" fmla="*/ 1850 h 2102"/>
                <a:gd name="T34" fmla="*/ 1845 w 2055"/>
                <a:gd name="T35" fmla="*/ 1887 h 2102"/>
                <a:gd name="T36" fmla="*/ 1776 w 2055"/>
                <a:gd name="T37" fmla="*/ 1901 h 2102"/>
                <a:gd name="T38" fmla="*/ 1657 w 2055"/>
                <a:gd name="T39" fmla="*/ 1941 h 2102"/>
                <a:gd name="T40" fmla="*/ 1574 w 2055"/>
                <a:gd name="T41" fmla="*/ 1918 h 2102"/>
                <a:gd name="T42" fmla="*/ 1556 w 2055"/>
                <a:gd name="T43" fmla="*/ 1978 h 2102"/>
                <a:gd name="T44" fmla="*/ 1444 w 2055"/>
                <a:gd name="T45" fmla="*/ 1983 h 2102"/>
                <a:gd name="T46" fmla="*/ 1396 w 2055"/>
                <a:gd name="T47" fmla="*/ 1960 h 2102"/>
                <a:gd name="T48" fmla="*/ 1323 w 2055"/>
                <a:gd name="T49" fmla="*/ 2005 h 2102"/>
                <a:gd name="T50" fmla="*/ 1254 w 2055"/>
                <a:gd name="T51" fmla="*/ 1985 h 2102"/>
                <a:gd name="T52" fmla="*/ 1185 w 2055"/>
                <a:gd name="T53" fmla="*/ 1960 h 2102"/>
                <a:gd name="T54" fmla="*/ 1149 w 2055"/>
                <a:gd name="T55" fmla="*/ 1963 h 2102"/>
                <a:gd name="T56" fmla="*/ 907 w 2055"/>
                <a:gd name="T57" fmla="*/ 2102 h 2102"/>
                <a:gd name="T58" fmla="*/ 839 w 2055"/>
                <a:gd name="T59" fmla="*/ 1655 h 2102"/>
                <a:gd name="T60" fmla="*/ 791 w 2055"/>
                <a:gd name="T61" fmla="*/ 1611 h 2102"/>
                <a:gd name="T62" fmla="*/ 745 w 2055"/>
                <a:gd name="T63" fmla="*/ 1596 h 2102"/>
                <a:gd name="T64" fmla="*/ 701 w 2055"/>
                <a:gd name="T65" fmla="*/ 1588 h 2102"/>
                <a:gd name="T66" fmla="*/ 665 w 2055"/>
                <a:gd name="T67" fmla="*/ 1572 h 2102"/>
                <a:gd name="T68" fmla="*/ 616 w 2055"/>
                <a:gd name="T69" fmla="*/ 1534 h 2102"/>
                <a:gd name="T70" fmla="*/ 564 w 2055"/>
                <a:gd name="T71" fmla="*/ 1485 h 2102"/>
                <a:gd name="T72" fmla="*/ 427 w 2055"/>
                <a:gd name="T73" fmla="*/ 1455 h 2102"/>
                <a:gd name="T74" fmla="*/ 376 w 2055"/>
                <a:gd name="T75" fmla="*/ 1401 h 2102"/>
                <a:gd name="T76" fmla="*/ 303 w 2055"/>
                <a:gd name="T77" fmla="*/ 1390 h 2102"/>
                <a:gd name="T78" fmla="*/ 67 w 2055"/>
                <a:gd name="T79" fmla="*/ 1037 h 2102"/>
                <a:gd name="T80" fmla="*/ 92 w 2055"/>
                <a:gd name="T81" fmla="*/ 667 h 2102"/>
                <a:gd name="T82" fmla="*/ 233 w 2055"/>
                <a:gd name="T83" fmla="*/ 552 h 2102"/>
                <a:gd name="T84" fmla="*/ 309 w 2055"/>
                <a:gd name="T85" fmla="*/ 478 h 2102"/>
                <a:gd name="T86" fmla="*/ 279 w 2055"/>
                <a:gd name="T87" fmla="*/ 393 h 2102"/>
                <a:gd name="T88" fmla="*/ 246 w 2055"/>
                <a:gd name="T89" fmla="*/ 332 h 2102"/>
                <a:gd name="T90" fmla="*/ 242 w 2055"/>
                <a:gd name="T91" fmla="*/ 306 h 2102"/>
                <a:gd name="T92" fmla="*/ 297 w 2055"/>
                <a:gd name="T93" fmla="*/ 284 h 2102"/>
                <a:gd name="T94" fmla="*/ 309 w 2055"/>
                <a:gd name="T95" fmla="*/ 198 h 2102"/>
                <a:gd name="T96" fmla="*/ 274 w 2055"/>
                <a:gd name="T97" fmla="*/ 98 h 2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055" h="2102">
                  <a:moveTo>
                    <a:pt x="228" y="47"/>
                  </a:moveTo>
                  <a:lnTo>
                    <a:pt x="239" y="33"/>
                  </a:lnTo>
                  <a:lnTo>
                    <a:pt x="256" y="37"/>
                  </a:lnTo>
                  <a:lnTo>
                    <a:pt x="272" y="21"/>
                  </a:lnTo>
                  <a:lnTo>
                    <a:pt x="495" y="20"/>
                  </a:lnTo>
                  <a:lnTo>
                    <a:pt x="871" y="0"/>
                  </a:lnTo>
                  <a:lnTo>
                    <a:pt x="1545" y="393"/>
                  </a:lnTo>
                  <a:lnTo>
                    <a:pt x="1582" y="455"/>
                  </a:lnTo>
                  <a:lnTo>
                    <a:pt x="1573" y="473"/>
                  </a:lnTo>
                  <a:lnTo>
                    <a:pt x="1580" y="496"/>
                  </a:lnTo>
                  <a:lnTo>
                    <a:pt x="1596" y="515"/>
                  </a:lnTo>
                  <a:lnTo>
                    <a:pt x="1824" y="676"/>
                  </a:lnTo>
                  <a:lnTo>
                    <a:pt x="1817" y="676"/>
                  </a:lnTo>
                  <a:lnTo>
                    <a:pt x="1826" y="685"/>
                  </a:lnTo>
                  <a:lnTo>
                    <a:pt x="1830" y="714"/>
                  </a:lnTo>
                  <a:lnTo>
                    <a:pt x="1817" y="733"/>
                  </a:lnTo>
                  <a:lnTo>
                    <a:pt x="1778" y="854"/>
                  </a:lnTo>
                  <a:lnTo>
                    <a:pt x="1747" y="931"/>
                  </a:lnTo>
                  <a:lnTo>
                    <a:pt x="1749" y="973"/>
                  </a:lnTo>
                  <a:lnTo>
                    <a:pt x="1801" y="1018"/>
                  </a:lnTo>
                  <a:lnTo>
                    <a:pt x="1839" y="1061"/>
                  </a:lnTo>
                  <a:lnTo>
                    <a:pt x="1864" y="1058"/>
                  </a:lnTo>
                  <a:lnTo>
                    <a:pt x="1888" y="1126"/>
                  </a:lnTo>
                  <a:lnTo>
                    <a:pt x="1878" y="1147"/>
                  </a:lnTo>
                  <a:lnTo>
                    <a:pt x="1863" y="1143"/>
                  </a:lnTo>
                  <a:lnTo>
                    <a:pt x="1841" y="1157"/>
                  </a:lnTo>
                  <a:lnTo>
                    <a:pt x="1830" y="1201"/>
                  </a:lnTo>
                  <a:lnTo>
                    <a:pt x="1833" y="1270"/>
                  </a:lnTo>
                  <a:lnTo>
                    <a:pt x="1860" y="1296"/>
                  </a:lnTo>
                  <a:lnTo>
                    <a:pt x="1856" y="1339"/>
                  </a:lnTo>
                  <a:lnTo>
                    <a:pt x="1831" y="1360"/>
                  </a:lnTo>
                  <a:lnTo>
                    <a:pt x="1837" y="1401"/>
                  </a:lnTo>
                  <a:lnTo>
                    <a:pt x="1857" y="1449"/>
                  </a:lnTo>
                  <a:lnTo>
                    <a:pt x="1847" y="1453"/>
                  </a:lnTo>
                  <a:lnTo>
                    <a:pt x="1858" y="1475"/>
                  </a:lnTo>
                  <a:lnTo>
                    <a:pt x="1866" y="1510"/>
                  </a:lnTo>
                  <a:lnTo>
                    <a:pt x="1887" y="1529"/>
                  </a:lnTo>
                  <a:lnTo>
                    <a:pt x="1869" y="1558"/>
                  </a:lnTo>
                  <a:lnTo>
                    <a:pt x="1887" y="1579"/>
                  </a:lnTo>
                  <a:lnTo>
                    <a:pt x="1904" y="1634"/>
                  </a:lnTo>
                  <a:lnTo>
                    <a:pt x="1899" y="1662"/>
                  </a:lnTo>
                  <a:lnTo>
                    <a:pt x="1964" y="1725"/>
                  </a:lnTo>
                  <a:lnTo>
                    <a:pt x="2011" y="1731"/>
                  </a:lnTo>
                  <a:lnTo>
                    <a:pt x="2051" y="1766"/>
                  </a:lnTo>
                  <a:lnTo>
                    <a:pt x="2051" y="1783"/>
                  </a:lnTo>
                  <a:lnTo>
                    <a:pt x="2055" y="1787"/>
                  </a:lnTo>
                  <a:lnTo>
                    <a:pt x="2049" y="1789"/>
                  </a:lnTo>
                  <a:lnTo>
                    <a:pt x="2033" y="1807"/>
                  </a:lnTo>
                  <a:lnTo>
                    <a:pt x="1999" y="1799"/>
                  </a:lnTo>
                  <a:lnTo>
                    <a:pt x="1978" y="1827"/>
                  </a:lnTo>
                  <a:lnTo>
                    <a:pt x="1951" y="1850"/>
                  </a:lnTo>
                  <a:lnTo>
                    <a:pt x="1912" y="1855"/>
                  </a:lnTo>
                  <a:lnTo>
                    <a:pt x="1887" y="1881"/>
                  </a:lnTo>
                  <a:lnTo>
                    <a:pt x="1845" y="1887"/>
                  </a:lnTo>
                  <a:lnTo>
                    <a:pt x="1831" y="1903"/>
                  </a:lnTo>
                  <a:lnTo>
                    <a:pt x="1802" y="1912"/>
                  </a:lnTo>
                  <a:lnTo>
                    <a:pt x="1776" y="1901"/>
                  </a:lnTo>
                  <a:lnTo>
                    <a:pt x="1707" y="1923"/>
                  </a:lnTo>
                  <a:lnTo>
                    <a:pt x="1690" y="1938"/>
                  </a:lnTo>
                  <a:lnTo>
                    <a:pt x="1657" y="1941"/>
                  </a:lnTo>
                  <a:lnTo>
                    <a:pt x="1631" y="1923"/>
                  </a:lnTo>
                  <a:lnTo>
                    <a:pt x="1607" y="1928"/>
                  </a:lnTo>
                  <a:lnTo>
                    <a:pt x="1574" y="1918"/>
                  </a:lnTo>
                  <a:lnTo>
                    <a:pt x="1561" y="1930"/>
                  </a:lnTo>
                  <a:lnTo>
                    <a:pt x="1569" y="1951"/>
                  </a:lnTo>
                  <a:lnTo>
                    <a:pt x="1556" y="1978"/>
                  </a:lnTo>
                  <a:lnTo>
                    <a:pt x="1504" y="1983"/>
                  </a:lnTo>
                  <a:lnTo>
                    <a:pt x="1466" y="1997"/>
                  </a:lnTo>
                  <a:lnTo>
                    <a:pt x="1444" y="1983"/>
                  </a:lnTo>
                  <a:lnTo>
                    <a:pt x="1420" y="1981"/>
                  </a:lnTo>
                  <a:lnTo>
                    <a:pt x="1417" y="1969"/>
                  </a:lnTo>
                  <a:lnTo>
                    <a:pt x="1396" y="1960"/>
                  </a:lnTo>
                  <a:lnTo>
                    <a:pt x="1382" y="1972"/>
                  </a:lnTo>
                  <a:lnTo>
                    <a:pt x="1362" y="1977"/>
                  </a:lnTo>
                  <a:lnTo>
                    <a:pt x="1323" y="2005"/>
                  </a:lnTo>
                  <a:lnTo>
                    <a:pt x="1268" y="2020"/>
                  </a:lnTo>
                  <a:lnTo>
                    <a:pt x="1273" y="2005"/>
                  </a:lnTo>
                  <a:lnTo>
                    <a:pt x="1254" y="1985"/>
                  </a:lnTo>
                  <a:lnTo>
                    <a:pt x="1231" y="1983"/>
                  </a:lnTo>
                  <a:lnTo>
                    <a:pt x="1208" y="1966"/>
                  </a:lnTo>
                  <a:lnTo>
                    <a:pt x="1185" y="1960"/>
                  </a:lnTo>
                  <a:lnTo>
                    <a:pt x="1184" y="1944"/>
                  </a:lnTo>
                  <a:lnTo>
                    <a:pt x="1157" y="1950"/>
                  </a:lnTo>
                  <a:lnTo>
                    <a:pt x="1149" y="1963"/>
                  </a:lnTo>
                  <a:lnTo>
                    <a:pt x="1119" y="1969"/>
                  </a:lnTo>
                  <a:lnTo>
                    <a:pt x="942" y="1972"/>
                  </a:lnTo>
                  <a:lnTo>
                    <a:pt x="907" y="2102"/>
                  </a:lnTo>
                  <a:lnTo>
                    <a:pt x="909" y="1793"/>
                  </a:lnTo>
                  <a:lnTo>
                    <a:pt x="901" y="1724"/>
                  </a:lnTo>
                  <a:lnTo>
                    <a:pt x="839" y="1655"/>
                  </a:lnTo>
                  <a:lnTo>
                    <a:pt x="819" y="1637"/>
                  </a:lnTo>
                  <a:lnTo>
                    <a:pt x="799" y="1623"/>
                  </a:lnTo>
                  <a:lnTo>
                    <a:pt x="791" y="1611"/>
                  </a:lnTo>
                  <a:lnTo>
                    <a:pt x="778" y="1609"/>
                  </a:lnTo>
                  <a:lnTo>
                    <a:pt x="765" y="1599"/>
                  </a:lnTo>
                  <a:lnTo>
                    <a:pt x="745" y="1596"/>
                  </a:lnTo>
                  <a:lnTo>
                    <a:pt x="734" y="1604"/>
                  </a:lnTo>
                  <a:lnTo>
                    <a:pt x="724" y="1591"/>
                  </a:lnTo>
                  <a:lnTo>
                    <a:pt x="701" y="1588"/>
                  </a:lnTo>
                  <a:lnTo>
                    <a:pt x="690" y="1567"/>
                  </a:lnTo>
                  <a:lnTo>
                    <a:pt x="674" y="1565"/>
                  </a:lnTo>
                  <a:lnTo>
                    <a:pt x="665" y="1572"/>
                  </a:lnTo>
                  <a:lnTo>
                    <a:pt x="664" y="1569"/>
                  </a:lnTo>
                  <a:lnTo>
                    <a:pt x="649" y="1569"/>
                  </a:lnTo>
                  <a:lnTo>
                    <a:pt x="616" y="1534"/>
                  </a:lnTo>
                  <a:lnTo>
                    <a:pt x="604" y="1504"/>
                  </a:lnTo>
                  <a:lnTo>
                    <a:pt x="581" y="1501"/>
                  </a:lnTo>
                  <a:lnTo>
                    <a:pt x="564" y="1485"/>
                  </a:lnTo>
                  <a:lnTo>
                    <a:pt x="545" y="1485"/>
                  </a:lnTo>
                  <a:lnTo>
                    <a:pt x="462" y="1456"/>
                  </a:lnTo>
                  <a:lnTo>
                    <a:pt x="427" y="1455"/>
                  </a:lnTo>
                  <a:lnTo>
                    <a:pt x="405" y="1434"/>
                  </a:lnTo>
                  <a:lnTo>
                    <a:pt x="401" y="1418"/>
                  </a:lnTo>
                  <a:lnTo>
                    <a:pt x="376" y="1401"/>
                  </a:lnTo>
                  <a:lnTo>
                    <a:pt x="357" y="1401"/>
                  </a:lnTo>
                  <a:lnTo>
                    <a:pt x="329" y="1390"/>
                  </a:lnTo>
                  <a:lnTo>
                    <a:pt x="303" y="1390"/>
                  </a:lnTo>
                  <a:lnTo>
                    <a:pt x="242" y="1360"/>
                  </a:lnTo>
                  <a:lnTo>
                    <a:pt x="198" y="1216"/>
                  </a:lnTo>
                  <a:lnTo>
                    <a:pt x="67" y="1037"/>
                  </a:lnTo>
                  <a:lnTo>
                    <a:pt x="23" y="820"/>
                  </a:lnTo>
                  <a:lnTo>
                    <a:pt x="0" y="665"/>
                  </a:lnTo>
                  <a:lnTo>
                    <a:pt x="92" y="667"/>
                  </a:lnTo>
                  <a:lnTo>
                    <a:pt x="153" y="650"/>
                  </a:lnTo>
                  <a:lnTo>
                    <a:pt x="185" y="605"/>
                  </a:lnTo>
                  <a:lnTo>
                    <a:pt x="233" y="552"/>
                  </a:lnTo>
                  <a:lnTo>
                    <a:pt x="255" y="535"/>
                  </a:lnTo>
                  <a:lnTo>
                    <a:pt x="279" y="508"/>
                  </a:lnTo>
                  <a:lnTo>
                    <a:pt x="309" y="478"/>
                  </a:lnTo>
                  <a:lnTo>
                    <a:pt x="312" y="452"/>
                  </a:lnTo>
                  <a:lnTo>
                    <a:pt x="302" y="397"/>
                  </a:lnTo>
                  <a:lnTo>
                    <a:pt x="279" y="393"/>
                  </a:lnTo>
                  <a:lnTo>
                    <a:pt x="271" y="370"/>
                  </a:lnTo>
                  <a:lnTo>
                    <a:pt x="246" y="356"/>
                  </a:lnTo>
                  <a:lnTo>
                    <a:pt x="246" y="332"/>
                  </a:lnTo>
                  <a:lnTo>
                    <a:pt x="235" y="315"/>
                  </a:lnTo>
                  <a:lnTo>
                    <a:pt x="235" y="298"/>
                  </a:lnTo>
                  <a:lnTo>
                    <a:pt x="242" y="306"/>
                  </a:lnTo>
                  <a:lnTo>
                    <a:pt x="263" y="311"/>
                  </a:lnTo>
                  <a:lnTo>
                    <a:pt x="282" y="299"/>
                  </a:lnTo>
                  <a:lnTo>
                    <a:pt x="297" y="284"/>
                  </a:lnTo>
                  <a:lnTo>
                    <a:pt x="303" y="260"/>
                  </a:lnTo>
                  <a:lnTo>
                    <a:pt x="313" y="235"/>
                  </a:lnTo>
                  <a:lnTo>
                    <a:pt x="309" y="198"/>
                  </a:lnTo>
                  <a:lnTo>
                    <a:pt x="293" y="145"/>
                  </a:lnTo>
                  <a:lnTo>
                    <a:pt x="277" y="120"/>
                  </a:lnTo>
                  <a:lnTo>
                    <a:pt x="274" y="98"/>
                  </a:lnTo>
                  <a:lnTo>
                    <a:pt x="250" y="79"/>
                  </a:lnTo>
                  <a:lnTo>
                    <a:pt x="228" y="47"/>
                  </a:lnTo>
                  <a:close/>
                </a:path>
              </a:pathLst>
            </a:custGeom>
            <a:solidFill>
              <a:srgbClr val="F4B486"/>
            </a:solidFill>
            <a:ln w="635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4" name="Freeform 124"/>
            <p:cNvSpPr>
              <a:spLocks/>
            </p:cNvSpPr>
            <p:nvPr/>
          </p:nvSpPr>
          <p:spPr bwMode="auto">
            <a:xfrm>
              <a:off x="1035395" y="5369561"/>
              <a:ext cx="56760" cy="47606"/>
            </a:xfrm>
            <a:custGeom>
              <a:avLst/>
              <a:gdLst>
                <a:gd name="T0" fmla="*/ 106 w 371"/>
                <a:gd name="T1" fmla="*/ 45 h 309"/>
                <a:gd name="T2" fmla="*/ 116 w 371"/>
                <a:gd name="T3" fmla="*/ 49 h 309"/>
                <a:gd name="T4" fmla="*/ 145 w 371"/>
                <a:gd name="T5" fmla="*/ 43 h 309"/>
                <a:gd name="T6" fmla="*/ 175 w 371"/>
                <a:gd name="T7" fmla="*/ 19 h 309"/>
                <a:gd name="T8" fmla="*/ 196 w 371"/>
                <a:gd name="T9" fmla="*/ 29 h 309"/>
                <a:gd name="T10" fmla="*/ 210 w 371"/>
                <a:gd name="T11" fmla="*/ 43 h 309"/>
                <a:gd name="T12" fmla="*/ 237 w 371"/>
                <a:gd name="T13" fmla="*/ 43 h 309"/>
                <a:gd name="T14" fmla="*/ 250 w 371"/>
                <a:gd name="T15" fmla="*/ 31 h 309"/>
                <a:gd name="T16" fmla="*/ 251 w 371"/>
                <a:gd name="T17" fmla="*/ 5 h 309"/>
                <a:gd name="T18" fmla="*/ 282 w 371"/>
                <a:gd name="T19" fmla="*/ 0 h 309"/>
                <a:gd name="T20" fmla="*/ 308 w 371"/>
                <a:gd name="T21" fmla="*/ 39 h 309"/>
                <a:gd name="T22" fmla="*/ 332 w 371"/>
                <a:gd name="T23" fmla="*/ 58 h 309"/>
                <a:gd name="T24" fmla="*/ 335 w 371"/>
                <a:gd name="T25" fmla="*/ 80 h 309"/>
                <a:gd name="T26" fmla="*/ 351 w 371"/>
                <a:gd name="T27" fmla="*/ 105 h 309"/>
                <a:gd name="T28" fmla="*/ 367 w 371"/>
                <a:gd name="T29" fmla="*/ 158 h 309"/>
                <a:gd name="T30" fmla="*/ 371 w 371"/>
                <a:gd name="T31" fmla="*/ 195 h 309"/>
                <a:gd name="T32" fmla="*/ 361 w 371"/>
                <a:gd name="T33" fmla="*/ 220 h 309"/>
                <a:gd name="T34" fmla="*/ 355 w 371"/>
                <a:gd name="T35" fmla="*/ 244 h 309"/>
                <a:gd name="T36" fmla="*/ 340 w 371"/>
                <a:gd name="T37" fmla="*/ 259 h 309"/>
                <a:gd name="T38" fmla="*/ 321 w 371"/>
                <a:gd name="T39" fmla="*/ 271 h 309"/>
                <a:gd name="T40" fmla="*/ 300 w 371"/>
                <a:gd name="T41" fmla="*/ 266 h 309"/>
                <a:gd name="T42" fmla="*/ 293 w 371"/>
                <a:gd name="T43" fmla="*/ 258 h 309"/>
                <a:gd name="T44" fmla="*/ 293 w 371"/>
                <a:gd name="T45" fmla="*/ 248 h 309"/>
                <a:gd name="T46" fmla="*/ 272 w 371"/>
                <a:gd name="T47" fmla="*/ 236 h 309"/>
                <a:gd name="T48" fmla="*/ 263 w 371"/>
                <a:gd name="T49" fmla="*/ 207 h 309"/>
                <a:gd name="T50" fmla="*/ 242 w 371"/>
                <a:gd name="T51" fmla="*/ 204 h 309"/>
                <a:gd name="T52" fmla="*/ 226 w 371"/>
                <a:gd name="T53" fmla="*/ 189 h 309"/>
                <a:gd name="T54" fmla="*/ 210 w 371"/>
                <a:gd name="T55" fmla="*/ 189 h 309"/>
                <a:gd name="T56" fmla="*/ 214 w 371"/>
                <a:gd name="T57" fmla="*/ 222 h 309"/>
                <a:gd name="T58" fmla="*/ 190 w 371"/>
                <a:gd name="T59" fmla="*/ 280 h 309"/>
                <a:gd name="T60" fmla="*/ 190 w 371"/>
                <a:gd name="T61" fmla="*/ 297 h 309"/>
                <a:gd name="T62" fmla="*/ 154 w 371"/>
                <a:gd name="T63" fmla="*/ 309 h 309"/>
                <a:gd name="T64" fmla="*/ 136 w 371"/>
                <a:gd name="T65" fmla="*/ 292 h 309"/>
                <a:gd name="T66" fmla="*/ 123 w 371"/>
                <a:gd name="T67" fmla="*/ 295 h 309"/>
                <a:gd name="T68" fmla="*/ 113 w 371"/>
                <a:gd name="T69" fmla="*/ 307 h 309"/>
                <a:gd name="T70" fmla="*/ 81 w 371"/>
                <a:gd name="T71" fmla="*/ 295 h 309"/>
                <a:gd name="T72" fmla="*/ 67 w 371"/>
                <a:gd name="T73" fmla="*/ 265 h 309"/>
                <a:gd name="T74" fmla="*/ 48 w 371"/>
                <a:gd name="T75" fmla="*/ 258 h 309"/>
                <a:gd name="T76" fmla="*/ 16 w 371"/>
                <a:gd name="T77" fmla="*/ 258 h 309"/>
                <a:gd name="T78" fmla="*/ 0 w 371"/>
                <a:gd name="T79" fmla="*/ 262 h 309"/>
                <a:gd name="T80" fmla="*/ 4 w 371"/>
                <a:gd name="T81" fmla="*/ 233 h 309"/>
                <a:gd name="T82" fmla="*/ 32 w 371"/>
                <a:gd name="T83" fmla="*/ 123 h 309"/>
                <a:gd name="T84" fmla="*/ 66 w 371"/>
                <a:gd name="T85" fmla="*/ 81 h 309"/>
                <a:gd name="T86" fmla="*/ 106 w 371"/>
                <a:gd name="T87" fmla="*/ 45 h 3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71" h="309">
                  <a:moveTo>
                    <a:pt x="106" y="45"/>
                  </a:moveTo>
                  <a:lnTo>
                    <a:pt x="116" y="49"/>
                  </a:lnTo>
                  <a:lnTo>
                    <a:pt x="145" y="43"/>
                  </a:lnTo>
                  <a:lnTo>
                    <a:pt x="175" y="19"/>
                  </a:lnTo>
                  <a:lnTo>
                    <a:pt x="196" y="29"/>
                  </a:lnTo>
                  <a:lnTo>
                    <a:pt x="210" y="43"/>
                  </a:lnTo>
                  <a:lnTo>
                    <a:pt x="237" y="43"/>
                  </a:lnTo>
                  <a:lnTo>
                    <a:pt x="250" y="31"/>
                  </a:lnTo>
                  <a:lnTo>
                    <a:pt x="251" y="5"/>
                  </a:lnTo>
                  <a:lnTo>
                    <a:pt x="282" y="0"/>
                  </a:lnTo>
                  <a:lnTo>
                    <a:pt x="308" y="39"/>
                  </a:lnTo>
                  <a:lnTo>
                    <a:pt x="332" y="58"/>
                  </a:lnTo>
                  <a:lnTo>
                    <a:pt x="335" y="80"/>
                  </a:lnTo>
                  <a:lnTo>
                    <a:pt x="351" y="105"/>
                  </a:lnTo>
                  <a:lnTo>
                    <a:pt x="367" y="158"/>
                  </a:lnTo>
                  <a:lnTo>
                    <a:pt x="371" y="195"/>
                  </a:lnTo>
                  <a:lnTo>
                    <a:pt x="361" y="220"/>
                  </a:lnTo>
                  <a:lnTo>
                    <a:pt x="355" y="244"/>
                  </a:lnTo>
                  <a:lnTo>
                    <a:pt x="340" y="259"/>
                  </a:lnTo>
                  <a:lnTo>
                    <a:pt x="321" y="271"/>
                  </a:lnTo>
                  <a:lnTo>
                    <a:pt x="300" y="266"/>
                  </a:lnTo>
                  <a:lnTo>
                    <a:pt x="293" y="258"/>
                  </a:lnTo>
                  <a:lnTo>
                    <a:pt x="293" y="248"/>
                  </a:lnTo>
                  <a:lnTo>
                    <a:pt x="272" y="236"/>
                  </a:lnTo>
                  <a:lnTo>
                    <a:pt x="263" y="207"/>
                  </a:lnTo>
                  <a:lnTo>
                    <a:pt x="242" y="204"/>
                  </a:lnTo>
                  <a:lnTo>
                    <a:pt x="226" y="189"/>
                  </a:lnTo>
                  <a:lnTo>
                    <a:pt x="210" y="189"/>
                  </a:lnTo>
                  <a:lnTo>
                    <a:pt x="214" y="222"/>
                  </a:lnTo>
                  <a:lnTo>
                    <a:pt x="190" y="280"/>
                  </a:lnTo>
                  <a:lnTo>
                    <a:pt x="190" y="297"/>
                  </a:lnTo>
                  <a:lnTo>
                    <a:pt x="154" y="309"/>
                  </a:lnTo>
                  <a:lnTo>
                    <a:pt x="136" y="292"/>
                  </a:lnTo>
                  <a:lnTo>
                    <a:pt x="123" y="295"/>
                  </a:lnTo>
                  <a:lnTo>
                    <a:pt x="113" y="307"/>
                  </a:lnTo>
                  <a:lnTo>
                    <a:pt x="81" y="295"/>
                  </a:lnTo>
                  <a:lnTo>
                    <a:pt x="67" y="265"/>
                  </a:lnTo>
                  <a:lnTo>
                    <a:pt x="48" y="258"/>
                  </a:lnTo>
                  <a:lnTo>
                    <a:pt x="16" y="258"/>
                  </a:lnTo>
                  <a:lnTo>
                    <a:pt x="0" y="262"/>
                  </a:lnTo>
                  <a:lnTo>
                    <a:pt x="4" y="233"/>
                  </a:lnTo>
                  <a:lnTo>
                    <a:pt x="32" y="123"/>
                  </a:lnTo>
                  <a:lnTo>
                    <a:pt x="66" y="81"/>
                  </a:lnTo>
                  <a:lnTo>
                    <a:pt x="106" y="45"/>
                  </a:lnTo>
                  <a:close/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5" name="Freeform 125"/>
            <p:cNvSpPr>
              <a:spLocks/>
            </p:cNvSpPr>
            <p:nvPr/>
          </p:nvSpPr>
          <p:spPr bwMode="auto">
            <a:xfrm>
              <a:off x="1035395" y="5398857"/>
              <a:ext cx="56760" cy="65915"/>
            </a:xfrm>
            <a:custGeom>
              <a:avLst/>
              <a:gdLst>
                <a:gd name="T0" fmla="*/ 60 w 372"/>
                <a:gd name="T1" fmla="*/ 436 h 438"/>
                <a:gd name="T2" fmla="*/ 152 w 372"/>
                <a:gd name="T3" fmla="*/ 438 h 438"/>
                <a:gd name="T4" fmla="*/ 213 w 372"/>
                <a:gd name="T5" fmla="*/ 421 h 438"/>
                <a:gd name="T6" fmla="*/ 245 w 372"/>
                <a:gd name="T7" fmla="*/ 376 h 438"/>
                <a:gd name="T8" fmla="*/ 293 w 372"/>
                <a:gd name="T9" fmla="*/ 323 h 438"/>
                <a:gd name="T10" fmla="*/ 315 w 372"/>
                <a:gd name="T11" fmla="*/ 306 h 438"/>
                <a:gd name="T12" fmla="*/ 339 w 372"/>
                <a:gd name="T13" fmla="*/ 279 h 438"/>
                <a:gd name="T14" fmla="*/ 369 w 372"/>
                <a:gd name="T15" fmla="*/ 249 h 438"/>
                <a:gd name="T16" fmla="*/ 372 w 372"/>
                <a:gd name="T17" fmla="*/ 223 h 438"/>
                <a:gd name="T18" fmla="*/ 362 w 372"/>
                <a:gd name="T19" fmla="*/ 168 h 438"/>
                <a:gd name="T20" fmla="*/ 339 w 372"/>
                <a:gd name="T21" fmla="*/ 164 h 438"/>
                <a:gd name="T22" fmla="*/ 331 w 372"/>
                <a:gd name="T23" fmla="*/ 141 h 438"/>
                <a:gd name="T24" fmla="*/ 306 w 372"/>
                <a:gd name="T25" fmla="*/ 127 h 438"/>
                <a:gd name="T26" fmla="*/ 306 w 372"/>
                <a:gd name="T27" fmla="*/ 103 h 438"/>
                <a:gd name="T28" fmla="*/ 295 w 372"/>
                <a:gd name="T29" fmla="*/ 86 h 438"/>
                <a:gd name="T30" fmla="*/ 295 w 372"/>
                <a:gd name="T31" fmla="*/ 59 h 438"/>
                <a:gd name="T32" fmla="*/ 274 w 372"/>
                <a:gd name="T33" fmla="*/ 47 h 438"/>
                <a:gd name="T34" fmla="*/ 265 w 372"/>
                <a:gd name="T35" fmla="*/ 18 h 438"/>
                <a:gd name="T36" fmla="*/ 244 w 372"/>
                <a:gd name="T37" fmla="*/ 15 h 438"/>
                <a:gd name="T38" fmla="*/ 228 w 372"/>
                <a:gd name="T39" fmla="*/ 0 h 438"/>
                <a:gd name="T40" fmla="*/ 212 w 372"/>
                <a:gd name="T41" fmla="*/ 0 h 438"/>
                <a:gd name="T42" fmla="*/ 216 w 372"/>
                <a:gd name="T43" fmla="*/ 33 h 438"/>
                <a:gd name="T44" fmla="*/ 192 w 372"/>
                <a:gd name="T45" fmla="*/ 91 h 438"/>
                <a:gd name="T46" fmla="*/ 192 w 372"/>
                <a:gd name="T47" fmla="*/ 108 h 438"/>
                <a:gd name="T48" fmla="*/ 156 w 372"/>
                <a:gd name="T49" fmla="*/ 120 h 438"/>
                <a:gd name="T50" fmla="*/ 138 w 372"/>
                <a:gd name="T51" fmla="*/ 103 h 438"/>
                <a:gd name="T52" fmla="*/ 125 w 372"/>
                <a:gd name="T53" fmla="*/ 106 h 438"/>
                <a:gd name="T54" fmla="*/ 115 w 372"/>
                <a:gd name="T55" fmla="*/ 118 h 438"/>
                <a:gd name="T56" fmla="*/ 83 w 372"/>
                <a:gd name="T57" fmla="*/ 106 h 438"/>
                <a:gd name="T58" fmla="*/ 69 w 372"/>
                <a:gd name="T59" fmla="*/ 76 h 438"/>
                <a:gd name="T60" fmla="*/ 50 w 372"/>
                <a:gd name="T61" fmla="*/ 69 h 438"/>
                <a:gd name="T62" fmla="*/ 18 w 372"/>
                <a:gd name="T63" fmla="*/ 69 h 438"/>
                <a:gd name="T64" fmla="*/ 2 w 372"/>
                <a:gd name="T65" fmla="*/ 73 h 438"/>
                <a:gd name="T66" fmla="*/ 0 w 372"/>
                <a:gd name="T67" fmla="*/ 94 h 438"/>
                <a:gd name="T68" fmla="*/ 23 w 372"/>
                <a:gd name="T69" fmla="*/ 132 h 438"/>
                <a:gd name="T70" fmla="*/ 27 w 372"/>
                <a:gd name="T71" fmla="*/ 173 h 438"/>
                <a:gd name="T72" fmla="*/ 27 w 372"/>
                <a:gd name="T73" fmla="*/ 221 h 438"/>
                <a:gd name="T74" fmla="*/ 60 w 372"/>
                <a:gd name="T75" fmla="*/ 436 h 4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72" h="438">
                  <a:moveTo>
                    <a:pt x="60" y="436"/>
                  </a:moveTo>
                  <a:lnTo>
                    <a:pt x="152" y="438"/>
                  </a:lnTo>
                  <a:lnTo>
                    <a:pt x="213" y="421"/>
                  </a:lnTo>
                  <a:lnTo>
                    <a:pt x="245" y="376"/>
                  </a:lnTo>
                  <a:lnTo>
                    <a:pt x="293" y="323"/>
                  </a:lnTo>
                  <a:lnTo>
                    <a:pt x="315" y="306"/>
                  </a:lnTo>
                  <a:lnTo>
                    <a:pt x="339" y="279"/>
                  </a:lnTo>
                  <a:lnTo>
                    <a:pt x="369" y="249"/>
                  </a:lnTo>
                  <a:lnTo>
                    <a:pt x="372" y="223"/>
                  </a:lnTo>
                  <a:lnTo>
                    <a:pt x="362" y="168"/>
                  </a:lnTo>
                  <a:lnTo>
                    <a:pt x="339" y="164"/>
                  </a:lnTo>
                  <a:lnTo>
                    <a:pt x="331" y="141"/>
                  </a:lnTo>
                  <a:lnTo>
                    <a:pt x="306" y="127"/>
                  </a:lnTo>
                  <a:lnTo>
                    <a:pt x="306" y="103"/>
                  </a:lnTo>
                  <a:lnTo>
                    <a:pt x="295" y="86"/>
                  </a:lnTo>
                  <a:lnTo>
                    <a:pt x="295" y="59"/>
                  </a:lnTo>
                  <a:lnTo>
                    <a:pt x="274" y="47"/>
                  </a:lnTo>
                  <a:lnTo>
                    <a:pt x="265" y="18"/>
                  </a:lnTo>
                  <a:lnTo>
                    <a:pt x="244" y="15"/>
                  </a:lnTo>
                  <a:lnTo>
                    <a:pt x="228" y="0"/>
                  </a:lnTo>
                  <a:lnTo>
                    <a:pt x="212" y="0"/>
                  </a:lnTo>
                  <a:lnTo>
                    <a:pt x="216" y="33"/>
                  </a:lnTo>
                  <a:lnTo>
                    <a:pt x="192" y="91"/>
                  </a:lnTo>
                  <a:lnTo>
                    <a:pt x="192" y="108"/>
                  </a:lnTo>
                  <a:lnTo>
                    <a:pt x="156" y="120"/>
                  </a:lnTo>
                  <a:lnTo>
                    <a:pt x="138" y="103"/>
                  </a:lnTo>
                  <a:lnTo>
                    <a:pt x="125" y="106"/>
                  </a:lnTo>
                  <a:lnTo>
                    <a:pt x="115" y="118"/>
                  </a:lnTo>
                  <a:lnTo>
                    <a:pt x="83" y="106"/>
                  </a:lnTo>
                  <a:lnTo>
                    <a:pt x="69" y="76"/>
                  </a:lnTo>
                  <a:lnTo>
                    <a:pt x="50" y="69"/>
                  </a:lnTo>
                  <a:lnTo>
                    <a:pt x="18" y="69"/>
                  </a:lnTo>
                  <a:lnTo>
                    <a:pt x="2" y="73"/>
                  </a:lnTo>
                  <a:lnTo>
                    <a:pt x="0" y="94"/>
                  </a:lnTo>
                  <a:lnTo>
                    <a:pt x="23" y="132"/>
                  </a:lnTo>
                  <a:lnTo>
                    <a:pt x="27" y="173"/>
                  </a:lnTo>
                  <a:lnTo>
                    <a:pt x="27" y="221"/>
                  </a:lnTo>
                  <a:lnTo>
                    <a:pt x="60" y="436"/>
                  </a:lnTo>
                  <a:close/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6" name="Freeform 126"/>
            <p:cNvSpPr>
              <a:spLocks/>
            </p:cNvSpPr>
            <p:nvPr/>
          </p:nvSpPr>
          <p:spPr bwMode="auto">
            <a:xfrm>
              <a:off x="729621" y="5186463"/>
              <a:ext cx="366196" cy="530985"/>
            </a:xfrm>
            <a:custGeom>
              <a:avLst/>
              <a:gdLst>
                <a:gd name="T0" fmla="*/ 83 w 2405"/>
                <a:gd name="T1" fmla="*/ 478 h 3481"/>
                <a:gd name="T2" fmla="*/ 110 w 2405"/>
                <a:gd name="T3" fmla="*/ 277 h 3481"/>
                <a:gd name="T4" fmla="*/ 128 w 2405"/>
                <a:gd name="T5" fmla="*/ 174 h 3481"/>
                <a:gd name="T6" fmla="*/ 176 w 2405"/>
                <a:gd name="T7" fmla="*/ 82 h 3481"/>
                <a:gd name="T8" fmla="*/ 281 w 2405"/>
                <a:gd name="T9" fmla="*/ 43 h 3481"/>
                <a:gd name="T10" fmla="*/ 460 w 2405"/>
                <a:gd name="T11" fmla="*/ 164 h 3481"/>
                <a:gd name="T12" fmla="*/ 618 w 2405"/>
                <a:gd name="T13" fmla="*/ 200 h 3481"/>
                <a:gd name="T14" fmla="*/ 759 w 2405"/>
                <a:gd name="T15" fmla="*/ 221 h 3481"/>
                <a:gd name="T16" fmla="*/ 816 w 2405"/>
                <a:gd name="T17" fmla="*/ 131 h 3481"/>
                <a:gd name="T18" fmla="*/ 958 w 2405"/>
                <a:gd name="T19" fmla="*/ 119 h 3481"/>
                <a:gd name="T20" fmla="*/ 1179 w 2405"/>
                <a:gd name="T21" fmla="*/ 49 h 3481"/>
                <a:gd name="T22" fmla="*/ 1243 w 2405"/>
                <a:gd name="T23" fmla="*/ 71 h 3481"/>
                <a:gd name="T24" fmla="*/ 1350 w 2405"/>
                <a:gd name="T25" fmla="*/ 15 h 3481"/>
                <a:gd name="T26" fmla="*/ 1457 w 2405"/>
                <a:gd name="T27" fmla="*/ 19 h 3481"/>
                <a:gd name="T28" fmla="*/ 1608 w 2405"/>
                <a:gd name="T29" fmla="*/ 58 h 3481"/>
                <a:gd name="T30" fmla="*/ 1759 w 2405"/>
                <a:gd name="T31" fmla="*/ 90 h 3481"/>
                <a:gd name="T32" fmla="*/ 1893 w 2405"/>
                <a:gd name="T33" fmla="*/ 187 h 3481"/>
                <a:gd name="T34" fmla="*/ 2018 w 2405"/>
                <a:gd name="T35" fmla="*/ 147 h 3481"/>
                <a:gd name="T36" fmla="*/ 2113 w 2405"/>
                <a:gd name="T37" fmla="*/ 103 h 3481"/>
                <a:gd name="T38" fmla="*/ 2222 w 2405"/>
                <a:gd name="T39" fmla="*/ 201 h 3481"/>
                <a:gd name="T40" fmla="*/ 2324 w 2405"/>
                <a:gd name="T41" fmla="*/ 307 h 3481"/>
                <a:gd name="T42" fmla="*/ 2385 w 2405"/>
                <a:gd name="T43" fmla="*/ 369 h 3481"/>
                <a:gd name="T44" fmla="*/ 2373 w 2405"/>
                <a:gd name="T45" fmla="*/ 568 h 3481"/>
                <a:gd name="T46" fmla="*/ 2248 w 2405"/>
                <a:gd name="T47" fmla="*/ 834 h 3481"/>
                <a:gd name="T48" fmla="*/ 2141 w 2405"/>
                <a:gd name="T49" fmla="*/ 1127 h 3481"/>
                <a:gd name="T50" fmla="*/ 2012 w 2405"/>
                <a:gd name="T51" fmla="*/ 1432 h 3481"/>
                <a:gd name="T52" fmla="*/ 2089 w 2405"/>
                <a:gd name="T53" fmla="*/ 1979 h 3481"/>
                <a:gd name="T54" fmla="*/ 1983 w 2405"/>
                <a:gd name="T55" fmla="*/ 2579 h 3481"/>
                <a:gd name="T56" fmla="*/ 1954 w 2405"/>
                <a:gd name="T57" fmla="*/ 2813 h 3481"/>
                <a:gd name="T58" fmla="*/ 1941 w 2405"/>
                <a:gd name="T59" fmla="*/ 2941 h 3481"/>
                <a:gd name="T60" fmla="*/ 1881 w 2405"/>
                <a:gd name="T61" fmla="*/ 3038 h 3481"/>
                <a:gd name="T62" fmla="*/ 1969 w 2405"/>
                <a:gd name="T63" fmla="*/ 3288 h 3481"/>
                <a:gd name="T64" fmla="*/ 2056 w 2405"/>
                <a:gd name="T65" fmla="*/ 3268 h 3481"/>
                <a:gd name="T66" fmla="*/ 2089 w 2405"/>
                <a:gd name="T67" fmla="*/ 3476 h 3481"/>
                <a:gd name="T68" fmla="*/ 1994 w 2405"/>
                <a:gd name="T69" fmla="*/ 3481 h 3481"/>
                <a:gd name="T70" fmla="*/ 1805 w 2405"/>
                <a:gd name="T71" fmla="*/ 3296 h 3481"/>
                <a:gd name="T72" fmla="*/ 1662 w 2405"/>
                <a:gd name="T73" fmla="*/ 3143 h 3481"/>
                <a:gd name="T74" fmla="*/ 1587 w 2405"/>
                <a:gd name="T75" fmla="*/ 3218 h 3481"/>
                <a:gd name="T76" fmla="*/ 1420 w 2405"/>
                <a:gd name="T77" fmla="*/ 3210 h 3481"/>
                <a:gd name="T78" fmla="*/ 1312 w 2405"/>
                <a:gd name="T79" fmla="*/ 3151 h 3481"/>
                <a:gd name="T80" fmla="*/ 1238 w 2405"/>
                <a:gd name="T81" fmla="*/ 3083 h 3481"/>
                <a:gd name="T82" fmla="*/ 1141 w 2405"/>
                <a:gd name="T83" fmla="*/ 3121 h 3481"/>
                <a:gd name="T84" fmla="*/ 1073 w 2405"/>
                <a:gd name="T85" fmla="*/ 3056 h 3481"/>
                <a:gd name="T86" fmla="*/ 964 w 2405"/>
                <a:gd name="T87" fmla="*/ 3070 h 3481"/>
                <a:gd name="T88" fmla="*/ 843 w 2405"/>
                <a:gd name="T89" fmla="*/ 3070 h 3481"/>
                <a:gd name="T90" fmla="*/ 763 w 2405"/>
                <a:gd name="T91" fmla="*/ 3076 h 3481"/>
                <a:gd name="T92" fmla="*/ 748 w 2405"/>
                <a:gd name="T93" fmla="*/ 3009 h 3481"/>
                <a:gd name="T94" fmla="*/ 739 w 2405"/>
                <a:gd name="T95" fmla="*/ 2895 h 3481"/>
                <a:gd name="T96" fmla="*/ 705 w 2405"/>
                <a:gd name="T97" fmla="*/ 2804 h 3481"/>
                <a:gd name="T98" fmla="*/ 665 w 2405"/>
                <a:gd name="T99" fmla="*/ 2713 h 3481"/>
                <a:gd name="T100" fmla="*/ 660 w 2405"/>
                <a:gd name="T101" fmla="*/ 2558 h 3481"/>
                <a:gd name="T102" fmla="*/ 672 w 2405"/>
                <a:gd name="T103" fmla="*/ 2429 h 3481"/>
                <a:gd name="T104" fmla="*/ 452 w 2405"/>
                <a:gd name="T105" fmla="*/ 2317 h 3481"/>
                <a:gd name="T106" fmla="*/ 229 w 2405"/>
                <a:gd name="T107" fmla="*/ 2291 h 3481"/>
                <a:gd name="T108" fmla="*/ 202 w 2405"/>
                <a:gd name="T109" fmla="*/ 2467 h 34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405" h="3481">
                  <a:moveTo>
                    <a:pt x="7" y="724"/>
                  </a:moveTo>
                  <a:lnTo>
                    <a:pt x="9" y="683"/>
                  </a:lnTo>
                  <a:lnTo>
                    <a:pt x="20" y="643"/>
                  </a:lnTo>
                  <a:lnTo>
                    <a:pt x="3" y="580"/>
                  </a:lnTo>
                  <a:lnTo>
                    <a:pt x="83" y="478"/>
                  </a:lnTo>
                  <a:lnTo>
                    <a:pt x="90" y="445"/>
                  </a:lnTo>
                  <a:lnTo>
                    <a:pt x="127" y="426"/>
                  </a:lnTo>
                  <a:lnTo>
                    <a:pt x="125" y="352"/>
                  </a:lnTo>
                  <a:lnTo>
                    <a:pt x="108" y="317"/>
                  </a:lnTo>
                  <a:lnTo>
                    <a:pt x="110" y="277"/>
                  </a:lnTo>
                  <a:lnTo>
                    <a:pt x="120" y="251"/>
                  </a:lnTo>
                  <a:lnTo>
                    <a:pt x="131" y="234"/>
                  </a:lnTo>
                  <a:lnTo>
                    <a:pt x="103" y="197"/>
                  </a:lnTo>
                  <a:lnTo>
                    <a:pt x="103" y="175"/>
                  </a:lnTo>
                  <a:lnTo>
                    <a:pt x="128" y="174"/>
                  </a:lnTo>
                  <a:lnTo>
                    <a:pt x="142" y="160"/>
                  </a:lnTo>
                  <a:lnTo>
                    <a:pt x="142" y="141"/>
                  </a:lnTo>
                  <a:lnTo>
                    <a:pt x="160" y="120"/>
                  </a:lnTo>
                  <a:lnTo>
                    <a:pt x="163" y="94"/>
                  </a:lnTo>
                  <a:lnTo>
                    <a:pt x="176" y="82"/>
                  </a:lnTo>
                  <a:lnTo>
                    <a:pt x="199" y="82"/>
                  </a:lnTo>
                  <a:lnTo>
                    <a:pt x="226" y="56"/>
                  </a:lnTo>
                  <a:lnTo>
                    <a:pt x="257" y="60"/>
                  </a:lnTo>
                  <a:lnTo>
                    <a:pt x="262" y="43"/>
                  </a:lnTo>
                  <a:lnTo>
                    <a:pt x="281" y="43"/>
                  </a:lnTo>
                  <a:lnTo>
                    <a:pt x="309" y="65"/>
                  </a:lnTo>
                  <a:lnTo>
                    <a:pt x="330" y="67"/>
                  </a:lnTo>
                  <a:lnTo>
                    <a:pt x="382" y="112"/>
                  </a:lnTo>
                  <a:lnTo>
                    <a:pt x="411" y="122"/>
                  </a:lnTo>
                  <a:lnTo>
                    <a:pt x="460" y="164"/>
                  </a:lnTo>
                  <a:lnTo>
                    <a:pt x="471" y="174"/>
                  </a:lnTo>
                  <a:lnTo>
                    <a:pt x="511" y="171"/>
                  </a:lnTo>
                  <a:lnTo>
                    <a:pt x="548" y="192"/>
                  </a:lnTo>
                  <a:lnTo>
                    <a:pt x="593" y="195"/>
                  </a:lnTo>
                  <a:lnTo>
                    <a:pt x="618" y="200"/>
                  </a:lnTo>
                  <a:lnTo>
                    <a:pt x="641" y="189"/>
                  </a:lnTo>
                  <a:lnTo>
                    <a:pt x="666" y="190"/>
                  </a:lnTo>
                  <a:lnTo>
                    <a:pt x="699" y="202"/>
                  </a:lnTo>
                  <a:lnTo>
                    <a:pt x="743" y="211"/>
                  </a:lnTo>
                  <a:lnTo>
                    <a:pt x="759" y="221"/>
                  </a:lnTo>
                  <a:lnTo>
                    <a:pt x="802" y="211"/>
                  </a:lnTo>
                  <a:lnTo>
                    <a:pt x="809" y="197"/>
                  </a:lnTo>
                  <a:lnTo>
                    <a:pt x="790" y="181"/>
                  </a:lnTo>
                  <a:lnTo>
                    <a:pt x="787" y="160"/>
                  </a:lnTo>
                  <a:lnTo>
                    <a:pt x="816" y="131"/>
                  </a:lnTo>
                  <a:lnTo>
                    <a:pt x="842" y="98"/>
                  </a:lnTo>
                  <a:lnTo>
                    <a:pt x="878" y="98"/>
                  </a:lnTo>
                  <a:lnTo>
                    <a:pt x="914" y="105"/>
                  </a:lnTo>
                  <a:lnTo>
                    <a:pt x="933" y="128"/>
                  </a:lnTo>
                  <a:lnTo>
                    <a:pt x="958" y="119"/>
                  </a:lnTo>
                  <a:lnTo>
                    <a:pt x="1036" y="109"/>
                  </a:lnTo>
                  <a:lnTo>
                    <a:pt x="1050" y="91"/>
                  </a:lnTo>
                  <a:lnTo>
                    <a:pt x="1079" y="80"/>
                  </a:lnTo>
                  <a:lnTo>
                    <a:pt x="1155" y="47"/>
                  </a:lnTo>
                  <a:lnTo>
                    <a:pt x="1179" y="49"/>
                  </a:lnTo>
                  <a:lnTo>
                    <a:pt x="1184" y="62"/>
                  </a:lnTo>
                  <a:lnTo>
                    <a:pt x="1197" y="65"/>
                  </a:lnTo>
                  <a:lnTo>
                    <a:pt x="1205" y="87"/>
                  </a:lnTo>
                  <a:lnTo>
                    <a:pt x="1221" y="87"/>
                  </a:lnTo>
                  <a:lnTo>
                    <a:pt x="1243" y="71"/>
                  </a:lnTo>
                  <a:lnTo>
                    <a:pt x="1287" y="69"/>
                  </a:lnTo>
                  <a:lnTo>
                    <a:pt x="1312" y="63"/>
                  </a:lnTo>
                  <a:lnTo>
                    <a:pt x="1333" y="63"/>
                  </a:lnTo>
                  <a:lnTo>
                    <a:pt x="1358" y="28"/>
                  </a:lnTo>
                  <a:lnTo>
                    <a:pt x="1350" y="15"/>
                  </a:lnTo>
                  <a:lnTo>
                    <a:pt x="1352" y="2"/>
                  </a:lnTo>
                  <a:lnTo>
                    <a:pt x="1380" y="0"/>
                  </a:lnTo>
                  <a:lnTo>
                    <a:pt x="1396" y="16"/>
                  </a:lnTo>
                  <a:lnTo>
                    <a:pt x="1436" y="22"/>
                  </a:lnTo>
                  <a:lnTo>
                    <a:pt x="1457" y="19"/>
                  </a:lnTo>
                  <a:lnTo>
                    <a:pt x="1474" y="30"/>
                  </a:lnTo>
                  <a:lnTo>
                    <a:pt x="1502" y="35"/>
                  </a:lnTo>
                  <a:lnTo>
                    <a:pt x="1527" y="51"/>
                  </a:lnTo>
                  <a:lnTo>
                    <a:pt x="1597" y="52"/>
                  </a:lnTo>
                  <a:lnTo>
                    <a:pt x="1608" y="58"/>
                  </a:lnTo>
                  <a:lnTo>
                    <a:pt x="1664" y="33"/>
                  </a:lnTo>
                  <a:lnTo>
                    <a:pt x="1706" y="37"/>
                  </a:lnTo>
                  <a:lnTo>
                    <a:pt x="1740" y="57"/>
                  </a:lnTo>
                  <a:lnTo>
                    <a:pt x="1752" y="61"/>
                  </a:lnTo>
                  <a:lnTo>
                    <a:pt x="1759" y="90"/>
                  </a:lnTo>
                  <a:lnTo>
                    <a:pt x="1779" y="113"/>
                  </a:lnTo>
                  <a:lnTo>
                    <a:pt x="1798" y="120"/>
                  </a:lnTo>
                  <a:lnTo>
                    <a:pt x="1819" y="142"/>
                  </a:lnTo>
                  <a:lnTo>
                    <a:pt x="1857" y="174"/>
                  </a:lnTo>
                  <a:lnTo>
                    <a:pt x="1893" y="187"/>
                  </a:lnTo>
                  <a:lnTo>
                    <a:pt x="1914" y="181"/>
                  </a:lnTo>
                  <a:lnTo>
                    <a:pt x="1927" y="158"/>
                  </a:lnTo>
                  <a:lnTo>
                    <a:pt x="1951" y="146"/>
                  </a:lnTo>
                  <a:lnTo>
                    <a:pt x="1995" y="146"/>
                  </a:lnTo>
                  <a:lnTo>
                    <a:pt x="2018" y="147"/>
                  </a:lnTo>
                  <a:lnTo>
                    <a:pt x="2023" y="157"/>
                  </a:lnTo>
                  <a:lnTo>
                    <a:pt x="2039" y="158"/>
                  </a:lnTo>
                  <a:lnTo>
                    <a:pt x="2077" y="147"/>
                  </a:lnTo>
                  <a:lnTo>
                    <a:pt x="2093" y="127"/>
                  </a:lnTo>
                  <a:lnTo>
                    <a:pt x="2113" y="103"/>
                  </a:lnTo>
                  <a:lnTo>
                    <a:pt x="2153" y="105"/>
                  </a:lnTo>
                  <a:lnTo>
                    <a:pt x="2169" y="115"/>
                  </a:lnTo>
                  <a:lnTo>
                    <a:pt x="2191" y="162"/>
                  </a:lnTo>
                  <a:lnTo>
                    <a:pt x="2212" y="185"/>
                  </a:lnTo>
                  <a:lnTo>
                    <a:pt x="2222" y="201"/>
                  </a:lnTo>
                  <a:lnTo>
                    <a:pt x="2270" y="217"/>
                  </a:lnTo>
                  <a:lnTo>
                    <a:pt x="2289" y="234"/>
                  </a:lnTo>
                  <a:lnTo>
                    <a:pt x="2303" y="265"/>
                  </a:lnTo>
                  <a:lnTo>
                    <a:pt x="2314" y="281"/>
                  </a:lnTo>
                  <a:lnTo>
                    <a:pt x="2324" y="307"/>
                  </a:lnTo>
                  <a:lnTo>
                    <a:pt x="2327" y="327"/>
                  </a:lnTo>
                  <a:lnTo>
                    <a:pt x="2335" y="328"/>
                  </a:lnTo>
                  <a:lnTo>
                    <a:pt x="2380" y="327"/>
                  </a:lnTo>
                  <a:lnTo>
                    <a:pt x="2395" y="335"/>
                  </a:lnTo>
                  <a:lnTo>
                    <a:pt x="2385" y="369"/>
                  </a:lnTo>
                  <a:lnTo>
                    <a:pt x="2366" y="393"/>
                  </a:lnTo>
                  <a:lnTo>
                    <a:pt x="2366" y="445"/>
                  </a:lnTo>
                  <a:lnTo>
                    <a:pt x="2356" y="508"/>
                  </a:lnTo>
                  <a:lnTo>
                    <a:pt x="2352" y="554"/>
                  </a:lnTo>
                  <a:lnTo>
                    <a:pt x="2373" y="568"/>
                  </a:lnTo>
                  <a:lnTo>
                    <a:pt x="2390" y="592"/>
                  </a:lnTo>
                  <a:lnTo>
                    <a:pt x="2405" y="623"/>
                  </a:lnTo>
                  <a:lnTo>
                    <a:pt x="2401" y="643"/>
                  </a:lnTo>
                  <a:lnTo>
                    <a:pt x="2306" y="769"/>
                  </a:lnTo>
                  <a:lnTo>
                    <a:pt x="2248" y="834"/>
                  </a:lnTo>
                  <a:lnTo>
                    <a:pt x="2233" y="861"/>
                  </a:lnTo>
                  <a:lnTo>
                    <a:pt x="2161" y="989"/>
                  </a:lnTo>
                  <a:lnTo>
                    <a:pt x="2148" y="1012"/>
                  </a:lnTo>
                  <a:lnTo>
                    <a:pt x="2147" y="1060"/>
                  </a:lnTo>
                  <a:lnTo>
                    <a:pt x="2141" y="1127"/>
                  </a:lnTo>
                  <a:lnTo>
                    <a:pt x="2118" y="1193"/>
                  </a:lnTo>
                  <a:lnTo>
                    <a:pt x="2122" y="1236"/>
                  </a:lnTo>
                  <a:lnTo>
                    <a:pt x="2074" y="1280"/>
                  </a:lnTo>
                  <a:lnTo>
                    <a:pt x="2040" y="1322"/>
                  </a:lnTo>
                  <a:lnTo>
                    <a:pt x="2012" y="1432"/>
                  </a:lnTo>
                  <a:lnTo>
                    <a:pt x="2006" y="1482"/>
                  </a:lnTo>
                  <a:lnTo>
                    <a:pt x="2029" y="1520"/>
                  </a:lnTo>
                  <a:lnTo>
                    <a:pt x="2033" y="1561"/>
                  </a:lnTo>
                  <a:lnTo>
                    <a:pt x="2033" y="1609"/>
                  </a:lnTo>
                  <a:lnTo>
                    <a:pt x="2089" y="1979"/>
                  </a:lnTo>
                  <a:lnTo>
                    <a:pt x="2133" y="2196"/>
                  </a:lnTo>
                  <a:lnTo>
                    <a:pt x="2264" y="2375"/>
                  </a:lnTo>
                  <a:lnTo>
                    <a:pt x="2308" y="2519"/>
                  </a:lnTo>
                  <a:lnTo>
                    <a:pt x="2281" y="2507"/>
                  </a:lnTo>
                  <a:lnTo>
                    <a:pt x="1983" y="2579"/>
                  </a:lnTo>
                  <a:lnTo>
                    <a:pt x="1908" y="2723"/>
                  </a:lnTo>
                  <a:lnTo>
                    <a:pt x="1917" y="2763"/>
                  </a:lnTo>
                  <a:lnTo>
                    <a:pt x="1938" y="2782"/>
                  </a:lnTo>
                  <a:lnTo>
                    <a:pt x="1956" y="2792"/>
                  </a:lnTo>
                  <a:lnTo>
                    <a:pt x="1954" y="2813"/>
                  </a:lnTo>
                  <a:lnTo>
                    <a:pt x="1942" y="2825"/>
                  </a:lnTo>
                  <a:lnTo>
                    <a:pt x="1945" y="2851"/>
                  </a:lnTo>
                  <a:lnTo>
                    <a:pt x="1942" y="2875"/>
                  </a:lnTo>
                  <a:lnTo>
                    <a:pt x="1946" y="2904"/>
                  </a:lnTo>
                  <a:lnTo>
                    <a:pt x="1941" y="2941"/>
                  </a:lnTo>
                  <a:lnTo>
                    <a:pt x="1926" y="2950"/>
                  </a:lnTo>
                  <a:lnTo>
                    <a:pt x="1933" y="2961"/>
                  </a:lnTo>
                  <a:lnTo>
                    <a:pt x="1921" y="2980"/>
                  </a:lnTo>
                  <a:lnTo>
                    <a:pt x="1884" y="3013"/>
                  </a:lnTo>
                  <a:lnTo>
                    <a:pt x="1881" y="3038"/>
                  </a:lnTo>
                  <a:lnTo>
                    <a:pt x="1883" y="3140"/>
                  </a:lnTo>
                  <a:lnTo>
                    <a:pt x="1887" y="3188"/>
                  </a:lnTo>
                  <a:lnTo>
                    <a:pt x="1910" y="3206"/>
                  </a:lnTo>
                  <a:lnTo>
                    <a:pt x="1959" y="3259"/>
                  </a:lnTo>
                  <a:lnTo>
                    <a:pt x="1969" y="3288"/>
                  </a:lnTo>
                  <a:lnTo>
                    <a:pt x="1987" y="3310"/>
                  </a:lnTo>
                  <a:lnTo>
                    <a:pt x="2062" y="3311"/>
                  </a:lnTo>
                  <a:lnTo>
                    <a:pt x="2072" y="3306"/>
                  </a:lnTo>
                  <a:lnTo>
                    <a:pt x="2061" y="3289"/>
                  </a:lnTo>
                  <a:lnTo>
                    <a:pt x="2056" y="3268"/>
                  </a:lnTo>
                  <a:lnTo>
                    <a:pt x="2096" y="3262"/>
                  </a:lnTo>
                  <a:lnTo>
                    <a:pt x="2120" y="3271"/>
                  </a:lnTo>
                  <a:lnTo>
                    <a:pt x="2129" y="3465"/>
                  </a:lnTo>
                  <a:lnTo>
                    <a:pt x="2120" y="3481"/>
                  </a:lnTo>
                  <a:lnTo>
                    <a:pt x="2089" y="3476"/>
                  </a:lnTo>
                  <a:lnTo>
                    <a:pt x="2087" y="3465"/>
                  </a:lnTo>
                  <a:lnTo>
                    <a:pt x="2074" y="3462"/>
                  </a:lnTo>
                  <a:lnTo>
                    <a:pt x="2046" y="3473"/>
                  </a:lnTo>
                  <a:lnTo>
                    <a:pt x="2016" y="3481"/>
                  </a:lnTo>
                  <a:lnTo>
                    <a:pt x="1994" y="3481"/>
                  </a:lnTo>
                  <a:lnTo>
                    <a:pt x="1954" y="3446"/>
                  </a:lnTo>
                  <a:lnTo>
                    <a:pt x="1917" y="3403"/>
                  </a:lnTo>
                  <a:lnTo>
                    <a:pt x="1884" y="3374"/>
                  </a:lnTo>
                  <a:lnTo>
                    <a:pt x="1847" y="3322"/>
                  </a:lnTo>
                  <a:lnTo>
                    <a:pt x="1805" y="3296"/>
                  </a:lnTo>
                  <a:lnTo>
                    <a:pt x="1738" y="3274"/>
                  </a:lnTo>
                  <a:lnTo>
                    <a:pt x="1693" y="3249"/>
                  </a:lnTo>
                  <a:lnTo>
                    <a:pt x="1689" y="3229"/>
                  </a:lnTo>
                  <a:lnTo>
                    <a:pt x="1662" y="3196"/>
                  </a:lnTo>
                  <a:lnTo>
                    <a:pt x="1662" y="3143"/>
                  </a:lnTo>
                  <a:lnTo>
                    <a:pt x="1646" y="3138"/>
                  </a:lnTo>
                  <a:lnTo>
                    <a:pt x="1630" y="3147"/>
                  </a:lnTo>
                  <a:lnTo>
                    <a:pt x="1606" y="3151"/>
                  </a:lnTo>
                  <a:lnTo>
                    <a:pt x="1589" y="3199"/>
                  </a:lnTo>
                  <a:lnTo>
                    <a:pt x="1587" y="3218"/>
                  </a:lnTo>
                  <a:lnTo>
                    <a:pt x="1531" y="3236"/>
                  </a:lnTo>
                  <a:lnTo>
                    <a:pt x="1502" y="3236"/>
                  </a:lnTo>
                  <a:lnTo>
                    <a:pt x="1499" y="3225"/>
                  </a:lnTo>
                  <a:lnTo>
                    <a:pt x="1456" y="3216"/>
                  </a:lnTo>
                  <a:lnTo>
                    <a:pt x="1420" y="3210"/>
                  </a:lnTo>
                  <a:lnTo>
                    <a:pt x="1376" y="3184"/>
                  </a:lnTo>
                  <a:lnTo>
                    <a:pt x="1359" y="3181"/>
                  </a:lnTo>
                  <a:lnTo>
                    <a:pt x="1324" y="3165"/>
                  </a:lnTo>
                  <a:lnTo>
                    <a:pt x="1309" y="3165"/>
                  </a:lnTo>
                  <a:lnTo>
                    <a:pt x="1312" y="3151"/>
                  </a:lnTo>
                  <a:lnTo>
                    <a:pt x="1308" y="3125"/>
                  </a:lnTo>
                  <a:lnTo>
                    <a:pt x="1298" y="3108"/>
                  </a:lnTo>
                  <a:lnTo>
                    <a:pt x="1297" y="3071"/>
                  </a:lnTo>
                  <a:lnTo>
                    <a:pt x="1285" y="3068"/>
                  </a:lnTo>
                  <a:lnTo>
                    <a:pt x="1238" y="3083"/>
                  </a:lnTo>
                  <a:lnTo>
                    <a:pt x="1225" y="3094"/>
                  </a:lnTo>
                  <a:lnTo>
                    <a:pt x="1198" y="3095"/>
                  </a:lnTo>
                  <a:lnTo>
                    <a:pt x="1173" y="3108"/>
                  </a:lnTo>
                  <a:lnTo>
                    <a:pt x="1154" y="3125"/>
                  </a:lnTo>
                  <a:lnTo>
                    <a:pt x="1141" y="3121"/>
                  </a:lnTo>
                  <a:lnTo>
                    <a:pt x="1134" y="3110"/>
                  </a:lnTo>
                  <a:lnTo>
                    <a:pt x="1133" y="3076"/>
                  </a:lnTo>
                  <a:lnTo>
                    <a:pt x="1124" y="3065"/>
                  </a:lnTo>
                  <a:lnTo>
                    <a:pt x="1094" y="3055"/>
                  </a:lnTo>
                  <a:lnTo>
                    <a:pt x="1073" y="3056"/>
                  </a:lnTo>
                  <a:lnTo>
                    <a:pt x="1058" y="3044"/>
                  </a:lnTo>
                  <a:lnTo>
                    <a:pt x="1058" y="3039"/>
                  </a:lnTo>
                  <a:lnTo>
                    <a:pt x="1025" y="3044"/>
                  </a:lnTo>
                  <a:lnTo>
                    <a:pt x="995" y="3055"/>
                  </a:lnTo>
                  <a:lnTo>
                    <a:pt x="964" y="3070"/>
                  </a:lnTo>
                  <a:lnTo>
                    <a:pt x="947" y="3077"/>
                  </a:lnTo>
                  <a:lnTo>
                    <a:pt x="927" y="3081"/>
                  </a:lnTo>
                  <a:lnTo>
                    <a:pt x="910" y="3078"/>
                  </a:lnTo>
                  <a:lnTo>
                    <a:pt x="863" y="3077"/>
                  </a:lnTo>
                  <a:lnTo>
                    <a:pt x="843" y="3070"/>
                  </a:lnTo>
                  <a:lnTo>
                    <a:pt x="817" y="3051"/>
                  </a:lnTo>
                  <a:lnTo>
                    <a:pt x="799" y="3051"/>
                  </a:lnTo>
                  <a:lnTo>
                    <a:pt x="789" y="3058"/>
                  </a:lnTo>
                  <a:lnTo>
                    <a:pt x="774" y="3063"/>
                  </a:lnTo>
                  <a:lnTo>
                    <a:pt x="763" y="3076"/>
                  </a:lnTo>
                  <a:lnTo>
                    <a:pt x="742" y="3079"/>
                  </a:lnTo>
                  <a:lnTo>
                    <a:pt x="736" y="3066"/>
                  </a:lnTo>
                  <a:lnTo>
                    <a:pt x="737" y="3029"/>
                  </a:lnTo>
                  <a:lnTo>
                    <a:pt x="750" y="3018"/>
                  </a:lnTo>
                  <a:lnTo>
                    <a:pt x="748" y="3009"/>
                  </a:lnTo>
                  <a:lnTo>
                    <a:pt x="759" y="2981"/>
                  </a:lnTo>
                  <a:lnTo>
                    <a:pt x="737" y="2964"/>
                  </a:lnTo>
                  <a:lnTo>
                    <a:pt x="731" y="2927"/>
                  </a:lnTo>
                  <a:lnTo>
                    <a:pt x="739" y="2915"/>
                  </a:lnTo>
                  <a:lnTo>
                    <a:pt x="739" y="2895"/>
                  </a:lnTo>
                  <a:lnTo>
                    <a:pt x="716" y="2873"/>
                  </a:lnTo>
                  <a:lnTo>
                    <a:pt x="716" y="2853"/>
                  </a:lnTo>
                  <a:lnTo>
                    <a:pt x="723" y="2829"/>
                  </a:lnTo>
                  <a:lnTo>
                    <a:pt x="720" y="2807"/>
                  </a:lnTo>
                  <a:lnTo>
                    <a:pt x="705" y="2804"/>
                  </a:lnTo>
                  <a:lnTo>
                    <a:pt x="693" y="2781"/>
                  </a:lnTo>
                  <a:lnTo>
                    <a:pt x="682" y="2774"/>
                  </a:lnTo>
                  <a:lnTo>
                    <a:pt x="682" y="2754"/>
                  </a:lnTo>
                  <a:lnTo>
                    <a:pt x="666" y="2732"/>
                  </a:lnTo>
                  <a:lnTo>
                    <a:pt x="665" y="2713"/>
                  </a:lnTo>
                  <a:lnTo>
                    <a:pt x="656" y="2696"/>
                  </a:lnTo>
                  <a:lnTo>
                    <a:pt x="670" y="2660"/>
                  </a:lnTo>
                  <a:lnTo>
                    <a:pt x="665" y="2594"/>
                  </a:lnTo>
                  <a:lnTo>
                    <a:pt x="657" y="2571"/>
                  </a:lnTo>
                  <a:lnTo>
                    <a:pt x="660" y="2558"/>
                  </a:lnTo>
                  <a:lnTo>
                    <a:pt x="670" y="2544"/>
                  </a:lnTo>
                  <a:lnTo>
                    <a:pt x="670" y="2518"/>
                  </a:lnTo>
                  <a:lnTo>
                    <a:pt x="650" y="2489"/>
                  </a:lnTo>
                  <a:lnTo>
                    <a:pt x="657" y="2458"/>
                  </a:lnTo>
                  <a:lnTo>
                    <a:pt x="672" y="2429"/>
                  </a:lnTo>
                  <a:lnTo>
                    <a:pt x="672" y="2402"/>
                  </a:lnTo>
                  <a:lnTo>
                    <a:pt x="674" y="2375"/>
                  </a:lnTo>
                  <a:lnTo>
                    <a:pt x="671" y="2351"/>
                  </a:lnTo>
                  <a:lnTo>
                    <a:pt x="457" y="2336"/>
                  </a:lnTo>
                  <a:lnTo>
                    <a:pt x="452" y="2317"/>
                  </a:lnTo>
                  <a:lnTo>
                    <a:pt x="464" y="2297"/>
                  </a:lnTo>
                  <a:lnTo>
                    <a:pt x="465" y="2277"/>
                  </a:lnTo>
                  <a:lnTo>
                    <a:pt x="409" y="2271"/>
                  </a:lnTo>
                  <a:lnTo>
                    <a:pt x="408" y="2289"/>
                  </a:lnTo>
                  <a:lnTo>
                    <a:pt x="229" y="2291"/>
                  </a:lnTo>
                  <a:lnTo>
                    <a:pt x="224" y="2344"/>
                  </a:lnTo>
                  <a:lnTo>
                    <a:pt x="211" y="2372"/>
                  </a:lnTo>
                  <a:lnTo>
                    <a:pt x="195" y="2381"/>
                  </a:lnTo>
                  <a:lnTo>
                    <a:pt x="201" y="2417"/>
                  </a:lnTo>
                  <a:lnTo>
                    <a:pt x="202" y="2467"/>
                  </a:lnTo>
                  <a:lnTo>
                    <a:pt x="63" y="2476"/>
                  </a:lnTo>
                  <a:lnTo>
                    <a:pt x="39" y="2489"/>
                  </a:lnTo>
                  <a:lnTo>
                    <a:pt x="0" y="2487"/>
                  </a:lnTo>
                  <a:lnTo>
                    <a:pt x="7" y="724"/>
                  </a:lnTo>
                  <a:close/>
                </a:path>
              </a:pathLst>
            </a:custGeom>
            <a:solidFill>
              <a:srgbClr val="F4B486"/>
            </a:solidFill>
            <a:ln w="635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7" name="Freeform 127"/>
            <p:cNvSpPr>
              <a:spLocks/>
            </p:cNvSpPr>
            <p:nvPr/>
          </p:nvSpPr>
          <p:spPr bwMode="auto">
            <a:xfrm>
              <a:off x="1137015" y="5602096"/>
              <a:ext cx="88803" cy="178521"/>
            </a:xfrm>
            <a:custGeom>
              <a:avLst/>
              <a:gdLst>
                <a:gd name="T0" fmla="*/ 68 w 584"/>
                <a:gd name="T1" fmla="*/ 0 h 1170"/>
                <a:gd name="T2" fmla="*/ 95 w 584"/>
                <a:gd name="T3" fmla="*/ 23 h 1170"/>
                <a:gd name="T4" fmla="*/ 128 w 584"/>
                <a:gd name="T5" fmla="*/ 39 h 1170"/>
                <a:gd name="T6" fmla="*/ 159 w 584"/>
                <a:gd name="T7" fmla="*/ 34 h 1170"/>
                <a:gd name="T8" fmla="*/ 185 w 584"/>
                <a:gd name="T9" fmla="*/ 46 h 1170"/>
                <a:gd name="T10" fmla="*/ 213 w 584"/>
                <a:gd name="T11" fmla="*/ 72 h 1170"/>
                <a:gd name="T12" fmla="*/ 295 w 584"/>
                <a:gd name="T13" fmla="*/ 159 h 1170"/>
                <a:gd name="T14" fmla="*/ 301 w 584"/>
                <a:gd name="T15" fmla="*/ 537 h 1170"/>
                <a:gd name="T16" fmla="*/ 322 w 584"/>
                <a:gd name="T17" fmla="*/ 740 h 1170"/>
                <a:gd name="T18" fmla="*/ 407 w 584"/>
                <a:gd name="T19" fmla="*/ 796 h 1170"/>
                <a:gd name="T20" fmla="*/ 439 w 584"/>
                <a:gd name="T21" fmla="*/ 818 h 1170"/>
                <a:gd name="T22" fmla="*/ 513 w 584"/>
                <a:gd name="T23" fmla="*/ 909 h 1170"/>
                <a:gd name="T24" fmla="*/ 571 w 584"/>
                <a:gd name="T25" fmla="*/ 1011 h 1170"/>
                <a:gd name="T26" fmla="*/ 584 w 584"/>
                <a:gd name="T27" fmla="*/ 1056 h 1170"/>
                <a:gd name="T28" fmla="*/ 552 w 584"/>
                <a:gd name="T29" fmla="*/ 1082 h 1170"/>
                <a:gd name="T30" fmla="*/ 526 w 584"/>
                <a:gd name="T31" fmla="*/ 1100 h 1170"/>
                <a:gd name="T32" fmla="*/ 531 w 584"/>
                <a:gd name="T33" fmla="*/ 1130 h 1170"/>
                <a:gd name="T34" fmla="*/ 559 w 584"/>
                <a:gd name="T35" fmla="*/ 1170 h 1170"/>
                <a:gd name="T36" fmla="*/ 282 w 584"/>
                <a:gd name="T37" fmla="*/ 1126 h 1170"/>
                <a:gd name="T38" fmla="*/ 324 w 584"/>
                <a:gd name="T39" fmla="*/ 1043 h 1170"/>
                <a:gd name="T40" fmla="*/ 308 w 584"/>
                <a:gd name="T41" fmla="*/ 963 h 1170"/>
                <a:gd name="T42" fmla="*/ 221 w 584"/>
                <a:gd name="T43" fmla="*/ 953 h 1170"/>
                <a:gd name="T44" fmla="*/ 182 w 584"/>
                <a:gd name="T45" fmla="*/ 970 h 1170"/>
                <a:gd name="T46" fmla="*/ 137 w 584"/>
                <a:gd name="T47" fmla="*/ 959 h 1170"/>
                <a:gd name="T48" fmla="*/ 118 w 584"/>
                <a:gd name="T49" fmla="*/ 918 h 1170"/>
                <a:gd name="T50" fmla="*/ 100 w 584"/>
                <a:gd name="T51" fmla="*/ 882 h 1170"/>
                <a:gd name="T52" fmla="*/ 48 w 584"/>
                <a:gd name="T53" fmla="*/ 876 h 1170"/>
                <a:gd name="T54" fmla="*/ 7 w 584"/>
                <a:gd name="T55" fmla="*/ 809 h 1170"/>
                <a:gd name="T56" fmla="*/ 20 w 584"/>
                <a:gd name="T57" fmla="*/ 783 h 1170"/>
                <a:gd name="T58" fmla="*/ 48 w 584"/>
                <a:gd name="T59" fmla="*/ 724 h 1170"/>
                <a:gd name="T60" fmla="*/ 48 w 584"/>
                <a:gd name="T61" fmla="*/ 689 h 1170"/>
                <a:gd name="T62" fmla="*/ 54 w 584"/>
                <a:gd name="T63" fmla="*/ 649 h 1170"/>
                <a:gd name="T64" fmla="*/ 122 w 584"/>
                <a:gd name="T65" fmla="*/ 607 h 1170"/>
                <a:gd name="T66" fmla="*/ 148 w 584"/>
                <a:gd name="T67" fmla="*/ 584 h 1170"/>
                <a:gd name="T68" fmla="*/ 126 w 584"/>
                <a:gd name="T69" fmla="*/ 557 h 1170"/>
                <a:gd name="T70" fmla="*/ 115 w 584"/>
                <a:gd name="T71" fmla="*/ 516 h 1170"/>
                <a:gd name="T72" fmla="*/ 131 w 584"/>
                <a:gd name="T73" fmla="*/ 488 h 1170"/>
                <a:gd name="T74" fmla="*/ 129 w 584"/>
                <a:gd name="T75" fmla="*/ 435 h 1170"/>
                <a:gd name="T76" fmla="*/ 119 w 584"/>
                <a:gd name="T77" fmla="*/ 386 h 1170"/>
                <a:gd name="T78" fmla="*/ 114 w 584"/>
                <a:gd name="T79" fmla="*/ 323 h 1170"/>
                <a:gd name="T80" fmla="*/ 155 w 584"/>
                <a:gd name="T81" fmla="*/ 270 h 1170"/>
                <a:gd name="T82" fmla="*/ 162 w 584"/>
                <a:gd name="T83" fmla="*/ 219 h 1170"/>
                <a:gd name="T84" fmla="*/ 120 w 584"/>
                <a:gd name="T85" fmla="*/ 170 h 1170"/>
                <a:gd name="T86" fmla="*/ 137 w 584"/>
                <a:gd name="T87" fmla="*/ 105 h 1170"/>
                <a:gd name="T88" fmla="*/ 116 w 584"/>
                <a:gd name="T89" fmla="*/ 85 h 1170"/>
                <a:gd name="T90" fmla="*/ 81 w 584"/>
                <a:gd name="T91" fmla="*/ 44 h 1170"/>
                <a:gd name="T92" fmla="*/ 59 w 584"/>
                <a:gd name="T93" fmla="*/ 7 h 1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584" h="1170">
                  <a:moveTo>
                    <a:pt x="59" y="7"/>
                  </a:moveTo>
                  <a:lnTo>
                    <a:pt x="68" y="0"/>
                  </a:lnTo>
                  <a:lnTo>
                    <a:pt x="84" y="2"/>
                  </a:lnTo>
                  <a:lnTo>
                    <a:pt x="95" y="23"/>
                  </a:lnTo>
                  <a:lnTo>
                    <a:pt x="118" y="26"/>
                  </a:lnTo>
                  <a:lnTo>
                    <a:pt x="128" y="39"/>
                  </a:lnTo>
                  <a:lnTo>
                    <a:pt x="139" y="31"/>
                  </a:lnTo>
                  <a:lnTo>
                    <a:pt x="159" y="34"/>
                  </a:lnTo>
                  <a:lnTo>
                    <a:pt x="172" y="44"/>
                  </a:lnTo>
                  <a:lnTo>
                    <a:pt x="185" y="46"/>
                  </a:lnTo>
                  <a:lnTo>
                    <a:pt x="193" y="58"/>
                  </a:lnTo>
                  <a:lnTo>
                    <a:pt x="213" y="72"/>
                  </a:lnTo>
                  <a:lnTo>
                    <a:pt x="233" y="90"/>
                  </a:lnTo>
                  <a:lnTo>
                    <a:pt x="295" y="159"/>
                  </a:lnTo>
                  <a:lnTo>
                    <a:pt x="303" y="228"/>
                  </a:lnTo>
                  <a:lnTo>
                    <a:pt x="301" y="537"/>
                  </a:lnTo>
                  <a:lnTo>
                    <a:pt x="291" y="571"/>
                  </a:lnTo>
                  <a:lnTo>
                    <a:pt x="322" y="740"/>
                  </a:lnTo>
                  <a:lnTo>
                    <a:pt x="381" y="770"/>
                  </a:lnTo>
                  <a:lnTo>
                    <a:pt x="407" y="796"/>
                  </a:lnTo>
                  <a:lnTo>
                    <a:pt x="420" y="813"/>
                  </a:lnTo>
                  <a:lnTo>
                    <a:pt x="439" y="818"/>
                  </a:lnTo>
                  <a:lnTo>
                    <a:pt x="501" y="880"/>
                  </a:lnTo>
                  <a:lnTo>
                    <a:pt x="513" y="909"/>
                  </a:lnTo>
                  <a:lnTo>
                    <a:pt x="555" y="967"/>
                  </a:lnTo>
                  <a:lnTo>
                    <a:pt x="571" y="1011"/>
                  </a:lnTo>
                  <a:lnTo>
                    <a:pt x="582" y="1036"/>
                  </a:lnTo>
                  <a:lnTo>
                    <a:pt x="584" y="1056"/>
                  </a:lnTo>
                  <a:lnTo>
                    <a:pt x="560" y="1064"/>
                  </a:lnTo>
                  <a:lnTo>
                    <a:pt x="552" y="1082"/>
                  </a:lnTo>
                  <a:lnTo>
                    <a:pt x="533" y="1086"/>
                  </a:lnTo>
                  <a:lnTo>
                    <a:pt x="526" y="1100"/>
                  </a:lnTo>
                  <a:lnTo>
                    <a:pt x="535" y="1113"/>
                  </a:lnTo>
                  <a:lnTo>
                    <a:pt x="531" y="1130"/>
                  </a:lnTo>
                  <a:lnTo>
                    <a:pt x="549" y="1151"/>
                  </a:lnTo>
                  <a:lnTo>
                    <a:pt x="559" y="1170"/>
                  </a:lnTo>
                  <a:lnTo>
                    <a:pt x="274" y="1168"/>
                  </a:lnTo>
                  <a:lnTo>
                    <a:pt x="282" y="1126"/>
                  </a:lnTo>
                  <a:lnTo>
                    <a:pt x="321" y="1086"/>
                  </a:lnTo>
                  <a:lnTo>
                    <a:pt x="324" y="1043"/>
                  </a:lnTo>
                  <a:lnTo>
                    <a:pt x="324" y="992"/>
                  </a:lnTo>
                  <a:lnTo>
                    <a:pt x="308" y="963"/>
                  </a:lnTo>
                  <a:lnTo>
                    <a:pt x="258" y="951"/>
                  </a:lnTo>
                  <a:lnTo>
                    <a:pt x="221" y="953"/>
                  </a:lnTo>
                  <a:lnTo>
                    <a:pt x="204" y="970"/>
                  </a:lnTo>
                  <a:lnTo>
                    <a:pt x="182" y="970"/>
                  </a:lnTo>
                  <a:lnTo>
                    <a:pt x="168" y="978"/>
                  </a:lnTo>
                  <a:lnTo>
                    <a:pt x="137" y="959"/>
                  </a:lnTo>
                  <a:lnTo>
                    <a:pt x="135" y="937"/>
                  </a:lnTo>
                  <a:lnTo>
                    <a:pt x="118" y="918"/>
                  </a:lnTo>
                  <a:lnTo>
                    <a:pt x="112" y="902"/>
                  </a:lnTo>
                  <a:lnTo>
                    <a:pt x="100" y="882"/>
                  </a:lnTo>
                  <a:lnTo>
                    <a:pt x="51" y="893"/>
                  </a:lnTo>
                  <a:lnTo>
                    <a:pt x="48" y="876"/>
                  </a:lnTo>
                  <a:lnTo>
                    <a:pt x="31" y="841"/>
                  </a:lnTo>
                  <a:lnTo>
                    <a:pt x="7" y="809"/>
                  </a:lnTo>
                  <a:lnTo>
                    <a:pt x="0" y="792"/>
                  </a:lnTo>
                  <a:lnTo>
                    <a:pt x="20" y="783"/>
                  </a:lnTo>
                  <a:lnTo>
                    <a:pt x="48" y="749"/>
                  </a:lnTo>
                  <a:lnTo>
                    <a:pt x="48" y="724"/>
                  </a:lnTo>
                  <a:lnTo>
                    <a:pt x="53" y="704"/>
                  </a:lnTo>
                  <a:lnTo>
                    <a:pt x="48" y="689"/>
                  </a:lnTo>
                  <a:lnTo>
                    <a:pt x="47" y="663"/>
                  </a:lnTo>
                  <a:lnTo>
                    <a:pt x="54" y="649"/>
                  </a:lnTo>
                  <a:lnTo>
                    <a:pt x="95" y="619"/>
                  </a:lnTo>
                  <a:lnTo>
                    <a:pt x="122" y="607"/>
                  </a:lnTo>
                  <a:lnTo>
                    <a:pt x="131" y="589"/>
                  </a:lnTo>
                  <a:lnTo>
                    <a:pt x="148" y="584"/>
                  </a:lnTo>
                  <a:lnTo>
                    <a:pt x="146" y="570"/>
                  </a:lnTo>
                  <a:lnTo>
                    <a:pt x="126" y="557"/>
                  </a:lnTo>
                  <a:lnTo>
                    <a:pt x="123" y="540"/>
                  </a:lnTo>
                  <a:lnTo>
                    <a:pt x="115" y="516"/>
                  </a:lnTo>
                  <a:lnTo>
                    <a:pt x="125" y="507"/>
                  </a:lnTo>
                  <a:lnTo>
                    <a:pt x="131" y="488"/>
                  </a:lnTo>
                  <a:lnTo>
                    <a:pt x="115" y="460"/>
                  </a:lnTo>
                  <a:lnTo>
                    <a:pt x="129" y="435"/>
                  </a:lnTo>
                  <a:lnTo>
                    <a:pt x="123" y="413"/>
                  </a:lnTo>
                  <a:lnTo>
                    <a:pt x="119" y="386"/>
                  </a:lnTo>
                  <a:lnTo>
                    <a:pt x="107" y="354"/>
                  </a:lnTo>
                  <a:lnTo>
                    <a:pt x="114" y="323"/>
                  </a:lnTo>
                  <a:lnTo>
                    <a:pt x="155" y="281"/>
                  </a:lnTo>
                  <a:lnTo>
                    <a:pt x="155" y="270"/>
                  </a:lnTo>
                  <a:lnTo>
                    <a:pt x="165" y="258"/>
                  </a:lnTo>
                  <a:lnTo>
                    <a:pt x="162" y="219"/>
                  </a:lnTo>
                  <a:lnTo>
                    <a:pt x="151" y="192"/>
                  </a:lnTo>
                  <a:lnTo>
                    <a:pt x="120" y="170"/>
                  </a:lnTo>
                  <a:lnTo>
                    <a:pt x="116" y="152"/>
                  </a:lnTo>
                  <a:lnTo>
                    <a:pt x="137" y="105"/>
                  </a:lnTo>
                  <a:lnTo>
                    <a:pt x="138" y="91"/>
                  </a:lnTo>
                  <a:lnTo>
                    <a:pt x="116" y="85"/>
                  </a:lnTo>
                  <a:lnTo>
                    <a:pt x="90" y="69"/>
                  </a:lnTo>
                  <a:lnTo>
                    <a:pt x="81" y="44"/>
                  </a:lnTo>
                  <a:lnTo>
                    <a:pt x="69" y="33"/>
                  </a:lnTo>
                  <a:lnTo>
                    <a:pt x="59" y="7"/>
                  </a:lnTo>
                  <a:close/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8" name="Freeform 128"/>
            <p:cNvSpPr>
              <a:spLocks/>
            </p:cNvSpPr>
            <p:nvPr/>
          </p:nvSpPr>
          <p:spPr bwMode="auto">
            <a:xfrm>
              <a:off x="830325" y="5569138"/>
              <a:ext cx="331408" cy="211479"/>
            </a:xfrm>
            <a:custGeom>
              <a:avLst/>
              <a:gdLst>
                <a:gd name="T0" fmla="*/ 429 w 2172"/>
                <a:gd name="T1" fmla="*/ 548 h 1387"/>
                <a:gd name="T2" fmla="*/ 469 w 2172"/>
                <a:gd name="T3" fmla="*/ 603 h 1387"/>
                <a:gd name="T4" fmla="*/ 508 w 2172"/>
                <a:gd name="T5" fmla="*/ 601 h 1387"/>
                <a:gd name="T6" fmla="*/ 573 w 2172"/>
                <a:gd name="T7" fmla="*/ 576 h 1387"/>
                <a:gd name="T8" fmla="*/ 633 w 2172"/>
                <a:gd name="T9" fmla="*/ 601 h 1387"/>
                <a:gd name="T10" fmla="*/ 644 w 2172"/>
                <a:gd name="T11" fmla="*/ 658 h 1387"/>
                <a:gd name="T12" fmla="*/ 711 w 2172"/>
                <a:gd name="T13" fmla="*/ 677 h 1387"/>
                <a:gd name="T14" fmla="*/ 834 w 2172"/>
                <a:gd name="T15" fmla="*/ 718 h 1387"/>
                <a:gd name="T16" fmla="*/ 922 w 2172"/>
                <a:gd name="T17" fmla="*/ 711 h 1387"/>
                <a:gd name="T18" fmla="*/ 965 w 2172"/>
                <a:gd name="T19" fmla="*/ 640 h 1387"/>
                <a:gd name="T20" fmla="*/ 997 w 2172"/>
                <a:gd name="T21" fmla="*/ 689 h 1387"/>
                <a:gd name="T22" fmla="*/ 1073 w 2172"/>
                <a:gd name="T23" fmla="*/ 767 h 1387"/>
                <a:gd name="T24" fmla="*/ 1219 w 2172"/>
                <a:gd name="T25" fmla="*/ 867 h 1387"/>
                <a:gd name="T26" fmla="*/ 1329 w 2172"/>
                <a:gd name="T27" fmla="*/ 974 h 1387"/>
                <a:gd name="T28" fmla="*/ 1409 w 2172"/>
                <a:gd name="T29" fmla="*/ 955 h 1387"/>
                <a:gd name="T30" fmla="*/ 1455 w 2172"/>
                <a:gd name="T31" fmla="*/ 974 h 1387"/>
                <a:gd name="T32" fmla="*/ 1431 w 2172"/>
                <a:gd name="T33" fmla="*/ 755 h 1387"/>
                <a:gd name="T34" fmla="*/ 1407 w 2172"/>
                <a:gd name="T35" fmla="*/ 799 h 1387"/>
                <a:gd name="T36" fmla="*/ 1304 w 2172"/>
                <a:gd name="T37" fmla="*/ 781 h 1387"/>
                <a:gd name="T38" fmla="*/ 1222 w 2172"/>
                <a:gd name="T39" fmla="*/ 681 h 1387"/>
                <a:gd name="T40" fmla="*/ 1219 w 2172"/>
                <a:gd name="T41" fmla="*/ 506 h 1387"/>
                <a:gd name="T42" fmla="*/ 1261 w 2172"/>
                <a:gd name="T43" fmla="*/ 443 h 1387"/>
                <a:gd name="T44" fmla="*/ 1277 w 2172"/>
                <a:gd name="T45" fmla="*/ 368 h 1387"/>
                <a:gd name="T46" fmla="*/ 1289 w 2172"/>
                <a:gd name="T47" fmla="*/ 306 h 1387"/>
                <a:gd name="T48" fmla="*/ 1252 w 2172"/>
                <a:gd name="T49" fmla="*/ 256 h 1387"/>
                <a:gd name="T50" fmla="*/ 1616 w 2172"/>
                <a:gd name="T51" fmla="*/ 0 h 1387"/>
                <a:gd name="T52" fmla="*/ 1758 w 2172"/>
                <a:gd name="T53" fmla="*/ 53 h 1387"/>
                <a:gd name="T54" fmla="*/ 1806 w 2172"/>
                <a:gd name="T55" fmla="*/ 86 h 1387"/>
                <a:gd name="T56" fmla="*/ 1946 w 2172"/>
                <a:gd name="T57" fmla="*/ 137 h 1387"/>
                <a:gd name="T58" fmla="*/ 2005 w 2172"/>
                <a:gd name="T59" fmla="*/ 156 h 1387"/>
                <a:gd name="T60" fmla="*/ 2065 w 2172"/>
                <a:gd name="T61" fmla="*/ 221 h 1387"/>
                <a:gd name="T62" fmla="*/ 2097 w 2172"/>
                <a:gd name="T63" fmla="*/ 286 h 1387"/>
                <a:gd name="T64" fmla="*/ 2144 w 2172"/>
                <a:gd name="T65" fmla="*/ 322 h 1387"/>
                <a:gd name="T66" fmla="*/ 2158 w 2172"/>
                <a:gd name="T67" fmla="*/ 409 h 1387"/>
                <a:gd name="T68" fmla="*/ 2162 w 2172"/>
                <a:gd name="T69" fmla="*/ 487 h 1387"/>
                <a:gd name="T70" fmla="*/ 2114 w 2172"/>
                <a:gd name="T71" fmla="*/ 571 h 1387"/>
                <a:gd name="T72" fmla="*/ 2136 w 2172"/>
                <a:gd name="T73" fmla="*/ 652 h 1387"/>
                <a:gd name="T74" fmla="*/ 2132 w 2172"/>
                <a:gd name="T75" fmla="*/ 724 h 1387"/>
                <a:gd name="T76" fmla="*/ 2133 w 2172"/>
                <a:gd name="T77" fmla="*/ 774 h 1387"/>
                <a:gd name="T78" fmla="*/ 2138 w 2172"/>
                <a:gd name="T79" fmla="*/ 806 h 1387"/>
                <a:gd name="T80" fmla="*/ 2061 w 2172"/>
                <a:gd name="T81" fmla="*/ 866 h 1387"/>
                <a:gd name="T82" fmla="*/ 2060 w 2172"/>
                <a:gd name="T83" fmla="*/ 921 h 1387"/>
                <a:gd name="T84" fmla="*/ 2027 w 2172"/>
                <a:gd name="T85" fmla="*/ 1000 h 1387"/>
                <a:gd name="T86" fmla="*/ 2038 w 2172"/>
                <a:gd name="T87" fmla="*/ 1058 h 1387"/>
                <a:gd name="T88" fmla="*/ 2057 w 2172"/>
                <a:gd name="T89" fmla="*/ 1111 h 1387"/>
                <a:gd name="T90" fmla="*/ 1860 w 2172"/>
                <a:gd name="T91" fmla="*/ 1179 h 1387"/>
                <a:gd name="T92" fmla="*/ 1563 w 2172"/>
                <a:gd name="T93" fmla="*/ 1294 h 1387"/>
                <a:gd name="T94" fmla="*/ 1475 w 2172"/>
                <a:gd name="T95" fmla="*/ 1387 h 1387"/>
                <a:gd name="T96" fmla="*/ 8 w 2172"/>
                <a:gd name="T97" fmla="*/ 904 h 1387"/>
                <a:gd name="T98" fmla="*/ 401 w 2172"/>
                <a:gd name="T99" fmla="*/ 833 h 1387"/>
                <a:gd name="T100" fmla="*/ 392 w 2172"/>
                <a:gd name="T101" fmla="*/ 754 h 1387"/>
                <a:gd name="T102" fmla="*/ 383 w 2172"/>
                <a:gd name="T103" fmla="*/ 571 h 1387"/>
                <a:gd name="T104" fmla="*/ 393 w 2172"/>
                <a:gd name="T105" fmla="*/ 537 h 13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172" h="1387">
                  <a:moveTo>
                    <a:pt x="393" y="537"/>
                  </a:moveTo>
                  <a:lnTo>
                    <a:pt x="408" y="549"/>
                  </a:lnTo>
                  <a:lnTo>
                    <a:pt x="429" y="548"/>
                  </a:lnTo>
                  <a:lnTo>
                    <a:pt x="459" y="558"/>
                  </a:lnTo>
                  <a:lnTo>
                    <a:pt x="468" y="569"/>
                  </a:lnTo>
                  <a:lnTo>
                    <a:pt x="469" y="603"/>
                  </a:lnTo>
                  <a:lnTo>
                    <a:pt x="476" y="614"/>
                  </a:lnTo>
                  <a:lnTo>
                    <a:pt x="489" y="618"/>
                  </a:lnTo>
                  <a:lnTo>
                    <a:pt x="508" y="601"/>
                  </a:lnTo>
                  <a:lnTo>
                    <a:pt x="533" y="588"/>
                  </a:lnTo>
                  <a:lnTo>
                    <a:pt x="560" y="587"/>
                  </a:lnTo>
                  <a:lnTo>
                    <a:pt x="573" y="576"/>
                  </a:lnTo>
                  <a:lnTo>
                    <a:pt x="620" y="561"/>
                  </a:lnTo>
                  <a:lnTo>
                    <a:pt x="632" y="564"/>
                  </a:lnTo>
                  <a:lnTo>
                    <a:pt x="633" y="601"/>
                  </a:lnTo>
                  <a:lnTo>
                    <a:pt x="643" y="618"/>
                  </a:lnTo>
                  <a:lnTo>
                    <a:pt x="647" y="644"/>
                  </a:lnTo>
                  <a:lnTo>
                    <a:pt x="644" y="658"/>
                  </a:lnTo>
                  <a:lnTo>
                    <a:pt x="659" y="658"/>
                  </a:lnTo>
                  <a:lnTo>
                    <a:pt x="694" y="674"/>
                  </a:lnTo>
                  <a:lnTo>
                    <a:pt x="711" y="677"/>
                  </a:lnTo>
                  <a:lnTo>
                    <a:pt x="755" y="703"/>
                  </a:lnTo>
                  <a:lnTo>
                    <a:pt x="791" y="709"/>
                  </a:lnTo>
                  <a:lnTo>
                    <a:pt x="834" y="718"/>
                  </a:lnTo>
                  <a:lnTo>
                    <a:pt x="837" y="729"/>
                  </a:lnTo>
                  <a:lnTo>
                    <a:pt x="866" y="729"/>
                  </a:lnTo>
                  <a:lnTo>
                    <a:pt x="922" y="711"/>
                  </a:lnTo>
                  <a:lnTo>
                    <a:pt x="924" y="692"/>
                  </a:lnTo>
                  <a:lnTo>
                    <a:pt x="941" y="644"/>
                  </a:lnTo>
                  <a:lnTo>
                    <a:pt x="965" y="640"/>
                  </a:lnTo>
                  <a:lnTo>
                    <a:pt x="981" y="631"/>
                  </a:lnTo>
                  <a:lnTo>
                    <a:pt x="997" y="636"/>
                  </a:lnTo>
                  <a:lnTo>
                    <a:pt x="997" y="689"/>
                  </a:lnTo>
                  <a:lnTo>
                    <a:pt x="1024" y="722"/>
                  </a:lnTo>
                  <a:lnTo>
                    <a:pt x="1028" y="742"/>
                  </a:lnTo>
                  <a:lnTo>
                    <a:pt x="1073" y="767"/>
                  </a:lnTo>
                  <a:lnTo>
                    <a:pt x="1140" y="789"/>
                  </a:lnTo>
                  <a:lnTo>
                    <a:pt x="1182" y="815"/>
                  </a:lnTo>
                  <a:lnTo>
                    <a:pt x="1219" y="867"/>
                  </a:lnTo>
                  <a:lnTo>
                    <a:pt x="1252" y="896"/>
                  </a:lnTo>
                  <a:lnTo>
                    <a:pt x="1289" y="939"/>
                  </a:lnTo>
                  <a:lnTo>
                    <a:pt x="1329" y="974"/>
                  </a:lnTo>
                  <a:lnTo>
                    <a:pt x="1351" y="974"/>
                  </a:lnTo>
                  <a:lnTo>
                    <a:pt x="1381" y="966"/>
                  </a:lnTo>
                  <a:lnTo>
                    <a:pt x="1409" y="955"/>
                  </a:lnTo>
                  <a:lnTo>
                    <a:pt x="1422" y="958"/>
                  </a:lnTo>
                  <a:lnTo>
                    <a:pt x="1424" y="969"/>
                  </a:lnTo>
                  <a:lnTo>
                    <a:pt x="1455" y="974"/>
                  </a:lnTo>
                  <a:lnTo>
                    <a:pt x="1464" y="958"/>
                  </a:lnTo>
                  <a:lnTo>
                    <a:pt x="1455" y="764"/>
                  </a:lnTo>
                  <a:lnTo>
                    <a:pt x="1431" y="755"/>
                  </a:lnTo>
                  <a:lnTo>
                    <a:pt x="1391" y="761"/>
                  </a:lnTo>
                  <a:lnTo>
                    <a:pt x="1396" y="782"/>
                  </a:lnTo>
                  <a:lnTo>
                    <a:pt x="1407" y="799"/>
                  </a:lnTo>
                  <a:lnTo>
                    <a:pt x="1397" y="804"/>
                  </a:lnTo>
                  <a:lnTo>
                    <a:pt x="1322" y="803"/>
                  </a:lnTo>
                  <a:lnTo>
                    <a:pt x="1304" y="781"/>
                  </a:lnTo>
                  <a:lnTo>
                    <a:pt x="1294" y="752"/>
                  </a:lnTo>
                  <a:lnTo>
                    <a:pt x="1245" y="699"/>
                  </a:lnTo>
                  <a:lnTo>
                    <a:pt x="1222" y="681"/>
                  </a:lnTo>
                  <a:lnTo>
                    <a:pt x="1218" y="633"/>
                  </a:lnTo>
                  <a:lnTo>
                    <a:pt x="1216" y="531"/>
                  </a:lnTo>
                  <a:lnTo>
                    <a:pt x="1219" y="506"/>
                  </a:lnTo>
                  <a:lnTo>
                    <a:pt x="1256" y="473"/>
                  </a:lnTo>
                  <a:lnTo>
                    <a:pt x="1268" y="454"/>
                  </a:lnTo>
                  <a:lnTo>
                    <a:pt x="1261" y="443"/>
                  </a:lnTo>
                  <a:lnTo>
                    <a:pt x="1276" y="434"/>
                  </a:lnTo>
                  <a:lnTo>
                    <a:pt x="1281" y="397"/>
                  </a:lnTo>
                  <a:lnTo>
                    <a:pt x="1277" y="368"/>
                  </a:lnTo>
                  <a:lnTo>
                    <a:pt x="1280" y="344"/>
                  </a:lnTo>
                  <a:lnTo>
                    <a:pt x="1277" y="318"/>
                  </a:lnTo>
                  <a:lnTo>
                    <a:pt x="1289" y="306"/>
                  </a:lnTo>
                  <a:lnTo>
                    <a:pt x="1291" y="285"/>
                  </a:lnTo>
                  <a:lnTo>
                    <a:pt x="1273" y="275"/>
                  </a:lnTo>
                  <a:lnTo>
                    <a:pt x="1252" y="256"/>
                  </a:lnTo>
                  <a:lnTo>
                    <a:pt x="1243" y="216"/>
                  </a:lnTo>
                  <a:lnTo>
                    <a:pt x="1318" y="72"/>
                  </a:lnTo>
                  <a:lnTo>
                    <a:pt x="1616" y="0"/>
                  </a:lnTo>
                  <a:lnTo>
                    <a:pt x="1704" y="42"/>
                  </a:lnTo>
                  <a:lnTo>
                    <a:pt x="1730" y="42"/>
                  </a:lnTo>
                  <a:lnTo>
                    <a:pt x="1758" y="53"/>
                  </a:lnTo>
                  <a:lnTo>
                    <a:pt x="1777" y="53"/>
                  </a:lnTo>
                  <a:lnTo>
                    <a:pt x="1802" y="70"/>
                  </a:lnTo>
                  <a:lnTo>
                    <a:pt x="1806" y="86"/>
                  </a:lnTo>
                  <a:lnTo>
                    <a:pt x="1828" y="107"/>
                  </a:lnTo>
                  <a:lnTo>
                    <a:pt x="1863" y="108"/>
                  </a:lnTo>
                  <a:lnTo>
                    <a:pt x="1946" y="137"/>
                  </a:lnTo>
                  <a:lnTo>
                    <a:pt x="1965" y="137"/>
                  </a:lnTo>
                  <a:lnTo>
                    <a:pt x="1982" y="153"/>
                  </a:lnTo>
                  <a:lnTo>
                    <a:pt x="2005" y="156"/>
                  </a:lnTo>
                  <a:lnTo>
                    <a:pt x="2017" y="186"/>
                  </a:lnTo>
                  <a:lnTo>
                    <a:pt x="2050" y="221"/>
                  </a:lnTo>
                  <a:lnTo>
                    <a:pt x="2065" y="221"/>
                  </a:lnTo>
                  <a:lnTo>
                    <a:pt x="2076" y="250"/>
                  </a:lnTo>
                  <a:lnTo>
                    <a:pt x="2088" y="261"/>
                  </a:lnTo>
                  <a:lnTo>
                    <a:pt x="2097" y="286"/>
                  </a:lnTo>
                  <a:lnTo>
                    <a:pt x="2123" y="302"/>
                  </a:lnTo>
                  <a:lnTo>
                    <a:pt x="2145" y="308"/>
                  </a:lnTo>
                  <a:lnTo>
                    <a:pt x="2144" y="322"/>
                  </a:lnTo>
                  <a:lnTo>
                    <a:pt x="2123" y="369"/>
                  </a:lnTo>
                  <a:lnTo>
                    <a:pt x="2127" y="387"/>
                  </a:lnTo>
                  <a:lnTo>
                    <a:pt x="2158" y="409"/>
                  </a:lnTo>
                  <a:lnTo>
                    <a:pt x="2169" y="436"/>
                  </a:lnTo>
                  <a:lnTo>
                    <a:pt x="2172" y="475"/>
                  </a:lnTo>
                  <a:lnTo>
                    <a:pt x="2162" y="487"/>
                  </a:lnTo>
                  <a:lnTo>
                    <a:pt x="2162" y="498"/>
                  </a:lnTo>
                  <a:lnTo>
                    <a:pt x="2121" y="540"/>
                  </a:lnTo>
                  <a:lnTo>
                    <a:pt x="2114" y="571"/>
                  </a:lnTo>
                  <a:lnTo>
                    <a:pt x="2126" y="603"/>
                  </a:lnTo>
                  <a:lnTo>
                    <a:pt x="2130" y="630"/>
                  </a:lnTo>
                  <a:lnTo>
                    <a:pt x="2136" y="652"/>
                  </a:lnTo>
                  <a:lnTo>
                    <a:pt x="2122" y="677"/>
                  </a:lnTo>
                  <a:lnTo>
                    <a:pt x="2138" y="705"/>
                  </a:lnTo>
                  <a:lnTo>
                    <a:pt x="2132" y="724"/>
                  </a:lnTo>
                  <a:lnTo>
                    <a:pt x="2122" y="733"/>
                  </a:lnTo>
                  <a:lnTo>
                    <a:pt x="2130" y="757"/>
                  </a:lnTo>
                  <a:lnTo>
                    <a:pt x="2133" y="774"/>
                  </a:lnTo>
                  <a:lnTo>
                    <a:pt x="2153" y="787"/>
                  </a:lnTo>
                  <a:lnTo>
                    <a:pt x="2155" y="801"/>
                  </a:lnTo>
                  <a:lnTo>
                    <a:pt x="2138" y="806"/>
                  </a:lnTo>
                  <a:lnTo>
                    <a:pt x="2129" y="824"/>
                  </a:lnTo>
                  <a:lnTo>
                    <a:pt x="2102" y="836"/>
                  </a:lnTo>
                  <a:lnTo>
                    <a:pt x="2061" y="866"/>
                  </a:lnTo>
                  <a:lnTo>
                    <a:pt x="2054" y="880"/>
                  </a:lnTo>
                  <a:lnTo>
                    <a:pt x="2055" y="906"/>
                  </a:lnTo>
                  <a:lnTo>
                    <a:pt x="2060" y="921"/>
                  </a:lnTo>
                  <a:lnTo>
                    <a:pt x="2055" y="941"/>
                  </a:lnTo>
                  <a:lnTo>
                    <a:pt x="2055" y="966"/>
                  </a:lnTo>
                  <a:lnTo>
                    <a:pt x="2027" y="1000"/>
                  </a:lnTo>
                  <a:lnTo>
                    <a:pt x="2007" y="1009"/>
                  </a:lnTo>
                  <a:lnTo>
                    <a:pt x="2014" y="1026"/>
                  </a:lnTo>
                  <a:lnTo>
                    <a:pt x="2038" y="1058"/>
                  </a:lnTo>
                  <a:lnTo>
                    <a:pt x="2055" y="1093"/>
                  </a:lnTo>
                  <a:lnTo>
                    <a:pt x="2058" y="1110"/>
                  </a:lnTo>
                  <a:lnTo>
                    <a:pt x="2057" y="1111"/>
                  </a:lnTo>
                  <a:lnTo>
                    <a:pt x="2002" y="1128"/>
                  </a:lnTo>
                  <a:lnTo>
                    <a:pt x="1893" y="1173"/>
                  </a:lnTo>
                  <a:lnTo>
                    <a:pt x="1860" y="1179"/>
                  </a:lnTo>
                  <a:lnTo>
                    <a:pt x="1673" y="1257"/>
                  </a:lnTo>
                  <a:lnTo>
                    <a:pt x="1635" y="1257"/>
                  </a:lnTo>
                  <a:lnTo>
                    <a:pt x="1563" y="1294"/>
                  </a:lnTo>
                  <a:lnTo>
                    <a:pt x="1548" y="1321"/>
                  </a:lnTo>
                  <a:lnTo>
                    <a:pt x="1562" y="1379"/>
                  </a:lnTo>
                  <a:lnTo>
                    <a:pt x="1475" y="1387"/>
                  </a:lnTo>
                  <a:lnTo>
                    <a:pt x="1425" y="1386"/>
                  </a:lnTo>
                  <a:lnTo>
                    <a:pt x="0" y="1386"/>
                  </a:lnTo>
                  <a:lnTo>
                    <a:pt x="8" y="904"/>
                  </a:lnTo>
                  <a:lnTo>
                    <a:pt x="403" y="904"/>
                  </a:lnTo>
                  <a:lnTo>
                    <a:pt x="391" y="884"/>
                  </a:lnTo>
                  <a:lnTo>
                    <a:pt x="401" y="833"/>
                  </a:lnTo>
                  <a:lnTo>
                    <a:pt x="415" y="818"/>
                  </a:lnTo>
                  <a:lnTo>
                    <a:pt x="414" y="788"/>
                  </a:lnTo>
                  <a:lnTo>
                    <a:pt x="392" y="754"/>
                  </a:lnTo>
                  <a:lnTo>
                    <a:pt x="392" y="714"/>
                  </a:lnTo>
                  <a:lnTo>
                    <a:pt x="395" y="648"/>
                  </a:lnTo>
                  <a:lnTo>
                    <a:pt x="383" y="571"/>
                  </a:lnTo>
                  <a:lnTo>
                    <a:pt x="392" y="556"/>
                  </a:lnTo>
                  <a:lnTo>
                    <a:pt x="394" y="543"/>
                  </a:lnTo>
                  <a:lnTo>
                    <a:pt x="393" y="537"/>
                  </a:lnTo>
                  <a:close/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9" name="Freeform 129"/>
            <p:cNvSpPr>
              <a:spLocks/>
            </p:cNvSpPr>
            <p:nvPr/>
          </p:nvSpPr>
          <p:spPr bwMode="auto">
            <a:xfrm>
              <a:off x="727790" y="5533434"/>
              <a:ext cx="166619" cy="247183"/>
            </a:xfrm>
            <a:custGeom>
              <a:avLst/>
              <a:gdLst>
                <a:gd name="T0" fmla="*/ 681 w 1088"/>
                <a:gd name="T1" fmla="*/ 1140 h 1622"/>
                <a:gd name="T2" fmla="*/ 1064 w 1088"/>
                <a:gd name="T3" fmla="*/ 1120 h 1622"/>
                <a:gd name="T4" fmla="*/ 1088 w 1088"/>
                <a:gd name="T5" fmla="*/ 1054 h 1622"/>
                <a:gd name="T6" fmla="*/ 1065 w 1088"/>
                <a:gd name="T7" fmla="*/ 990 h 1622"/>
                <a:gd name="T8" fmla="*/ 1068 w 1088"/>
                <a:gd name="T9" fmla="*/ 884 h 1622"/>
                <a:gd name="T10" fmla="*/ 1065 w 1088"/>
                <a:gd name="T11" fmla="*/ 792 h 1622"/>
                <a:gd name="T12" fmla="*/ 1066 w 1088"/>
                <a:gd name="T13" fmla="*/ 768 h 1622"/>
                <a:gd name="T14" fmla="*/ 1003 w 1088"/>
                <a:gd name="T15" fmla="*/ 784 h 1622"/>
                <a:gd name="T16" fmla="*/ 955 w 1088"/>
                <a:gd name="T17" fmla="*/ 806 h 1622"/>
                <a:gd name="T18" fmla="*/ 918 w 1088"/>
                <a:gd name="T19" fmla="*/ 807 h 1622"/>
                <a:gd name="T20" fmla="*/ 851 w 1088"/>
                <a:gd name="T21" fmla="*/ 799 h 1622"/>
                <a:gd name="T22" fmla="*/ 807 w 1088"/>
                <a:gd name="T23" fmla="*/ 780 h 1622"/>
                <a:gd name="T24" fmla="*/ 782 w 1088"/>
                <a:gd name="T25" fmla="*/ 792 h 1622"/>
                <a:gd name="T26" fmla="*/ 750 w 1088"/>
                <a:gd name="T27" fmla="*/ 808 h 1622"/>
                <a:gd name="T28" fmla="*/ 745 w 1088"/>
                <a:gd name="T29" fmla="*/ 758 h 1622"/>
                <a:gd name="T30" fmla="*/ 756 w 1088"/>
                <a:gd name="T31" fmla="*/ 738 h 1622"/>
                <a:gd name="T32" fmla="*/ 745 w 1088"/>
                <a:gd name="T33" fmla="*/ 693 h 1622"/>
                <a:gd name="T34" fmla="*/ 747 w 1088"/>
                <a:gd name="T35" fmla="*/ 644 h 1622"/>
                <a:gd name="T36" fmla="*/ 724 w 1088"/>
                <a:gd name="T37" fmla="*/ 602 h 1622"/>
                <a:gd name="T38" fmla="*/ 731 w 1088"/>
                <a:gd name="T39" fmla="*/ 558 h 1622"/>
                <a:gd name="T40" fmla="*/ 713 w 1088"/>
                <a:gd name="T41" fmla="*/ 533 h 1622"/>
                <a:gd name="T42" fmla="*/ 690 w 1088"/>
                <a:gd name="T43" fmla="*/ 503 h 1622"/>
                <a:gd name="T44" fmla="*/ 674 w 1088"/>
                <a:gd name="T45" fmla="*/ 461 h 1622"/>
                <a:gd name="T46" fmla="*/ 664 w 1088"/>
                <a:gd name="T47" fmla="*/ 425 h 1622"/>
                <a:gd name="T48" fmla="*/ 673 w 1088"/>
                <a:gd name="T49" fmla="*/ 323 h 1622"/>
                <a:gd name="T50" fmla="*/ 668 w 1088"/>
                <a:gd name="T51" fmla="*/ 287 h 1622"/>
                <a:gd name="T52" fmla="*/ 678 w 1088"/>
                <a:gd name="T53" fmla="*/ 247 h 1622"/>
                <a:gd name="T54" fmla="*/ 665 w 1088"/>
                <a:gd name="T55" fmla="*/ 187 h 1622"/>
                <a:gd name="T56" fmla="*/ 680 w 1088"/>
                <a:gd name="T57" fmla="*/ 131 h 1622"/>
                <a:gd name="T58" fmla="*/ 679 w 1088"/>
                <a:gd name="T59" fmla="*/ 80 h 1622"/>
                <a:gd name="T60" fmla="*/ 460 w 1088"/>
                <a:gd name="T61" fmla="*/ 46 h 1622"/>
                <a:gd name="T62" fmla="*/ 473 w 1088"/>
                <a:gd name="T63" fmla="*/ 6 h 1622"/>
                <a:gd name="T64" fmla="*/ 416 w 1088"/>
                <a:gd name="T65" fmla="*/ 18 h 1622"/>
                <a:gd name="T66" fmla="*/ 232 w 1088"/>
                <a:gd name="T67" fmla="*/ 73 h 1622"/>
                <a:gd name="T68" fmla="*/ 203 w 1088"/>
                <a:gd name="T69" fmla="*/ 110 h 1622"/>
                <a:gd name="T70" fmla="*/ 210 w 1088"/>
                <a:gd name="T71" fmla="*/ 196 h 1622"/>
                <a:gd name="T72" fmla="*/ 47 w 1088"/>
                <a:gd name="T73" fmla="*/ 218 h 1622"/>
                <a:gd name="T74" fmla="*/ 0 w 1088"/>
                <a:gd name="T75" fmla="*/ 1622 h 16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088" h="1622">
                  <a:moveTo>
                    <a:pt x="670" y="1622"/>
                  </a:moveTo>
                  <a:lnTo>
                    <a:pt x="681" y="1140"/>
                  </a:lnTo>
                  <a:lnTo>
                    <a:pt x="1076" y="1140"/>
                  </a:lnTo>
                  <a:lnTo>
                    <a:pt x="1064" y="1120"/>
                  </a:lnTo>
                  <a:lnTo>
                    <a:pt x="1074" y="1069"/>
                  </a:lnTo>
                  <a:lnTo>
                    <a:pt x="1088" y="1054"/>
                  </a:lnTo>
                  <a:lnTo>
                    <a:pt x="1087" y="1024"/>
                  </a:lnTo>
                  <a:lnTo>
                    <a:pt x="1065" y="990"/>
                  </a:lnTo>
                  <a:lnTo>
                    <a:pt x="1065" y="950"/>
                  </a:lnTo>
                  <a:lnTo>
                    <a:pt x="1068" y="884"/>
                  </a:lnTo>
                  <a:lnTo>
                    <a:pt x="1056" y="807"/>
                  </a:lnTo>
                  <a:lnTo>
                    <a:pt x="1065" y="792"/>
                  </a:lnTo>
                  <a:lnTo>
                    <a:pt x="1067" y="779"/>
                  </a:lnTo>
                  <a:lnTo>
                    <a:pt x="1066" y="768"/>
                  </a:lnTo>
                  <a:lnTo>
                    <a:pt x="1033" y="773"/>
                  </a:lnTo>
                  <a:lnTo>
                    <a:pt x="1003" y="784"/>
                  </a:lnTo>
                  <a:lnTo>
                    <a:pt x="972" y="799"/>
                  </a:lnTo>
                  <a:lnTo>
                    <a:pt x="955" y="806"/>
                  </a:lnTo>
                  <a:lnTo>
                    <a:pt x="935" y="810"/>
                  </a:lnTo>
                  <a:lnTo>
                    <a:pt x="918" y="807"/>
                  </a:lnTo>
                  <a:lnTo>
                    <a:pt x="871" y="806"/>
                  </a:lnTo>
                  <a:lnTo>
                    <a:pt x="851" y="799"/>
                  </a:lnTo>
                  <a:lnTo>
                    <a:pt x="825" y="780"/>
                  </a:lnTo>
                  <a:lnTo>
                    <a:pt x="807" y="780"/>
                  </a:lnTo>
                  <a:lnTo>
                    <a:pt x="797" y="787"/>
                  </a:lnTo>
                  <a:lnTo>
                    <a:pt x="782" y="792"/>
                  </a:lnTo>
                  <a:lnTo>
                    <a:pt x="771" y="805"/>
                  </a:lnTo>
                  <a:lnTo>
                    <a:pt x="750" y="808"/>
                  </a:lnTo>
                  <a:lnTo>
                    <a:pt x="744" y="795"/>
                  </a:lnTo>
                  <a:lnTo>
                    <a:pt x="745" y="758"/>
                  </a:lnTo>
                  <a:lnTo>
                    <a:pt x="758" y="747"/>
                  </a:lnTo>
                  <a:lnTo>
                    <a:pt x="756" y="738"/>
                  </a:lnTo>
                  <a:lnTo>
                    <a:pt x="767" y="710"/>
                  </a:lnTo>
                  <a:lnTo>
                    <a:pt x="745" y="693"/>
                  </a:lnTo>
                  <a:lnTo>
                    <a:pt x="739" y="656"/>
                  </a:lnTo>
                  <a:lnTo>
                    <a:pt x="747" y="644"/>
                  </a:lnTo>
                  <a:lnTo>
                    <a:pt x="747" y="624"/>
                  </a:lnTo>
                  <a:lnTo>
                    <a:pt x="724" y="602"/>
                  </a:lnTo>
                  <a:lnTo>
                    <a:pt x="724" y="582"/>
                  </a:lnTo>
                  <a:lnTo>
                    <a:pt x="731" y="558"/>
                  </a:lnTo>
                  <a:lnTo>
                    <a:pt x="728" y="536"/>
                  </a:lnTo>
                  <a:lnTo>
                    <a:pt x="713" y="533"/>
                  </a:lnTo>
                  <a:lnTo>
                    <a:pt x="701" y="510"/>
                  </a:lnTo>
                  <a:lnTo>
                    <a:pt x="690" y="503"/>
                  </a:lnTo>
                  <a:lnTo>
                    <a:pt x="690" y="483"/>
                  </a:lnTo>
                  <a:lnTo>
                    <a:pt x="674" y="461"/>
                  </a:lnTo>
                  <a:lnTo>
                    <a:pt x="673" y="442"/>
                  </a:lnTo>
                  <a:lnTo>
                    <a:pt x="664" y="425"/>
                  </a:lnTo>
                  <a:lnTo>
                    <a:pt x="678" y="389"/>
                  </a:lnTo>
                  <a:lnTo>
                    <a:pt x="673" y="323"/>
                  </a:lnTo>
                  <a:lnTo>
                    <a:pt x="665" y="300"/>
                  </a:lnTo>
                  <a:lnTo>
                    <a:pt x="668" y="287"/>
                  </a:lnTo>
                  <a:lnTo>
                    <a:pt x="678" y="273"/>
                  </a:lnTo>
                  <a:lnTo>
                    <a:pt x="678" y="247"/>
                  </a:lnTo>
                  <a:lnTo>
                    <a:pt x="658" y="218"/>
                  </a:lnTo>
                  <a:lnTo>
                    <a:pt x="665" y="187"/>
                  </a:lnTo>
                  <a:lnTo>
                    <a:pt x="680" y="158"/>
                  </a:lnTo>
                  <a:lnTo>
                    <a:pt x="680" y="131"/>
                  </a:lnTo>
                  <a:lnTo>
                    <a:pt x="682" y="104"/>
                  </a:lnTo>
                  <a:lnTo>
                    <a:pt x="679" y="80"/>
                  </a:lnTo>
                  <a:lnTo>
                    <a:pt x="465" y="65"/>
                  </a:lnTo>
                  <a:lnTo>
                    <a:pt x="460" y="46"/>
                  </a:lnTo>
                  <a:lnTo>
                    <a:pt x="472" y="26"/>
                  </a:lnTo>
                  <a:lnTo>
                    <a:pt x="473" y="6"/>
                  </a:lnTo>
                  <a:lnTo>
                    <a:pt x="417" y="0"/>
                  </a:lnTo>
                  <a:lnTo>
                    <a:pt x="416" y="18"/>
                  </a:lnTo>
                  <a:lnTo>
                    <a:pt x="237" y="20"/>
                  </a:lnTo>
                  <a:lnTo>
                    <a:pt x="232" y="73"/>
                  </a:lnTo>
                  <a:lnTo>
                    <a:pt x="219" y="101"/>
                  </a:lnTo>
                  <a:lnTo>
                    <a:pt x="203" y="110"/>
                  </a:lnTo>
                  <a:lnTo>
                    <a:pt x="209" y="146"/>
                  </a:lnTo>
                  <a:lnTo>
                    <a:pt x="210" y="196"/>
                  </a:lnTo>
                  <a:lnTo>
                    <a:pt x="71" y="205"/>
                  </a:lnTo>
                  <a:lnTo>
                    <a:pt x="47" y="218"/>
                  </a:lnTo>
                  <a:lnTo>
                    <a:pt x="8" y="216"/>
                  </a:lnTo>
                  <a:lnTo>
                    <a:pt x="0" y="1622"/>
                  </a:lnTo>
                  <a:lnTo>
                    <a:pt x="670" y="1622"/>
                  </a:lnTo>
                  <a:close/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0" name="Freeform 130"/>
            <p:cNvSpPr>
              <a:spLocks noEditPoints="1"/>
            </p:cNvSpPr>
            <p:nvPr/>
          </p:nvSpPr>
          <p:spPr bwMode="auto">
            <a:xfrm>
              <a:off x="1519690" y="5678082"/>
              <a:ext cx="107113" cy="102535"/>
            </a:xfrm>
            <a:custGeom>
              <a:avLst/>
              <a:gdLst>
                <a:gd name="T0" fmla="*/ 575 w 697"/>
                <a:gd name="T1" fmla="*/ 658 h 672"/>
                <a:gd name="T2" fmla="*/ 682 w 697"/>
                <a:gd name="T3" fmla="*/ 672 h 672"/>
                <a:gd name="T4" fmla="*/ 697 w 697"/>
                <a:gd name="T5" fmla="*/ 645 h 672"/>
                <a:gd name="T6" fmla="*/ 659 w 697"/>
                <a:gd name="T7" fmla="*/ 559 h 672"/>
                <a:gd name="T8" fmla="*/ 660 w 697"/>
                <a:gd name="T9" fmla="*/ 509 h 672"/>
                <a:gd name="T10" fmla="*/ 649 w 697"/>
                <a:gd name="T11" fmla="*/ 419 h 672"/>
                <a:gd name="T12" fmla="*/ 661 w 697"/>
                <a:gd name="T13" fmla="*/ 305 h 672"/>
                <a:gd name="T14" fmla="*/ 630 w 697"/>
                <a:gd name="T15" fmla="*/ 189 h 672"/>
                <a:gd name="T16" fmla="*/ 601 w 697"/>
                <a:gd name="T17" fmla="*/ 165 h 672"/>
                <a:gd name="T18" fmla="*/ 565 w 697"/>
                <a:gd name="T19" fmla="*/ 88 h 672"/>
                <a:gd name="T20" fmla="*/ 552 w 697"/>
                <a:gd name="T21" fmla="*/ 36 h 672"/>
                <a:gd name="T22" fmla="*/ 492 w 697"/>
                <a:gd name="T23" fmla="*/ 43 h 672"/>
                <a:gd name="T24" fmla="*/ 471 w 697"/>
                <a:gd name="T25" fmla="*/ 89 h 672"/>
                <a:gd name="T26" fmla="*/ 421 w 697"/>
                <a:gd name="T27" fmla="*/ 69 h 672"/>
                <a:gd name="T28" fmla="*/ 451 w 697"/>
                <a:gd name="T29" fmla="*/ 132 h 672"/>
                <a:gd name="T30" fmla="*/ 473 w 697"/>
                <a:gd name="T31" fmla="*/ 166 h 672"/>
                <a:gd name="T32" fmla="*/ 437 w 697"/>
                <a:gd name="T33" fmla="*/ 256 h 672"/>
                <a:gd name="T34" fmla="*/ 391 w 697"/>
                <a:gd name="T35" fmla="*/ 283 h 672"/>
                <a:gd name="T36" fmla="*/ 354 w 697"/>
                <a:gd name="T37" fmla="*/ 348 h 672"/>
                <a:gd name="T38" fmla="*/ 311 w 697"/>
                <a:gd name="T39" fmla="*/ 353 h 672"/>
                <a:gd name="T40" fmla="*/ 292 w 697"/>
                <a:gd name="T41" fmla="*/ 305 h 672"/>
                <a:gd name="T42" fmla="*/ 264 w 697"/>
                <a:gd name="T43" fmla="*/ 371 h 672"/>
                <a:gd name="T44" fmla="*/ 310 w 697"/>
                <a:gd name="T45" fmla="*/ 424 h 672"/>
                <a:gd name="T46" fmla="*/ 277 w 697"/>
                <a:gd name="T47" fmla="*/ 432 h 672"/>
                <a:gd name="T48" fmla="*/ 245 w 697"/>
                <a:gd name="T49" fmla="*/ 475 h 672"/>
                <a:gd name="T50" fmla="*/ 286 w 697"/>
                <a:gd name="T51" fmla="*/ 507 h 672"/>
                <a:gd name="T52" fmla="*/ 253 w 697"/>
                <a:gd name="T53" fmla="*/ 506 h 672"/>
                <a:gd name="T54" fmla="*/ 219 w 697"/>
                <a:gd name="T55" fmla="*/ 538 h 672"/>
                <a:gd name="T56" fmla="*/ 168 w 697"/>
                <a:gd name="T57" fmla="*/ 541 h 672"/>
                <a:gd name="T58" fmla="*/ 163 w 697"/>
                <a:gd name="T59" fmla="*/ 508 h 672"/>
                <a:gd name="T60" fmla="*/ 151 w 697"/>
                <a:gd name="T61" fmla="*/ 552 h 672"/>
                <a:gd name="T62" fmla="*/ 100 w 697"/>
                <a:gd name="T63" fmla="*/ 593 h 672"/>
                <a:gd name="T64" fmla="*/ 141 w 697"/>
                <a:gd name="T65" fmla="*/ 635 h 672"/>
                <a:gd name="T66" fmla="*/ 116 w 697"/>
                <a:gd name="T67" fmla="*/ 659 h 672"/>
                <a:gd name="T68" fmla="*/ 65 w 697"/>
                <a:gd name="T69" fmla="*/ 653 h 672"/>
                <a:gd name="T70" fmla="*/ 67 w 697"/>
                <a:gd name="T71" fmla="*/ 612 h 672"/>
                <a:gd name="T72" fmla="*/ 551 w 697"/>
                <a:gd name="T73" fmla="*/ 670 h 672"/>
                <a:gd name="T74" fmla="*/ 384 w 697"/>
                <a:gd name="T75" fmla="*/ 173 h 672"/>
                <a:gd name="T76" fmla="*/ 415 w 697"/>
                <a:gd name="T77" fmla="*/ 154 h 672"/>
                <a:gd name="T78" fmla="*/ 393 w 697"/>
                <a:gd name="T79" fmla="*/ 189 h 672"/>
                <a:gd name="T80" fmla="*/ 386 w 697"/>
                <a:gd name="T81" fmla="*/ 235 h 672"/>
                <a:gd name="T82" fmla="*/ 385 w 697"/>
                <a:gd name="T83" fmla="*/ 260 h 672"/>
                <a:gd name="T84" fmla="*/ 381 w 697"/>
                <a:gd name="T85" fmla="*/ 246 h 672"/>
                <a:gd name="T86" fmla="*/ 329 w 697"/>
                <a:gd name="T87" fmla="*/ 229 h 672"/>
                <a:gd name="T88" fmla="*/ 355 w 697"/>
                <a:gd name="T89" fmla="*/ 248 h 672"/>
                <a:gd name="T90" fmla="*/ 329 w 697"/>
                <a:gd name="T91" fmla="*/ 266 h 672"/>
                <a:gd name="T92" fmla="*/ 322 w 697"/>
                <a:gd name="T93" fmla="*/ 236 h 6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697" h="672">
                  <a:moveTo>
                    <a:pt x="551" y="670"/>
                  </a:moveTo>
                  <a:lnTo>
                    <a:pt x="575" y="658"/>
                  </a:lnTo>
                  <a:lnTo>
                    <a:pt x="592" y="672"/>
                  </a:lnTo>
                  <a:lnTo>
                    <a:pt x="682" y="672"/>
                  </a:lnTo>
                  <a:lnTo>
                    <a:pt x="684" y="657"/>
                  </a:lnTo>
                  <a:lnTo>
                    <a:pt x="697" y="645"/>
                  </a:lnTo>
                  <a:lnTo>
                    <a:pt x="695" y="607"/>
                  </a:lnTo>
                  <a:lnTo>
                    <a:pt x="659" y="559"/>
                  </a:lnTo>
                  <a:lnTo>
                    <a:pt x="650" y="526"/>
                  </a:lnTo>
                  <a:lnTo>
                    <a:pt x="660" y="509"/>
                  </a:lnTo>
                  <a:lnTo>
                    <a:pt x="660" y="470"/>
                  </a:lnTo>
                  <a:lnTo>
                    <a:pt x="649" y="419"/>
                  </a:lnTo>
                  <a:lnTo>
                    <a:pt x="656" y="400"/>
                  </a:lnTo>
                  <a:lnTo>
                    <a:pt x="661" y="305"/>
                  </a:lnTo>
                  <a:lnTo>
                    <a:pt x="633" y="270"/>
                  </a:lnTo>
                  <a:lnTo>
                    <a:pt x="630" y="189"/>
                  </a:lnTo>
                  <a:lnTo>
                    <a:pt x="616" y="160"/>
                  </a:lnTo>
                  <a:lnTo>
                    <a:pt x="601" y="165"/>
                  </a:lnTo>
                  <a:lnTo>
                    <a:pt x="569" y="125"/>
                  </a:lnTo>
                  <a:lnTo>
                    <a:pt x="565" y="88"/>
                  </a:lnTo>
                  <a:lnTo>
                    <a:pt x="533" y="74"/>
                  </a:lnTo>
                  <a:lnTo>
                    <a:pt x="552" y="36"/>
                  </a:lnTo>
                  <a:lnTo>
                    <a:pt x="538" y="0"/>
                  </a:lnTo>
                  <a:lnTo>
                    <a:pt x="492" y="43"/>
                  </a:lnTo>
                  <a:lnTo>
                    <a:pt x="503" y="67"/>
                  </a:lnTo>
                  <a:lnTo>
                    <a:pt x="471" y="89"/>
                  </a:lnTo>
                  <a:lnTo>
                    <a:pt x="440" y="68"/>
                  </a:lnTo>
                  <a:lnTo>
                    <a:pt x="421" y="69"/>
                  </a:lnTo>
                  <a:lnTo>
                    <a:pt x="450" y="109"/>
                  </a:lnTo>
                  <a:lnTo>
                    <a:pt x="451" y="132"/>
                  </a:lnTo>
                  <a:lnTo>
                    <a:pt x="473" y="155"/>
                  </a:lnTo>
                  <a:lnTo>
                    <a:pt x="473" y="166"/>
                  </a:lnTo>
                  <a:lnTo>
                    <a:pt x="437" y="201"/>
                  </a:lnTo>
                  <a:lnTo>
                    <a:pt x="437" y="256"/>
                  </a:lnTo>
                  <a:lnTo>
                    <a:pt x="414" y="291"/>
                  </a:lnTo>
                  <a:lnTo>
                    <a:pt x="391" y="283"/>
                  </a:lnTo>
                  <a:lnTo>
                    <a:pt x="359" y="317"/>
                  </a:lnTo>
                  <a:lnTo>
                    <a:pt x="354" y="348"/>
                  </a:lnTo>
                  <a:lnTo>
                    <a:pt x="331" y="365"/>
                  </a:lnTo>
                  <a:lnTo>
                    <a:pt x="311" y="353"/>
                  </a:lnTo>
                  <a:lnTo>
                    <a:pt x="308" y="313"/>
                  </a:lnTo>
                  <a:lnTo>
                    <a:pt x="292" y="305"/>
                  </a:lnTo>
                  <a:lnTo>
                    <a:pt x="267" y="328"/>
                  </a:lnTo>
                  <a:lnTo>
                    <a:pt x="264" y="371"/>
                  </a:lnTo>
                  <a:lnTo>
                    <a:pt x="300" y="408"/>
                  </a:lnTo>
                  <a:lnTo>
                    <a:pt x="310" y="424"/>
                  </a:lnTo>
                  <a:lnTo>
                    <a:pt x="296" y="438"/>
                  </a:lnTo>
                  <a:lnTo>
                    <a:pt x="277" y="432"/>
                  </a:lnTo>
                  <a:lnTo>
                    <a:pt x="236" y="440"/>
                  </a:lnTo>
                  <a:lnTo>
                    <a:pt x="245" y="475"/>
                  </a:lnTo>
                  <a:lnTo>
                    <a:pt x="282" y="485"/>
                  </a:lnTo>
                  <a:lnTo>
                    <a:pt x="286" y="507"/>
                  </a:lnTo>
                  <a:lnTo>
                    <a:pt x="271" y="527"/>
                  </a:lnTo>
                  <a:lnTo>
                    <a:pt x="253" y="506"/>
                  </a:lnTo>
                  <a:lnTo>
                    <a:pt x="225" y="517"/>
                  </a:lnTo>
                  <a:lnTo>
                    <a:pt x="219" y="538"/>
                  </a:lnTo>
                  <a:lnTo>
                    <a:pt x="169" y="581"/>
                  </a:lnTo>
                  <a:lnTo>
                    <a:pt x="168" y="541"/>
                  </a:lnTo>
                  <a:lnTo>
                    <a:pt x="176" y="530"/>
                  </a:lnTo>
                  <a:lnTo>
                    <a:pt x="163" y="508"/>
                  </a:lnTo>
                  <a:lnTo>
                    <a:pt x="130" y="540"/>
                  </a:lnTo>
                  <a:lnTo>
                    <a:pt x="151" y="552"/>
                  </a:lnTo>
                  <a:lnTo>
                    <a:pt x="143" y="568"/>
                  </a:lnTo>
                  <a:lnTo>
                    <a:pt x="100" y="593"/>
                  </a:lnTo>
                  <a:lnTo>
                    <a:pt x="116" y="627"/>
                  </a:lnTo>
                  <a:lnTo>
                    <a:pt x="141" y="635"/>
                  </a:lnTo>
                  <a:lnTo>
                    <a:pt x="140" y="654"/>
                  </a:lnTo>
                  <a:lnTo>
                    <a:pt x="116" y="659"/>
                  </a:lnTo>
                  <a:lnTo>
                    <a:pt x="82" y="656"/>
                  </a:lnTo>
                  <a:lnTo>
                    <a:pt x="65" y="653"/>
                  </a:lnTo>
                  <a:lnTo>
                    <a:pt x="82" y="624"/>
                  </a:lnTo>
                  <a:lnTo>
                    <a:pt x="67" y="612"/>
                  </a:lnTo>
                  <a:lnTo>
                    <a:pt x="0" y="668"/>
                  </a:lnTo>
                  <a:lnTo>
                    <a:pt x="551" y="670"/>
                  </a:lnTo>
                  <a:close/>
                  <a:moveTo>
                    <a:pt x="393" y="189"/>
                  </a:moveTo>
                  <a:lnTo>
                    <a:pt x="384" y="173"/>
                  </a:lnTo>
                  <a:lnTo>
                    <a:pt x="416" y="142"/>
                  </a:lnTo>
                  <a:lnTo>
                    <a:pt x="415" y="154"/>
                  </a:lnTo>
                  <a:lnTo>
                    <a:pt x="393" y="189"/>
                  </a:lnTo>
                  <a:lnTo>
                    <a:pt x="393" y="189"/>
                  </a:lnTo>
                  <a:close/>
                  <a:moveTo>
                    <a:pt x="381" y="246"/>
                  </a:moveTo>
                  <a:lnTo>
                    <a:pt x="386" y="235"/>
                  </a:lnTo>
                  <a:lnTo>
                    <a:pt x="394" y="250"/>
                  </a:lnTo>
                  <a:lnTo>
                    <a:pt x="385" y="260"/>
                  </a:lnTo>
                  <a:lnTo>
                    <a:pt x="381" y="246"/>
                  </a:lnTo>
                  <a:lnTo>
                    <a:pt x="381" y="246"/>
                  </a:lnTo>
                  <a:close/>
                  <a:moveTo>
                    <a:pt x="322" y="236"/>
                  </a:moveTo>
                  <a:lnTo>
                    <a:pt x="329" y="229"/>
                  </a:lnTo>
                  <a:lnTo>
                    <a:pt x="336" y="237"/>
                  </a:lnTo>
                  <a:lnTo>
                    <a:pt x="355" y="248"/>
                  </a:lnTo>
                  <a:lnTo>
                    <a:pt x="348" y="283"/>
                  </a:lnTo>
                  <a:lnTo>
                    <a:pt x="329" y="266"/>
                  </a:lnTo>
                  <a:lnTo>
                    <a:pt x="305" y="265"/>
                  </a:lnTo>
                  <a:lnTo>
                    <a:pt x="322" y="236"/>
                  </a:lnTo>
                  <a:lnTo>
                    <a:pt x="322" y="236"/>
                  </a:lnTo>
                  <a:close/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1" name="Freeform 131"/>
            <p:cNvSpPr>
              <a:spLocks/>
            </p:cNvSpPr>
            <p:nvPr/>
          </p:nvSpPr>
          <p:spPr bwMode="auto">
            <a:xfrm>
              <a:off x="1066522" y="5635969"/>
              <a:ext cx="293873" cy="144648"/>
            </a:xfrm>
            <a:custGeom>
              <a:avLst/>
              <a:gdLst>
                <a:gd name="T0" fmla="*/ 14 w 1922"/>
                <a:gd name="T1" fmla="*/ 940 h 948"/>
                <a:gd name="T2" fmla="*/ 15 w 1922"/>
                <a:gd name="T3" fmla="*/ 855 h 948"/>
                <a:gd name="T4" fmla="*/ 125 w 1922"/>
                <a:gd name="T5" fmla="*/ 818 h 948"/>
                <a:gd name="T6" fmla="*/ 345 w 1922"/>
                <a:gd name="T7" fmla="*/ 734 h 948"/>
                <a:gd name="T8" fmla="*/ 509 w 1922"/>
                <a:gd name="T9" fmla="*/ 672 h 948"/>
                <a:gd name="T10" fmla="*/ 571 w 1922"/>
                <a:gd name="T11" fmla="*/ 680 h 948"/>
                <a:gd name="T12" fmla="*/ 594 w 1922"/>
                <a:gd name="T13" fmla="*/ 715 h 948"/>
                <a:gd name="T14" fmla="*/ 627 w 1922"/>
                <a:gd name="T15" fmla="*/ 756 h 948"/>
                <a:gd name="T16" fmla="*/ 663 w 1922"/>
                <a:gd name="T17" fmla="*/ 748 h 948"/>
                <a:gd name="T18" fmla="*/ 717 w 1922"/>
                <a:gd name="T19" fmla="*/ 729 h 948"/>
                <a:gd name="T20" fmla="*/ 783 w 1922"/>
                <a:gd name="T21" fmla="*/ 770 h 948"/>
                <a:gd name="T22" fmla="*/ 780 w 1922"/>
                <a:gd name="T23" fmla="*/ 864 h 948"/>
                <a:gd name="T24" fmla="*/ 733 w 1922"/>
                <a:gd name="T25" fmla="*/ 946 h 948"/>
                <a:gd name="T26" fmla="*/ 990 w 1922"/>
                <a:gd name="T27" fmla="*/ 908 h 948"/>
                <a:gd name="T28" fmla="*/ 985 w 1922"/>
                <a:gd name="T29" fmla="*/ 878 h 948"/>
                <a:gd name="T30" fmla="*/ 1011 w 1922"/>
                <a:gd name="T31" fmla="*/ 860 h 948"/>
                <a:gd name="T32" fmla="*/ 1043 w 1922"/>
                <a:gd name="T33" fmla="*/ 834 h 948"/>
                <a:gd name="T34" fmla="*/ 1030 w 1922"/>
                <a:gd name="T35" fmla="*/ 789 h 948"/>
                <a:gd name="T36" fmla="*/ 972 w 1922"/>
                <a:gd name="T37" fmla="*/ 687 h 948"/>
                <a:gd name="T38" fmla="*/ 898 w 1922"/>
                <a:gd name="T39" fmla="*/ 596 h 948"/>
                <a:gd name="T40" fmla="*/ 866 w 1922"/>
                <a:gd name="T41" fmla="*/ 574 h 948"/>
                <a:gd name="T42" fmla="*/ 781 w 1922"/>
                <a:gd name="T43" fmla="*/ 518 h 948"/>
                <a:gd name="T44" fmla="*/ 795 w 1922"/>
                <a:gd name="T45" fmla="*/ 185 h 948"/>
                <a:gd name="T46" fmla="*/ 1002 w 1922"/>
                <a:gd name="T47" fmla="*/ 176 h 948"/>
                <a:gd name="T48" fmla="*/ 1037 w 1922"/>
                <a:gd name="T49" fmla="*/ 157 h 948"/>
                <a:gd name="T50" fmla="*/ 1061 w 1922"/>
                <a:gd name="T51" fmla="*/ 179 h 948"/>
                <a:gd name="T52" fmla="*/ 1107 w 1922"/>
                <a:gd name="T53" fmla="*/ 198 h 948"/>
                <a:gd name="T54" fmla="*/ 1121 w 1922"/>
                <a:gd name="T55" fmla="*/ 233 h 948"/>
                <a:gd name="T56" fmla="*/ 1215 w 1922"/>
                <a:gd name="T57" fmla="*/ 190 h 948"/>
                <a:gd name="T58" fmla="*/ 1249 w 1922"/>
                <a:gd name="T59" fmla="*/ 173 h 948"/>
                <a:gd name="T60" fmla="*/ 1273 w 1922"/>
                <a:gd name="T61" fmla="*/ 194 h 948"/>
                <a:gd name="T62" fmla="*/ 1319 w 1922"/>
                <a:gd name="T63" fmla="*/ 210 h 948"/>
                <a:gd name="T64" fmla="*/ 1409 w 1922"/>
                <a:gd name="T65" fmla="*/ 191 h 948"/>
                <a:gd name="T66" fmla="*/ 1414 w 1922"/>
                <a:gd name="T67" fmla="*/ 143 h 948"/>
                <a:gd name="T68" fmla="*/ 1460 w 1922"/>
                <a:gd name="T69" fmla="*/ 141 h 948"/>
                <a:gd name="T70" fmla="*/ 1510 w 1922"/>
                <a:gd name="T71" fmla="*/ 154 h 948"/>
                <a:gd name="T72" fmla="*/ 1560 w 1922"/>
                <a:gd name="T73" fmla="*/ 136 h 948"/>
                <a:gd name="T74" fmla="*/ 1655 w 1922"/>
                <a:gd name="T75" fmla="*/ 125 h 948"/>
                <a:gd name="T76" fmla="*/ 1698 w 1922"/>
                <a:gd name="T77" fmla="*/ 100 h 948"/>
                <a:gd name="T78" fmla="*/ 1765 w 1922"/>
                <a:gd name="T79" fmla="*/ 68 h 948"/>
                <a:gd name="T80" fmla="*/ 1831 w 1922"/>
                <a:gd name="T81" fmla="*/ 40 h 948"/>
                <a:gd name="T82" fmla="*/ 1886 w 1922"/>
                <a:gd name="T83" fmla="*/ 20 h 948"/>
                <a:gd name="T84" fmla="*/ 1908 w 1922"/>
                <a:gd name="T85" fmla="*/ 0 h 948"/>
                <a:gd name="T86" fmla="*/ 1915 w 1922"/>
                <a:gd name="T87" fmla="*/ 50 h 948"/>
                <a:gd name="T88" fmla="*/ 1915 w 1922"/>
                <a:gd name="T89" fmla="*/ 81 h 948"/>
                <a:gd name="T90" fmla="*/ 1873 w 1922"/>
                <a:gd name="T91" fmla="*/ 155 h 948"/>
                <a:gd name="T92" fmla="*/ 1883 w 1922"/>
                <a:gd name="T93" fmla="*/ 179 h 948"/>
                <a:gd name="T94" fmla="*/ 1878 w 1922"/>
                <a:gd name="T95" fmla="*/ 259 h 948"/>
                <a:gd name="T96" fmla="*/ 1888 w 1922"/>
                <a:gd name="T97" fmla="*/ 308 h 948"/>
                <a:gd name="T98" fmla="*/ 1897 w 1922"/>
                <a:gd name="T99" fmla="*/ 367 h 948"/>
                <a:gd name="T100" fmla="*/ 1880 w 1922"/>
                <a:gd name="T101" fmla="*/ 432 h 948"/>
                <a:gd name="T102" fmla="*/ 1873 w 1922"/>
                <a:gd name="T103" fmla="*/ 572 h 948"/>
                <a:gd name="T104" fmla="*/ 1876 w 1922"/>
                <a:gd name="T105" fmla="*/ 587 h 948"/>
                <a:gd name="T106" fmla="*/ 1849 w 1922"/>
                <a:gd name="T107" fmla="*/ 674 h 948"/>
                <a:gd name="T108" fmla="*/ 1858 w 1922"/>
                <a:gd name="T109" fmla="*/ 697 h 948"/>
                <a:gd name="T110" fmla="*/ 1904 w 1922"/>
                <a:gd name="T111" fmla="*/ 706 h 948"/>
                <a:gd name="T112" fmla="*/ 1893 w 1922"/>
                <a:gd name="T113" fmla="*/ 804 h 948"/>
                <a:gd name="T114" fmla="*/ 1886 w 1922"/>
                <a:gd name="T115" fmla="*/ 831 h 948"/>
                <a:gd name="T116" fmla="*/ 1857 w 1922"/>
                <a:gd name="T117" fmla="*/ 848 h 948"/>
                <a:gd name="T118" fmla="*/ 1838 w 1922"/>
                <a:gd name="T119" fmla="*/ 885 h 948"/>
                <a:gd name="T120" fmla="*/ 1869 w 1922"/>
                <a:gd name="T121" fmla="*/ 880 h 948"/>
                <a:gd name="T122" fmla="*/ 1849 w 1922"/>
                <a:gd name="T123" fmla="*/ 942 h 948"/>
                <a:gd name="T124" fmla="*/ 14 w 1922"/>
                <a:gd name="T125" fmla="*/ 940 h 9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922" h="948">
                  <a:moveTo>
                    <a:pt x="14" y="940"/>
                  </a:moveTo>
                  <a:lnTo>
                    <a:pt x="14" y="940"/>
                  </a:lnTo>
                  <a:lnTo>
                    <a:pt x="0" y="882"/>
                  </a:lnTo>
                  <a:lnTo>
                    <a:pt x="15" y="855"/>
                  </a:lnTo>
                  <a:lnTo>
                    <a:pt x="87" y="818"/>
                  </a:lnTo>
                  <a:lnTo>
                    <a:pt x="125" y="818"/>
                  </a:lnTo>
                  <a:lnTo>
                    <a:pt x="312" y="740"/>
                  </a:lnTo>
                  <a:lnTo>
                    <a:pt x="345" y="734"/>
                  </a:lnTo>
                  <a:lnTo>
                    <a:pt x="454" y="689"/>
                  </a:lnTo>
                  <a:lnTo>
                    <a:pt x="509" y="672"/>
                  </a:lnTo>
                  <a:lnTo>
                    <a:pt x="559" y="660"/>
                  </a:lnTo>
                  <a:lnTo>
                    <a:pt x="571" y="680"/>
                  </a:lnTo>
                  <a:lnTo>
                    <a:pt x="577" y="696"/>
                  </a:lnTo>
                  <a:lnTo>
                    <a:pt x="594" y="715"/>
                  </a:lnTo>
                  <a:lnTo>
                    <a:pt x="596" y="737"/>
                  </a:lnTo>
                  <a:lnTo>
                    <a:pt x="627" y="756"/>
                  </a:lnTo>
                  <a:lnTo>
                    <a:pt x="641" y="748"/>
                  </a:lnTo>
                  <a:lnTo>
                    <a:pt x="663" y="748"/>
                  </a:lnTo>
                  <a:lnTo>
                    <a:pt x="680" y="731"/>
                  </a:lnTo>
                  <a:lnTo>
                    <a:pt x="717" y="729"/>
                  </a:lnTo>
                  <a:lnTo>
                    <a:pt x="767" y="741"/>
                  </a:lnTo>
                  <a:lnTo>
                    <a:pt x="783" y="770"/>
                  </a:lnTo>
                  <a:lnTo>
                    <a:pt x="783" y="821"/>
                  </a:lnTo>
                  <a:lnTo>
                    <a:pt x="780" y="864"/>
                  </a:lnTo>
                  <a:lnTo>
                    <a:pt x="741" y="904"/>
                  </a:lnTo>
                  <a:lnTo>
                    <a:pt x="733" y="946"/>
                  </a:lnTo>
                  <a:lnTo>
                    <a:pt x="1008" y="948"/>
                  </a:lnTo>
                  <a:lnTo>
                    <a:pt x="990" y="908"/>
                  </a:lnTo>
                  <a:lnTo>
                    <a:pt x="994" y="891"/>
                  </a:lnTo>
                  <a:lnTo>
                    <a:pt x="985" y="878"/>
                  </a:lnTo>
                  <a:lnTo>
                    <a:pt x="992" y="864"/>
                  </a:lnTo>
                  <a:lnTo>
                    <a:pt x="1011" y="860"/>
                  </a:lnTo>
                  <a:lnTo>
                    <a:pt x="1019" y="842"/>
                  </a:lnTo>
                  <a:lnTo>
                    <a:pt x="1043" y="834"/>
                  </a:lnTo>
                  <a:lnTo>
                    <a:pt x="1041" y="814"/>
                  </a:lnTo>
                  <a:lnTo>
                    <a:pt x="1030" y="789"/>
                  </a:lnTo>
                  <a:lnTo>
                    <a:pt x="1014" y="745"/>
                  </a:lnTo>
                  <a:lnTo>
                    <a:pt x="972" y="687"/>
                  </a:lnTo>
                  <a:lnTo>
                    <a:pt x="960" y="658"/>
                  </a:lnTo>
                  <a:lnTo>
                    <a:pt x="898" y="596"/>
                  </a:lnTo>
                  <a:lnTo>
                    <a:pt x="879" y="591"/>
                  </a:lnTo>
                  <a:lnTo>
                    <a:pt x="866" y="574"/>
                  </a:lnTo>
                  <a:lnTo>
                    <a:pt x="840" y="548"/>
                  </a:lnTo>
                  <a:lnTo>
                    <a:pt x="781" y="518"/>
                  </a:lnTo>
                  <a:lnTo>
                    <a:pt x="750" y="349"/>
                  </a:lnTo>
                  <a:lnTo>
                    <a:pt x="795" y="185"/>
                  </a:lnTo>
                  <a:lnTo>
                    <a:pt x="972" y="182"/>
                  </a:lnTo>
                  <a:lnTo>
                    <a:pt x="1002" y="176"/>
                  </a:lnTo>
                  <a:lnTo>
                    <a:pt x="1010" y="163"/>
                  </a:lnTo>
                  <a:lnTo>
                    <a:pt x="1037" y="157"/>
                  </a:lnTo>
                  <a:lnTo>
                    <a:pt x="1038" y="173"/>
                  </a:lnTo>
                  <a:lnTo>
                    <a:pt x="1061" y="179"/>
                  </a:lnTo>
                  <a:lnTo>
                    <a:pt x="1084" y="196"/>
                  </a:lnTo>
                  <a:lnTo>
                    <a:pt x="1107" y="198"/>
                  </a:lnTo>
                  <a:lnTo>
                    <a:pt x="1126" y="218"/>
                  </a:lnTo>
                  <a:lnTo>
                    <a:pt x="1121" y="233"/>
                  </a:lnTo>
                  <a:lnTo>
                    <a:pt x="1176" y="218"/>
                  </a:lnTo>
                  <a:lnTo>
                    <a:pt x="1215" y="190"/>
                  </a:lnTo>
                  <a:lnTo>
                    <a:pt x="1235" y="185"/>
                  </a:lnTo>
                  <a:lnTo>
                    <a:pt x="1249" y="173"/>
                  </a:lnTo>
                  <a:lnTo>
                    <a:pt x="1270" y="182"/>
                  </a:lnTo>
                  <a:lnTo>
                    <a:pt x="1273" y="194"/>
                  </a:lnTo>
                  <a:lnTo>
                    <a:pt x="1297" y="196"/>
                  </a:lnTo>
                  <a:lnTo>
                    <a:pt x="1319" y="210"/>
                  </a:lnTo>
                  <a:lnTo>
                    <a:pt x="1357" y="196"/>
                  </a:lnTo>
                  <a:lnTo>
                    <a:pt x="1409" y="191"/>
                  </a:lnTo>
                  <a:lnTo>
                    <a:pt x="1422" y="164"/>
                  </a:lnTo>
                  <a:lnTo>
                    <a:pt x="1414" y="143"/>
                  </a:lnTo>
                  <a:lnTo>
                    <a:pt x="1427" y="131"/>
                  </a:lnTo>
                  <a:lnTo>
                    <a:pt x="1460" y="141"/>
                  </a:lnTo>
                  <a:lnTo>
                    <a:pt x="1484" y="136"/>
                  </a:lnTo>
                  <a:lnTo>
                    <a:pt x="1510" y="154"/>
                  </a:lnTo>
                  <a:lnTo>
                    <a:pt x="1543" y="151"/>
                  </a:lnTo>
                  <a:lnTo>
                    <a:pt x="1560" y="136"/>
                  </a:lnTo>
                  <a:lnTo>
                    <a:pt x="1629" y="114"/>
                  </a:lnTo>
                  <a:lnTo>
                    <a:pt x="1655" y="125"/>
                  </a:lnTo>
                  <a:lnTo>
                    <a:pt x="1684" y="116"/>
                  </a:lnTo>
                  <a:lnTo>
                    <a:pt x="1698" y="100"/>
                  </a:lnTo>
                  <a:lnTo>
                    <a:pt x="1740" y="94"/>
                  </a:lnTo>
                  <a:lnTo>
                    <a:pt x="1765" y="68"/>
                  </a:lnTo>
                  <a:lnTo>
                    <a:pt x="1804" y="63"/>
                  </a:lnTo>
                  <a:lnTo>
                    <a:pt x="1831" y="40"/>
                  </a:lnTo>
                  <a:lnTo>
                    <a:pt x="1852" y="12"/>
                  </a:lnTo>
                  <a:lnTo>
                    <a:pt x="1886" y="20"/>
                  </a:lnTo>
                  <a:lnTo>
                    <a:pt x="1902" y="2"/>
                  </a:lnTo>
                  <a:lnTo>
                    <a:pt x="1908" y="0"/>
                  </a:lnTo>
                  <a:lnTo>
                    <a:pt x="1922" y="7"/>
                  </a:lnTo>
                  <a:lnTo>
                    <a:pt x="1915" y="50"/>
                  </a:lnTo>
                  <a:lnTo>
                    <a:pt x="1905" y="72"/>
                  </a:lnTo>
                  <a:lnTo>
                    <a:pt x="1915" y="81"/>
                  </a:lnTo>
                  <a:lnTo>
                    <a:pt x="1878" y="135"/>
                  </a:lnTo>
                  <a:lnTo>
                    <a:pt x="1873" y="155"/>
                  </a:lnTo>
                  <a:lnTo>
                    <a:pt x="1881" y="168"/>
                  </a:lnTo>
                  <a:lnTo>
                    <a:pt x="1883" y="179"/>
                  </a:lnTo>
                  <a:lnTo>
                    <a:pt x="1869" y="194"/>
                  </a:lnTo>
                  <a:lnTo>
                    <a:pt x="1878" y="259"/>
                  </a:lnTo>
                  <a:lnTo>
                    <a:pt x="1899" y="297"/>
                  </a:lnTo>
                  <a:lnTo>
                    <a:pt x="1888" y="308"/>
                  </a:lnTo>
                  <a:lnTo>
                    <a:pt x="1888" y="356"/>
                  </a:lnTo>
                  <a:lnTo>
                    <a:pt x="1897" y="367"/>
                  </a:lnTo>
                  <a:lnTo>
                    <a:pt x="1899" y="413"/>
                  </a:lnTo>
                  <a:lnTo>
                    <a:pt x="1880" y="432"/>
                  </a:lnTo>
                  <a:lnTo>
                    <a:pt x="1886" y="480"/>
                  </a:lnTo>
                  <a:lnTo>
                    <a:pt x="1873" y="572"/>
                  </a:lnTo>
                  <a:lnTo>
                    <a:pt x="1865" y="572"/>
                  </a:lnTo>
                  <a:lnTo>
                    <a:pt x="1876" y="587"/>
                  </a:lnTo>
                  <a:lnTo>
                    <a:pt x="1876" y="670"/>
                  </a:lnTo>
                  <a:lnTo>
                    <a:pt x="1849" y="674"/>
                  </a:lnTo>
                  <a:lnTo>
                    <a:pt x="1848" y="684"/>
                  </a:lnTo>
                  <a:lnTo>
                    <a:pt x="1858" y="697"/>
                  </a:lnTo>
                  <a:lnTo>
                    <a:pt x="1894" y="698"/>
                  </a:lnTo>
                  <a:lnTo>
                    <a:pt x="1904" y="706"/>
                  </a:lnTo>
                  <a:lnTo>
                    <a:pt x="1912" y="778"/>
                  </a:lnTo>
                  <a:lnTo>
                    <a:pt x="1893" y="804"/>
                  </a:lnTo>
                  <a:lnTo>
                    <a:pt x="1874" y="814"/>
                  </a:lnTo>
                  <a:lnTo>
                    <a:pt x="1886" y="831"/>
                  </a:lnTo>
                  <a:lnTo>
                    <a:pt x="1881" y="848"/>
                  </a:lnTo>
                  <a:lnTo>
                    <a:pt x="1857" y="848"/>
                  </a:lnTo>
                  <a:lnTo>
                    <a:pt x="1830" y="875"/>
                  </a:lnTo>
                  <a:lnTo>
                    <a:pt x="1838" y="885"/>
                  </a:lnTo>
                  <a:lnTo>
                    <a:pt x="1846" y="878"/>
                  </a:lnTo>
                  <a:lnTo>
                    <a:pt x="1869" y="880"/>
                  </a:lnTo>
                  <a:lnTo>
                    <a:pt x="1852" y="904"/>
                  </a:lnTo>
                  <a:lnTo>
                    <a:pt x="1849" y="942"/>
                  </a:lnTo>
                  <a:lnTo>
                    <a:pt x="1825" y="945"/>
                  </a:lnTo>
                  <a:lnTo>
                    <a:pt x="14" y="940"/>
                  </a:lnTo>
                  <a:close/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2" name="Freeform 132"/>
            <p:cNvSpPr>
              <a:spLocks noEditPoints="1"/>
            </p:cNvSpPr>
            <p:nvPr/>
          </p:nvSpPr>
          <p:spPr bwMode="auto">
            <a:xfrm>
              <a:off x="4277148" y="4884351"/>
              <a:ext cx="32958" cy="66831"/>
            </a:xfrm>
            <a:custGeom>
              <a:avLst/>
              <a:gdLst>
                <a:gd name="T0" fmla="*/ 209 w 220"/>
                <a:gd name="T1" fmla="*/ 0 h 440"/>
                <a:gd name="T2" fmla="*/ 175 w 220"/>
                <a:gd name="T3" fmla="*/ 28 h 440"/>
                <a:gd name="T4" fmla="*/ 202 w 220"/>
                <a:gd name="T5" fmla="*/ 83 h 440"/>
                <a:gd name="T6" fmla="*/ 201 w 220"/>
                <a:gd name="T7" fmla="*/ 44 h 440"/>
                <a:gd name="T8" fmla="*/ 220 w 220"/>
                <a:gd name="T9" fmla="*/ 20 h 440"/>
                <a:gd name="T10" fmla="*/ 209 w 220"/>
                <a:gd name="T11" fmla="*/ 0 h 440"/>
                <a:gd name="T12" fmla="*/ 209 w 220"/>
                <a:gd name="T13" fmla="*/ 0 h 440"/>
                <a:gd name="T14" fmla="*/ 108 w 220"/>
                <a:gd name="T15" fmla="*/ 259 h 440"/>
                <a:gd name="T16" fmla="*/ 141 w 220"/>
                <a:gd name="T17" fmla="*/ 239 h 440"/>
                <a:gd name="T18" fmla="*/ 152 w 220"/>
                <a:gd name="T19" fmla="*/ 262 h 440"/>
                <a:gd name="T20" fmla="*/ 131 w 220"/>
                <a:gd name="T21" fmla="*/ 265 h 440"/>
                <a:gd name="T22" fmla="*/ 108 w 220"/>
                <a:gd name="T23" fmla="*/ 259 h 440"/>
                <a:gd name="T24" fmla="*/ 108 w 220"/>
                <a:gd name="T25" fmla="*/ 259 h 440"/>
                <a:gd name="T26" fmla="*/ 6 w 220"/>
                <a:gd name="T27" fmla="*/ 403 h 440"/>
                <a:gd name="T28" fmla="*/ 24 w 220"/>
                <a:gd name="T29" fmla="*/ 374 h 440"/>
                <a:gd name="T30" fmla="*/ 59 w 220"/>
                <a:gd name="T31" fmla="*/ 364 h 440"/>
                <a:gd name="T32" fmla="*/ 72 w 220"/>
                <a:gd name="T33" fmla="*/ 374 h 440"/>
                <a:gd name="T34" fmla="*/ 41 w 220"/>
                <a:gd name="T35" fmla="*/ 431 h 440"/>
                <a:gd name="T36" fmla="*/ 15 w 220"/>
                <a:gd name="T37" fmla="*/ 440 h 440"/>
                <a:gd name="T38" fmla="*/ 0 w 220"/>
                <a:gd name="T39" fmla="*/ 426 h 440"/>
                <a:gd name="T40" fmla="*/ 6 w 220"/>
                <a:gd name="T41" fmla="*/ 403 h 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20" h="440">
                  <a:moveTo>
                    <a:pt x="209" y="0"/>
                  </a:moveTo>
                  <a:lnTo>
                    <a:pt x="175" y="28"/>
                  </a:lnTo>
                  <a:lnTo>
                    <a:pt x="202" y="83"/>
                  </a:lnTo>
                  <a:lnTo>
                    <a:pt x="201" y="44"/>
                  </a:lnTo>
                  <a:lnTo>
                    <a:pt x="220" y="20"/>
                  </a:lnTo>
                  <a:lnTo>
                    <a:pt x="209" y="0"/>
                  </a:lnTo>
                  <a:lnTo>
                    <a:pt x="209" y="0"/>
                  </a:lnTo>
                  <a:close/>
                  <a:moveTo>
                    <a:pt x="108" y="259"/>
                  </a:moveTo>
                  <a:lnTo>
                    <a:pt x="141" y="239"/>
                  </a:lnTo>
                  <a:lnTo>
                    <a:pt x="152" y="262"/>
                  </a:lnTo>
                  <a:lnTo>
                    <a:pt x="131" y="265"/>
                  </a:lnTo>
                  <a:lnTo>
                    <a:pt x="108" y="259"/>
                  </a:lnTo>
                  <a:lnTo>
                    <a:pt x="108" y="259"/>
                  </a:lnTo>
                  <a:close/>
                  <a:moveTo>
                    <a:pt x="6" y="403"/>
                  </a:moveTo>
                  <a:lnTo>
                    <a:pt x="24" y="374"/>
                  </a:lnTo>
                  <a:lnTo>
                    <a:pt x="59" y="364"/>
                  </a:lnTo>
                  <a:lnTo>
                    <a:pt x="72" y="374"/>
                  </a:lnTo>
                  <a:lnTo>
                    <a:pt x="41" y="431"/>
                  </a:lnTo>
                  <a:lnTo>
                    <a:pt x="15" y="440"/>
                  </a:lnTo>
                  <a:lnTo>
                    <a:pt x="0" y="426"/>
                  </a:lnTo>
                  <a:lnTo>
                    <a:pt x="6" y="403"/>
                  </a:lnTo>
                  <a:close/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3" name="Freeform 133"/>
            <p:cNvSpPr>
              <a:spLocks noEditPoints="1"/>
            </p:cNvSpPr>
            <p:nvPr/>
          </p:nvSpPr>
          <p:spPr bwMode="auto">
            <a:xfrm>
              <a:off x="4189261" y="5376885"/>
              <a:ext cx="424788" cy="309436"/>
            </a:xfrm>
            <a:custGeom>
              <a:avLst/>
              <a:gdLst>
                <a:gd name="T0" fmla="*/ 2234 w 2788"/>
                <a:gd name="T1" fmla="*/ 1975 h 2029"/>
                <a:gd name="T2" fmla="*/ 2234 w 2788"/>
                <a:gd name="T3" fmla="*/ 1975 h 2029"/>
                <a:gd name="T4" fmla="*/ 1137 w 2788"/>
                <a:gd name="T5" fmla="*/ 205 h 2029"/>
                <a:gd name="T6" fmla="*/ 2643 w 2788"/>
                <a:gd name="T7" fmla="*/ 892 h 2029"/>
                <a:gd name="T8" fmla="*/ 2653 w 2788"/>
                <a:gd name="T9" fmla="*/ 1070 h 2029"/>
                <a:gd name="T10" fmla="*/ 2532 w 2788"/>
                <a:gd name="T11" fmla="*/ 731 h 2029"/>
                <a:gd name="T12" fmla="*/ 2492 w 2788"/>
                <a:gd name="T13" fmla="*/ 644 h 2029"/>
                <a:gd name="T14" fmla="*/ 1995 w 2788"/>
                <a:gd name="T15" fmla="*/ 338 h 2029"/>
                <a:gd name="T16" fmla="*/ 2276 w 2788"/>
                <a:gd name="T17" fmla="*/ 628 h 2029"/>
                <a:gd name="T18" fmla="*/ 2010 w 2788"/>
                <a:gd name="T19" fmla="*/ 395 h 2029"/>
                <a:gd name="T20" fmla="*/ 1610 w 2788"/>
                <a:gd name="T21" fmla="*/ 24 h 2029"/>
                <a:gd name="T22" fmla="*/ 1712 w 2788"/>
                <a:gd name="T23" fmla="*/ 268 h 2029"/>
                <a:gd name="T24" fmla="*/ 1398 w 2788"/>
                <a:gd name="T25" fmla="*/ 806 h 2029"/>
                <a:gd name="T26" fmla="*/ 1657 w 2788"/>
                <a:gd name="T27" fmla="*/ 990 h 2029"/>
                <a:gd name="T28" fmla="*/ 1989 w 2788"/>
                <a:gd name="T29" fmla="*/ 859 h 2029"/>
                <a:gd name="T30" fmla="*/ 2108 w 2788"/>
                <a:gd name="T31" fmla="*/ 732 h 2029"/>
                <a:gd name="T32" fmla="*/ 2007 w 2788"/>
                <a:gd name="T33" fmla="*/ 691 h 2029"/>
                <a:gd name="T34" fmla="*/ 1791 w 2788"/>
                <a:gd name="T35" fmla="*/ 817 h 2029"/>
                <a:gd name="T36" fmla="*/ 1647 w 2788"/>
                <a:gd name="T37" fmla="*/ 818 h 2029"/>
                <a:gd name="T38" fmla="*/ 1267 w 2788"/>
                <a:gd name="T39" fmla="*/ 843 h 2029"/>
                <a:gd name="T40" fmla="*/ 1146 w 2788"/>
                <a:gd name="T41" fmla="*/ 801 h 2029"/>
                <a:gd name="T42" fmla="*/ 977 w 2788"/>
                <a:gd name="T43" fmla="*/ 676 h 2029"/>
                <a:gd name="T44" fmla="*/ 2146 w 2788"/>
                <a:gd name="T45" fmla="*/ 1493 h 2029"/>
                <a:gd name="T46" fmla="*/ 1898 w 2788"/>
                <a:gd name="T47" fmla="*/ 1427 h 2029"/>
                <a:gd name="T48" fmla="*/ 1857 w 2788"/>
                <a:gd name="T49" fmla="*/ 1696 h 2029"/>
                <a:gd name="T50" fmla="*/ 1826 w 2788"/>
                <a:gd name="T51" fmla="*/ 1695 h 2029"/>
                <a:gd name="T52" fmla="*/ 1820 w 2788"/>
                <a:gd name="T53" fmla="*/ 1641 h 2029"/>
                <a:gd name="T54" fmla="*/ 1762 w 2788"/>
                <a:gd name="T55" fmla="*/ 1593 h 2029"/>
                <a:gd name="T56" fmla="*/ 1684 w 2788"/>
                <a:gd name="T57" fmla="*/ 1560 h 2029"/>
                <a:gd name="T58" fmla="*/ 686 w 2788"/>
                <a:gd name="T59" fmla="*/ 1250 h 2029"/>
                <a:gd name="T60" fmla="*/ 636 w 2788"/>
                <a:gd name="T61" fmla="*/ 1248 h 2029"/>
                <a:gd name="T62" fmla="*/ 561 w 2788"/>
                <a:gd name="T63" fmla="*/ 1290 h 2029"/>
                <a:gd name="T64" fmla="*/ 525 w 2788"/>
                <a:gd name="T65" fmla="*/ 1403 h 2029"/>
                <a:gd name="T66" fmla="*/ 483 w 2788"/>
                <a:gd name="T67" fmla="*/ 1430 h 2029"/>
                <a:gd name="T68" fmla="*/ 503 w 2788"/>
                <a:gd name="T69" fmla="*/ 1474 h 2029"/>
                <a:gd name="T70" fmla="*/ 524 w 2788"/>
                <a:gd name="T71" fmla="*/ 1328 h 2029"/>
                <a:gd name="T72" fmla="*/ 41 w 2788"/>
                <a:gd name="T73" fmla="*/ 294 h 2029"/>
                <a:gd name="T74" fmla="*/ 214 w 2788"/>
                <a:gd name="T75" fmla="*/ 1533 h 2029"/>
                <a:gd name="T76" fmla="*/ 441 w 2788"/>
                <a:gd name="T77" fmla="*/ 1515 h 2029"/>
                <a:gd name="T78" fmla="*/ 208 w 2788"/>
                <a:gd name="T79" fmla="*/ 1312 h 2029"/>
                <a:gd name="T80" fmla="*/ 217 w 2788"/>
                <a:gd name="T81" fmla="*/ 1315 h 2029"/>
                <a:gd name="T82" fmla="*/ 487 w 2788"/>
                <a:gd name="T83" fmla="*/ 1367 h 2029"/>
                <a:gd name="T84" fmla="*/ 519 w 2788"/>
                <a:gd name="T85" fmla="*/ 1334 h 2029"/>
                <a:gd name="T86" fmla="*/ 536 w 2788"/>
                <a:gd name="T87" fmla="*/ 1226 h 2029"/>
                <a:gd name="T88" fmla="*/ 619 w 2788"/>
                <a:gd name="T89" fmla="*/ 1215 h 2029"/>
                <a:gd name="T90" fmla="*/ 773 w 2788"/>
                <a:gd name="T91" fmla="*/ 1254 h 2029"/>
                <a:gd name="T92" fmla="*/ 1046 w 2788"/>
                <a:gd name="T93" fmla="*/ 1518 h 2029"/>
                <a:gd name="T94" fmla="*/ 1318 w 2788"/>
                <a:gd name="T95" fmla="*/ 1724 h 2029"/>
                <a:gd name="T96" fmla="*/ 1653 w 2788"/>
                <a:gd name="T97" fmla="*/ 1780 h 2029"/>
                <a:gd name="T98" fmla="*/ 1710 w 2788"/>
                <a:gd name="T99" fmla="*/ 1763 h 2029"/>
                <a:gd name="T100" fmla="*/ 1659 w 2788"/>
                <a:gd name="T101" fmla="*/ 1657 h 2029"/>
                <a:gd name="T102" fmla="*/ 1516 w 2788"/>
                <a:gd name="T103" fmla="*/ 1504 h 2029"/>
                <a:gd name="T104" fmla="*/ 1313 w 2788"/>
                <a:gd name="T105" fmla="*/ 1321 h 2029"/>
                <a:gd name="T106" fmla="*/ 1123 w 2788"/>
                <a:gd name="T107" fmla="*/ 1080 h 2029"/>
                <a:gd name="T108" fmla="*/ 1065 w 2788"/>
                <a:gd name="T109" fmla="*/ 884 h 2029"/>
                <a:gd name="T110" fmla="*/ 821 w 2788"/>
                <a:gd name="T111" fmla="*/ 625 h 2029"/>
                <a:gd name="T112" fmla="*/ 593 w 2788"/>
                <a:gd name="T113" fmla="*/ 505 h 2029"/>
                <a:gd name="T114" fmla="*/ 187 w 2788"/>
                <a:gd name="T115" fmla="*/ 353 h 20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788" h="2029">
                  <a:moveTo>
                    <a:pt x="2387" y="1971"/>
                  </a:moveTo>
                  <a:lnTo>
                    <a:pt x="2410" y="1951"/>
                  </a:lnTo>
                  <a:lnTo>
                    <a:pt x="2442" y="1959"/>
                  </a:lnTo>
                  <a:lnTo>
                    <a:pt x="2436" y="1979"/>
                  </a:lnTo>
                  <a:lnTo>
                    <a:pt x="2406" y="1985"/>
                  </a:lnTo>
                  <a:lnTo>
                    <a:pt x="2388" y="1981"/>
                  </a:lnTo>
                  <a:lnTo>
                    <a:pt x="2387" y="1971"/>
                  </a:lnTo>
                  <a:lnTo>
                    <a:pt x="2387" y="1971"/>
                  </a:lnTo>
                  <a:close/>
                  <a:moveTo>
                    <a:pt x="2234" y="1975"/>
                  </a:moveTo>
                  <a:lnTo>
                    <a:pt x="2277" y="2020"/>
                  </a:lnTo>
                  <a:lnTo>
                    <a:pt x="2301" y="2020"/>
                  </a:lnTo>
                  <a:lnTo>
                    <a:pt x="2322" y="2029"/>
                  </a:lnTo>
                  <a:lnTo>
                    <a:pt x="2334" y="2021"/>
                  </a:lnTo>
                  <a:lnTo>
                    <a:pt x="2326" y="2000"/>
                  </a:lnTo>
                  <a:lnTo>
                    <a:pt x="2295" y="2002"/>
                  </a:lnTo>
                  <a:lnTo>
                    <a:pt x="2256" y="1974"/>
                  </a:lnTo>
                  <a:lnTo>
                    <a:pt x="2234" y="1975"/>
                  </a:lnTo>
                  <a:lnTo>
                    <a:pt x="2234" y="1975"/>
                  </a:lnTo>
                  <a:close/>
                  <a:moveTo>
                    <a:pt x="1080" y="160"/>
                  </a:moveTo>
                  <a:lnTo>
                    <a:pt x="1091" y="150"/>
                  </a:lnTo>
                  <a:lnTo>
                    <a:pt x="1121" y="153"/>
                  </a:lnTo>
                  <a:lnTo>
                    <a:pt x="1152" y="143"/>
                  </a:lnTo>
                  <a:lnTo>
                    <a:pt x="1174" y="160"/>
                  </a:lnTo>
                  <a:lnTo>
                    <a:pt x="1202" y="153"/>
                  </a:lnTo>
                  <a:lnTo>
                    <a:pt x="1222" y="169"/>
                  </a:lnTo>
                  <a:lnTo>
                    <a:pt x="1183" y="202"/>
                  </a:lnTo>
                  <a:lnTo>
                    <a:pt x="1137" y="205"/>
                  </a:lnTo>
                  <a:lnTo>
                    <a:pt x="1121" y="190"/>
                  </a:lnTo>
                  <a:lnTo>
                    <a:pt x="1091" y="186"/>
                  </a:lnTo>
                  <a:lnTo>
                    <a:pt x="1091" y="186"/>
                  </a:lnTo>
                  <a:lnTo>
                    <a:pt x="1080" y="160"/>
                  </a:lnTo>
                  <a:lnTo>
                    <a:pt x="1080" y="160"/>
                  </a:lnTo>
                  <a:close/>
                  <a:moveTo>
                    <a:pt x="2570" y="817"/>
                  </a:moveTo>
                  <a:lnTo>
                    <a:pt x="2610" y="815"/>
                  </a:lnTo>
                  <a:lnTo>
                    <a:pt x="2630" y="841"/>
                  </a:lnTo>
                  <a:lnTo>
                    <a:pt x="2643" y="892"/>
                  </a:lnTo>
                  <a:lnTo>
                    <a:pt x="2691" y="908"/>
                  </a:lnTo>
                  <a:lnTo>
                    <a:pt x="2751" y="956"/>
                  </a:lnTo>
                  <a:lnTo>
                    <a:pt x="2788" y="1002"/>
                  </a:lnTo>
                  <a:lnTo>
                    <a:pt x="2784" y="1050"/>
                  </a:lnTo>
                  <a:lnTo>
                    <a:pt x="2759" y="1059"/>
                  </a:lnTo>
                  <a:lnTo>
                    <a:pt x="2751" y="1075"/>
                  </a:lnTo>
                  <a:lnTo>
                    <a:pt x="2706" y="1080"/>
                  </a:lnTo>
                  <a:lnTo>
                    <a:pt x="2681" y="1070"/>
                  </a:lnTo>
                  <a:lnTo>
                    <a:pt x="2653" y="1070"/>
                  </a:lnTo>
                  <a:lnTo>
                    <a:pt x="2632" y="1042"/>
                  </a:lnTo>
                  <a:lnTo>
                    <a:pt x="2643" y="1022"/>
                  </a:lnTo>
                  <a:lnTo>
                    <a:pt x="2609" y="958"/>
                  </a:lnTo>
                  <a:lnTo>
                    <a:pt x="2571" y="940"/>
                  </a:lnTo>
                  <a:lnTo>
                    <a:pt x="2571" y="882"/>
                  </a:lnTo>
                  <a:lnTo>
                    <a:pt x="2564" y="851"/>
                  </a:lnTo>
                  <a:lnTo>
                    <a:pt x="2570" y="817"/>
                  </a:lnTo>
                  <a:lnTo>
                    <a:pt x="2570" y="817"/>
                  </a:lnTo>
                  <a:close/>
                  <a:moveTo>
                    <a:pt x="2532" y="731"/>
                  </a:moveTo>
                  <a:lnTo>
                    <a:pt x="2523" y="748"/>
                  </a:lnTo>
                  <a:lnTo>
                    <a:pt x="2538" y="770"/>
                  </a:lnTo>
                  <a:lnTo>
                    <a:pt x="2539" y="805"/>
                  </a:lnTo>
                  <a:lnTo>
                    <a:pt x="2562" y="776"/>
                  </a:lnTo>
                  <a:lnTo>
                    <a:pt x="2559" y="741"/>
                  </a:lnTo>
                  <a:lnTo>
                    <a:pt x="2532" y="731"/>
                  </a:lnTo>
                  <a:lnTo>
                    <a:pt x="2532" y="731"/>
                  </a:lnTo>
                  <a:close/>
                  <a:moveTo>
                    <a:pt x="2470" y="650"/>
                  </a:moveTo>
                  <a:lnTo>
                    <a:pt x="2492" y="644"/>
                  </a:lnTo>
                  <a:lnTo>
                    <a:pt x="2504" y="617"/>
                  </a:lnTo>
                  <a:lnTo>
                    <a:pt x="2525" y="644"/>
                  </a:lnTo>
                  <a:lnTo>
                    <a:pt x="2505" y="670"/>
                  </a:lnTo>
                  <a:lnTo>
                    <a:pt x="2477" y="668"/>
                  </a:lnTo>
                  <a:lnTo>
                    <a:pt x="2470" y="650"/>
                  </a:lnTo>
                  <a:lnTo>
                    <a:pt x="2470" y="650"/>
                  </a:lnTo>
                  <a:close/>
                  <a:moveTo>
                    <a:pt x="1856" y="273"/>
                  </a:moveTo>
                  <a:lnTo>
                    <a:pt x="1938" y="322"/>
                  </a:lnTo>
                  <a:lnTo>
                    <a:pt x="1995" y="338"/>
                  </a:lnTo>
                  <a:lnTo>
                    <a:pt x="2062" y="395"/>
                  </a:lnTo>
                  <a:lnTo>
                    <a:pt x="2114" y="406"/>
                  </a:lnTo>
                  <a:lnTo>
                    <a:pt x="2142" y="438"/>
                  </a:lnTo>
                  <a:lnTo>
                    <a:pt x="2183" y="457"/>
                  </a:lnTo>
                  <a:lnTo>
                    <a:pt x="2215" y="510"/>
                  </a:lnTo>
                  <a:lnTo>
                    <a:pt x="2241" y="511"/>
                  </a:lnTo>
                  <a:lnTo>
                    <a:pt x="2255" y="590"/>
                  </a:lnTo>
                  <a:lnTo>
                    <a:pt x="2275" y="596"/>
                  </a:lnTo>
                  <a:lnTo>
                    <a:pt x="2276" y="628"/>
                  </a:lnTo>
                  <a:lnTo>
                    <a:pt x="2259" y="664"/>
                  </a:lnTo>
                  <a:lnTo>
                    <a:pt x="2246" y="709"/>
                  </a:lnTo>
                  <a:lnTo>
                    <a:pt x="2209" y="668"/>
                  </a:lnTo>
                  <a:lnTo>
                    <a:pt x="2199" y="628"/>
                  </a:lnTo>
                  <a:lnTo>
                    <a:pt x="2212" y="597"/>
                  </a:lnTo>
                  <a:lnTo>
                    <a:pt x="2186" y="504"/>
                  </a:lnTo>
                  <a:lnTo>
                    <a:pt x="2121" y="436"/>
                  </a:lnTo>
                  <a:lnTo>
                    <a:pt x="2077" y="432"/>
                  </a:lnTo>
                  <a:lnTo>
                    <a:pt x="2010" y="395"/>
                  </a:lnTo>
                  <a:lnTo>
                    <a:pt x="1884" y="321"/>
                  </a:lnTo>
                  <a:lnTo>
                    <a:pt x="1862" y="299"/>
                  </a:lnTo>
                  <a:lnTo>
                    <a:pt x="1856" y="273"/>
                  </a:lnTo>
                  <a:lnTo>
                    <a:pt x="1856" y="273"/>
                  </a:lnTo>
                  <a:close/>
                  <a:moveTo>
                    <a:pt x="1604" y="0"/>
                  </a:moveTo>
                  <a:lnTo>
                    <a:pt x="1637" y="1"/>
                  </a:lnTo>
                  <a:lnTo>
                    <a:pt x="1658" y="33"/>
                  </a:lnTo>
                  <a:lnTo>
                    <a:pt x="1657" y="55"/>
                  </a:lnTo>
                  <a:lnTo>
                    <a:pt x="1610" y="24"/>
                  </a:lnTo>
                  <a:lnTo>
                    <a:pt x="1604" y="0"/>
                  </a:lnTo>
                  <a:lnTo>
                    <a:pt x="1604" y="0"/>
                  </a:lnTo>
                  <a:close/>
                  <a:moveTo>
                    <a:pt x="1712" y="268"/>
                  </a:moveTo>
                  <a:lnTo>
                    <a:pt x="1755" y="252"/>
                  </a:lnTo>
                  <a:lnTo>
                    <a:pt x="1779" y="268"/>
                  </a:lnTo>
                  <a:lnTo>
                    <a:pt x="1779" y="304"/>
                  </a:lnTo>
                  <a:lnTo>
                    <a:pt x="1743" y="314"/>
                  </a:lnTo>
                  <a:lnTo>
                    <a:pt x="1715" y="298"/>
                  </a:lnTo>
                  <a:lnTo>
                    <a:pt x="1712" y="268"/>
                  </a:lnTo>
                  <a:lnTo>
                    <a:pt x="1712" y="268"/>
                  </a:lnTo>
                  <a:close/>
                  <a:moveTo>
                    <a:pt x="1693" y="718"/>
                  </a:moveTo>
                  <a:lnTo>
                    <a:pt x="1730" y="755"/>
                  </a:lnTo>
                  <a:lnTo>
                    <a:pt x="1750" y="732"/>
                  </a:lnTo>
                  <a:lnTo>
                    <a:pt x="1726" y="697"/>
                  </a:lnTo>
                  <a:lnTo>
                    <a:pt x="1700" y="699"/>
                  </a:lnTo>
                  <a:lnTo>
                    <a:pt x="1693" y="718"/>
                  </a:lnTo>
                  <a:lnTo>
                    <a:pt x="1693" y="718"/>
                  </a:lnTo>
                  <a:close/>
                  <a:moveTo>
                    <a:pt x="1398" y="806"/>
                  </a:moveTo>
                  <a:lnTo>
                    <a:pt x="1371" y="855"/>
                  </a:lnTo>
                  <a:lnTo>
                    <a:pt x="1401" y="894"/>
                  </a:lnTo>
                  <a:lnTo>
                    <a:pt x="1441" y="897"/>
                  </a:lnTo>
                  <a:lnTo>
                    <a:pt x="1500" y="945"/>
                  </a:lnTo>
                  <a:lnTo>
                    <a:pt x="1507" y="967"/>
                  </a:lnTo>
                  <a:lnTo>
                    <a:pt x="1533" y="947"/>
                  </a:lnTo>
                  <a:lnTo>
                    <a:pt x="1594" y="949"/>
                  </a:lnTo>
                  <a:lnTo>
                    <a:pt x="1613" y="983"/>
                  </a:lnTo>
                  <a:lnTo>
                    <a:pt x="1657" y="990"/>
                  </a:lnTo>
                  <a:lnTo>
                    <a:pt x="1685" y="984"/>
                  </a:lnTo>
                  <a:lnTo>
                    <a:pt x="1753" y="972"/>
                  </a:lnTo>
                  <a:lnTo>
                    <a:pt x="1789" y="982"/>
                  </a:lnTo>
                  <a:lnTo>
                    <a:pt x="1819" y="969"/>
                  </a:lnTo>
                  <a:lnTo>
                    <a:pt x="1864" y="988"/>
                  </a:lnTo>
                  <a:lnTo>
                    <a:pt x="1878" y="968"/>
                  </a:lnTo>
                  <a:lnTo>
                    <a:pt x="1877" y="941"/>
                  </a:lnTo>
                  <a:lnTo>
                    <a:pt x="1924" y="940"/>
                  </a:lnTo>
                  <a:lnTo>
                    <a:pt x="1989" y="859"/>
                  </a:lnTo>
                  <a:lnTo>
                    <a:pt x="1989" y="833"/>
                  </a:lnTo>
                  <a:lnTo>
                    <a:pt x="2016" y="827"/>
                  </a:lnTo>
                  <a:lnTo>
                    <a:pt x="2040" y="844"/>
                  </a:lnTo>
                  <a:lnTo>
                    <a:pt x="2084" y="831"/>
                  </a:lnTo>
                  <a:lnTo>
                    <a:pt x="2106" y="798"/>
                  </a:lnTo>
                  <a:lnTo>
                    <a:pt x="2067" y="762"/>
                  </a:lnTo>
                  <a:lnTo>
                    <a:pt x="2063" y="736"/>
                  </a:lnTo>
                  <a:lnTo>
                    <a:pt x="2089" y="722"/>
                  </a:lnTo>
                  <a:lnTo>
                    <a:pt x="2108" y="732"/>
                  </a:lnTo>
                  <a:lnTo>
                    <a:pt x="2153" y="691"/>
                  </a:lnTo>
                  <a:lnTo>
                    <a:pt x="2150" y="608"/>
                  </a:lnTo>
                  <a:lnTo>
                    <a:pt x="2110" y="572"/>
                  </a:lnTo>
                  <a:lnTo>
                    <a:pt x="2088" y="589"/>
                  </a:lnTo>
                  <a:lnTo>
                    <a:pt x="2074" y="604"/>
                  </a:lnTo>
                  <a:lnTo>
                    <a:pt x="2050" y="585"/>
                  </a:lnTo>
                  <a:lnTo>
                    <a:pt x="2007" y="584"/>
                  </a:lnTo>
                  <a:lnTo>
                    <a:pt x="1988" y="612"/>
                  </a:lnTo>
                  <a:lnTo>
                    <a:pt x="2007" y="691"/>
                  </a:lnTo>
                  <a:lnTo>
                    <a:pt x="2020" y="705"/>
                  </a:lnTo>
                  <a:lnTo>
                    <a:pt x="2002" y="725"/>
                  </a:lnTo>
                  <a:lnTo>
                    <a:pt x="1965" y="724"/>
                  </a:lnTo>
                  <a:lnTo>
                    <a:pt x="1896" y="781"/>
                  </a:lnTo>
                  <a:lnTo>
                    <a:pt x="1883" y="817"/>
                  </a:lnTo>
                  <a:lnTo>
                    <a:pt x="1861" y="834"/>
                  </a:lnTo>
                  <a:lnTo>
                    <a:pt x="1842" y="827"/>
                  </a:lnTo>
                  <a:lnTo>
                    <a:pt x="1815" y="843"/>
                  </a:lnTo>
                  <a:lnTo>
                    <a:pt x="1791" y="817"/>
                  </a:lnTo>
                  <a:lnTo>
                    <a:pt x="1769" y="818"/>
                  </a:lnTo>
                  <a:lnTo>
                    <a:pt x="1743" y="851"/>
                  </a:lnTo>
                  <a:lnTo>
                    <a:pt x="1718" y="845"/>
                  </a:lnTo>
                  <a:lnTo>
                    <a:pt x="1708" y="799"/>
                  </a:lnTo>
                  <a:lnTo>
                    <a:pt x="1716" y="770"/>
                  </a:lnTo>
                  <a:lnTo>
                    <a:pt x="1689" y="756"/>
                  </a:lnTo>
                  <a:lnTo>
                    <a:pt x="1670" y="775"/>
                  </a:lnTo>
                  <a:lnTo>
                    <a:pt x="1675" y="799"/>
                  </a:lnTo>
                  <a:lnTo>
                    <a:pt x="1647" y="818"/>
                  </a:lnTo>
                  <a:lnTo>
                    <a:pt x="1610" y="815"/>
                  </a:lnTo>
                  <a:lnTo>
                    <a:pt x="1567" y="831"/>
                  </a:lnTo>
                  <a:lnTo>
                    <a:pt x="1537" y="830"/>
                  </a:lnTo>
                  <a:lnTo>
                    <a:pt x="1511" y="817"/>
                  </a:lnTo>
                  <a:lnTo>
                    <a:pt x="1478" y="817"/>
                  </a:lnTo>
                  <a:lnTo>
                    <a:pt x="1433" y="828"/>
                  </a:lnTo>
                  <a:lnTo>
                    <a:pt x="1398" y="806"/>
                  </a:lnTo>
                  <a:lnTo>
                    <a:pt x="1398" y="806"/>
                  </a:lnTo>
                  <a:close/>
                  <a:moveTo>
                    <a:pt x="1267" y="843"/>
                  </a:moveTo>
                  <a:lnTo>
                    <a:pt x="1289" y="818"/>
                  </a:lnTo>
                  <a:lnTo>
                    <a:pt x="1318" y="842"/>
                  </a:lnTo>
                  <a:lnTo>
                    <a:pt x="1327" y="875"/>
                  </a:lnTo>
                  <a:lnTo>
                    <a:pt x="1318" y="892"/>
                  </a:lnTo>
                  <a:lnTo>
                    <a:pt x="1286" y="873"/>
                  </a:lnTo>
                  <a:lnTo>
                    <a:pt x="1267" y="843"/>
                  </a:lnTo>
                  <a:lnTo>
                    <a:pt x="1267" y="843"/>
                  </a:lnTo>
                  <a:close/>
                  <a:moveTo>
                    <a:pt x="1162" y="770"/>
                  </a:moveTo>
                  <a:lnTo>
                    <a:pt x="1146" y="801"/>
                  </a:lnTo>
                  <a:lnTo>
                    <a:pt x="1162" y="823"/>
                  </a:lnTo>
                  <a:lnTo>
                    <a:pt x="1184" y="818"/>
                  </a:lnTo>
                  <a:lnTo>
                    <a:pt x="1184" y="786"/>
                  </a:lnTo>
                  <a:lnTo>
                    <a:pt x="1162" y="770"/>
                  </a:lnTo>
                  <a:lnTo>
                    <a:pt x="1162" y="770"/>
                  </a:lnTo>
                  <a:close/>
                  <a:moveTo>
                    <a:pt x="981" y="653"/>
                  </a:moveTo>
                  <a:lnTo>
                    <a:pt x="939" y="669"/>
                  </a:lnTo>
                  <a:lnTo>
                    <a:pt x="951" y="695"/>
                  </a:lnTo>
                  <a:lnTo>
                    <a:pt x="977" y="676"/>
                  </a:lnTo>
                  <a:lnTo>
                    <a:pt x="981" y="653"/>
                  </a:lnTo>
                  <a:lnTo>
                    <a:pt x="981" y="653"/>
                  </a:lnTo>
                  <a:close/>
                  <a:moveTo>
                    <a:pt x="2146" y="1493"/>
                  </a:moveTo>
                  <a:lnTo>
                    <a:pt x="2137" y="1521"/>
                  </a:lnTo>
                  <a:lnTo>
                    <a:pt x="2147" y="1542"/>
                  </a:lnTo>
                  <a:lnTo>
                    <a:pt x="2161" y="1536"/>
                  </a:lnTo>
                  <a:lnTo>
                    <a:pt x="2201" y="1565"/>
                  </a:lnTo>
                  <a:lnTo>
                    <a:pt x="2198" y="1542"/>
                  </a:lnTo>
                  <a:lnTo>
                    <a:pt x="2146" y="1493"/>
                  </a:lnTo>
                  <a:lnTo>
                    <a:pt x="2146" y="1493"/>
                  </a:lnTo>
                  <a:close/>
                  <a:moveTo>
                    <a:pt x="1872" y="1382"/>
                  </a:moveTo>
                  <a:lnTo>
                    <a:pt x="1864" y="1396"/>
                  </a:lnTo>
                  <a:lnTo>
                    <a:pt x="1877" y="1423"/>
                  </a:lnTo>
                  <a:lnTo>
                    <a:pt x="1886" y="1421"/>
                  </a:lnTo>
                  <a:lnTo>
                    <a:pt x="1889" y="1446"/>
                  </a:lnTo>
                  <a:lnTo>
                    <a:pt x="1886" y="1457"/>
                  </a:lnTo>
                  <a:lnTo>
                    <a:pt x="1892" y="1457"/>
                  </a:lnTo>
                  <a:lnTo>
                    <a:pt x="1898" y="1427"/>
                  </a:lnTo>
                  <a:lnTo>
                    <a:pt x="1891" y="1379"/>
                  </a:lnTo>
                  <a:lnTo>
                    <a:pt x="1872" y="1382"/>
                  </a:lnTo>
                  <a:lnTo>
                    <a:pt x="1872" y="1382"/>
                  </a:lnTo>
                  <a:close/>
                  <a:moveTo>
                    <a:pt x="1796" y="1651"/>
                  </a:moveTo>
                  <a:lnTo>
                    <a:pt x="1820" y="1654"/>
                  </a:lnTo>
                  <a:lnTo>
                    <a:pt x="1836" y="1671"/>
                  </a:lnTo>
                  <a:lnTo>
                    <a:pt x="1838" y="1680"/>
                  </a:lnTo>
                  <a:lnTo>
                    <a:pt x="1852" y="1684"/>
                  </a:lnTo>
                  <a:lnTo>
                    <a:pt x="1857" y="1696"/>
                  </a:lnTo>
                  <a:lnTo>
                    <a:pt x="1880" y="1677"/>
                  </a:lnTo>
                  <a:lnTo>
                    <a:pt x="1897" y="1676"/>
                  </a:lnTo>
                  <a:lnTo>
                    <a:pt x="1900" y="1695"/>
                  </a:lnTo>
                  <a:lnTo>
                    <a:pt x="1883" y="1707"/>
                  </a:lnTo>
                  <a:lnTo>
                    <a:pt x="1878" y="1723"/>
                  </a:lnTo>
                  <a:lnTo>
                    <a:pt x="1859" y="1729"/>
                  </a:lnTo>
                  <a:lnTo>
                    <a:pt x="1834" y="1723"/>
                  </a:lnTo>
                  <a:lnTo>
                    <a:pt x="1835" y="1701"/>
                  </a:lnTo>
                  <a:lnTo>
                    <a:pt x="1826" y="1695"/>
                  </a:lnTo>
                  <a:lnTo>
                    <a:pt x="1811" y="1665"/>
                  </a:lnTo>
                  <a:lnTo>
                    <a:pt x="1798" y="1659"/>
                  </a:lnTo>
                  <a:lnTo>
                    <a:pt x="1796" y="1651"/>
                  </a:lnTo>
                  <a:lnTo>
                    <a:pt x="1796" y="1651"/>
                  </a:lnTo>
                  <a:close/>
                  <a:moveTo>
                    <a:pt x="1762" y="1593"/>
                  </a:moveTo>
                  <a:lnTo>
                    <a:pt x="1770" y="1625"/>
                  </a:lnTo>
                  <a:lnTo>
                    <a:pt x="1787" y="1633"/>
                  </a:lnTo>
                  <a:lnTo>
                    <a:pt x="1812" y="1631"/>
                  </a:lnTo>
                  <a:lnTo>
                    <a:pt x="1820" y="1641"/>
                  </a:lnTo>
                  <a:lnTo>
                    <a:pt x="1829" y="1629"/>
                  </a:lnTo>
                  <a:lnTo>
                    <a:pt x="1819" y="1614"/>
                  </a:lnTo>
                  <a:lnTo>
                    <a:pt x="1808" y="1614"/>
                  </a:lnTo>
                  <a:lnTo>
                    <a:pt x="1812" y="1607"/>
                  </a:lnTo>
                  <a:lnTo>
                    <a:pt x="1805" y="1592"/>
                  </a:lnTo>
                  <a:lnTo>
                    <a:pt x="1791" y="1592"/>
                  </a:lnTo>
                  <a:lnTo>
                    <a:pt x="1770" y="1587"/>
                  </a:lnTo>
                  <a:lnTo>
                    <a:pt x="1762" y="1593"/>
                  </a:lnTo>
                  <a:lnTo>
                    <a:pt x="1762" y="1593"/>
                  </a:lnTo>
                  <a:close/>
                  <a:moveTo>
                    <a:pt x="1684" y="1560"/>
                  </a:moveTo>
                  <a:lnTo>
                    <a:pt x="1697" y="1593"/>
                  </a:lnTo>
                  <a:lnTo>
                    <a:pt x="1713" y="1590"/>
                  </a:lnTo>
                  <a:lnTo>
                    <a:pt x="1728" y="1610"/>
                  </a:lnTo>
                  <a:lnTo>
                    <a:pt x="1743" y="1614"/>
                  </a:lnTo>
                  <a:lnTo>
                    <a:pt x="1744" y="1589"/>
                  </a:lnTo>
                  <a:lnTo>
                    <a:pt x="1723" y="1558"/>
                  </a:lnTo>
                  <a:lnTo>
                    <a:pt x="1702" y="1547"/>
                  </a:lnTo>
                  <a:lnTo>
                    <a:pt x="1684" y="1560"/>
                  </a:lnTo>
                  <a:lnTo>
                    <a:pt x="1684" y="1560"/>
                  </a:lnTo>
                  <a:close/>
                  <a:moveTo>
                    <a:pt x="765" y="1256"/>
                  </a:moveTo>
                  <a:lnTo>
                    <a:pt x="754" y="1265"/>
                  </a:lnTo>
                  <a:lnTo>
                    <a:pt x="766" y="1283"/>
                  </a:lnTo>
                  <a:lnTo>
                    <a:pt x="766" y="1283"/>
                  </a:lnTo>
                  <a:lnTo>
                    <a:pt x="765" y="1256"/>
                  </a:lnTo>
                  <a:lnTo>
                    <a:pt x="765" y="1256"/>
                  </a:lnTo>
                  <a:close/>
                  <a:moveTo>
                    <a:pt x="691" y="1263"/>
                  </a:moveTo>
                  <a:lnTo>
                    <a:pt x="686" y="1250"/>
                  </a:lnTo>
                  <a:lnTo>
                    <a:pt x="701" y="1247"/>
                  </a:lnTo>
                  <a:lnTo>
                    <a:pt x="691" y="1263"/>
                  </a:lnTo>
                  <a:lnTo>
                    <a:pt x="691" y="1263"/>
                  </a:lnTo>
                  <a:close/>
                  <a:moveTo>
                    <a:pt x="636" y="1248"/>
                  </a:moveTo>
                  <a:lnTo>
                    <a:pt x="633" y="1269"/>
                  </a:lnTo>
                  <a:lnTo>
                    <a:pt x="655" y="1272"/>
                  </a:lnTo>
                  <a:lnTo>
                    <a:pt x="653" y="1261"/>
                  </a:lnTo>
                  <a:lnTo>
                    <a:pt x="636" y="1248"/>
                  </a:lnTo>
                  <a:lnTo>
                    <a:pt x="636" y="1248"/>
                  </a:lnTo>
                  <a:close/>
                  <a:moveTo>
                    <a:pt x="679" y="1265"/>
                  </a:moveTo>
                  <a:lnTo>
                    <a:pt x="655" y="1241"/>
                  </a:lnTo>
                  <a:lnTo>
                    <a:pt x="666" y="1221"/>
                  </a:lnTo>
                  <a:lnTo>
                    <a:pt x="684" y="1223"/>
                  </a:lnTo>
                  <a:lnTo>
                    <a:pt x="676" y="1249"/>
                  </a:lnTo>
                  <a:lnTo>
                    <a:pt x="679" y="1265"/>
                  </a:lnTo>
                  <a:lnTo>
                    <a:pt x="679" y="1265"/>
                  </a:lnTo>
                  <a:close/>
                  <a:moveTo>
                    <a:pt x="547" y="1260"/>
                  </a:moveTo>
                  <a:lnTo>
                    <a:pt x="561" y="1290"/>
                  </a:lnTo>
                  <a:lnTo>
                    <a:pt x="575" y="1294"/>
                  </a:lnTo>
                  <a:lnTo>
                    <a:pt x="563" y="1273"/>
                  </a:lnTo>
                  <a:lnTo>
                    <a:pt x="547" y="1260"/>
                  </a:lnTo>
                  <a:lnTo>
                    <a:pt x="547" y="1260"/>
                  </a:lnTo>
                  <a:close/>
                  <a:moveTo>
                    <a:pt x="485" y="1406"/>
                  </a:moveTo>
                  <a:lnTo>
                    <a:pt x="506" y="1385"/>
                  </a:lnTo>
                  <a:lnTo>
                    <a:pt x="535" y="1387"/>
                  </a:lnTo>
                  <a:lnTo>
                    <a:pt x="525" y="1403"/>
                  </a:lnTo>
                  <a:lnTo>
                    <a:pt x="525" y="1403"/>
                  </a:lnTo>
                  <a:lnTo>
                    <a:pt x="505" y="1404"/>
                  </a:lnTo>
                  <a:lnTo>
                    <a:pt x="492" y="1405"/>
                  </a:lnTo>
                  <a:lnTo>
                    <a:pt x="485" y="1406"/>
                  </a:lnTo>
                  <a:lnTo>
                    <a:pt x="485" y="1406"/>
                  </a:lnTo>
                  <a:close/>
                  <a:moveTo>
                    <a:pt x="483" y="1430"/>
                  </a:moveTo>
                  <a:lnTo>
                    <a:pt x="497" y="1439"/>
                  </a:lnTo>
                  <a:lnTo>
                    <a:pt x="493" y="1423"/>
                  </a:lnTo>
                  <a:lnTo>
                    <a:pt x="483" y="1430"/>
                  </a:lnTo>
                  <a:lnTo>
                    <a:pt x="483" y="1430"/>
                  </a:lnTo>
                  <a:close/>
                  <a:moveTo>
                    <a:pt x="441" y="1409"/>
                  </a:moveTo>
                  <a:lnTo>
                    <a:pt x="463" y="1420"/>
                  </a:lnTo>
                  <a:lnTo>
                    <a:pt x="472" y="1407"/>
                  </a:lnTo>
                  <a:lnTo>
                    <a:pt x="441" y="1409"/>
                  </a:lnTo>
                  <a:lnTo>
                    <a:pt x="441" y="1409"/>
                  </a:lnTo>
                  <a:close/>
                  <a:moveTo>
                    <a:pt x="428" y="1424"/>
                  </a:moveTo>
                  <a:lnTo>
                    <a:pt x="428" y="1424"/>
                  </a:lnTo>
                  <a:lnTo>
                    <a:pt x="480" y="1446"/>
                  </a:lnTo>
                  <a:lnTo>
                    <a:pt x="503" y="1474"/>
                  </a:lnTo>
                  <a:lnTo>
                    <a:pt x="428" y="1424"/>
                  </a:lnTo>
                  <a:lnTo>
                    <a:pt x="428" y="1424"/>
                  </a:lnTo>
                  <a:close/>
                  <a:moveTo>
                    <a:pt x="479" y="1335"/>
                  </a:moveTo>
                  <a:lnTo>
                    <a:pt x="511" y="1340"/>
                  </a:lnTo>
                  <a:lnTo>
                    <a:pt x="503" y="1349"/>
                  </a:lnTo>
                  <a:lnTo>
                    <a:pt x="484" y="1346"/>
                  </a:lnTo>
                  <a:lnTo>
                    <a:pt x="479" y="1335"/>
                  </a:lnTo>
                  <a:lnTo>
                    <a:pt x="479" y="1335"/>
                  </a:lnTo>
                  <a:close/>
                  <a:moveTo>
                    <a:pt x="524" y="1328"/>
                  </a:moveTo>
                  <a:lnTo>
                    <a:pt x="509" y="1309"/>
                  </a:lnTo>
                  <a:lnTo>
                    <a:pt x="511" y="1292"/>
                  </a:lnTo>
                  <a:lnTo>
                    <a:pt x="532" y="1273"/>
                  </a:lnTo>
                  <a:lnTo>
                    <a:pt x="543" y="1312"/>
                  </a:lnTo>
                  <a:lnTo>
                    <a:pt x="538" y="1327"/>
                  </a:lnTo>
                  <a:lnTo>
                    <a:pt x="538" y="1327"/>
                  </a:lnTo>
                  <a:lnTo>
                    <a:pt x="524" y="1328"/>
                  </a:lnTo>
                  <a:lnTo>
                    <a:pt x="524" y="1328"/>
                  </a:lnTo>
                  <a:close/>
                  <a:moveTo>
                    <a:pt x="41" y="294"/>
                  </a:moveTo>
                  <a:lnTo>
                    <a:pt x="18" y="983"/>
                  </a:lnTo>
                  <a:lnTo>
                    <a:pt x="8" y="1035"/>
                  </a:lnTo>
                  <a:lnTo>
                    <a:pt x="7" y="1065"/>
                  </a:lnTo>
                  <a:lnTo>
                    <a:pt x="15" y="1080"/>
                  </a:lnTo>
                  <a:lnTo>
                    <a:pt x="0" y="1525"/>
                  </a:lnTo>
                  <a:lnTo>
                    <a:pt x="63" y="1526"/>
                  </a:lnTo>
                  <a:lnTo>
                    <a:pt x="83" y="1539"/>
                  </a:lnTo>
                  <a:lnTo>
                    <a:pt x="116" y="1530"/>
                  </a:lnTo>
                  <a:lnTo>
                    <a:pt x="214" y="1533"/>
                  </a:lnTo>
                  <a:lnTo>
                    <a:pt x="238" y="1526"/>
                  </a:lnTo>
                  <a:lnTo>
                    <a:pt x="247" y="1550"/>
                  </a:lnTo>
                  <a:lnTo>
                    <a:pt x="269" y="1573"/>
                  </a:lnTo>
                  <a:lnTo>
                    <a:pt x="299" y="1582"/>
                  </a:lnTo>
                  <a:lnTo>
                    <a:pt x="339" y="1557"/>
                  </a:lnTo>
                  <a:lnTo>
                    <a:pt x="403" y="1539"/>
                  </a:lnTo>
                  <a:lnTo>
                    <a:pt x="408" y="1522"/>
                  </a:lnTo>
                  <a:lnTo>
                    <a:pt x="425" y="1535"/>
                  </a:lnTo>
                  <a:lnTo>
                    <a:pt x="441" y="1515"/>
                  </a:lnTo>
                  <a:lnTo>
                    <a:pt x="439" y="1464"/>
                  </a:lnTo>
                  <a:lnTo>
                    <a:pt x="392" y="1426"/>
                  </a:lnTo>
                  <a:lnTo>
                    <a:pt x="339" y="1404"/>
                  </a:lnTo>
                  <a:lnTo>
                    <a:pt x="294" y="1396"/>
                  </a:lnTo>
                  <a:lnTo>
                    <a:pt x="274" y="1380"/>
                  </a:lnTo>
                  <a:lnTo>
                    <a:pt x="247" y="1370"/>
                  </a:lnTo>
                  <a:lnTo>
                    <a:pt x="235" y="1371"/>
                  </a:lnTo>
                  <a:lnTo>
                    <a:pt x="215" y="1356"/>
                  </a:lnTo>
                  <a:lnTo>
                    <a:pt x="208" y="1312"/>
                  </a:lnTo>
                  <a:lnTo>
                    <a:pt x="176" y="1270"/>
                  </a:lnTo>
                  <a:lnTo>
                    <a:pt x="141" y="1254"/>
                  </a:lnTo>
                  <a:lnTo>
                    <a:pt x="134" y="1229"/>
                  </a:lnTo>
                  <a:lnTo>
                    <a:pt x="114" y="1209"/>
                  </a:lnTo>
                  <a:lnTo>
                    <a:pt x="139" y="1225"/>
                  </a:lnTo>
                  <a:lnTo>
                    <a:pt x="148" y="1251"/>
                  </a:lnTo>
                  <a:lnTo>
                    <a:pt x="170" y="1256"/>
                  </a:lnTo>
                  <a:lnTo>
                    <a:pt x="211" y="1283"/>
                  </a:lnTo>
                  <a:lnTo>
                    <a:pt x="217" y="1315"/>
                  </a:lnTo>
                  <a:lnTo>
                    <a:pt x="222" y="1351"/>
                  </a:lnTo>
                  <a:lnTo>
                    <a:pt x="235" y="1352"/>
                  </a:lnTo>
                  <a:lnTo>
                    <a:pt x="282" y="1366"/>
                  </a:lnTo>
                  <a:lnTo>
                    <a:pt x="307" y="1389"/>
                  </a:lnTo>
                  <a:lnTo>
                    <a:pt x="327" y="1384"/>
                  </a:lnTo>
                  <a:lnTo>
                    <a:pt x="370" y="1387"/>
                  </a:lnTo>
                  <a:lnTo>
                    <a:pt x="421" y="1374"/>
                  </a:lnTo>
                  <a:lnTo>
                    <a:pt x="458" y="1377"/>
                  </a:lnTo>
                  <a:lnTo>
                    <a:pt x="487" y="1367"/>
                  </a:lnTo>
                  <a:lnTo>
                    <a:pt x="479" y="1351"/>
                  </a:lnTo>
                  <a:lnTo>
                    <a:pt x="452" y="1334"/>
                  </a:lnTo>
                  <a:lnTo>
                    <a:pt x="439" y="1308"/>
                  </a:lnTo>
                  <a:lnTo>
                    <a:pt x="414" y="1312"/>
                  </a:lnTo>
                  <a:lnTo>
                    <a:pt x="400" y="1286"/>
                  </a:lnTo>
                  <a:lnTo>
                    <a:pt x="421" y="1305"/>
                  </a:lnTo>
                  <a:lnTo>
                    <a:pt x="458" y="1296"/>
                  </a:lnTo>
                  <a:lnTo>
                    <a:pt x="485" y="1327"/>
                  </a:lnTo>
                  <a:lnTo>
                    <a:pt x="519" y="1334"/>
                  </a:lnTo>
                  <a:lnTo>
                    <a:pt x="503" y="1313"/>
                  </a:lnTo>
                  <a:lnTo>
                    <a:pt x="503" y="1287"/>
                  </a:lnTo>
                  <a:lnTo>
                    <a:pt x="521" y="1274"/>
                  </a:lnTo>
                  <a:lnTo>
                    <a:pt x="523" y="1254"/>
                  </a:lnTo>
                  <a:lnTo>
                    <a:pt x="519" y="1227"/>
                  </a:lnTo>
                  <a:lnTo>
                    <a:pt x="493" y="1201"/>
                  </a:lnTo>
                  <a:lnTo>
                    <a:pt x="493" y="1188"/>
                  </a:lnTo>
                  <a:lnTo>
                    <a:pt x="524" y="1202"/>
                  </a:lnTo>
                  <a:lnTo>
                    <a:pt x="536" y="1226"/>
                  </a:lnTo>
                  <a:lnTo>
                    <a:pt x="572" y="1259"/>
                  </a:lnTo>
                  <a:lnTo>
                    <a:pt x="599" y="1265"/>
                  </a:lnTo>
                  <a:lnTo>
                    <a:pt x="601" y="1248"/>
                  </a:lnTo>
                  <a:lnTo>
                    <a:pt x="594" y="1223"/>
                  </a:lnTo>
                  <a:lnTo>
                    <a:pt x="604" y="1231"/>
                  </a:lnTo>
                  <a:lnTo>
                    <a:pt x="613" y="1263"/>
                  </a:lnTo>
                  <a:lnTo>
                    <a:pt x="627" y="1261"/>
                  </a:lnTo>
                  <a:lnTo>
                    <a:pt x="630" y="1237"/>
                  </a:lnTo>
                  <a:lnTo>
                    <a:pt x="619" y="1215"/>
                  </a:lnTo>
                  <a:lnTo>
                    <a:pt x="630" y="1177"/>
                  </a:lnTo>
                  <a:lnTo>
                    <a:pt x="645" y="1196"/>
                  </a:lnTo>
                  <a:lnTo>
                    <a:pt x="690" y="1211"/>
                  </a:lnTo>
                  <a:lnTo>
                    <a:pt x="700" y="1238"/>
                  </a:lnTo>
                  <a:lnTo>
                    <a:pt x="724" y="1243"/>
                  </a:lnTo>
                  <a:lnTo>
                    <a:pt x="746" y="1241"/>
                  </a:lnTo>
                  <a:lnTo>
                    <a:pt x="759" y="1251"/>
                  </a:lnTo>
                  <a:lnTo>
                    <a:pt x="776" y="1229"/>
                  </a:lnTo>
                  <a:lnTo>
                    <a:pt x="773" y="1254"/>
                  </a:lnTo>
                  <a:lnTo>
                    <a:pt x="775" y="1277"/>
                  </a:lnTo>
                  <a:lnTo>
                    <a:pt x="793" y="1282"/>
                  </a:lnTo>
                  <a:lnTo>
                    <a:pt x="817" y="1306"/>
                  </a:lnTo>
                  <a:lnTo>
                    <a:pt x="916" y="1329"/>
                  </a:lnTo>
                  <a:lnTo>
                    <a:pt x="947" y="1346"/>
                  </a:lnTo>
                  <a:lnTo>
                    <a:pt x="975" y="1380"/>
                  </a:lnTo>
                  <a:lnTo>
                    <a:pt x="989" y="1430"/>
                  </a:lnTo>
                  <a:lnTo>
                    <a:pt x="1038" y="1492"/>
                  </a:lnTo>
                  <a:lnTo>
                    <a:pt x="1046" y="1518"/>
                  </a:lnTo>
                  <a:lnTo>
                    <a:pt x="1080" y="1526"/>
                  </a:lnTo>
                  <a:lnTo>
                    <a:pt x="1100" y="1556"/>
                  </a:lnTo>
                  <a:lnTo>
                    <a:pt x="1107" y="1576"/>
                  </a:lnTo>
                  <a:lnTo>
                    <a:pt x="1192" y="1664"/>
                  </a:lnTo>
                  <a:lnTo>
                    <a:pt x="1194" y="1692"/>
                  </a:lnTo>
                  <a:lnTo>
                    <a:pt x="1227" y="1715"/>
                  </a:lnTo>
                  <a:lnTo>
                    <a:pt x="1279" y="1731"/>
                  </a:lnTo>
                  <a:lnTo>
                    <a:pt x="1299" y="1724"/>
                  </a:lnTo>
                  <a:lnTo>
                    <a:pt x="1318" y="1724"/>
                  </a:lnTo>
                  <a:lnTo>
                    <a:pt x="1346" y="1736"/>
                  </a:lnTo>
                  <a:lnTo>
                    <a:pt x="1403" y="1727"/>
                  </a:lnTo>
                  <a:lnTo>
                    <a:pt x="1441" y="1743"/>
                  </a:lnTo>
                  <a:lnTo>
                    <a:pt x="1474" y="1739"/>
                  </a:lnTo>
                  <a:lnTo>
                    <a:pt x="1530" y="1749"/>
                  </a:lnTo>
                  <a:lnTo>
                    <a:pt x="1556" y="1766"/>
                  </a:lnTo>
                  <a:lnTo>
                    <a:pt x="1597" y="1759"/>
                  </a:lnTo>
                  <a:lnTo>
                    <a:pt x="1615" y="1781"/>
                  </a:lnTo>
                  <a:lnTo>
                    <a:pt x="1653" y="1780"/>
                  </a:lnTo>
                  <a:lnTo>
                    <a:pt x="1659" y="1791"/>
                  </a:lnTo>
                  <a:lnTo>
                    <a:pt x="1638" y="1808"/>
                  </a:lnTo>
                  <a:lnTo>
                    <a:pt x="1674" y="1816"/>
                  </a:lnTo>
                  <a:lnTo>
                    <a:pt x="1716" y="1842"/>
                  </a:lnTo>
                  <a:lnTo>
                    <a:pt x="1758" y="1831"/>
                  </a:lnTo>
                  <a:lnTo>
                    <a:pt x="1769" y="1808"/>
                  </a:lnTo>
                  <a:lnTo>
                    <a:pt x="1724" y="1781"/>
                  </a:lnTo>
                  <a:lnTo>
                    <a:pt x="1710" y="1780"/>
                  </a:lnTo>
                  <a:lnTo>
                    <a:pt x="1710" y="1763"/>
                  </a:lnTo>
                  <a:lnTo>
                    <a:pt x="1743" y="1752"/>
                  </a:lnTo>
                  <a:lnTo>
                    <a:pt x="1771" y="1765"/>
                  </a:lnTo>
                  <a:lnTo>
                    <a:pt x="1804" y="1743"/>
                  </a:lnTo>
                  <a:lnTo>
                    <a:pt x="1735" y="1729"/>
                  </a:lnTo>
                  <a:lnTo>
                    <a:pt x="1656" y="1719"/>
                  </a:lnTo>
                  <a:lnTo>
                    <a:pt x="1607" y="1694"/>
                  </a:lnTo>
                  <a:lnTo>
                    <a:pt x="1589" y="1673"/>
                  </a:lnTo>
                  <a:lnTo>
                    <a:pt x="1632" y="1654"/>
                  </a:lnTo>
                  <a:lnTo>
                    <a:pt x="1659" y="1657"/>
                  </a:lnTo>
                  <a:lnTo>
                    <a:pt x="1675" y="1643"/>
                  </a:lnTo>
                  <a:lnTo>
                    <a:pt x="1650" y="1628"/>
                  </a:lnTo>
                  <a:lnTo>
                    <a:pt x="1588" y="1628"/>
                  </a:lnTo>
                  <a:lnTo>
                    <a:pt x="1529" y="1619"/>
                  </a:lnTo>
                  <a:lnTo>
                    <a:pt x="1506" y="1599"/>
                  </a:lnTo>
                  <a:lnTo>
                    <a:pt x="1505" y="1572"/>
                  </a:lnTo>
                  <a:lnTo>
                    <a:pt x="1526" y="1549"/>
                  </a:lnTo>
                  <a:lnTo>
                    <a:pt x="1535" y="1524"/>
                  </a:lnTo>
                  <a:lnTo>
                    <a:pt x="1516" y="1504"/>
                  </a:lnTo>
                  <a:lnTo>
                    <a:pt x="1492" y="1503"/>
                  </a:lnTo>
                  <a:lnTo>
                    <a:pt x="1478" y="1517"/>
                  </a:lnTo>
                  <a:lnTo>
                    <a:pt x="1449" y="1509"/>
                  </a:lnTo>
                  <a:lnTo>
                    <a:pt x="1430" y="1510"/>
                  </a:lnTo>
                  <a:lnTo>
                    <a:pt x="1398" y="1475"/>
                  </a:lnTo>
                  <a:lnTo>
                    <a:pt x="1391" y="1425"/>
                  </a:lnTo>
                  <a:lnTo>
                    <a:pt x="1362" y="1411"/>
                  </a:lnTo>
                  <a:lnTo>
                    <a:pt x="1329" y="1329"/>
                  </a:lnTo>
                  <a:lnTo>
                    <a:pt x="1313" y="1321"/>
                  </a:lnTo>
                  <a:lnTo>
                    <a:pt x="1303" y="1295"/>
                  </a:lnTo>
                  <a:lnTo>
                    <a:pt x="1263" y="1295"/>
                  </a:lnTo>
                  <a:lnTo>
                    <a:pt x="1237" y="1280"/>
                  </a:lnTo>
                  <a:lnTo>
                    <a:pt x="1217" y="1241"/>
                  </a:lnTo>
                  <a:lnTo>
                    <a:pt x="1177" y="1199"/>
                  </a:lnTo>
                  <a:lnTo>
                    <a:pt x="1168" y="1156"/>
                  </a:lnTo>
                  <a:lnTo>
                    <a:pt x="1140" y="1133"/>
                  </a:lnTo>
                  <a:lnTo>
                    <a:pt x="1119" y="1096"/>
                  </a:lnTo>
                  <a:lnTo>
                    <a:pt x="1123" y="1080"/>
                  </a:lnTo>
                  <a:lnTo>
                    <a:pt x="1198" y="1087"/>
                  </a:lnTo>
                  <a:lnTo>
                    <a:pt x="1264" y="1053"/>
                  </a:lnTo>
                  <a:lnTo>
                    <a:pt x="1283" y="1021"/>
                  </a:lnTo>
                  <a:lnTo>
                    <a:pt x="1280" y="982"/>
                  </a:lnTo>
                  <a:lnTo>
                    <a:pt x="1227" y="927"/>
                  </a:lnTo>
                  <a:lnTo>
                    <a:pt x="1188" y="919"/>
                  </a:lnTo>
                  <a:lnTo>
                    <a:pt x="1172" y="931"/>
                  </a:lnTo>
                  <a:lnTo>
                    <a:pt x="1131" y="912"/>
                  </a:lnTo>
                  <a:lnTo>
                    <a:pt x="1065" y="884"/>
                  </a:lnTo>
                  <a:lnTo>
                    <a:pt x="1033" y="849"/>
                  </a:lnTo>
                  <a:lnTo>
                    <a:pt x="995" y="853"/>
                  </a:lnTo>
                  <a:lnTo>
                    <a:pt x="906" y="821"/>
                  </a:lnTo>
                  <a:lnTo>
                    <a:pt x="898" y="796"/>
                  </a:lnTo>
                  <a:lnTo>
                    <a:pt x="923" y="754"/>
                  </a:lnTo>
                  <a:lnTo>
                    <a:pt x="926" y="722"/>
                  </a:lnTo>
                  <a:lnTo>
                    <a:pt x="903" y="692"/>
                  </a:lnTo>
                  <a:lnTo>
                    <a:pt x="837" y="623"/>
                  </a:lnTo>
                  <a:lnTo>
                    <a:pt x="821" y="625"/>
                  </a:lnTo>
                  <a:lnTo>
                    <a:pt x="799" y="635"/>
                  </a:lnTo>
                  <a:lnTo>
                    <a:pt x="785" y="605"/>
                  </a:lnTo>
                  <a:lnTo>
                    <a:pt x="752" y="581"/>
                  </a:lnTo>
                  <a:lnTo>
                    <a:pt x="742" y="554"/>
                  </a:lnTo>
                  <a:lnTo>
                    <a:pt x="702" y="548"/>
                  </a:lnTo>
                  <a:lnTo>
                    <a:pt x="683" y="521"/>
                  </a:lnTo>
                  <a:lnTo>
                    <a:pt x="667" y="526"/>
                  </a:lnTo>
                  <a:lnTo>
                    <a:pt x="634" y="508"/>
                  </a:lnTo>
                  <a:lnTo>
                    <a:pt x="593" y="505"/>
                  </a:lnTo>
                  <a:lnTo>
                    <a:pt x="555" y="475"/>
                  </a:lnTo>
                  <a:lnTo>
                    <a:pt x="513" y="465"/>
                  </a:lnTo>
                  <a:lnTo>
                    <a:pt x="446" y="424"/>
                  </a:lnTo>
                  <a:lnTo>
                    <a:pt x="346" y="414"/>
                  </a:lnTo>
                  <a:lnTo>
                    <a:pt x="308" y="399"/>
                  </a:lnTo>
                  <a:lnTo>
                    <a:pt x="289" y="375"/>
                  </a:lnTo>
                  <a:lnTo>
                    <a:pt x="270" y="375"/>
                  </a:lnTo>
                  <a:lnTo>
                    <a:pt x="258" y="381"/>
                  </a:lnTo>
                  <a:lnTo>
                    <a:pt x="187" y="353"/>
                  </a:lnTo>
                  <a:lnTo>
                    <a:pt x="170" y="335"/>
                  </a:lnTo>
                  <a:lnTo>
                    <a:pt x="134" y="321"/>
                  </a:lnTo>
                  <a:lnTo>
                    <a:pt x="74" y="297"/>
                  </a:lnTo>
                  <a:lnTo>
                    <a:pt x="41" y="294"/>
                  </a:lnTo>
                  <a:close/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4" name="Freeform 134"/>
            <p:cNvSpPr>
              <a:spLocks/>
            </p:cNvSpPr>
            <p:nvPr/>
          </p:nvSpPr>
          <p:spPr bwMode="auto">
            <a:xfrm>
              <a:off x="4220387" y="5640546"/>
              <a:ext cx="3662" cy="3662"/>
            </a:xfrm>
            <a:custGeom>
              <a:avLst/>
              <a:gdLst>
                <a:gd name="T0" fmla="*/ 26 w 26"/>
                <a:gd name="T1" fmla="*/ 4 h 24"/>
                <a:gd name="T2" fmla="*/ 0 w 26"/>
                <a:gd name="T3" fmla="*/ 0 h 24"/>
                <a:gd name="T4" fmla="*/ 10 w 26"/>
                <a:gd name="T5" fmla="*/ 24 h 24"/>
                <a:gd name="T6" fmla="*/ 26 w 26"/>
                <a:gd name="T7" fmla="*/ 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" h="24">
                  <a:moveTo>
                    <a:pt x="26" y="4"/>
                  </a:moveTo>
                  <a:lnTo>
                    <a:pt x="0" y="0"/>
                  </a:lnTo>
                  <a:lnTo>
                    <a:pt x="10" y="24"/>
                  </a:lnTo>
                  <a:lnTo>
                    <a:pt x="26" y="4"/>
                  </a:lnTo>
                  <a:close/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5" name="Freeform 135"/>
            <p:cNvSpPr>
              <a:spLocks/>
            </p:cNvSpPr>
            <p:nvPr/>
          </p:nvSpPr>
          <p:spPr bwMode="auto">
            <a:xfrm>
              <a:off x="4216726" y="5654279"/>
              <a:ext cx="5493" cy="7324"/>
            </a:xfrm>
            <a:custGeom>
              <a:avLst/>
              <a:gdLst>
                <a:gd name="T0" fmla="*/ 18 w 36"/>
                <a:gd name="T1" fmla="*/ 34 h 44"/>
                <a:gd name="T2" fmla="*/ 36 w 36"/>
                <a:gd name="T3" fmla="*/ 33 h 44"/>
                <a:gd name="T4" fmla="*/ 23 w 36"/>
                <a:gd name="T5" fmla="*/ 3 h 44"/>
                <a:gd name="T6" fmla="*/ 0 w 36"/>
                <a:gd name="T7" fmla="*/ 0 h 44"/>
                <a:gd name="T8" fmla="*/ 1 w 36"/>
                <a:gd name="T9" fmla="*/ 44 h 44"/>
                <a:gd name="T10" fmla="*/ 18 w 36"/>
                <a:gd name="T11" fmla="*/ 3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" h="44">
                  <a:moveTo>
                    <a:pt x="18" y="34"/>
                  </a:moveTo>
                  <a:lnTo>
                    <a:pt x="36" y="33"/>
                  </a:lnTo>
                  <a:lnTo>
                    <a:pt x="23" y="3"/>
                  </a:lnTo>
                  <a:lnTo>
                    <a:pt x="0" y="0"/>
                  </a:lnTo>
                  <a:lnTo>
                    <a:pt x="1" y="44"/>
                  </a:lnTo>
                  <a:lnTo>
                    <a:pt x="18" y="34"/>
                  </a:lnTo>
                  <a:close/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6" name="Freeform 136"/>
            <p:cNvSpPr>
              <a:spLocks/>
            </p:cNvSpPr>
            <p:nvPr/>
          </p:nvSpPr>
          <p:spPr bwMode="auto">
            <a:xfrm>
              <a:off x="4041867" y="5749490"/>
              <a:ext cx="5493" cy="7324"/>
            </a:xfrm>
            <a:custGeom>
              <a:avLst/>
              <a:gdLst>
                <a:gd name="T0" fmla="*/ 3 w 40"/>
                <a:gd name="T1" fmla="*/ 37 h 48"/>
                <a:gd name="T2" fmla="*/ 13 w 40"/>
                <a:gd name="T3" fmla="*/ 30 h 48"/>
                <a:gd name="T4" fmla="*/ 19 w 40"/>
                <a:gd name="T5" fmla="*/ 48 h 48"/>
                <a:gd name="T6" fmla="*/ 40 w 40"/>
                <a:gd name="T7" fmla="*/ 25 h 48"/>
                <a:gd name="T8" fmla="*/ 21 w 40"/>
                <a:gd name="T9" fmla="*/ 0 h 48"/>
                <a:gd name="T10" fmla="*/ 0 w 40"/>
                <a:gd name="T11" fmla="*/ 21 h 48"/>
                <a:gd name="T12" fmla="*/ 3 w 40"/>
                <a:gd name="T13" fmla="*/ 37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" h="48">
                  <a:moveTo>
                    <a:pt x="3" y="37"/>
                  </a:moveTo>
                  <a:lnTo>
                    <a:pt x="13" y="30"/>
                  </a:lnTo>
                  <a:lnTo>
                    <a:pt x="19" y="48"/>
                  </a:lnTo>
                  <a:lnTo>
                    <a:pt x="40" y="25"/>
                  </a:lnTo>
                  <a:lnTo>
                    <a:pt x="21" y="0"/>
                  </a:lnTo>
                  <a:lnTo>
                    <a:pt x="0" y="21"/>
                  </a:lnTo>
                  <a:lnTo>
                    <a:pt x="3" y="37"/>
                  </a:lnTo>
                  <a:close/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7" name="Freeform 137"/>
            <p:cNvSpPr>
              <a:spLocks/>
            </p:cNvSpPr>
            <p:nvPr/>
          </p:nvSpPr>
          <p:spPr bwMode="auto">
            <a:xfrm>
              <a:off x="4049190" y="5751321"/>
              <a:ext cx="14648" cy="15564"/>
            </a:xfrm>
            <a:custGeom>
              <a:avLst/>
              <a:gdLst>
                <a:gd name="T0" fmla="*/ 14 w 102"/>
                <a:gd name="T1" fmla="*/ 102 h 102"/>
                <a:gd name="T2" fmla="*/ 42 w 102"/>
                <a:gd name="T3" fmla="*/ 91 h 102"/>
                <a:gd name="T4" fmla="*/ 91 w 102"/>
                <a:gd name="T5" fmla="*/ 98 h 102"/>
                <a:gd name="T6" fmla="*/ 102 w 102"/>
                <a:gd name="T7" fmla="*/ 70 h 102"/>
                <a:gd name="T8" fmla="*/ 88 w 102"/>
                <a:gd name="T9" fmla="*/ 64 h 102"/>
                <a:gd name="T10" fmla="*/ 73 w 102"/>
                <a:gd name="T11" fmla="*/ 68 h 102"/>
                <a:gd name="T12" fmla="*/ 65 w 102"/>
                <a:gd name="T13" fmla="*/ 59 h 102"/>
                <a:gd name="T14" fmla="*/ 95 w 102"/>
                <a:gd name="T15" fmla="*/ 29 h 102"/>
                <a:gd name="T16" fmla="*/ 92 w 102"/>
                <a:gd name="T17" fmla="*/ 21 h 102"/>
                <a:gd name="T18" fmla="*/ 61 w 102"/>
                <a:gd name="T19" fmla="*/ 30 h 102"/>
                <a:gd name="T20" fmla="*/ 60 w 102"/>
                <a:gd name="T21" fmla="*/ 0 h 102"/>
                <a:gd name="T22" fmla="*/ 40 w 102"/>
                <a:gd name="T23" fmla="*/ 10 h 102"/>
                <a:gd name="T24" fmla="*/ 33 w 102"/>
                <a:gd name="T25" fmla="*/ 27 h 102"/>
                <a:gd name="T26" fmla="*/ 6 w 102"/>
                <a:gd name="T27" fmla="*/ 26 h 102"/>
                <a:gd name="T28" fmla="*/ 14 w 102"/>
                <a:gd name="T29" fmla="*/ 36 h 102"/>
                <a:gd name="T30" fmla="*/ 7 w 102"/>
                <a:gd name="T31" fmla="*/ 43 h 102"/>
                <a:gd name="T32" fmla="*/ 19 w 102"/>
                <a:gd name="T33" fmla="*/ 84 h 102"/>
                <a:gd name="T34" fmla="*/ 0 w 102"/>
                <a:gd name="T35" fmla="*/ 101 h 102"/>
                <a:gd name="T36" fmla="*/ 14 w 102"/>
                <a:gd name="T37" fmla="*/ 102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02" h="102">
                  <a:moveTo>
                    <a:pt x="14" y="102"/>
                  </a:moveTo>
                  <a:lnTo>
                    <a:pt x="42" y="91"/>
                  </a:lnTo>
                  <a:lnTo>
                    <a:pt x="91" y="98"/>
                  </a:lnTo>
                  <a:lnTo>
                    <a:pt x="102" y="70"/>
                  </a:lnTo>
                  <a:lnTo>
                    <a:pt x="88" y="64"/>
                  </a:lnTo>
                  <a:lnTo>
                    <a:pt x="73" y="68"/>
                  </a:lnTo>
                  <a:lnTo>
                    <a:pt x="65" y="59"/>
                  </a:lnTo>
                  <a:lnTo>
                    <a:pt x="95" y="29"/>
                  </a:lnTo>
                  <a:lnTo>
                    <a:pt x="92" y="21"/>
                  </a:lnTo>
                  <a:lnTo>
                    <a:pt x="61" y="30"/>
                  </a:lnTo>
                  <a:lnTo>
                    <a:pt x="60" y="0"/>
                  </a:lnTo>
                  <a:lnTo>
                    <a:pt x="40" y="10"/>
                  </a:lnTo>
                  <a:lnTo>
                    <a:pt x="33" y="27"/>
                  </a:lnTo>
                  <a:lnTo>
                    <a:pt x="6" y="26"/>
                  </a:lnTo>
                  <a:lnTo>
                    <a:pt x="14" y="36"/>
                  </a:lnTo>
                  <a:lnTo>
                    <a:pt x="7" y="43"/>
                  </a:lnTo>
                  <a:lnTo>
                    <a:pt x="19" y="84"/>
                  </a:lnTo>
                  <a:lnTo>
                    <a:pt x="0" y="101"/>
                  </a:lnTo>
                  <a:lnTo>
                    <a:pt x="14" y="102"/>
                  </a:lnTo>
                  <a:close/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8" name="Freeform 138"/>
            <p:cNvSpPr>
              <a:spLocks/>
            </p:cNvSpPr>
            <p:nvPr/>
          </p:nvSpPr>
          <p:spPr bwMode="auto">
            <a:xfrm>
              <a:off x="4055599" y="5668011"/>
              <a:ext cx="9155" cy="11902"/>
            </a:xfrm>
            <a:custGeom>
              <a:avLst/>
              <a:gdLst>
                <a:gd name="T0" fmla="*/ 31 w 63"/>
                <a:gd name="T1" fmla="*/ 46 h 74"/>
                <a:gd name="T2" fmla="*/ 63 w 63"/>
                <a:gd name="T3" fmla="*/ 17 h 74"/>
                <a:gd name="T4" fmla="*/ 49 w 63"/>
                <a:gd name="T5" fmla="*/ 0 h 74"/>
                <a:gd name="T6" fmla="*/ 11 w 63"/>
                <a:gd name="T7" fmla="*/ 41 h 74"/>
                <a:gd name="T8" fmla="*/ 0 w 63"/>
                <a:gd name="T9" fmla="*/ 63 h 74"/>
                <a:gd name="T10" fmla="*/ 25 w 63"/>
                <a:gd name="T11" fmla="*/ 74 h 74"/>
                <a:gd name="T12" fmla="*/ 31 w 63"/>
                <a:gd name="T13" fmla="*/ 46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" h="74">
                  <a:moveTo>
                    <a:pt x="31" y="46"/>
                  </a:moveTo>
                  <a:lnTo>
                    <a:pt x="63" y="17"/>
                  </a:lnTo>
                  <a:lnTo>
                    <a:pt x="49" y="0"/>
                  </a:lnTo>
                  <a:lnTo>
                    <a:pt x="11" y="41"/>
                  </a:lnTo>
                  <a:lnTo>
                    <a:pt x="0" y="63"/>
                  </a:lnTo>
                  <a:lnTo>
                    <a:pt x="25" y="74"/>
                  </a:lnTo>
                  <a:lnTo>
                    <a:pt x="31" y="46"/>
                  </a:lnTo>
                  <a:close/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9" name="Freeform 139"/>
            <p:cNvSpPr>
              <a:spLocks/>
            </p:cNvSpPr>
            <p:nvPr/>
          </p:nvSpPr>
          <p:spPr bwMode="auto">
            <a:xfrm>
              <a:off x="4049190" y="5681744"/>
              <a:ext cx="3662" cy="2747"/>
            </a:xfrm>
            <a:custGeom>
              <a:avLst/>
              <a:gdLst>
                <a:gd name="T0" fmla="*/ 17 w 20"/>
                <a:gd name="T1" fmla="*/ 0 h 20"/>
                <a:gd name="T2" fmla="*/ 0 w 20"/>
                <a:gd name="T3" fmla="*/ 9 h 20"/>
                <a:gd name="T4" fmla="*/ 20 w 20"/>
                <a:gd name="T5" fmla="*/ 20 h 20"/>
                <a:gd name="T6" fmla="*/ 17 w 20"/>
                <a:gd name="T7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20">
                  <a:moveTo>
                    <a:pt x="17" y="0"/>
                  </a:moveTo>
                  <a:lnTo>
                    <a:pt x="0" y="9"/>
                  </a:lnTo>
                  <a:lnTo>
                    <a:pt x="20" y="20"/>
                  </a:lnTo>
                  <a:lnTo>
                    <a:pt x="17" y="0"/>
                  </a:lnTo>
                  <a:close/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0" name="Freeform 140"/>
            <p:cNvSpPr>
              <a:spLocks/>
            </p:cNvSpPr>
            <p:nvPr/>
          </p:nvSpPr>
          <p:spPr bwMode="auto">
            <a:xfrm>
              <a:off x="4045528" y="5684490"/>
              <a:ext cx="2747" cy="2747"/>
            </a:xfrm>
            <a:custGeom>
              <a:avLst/>
              <a:gdLst>
                <a:gd name="T0" fmla="*/ 22 w 22"/>
                <a:gd name="T1" fmla="*/ 0 h 14"/>
                <a:gd name="T2" fmla="*/ 0 w 22"/>
                <a:gd name="T3" fmla="*/ 0 h 14"/>
                <a:gd name="T4" fmla="*/ 10 w 22"/>
                <a:gd name="T5" fmla="*/ 14 h 14"/>
                <a:gd name="T6" fmla="*/ 22 w 22"/>
                <a:gd name="T7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" h="14">
                  <a:moveTo>
                    <a:pt x="22" y="0"/>
                  </a:moveTo>
                  <a:lnTo>
                    <a:pt x="0" y="0"/>
                  </a:lnTo>
                  <a:lnTo>
                    <a:pt x="10" y="14"/>
                  </a:lnTo>
                  <a:lnTo>
                    <a:pt x="22" y="0"/>
                  </a:lnTo>
                  <a:close/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1" name="Freeform 141"/>
            <p:cNvSpPr>
              <a:spLocks/>
            </p:cNvSpPr>
            <p:nvPr/>
          </p:nvSpPr>
          <p:spPr bwMode="auto">
            <a:xfrm>
              <a:off x="4035458" y="5687237"/>
              <a:ext cx="2747" cy="2747"/>
            </a:xfrm>
            <a:custGeom>
              <a:avLst/>
              <a:gdLst>
                <a:gd name="T0" fmla="*/ 21 w 21"/>
                <a:gd name="T1" fmla="*/ 0 h 17"/>
                <a:gd name="T2" fmla="*/ 0 w 21"/>
                <a:gd name="T3" fmla="*/ 16 h 17"/>
                <a:gd name="T4" fmla="*/ 21 w 21"/>
                <a:gd name="T5" fmla="*/ 17 h 17"/>
                <a:gd name="T6" fmla="*/ 21 w 21"/>
                <a:gd name="T7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17">
                  <a:moveTo>
                    <a:pt x="21" y="0"/>
                  </a:moveTo>
                  <a:lnTo>
                    <a:pt x="0" y="16"/>
                  </a:lnTo>
                  <a:lnTo>
                    <a:pt x="21" y="17"/>
                  </a:lnTo>
                  <a:lnTo>
                    <a:pt x="21" y="0"/>
                  </a:lnTo>
                  <a:close/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2" name="Freeform 142"/>
            <p:cNvSpPr>
              <a:spLocks/>
            </p:cNvSpPr>
            <p:nvPr/>
          </p:nvSpPr>
          <p:spPr bwMode="auto">
            <a:xfrm>
              <a:off x="4027219" y="5691814"/>
              <a:ext cx="10071" cy="6409"/>
            </a:xfrm>
            <a:custGeom>
              <a:avLst/>
              <a:gdLst>
                <a:gd name="T0" fmla="*/ 23 w 65"/>
                <a:gd name="T1" fmla="*/ 23 h 43"/>
                <a:gd name="T2" fmla="*/ 53 w 65"/>
                <a:gd name="T3" fmla="*/ 20 h 43"/>
                <a:gd name="T4" fmla="*/ 65 w 65"/>
                <a:gd name="T5" fmla="*/ 0 h 43"/>
                <a:gd name="T6" fmla="*/ 35 w 65"/>
                <a:gd name="T7" fmla="*/ 1 h 43"/>
                <a:gd name="T8" fmla="*/ 0 w 65"/>
                <a:gd name="T9" fmla="*/ 22 h 43"/>
                <a:gd name="T10" fmla="*/ 4 w 65"/>
                <a:gd name="T11" fmla="*/ 43 h 43"/>
                <a:gd name="T12" fmla="*/ 23 w 65"/>
                <a:gd name="T13" fmla="*/ 2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5" h="43">
                  <a:moveTo>
                    <a:pt x="23" y="23"/>
                  </a:moveTo>
                  <a:lnTo>
                    <a:pt x="53" y="20"/>
                  </a:lnTo>
                  <a:lnTo>
                    <a:pt x="65" y="0"/>
                  </a:lnTo>
                  <a:lnTo>
                    <a:pt x="35" y="1"/>
                  </a:lnTo>
                  <a:lnTo>
                    <a:pt x="0" y="22"/>
                  </a:lnTo>
                  <a:lnTo>
                    <a:pt x="4" y="43"/>
                  </a:lnTo>
                  <a:lnTo>
                    <a:pt x="23" y="23"/>
                  </a:lnTo>
                  <a:close/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3" name="Freeform 143"/>
            <p:cNvSpPr>
              <a:spLocks/>
            </p:cNvSpPr>
            <p:nvPr/>
          </p:nvSpPr>
          <p:spPr bwMode="auto">
            <a:xfrm>
              <a:off x="4018980" y="5698223"/>
              <a:ext cx="7324" cy="3662"/>
            </a:xfrm>
            <a:custGeom>
              <a:avLst/>
              <a:gdLst>
                <a:gd name="T0" fmla="*/ 48 w 48"/>
                <a:gd name="T1" fmla="*/ 11 h 24"/>
                <a:gd name="T2" fmla="*/ 44 w 48"/>
                <a:gd name="T3" fmla="*/ 0 h 24"/>
                <a:gd name="T4" fmla="*/ 0 w 48"/>
                <a:gd name="T5" fmla="*/ 13 h 24"/>
                <a:gd name="T6" fmla="*/ 15 w 48"/>
                <a:gd name="T7" fmla="*/ 24 h 24"/>
                <a:gd name="T8" fmla="*/ 48 w 48"/>
                <a:gd name="T9" fmla="*/ 1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24">
                  <a:moveTo>
                    <a:pt x="48" y="11"/>
                  </a:moveTo>
                  <a:lnTo>
                    <a:pt x="44" y="0"/>
                  </a:lnTo>
                  <a:lnTo>
                    <a:pt x="0" y="13"/>
                  </a:lnTo>
                  <a:lnTo>
                    <a:pt x="15" y="24"/>
                  </a:lnTo>
                  <a:lnTo>
                    <a:pt x="48" y="11"/>
                  </a:lnTo>
                  <a:close/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4" name="Freeform 144"/>
            <p:cNvSpPr>
              <a:spLocks/>
            </p:cNvSpPr>
            <p:nvPr/>
          </p:nvSpPr>
          <p:spPr bwMode="auto">
            <a:xfrm>
              <a:off x="3944824" y="5667096"/>
              <a:ext cx="5493" cy="10071"/>
            </a:xfrm>
            <a:custGeom>
              <a:avLst/>
              <a:gdLst>
                <a:gd name="T0" fmla="*/ 23 w 35"/>
                <a:gd name="T1" fmla="*/ 35 h 69"/>
                <a:gd name="T2" fmla="*/ 35 w 35"/>
                <a:gd name="T3" fmla="*/ 0 h 69"/>
                <a:gd name="T4" fmla="*/ 7 w 35"/>
                <a:gd name="T5" fmla="*/ 6 h 69"/>
                <a:gd name="T6" fmla="*/ 0 w 35"/>
                <a:gd name="T7" fmla="*/ 31 h 69"/>
                <a:gd name="T8" fmla="*/ 21 w 35"/>
                <a:gd name="T9" fmla="*/ 69 h 69"/>
                <a:gd name="T10" fmla="*/ 23 w 35"/>
                <a:gd name="T11" fmla="*/ 35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69">
                  <a:moveTo>
                    <a:pt x="23" y="35"/>
                  </a:moveTo>
                  <a:lnTo>
                    <a:pt x="35" y="0"/>
                  </a:lnTo>
                  <a:lnTo>
                    <a:pt x="7" y="6"/>
                  </a:lnTo>
                  <a:lnTo>
                    <a:pt x="0" y="31"/>
                  </a:lnTo>
                  <a:lnTo>
                    <a:pt x="21" y="69"/>
                  </a:lnTo>
                  <a:lnTo>
                    <a:pt x="23" y="35"/>
                  </a:lnTo>
                  <a:close/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5" name="Freeform 145"/>
            <p:cNvSpPr>
              <a:spLocks/>
            </p:cNvSpPr>
            <p:nvPr/>
          </p:nvSpPr>
          <p:spPr bwMode="auto">
            <a:xfrm>
              <a:off x="3884402" y="5672589"/>
              <a:ext cx="32958" cy="21972"/>
            </a:xfrm>
            <a:custGeom>
              <a:avLst/>
              <a:gdLst>
                <a:gd name="T0" fmla="*/ 11 w 216"/>
                <a:gd name="T1" fmla="*/ 56 h 145"/>
                <a:gd name="T2" fmla="*/ 41 w 216"/>
                <a:gd name="T3" fmla="*/ 91 h 145"/>
                <a:gd name="T4" fmla="*/ 67 w 216"/>
                <a:gd name="T5" fmla="*/ 124 h 145"/>
                <a:gd name="T6" fmla="*/ 118 w 216"/>
                <a:gd name="T7" fmla="*/ 145 h 145"/>
                <a:gd name="T8" fmla="*/ 180 w 216"/>
                <a:gd name="T9" fmla="*/ 80 h 145"/>
                <a:gd name="T10" fmla="*/ 196 w 216"/>
                <a:gd name="T11" fmla="*/ 82 h 145"/>
                <a:gd name="T12" fmla="*/ 198 w 216"/>
                <a:gd name="T13" fmla="*/ 63 h 145"/>
                <a:gd name="T14" fmla="*/ 216 w 216"/>
                <a:gd name="T15" fmla="*/ 48 h 145"/>
                <a:gd name="T16" fmla="*/ 202 w 216"/>
                <a:gd name="T17" fmla="*/ 36 h 145"/>
                <a:gd name="T18" fmla="*/ 191 w 216"/>
                <a:gd name="T19" fmla="*/ 13 h 145"/>
                <a:gd name="T20" fmla="*/ 175 w 216"/>
                <a:gd name="T21" fmla="*/ 13 h 145"/>
                <a:gd name="T22" fmla="*/ 152 w 216"/>
                <a:gd name="T23" fmla="*/ 24 h 145"/>
                <a:gd name="T24" fmla="*/ 102 w 216"/>
                <a:gd name="T25" fmla="*/ 25 h 145"/>
                <a:gd name="T26" fmla="*/ 81 w 216"/>
                <a:gd name="T27" fmla="*/ 50 h 145"/>
                <a:gd name="T28" fmla="*/ 61 w 216"/>
                <a:gd name="T29" fmla="*/ 39 h 145"/>
                <a:gd name="T30" fmla="*/ 55 w 216"/>
                <a:gd name="T31" fmla="*/ 27 h 145"/>
                <a:gd name="T32" fmla="*/ 34 w 216"/>
                <a:gd name="T33" fmla="*/ 24 h 145"/>
                <a:gd name="T34" fmla="*/ 11 w 216"/>
                <a:gd name="T35" fmla="*/ 0 h 145"/>
                <a:gd name="T36" fmla="*/ 0 w 216"/>
                <a:gd name="T37" fmla="*/ 0 h 145"/>
                <a:gd name="T38" fmla="*/ 7 w 216"/>
                <a:gd name="T39" fmla="*/ 12 h 145"/>
                <a:gd name="T40" fmla="*/ 11 w 216"/>
                <a:gd name="T41" fmla="*/ 56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16" h="145">
                  <a:moveTo>
                    <a:pt x="11" y="56"/>
                  </a:moveTo>
                  <a:lnTo>
                    <a:pt x="41" y="91"/>
                  </a:lnTo>
                  <a:lnTo>
                    <a:pt x="67" y="124"/>
                  </a:lnTo>
                  <a:lnTo>
                    <a:pt x="118" y="145"/>
                  </a:lnTo>
                  <a:lnTo>
                    <a:pt x="180" y="80"/>
                  </a:lnTo>
                  <a:lnTo>
                    <a:pt x="196" y="82"/>
                  </a:lnTo>
                  <a:lnTo>
                    <a:pt x="198" y="63"/>
                  </a:lnTo>
                  <a:lnTo>
                    <a:pt x="216" y="48"/>
                  </a:lnTo>
                  <a:lnTo>
                    <a:pt x="202" y="36"/>
                  </a:lnTo>
                  <a:lnTo>
                    <a:pt x="191" y="13"/>
                  </a:lnTo>
                  <a:lnTo>
                    <a:pt x="175" y="13"/>
                  </a:lnTo>
                  <a:lnTo>
                    <a:pt x="152" y="24"/>
                  </a:lnTo>
                  <a:lnTo>
                    <a:pt x="102" y="25"/>
                  </a:lnTo>
                  <a:lnTo>
                    <a:pt x="81" y="50"/>
                  </a:lnTo>
                  <a:lnTo>
                    <a:pt x="61" y="39"/>
                  </a:lnTo>
                  <a:lnTo>
                    <a:pt x="55" y="27"/>
                  </a:lnTo>
                  <a:lnTo>
                    <a:pt x="34" y="24"/>
                  </a:lnTo>
                  <a:lnTo>
                    <a:pt x="11" y="0"/>
                  </a:lnTo>
                  <a:lnTo>
                    <a:pt x="0" y="0"/>
                  </a:lnTo>
                  <a:lnTo>
                    <a:pt x="7" y="12"/>
                  </a:lnTo>
                  <a:lnTo>
                    <a:pt x="11" y="56"/>
                  </a:lnTo>
                  <a:close/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6" name="Freeform 146"/>
            <p:cNvSpPr>
              <a:spLocks/>
            </p:cNvSpPr>
            <p:nvPr/>
          </p:nvSpPr>
          <p:spPr bwMode="auto">
            <a:xfrm>
              <a:off x="3877078" y="5676251"/>
              <a:ext cx="14648" cy="12817"/>
            </a:xfrm>
            <a:custGeom>
              <a:avLst/>
              <a:gdLst>
                <a:gd name="T0" fmla="*/ 53 w 95"/>
                <a:gd name="T1" fmla="*/ 78 h 87"/>
                <a:gd name="T2" fmla="*/ 95 w 95"/>
                <a:gd name="T3" fmla="*/ 87 h 87"/>
                <a:gd name="T4" fmla="*/ 91 w 95"/>
                <a:gd name="T5" fmla="*/ 76 h 87"/>
                <a:gd name="T6" fmla="*/ 60 w 95"/>
                <a:gd name="T7" fmla="*/ 65 h 87"/>
                <a:gd name="T8" fmla="*/ 44 w 95"/>
                <a:gd name="T9" fmla="*/ 0 h 87"/>
                <a:gd name="T10" fmla="*/ 19 w 95"/>
                <a:gd name="T11" fmla="*/ 12 h 87"/>
                <a:gd name="T12" fmla="*/ 23 w 95"/>
                <a:gd name="T13" fmla="*/ 17 h 87"/>
                <a:gd name="T14" fmla="*/ 22 w 95"/>
                <a:gd name="T15" fmla="*/ 37 h 87"/>
                <a:gd name="T16" fmla="*/ 31 w 95"/>
                <a:gd name="T17" fmla="*/ 42 h 87"/>
                <a:gd name="T18" fmla="*/ 31 w 95"/>
                <a:gd name="T19" fmla="*/ 52 h 87"/>
                <a:gd name="T20" fmla="*/ 13 w 95"/>
                <a:gd name="T21" fmla="*/ 46 h 87"/>
                <a:gd name="T22" fmla="*/ 1 w 95"/>
                <a:gd name="T23" fmla="*/ 48 h 87"/>
                <a:gd name="T24" fmla="*/ 0 w 95"/>
                <a:gd name="T25" fmla="*/ 69 h 87"/>
                <a:gd name="T26" fmla="*/ 39 w 95"/>
                <a:gd name="T27" fmla="*/ 79 h 87"/>
                <a:gd name="T28" fmla="*/ 53 w 95"/>
                <a:gd name="T29" fmla="*/ 78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5" h="87">
                  <a:moveTo>
                    <a:pt x="53" y="78"/>
                  </a:moveTo>
                  <a:lnTo>
                    <a:pt x="95" y="87"/>
                  </a:lnTo>
                  <a:lnTo>
                    <a:pt x="91" y="76"/>
                  </a:lnTo>
                  <a:lnTo>
                    <a:pt x="60" y="65"/>
                  </a:lnTo>
                  <a:lnTo>
                    <a:pt x="44" y="0"/>
                  </a:lnTo>
                  <a:lnTo>
                    <a:pt x="19" y="12"/>
                  </a:lnTo>
                  <a:lnTo>
                    <a:pt x="23" y="17"/>
                  </a:lnTo>
                  <a:lnTo>
                    <a:pt x="22" y="37"/>
                  </a:lnTo>
                  <a:lnTo>
                    <a:pt x="31" y="42"/>
                  </a:lnTo>
                  <a:lnTo>
                    <a:pt x="31" y="52"/>
                  </a:lnTo>
                  <a:lnTo>
                    <a:pt x="13" y="46"/>
                  </a:lnTo>
                  <a:lnTo>
                    <a:pt x="1" y="48"/>
                  </a:lnTo>
                  <a:lnTo>
                    <a:pt x="0" y="69"/>
                  </a:lnTo>
                  <a:lnTo>
                    <a:pt x="39" y="79"/>
                  </a:lnTo>
                  <a:lnTo>
                    <a:pt x="53" y="78"/>
                  </a:lnTo>
                  <a:close/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7" name="Freeform 147"/>
            <p:cNvSpPr>
              <a:spLocks/>
            </p:cNvSpPr>
            <p:nvPr/>
          </p:nvSpPr>
          <p:spPr bwMode="auto">
            <a:xfrm>
              <a:off x="3726022" y="5771462"/>
              <a:ext cx="4578" cy="3662"/>
            </a:xfrm>
            <a:custGeom>
              <a:avLst/>
              <a:gdLst>
                <a:gd name="T0" fmla="*/ 25 w 25"/>
                <a:gd name="T1" fmla="*/ 2 h 22"/>
                <a:gd name="T2" fmla="*/ 11 w 25"/>
                <a:gd name="T3" fmla="*/ 0 h 22"/>
                <a:gd name="T4" fmla="*/ 0 w 25"/>
                <a:gd name="T5" fmla="*/ 20 h 22"/>
                <a:gd name="T6" fmla="*/ 22 w 25"/>
                <a:gd name="T7" fmla="*/ 22 h 22"/>
                <a:gd name="T8" fmla="*/ 25 w 25"/>
                <a:gd name="T9" fmla="*/ 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2">
                  <a:moveTo>
                    <a:pt x="25" y="2"/>
                  </a:moveTo>
                  <a:lnTo>
                    <a:pt x="11" y="0"/>
                  </a:lnTo>
                  <a:lnTo>
                    <a:pt x="0" y="20"/>
                  </a:lnTo>
                  <a:lnTo>
                    <a:pt x="22" y="22"/>
                  </a:lnTo>
                  <a:lnTo>
                    <a:pt x="25" y="2"/>
                  </a:lnTo>
                  <a:close/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8" name="Freeform 148"/>
            <p:cNvSpPr>
              <a:spLocks/>
            </p:cNvSpPr>
            <p:nvPr/>
          </p:nvSpPr>
          <p:spPr bwMode="auto">
            <a:xfrm>
              <a:off x="4193838" y="5663434"/>
              <a:ext cx="97042" cy="117183"/>
            </a:xfrm>
            <a:custGeom>
              <a:avLst/>
              <a:gdLst>
                <a:gd name="T0" fmla="*/ 10 w 636"/>
                <a:gd name="T1" fmla="*/ 767 h 767"/>
                <a:gd name="T2" fmla="*/ 10 w 636"/>
                <a:gd name="T3" fmla="*/ 767 h 767"/>
                <a:gd name="T4" fmla="*/ 11 w 636"/>
                <a:gd name="T5" fmla="*/ 766 h 767"/>
                <a:gd name="T6" fmla="*/ 17 w 636"/>
                <a:gd name="T7" fmla="*/ 765 h 767"/>
                <a:gd name="T8" fmla="*/ 37 w 636"/>
                <a:gd name="T9" fmla="*/ 764 h 767"/>
                <a:gd name="T10" fmla="*/ 67 w 636"/>
                <a:gd name="T11" fmla="*/ 763 h 767"/>
                <a:gd name="T12" fmla="*/ 107 w 636"/>
                <a:gd name="T13" fmla="*/ 762 h 767"/>
                <a:gd name="T14" fmla="*/ 207 w 636"/>
                <a:gd name="T15" fmla="*/ 762 h 767"/>
                <a:gd name="T16" fmla="*/ 322 w 636"/>
                <a:gd name="T17" fmla="*/ 763 h 767"/>
                <a:gd name="T18" fmla="*/ 538 w 636"/>
                <a:gd name="T19" fmla="*/ 765 h 767"/>
                <a:gd name="T20" fmla="*/ 636 w 636"/>
                <a:gd name="T21" fmla="*/ 767 h 767"/>
                <a:gd name="T22" fmla="*/ 611 w 636"/>
                <a:gd name="T23" fmla="*/ 744 h 767"/>
                <a:gd name="T24" fmla="*/ 572 w 636"/>
                <a:gd name="T25" fmla="*/ 720 h 767"/>
                <a:gd name="T26" fmla="*/ 583 w 636"/>
                <a:gd name="T27" fmla="*/ 703 h 767"/>
                <a:gd name="T28" fmla="*/ 541 w 636"/>
                <a:gd name="T29" fmla="*/ 662 h 767"/>
                <a:gd name="T30" fmla="*/ 504 w 636"/>
                <a:gd name="T31" fmla="*/ 687 h 767"/>
                <a:gd name="T32" fmla="*/ 486 w 636"/>
                <a:gd name="T33" fmla="*/ 675 h 767"/>
                <a:gd name="T34" fmla="*/ 465 w 636"/>
                <a:gd name="T35" fmla="*/ 714 h 767"/>
                <a:gd name="T36" fmla="*/ 434 w 636"/>
                <a:gd name="T37" fmla="*/ 717 h 767"/>
                <a:gd name="T38" fmla="*/ 397 w 636"/>
                <a:gd name="T39" fmla="*/ 659 h 767"/>
                <a:gd name="T40" fmla="*/ 401 w 636"/>
                <a:gd name="T41" fmla="*/ 628 h 767"/>
                <a:gd name="T42" fmla="*/ 378 w 636"/>
                <a:gd name="T43" fmla="*/ 578 h 767"/>
                <a:gd name="T44" fmla="*/ 391 w 636"/>
                <a:gd name="T45" fmla="*/ 509 h 767"/>
                <a:gd name="T46" fmla="*/ 384 w 636"/>
                <a:gd name="T47" fmla="*/ 428 h 767"/>
                <a:gd name="T48" fmla="*/ 368 w 636"/>
                <a:gd name="T49" fmla="*/ 435 h 767"/>
                <a:gd name="T50" fmla="*/ 354 w 636"/>
                <a:gd name="T51" fmla="*/ 401 h 767"/>
                <a:gd name="T52" fmla="*/ 370 w 636"/>
                <a:gd name="T53" fmla="*/ 369 h 767"/>
                <a:gd name="T54" fmla="*/ 343 w 636"/>
                <a:gd name="T55" fmla="*/ 332 h 767"/>
                <a:gd name="T56" fmla="*/ 342 w 636"/>
                <a:gd name="T57" fmla="*/ 300 h 767"/>
                <a:gd name="T58" fmla="*/ 322 w 636"/>
                <a:gd name="T59" fmla="*/ 287 h 767"/>
                <a:gd name="T60" fmla="*/ 324 w 636"/>
                <a:gd name="T61" fmla="*/ 242 h 767"/>
                <a:gd name="T62" fmla="*/ 346 w 636"/>
                <a:gd name="T63" fmla="*/ 220 h 767"/>
                <a:gd name="T64" fmla="*/ 321 w 636"/>
                <a:gd name="T65" fmla="*/ 205 h 767"/>
                <a:gd name="T66" fmla="*/ 290 w 636"/>
                <a:gd name="T67" fmla="*/ 212 h 767"/>
                <a:gd name="T68" fmla="*/ 267 w 636"/>
                <a:gd name="T69" fmla="*/ 190 h 767"/>
                <a:gd name="T70" fmla="*/ 281 w 636"/>
                <a:gd name="T71" fmla="*/ 103 h 767"/>
                <a:gd name="T72" fmla="*/ 270 w 636"/>
                <a:gd name="T73" fmla="*/ 83 h 767"/>
                <a:gd name="T74" fmla="*/ 258 w 636"/>
                <a:gd name="T75" fmla="*/ 32 h 767"/>
                <a:gd name="T76" fmla="*/ 220 w 636"/>
                <a:gd name="T77" fmla="*/ 23 h 767"/>
                <a:gd name="T78" fmla="*/ 221 w 636"/>
                <a:gd name="T79" fmla="*/ 0 h 767"/>
                <a:gd name="T80" fmla="*/ 178 w 636"/>
                <a:gd name="T81" fmla="*/ 17 h 767"/>
                <a:gd name="T82" fmla="*/ 157 w 636"/>
                <a:gd name="T83" fmla="*/ 45 h 767"/>
                <a:gd name="T84" fmla="*/ 157 w 636"/>
                <a:gd name="T85" fmla="*/ 112 h 767"/>
                <a:gd name="T86" fmla="*/ 138 w 636"/>
                <a:gd name="T87" fmla="*/ 167 h 767"/>
                <a:gd name="T88" fmla="*/ 138 w 636"/>
                <a:gd name="T89" fmla="*/ 182 h 767"/>
                <a:gd name="T90" fmla="*/ 129 w 636"/>
                <a:gd name="T91" fmla="*/ 220 h 767"/>
                <a:gd name="T92" fmla="*/ 108 w 636"/>
                <a:gd name="T93" fmla="*/ 216 h 767"/>
                <a:gd name="T94" fmla="*/ 85 w 636"/>
                <a:gd name="T95" fmla="*/ 276 h 767"/>
                <a:gd name="T96" fmla="*/ 53 w 636"/>
                <a:gd name="T97" fmla="*/ 321 h 767"/>
                <a:gd name="T98" fmla="*/ 81 w 636"/>
                <a:gd name="T99" fmla="*/ 347 h 767"/>
                <a:gd name="T100" fmla="*/ 116 w 636"/>
                <a:gd name="T101" fmla="*/ 375 h 767"/>
                <a:gd name="T102" fmla="*/ 94 w 636"/>
                <a:gd name="T103" fmla="*/ 390 h 767"/>
                <a:gd name="T104" fmla="*/ 70 w 636"/>
                <a:gd name="T105" fmla="*/ 386 h 767"/>
                <a:gd name="T106" fmla="*/ 54 w 636"/>
                <a:gd name="T107" fmla="*/ 422 h 767"/>
                <a:gd name="T108" fmla="*/ 35 w 636"/>
                <a:gd name="T109" fmla="*/ 458 h 767"/>
                <a:gd name="T110" fmla="*/ 62 w 636"/>
                <a:gd name="T111" fmla="*/ 501 h 767"/>
                <a:gd name="T112" fmla="*/ 65 w 636"/>
                <a:gd name="T113" fmla="*/ 532 h 767"/>
                <a:gd name="T114" fmla="*/ 38 w 636"/>
                <a:gd name="T115" fmla="*/ 520 h 767"/>
                <a:gd name="T116" fmla="*/ 17 w 636"/>
                <a:gd name="T117" fmla="*/ 536 h 767"/>
                <a:gd name="T118" fmla="*/ 0 w 636"/>
                <a:gd name="T119" fmla="*/ 626 h 767"/>
                <a:gd name="T120" fmla="*/ 17 w 636"/>
                <a:gd name="T121" fmla="*/ 687 h 767"/>
                <a:gd name="T122" fmla="*/ 5 w 636"/>
                <a:gd name="T123" fmla="*/ 753 h 767"/>
                <a:gd name="T124" fmla="*/ 10 w 636"/>
                <a:gd name="T125" fmla="*/ 767 h 7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636" h="767">
                  <a:moveTo>
                    <a:pt x="10" y="767"/>
                  </a:moveTo>
                  <a:lnTo>
                    <a:pt x="10" y="767"/>
                  </a:lnTo>
                  <a:lnTo>
                    <a:pt x="11" y="766"/>
                  </a:lnTo>
                  <a:lnTo>
                    <a:pt x="17" y="765"/>
                  </a:lnTo>
                  <a:lnTo>
                    <a:pt x="37" y="764"/>
                  </a:lnTo>
                  <a:lnTo>
                    <a:pt x="67" y="763"/>
                  </a:lnTo>
                  <a:lnTo>
                    <a:pt x="107" y="762"/>
                  </a:lnTo>
                  <a:lnTo>
                    <a:pt x="207" y="762"/>
                  </a:lnTo>
                  <a:lnTo>
                    <a:pt x="322" y="763"/>
                  </a:lnTo>
                  <a:lnTo>
                    <a:pt x="538" y="765"/>
                  </a:lnTo>
                  <a:lnTo>
                    <a:pt x="636" y="767"/>
                  </a:lnTo>
                  <a:lnTo>
                    <a:pt x="611" y="744"/>
                  </a:lnTo>
                  <a:lnTo>
                    <a:pt x="572" y="720"/>
                  </a:lnTo>
                  <a:lnTo>
                    <a:pt x="583" y="703"/>
                  </a:lnTo>
                  <a:lnTo>
                    <a:pt x="541" y="662"/>
                  </a:lnTo>
                  <a:lnTo>
                    <a:pt x="504" y="687"/>
                  </a:lnTo>
                  <a:lnTo>
                    <a:pt x="486" y="675"/>
                  </a:lnTo>
                  <a:lnTo>
                    <a:pt x="465" y="714"/>
                  </a:lnTo>
                  <a:lnTo>
                    <a:pt x="434" y="717"/>
                  </a:lnTo>
                  <a:lnTo>
                    <a:pt x="397" y="659"/>
                  </a:lnTo>
                  <a:lnTo>
                    <a:pt x="401" y="628"/>
                  </a:lnTo>
                  <a:lnTo>
                    <a:pt x="378" y="578"/>
                  </a:lnTo>
                  <a:lnTo>
                    <a:pt x="391" y="509"/>
                  </a:lnTo>
                  <a:lnTo>
                    <a:pt x="384" y="428"/>
                  </a:lnTo>
                  <a:lnTo>
                    <a:pt x="368" y="435"/>
                  </a:lnTo>
                  <a:lnTo>
                    <a:pt x="354" y="401"/>
                  </a:lnTo>
                  <a:lnTo>
                    <a:pt x="370" y="369"/>
                  </a:lnTo>
                  <a:lnTo>
                    <a:pt x="343" y="332"/>
                  </a:lnTo>
                  <a:lnTo>
                    <a:pt x="342" y="300"/>
                  </a:lnTo>
                  <a:lnTo>
                    <a:pt x="322" y="287"/>
                  </a:lnTo>
                  <a:lnTo>
                    <a:pt x="324" y="242"/>
                  </a:lnTo>
                  <a:lnTo>
                    <a:pt x="346" y="220"/>
                  </a:lnTo>
                  <a:lnTo>
                    <a:pt x="321" y="205"/>
                  </a:lnTo>
                  <a:lnTo>
                    <a:pt x="290" y="212"/>
                  </a:lnTo>
                  <a:lnTo>
                    <a:pt x="267" y="190"/>
                  </a:lnTo>
                  <a:lnTo>
                    <a:pt x="281" y="103"/>
                  </a:lnTo>
                  <a:lnTo>
                    <a:pt x="270" y="83"/>
                  </a:lnTo>
                  <a:lnTo>
                    <a:pt x="258" y="32"/>
                  </a:lnTo>
                  <a:lnTo>
                    <a:pt x="220" y="23"/>
                  </a:lnTo>
                  <a:lnTo>
                    <a:pt x="221" y="0"/>
                  </a:lnTo>
                  <a:lnTo>
                    <a:pt x="178" y="17"/>
                  </a:lnTo>
                  <a:lnTo>
                    <a:pt x="157" y="45"/>
                  </a:lnTo>
                  <a:lnTo>
                    <a:pt x="157" y="112"/>
                  </a:lnTo>
                  <a:lnTo>
                    <a:pt x="138" y="167"/>
                  </a:lnTo>
                  <a:lnTo>
                    <a:pt x="138" y="182"/>
                  </a:lnTo>
                  <a:lnTo>
                    <a:pt x="129" y="220"/>
                  </a:lnTo>
                  <a:lnTo>
                    <a:pt x="108" y="216"/>
                  </a:lnTo>
                  <a:lnTo>
                    <a:pt x="85" y="276"/>
                  </a:lnTo>
                  <a:lnTo>
                    <a:pt x="53" y="321"/>
                  </a:lnTo>
                  <a:lnTo>
                    <a:pt x="81" y="347"/>
                  </a:lnTo>
                  <a:lnTo>
                    <a:pt x="116" y="375"/>
                  </a:lnTo>
                  <a:lnTo>
                    <a:pt x="94" y="390"/>
                  </a:lnTo>
                  <a:lnTo>
                    <a:pt x="70" y="386"/>
                  </a:lnTo>
                  <a:lnTo>
                    <a:pt x="54" y="422"/>
                  </a:lnTo>
                  <a:lnTo>
                    <a:pt x="35" y="458"/>
                  </a:lnTo>
                  <a:lnTo>
                    <a:pt x="62" y="501"/>
                  </a:lnTo>
                  <a:lnTo>
                    <a:pt x="65" y="532"/>
                  </a:lnTo>
                  <a:lnTo>
                    <a:pt x="38" y="520"/>
                  </a:lnTo>
                  <a:lnTo>
                    <a:pt x="17" y="536"/>
                  </a:lnTo>
                  <a:lnTo>
                    <a:pt x="0" y="626"/>
                  </a:lnTo>
                  <a:lnTo>
                    <a:pt x="17" y="687"/>
                  </a:lnTo>
                  <a:lnTo>
                    <a:pt x="5" y="753"/>
                  </a:lnTo>
                  <a:lnTo>
                    <a:pt x="10" y="767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9" name="Freeform 149"/>
            <p:cNvSpPr>
              <a:spLocks/>
            </p:cNvSpPr>
            <p:nvPr/>
          </p:nvSpPr>
          <p:spPr bwMode="auto">
            <a:xfrm>
              <a:off x="4193838" y="5663434"/>
              <a:ext cx="97042" cy="117183"/>
            </a:xfrm>
            <a:custGeom>
              <a:avLst/>
              <a:gdLst>
                <a:gd name="T0" fmla="*/ 10 w 636"/>
                <a:gd name="T1" fmla="*/ 767 h 767"/>
                <a:gd name="T2" fmla="*/ 10 w 636"/>
                <a:gd name="T3" fmla="*/ 767 h 767"/>
                <a:gd name="T4" fmla="*/ 11 w 636"/>
                <a:gd name="T5" fmla="*/ 766 h 767"/>
                <a:gd name="T6" fmla="*/ 17 w 636"/>
                <a:gd name="T7" fmla="*/ 765 h 767"/>
                <a:gd name="T8" fmla="*/ 37 w 636"/>
                <a:gd name="T9" fmla="*/ 764 h 767"/>
                <a:gd name="T10" fmla="*/ 67 w 636"/>
                <a:gd name="T11" fmla="*/ 763 h 767"/>
                <a:gd name="T12" fmla="*/ 107 w 636"/>
                <a:gd name="T13" fmla="*/ 762 h 767"/>
                <a:gd name="T14" fmla="*/ 207 w 636"/>
                <a:gd name="T15" fmla="*/ 762 h 767"/>
                <a:gd name="T16" fmla="*/ 322 w 636"/>
                <a:gd name="T17" fmla="*/ 763 h 767"/>
                <a:gd name="T18" fmla="*/ 538 w 636"/>
                <a:gd name="T19" fmla="*/ 765 h 767"/>
                <a:gd name="T20" fmla="*/ 636 w 636"/>
                <a:gd name="T21" fmla="*/ 767 h 767"/>
                <a:gd name="T22" fmla="*/ 611 w 636"/>
                <a:gd name="T23" fmla="*/ 744 h 767"/>
                <a:gd name="T24" fmla="*/ 572 w 636"/>
                <a:gd name="T25" fmla="*/ 720 h 767"/>
                <a:gd name="T26" fmla="*/ 583 w 636"/>
                <a:gd name="T27" fmla="*/ 703 h 767"/>
                <a:gd name="T28" fmla="*/ 541 w 636"/>
                <a:gd name="T29" fmla="*/ 662 h 767"/>
                <a:gd name="T30" fmla="*/ 504 w 636"/>
                <a:gd name="T31" fmla="*/ 687 h 767"/>
                <a:gd name="T32" fmla="*/ 486 w 636"/>
                <a:gd name="T33" fmla="*/ 675 h 767"/>
                <a:gd name="T34" fmla="*/ 465 w 636"/>
                <a:gd name="T35" fmla="*/ 714 h 767"/>
                <a:gd name="T36" fmla="*/ 434 w 636"/>
                <a:gd name="T37" fmla="*/ 717 h 767"/>
                <a:gd name="T38" fmla="*/ 397 w 636"/>
                <a:gd name="T39" fmla="*/ 659 h 767"/>
                <a:gd name="T40" fmla="*/ 401 w 636"/>
                <a:gd name="T41" fmla="*/ 628 h 767"/>
                <a:gd name="T42" fmla="*/ 378 w 636"/>
                <a:gd name="T43" fmla="*/ 578 h 767"/>
                <a:gd name="T44" fmla="*/ 391 w 636"/>
                <a:gd name="T45" fmla="*/ 509 h 767"/>
                <a:gd name="T46" fmla="*/ 384 w 636"/>
                <a:gd name="T47" fmla="*/ 428 h 767"/>
                <a:gd name="T48" fmla="*/ 368 w 636"/>
                <a:gd name="T49" fmla="*/ 435 h 767"/>
                <a:gd name="T50" fmla="*/ 354 w 636"/>
                <a:gd name="T51" fmla="*/ 401 h 767"/>
                <a:gd name="T52" fmla="*/ 370 w 636"/>
                <a:gd name="T53" fmla="*/ 369 h 767"/>
                <a:gd name="T54" fmla="*/ 343 w 636"/>
                <a:gd name="T55" fmla="*/ 332 h 767"/>
                <a:gd name="T56" fmla="*/ 342 w 636"/>
                <a:gd name="T57" fmla="*/ 300 h 767"/>
                <a:gd name="T58" fmla="*/ 322 w 636"/>
                <a:gd name="T59" fmla="*/ 287 h 767"/>
                <a:gd name="T60" fmla="*/ 324 w 636"/>
                <a:gd name="T61" fmla="*/ 242 h 767"/>
                <a:gd name="T62" fmla="*/ 346 w 636"/>
                <a:gd name="T63" fmla="*/ 220 h 767"/>
                <a:gd name="T64" fmla="*/ 321 w 636"/>
                <a:gd name="T65" fmla="*/ 205 h 767"/>
                <a:gd name="T66" fmla="*/ 290 w 636"/>
                <a:gd name="T67" fmla="*/ 212 h 767"/>
                <a:gd name="T68" fmla="*/ 267 w 636"/>
                <a:gd name="T69" fmla="*/ 190 h 767"/>
                <a:gd name="T70" fmla="*/ 281 w 636"/>
                <a:gd name="T71" fmla="*/ 103 h 767"/>
                <a:gd name="T72" fmla="*/ 270 w 636"/>
                <a:gd name="T73" fmla="*/ 83 h 767"/>
                <a:gd name="T74" fmla="*/ 258 w 636"/>
                <a:gd name="T75" fmla="*/ 32 h 767"/>
                <a:gd name="T76" fmla="*/ 220 w 636"/>
                <a:gd name="T77" fmla="*/ 23 h 767"/>
                <a:gd name="T78" fmla="*/ 221 w 636"/>
                <a:gd name="T79" fmla="*/ 0 h 767"/>
                <a:gd name="T80" fmla="*/ 178 w 636"/>
                <a:gd name="T81" fmla="*/ 17 h 767"/>
                <a:gd name="T82" fmla="*/ 157 w 636"/>
                <a:gd name="T83" fmla="*/ 45 h 767"/>
                <a:gd name="T84" fmla="*/ 157 w 636"/>
                <a:gd name="T85" fmla="*/ 112 h 767"/>
                <a:gd name="T86" fmla="*/ 138 w 636"/>
                <a:gd name="T87" fmla="*/ 167 h 767"/>
                <a:gd name="T88" fmla="*/ 138 w 636"/>
                <a:gd name="T89" fmla="*/ 182 h 767"/>
                <a:gd name="T90" fmla="*/ 129 w 636"/>
                <a:gd name="T91" fmla="*/ 220 h 767"/>
                <a:gd name="T92" fmla="*/ 108 w 636"/>
                <a:gd name="T93" fmla="*/ 216 h 767"/>
                <a:gd name="T94" fmla="*/ 85 w 636"/>
                <a:gd name="T95" fmla="*/ 276 h 767"/>
                <a:gd name="T96" fmla="*/ 53 w 636"/>
                <a:gd name="T97" fmla="*/ 321 h 767"/>
                <a:gd name="T98" fmla="*/ 81 w 636"/>
                <a:gd name="T99" fmla="*/ 347 h 767"/>
                <a:gd name="T100" fmla="*/ 116 w 636"/>
                <a:gd name="T101" fmla="*/ 375 h 767"/>
                <a:gd name="T102" fmla="*/ 94 w 636"/>
                <a:gd name="T103" fmla="*/ 390 h 767"/>
                <a:gd name="T104" fmla="*/ 70 w 636"/>
                <a:gd name="T105" fmla="*/ 386 h 767"/>
                <a:gd name="T106" fmla="*/ 54 w 636"/>
                <a:gd name="T107" fmla="*/ 422 h 767"/>
                <a:gd name="T108" fmla="*/ 35 w 636"/>
                <a:gd name="T109" fmla="*/ 458 h 767"/>
                <a:gd name="T110" fmla="*/ 62 w 636"/>
                <a:gd name="T111" fmla="*/ 501 h 767"/>
                <a:gd name="T112" fmla="*/ 65 w 636"/>
                <a:gd name="T113" fmla="*/ 532 h 767"/>
                <a:gd name="T114" fmla="*/ 38 w 636"/>
                <a:gd name="T115" fmla="*/ 520 h 767"/>
                <a:gd name="T116" fmla="*/ 17 w 636"/>
                <a:gd name="T117" fmla="*/ 536 h 767"/>
                <a:gd name="T118" fmla="*/ 0 w 636"/>
                <a:gd name="T119" fmla="*/ 626 h 767"/>
                <a:gd name="T120" fmla="*/ 17 w 636"/>
                <a:gd name="T121" fmla="*/ 687 h 767"/>
                <a:gd name="T122" fmla="*/ 5 w 636"/>
                <a:gd name="T123" fmla="*/ 753 h 767"/>
                <a:gd name="T124" fmla="*/ 10 w 636"/>
                <a:gd name="T125" fmla="*/ 767 h 7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636" h="767">
                  <a:moveTo>
                    <a:pt x="10" y="767"/>
                  </a:moveTo>
                  <a:lnTo>
                    <a:pt x="10" y="767"/>
                  </a:lnTo>
                  <a:lnTo>
                    <a:pt x="11" y="766"/>
                  </a:lnTo>
                  <a:lnTo>
                    <a:pt x="17" y="765"/>
                  </a:lnTo>
                  <a:lnTo>
                    <a:pt x="37" y="764"/>
                  </a:lnTo>
                  <a:lnTo>
                    <a:pt x="67" y="763"/>
                  </a:lnTo>
                  <a:lnTo>
                    <a:pt x="107" y="762"/>
                  </a:lnTo>
                  <a:lnTo>
                    <a:pt x="207" y="762"/>
                  </a:lnTo>
                  <a:lnTo>
                    <a:pt x="322" y="763"/>
                  </a:lnTo>
                  <a:lnTo>
                    <a:pt x="538" y="765"/>
                  </a:lnTo>
                  <a:lnTo>
                    <a:pt x="636" y="767"/>
                  </a:lnTo>
                  <a:lnTo>
                    <a:pt x="611" y="744"/>
                  </a:lnTo>
                  <a:lnTo>
                    <a:pt x="572" y="720"/>
                  </a:lnTo>
                  <a:lnTo>
                    <a:pt x="583" y="703"/>
                  </a:lnTo>
                  <a:lnTo>
                    <a:pt x="541" y="662"/>
                  </a:lnTo>
                  <a:lnTo>
                    <a:pt x="504" y="687"/>
                  </a:lnTo>
                  <a:lnTo>
                    <a:pt x="486" y="675"/>
                  </a:lnTo>
                  <a:lnTo>
                    <a:pt x="465" y="714"/>
                  </a:lnTo>
                  <a:lnTo>
                    <a:pt x="434" y="717"/>
                  </a:lnTo>
                  <a:lnTo>
                    <a:pt x="397" y="659"/>
                  </a:lnTo>
                  <a:lnTo>
                    <a:pt x="401" y="628"/>
                  </a:lnTo>
                  <a:lnTo>
                    <a:pt x="378" y="578"/>
                  </a:lnTo>
                  <a:lnTo>
                    <a:pt x="391" y="509"/>
                  </a:lnTo>
                  <a:lnTo>
                    <a:pt x="384" y="428"/>
                  </a:lnTo>
                  <a:lnTo>
                    <a:pt x="368" y="435"/>
                  </a:lnTo>
                  <a:lnTo>
                    <a:pt x="354" y="401"/>
                  </a:lnTo>
                  <a:lnTo>
                    <a:pt x="370" y="369"/>
                  </a:lnTo>
                  <a:lnTo>
                    <a:pt x="343" y="332"/>
                  </a:lnTo>
                  <a:lnTo>
                    <a:pt x="342" y="300"/>
                  </a:lnTo>
                  <a:lnTo>
                    <a:pt x="322" y="287"/>
                  </a:lnTo>
                  <a:lnTo>
                    <a:pt x="324" y="242"/>
                  </a:lnTo>
                  <a:lnTo>
                    <a:pt x="346" y="220"/>
                  </a:lnTo>
                  <a:lnTo>
                    <a:pt x="321" y="205"/>
                  </a:lnTo>
                  <a:lnTo>
                    <a:pt x="290" y="212"/>
                  </a:lnTo>
                  <a:lnTo>
                    <a:pt x="267" y="190"/>
                  </a:lnTo>
                  <a:lnTo>
                    <a:pt x="281" y="103"/>
                  </a:lnTo>
                  <a:lnTo>
                    <a:pt x="270" y="83"/>
                  </a:lnTo>
                  <a:lnTo>
                    <a:pt x="258" y="32"/>
                  </a:lnTo>
                  <a:lnTo>
                    <a:pt x="220" y="23"/>
                  </a:lnTo>
                  <a:lnTo>
                    <a:pt x="221" y="0"/>
                  </a:lnTo>
                  <a:lnTo>
                    <a:pt x="178" y="17"/>
                  </a:lnTo>
                  <a:lnTo>
                    <a:pt x="157" y="45"/>
                  </a:lnTo>
                  <a:lnTo>
                    <a:pt x="157" y="112"/>
                  </a:lnTo>
                  <a:lnTo>
                    <a:pt x="138" y="167"/>
                  </a:lnTo>
                  <a:lnTo>
                    <a:pt x="138" y="182"/>
                  </a:lnTo>
                  <a:lnTo>
                    <a:pt x="129" y="220"/>
                  </a:lnTo>
                  <a:lnTo>
                    <a:pt x="108" y="216"/>
                  </a:lnTo>
                  <a:lnTo>
                    <a:pt x="85" y="276"/>
                  </a:lnTo>
                  <a:lnTo>
                    <a:pt x="53" y="321"/>
                  </a:lnTo>
                  <a:lnTo>
                    <a:pt x="81" y="347"/>
                  </a:lnTo>
                  <a:lnTo>
                    <a:pt x="116" y="375"/>
                  </a:lnTo>
                  <a:lnTo>
                    <a:pt x="94" y="390"/>
                  </a:lnTo>
                  <a:lnTo>
                    <a:pt x="70" y="386"/>
                  </a:lnTo>
                  <a:lnTo>
                    <a:pt x="54" y="422"/>
                  </a:lnTo>
                  <a:lnTo>
                    <a:pt x="35" y="458"/>
                  </a:lnTo>
                  <a:lnTo>
                    <a:pt x="62" y="501"/>
                  </a:lnTo>
                  <a:lnTo>
                    <a:pt x="65" y="532"/>
                  </a:lnTo>
                  <a:lnTo>
                    <a:pt x="38" y="520"/>
                  </a:lnTo>
                  <a:lnTo>
                    <a:pt x="17" y="536"/>
                  </a:lnTo>
                  <a:lnTo>
                    <a:pt x="0" y="626"/>
                  </a:lnTo>
                  <a:lnTo>
                    <a:pt x="17" y="687"/>
                  </a:lnTo>
                  <a:lnTo>
                    <a:pt x="5" y="753"/>
                  </a:lnTo>
                  <a:lnTo>
                    <a:pt x="10" y="767"/>
                  </a:lnTo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0" name="Freeform 150"/>
            <p:cNvSpPr>
              <a:spLocks/>
            </p:cNvSpPr>
            <p:nvPr/>
          </p:nvSpPr>
          <p:spPr bwMode="auto">
            <a:xfrm>
              <a:off x="3729684" y="5670758"/>
              <a:ext cx="340563" cy="110775"/>
            </a:xfrm>
            <a:custGeom>
              <a:avLst/>
              <a:gdLst>
                <a:gd name="T0" fmla="*/ 1966 w 2233"/>
                <a:gd name="T1" fmla="*/ 621 h 722"/>
                <a:gd name="T2" fmla="*/ 2029 w 2233"/>
                <a:gd name="T3" fmla="*/ 512 h 722"/>
                <a:gd name="T4" fmla="*/ 2008 w 2233"/>
                <a:gd name="T5" fmla="*/ 461 h 722"/>
                <a:gd name="T6" fmla="*/ 2042 w 2233"/>
                <a:gd name="T7" fmla="*/ 413 h 722"/>
                <a:gd name="T8" fmla="*/ 2131 w 2233"/>
                <a:gd name="T9" fmla="*/ 413 h 722"/>
                <a:gd name="T10" fmla="*/ 2140 w 2233"/>
                <a:gd name="T11" fmla="*/ 326 h 722"/>
                <a:gd name="T12" fmla="*/ 2207 w 2233"/>
                <a:gd name="T13" fmla="*/ 258 h 722"/>
                <a:gd name="T14" fmla="*/ 2196 w 2233"/>
                <a:gd name="T15" fmla="*/ 188 h 722"/>
                <a:gd name="T16" fmla="*/ 2143 w 2233"/>
                <a:gd name="T17" fmla="*/ 144 h 722"/>
                <a:gd name="T18" fmla="*/ 2092 w 2233"/>
                <a:gd name="T19" fmla="*/ 219 h 722"/>
                <a:gd name="T20" fmla="*/ 2033 w 2233"/>
                <a:gd name="T21" fmla="*/ 241 h 722"/>
                <a:gd name="T22" fmla="*/ 1998 w 2233"/>
                <a:gd name="T23" fmla="*/ 223 h 722"/>
                <a:gd name="T24" fmla="*/ 1995 w 2233"/>
                <a:gd name="T25" fmla="*/ 183 h 722"/>
                <a:gd name="T26" fmla="*/ 1958 w 2233"/>
                <a:gd name="T27" fmla="*/ 198 h 722"/>
                <a:gd name="T28" fmla="*/ 1889 w 2233"/>
                <a:gd name="T29" fmla="*/ 231 h 722"/>
                <a:gd name="T30" fmla="*/ 1841 w 2233"/>
                <a:gd name="T31" fmla="*/ 197 h 722"/>
                <a:gd name="T32" fmla="*/ 1755 w 2233"/>
                <a:gd name="T33" fmla="*/ 177 h 722"/>
                <a:gd name="T34" fmla="*/ 1692 w 2233"/>
                <a:gd name="T35" fmla="*/ 150 h 722"/>
                <a:gd name="T36" fmla="*/ 1613 w 2233"/>
                <a:gd name="T37" fmla="*/ 127 h 722"/>
                <a:gd name="T38" fmla="*/ 1532 w 2233"/>
                <a:gd name="T39" fmla="*/ 75 h 722"/>
                <a:gd name="T40" fmla="*/ 1491 w 2233"/>
                <a:gd name="T41" fmla="*/ 59 h 722"/>
                <a:gd name="T42" fmla="*/ 1392 w 2233"/>
                <a:gd name="T43" fmla="*/ 32 h 722"/>
                <a:gd name="T44" fmla="*/ 1311 w 2233"/>
                <a:gd name="T45" fmla="*/ 0 h 722"/>
                <a:gd name="T46" fmla="*/ 1306 w 2233"/>
                <a:gd name="T47" fmla="*/ 62 h 722"/>
                <a:gd name="T48" fmla="*/ 1424 w 2233"/>
                <a:gd name="T49" fmla="*/ 100 h 722"/>
                <a:gd name="T50" fmla="*/ 1393 w 2233"/>
                <a:gd name="T51" fmla="*/ 186 h 722"/>
                <a:gd name="T52" fmla="*/ 1339 w 2233"/>
                <a:gd name="T53" fmla="*/ 194 h 722"/>
                <a:gd name="T54" fmla="*/ 1163 w 2233"/>
                <a:gd name="T55" fmla="*/ 184 h 722"/>
                <a:gd name="T56" fmla="*/ 1120 w 2233"/>
                <a:gd name="T57" fmla="*/ 250 h 722"/>
                <a:gd name="T58" fmla="*/ 1084 w 2233"/>
                <a:gd name="T59" fmla="*/ 273 h 722"/>
                <a:gd name="T60" fmla="*/ 1041 w 2233"/>
                <a:gd name="T61" fmla="*/ 308 h 722"/>
                <a:gd name="T62" fmla="*/ 970 w 2233"/>
                <a:gd name="T63" fmla="*/ 333 h 722"/>
                <a:gd name="T64" fmla="*/ 938 w 2233"/>
                <a:gd name="T65" fmla="*/ 380 h 722"/>
                <a:gd name="T66" fmla="*/ 976 w 2233"/>
                <a:gd name="T67" fmla="*/ 452 h 722"/>
                <a:gd name="T68" fmla="*/ 885 w 2233"/>
                <a:gd name="T69" fmla="*/ 455 h 722"/>
                <a:gd name="T70" fmla="*/ 800 w 2233"/>
                <a:gd name="T71" fmla="*/ 572 h 722"/>
                <a:gd name="T72" fmla="*/ 784 w 2233"/>
                <a:gd name="T73" fmla="*/ 664 h 722"/>
                <a:gd name="T74" fmla="*/ 817 w 2233"/>
                <a:gd name="T75" fmla="*/ 680 h 722"/>
                <a:gd name="T76" fmla="*/ 492 w 2233"/>
                <a:gd name="T77" fmla="*/ 692 h 722"/>
                <a:gd name="T78" fmla="*/ 360 w 2233"/>
                <a:gd name="T79" fmla="*/ 542 h 722"/>
                <a:gd name="T80" fmla="*/ 322 w 2233"/>
                <a:gd name="T81" fmla="*/ 552 h 722"/>
                <a:gd name="T82" fmla="*/ 251 w 2233"/>
                <a:gd name="T83" fmla="*/ 593 h 722"/>
                <a:gd name="T84" fmla="*/ 217 w 2233"/>
                <a:gd name="T85" fmla="*/ 604 h 722"/>
                <a:gd name="T86" fmla="*/ 166 w 2233"/>
                <a:gd name="T87" fmla="*/ 576 h 722"/>
                <a:gd name="T88" fmla="*/ 144 w 2233"/>
                <a:gd name="T89" fmla="*/ 656 h 722"/>
                <a:gd name="T90" fmla="*/ 102 w 2233"/>
                <a:gd name="T91" fmla="*/ 673 h 722"/>
                <a:gd name="T92" fmla="*/ 101 w 2233"/>
                <a:gd name="T93" fmla="*/ 621 h 722"/>
                <a:gd name="T94" fmla="*/ 21 w 2233"/>
                <a:gd name="T95" fmla="*/ 672 h 722"/>
                <a:gd name="T96" fmla="*/ 1923 w 2233"/>
                <a:gd name="T97" fmla="*/ 722 h 7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233" h="722">
                  <a:moveTo>
                    <a:pt x="1923" y="722"/>
                  </a:moveTo>
                  <a:lnTo>
                    <a:pt x="1958" y="667"/>
                  </a:lnTo>
                  <a:lnTo>
                    <a:pt x="1966" y="621"/>
                  </a:lnTo>
                  <a:lnTo>
                    <a:pt x="2002" y="597"/>
                  </a:lnTo>
                  <a:lnTo>
                    <a:pt x="2013" y="545"/>
                  </a:lnTo>
                  <a:lnTo>
                    <a:pt x="2029" y="512"/>
                  </a:lnTo>
                  <a:lnTo>
                    <a:pt x="1997" y="536"/>
                  </a:lnTo>
                  <a:lnTo>
                    <a:pt x="1970" y="486"/>
                  </a:lnTo>
                  <a:lnTo>
                    <a:pt x="2008" y="461"/>
                  </a:lnTo>
                  <a:lnTo>
                    <a:pt x="2001" y="422"/>
                  </a:lnTo>
                  <a:lnTo>
                    <a:pt x="2020" y="423"/>
                  </a:lnTo>
                  <a:lnTo>
                    <a:pt x="2042" y="413"/>
                  </a:lnTo>
                  <a:lnTo>
                    <a:pt x="2052" y="428"/>
                  </a:lnTo>
                  <a:lnTo>
                    <a:pt x="2085" y="434"/>
                  </a:lnTo>
                  <a:lnTo>
                    <a:pt x="2131" y="413"/>
                  </a:lnTo>
                  <a:lnTo>
                    <a:pt x="2146" y="372"/>
                  </a:lnTo>
                  <a:lnTo>
                    <a:pt x="2114" y="346"/>
                  </a:lnTo>
                  <a:lnTo>
                    <a:pt x="2140" y="326"/>
                  </a:lnTo>
                  <a:lnTo>
                    <a:pt x="2166" y="333"/>
                  </a:lnTo>
                  <a:lnTo>
                    <a:pt x="2184" y="271"/>
                  </a:lnTo>
                  <a:lnTo>
                    <a:pt x="2207" y="258"/>
                  </a:lnTo>
                  <a:lnTo>
                    <a:pt x="2232" y="225"/>
                  </a:lnTo>
                  <a:lnTo>
                    <a:pt x="2233" y="207"/>
                  </a:lnTo>
                  <a:lnTo>
                    <a:pt x="2196" y="188"/>
                  </a:lnTo>
                  <a:lnTo>
                    <a:pt x="2173" y="216"/>
                  </a:lnTo>
                  <a:lnTo>
                    <a:pt x="2149" y="207"/>
                  </a:lnTo>
                  <a:lnTo>
                    <a:pt x="2143" y="144"/>
                  </a:lnTo>
                  <a:lnTo>
                    <a:pt x="2113" y="159"/>
                  </a:lnTo>
                  <a:lnTo>
                    <a:pt x="2070" y="209"/>
                  </a:lnTo>
                  <a:lnTo>
                    <a:pt x="2092" y="219"/>
                  </a:lnTo>
                  <a:lnTo>
                    <a:pt x="2092" y="245"/>
                  </a:lnTo>
                  <a:lnTo>
                    <a:pt x="2062" y="260"/>
                  </a:lnTo>
                  <a:lnTo>
                    <a:pt x="2033" y="241"/>
                  </a:lnTo>
                  <a:lnTo>
                    <a:pt x="2025" y="219"/>
                  </a:lnTo>
                  <a:lnTo>
                    <a:pt x="2011" y="198"/>
                  </a:lnTo>
                  <a:lnTo>
                    <a:pt x="1998" y="223"/>
                  </a:lnTo>
                  <a:lnTo>
                    <a:pt x="1972" y="229"/>
                  </a:lnTo>
                  <a:lnTo>
                    <a:pt x="1975" y="205"/>
                  </a:lnTo>
                  <a:lnTo>
                    <a:pt x="1995" y="183"/>
                  </a:lnTo>
                  <a:lnTo>
                    <a:pt x="2003" y="165"/>
                  </a:lnTo>
                  <a:lnTo>
                    <a:pt x="1977" y="176"/>
                  </a:lnTo>
                  <a:lnTo>
                    <a:pt x="1958" y="198"/>
                  </a:lnTo>
                  <a:lnTo>
                    <a:pt x="1916" y="213"/>
                  </a:lnTo>
                  <a:lnTo>
                    <a:pt x="1911" y="228"/>
                  </a:lnTo>
                  <a:lnTo>
                    <a:pt x="1889" y="231"/>
                  </a:lnTo>
                  <a:lnTo>
                    <a:pt x="1878" y="216"/>
                  </a:lnTo>
                  <a:lnTo>
                    <a:pt x="1842" y="214"/>
                  </a:lnTo>
                  <a:lnTo>
                    <a:pt x="1841" y="197"/>
                  </a:lnTo>
                  <a:lnTo>
                    <a:pt x="1814" y="159"/>
                  </a:lnTo>
                  <a:lnTo>
                    <a:pt x="1798" y="154"/>
                  </a:lnTo>
                  <a:lnTo>
                    <a:pt x="1755" y="177"/>
                  </a:lnTo>
                  <a:lnTo>
                    <a:pt x="1724" y="165"/>
                  </a:lnTo>
                  <a:lnTo>
                    <a:pt x="1707" y="176"/>
                  </a:lnTo>
                  <a:lnTo>
                    <a:pt x="1692" y="150"/>
                  </a:lnTo>
                  <a:lnTo>
                    <a:pt x="1676" y="145"/>
                  </a:lnTo>
                  <a:lnTo>
                    <a:pt x="1655" y="107"/>
                  </a:lnTo>
                  <a:lnTo>
                    <a:pt x="1613" y="127"/>
                  </a:lnTo>
                  <a:lnTo>
                    <a:pt x="1569" y="119"/>
                  </a:lnTo>
                  <a:lnTo>
                    <a:pt x="1528" y="101"/>
                  </a:lnTo>
                  <a:lnTo>
                    <a:pt x="1532" y="75"/>
                  </a:lnTo>
                  <a:lnTo>
                    <a:pt x="1504" y="41"/>
                  </a:lnTo>
                  <a:lnTo>
                    <a:pt x="1487" y="44"/>
                  </a:lnTo>
                  <a:lnTo>
                    <a:pt x="1491" y="59"/>
                  </a:lnTo>
                  <a:lnTo>
                    <a:pt x="1436" y="76"/>
                  </a:lnTo>
                  <a:lnTo>
                    <a:pt x="1421" y="43"/>
                  </a:lnTo>
                  <a:lnTo>
                    <a:pt x="1392" y="32"/>
                  </a:lnTo>
                  <a:lnTo>
                    <a:pt x="1343" y="4"/>
                  </a:lnTo>
                  <a:lnTo>
                    <a:pt x="1335" y="18"/>
                  </a:lnTo>
                  <a:lnTo>
                    <a:pt x="1311" y="0"/>
                  </a:lnTo>
                  <a:lnTo>
                    <a:pt x="1280" y="23"/>
                  </a:lnTo>
                  <a:lnTo>
                    <a:pt x="1317" y="52"/>
                  </a:lnTo>
                  <a:lnTo>
                    <a:pt x="1306" y="62"/>
                  </a:lnTo>
                  <a:lnTo>
                    <a:pt x="1340" y="69"/>
                  </a:lnTo>
                  <a:lnTo>
                    <a:pt x="1371" y="55"/>
                  </a:lnTo>
                  <a:lnTo>
                    <a:pt x="1424" y="100"/>
                  </a:lnTo>
                  <a:lnTo>
                    <a:pt x="1419" y="124"/>
                  </a:lnTo>
                  <a:lnTo>
                    <a:pt x="1430" y="183"/>
                  </a:lnTo>
                  <a:lnTo>
                    <a:pt x="1393" y="186"/>
                  </a:lnTo>
                  <a:lnTo>
                    <a:pt x="1378" y="228"/>
                  </a:lnTo>
                  <a:lnTo>
                    <a:pt x="1366" y="203"/>
                  </a:lnTo>
                  <a:lnTo>
                    <a:pt x="1339" y="194"/>
                  </a:lnTo>
                  <a:lnTo>
                    <a:pt x="1310" y="214"/>
                  </a:lnTo>
                  <a:lnTo>
                    <a:pt x="1204" y="219"/>
                  </a:lnTo>
                  <a:lnTo>
                    <a:pt x="1163" y="184"/>
                  </a:lnTo>
                  <a:lnTo>
                    <a:pt x="1158" y="199"/>
                  </a:lnTo>
                  <a:lnTo>
                    <a:pt x="1116" y="215"/>
                  </a:lnTo>
                  <a:lnTo>
                    <a:pt x="1120" y="250"/>
                  </a:lnTo>
                  <a:lnTo>
                    <a:pt x="1086" y="242"/>
                  </a:lnTo>
                  <a:lnTo>
                    <a:pt x="1097" y="291"/>
                  </a:lnTo>
                  <a:lnTo>
                    <a:pt x="1084" y="273"/>
                  </a:lnTo>
                  <a:lnTo>
                    <a:pt x="1041" y="260"/>
                  </a:lnTo>
                  <a:lnTo>
                    <a:pt x="1025" y="284"/>
                  </a:lnTo>
                  <a:lnTo>
                    <a:pt x="1041" y="308"/>
                  </a:lnTo>
                  <a:lnTo>
                    <a:pt x="1039" y="323"/>
                  </a:lnTo>
                  <a:lnTo>
                    <a:pt x="993" y="310"/>
                  </a:lnTo>
                  <a:lnTo>
                    <a:pt x="970" y="333"/>
                  </a:lnTo>
                  <a:lnTo>
                    <a:pt x="987" y="353"/>
                  </a:lnTo>
                  <a:lnTo>
                    <a:pt x="968" y="362"/>
                  </a:lnTo>
                  <a:lnTo>
                    <a:pt x="938" y="380"/>
                  </a:lnTo>
                  <a:lnTo>
                    <a:pt x="941" y="402"/>
                  </a:lnTo>
                  <a:lnTo>
                    <a:pt x="968" y="431"/>
                  </a:lnTo>
                  <a:lnTo>
                    <a:pt x="976" y="452"/>
                  </a:lnTo>
                  <a:lnTo>
                    <a:pt x="943" y="433"/>
                  </a:lnTo>
                  <a:lnTo>
                    <a:pt x="917" y="455"/>
                  </a:lnTo>
                  <a:lnTo>
                    <a:pt x="885" y="455"/>
                  </a:lnTo>
                  <a:lnTo>
                    <a:pt x="853" y="507"/>
                  </a:lnTo>
                  <a:lnTo>
                    <a:pt x="824" y="565"/>
                  </a:lnTo>
                  <a:lnTo>
                    <a:pt x="800" y="572"/>
                  </a:lnTo>
                  <a:lnTo>
                    <a:pt x="789" y="620"/>
                  </a:lnTo>
                  <a:lnTo>
                    <a:pt x="760" y="638"/>
                  </a:lnTo>
                  <a:lnTo>
                    <a:pt x="784" y="664"/>
                  </a:lnTo>
                  <a:lnTo>
                    <a:pt x="847" y="675"/>
                  </a:lnTo>
                  <a:lnTo>
                    <a:pt x="824" y="683"/>
                  </a:lnTo>
                  <a:lnTo>
                    <a:pt x="817" y="680"/>
                  </a:lnTo>
                  <a:lnTo>
                    <a:pt x="544" y="718"/>
                  </a:lnTo>
                  <a:lnTo>
                    <a:pt x="522" y="696"/>
                  </a:lnTo>
                  <a:lnTo>
                    <a:pt x="492" y="692"/>
                  </a:lnTo>
                  <a:lnTo>
                    <a:pt x="439" y="597"/>
                  </a:lnTo>
                  <a:lnTo>
                    <a:pt x="412" y="555"/>
                  </a:lnTo>
                  <a:lnTo>
                    <a:pt x="360" y="542"/>
                  </a:lnTo>
                  <a:lnTo>
                    <a:pt x="326" y="520"/>
                  </a:lnTo>
                  <a:lnTo>
                    <a:pt x="303" y="534"/>
                  </a:lnTo>
                  <a:lnTo>
                    <a:pt x="322" y="552"/>
                  </a:lnTo>
                  <a:lnTo>
                    <a:pt x="301" y="560"/>
                  </a:lnTo>
                  <a:lnTo>
                    <a:pt x="275" y="597"/>
                  </a:lnTo>
                  <a:lnTo>
                    <a:pt x="251" y="593"/>
                  </a:lnTo>
                  <a:lnTo>
                    <a:pt x="259" y="572"/>
                  </a:lnTo>
                  <a:lnTo>
                    <a:pt x="226" y="582"/>
                  </a:lnTo>
                  <a:lnTo>
                    <a:pt x="217" y="604"/>
                  </a:lnTo>
                  <a:lnTo>
                    <a:pt x="193" y="551"/>
                  </a:lnTo>
                  <a:lnTo>
                    <a:pt x="172" y="545"/>
                  </a:lnTo>
                  <a:lnTo>
                    <a:pt x="166" y="576"/>
                  </a:lnTo>
                  <a:lnTo>
                    <a:pt x="193" y="591"/>
                  </a:lnTo>
                  <a:lnTo>
                    <a:pt x="156" y="618"/>
                  </a:lnTo>
                  <a:lnTo>
                    <a:pt x="144" y="656"/>
                  </a:lnTo>
                  <a:lnTo>
                    <a:pt x="156" y="678"/>
                  </a:lnTo>
                  <a:lnTo>
                    <a:pt x="119" y="700"/>
                  </a:lnTo>
                  <a:lnTo>
                    <a:pt x="102" y="673"/>
                  </a:lnTo>
                  <a:lnTo>
                    <a:pt x="81" y="672"/>
                  </a:lnTo>
                  <a:lnTo>
                    <a:pt x="75" y="652"/>
                  </a:lnTo>
                  <a:lnTo>
                    <a:pt x="101" y="621"/>
                  </a:lnTo>
                  <a:lnTo>
                    <a:pt x="73" y="623"/>
                  </a:lnTo>
                  <a:lnTo>
                    <a:pt x="59" y="662"/>
                  </a:lnTo>
                  <a:lnTo>
                    <a:pt x="21" y="672"/>
                  </a:lnTo>
                  <a:lnTo>
                    <a:pt x="4" y="694"/>
                  </a:lnTo>
                  <a:lnTo>
                    <a:pt x="0" y="717"/>
                  </a:lnTo>
                  <a:lnTo>
                    <a:pt x="1923" y="722"/>
                  </a:lnTo>
                  <a:close/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1" name="Freeform 151"/>
            <p:cNvSpPr>
              <a:spLocks/>
            </p:cNvSpPr>
            <p:nvPr/>
          </p:nvSpPr>
          <p:spPr bwMode="auto">
            <a:xfrm>
              <a:off x="729621" y="3586185"/>
              <a:ext cx="54014" cy="41197"/>
            </a:xfrm>
            <a:custGeom>
              <a:avLst/>
              <a:gdLst>
                <a:gd name="T0" fmla="*/ 341 w 356"/>
                <a:gd name="T1" fmla="*/ 228 h 273"/>
                <a:gd name="T2" fmla="*/ 334 w 356"/>
                <a:gd name="T3" fmla="*/ 195 h 273"/>
                <a:gd name="T4" fmla="*/ 337 w 356"/>
                <a:gd name="T5" fmla="*/ 168 h 273"/>
                <a:gd name="T6" fmla="*/ 353 w 356"/>
                <a:gd name="T7" fmla="*/ 131 h 273"/>
                <a:gd name="T8" fmla="*/ 356 w 356"/>
                <a:gd name="T9" fmla="*/ 116 h 273"/>
                <a:gd name="T10" fmla="*/ 350 w 356"/>
                <a:gd name="T11" fmla="*/ 105 h 273"/>
                <a:gd name="T12" fmla="*/ 334 w 356"/>
                <a:gd name="T13" fmla="*/ 91 h 273"/>
                <a:gd name="T14" fmla="*/ 326 w 356"/>
                <a:gd name="T15" fmla="*/ 90 h 273"/>
                <a:gd name="T16" fmla="*/ 321 w 356"/>
                <a:gd name="T17" fmla="*/ 90 h 273"/>
                <a:gd name="T18" fmla="*/ 316 w 356"/>
                <a:gd name="T19" fmla="*/ 75 h 273"/>
                <a:gd name="T20" fmla="*/ 311 w 356"/>
                <a:gd name="T21" fmla="*/ 64 h 273"/>
                <a:gd name="T22" fmla="*/ 300 w 356"/>
                <a:gd name="T23" fmla="*/ 61 h 273"/>
                <a:gd name="T24" fmla="*/ 263 w 356"/>
                <a:gd name="T25" fmla="*/ 61 h 273"/>
                <a:gd name="T26" fmla="*/ 212 w 356"/>
                <a:gd name="T27" fmla="*/ 63 h 273"/>
                <a:gd name="T28" fmla="*/ 211 w 356"/>
                <a:gd name="T29" fmla="*/ 62 h 273"/>
                <a:gd name="T30" fmla="*/ 213 w 356"/>
                <a:gd name="T31" fmla="*/ 57 h 273"/>
                <a:gd name="T32" fmla="*/ 201 w 356"/>
                <a:gd name="T33" fmla="*/ 51 h 273"/>
                <a:gd name="T34" fmla="*/ 149 w 356"/>
                <a:gd name="T35" fmla="*/ 34 h 273"/>
                <a:gd name="T36" fmla="*/ 115 w 356"/>
                <a:gd name="T37" fmla="*/ 18 h 273"/>
                <a:gd name="T38" fmla="*/ 111 w 356"/>
                <a:gd name="T39" fmla="*/ 14 h 273"/>
                <a:gd name="T40" fmla="*/ 106 w 356"/>
                <a:gd name="T41" fmla="*/ 1 h 273"/>
                <a:gd name="T42" fmla="*/ 101 w 356"/>
                <a:gd name="T43" fmla="*/ 0 h 273"/>
                <a:gd name="T44" fmla="*/ 92 w 356"/>
                <a:gd name="T45" fmla="*/ 5 h 273"/>
                <a:gd name="T46" fmla="*/ 87 w 356"/>
                <a:gd name="T47" fmla="*/ 10 h 273"/>
                <a:gd name="T48" fmla="*/ 84 w 356"/>
                <a:gd name="T49" fmla="*/ 19 h 273"/>
                <a:gd name="T50" fmla="*/ 80 w 356"/>
                <a:gd name="T51" fmla="*/ 20 h 273"/>
                <a:gd name="T52" fmla="*/ 71 w 356"/>
                <a:gd name="T53" fmla="*/ 18 h 273"/>
                <a:gd name="T54" fmla="*/ 69 w 356"/>
                <a:gd name="T55" fmla="*/ 22 h 273"/>
                <a:gd name="T56" fmla="*/ 74 w 356"/>
                <a:gd name="T57" fmla="*/ 43 h 273"/>
                <a:gd name="T58" fmla="*/ 83 w 356"/>
                <a:gd name="T59" fmla="*/ 68 h 273"/>
                <a:gd name="T60" fmla="*/ 82 w 356"/>
                <a:gd name="T61" fmla="*/ 83 h 273"/>
                <a:gd name="T62" fmla="*/ 74 w 356"/>
                <a:gd name="T63" fmla="*/ 91 h 273"/>
                <a:gd name="T64" fmla="*/ 49 w 356"/>
                <a:gd name="T65" fmla="*/ 97 h 273"/>
                <a:gd name="T66" fmla="*/ 8 w 356"/>
                <a:gd name="T67" fmla="*/ 95 h 273"/>
                <a:gd name="T68" fmla="*/ 0 w 356"/>
                <a:gd name="T69" fmla="*/ 90 h 273"/>
                <a:gd name="T70" fmla="*/ 1 w 356"/>
                <a:gd name="T71" fmla="*/ 93 h 273"/>
                <a:gd name="T72" fmla="*/ 0 w 356"/>
                <a:gd name="T73" fmla="*/ 248 h 273"/>
                <a:gd name="T74" fmla="*/ 46 w 356"/>
                <a:gd name="T75" fmla="*/ 262 h 273"/>
                <a:gd name="T76" fmla="*/ 112 w 356"/>
                <a:gd name="T77" fmla="*/ 270 h 273"/>
                <a:gd name="T78" fmla="*/ 176 w 356"/>
                <a:gd name="T79" fmla="*/ 271 h 273"/>
                <a:gd name="T80" fmla="*/ 240 w 356"/>
                <a:gd name="T81" fmla="*/ 265 h 273"/>
                <a:gd name="T82" fmla="*/ 345 w 356"/>
                <a:gd name="T83" fmla="*/ 242 h 273"/>
                <a:gd name="T84" fmla="*/ 347 w 356"/>
                <a:gd name="T85" fmla="*/ 241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56" h="273">
                  <a:moveTo>
                    <a:pt x="347" y="241"/>
                  </a:moveTo>
                  <a:lnTo>
                    <a:pt x="347" y="241"/>
                  </a:lnTo>
                  <a:lnTo>
                    <a:pt x="341" y="228"/>
                  </a:lnTo>
                  <a:lnTo>
                    <a:pt x="337" y="216"/>
                  </a:lnTo>
                  <a:lnTo>
                    <a:pt x="335" y="206"/>
                  </a:lnTo>
                  <a:lnTo>
                    <a:pt x="334" y="195"/>
                  </a:lnTo>
                  <a:lnTo>
                    <a:pt x="334" y="185"/>
                  </a:lnTo>
                  <a:lnTo>
                    <a:pt x="335" y="177"/>
                  </a:lnTo>
                  <a:lnTo>
                    <a:pt x="337" y="168"/>
                  </a:lnTo>
                  <a:lnTo>
                    <a:pt x="341" y="159"/>
                  </a:lnTo>
                  <a:lnTo>
                    <a:pt x="347" y="145"/>
                  </a:lnTo>
                  <a:lnTo>
                    <a:pt x="353" y="131"/>
                  </a:lnTo>
                  <a:lnTo>
                    <a:pt x="355" y="126"/>
                  </a:lnTo>
                  <a:lnTo>
                    <a:pt x="356" y="120"/>
                  </a:lnTo>
                  <a:lnTo>
                    <a:pt x="356" y="116"/>
                  </a:lnTo>
                  <a:lnTo>
                    <a:pt x="355" y="112"/>
                  </a:lnTo>
                  <a:lnTo>
                    <a:pt x="355" y="112"/>
                  </a:lnTo>
                  <a:lnTo>
                    <a:pt x="350" y="105"/>
                  </a:lnTo>
                  <a:lnTo>
                    <a:pt x="346" y="99"/>
                  </a:lnTo>
                  <a:lnTo>
                    <a:pt x="341" y="95"/>
                  </a:lnTo>
                  <a:lnTo>
                    <a:pt x="334" y="91"/>
                  </a:lnTo>
                  <a:lnTo>
                    <a:pt x="334" y="91"/>
                  </a:lnTo>
                  <a:lnTo>
                    <a:pt x="331" y="90"/>
                  </a:lnTo>
                  <a:lnTo>
                    <a:pt x="326" y="90"/>
                  </a:lnTo>
                  <a:lnTo>
                    <a:pt x="323" y="91"/>
                  </a:lnTo>
                  <a:lnTo>
                    <a:pt x="321" y="90"/>
                  </a:lnTo>
                  <a:lnTo>
                    <a:pt x="321" y="90"/>
                  </a:lnTo>
                  <a:lnTo>
                    <a:pt x="317" y="86"/>
                  </a:lnTo>
                  <a:lnTo>
                    <a:pt x="316" y="83"/>
                  </a:lnTo>
                  <a:lnTo>
                    <a:pt x="316" y="75"/>
                  </a:lnTo>
                  <a:lnTo>
                    <a:pt x="315" y="69"/>
                  </a:lnTo>
                  <a:lnTo>
                    <a:pt x="314" y="66"/>
                  </a:lnTo>
                  <a:lnTo>
                    <a:pt x="311" y="64"/>
                  </a:lnTo>
                  <a:lnTo>
                    <a:pt x="311" y="64"/>
                  </a:lnTo>
                  <a:lnTo>
                    <a:pt x="305" y="62"/>
                  </a:lnTo>
                  <a:lnTo>
                    <a:pt x="300" y="61"/>
                  </a:lnTo>
                  <a:lnTo>
                    <a:pt x="288" y="60"/>
                  </a:lnTo>
                  <a:lnTo>
                    <a:pt x="276" y="60"/>
                  </a:lnTo>
                  <a:lnTo>
                    <a:pt x="263" y="61"/>
                  </a:lnTo>
                  <a:lnTo>
                    <a:pt x="237" y="64"/>
                  </a:lnTo>
                  <a:lnTo>
                    <a:pt x="225" y="64"/>
                  </a:lnTo>
                  <a:lnTo>
                    <a:pt x="212" y="63"/>
                  </a:lnTo>
                  <a:lnTo>
                    <a:pt x="212" y="63"/>
                  </a:lnTo>
                  <a:lnTo>
                    <a:pt x="211" y="63"/>
                  </a:lnTo>
                  <a:lnTo>
                    <a:pt x="211" y="62"/>
                  </a:lnTo>
                  <a:lnTo>
                    <a:pt x="212" y="60"/>
                  </a:lnTo>
                  <a:lnTo>
                    <a:pt x="213" y="58"/>
                  </a:lnTo>
                  <a:lnTo>
                    <a:pt x="213" y="57"/>
                  </a:lnTo>
                  <a:lnTo>
                    <a:pt x="212" y="55"/>
                  </a:lnTo>
                  <a:lnTo>
                    <a:pt x="212" y="55"/>
                  </a:lnTo>
                  <a:lnTo>
                    <a:pt x="201" y="51"/>
                  </a:lnTo>
                  <a:lnTo>
                    <a:pt x="187" y="47"/>
                  </a:lnTo>
                  <a:lnTo>
                    <a:pt x="162" y="39"/>
                  </a:lnTo>
                  <a:lnTo>
                    <a:pt x="149" y="34"/>
                  </a:lnTo>
                  <a:lnTo>
                    <a:pt x="136" y="29"/>
                  </a:lnTo>
                  <a:lnTo>
                    <a:pt x="125" y="23"/>
                  </a:lnTo>
                  <a:lnTo>
                    <a:pt x="115" y="18"/>
                  </a:lnTo>
                  <a:lnTo>
                    <a:pt x="115" y="18"/>
                  </a:lnTo>
                  <a:lnTo>
                    <a:pt x="112" y="16"/>
                  </a:lnTo>
                  <a:lnTo>
                    <a:pt x="111" y="14"/>
                  </a:lnTo>
                  <a:lnTo>
                    <a:pt x="109" y="8"/>
                  </a:lnTo>
                  <a:lnTo>
                    <a:pt x="107" y="4"/>
                  </a:lnTo>
                  <a:lnTo>
                    <a:pt x="106" y="1"/>
                  </a:lnTo>
                  <a:lnTo>
                    <a:pt x="104" y="0"/>
                  </a:lnTo>
                  <a:lnTo>
                    <a:pt x="104" y="0"/>
                  </a:lnTo>
                  <a:lnTo>
                    <a:pt x="101" y="0"/>
                  </a:lnTo>
                  <a:lnTo>
                    <a:pt x="99" y="0"/>
                  </a:lnTo>
                  <a:lnTo>
                    <a:pt x="95" y="3"/>
                  </a:lnTo>
                  <a:lnTo>
                    <a:pt x="92" y="5"/>
                  </a:lnTo>
                  <a:lnTo>
                    <a:pt x="86" y="7"/>
                  </a:lnTo>
                  <a:lnTo>
                    <a:pt x="86" y="7"/>
                  </a:lnTo>
                  <a:lnTo>
                    <a:pt x="87" y="10"/>
                  </a:lnTo>
                  <a:lnTo>
                    <a:pt x="87" y="14"/>
                  </a:lnTo>
                  <a:lnTo>
                    <a:pt x="86" y="17"/>
                  </a:lnTo>
                  <a:lnTo>
                    <a:pt x="84" y="19"/>
                  </a:lnTo>
                  <a:lnTo>
                    <a:pt x="84" y="19"/>
                  </a:lnTo>
                  <a:lnTo>
                    <a:pt x="83" y="20"/>
                  </a:lnTo>
                  <a:lnTo>
                    <a:pt x="80" y="20"/>
                  </a:lnTo>
                  <a:lnTo>
                    <a:pt x="76" y="19"/>
                  </a:lnTo>
                  <a:lnTo>
                    <a:pt x="72" y="18"/>
                  </a:lnTo>
                  <a:lnTo>
                    <a:pt x="71" y="18"/>
                  </a:lnTo>
                  <a:lnTo>
                    <a:pt x="71" y="19"/>
                  </a:lnTo>
                  <a:lnTo>
                    <a:pt x="71" y="19"/>
                  </a:lnTo>
                  <a:lnTo>
                    <a:pt x="69" y="22"/>
                  </a:lnTo>
                  <a:lnTo>
                    <a:pt x="69" y="27"/>
                  </a:lnTo>
                  <a:lnTo>
                    <a:pt x="71" y="34"/>
                  </a:lnTo>
                  <a:lnTo>
                    <a:pt x="74" y="43"/>
                  </a:lnTo>
                  <a:lnTo>
                    <a:pt x="77" y="51"/>
                  </a:lnTo>
                  <a:lnTo>
                    <a:pt x="80" y="60"/>
                  </a:lnTo>
                  <a:lnTo>
                    <a:pt x="83" y="68"/>
                  </a:lnTo>
                  <a:lnTo>
                    <a:pt x="84" y="75"/>
                  </a:lnTo>
                  <a:lnTo>
                    <a:pt x="83" y="80"/>
                  </a:lnTo>
                  <a:lnTo>
                    <a:pt x="82" y="83"/>
                  </a:lnTo>
                  <a:lnTo>
                    <a:pt x="82" y="83"/>
                  </a:lnTo>
                  <a:lnTo>
                    <a:pt x="78" y="87"/>
                  </a:lnTo>
                  <a:lnTo>
                    <a:pt x="74" y="91"/>
                  </a:lnTo>
                  <a:lnTo>
                    <a:pt x="68" y="93"/>
                  </a:lnTo>
                  <a:lnTo>
                    <a:pt x="63" y="95"/>
                  </a:lnTo>
                  <a:lnTo>
                    <a:pt x="49" y="97"/>
                  </a:lnTo>
                  <a:lnTo>
                    <a:pt x="34" y="98"/>
                  </a:lnTo>
                  <a:lnTo>
                    <a:pt x="20" y="97"/>
                  </a:lnTo>
                  <a:lnTo>
                    <a:pt x="8" y="95"/>
                  </a:lnTo>
                  <a:lnTo>
                    <a:pt x="4" y="93"/>
                  </a:lnTo>
                  <a:lnTo>
                    <a:pt x="1" y="92"/>
                  </a:lnTo>
                  <a:lnTo>
                    <a:pt x="0" y="90"/>
                  </a:lnTo>
                  <a:lnTo>
                    <a:pt x="0" y="87"/>
                  </a:lnTo>
                  <a:lnTo>
                    <a:pt x="0" y="87"/>
                  </a:lnTo>
                  <a:lnTo>
                    <a:pt x="1" y="93"/>
                  </a:lnTo>
                  <a:lnTo>
                    <a:pt x="1" y="108"/>
                  </a:lnTo>
                  <a:lnTo>
                    <a:pt x="1" y="158"/>
                  </a:lnTo>
                  <a:lnTo>
                    <a:pt x="0" y="248"/>
                  </a:lnTo>
                  <a:lnTo>
                    <a:pt x="0" y="248"/>
                  </a:lnTo>
                  <a:lnTo>
                    <a:pt x="23" y="256"/>
                  </a:lnTo>
                  <a:lnTo>
                    <a:pt x="46" y="262"/>
                  </a:lnTo>
                  <a:lnTo>
                    <a:pt x="68" y="265"/>
                  </a:lnTo>
                  <a:lnTo>
                    <a:pt x="90" y="268"/>
                  </a:lnTo>
                  <a:lnTo>
                    <a:pt x="112" y="270"/>
                  </a:lnTo>
                  <a:lnTo>
                    <a:pt x="134" y="273"/>
                  </a:lnTo>
                  <a:lnTo>
                    <a:pt x="155" y="273"/>
                  </a:lnTo>
                  <a:lnTo>
                    <a:pt x="176" y="271"/>
                  </a:lnTo>
                  <a:lnTo>
                    <a:pt x="198" y="270"/>
                  </a:lnTo>
                  <a:lnTo>
                    <a:pt x="219" y="268"/>
                  </a:lnTo>
                  <a:lnTo>
                    <a:pt x="240" y="265"/>
                  </a:lnTo>
                  <a:lnTo>
                    <a:pt x="261" y="262"/>
                  </a:lnTo>
                  <a:lnTo>
                    <a:pt x="303" y="253"/>
                  </a:lnTo>
                  <a:lnTo>
                    <a:pt x="345" y="242"/>
                  </a:lnTo>
                  <a:lnTo>
                    <a:pt x="345" y="242"/>
                  </a:lnTo>
                  <a:lnTo>
                    <a:pt x="347" y="241"/>
                  </a:lnTo>
                  <a:lnTo>
                    <a:pt x="347" y="241"/>
                  </a:lnTo>
                  <a:close/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2" name="Freeform 152"/>
            <p:cNvSpPr>
              <a:spLocks/>
            </p:cNvSpPr>
            <p:nvPr/>
          </p:nvSpPr>
          <p:spPr bwMode="auto">
            <a:xfrm>
              <a:off x="1416239" y="3699706"/>
              <a:ext cx="140986" cy="199577"/>
            </a:xfrm>
            <a:custGeom>
              <a:avLst/>
              <a:gdLst>
                <a:gd name="T0" fmla="*/ 563 w 925"/>
                <a:gd name="T1" fmla="*/ 197 h 1310"/>
                <a:gd name="T2" fmla="*/ 528 w 925"/>
                <a:gd name="T3" fmla="*/ 236 h 1310"/>
                <a:gd name="T4" fmla="*/ 508 w 925"/>
                <a:gd name="T5" fmla="*/ 287 h 1310"/>
                <a:gd name="T6" fmla="*/ 497 w 925"/>
                <a:gd name="T7" fmla="*/ 344 h 1310"/>
                <a:gd name="T8" fmla="*/ 494 w 925"/>
                <a:gd name="T9" fmla="*/ 380 h 1310"/>
                <a:gd name="T10" fmla="*/ 500 w 925"/>
                <a:gd name="T11" fmla="*/ 399 h 1310"/>
                <a:gd name="T12" fmla="*/ 531 w 925"/>
                <a:gd name="T13" fmla="*/ 494 h 1310"/>
                <a:gd name="T14" fmla="*/ 666 w 925"/>
                <a:gd name="T15" fmla="*/ 615 h 1310"/>
                <a:gd name="T16" fmla="*/ 786 w 925"/>
                <a:gd name="T17" fmla="*/ 775 h 1310"/>
                <a:gd name="T18" fmla="*/ 811 w 925"/>
                <a:gd name="T19" fmla="*/ 926 h 1310"/>
                <a:gd name="T20" fmla="*/ 897 w 925"/>
                <a:gd name="T21" fmla="*/ 1049 h 1310"/>
                <a:gd name="T22" fmla="*/ 924 w 925"/>
                <a:gd name="T23" fmla="*/ 1121 h 1310"/>
                <a:gd name="T24" fmla="*/ 884 w 925"/>
                <a:gd name="T25" fmla="*/ 1162 h 1310"/>
                <a:gd name="T26" fmla="*/ 794 w 925"/>
                <a:gd name="T27" fmla="*/ 1176 h 1310"/>
                <a:gd name="T28" fmla="*/ 762 w 925"/>
                <a:gd name="T29" fmla="*/ 1197 h 1310"/>
                <a:gd name="T30" fmla="*/ 704 w 925"/>
                <a:gd name="T31" fmla="*/ 1225 h 1310"/>
                <a:gd name="T32" fmla="*/ 641 w 925"/>
                <a:gd name="T33" fmla="*/ 1271 h 1310"/>
                <a:gd name="T34" fmla="*/ 608 w 925"/>
                <a:gd name="T35" fmla="*/ 1292 h 1310"/>
                <a:gd name="T36" fmla="*/ 555 w 925"/>
                <a:gd name="T37" fmla="*/ 1310 h 1310"/>
                <a:gd name="T38" fmla="*/ 487 w 925"/>
                <a:gd name="T39" fmla="*/ 1262 h 1310"/>
                <a:gd name="T40" fmla="*/ 376 w 925"/>
                <a:gd name="T41" fmla="*/ 1203 h 1310"/>
                <a:gd name="T42" fmla="*/ 287 w 925"/>
                <a:gd name="T43" fmla="*/ 999 h 1310"/>
                <a:gd name="T44" fmla="*/ 94 w 925"/>
                <a:gd name="T45" fmla="*/ 944 h 1310"/>
                <a:gd name="T46" fmla="*/ 0 w 925"/>
                <a:gd name="T47" fmla="*/ 835 h 1310"/>
                <a:gd name="T48" fmla="*/ 15 w 925"/>
                <a:gd name="T49" fmla="*/ 630 h 1310"/>
                <a:gd name="T50" fmla="*/ 90 w 925"/>
                <a:gd name="T51" fmla="*/ 462 h 1310"/>
                <a:gd name="T52" fmla="*/ 214 w 925"/>
                <a:gd name="T53" fmla="*/ 470 h 1310"/>
                <a:gd name="T54" fmla="*/ 339 w 925"/>
                <a:gd name="T55" fmla="*/ 532 h 1310"/>
                <a:gd name="T56" fmla="*/ 312 w 925"/>
                <a:gd name="T57" fmla="*/ 311 h 1310"/>
                <a:gd name="T58" fmla="*/ 429 w 925"/>
                <a:gd name="T59" fmla="*/ 262 h 1310"/>
                <a:gd name="T60" fmla="*/ 469 w 925"/>
                <a:gd name="T61" fmla="*/ 151 h 1310"/>
                <a:gd name="T62" fmla="*/ 538 w 925"/>
                <a:gd name="T63" fmla="*/ 80 h 1310"/>
                <a:gd name="T64" fmla="*/ 573 w 925"/>
                <a:gd name="T65" fmla="*/ 25 h 1310"/>
                <a:gd name="T66" fmla="*/ 636 w 925"/>
                <a:gd name="T67" fmla="*/ 32 h 1310"/>
                <a:gd name="T68" fmla="*/ 672 w 925"/>
                <a:gd name="T69" fmla="*/ 47 h 1310"/>
                <a:gd name="T70" fmla="*/ 678 w 925"/>
                <a:gd name="T71" fmla="*/ 50 h 1310"/>
                <a:gd name="T72" fmla="*/ 682 w 925"/>
                <a:gd name="T73" fmla="*/ 61 h 1310"/>
                <a:gd name="T74" fmla="*/ 675 w 925"/>
                <a:gd name="T75" fmla="*/ 80 h 1310"/>
                <a:gd name="T76" fmla="*/ 664 w 925"/>
                <a:gd name="T77" fmla="*/ 91 h 1310"/>
                <a:gd name="T78" fmla="*/ 654 w 925"/>
                <a:gd name="T79" fmla="*/ 103 h 1310"/>
                <a:gd name="T80" fmla="*/ 654 w 925"/>
                <a:gd name="T81" fmla="*/ 113 h 1310"/>
                <a:gd name="T82" fmla="*/ 657 w 925"/>
                <a:gd name="T83" fmla="*/ 123 h 1310"/>
                <a:gd name="T84" fmla="*/ 649 w 925"/>
                <a:gd name="T85" fmla="*/ 134 h 1310"/>
                <a:gd name="T86" fmla="*/ 624 w 925"/>
                <a:gd name="T87" fmla="*/ 150 h 1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925" h="1310">
                  <a:moveTo>
                    <a:pt x="624" y="150"/>
                  </a:moveTo>
                  <a:lnTo>
                    <a:pt x="599" y="176"/>
                  </a:lnTo>
                  <a:lnTo>
                    <a:pt x="563" y="197"/>
                  </a:lnTo>
                  <a:lnTo>
                    <a:pt x="534" y="225"/>
                  </a:lnTo>
                  <a:lnTo>
                    <a:pt x="534" y="225"/>
                  </a:lnTo>
                  <a:lnTo>
                    <a:pt x="528" y="236"/>
                  </a:lnTo>
                  <a:lnTo>
                    <a:pt x="522" y="248"/>
                  </a:lnTo>
                  <a:lnTo>
                    <a:pt x="514" y="265"/>
                  </a:lnTo>
                  <a:lnTo>
                    <a:pt x="508" y="287"/>
                  </a:lnTo>
                  <a:lnTo>
                    <a:pt x="501" y="313"/>
                  </a:lnTo>
                  <a:lnTo>
                    <a:pt x="498" y="329"/>
                  </a:lnTo>
                  <a:lnTo>
                    <a:pt x="497" y="344"/>
                  </a:lnTo>
                  <a:lnTo>
                    <a:pt x="494" y="362"/>
                  </a:lnTo>
                  <a:lnTo>
                    <a:pt x="494" y="380"/>
                  </a:lnTo>
                  <a:lnTo>
                    <a:pt x="494" y="380"/>
                  </a:lnTo>
                  <a:lnTo>
                    <a:pt x="495" y="385"/>
                  </a:lnTo>
                  <a:lnTo>
                    <a:pt x="498" y="392"/>
                  </a:lnTo>
                  <a:lnTo>
                    <a:pt x="500" y="399"/>
                  </a:lnTo>
                  <a:lnTo>
                    <a:pt x="506" y="437"/>
                  </a:lnTo>
                  <a:lnTo>
                    <a:pt x="516" y="463"/>
                  </a:lnTo>
                  <a:lnTo>
                    <a:pt x="531" y="494"/>
                  </a:lnTo>
                  <a:lnTo>
                    <a:pt x="570" y="524"/>
                  </a:lnTo>
                  <a:lnTo>
                    <a:pt x="596" y="552"/>
                  </a:lnTo>
                  <a:lnTo>
                    <a:pt x="666" y="615"/>
                  </a:lnTo>
                  <a:lnTo>
                    <a:pt x="748" y="679"/>
                  </a:lnTo>
                  <a:lnTo>
                    <a:pt x="770" y="717"/>
                  </a:lnTo>
                  <a:lnTo>
                    <a:pt x="786" y="775"/>
                  </a:lnTo>
                  <a:lnTo>
                    <a:pt x="784" y="829"/>
                  </a:lnTo>
                  <a:lnTo>
                    <a:pt x="785" y="877"/>
                  </a:lnTo>
                  <a:lnTo>
                    <a:pt x="811" y="926"/>
                  </a:lnTo>
                  <a:lnTo>
                    <a:pt x="823" y="974"/>
                  </a:lnTo>
                  <a:lnTo>
                    <a:pt x="836" y="1006"/>
                  </a:lnTo>
                  <a:lnTo>
                    <a:pt x="897" y="1049"/>
                  </a:lnTo>
                  <a:lnTo>
                    <a:pt x="912" y="1073"/>
                  </a:lnTo>
                  <a:lnTo>
                    <a:pt x="920" y="1096"/>
                  </a:lnTo>
                  <a:lnTo>
                    <a:pt x="924" y="1121"/>
                  </a:lnTo>
                  <a:lnTo>
                    <a:pt x="925" y="1152"/>
                  </a:lnTo>
                  <a:lnTo>
                    <a:pt x="908" y="1162"/>
                  </a:lnTo>
                  <a:lnTo>
                    <a:pt x="884" y="1162"/>
                  </a:lnTo>
                  <a:lnTo>
                    <a:pt x="867" y="1150"/>
                  </a:lnTo>
                  <a:lnTo>
                    <a:pt x="819" y="1150"/>
                  </a:lnTo>
                  <a:lnTo>
                    <a:pt x="794" y="1176"/>
                  </a:lnTo>
                  <a:lnTo>
                    <a:pt x="785" y="1203"/>
                  </a:lnTo>
                  <a:lnTo>
                    <a:pt x="775" y="1208"/>
                  </a:lnTo>
                  <a:lnTo>
                    <a:pt x="762" y="1197"/>
                  </a:lnTo>
                  <a:lnTo>
                    <a:pt x="746" y="1197"/>
                  </a:lnTo>
                  <a:lnTo>
                    <a:pt x="724" y="1227"/>
                  </a:lnTo>
                  <a:lnTo>
                    <a:pt x="704" y="1225"/>
                  </a:lnTo>
                  <a:lnTo>
                    <a:pt x="689" y="1248"/>
                  </a:lnTo>
                  <a:lnTo>
                    <a:pt x="657" y="1273"/>
                  </a:lnTo>
                  <a:lnTo>
                    <a:pt x="641" y="1271"/>
                  </a:lnTo>
                  <a:lnTo>
                    <a:pt x="634" y="1292"/>
                  </a:lnTo>
                  <a:lnTo>
                    <a:pt x="621" y="1306"/>
                  </a:lnTo>
                  <a:lnTo>
                    <a:pt x="608" y="1292"/>
                  </a:lnTo>
                  <a:lnTo>
                    <a:pt x="592" y="1291"/>
                  </a:lnTo>
                  <a:lnTo>
                    <a:pt x="580" y="1310"/>
                  </a:lnTo>
                  <a:lnTo>
                    <a:pt x="555" y="1310"/>
                  </a:lnTo>
                  <a:lnTo>
                    <a:pt x="546" y="1291"/>
                  </a:lnTo>
                  <a:lnTo>
                    <a:pt x="534" y="1292"/>
                  </a:lnTo>
                  <a:lnTo>
                    <a:pt x="487" y="1262"/>
                  </a:lnTo>
                  <a:lnTo>
                    <a:pt x="439" y="1278"/>
                  </a:lnTo>
                  <a:lnTo>
                    <a:pt x="372" y="1233"/>
                  </a:lnTo>
                  <a:lnTo>
                    <a:pt x="376" y="1203"/>
                  </a:lnTo>
                  <a:lnTo>
                    <a:pt x="446" y="1203"/>
                  </a:lnTo>
                  <a:lnTo>
                    <a:pt x="372" y="1078"/>
                  </a:lnTo>
                  <a:lnTo>
                    <a:pt x="287" y="999"/>
                  </a:lnTo>
                  <a:lnTo>
                    <a:pt x="168" y="966"/>
                  </a:lnTo>
                  <a:lnTo>
                    <a:pt x="154" y="993"/>
                  </a:lnTo>
                  <a:lnTo>
                    <a:pt x="94" y="944"/>
                  </a:lnTo>
                  <a:lnTo>
                    <a:pt x="106" y="915"/>
                  </a:lnTo>
                  <a:lnTo>
                    <a:pt x="74" y="865"/>
                  </a:lnTo>
                  <a:lnTo>
                    <a:pt x="0" y="835"/>
                  </a:lnTo>
                  <a:lnTo>
                    <a:pt x="27" y="772"/>
                  </a:lnTo>
                  <a:lnTo>
                    <a:pt x="43" y="657"/>
                  </a:lnTo>
                  <a:lnTo>
                    <a:pt x="15" y="630"/>
                  </a:lnTo>
                  <a:lnTo>
                    <a:pt x="6" y="540"/>
                  </a:lnTo>
                  <a:lnTo>
                    <a:pt x="41" y="523"/>
                  </a:lnTo>
                  <a:lnTo>
                    <a:pt x="90" y="462"/>
                  </a:lnTo>
                  <a:lnTo>
                    <a:pt x="90" y="416"/>
                  </a:lnTo>
                  <a:lnTo>
                    <a:pt x="116" y="382"/>
                  </a:lnTo>
                  <a:lnTo>
                    <a:pt x="214" y="470"/>
                  </a:lnTo>
                  <a:lnTo>
                    <a:pt x="227" y="503"/>
                  </a:lnTo>
                  <a:lnTo>
                    <a:pt x="282" y="537"/>
                  </a:lnTo>
                  <a:lnTo>
                    <a:pt x="339" y="532"/>
                  </a:lnTo>
                  <a:lnTo>
                    <a:pt x="332" y="477"/>
                  </a:lnTo>
                  <a:lnTo>
                    <a:pt x="354" y="458"/>
                  </a:lnTo>
                  <a:lnTo>
                    <a:pt x="312" y="311"/>
                  </a:lnTo>
                  <a:lnTo>
                    <a:pt x="370" y="305"/>
                  </a:lnTo>
                  <a:lnTo>
                    <a:pt x="429" y="305"/>
                  </a:lnTo>
                  <a:lnTo>
                    <a:pt x="429" y="262"/>
                  </a:lnTo>
                  <a:lnTo>
                    <a:pt x="403" y="229"/>
                  </a:lnTo>
                  <a:lnTo>
                    <a:pt x="414" y="186"/>
                  </a:lnTo>
                  <a:lnTo>
                    <a:pt x="469" y="151"/>
                  </a:lnTo>
                  <a:lnTo>
                    <a:pt x="493" y="150"/>
                  </a:lnTo>
                  <a:lnTo>
                    <a:pt x="511" y="101"/>
                  </a:lnTo>
                  <a:lnTo>
                    <a:pt x="538" y="80"/>
                  </a:lnTo>
                  <a:lnTo>
                    <a:pt x="577" y="91"/>
                  </a:lnTo>
                  <a:lnTo>
                    <a:pt x="582" y="58"/>
                  </a:lnTo>
                  <a:lnTo>
                    <a:pt x="573" y="25"/>
                  </a:lnTo>
                  <a:lnTo>
                    <a:pt x="582" y="0"/>
                  </a:lnTo>
                  <a:lnTo>
                    <a:pt x="636" y="32"/>
                  </a:lnTo>
                  <a:lnTo>
                    <a:pt x="636" y="32"/>
                  </a:lnTo>
                  <a:lnTo>
                    <a:pt x="663" y="43"/>
                  </a:lnTo>
                  <a:lnTo>
                    <a:pt x="663" y="43"/>
                  </a:lnTo>
                  <a:lnTo>
                    <a:pt x="672" y="47"/>
                  </a:lnTo>
                  <a:lnTo>
                    <a:pt x="675" y="48"/>
                  </a:lnTo>
                  <a:lnTo>
                    <a:pt x="678" y="50"/>
                  </a:lnTo>
                  <a:lnTo>
                    <a:pt x="678" y="50"/>
                  </a:lnTo>
                  <a:lnTo>
                    <a:pt x="681" y="53"/>
                  </a:lnTo>
                  <a:lnTo>
                    <a:pt x="682" y="57"/>
                  </a:lnTo>
                  <a:lnTo>
                    <a:pt x="682" y="61"/>
                  </a:lnTo>
                  <a:lnTo>
                    <a:pt x="681" y="65"/>
                  </a:lnTo>
                  <a:lnTo>
                    <a:pt x="678" y="73"/>
                  </a:lnTo>
                  <a:lnTo>
                    <a:pt x="675" y="80"/>
                  </a:lnTo>
                  <a:lnTo>
                    <a:pt x="675" y="80"/>
                  </a:lnTo>
                  <a:lnTo>
                    <a:pt x="670" y="85"/>
                  </a:lnTo>
                  <a:lnTo>
                    <a:pt x="664" y="91"/>
                  </a:lnTo>
                  <a:lnTo>
                    <a:pt x="659" y="97"/>
                  </a:lnTo>
                  <a:lnTo>
                    <a:pt x="654" y="103"/>
                  </a:lnTo>
                  <a:lnTo>
                    <a:pt x="654" y="103"/>
                  </a:lnTo>
                  <a:lnTo>
                    <a:pt x="653" y="106"/>
                  </a:lnTo>
                  <a:lnTo>
                    <a:pt x="653" y="108"/>
                  </a:lnTo>
                  <a:lnTo>
                    <a:pt x="654" y="113"/>
                  </a:lnTo>
                  <a:lnTo>
                    <a:pt x="655" y="117"/>
                  </a:lnTo>
                  <a:lnTo>
                    <a:pt x="657" y="123"/>
                  </a:lnTo>
                  <a:lnTo>
                    <a:pt x="657" y="123"/>
                  </a:lnTo>
                  <a:lnTo>
                    <a:pt x="656" y="126"/>
                  </a:lnTo>
                  <a:lnTo>
                    <a:pt x="655" y="129"/>
                  </a:lnTo>
                  <a:lnTo>
                    <a:pt x="649" y="134"/>
                  </a:lnTo>
                  <a:lnTo>
                    <a:pt x="649" y="134"/>
                  </a:lnTo>
                  <a:lnTo>
                    <a:pt x="624" y="150"/>
                  </a:lnTo>
                  <a:lnTo>
                    <a:pt x="624" y="150"/>
                  </a:lnTo>
                  <a:close/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3" name="Freeform 153"/>
            <p:cNvSpPr>
              <a:spLocks noEditPoints="1"/>
            </p:cNvSpPr>
            <p:nvPr/>
          </p:nvSpPr>
          <p:spPr bwMode="auto">
            <a:xfrm>
              <a:off x="895325" y="2351189"/>
              <a:ext cx="657322" cy="1032674"/>
            </a:xfrm>
            <a:custGeom>
              <a:avLst/>
              <a:gdLst>
                <a:gd name="T0" fmla="*/ 3079 w 4304"/>
                <a:gd name="T1" fmla="*/ 781 h 6770"/>
                <a:gd name="T2" fmla="*/ 3128 w 4304"/>
                <a:gd name="T3" fmla="*/ 1895 h 6770"/>
                <a:gd name="T4" fmla="*/ 3265 w 4304"/>
                <a:gd name="T5" fmla="*/ 1695 h 6770"/>
                <a:gd name="T6" fmla="*/ 3308 w 4304"/>
                <a:gd name="T7" fmla="*/ 1644 h 6770"/>
                <a:gd name="T8" fmla="*/ 3334 w 4304"/>
                <a:gd name="T9" fmla="*/ 1521 h 6770"/>
                <a:gd name="T10" fmla="*/ 3350 w 4304"/>
                <a:gd name="T11" fmla="*/ 1285 h 6770"/>
                <a:gd name="T12" fmla="*/ 3503 w 4304"/>
                <a:gd name="T13" fmla="*/ 1199 h 6770"/>
                <a:gd name="T14" fmla="*/ 3666 w 4304"/>
                <a:gd name="T15" fmla="*/ 945 h 6770"/>
                <a:gd name="T16" fmla="*/ 4132 w 4304"/>
                <a:gd name="T17" fmla="*/ 500 h 6770"/>
                <a:gd name="T18" fmla="*/ 4288 w 4304"/>
                <a:gd name="T19" fmla="*/ 217 h 6770"/>
                <a:gd name="T20" fmla="*/ 4100 w 4304"/>
                <a:gd name="T21" fmla="*/ 27 h 6770"/>
                <a:gd name="T22" fmla="*/ 3856 w 4304"/>
                <a:gd name="T23" fmla="*/ 194 h 6770"/>
                <a:gd name="T24" fmla="*/ 3689 w 4304"/>
                <a:gd name="T25" fmla="*/ 413 h 6770"/>
                <a:gd name="T26" fmla="*/ 3510 w 4304"/>
                <a:gd name="T27" fmla="*/ 505 h 6770"/>
                <a:gd name="T28" fmla="*/ 3309 w 4304"/>
                <a:gd name="T29" fmla="*/ 653 h 6770"/>
                <a:gd name="T30" fmla="*/ 3222 w 4304"/>
                <a:gd name="T31" fmla="*/ 728 h 6770"/>
                <a:gd name="T32" fmla="*/ 3024 w 4304"/>
                <a:gd name="T33" fmla="*/ 911 h 6770"/>
                <a:gd name="T34" fmla="*/ 2945 w 4304"/>
                <a:gd name="T35" fmla="*/ 1069 h 6770"/>
                <a:gd name="T36" fmla="*/ 2848 w 4304"/>
                <a:gd name="T37" fmla="*/ 1236 h 6770"/>
                <a:gd name="T38" fmla="*/ 3005 w 4304"/>
                <a:gd name="T39" fmla="*/ 1299 h 6770"/>
                <a:gd name="T40" fmla="*/ 2969 w 4304"/>
                <a:gd name="T41" fmla="*/ 1424 h 6770"/>
                <a:gd name="T42" fmla="*/ 2926 w 4304"/>
                <a:gd name="T43" fmla="*/ 1533 h 6770"/>
                <a:gd name="T44" fmla="*/ 2939 w 4304"/>
                <a:gd name="T45" fmla="*/ 1604 h 6770"/>
                <a:gd name="T46" fmla="*/ 2790 w 4304"/>
                <a:gd name="T47" fmla="*/ 1724 h 6770"/>
                <a:gd name="T48" fmla="*/ 2912 w 4304"/>
                <a:gd name="T49" fmla="*/ 1776 h 6770"/>
                <a:gd name="T50" fmla="*/ 2855 w 4304"/>
                <a:gd name="T51" fmla="*/ 1896 h 6770"/>
                <a:gd name="T52" fmla="*/ 3019 w 4304"/>
                <a:gd name="T53" fmla="*/ 2914 h 6770"/>
                <a:gd name="T54" fmla="*/ 2960 w 4304"/>
                <a:gd name="T55" fmla="*/ 2874 h 6770"/>
                <a:gd name="T56" fmla="*/ 3463 w 4304"/>
                <a:gd name="T57" fmla="*/ 2826 h 6770"/>
                <a:gd name="T58" fmla="*/ 3199 w 4304"/>
                <a:gd name="T59" fmla="*/ 2197 h 6770"/>
                <a:gd name="T60" fmla="*/ 3146 w 4304"/>
                <a:gd name="T61" fmla="*/ 2044 h 6770"/>
                <a:gd name="T62" fmla="*/ 2834 w 4304"/>
                <a:gd name="T63" fmla="*/ 1997 h 6770"/>
                <a:gd name="T64" fmla="*/ 2713 w 4304"/>
                <a:gd name="T65" fmla="*/ 2273 h 6770"/>
                <a:gd name="T66" fmla="*/ 2820 w 4304"/>
                <a:gd name="T67" fmla="*/ 2341 h 6770"/>
                <a:gd name="T68" fmla="*/ 2760 w 4304"/>
                <a:gd name="T69" fmla="*/ 2508 h 6770"/>
                <a:gd name="T70" fmla="*/ 2824 w 4304"/>
                <a:gd name="T71" fmla="*/ 2807 h 6770"/>
                <a:gd name="T72" fmla="*/ 2953 w 4304"/>
                <a:gd name="T73" fmla="*/ 2773 h 6770"/>
                <a:gd name="T74" fmla="*/ 3151 w 4304"/>
                <a:gd name="T75" fmla="*/ 2833 h 6770"/>
                <a:gd name="T76" fmla="*/ 3093 w 4304"/>
                <a:gd name="T77" fmla="*/ 2999 h 6770"/>
                <a:gd name="T78" fmla="*/ 3391 w 4304"/>
                <a:gd name="T79" fmla="*/ 3069 h 6770"/>
                <a:gd name="T80" fmla="*/ 3466 w 4304"/>
                <a:gd name="T81" fmla="*/ 3042 h 6770"/>
                <a:gd name="T82" fmla="*/ 3611 w 4304"/>
                <a:gd name="T83" fmla="*/ 3092 h 6770"/>
                <a:gd name="T84" fmla="*/ 3679 w 4304"/>
                <a:gd name="T85" fmla="*/ 2967 h 6770"/>
                <a:gd name="T86" fmla="*/ 900 w 4304"/>
                <a:gd name="T87" fmla="*/ 5261 h 6770"/>
                <a:gd name="T88" fmla="*/ 1870 w 4304"/>
                <a:gd name="T89" fmla="*/ 4639 h 6770"/>
                <a:gd name="T90" fmla="*/ 2746 w 4304"/>
                <a:gd name="T91" fmla="*/ 3625 h 6770"/>
                <a:gd name="T92" fmla="*/ 2581 w 4304"/>
                <a:gd name="T93" fmla="*/ 3868 h 6770"/>
                <a:gd name="T94" fmla="*/ 2938 w 4304"/>
                <a:gd name="T95" fmla="*/ 3912 h 6770"/>
                <a:gd name="T96" fmla="*/ 3439 w 4304"/>
                <a:gd name="T97" fmla="*/ 3890 h 6770"/>
                <a:gd name="T98" fmla="*/ 3852 w 4304"/>
                <a:gd name="T99" fmla="*/ 3694 h 6770"/>
                <a:gd name="T100" fmla="*/ 3570 w 4304"/>
                <a:gd name="T101" fmla="*/ 3685 h 6770"/>
                <a:gd name="T102" fmla="*/ 3515 w 4304"/>
                <a:gd name="T103" fmla="*/ 3665 h 6770"/>
                <a:gd name="T104" fmla="*/ 4131 w 4304"/>
                <a:gd name="T105" fmla="*/ 3558 h 6770"/>
                <a:gd name="T106" fmla="*/ 4002 w 4304"/>
                <a:gd name="T107" fmla="*/ 3428 h 6770"/>
                <a:gd name="T108" fmla="*/ 3977 w 4304"/>
                <a:gd name="T109" fmla="*/ 3079 h 6770"/>
                <a:gd name="T110" fmla="*/ 3851 w 4304"/>
                <a:gd name="T111" fmla="*/ 3112 h 6770"/>
                <a:gd name="T112" fmla="*/ 4073 w 4304"/>
                <a:gd name="T113" fmla="*/ 3298 h 6770"/>
                <a:gd name="T114" fmla="*/ 0 w 4304"/>
                <a:gd name="T115" fmla="*/ 6750 h 67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304" h="6770">
                  <a:moveTo>
                    <a:pt x="3079" y="781"/>
                  </a:moveTo>
                  <a:lnTo>
                    <a:pt x="3092" y="776"/>
                  </a:lnTo>
                  <a:lnTo>
                    <a:pt x="3102" y="757"/>
                  </a:lnTo>
                  <a:lnTo>
                    <a:pt x="3151" y="724"/>
                  </a:lnTo>
                  <a:lnTo>
                    <a:pt x="3158" y="699"/>
                  </a:lnTo>
                  <a:lnTo>
                    <a:pt x="3146" y="697"/>
                  </a:lnTo>
                  <a:lnTo>
                    <a:pt x="3106" y="726"/>
                  </a:lnTo>
                  <a:lnTo>
                    <a:pt x="3083" y="733"/>
                  </a:lnTo>
                  <a:lnTo>
                    <a:pt x="3063" y="757"/>
                  </a:lnTo>
                  <a:lnTo>
                    <a:pt x="3079" y="781"/>
                  </a:lnTo>
                  <a:lnTo>
                    <a:pt x="3079" y="781"/>
                  </a:lnTo>
                  <a:close/>
                  <a:moveTo>
                    <a:pt x="2854" y="1959"/>
                  </a:moveTo>
                  <a:lnTo>
                    <a:pt x="2908" y="1960"/>
                  </a:lnTo>
                  <a:lnTo>
                    <a:pt x="2961" y="1933"/>
                  </a:lnTo>
                  <a:lnTo>
                    <a:pt x="3005" y="1914"/>
                  </a:lnTo>
                  <a:lnTo>
                    <a:pt x="3039" y="1921"/>
                  </a:lnTo>
                  <a:lnTo>
                    <a:pt x="3057" y="1942"/>
                  </a:lnTo>
                  <a:lnTo>
                    <a:pt x="3097" y="1952"/>
                  </a:lnTo>
                  <a:lnTo>
                    <a:pt x="3125" y="1936"/>
                  </a:lnTo>
                  <a:lnTo>
                    <a:pt x="3110" y="1916"/>
                  </a:lnTo>
                  <a:lnTo>
                    <a:pt x="3112" y="1889"/>
                  </a:lnTo>
                  <a:lnTo>
                    <a:pt x="3128" y="1895"/>
                  </a:lnTo>
                  <a:lnTo>
                    <a:pt x="3145" y="1931"/>
                  </a:lnTo>
                  <a:lnTo>
                    <a:pt x="3176" y="1947"/>
                  </a:lnTo>
                  <a:lnTo>
                    <a:pt x="3229" y="1947"/>
                  </a:lnTo>
                  <a:lnTo>
                    <a:pt x="3237" y="1927"/>
                  </a:lnTo>
                  <a:lnTo>
                    <a:pt x="3265" y="1920"/>
                  </a:lnTo>
                  <a:lnTo>
                    <a:pt x="3284" y="1875"/>
                  </a:lnTo>
                  <a:lnTo>
                    <a:pt x="3281" y="1835"/>
                  </a:lnTo>
                  <a:lnTo>
                    <a:pt x="3305" y="1796"/>
                  </a:lnTo>
                  <a:lnTo>
                    <a:pt x="3310" y="1763"/>
                  </a:lnTo>
                  <a:lnTo>
                    <a:pt x="3285" y="1741"/>
                  </a:lnTo>
                  <a:lnTo>
                    <a:pt x="3265" y="1695"/>
                  </a:lnTo>
                  <a:lnTo>
                    <a:pt x="3231" y="1688"/>
                  </a:lnTo>
                  <a:lnTo>
                    <a:pt x="3205" y="1688"/>
                  </a:lnTo>
                  <a:lnTo>
                    <a:pt x="3192" y="1670"/>
                  </a:lnTo>
                  <a:lnTo>
                    <a:pt x="3213" y="1660"/>
                  </a:lnTo>
                  <a:lnTo>
                    <a:pt x="3243" y="1668"/>
                  </a:lnTo>
                  <a:lnTo>
                    <a:pt x="3267" y="1660"/>
                  </a:lnTo>
                  <a:lnTo>
                    <a:pt x="3286" y="1689"/>
                  </a:lnTo>
                  <a:lnTo>
                    <a:pt x="3286" y="1711"/>
                  </a:lnTo>
                  <a:lnTo>
                    <a:pt x="3305" y="1722"/>
                  </a:lnTo>
                  <a:lnTo>
                    <a:pt x="3322" y="1698"/>
                  </a:lnTo>
                  <a:lnTo>
                    <a:pt x="3308" y="1644"/>
                  </a:lnTo>
                  <a:lnTo>
                    <a:pt x="3269" y="1592"/>
                  </a:lnTo>
                  <a:lnTo>
                    <a:pt x="3234" y="1542"/>
                  </a:lnTo>
                  <a:lnTo>
                    <a:pt x="3244" y="1522"/>
                  </a:lnTo>
                  <a:lnTo>
                    <a:pt x="3269" y="1551"/>
                  </a:lnTo>
                  <a:lnTo>
                    <a:pt x="3275" y="1577"/>
                  </a:lnTo>
                  <a:lnTo>
                    <a:pt x="3309" y="1594"/>
                  </a:lnTo>
                  <a:lnTo>
                    <a:pt x="3341" y="1603"/>
                  </a:lnTo>
                  <a:lnTo>
                    <a:pt x="3350" y="1582"/>
                  </a:lnTo>
                  <a:lnTo>
                    <a:pt x="3347" y="1558"/>
                  </a:lnTo>
                  <a:lnTo>
                    <a:pt x="3331" y="1543"/>
                  </a:lnTo>
                  <a:lnTo>
                    <a:pt x="3334" y="1521"/>
                  </a:lnTo>
                  <a:lnTo>
                    <a:pt x="3355" y="1484"/>
                  </a:lnTo>
                  <a:lnTo>
                    <a:pt x="3351" y="1450"/>
                  </a:lnTo>
                  <a:lnTo>
                    <a:pt x="3323" y="1415"/>
                  </a:lnTo>
                  <a:lnTo>
                    <a:pt x="3285" y="1367"/>
                  </a:lnTo>
                  <a:lnTo>
                    <a:pt x="3311" y="1364"/>
                  </a:lnTo>
                  <a:lnTo>
                    <a:pt x="3341" y="1390"/>
                  </a:lnTo>
                  <a:lnTo>
                    <a:pt x="3365" y="1384"/>
                  </a:lnTo>
                  <a:lnTo>
                    <a:pt x="3381" y="1344"/>
                  </a:lnTo>
                  <a:lnTo>
                    <a:pt x="3371" y="1333"/>
                  </a:lnTo>
                  <a:lnTo>
                    <a:pt x="3348" y="1332"/>
                  </a:lnTo>
                  <a:lnTo>
                    <a:pt x="3350" y="1285"/>
                  </a:lnTo>
                  <a:lnTo>
                    <a:pt x="3372" y="1279"/>
                  </a:lnTo>
                  <a:lnTo>
                    <a:pt x="3404" y="1301"/>
                  </a:lnTo>
                  <a:lnTo>
                    <a:pt x="3451" y="1320"/>
                  </a:lnTo>
                  <a:lnTo>
                    <a:pt x="3467" y="1299"/>
                  </a:lnTo>
                  <a:lnTo>
                    <a:pt x="3440" y="1281"/>
                  </a:lnTo>
                  <a:lnTo>
                    <a:pt x="3436" y="1261"/>
                  </a:lnTo>
                  <a:lnTo>
                    <a:pt x="3464" y="1263"/>
                  </a:lnTo>
                  <a:lnTo>
                    <a:pt x="3486" y="1273"/>
                  </a:lnTo>
                  <a:lnTo>
                    <a:pt x="3513" y="1250"/>
                  </a:lnTo>
                  <a:lnTo>
                    <a:pt x="3515" y="1213"/>
                  </a:lnTo>
                  <a:lnTo>
                    <a:pt x="3503" y="1199"/>
                  </a:lnTo>
                  <a:lnTo>
                    <a:pt x="3510" y="1185"/>
                  </a:lnTo>
                  <a:lnTo>
                    <a:pt x="3557" y="1162"/>
                  </a:lnTo>
                  <a:lnTo>
                    <a:pt x="3567" y="1137"/>
                  </a:lnTo>
                  <a:lnTo>
                    <a:pt x="3536" y="1116"/>
                  </a:lnTo>
                  <a:lnTo>
                    <a:pt x="3522" y="1089"/>
                  </a:lnTo>
                  <a:lnTo>
                    <a:pt x="3540" y="1058"/>
                  </a:lnTo>
                  <a:lnTo>
                    <a:pt x="3557" y="1089"/>
                  </a:lnTo>
                  <a:lnTo>
                    <a:pt x="3580" y="1072"/>
                  </a:lnTo>
                  <a:lnTo>
                    <a:pt x="3632" y="1005"/>
                  </a:lnTo>
                  <a:lnTo>
                    <a:pt x="3645" y="965"/>
                  </a:lnTo>
                  <a:lnTo>
                    <a:pt x="3666" y="945"/>
                  </a:lnTo>
                  <a:lnTo>
                    <a:pt x="3672" y="900"/>
                  </a:lnTo>
                  <a:lnTo>
                    <a:pt x="3724" y="867"/>
                  </a:lnTo>
                  <a:lnTo>
                    <a:pt x="3753" y="815"/>
                  </a:lnTo>
                  <a:lnTo>
                    <a:pt x="3774" y="749"/>
                  </a:lnTo>
                  <a:lnTo>
                    <a:pt x="3804" y="746"/>
                  </a:lnTo>
                  <a:lnTo>
                    <a:pt x="3871" y="696"/>
                  </a:lnTo>
                  <a:lnTo>
                    <a:pt x="3945" y="611"/>
                  </a:lnTo>
                  <a:lnTo>
                    <a:pt x="4004" y="564"/>
                  </a:lnTo>
                  <a:lnTo>
                    <a:pt x="4025" y="559"/>
                  </a:lnTo>
                  <a:lnTo>
                    <a:pt x="4075" y="517"/>
                  </a:lnTo>
                  <a:lnTo>
                    <a:pt x="4132" y="500"/>
                  </a:lnTo>
                  <a:lnTo>
                    <a:pt x="4167" y="472"/>
                  </a:lnTo>
                  <a:lnTo>
                    <a:pt x="4218" y="409"/>
                  </a:lnTo>
                  <a:lnTo>
                    <a:pt x="4248" y="390"/>
                  </a:lnTo>
                  <a:lnTo>
                    <a:pt x="4268" y="394"/>
                  </a:lnTo>
                  <a:lnTo>
                    <a:pt x="4295" y="383"/>
                  </a:lnTo>
                  <a:lnTo>
                    <a:pt x="4298" y="359"/>
                  </a:lnTo>
                  <a:lnTo>
                    <a:pt x="4288" y="341"/>
                  </a:lnTo>
                  <a:lnTo>
                    <a:pt x="4304" y="307"/>
                  </a:lnTo>
                  <a:lnTo>
                    <a:pt x="4300" y="277"/>
                  </a:lnTo>
                  <a:lnTo>
                    <a:pt x="4300" y="226"/>
                  </a:lnTo>
                  <a:lnTo>
                    <a:pt x="4288" y="217"/>
                  </a:lnTo>
                  <a:lnTo>
                    <a:pt x="4263" y="213"/>
                  </a:lnTo>
                  <a:lnTo>
                    <a:pt x="4260" y="167"/>
                  </a:lnTo>
                  <a:lnTo>
                    <a:pt x="4278" y="122"/>
                  </a:lnTo>
                  <a:lnTo>
                    <a:pt x="4268" y="106"/>
                  </a:lnTo>
                  <a:lnTo>
                    <a:pt x="4230" y="101"/>
                  </a:lnTo>
                  <a:lnTo>
                    <a:pt x="4212" y="81"/>
                  </a:lnTo>
                  <a:lnTo>
                    <a:pt x="4177" y="75"/>
                  </a:lnTo>
                  <a:lnTo>
                    <a:pt x="4158" y="49"/>
                  </a:lnTo>
                  <a:lnTo>
                    <a:pt x="4156" y="19"/>
                  </a:lnTo>
                  <a:lnTo>
                    <a:pt x="4142" y="0"/>
                  </a:lnTo>
                  <a:lnTo>
                    <a:pt x="4100" y="27"/>
                  </a:lnTo>
                  <a:lnTo>
                    <a:pt x="4093" y="46"/>
                  </a:lnTo>
                  <a:lnTo>
                    <a:pt x="4071" y="37"/>
                  </a:lnTo>
                  <a:lnTo>
                    <a:pt x="4042" y="23"/>
                  </a:lnTo>
                  <a:lnTo>
                    <a:pt x="4011" y="32"/>
                  </a:lnTo>
                  <a:lnTo>
                    <a:pt x="3967" y="62"/>
                  </a:lnTo>
                  <a:lnTo>
                    <a:pt x="3957" y="94"/>
                  </a:lnTo>
                  <a:lnTo>
                    <a:pt x="3935" y="111"/>
                  </a:lnTo>
                  <a:lnTo>
                    <a:pt x="3909" y="116"/>
                  </a:lnTo>
                  <a:lnTo>
                    <a:pt x="3886" y="139"/>
                  </a:lnTo>
                  <a:lnTo>
                    <a:pt x="3883" y="165"/>
                  </a:lnTo>
                  <a:lnTo>
                    <a:pt x="3856" y="194"/>
                  </a:lnTo>
                  <a:lnTo>
                    <a:pt x="3852" y="213"/>
                  </a:lnTo>
                  <a:lnTo>
                    <a:pt x="3874" y="249"/>
                  </a:lnTo>
                  <a:lnTo>
                    <a:pt x="3877" y="274"/>
                  </a:lnTo>
                  <a:lnTo>
                    <a:pt x="3846" y="274"/>
                  </a:lnTo>
                  <a:lnTo>
                    <a:pt x="3829" y="292"/>
                  </a:lnTo>
                  <a:lnTo>
                    <a:pt x="3829" y="319"/>
                  </a:lnTo>
                  <a:lnTo>
                    <a:pt x="3812" y="332"/>
                  </a:lnTo>
                  <a:lnTo>
                    <a:pt x="3791" y="359"/>
                  </a:lnTo>
                  <a:lnTo>
                    <a:pt x="3727" y="400"/>
                  </a:lnTo>
                  <a:lnTo>
                    <a:pt x="3705" y="419"/>
                  </a:lnTo>
                  <a:lnTo>
                    <a:pt x="3689" y="413"/>
                  </a:lnTo>
                  <a:lnTo>
                    <a:pt x="3659" y="413"/>
                  </a:lnTo>
                  <a:lnTo>
                    <a:pt x="3631" y="432"/>
                  </a:lnTo>
                  <a:lnTo>
                    <a:pt x="3601" y="479"/>
                  </a:lnTo>
                  <a:lnTo>
                    <a:pt x="3575" y="496"/>
                  </a:lnTo>
                  <a:lnTo>
                    <a:pt x="3559" y="486"/>
                  </a:lnTo>
                  <a:lnTo>
                    <a:pt x="3548" y="460"/>
                  </a:lnTo>
                  <a:lnTo>
                    <a:pt x="3533" y="460"/>
                  </a:lnTo>
                  <a:lnTo>
                    <a:pt x="3528" y="484"/>
                  </a:lnTo>
                  <a:lnTo>
                    <a:pt x="3533" y="524"/>
                  </a:lnTo>
                  <a:lnTo>
                    <a:pt x="3522" y="537"/>
                  </a:lnTo>
                  <a:lnTo>
                    <a:pt x="3510" y="505"/>
                  </a:lnTo>
                  <a:lnTo>
                    <a:pt x="3493" y="474"/>
                  </a:lnTo>
                  <a:lnTo>
                    <a:pt x="3437" y="481"/>
                  </a:lnTo>
                  <a:lnTo>
                    <a:pt x="3369" y="498"/>
                  </a:lnTo>
                  <a:lnTo>
                    <a:pt x="3354" y="513"/>
                  </a:lnTo>
                  <a:lnTo>
                    <a:pt x="3328" y="517"/>
                  </a:lnTo>
                  <a:lnTo>
                    <a:pt x="3317" y="536"/>
                  </a:lnTo>
                  <a:lnTo>
                    <a:pt x="3338" y="583"/>
                  </a:lnTo>
                  <a:lnTo>
                    <a:pt x="3353" y="598"/>
                  </a:lnTo>
                  <a:lnTo>
                    <a:pt x="3349" y="614"/>
                  </a:lnTo>
                  <a:lnTo>
                    <a:pt x="3332" y="621"/>
                  </a:lnTo>
                  <a:lnTo>
                    <a:pt x="3309" y="653"/>
                  </a:lnTo>
                  <a:lnTo>
                    <a:pt x="3295" y="647"/>
                  </a:lnTo>
                  <a:lnTo>
                    <a:pt x="3297" y="626"/>
                  </a:lnTo>
                  <a:lnTo>
                    <a:pt x="3310" y="612"/>
                  </a:lnTo>
                  <a:lnTo>
                    <a:pt x="3310" y="586"/>
                  </a:lnTo>
                  <a:lnTo>
                    <a:pt x="3287" y="586"/>
                  </a:lnTo>
                  <a:lnTo>
                    <a:pt x="3257" y="627"/>
                  </a:lnTo>
                  <a:lnTo>
                    <a:pt x="3231" y="646"/>
                  </a:lnTo>
                  <a:lnTo>
                    <a:pt x="3232" y="673"/>
                  </a:lnTo>
                  <a:lnTo>
                    <a:pt x="3255" y="684"/>
                  </a:lnTo>
                  <a:lnTo>
                    <a:pt x="3236" y="699"/>
                  </a:lnTo>
                  <a:lnTo>
                    <a:pt x="3222" y="728"/>
                  </a:lnTo>
                  <a:lnTo>
                    <a:pt x="3181" y="729"/>
                  </a:lnTo>
                  <a:lnTo>
                    <a:pt x="3159" y="748"/>
                  </a:lnTo>
                  <a:lnTo>
                    <a:pt x="3154" y="769"/>
                  </a:lnTo>
                  <a:lnTo>
                    <a:pt x="3121" y="781"/>
                  </a:lnTo>
                  <a:lnTo>
                    <a:pt x="3100" y="802"/>
                  </a:lnTo>
                  <a:lnTo>
                    <a:pt x="3093" y="852"/>
                  </a:lnTo>
                  <a:lnTo>
                    <a:pt x="3103" y="864"/>
                  </a:lnTo>
                  <a:lnTo>
                    <a:pt x="3125" y="869"/>
                  </a:lnTo>
                  <a:lnTo>
                    <a:pt x="3097" y="894"/>
                  </a:lnTo>
                  <a:lnTo>
                    <a:pt x="3043" y="895"/>
                  </a:lnTo>
                  <a:lnTo>
                    <a:pt x="3024" y="911"/>
                  </a:lnTo>
                  <a:lnTo>
                    <a:pt x="3017" y="959"/>
                  </a:lnTo>
                  <a:lnTo>
                    <a:pt x="3021" y="987"/>
                  </a:lnTo>
                  <a:lnTo>
                    <a:pt x="3039" y="988"/>
                  </a:lnTo>
                  <a:lnTo>
                    <a:pt x="3066" y="982"/>
                  </a:lnTo>
                  <a:lnTo>
                    <a:pt x="3077" y="998"/>
                  </a:lnTo>
                  <a:lnTo>
                    <a:pt x="3071" y="1017"/>
                  </a:lnTo>
                  <a:lnTo>
                    <a:pt x="3074" y="1047"/>
                  </a:lnTo>
                  <a:lnTo>
                    <a:pt x="3050" y="1067"/>
                  </a:lnTo>
                  <a:lnTo>
                    <a:pt x="3028" y="1059"/>
                  </a:lnTo>
                  <a:lnTo>
                    <a:pt x="2984" y="1050"/>
                  </a:lnTo>
                  <a:lnTo>
                    <a:pt x="2945" y="1069"/>
                  </a:lnTo>
                  <a:lnTo>
                    <a:pt x="2935" y="1095"/>
                  </a:lnTo>
                  <a:lnTo>
                    <a:pt x="2935" y="1121"/>
                  </a:lnTo>
                  <a:lnTo>
                    <a:pt x="2920" y="1152"/>
                  </a:lnTo>
                  <a:lnTo>
                    <a:pt x="2887" y="1180"/>
                  </a:lnTo>
                  <a:lnTo>
                    <a:pt x="2861" y="1166"/>
                  </a:lnTo>
                  <a:lnTo>
                    <a:pt x="2842" y="1141"/>
                  </a:lnTo>
                  <a:lnTo>
                    <a:pt x="2833" y="1116"/>
                  </a:lnTo>
                  <a:lnTo>
                    <a:pt x="2819" y="1123"/>
                  </a:lnTo>
                  <a:lnTo>
                    <a:pt x="2809" y="1170"/>
                  </a:lnTo>
                  <a:lnTo>
                    <a:pt x="2815" y="1209"/>
                  </a:lnTo>
                  <a:lnTo>
                    <a:pt x="2848" y="1236"/>
                  </a:lnTo>
                  <a:lnTo>
                    <a:pt x="2872" y="1229"/>
                  </a:lnTo>
                  <a:lnTo>
                    <a:pt x="2884" y="1234"/>
                  </a:lnTo>
                  <a:lnTo>
                    <a:pt x="2886" y="1258"/>
                  </a:lnTo>
                  <a:lnTo>
                    <a:pt x="2868" y="1296"/>
                  </a:lnTo>
                  <a:lnTo>
                    <a:pt x="2874" y="1313"/>
                  </a:lnTo>
                  <a:lnTo>
                    <a:pt x="2896" y="1325"/>
                  </a:lnTo>
                  <a:lnTo>
                    <a:pt x="2915" y="1303"/>
                  </a:lnTo>
                  <a:lnTo>
                    <a:pt x="2930" y="1303"/>
                  </a:lnTo>
                  <a:lnTo>
                    <a:pt x="2945" y="1314"/>
                  </a:lnTo>
                  <a:lnTo>
                    <a:pt x="2982" y="1314"/>
                  </a:lnTo>
                  <a:lnTo>
                    <a:pt x="3005" y="1299"/>
                  </a:lnTo>
                  <a:lnTo>
                    <a:pt x="3015" y="1307"/>
                  </a:lnTo>
                  <a:lnTo>
                    <a:pt x="3003" y="1333"/>
                  </a:lnTo>
                  <a:lnTo>
                    <a:pt x="2974" y="1339"/>
                  </a:lnTo>
                  <a:lnTo>
                    <a:pt x="2930" y="1339"/>
                  </a:lnTo>
                  <a:lnTo>
                    <a:pt x="2913" y="1360"/>
                  </a:lnTo>
                  <a:lnTo>
                    <a:pt x="2892" y="1352"/>
                  </a:lnTo>
                  <a:lnTo>
                    <a:pt x="2879" y="1375"/>
                  </a:lnTo>
                  <a:lnTo>
                    <a:pt x="2891" y="1413"/>
                  </a:lnTo>
                  <a:lnTo>
                    <a:pt x="2920" y="1430"/>
                  </a:lnTo>
                  <a:lnTo>
                    <a:pt x="2943" y="1434"/>
                  </a:lnTo>
                  <a:lnTo>
                    <a:pt x="2969" y="1424"/>
                  </a:lnTo>
                  <a:lnTo>
                    <a:pt x="2980" y="1436"/>
                  </a:lnTo>
                  <a:lnTo>
                    <a:pt x="2971" y="1450"/>
                  </a:lnTo>
                  <a:lnTo>
                    <a:pt x="2930" y="1467"/>
                  </a:lnTo>
                  <a:lnTo>
                    <a:pt x="2887" y="1466"/>
                  </a:lnTo>
                  <a:lnTo>
                    <a:pt x="2866" y="1482"/>
                  </a:lnTo>
                  <a:lnTo>
                    <a:pt x="2863" y="1501"/>
                  </a:lnTo>
                  <a:lnTo>
                    <a:pt x="2880" y="1514"/>
                  </a:lnTo>
                  <a:lnTo>
                    <a:pt x="2912" y="1509"/>
                  </a:lnTo>
                  <a:lnTo>
                    <a:pt x="2949" y="1512"/>
                  </a:lnTo>
                  <a:lnTo>
                    <a:pt x="2949" y="1525"/>
                  </a:lnTo>
                  <a:lnTo>
                    <a:pt x="2926" y="1533"/>
                  </a:lnTo>
                  <a:lnTo>
                    <a:pt x="2889" y="1539"/>
                  </a:lnTo>
                  <a:lnTo>
                    <a:pt x="2891" y="1559"/>
                  </a:lnTo>
                  <a:lnTo>
                    <a:pt x="2904" y="1566"/>
                  </a:lnTo>
                  <a:lnTo>
                    <a:pt x="2949" y="1572"/>
                  </a:lnTo>
                  <a:lnTo>
                    <a:pt x="2999" y="1604"/>
                  </a:lnTo>
                  <a:lnTo>
                    <a:pt x="3028" y="1616"/>
                  </a:lnTo>
                  <a:lnTo>
                    <a:pt x="3028" y="1626"/>
                  </a:lnTo>
                  <a:lnTo>
                    <a:pt x="3031" y="1649"/>
                  </a:lnTo>
                  <a:lnTo>
                    <a:pt x="3007" y="1622"/>
                  </a:lnTo>
                  <a:lnTo>
                    <a:pt x="2971" y="1606"/>
                  </a:lnTo>
                  <a:lnTo>
                    <a:pt x="2939" y="1604"/>
                  </a:lnTo>
                  <a:lnTo>
                    <a:pt x="2909" y="1585"/>
                  </a:lnTo>
                  <a:lnTo>
                    <a:pt x="2877" y="1584"/>
                  </a:lnTo>
                  <a:lnTo>
                    <a:pt x="2855" y="1605"/>
                  </a:lnTo>
                  <a:lnTo>
                    <a:pt x="2850" y="1629"/>
                  </a:lnTo>
                  <a:lnTo>
                    <a:pt x="2835" y="1643"/>
                  </a:lnTo>
                  <a:lnTo>
                    <a:pt x="2836" y="1662"/>
                  </a:lnTo>
                  <a:lnTo>
                    <a:pt x="2850" y="1678"/>
                  </a:lnTo>
                  <a:lnTo>
                    <a:pt x="2845" y="1694"/>
                  </a:lnTo>
                  <a:lnTo>
                    <a:pt x="2827" y="1701"/>
                  </a:lnTo>
                  <a:lnTo>
                    <a:pt x="2811" y="1698"/>
                  </a:lnTo>
                  <a:lnTo>
                    <a:pt x="2790" y="1724"/>
                  </a:lnTo>
                  <a:lnTo>
                    <a:pt x="2779" y="1754"/>
                  </a:lnTo>
                  <a:lnTo>
                    <a:pt x="2784" y="1767"/>
                  </a:lnTo>
                  <a:lnTo>
                    <a:pt x="2775" y="1781"/>
                  </a:lnTo>
                  <a:lnTo>
                    <a:pt x="2744" y="1789"/>
                  </a:lnTo>
                  <a:lnTo>
                    <a:pt x="2743" y="1801"/>
                  </a:lnTo>
                  <a:lnTo>
                    <a:pt x="2782" y="1841"/>
                  </a:lnTo>
                  <a:lnTo>
                    <a:pt x="2815" y="1859"/>
                  </a:lnTo>
                  <a:lnTo>
                    <a:pt x="2831" y="1849"/>
                  </a:lnTo>
                  <a:lnTo>
                    <a:pt x="2840" y="1828"/>
                  </a:lnTo>
                  <a:lnTo>
                    <a:pt x="2865" y="1813"/>
                  </a:lnTo>
                  <a:lnTo>
                    <a:pt x="2912" y="1776"/>
                  </a:lnTo>
                  <a:lnTo>
                    <a:pt x="2949" y="1763"/>
                  </a:lnTo>
                  <a:lnTo>
                    <a:pt x="2987" y="1767"/>
                  </a:lnTo>
                  <a:lnTo>
                    <a:pt x="3004" y="1782"/>
                  </a:lnTo>
                  <a:lnTo>
                    <a:pt x="3003" y="1801"/>
                  </a:lnTo>
                  <a:lnTo>
                    <a:pt x="2987" y="1802"/>
                  </a:lnTo>
                  <a:lnTo>
                    <a:pt x="2964" y="1784"/>
                  </a:lnTo>
                  <a:lnTo>
                    <a:pt x="2943" y="1784"/>
                  </a:lnTo>
                  <a:lnTo>
                    <a:pt x="2931" y="1805"/>
                  </a:lnTo>
                  <a:lnTo>
                    <a:pt x="2883" y="1834"/>
                  </a:lnTo>
                  <a:lnTo>
                    <a:pt x="2862" y="1864"/>
                  </a:lnTo>
                  <a:lnTo>
                    <a:pt x="2855" y="1896"/>
                  </a:lnTo>
                  <a:lnTo>
                    <a:pt x="2865" y="1927"/>
                  </a:lnTo>
                  <a:lnTo>
                    <a:pt x="2857" y="1941"/>
                  </a:lnTo>
                  <a:lnTo>
                    <a:pt x="2857" y="1941"/>
                  </a:lnTo>
                  <a:lnTo>
                    <a:pt x="2856" y="1950"/>
                  </a:lnTo>
                  <a:lnTo>
                    <a:pt x="2855" y="1957"/>
                  </a:lnTo>
                  <a:lnTo>
                    <a:pt x="2854" y="1959"/>
                  </a:lnTo>
                  <a:lnTo>
                    <a:pt x="2854" y="1959"/>
                  </a:lnTo>
                  <a:close/>
                  <a:moveTo>
                    <a:pt x="3019" y="2952"/>
                  </a:moveTo>
                  <a:lnTo>
                    <a:pt x="3034" y="2958"/>
                  </a:lnTo>
                  <a:lnTo>
                    <a:pt x="3037" y="2938"/>
                  </a:lnTo>
                  <a:lnTo>
                    <a:pt x="3019" y="2914"/>
                  </a:lnTo>
                  <a:lnTo>
                    <a:pt x="3037" y="2886"/>
                  </a:lnTo>
                  <a:lnTo>
                    <a:pt x="3025" y="2858"/>
                  </a:lnTo>
                  <a:lnTo>
                    <a:pt x="2984" y="2845"/>
                  </a:lnTo>
                  <a:lnTo>
                    <a:pt x="2976" y="2821"/>
                  </a:lnTo>
                  <a:lnTo>
                    <a:pt x="2952" y="2807"/>
                  </a:lnTo>
                  <a:lnTo>
                    <a:pt x="2910" y="2812"/>
                  </a:lnTo>
                  <a:lnTo>
                    <a:pt x="2885" y="2836"/>
                  </a:lnTo>
                  <a:lnTo>
                    <a:pt x="2890" y="2856"/>
                  </a:lnTo>
                  <a:lnTo>
                    <a:pt x="2915" y="2869"/>
                  </a:lnTo>
                  <a:lnTo>
                    <a:pt x="2933" y="2863"/>
                  </a:lnTo>
                  <a:lnTo>
                    <a:pt x="2960" y="2874"/>
                  </a:lnTo>
                  <a:lnTo>
                    <a:pt x="2963" y="2907"/>
                  </a:lnTo>
                  <a:lnTo>
                    <a:pt x="2993" y="2913"/>
                  </a:lnTo>
                  <a:lnTo>
                    <a:pt x="3019" y="2952"/>
                  </a:lnTo>
                  <a:lnTo>
                    <a:pt x="3019" y="2952"/>
                  </a:lnTo>
                  <a:close/>
                  <a:moveTo>
                    <a:pt x="3678" y="2947"/>
                  </a:moveTo>
                  <a:lnTo>
                    <a:pt x="3637" y="2919"/>
                  </a:lnTo>
                  <a:lnTo>
                    <a:pt x="3616" y="2929"/>
                  </a:lnTo>
                  <a:lnTo>
                    <a:pt x="3588" y="2921"/>
                  </a:lnTo>
                  <a:lnTo>
                    <a:pt x="3561" y="2874"/>
                  </a:lnTo>
                  <a:lnTo>
                    <a:pt x="3524" y="2874"/>
                  </a:lnTo>
                  <a:lnTo>
                    <a:pt x="3463" y="2826"/>
                  </a:lnTo>
                  <a:lnTo>
                    <a:pt x="3442" y="2789"/>
                  </a:lnTo>
                  <a:lnTo>
                    <a:pt x="3403" y="2789"/>
                  </a:lnTo>
                  <a:lnTo>
                    <a:pt x="3358" y="2709"/>
                  </a:lnTo>
                  <a:lnTo>
                    <a:pt x="3294" y="2632"/>
                  </a:lnTo>
                  <a:lnTo>
                    <a:pt x="3269" y="2553"/>
                  </a:lnTo>
                  <a:lnTo>
                    <a:pt x="3235" y="2494"/>
                  </a:lnTo>
                  <a:lnTo>
                    <a:pt x="3233" y="2404"/>
                  </a:lnTo>
                  <a:lnTo>
                    <a:pt x="3207" y="2351"/>
                  </a:lnTo>
                  <a:lnTo>
                    <a:pt x="3190" y="2251"/>
                  </a:lnTo>
                  <a:lnTo>
                    <a:pt x="3182" y="2227"/>
                  </a:lnTo>
                  <a:lnTo>
                    <a:pt x="3199" y="2197"/>
                  </a:lnTo>
                  <a:lnTo>
                    <a:pt x="3196" y="2174"/>
                  </a:lnTo>
                  <a:lnTo>
                    <a:pt x="3164" y="2166"/>
                  </a:lnTo>
                  <a:lnTo>
                    <a:pt x="3136" y="2179"/>
                  </a:lnTo>
                  <a:lnTo>
                    <a:pt x="3113" y="2163"/>
                  </a:lnTo>
                  <a:lnTo>
                    <a:pt x="3122" y="2151"/>
                  </a:lnTo>
                  <a:lnTo>
                    <a:pt x="3171" y="2154"/>
                  </a:lnTo>
                  <a:lnTo>
                    <a:pt x="3212" y="2130"/>
                  </a:lnTo>
                  <a:lnTo>
                    <a:pt x="3219" y="2059"/>
                  </a:lnTo>
                  <a:lnTo>
                    <a:pt x="3211" y="2027"/>
                  </a:lnTo>
                  <a:lnTo>
                    <a:pt x="3179" y="2034"/>
                  </a:lnTo>
                  <a:lnTo>
                    <a:pt x="3146" y="2044"/>
                  </a:lnTo>
                  <a:lnTo>
                    <a:pt x="3159" y="2027"/>
                  </a:lnTo>
                  <a:lnTo>
                    <a:pt x="3209" y="2008"/>
                  </a:lnTo>
                  <a:lnTo>
                    <a:pt x="3218" y="1987"/>
                  </a:lnTo>
                  <a:lnTo>
                    <a:pt x="3203" y="1972"/>
                  </a:lnTo>
                  <a:lnTo>
                    <a:pt x="3136" y="1972"/>
                  </a:lnTo>
                  <a:lnTo>
                    <a:pt x="3047" y="1959"/>
                  </a:lnTo>
                  <a:lnTo>
                    <a:pt x="3013" y="1936"/>
                  </a:lnTo>
                  <a:lnTo>
                    <a:pt x="2984" y="1936"/>
                  </a:lnTo>
                  <a:lnTo>
                    <a:pt x="2919" y="1979"/>
                  </a:lnTo>
                  <a:lnTo>
                    <a:pt x="2857" y="1979"/>
                  </a:lnTo>
                  <a:lnTo>
                    <a:pt x="2834" y="1997"/>
                  </a:lnTo>
                  <a:lnTo>
                    <a:pt x="2787" y="2032"/>
                  </a:lnTo>
                  <a:lnTo>
                    <a:pt x="2782" y="2072"/>
                  </a:lnTo>
                  <a:lnTo>
                    <a:pt x="2771" y="2097"/>
                  </a:lnTo>
                  <a:lnTo>
                    <a:pt x="2780" y="2132"/>
                  </a:lnTo>
                  <a:lnTo>
                    <a:pt x="2812" y="2136"/>
                  </a:lnTo>
                  <a:lnTo>
                    <a:pt x="2825" y="2149"/>
                  </a:lnTo>
                  <a:lnTo>
                    <a:pt x="2818" y="2169"/>
                  </a:lnTo>
                  <a:lnTo>
                    <a:pt x="2784" y="2167"/>
                  </a:lnTo>
                  <a:lnTo>
                    <a:pt x="2746" y="2179"/>
                  </a:lnTo>
                  <a:lnTo>
                    <a:pt x="2715" y="2232"/>
                  </a:lnTo>
                  <a:lnTo>
                    <a:pt x="2713" y="2273"/>
                  </a:lnTo>
                  <a:lnTo>
                    <a:pt x="2729" y="2293"/>
                  </a:lnTo>
                  <a:lnTo>
                    <a:pt x="2759" y="2284"/>
                  </a:lnTo>
                  <a:lnTo>
                    <a:pt x="2805" y="2259"/>
                  </a:lnTo>
                  <a:lnTo>
                    <a:pt x="2813" y="2275"/>
                  </a:lnTo>
                  <a:lnTo>
                    <a:pt x="2780" y="2304"/>
                  </a:lnTo>
                  <a:lnTo>
                    <a:pt x="2773" y="2335"/>
                  </a:lnTo>
                  <a:lnTo>
                    <a:pt x="2793" y="2335"/>
                  </a:lnTo>
                  <a:lnTo>
                    <a:pt x="2818" y="2305"/>
                  </a:lnTo>
                  <a:lnTo>
                    <a:pt x="2841" y="2298"/>
                  </a:lnTo>
                  <a:lnTo>
                    <a:pt x="2848" y="2315"/>
                  </a:lnTo>
                  <a:lnTo>
                    <a:pt x="2820" y="2341"/>
                  </a:lnTo>
                  <a:lnTo>
                    <a:pt x="2813" y="2367"/>
                  </a:lnTo>
                  <a:lnTo>
                    <a:pt x="2840" y="2396"/>
                  </a:lnTo>
                  <a:lnTo>
                    <a:pt x="2877" y="2396"/>
                  </a:lnTo>
                  <a:lnTo>
                    <a:pt x="2855" y="2408"/>
                  </a:lnTo>
                  <a:lnTo>
                    <a:pt x="2831" y="2410"/>
                  </a:lnTo>
                  <a:lnTo>
                    <a:pt x="2807" y="2432"/>
                  </a:lnTo>
                  <a:lnTo>
                    <a:pt x="2808" y="2457"/>
                  </a:lnTo>
                  <a:lnTo>
                    <a:pt x="2827" y="2494"/>
                  </a:lnTo>
                  <a:lnTo>
                    <a:pt x="2812" y="2508"/>
                  </a:lnTo>
                  <a:lnTo>
                    <a:pt x="2793" y="2498"/>
                  </a:lnTo>
                  <a:lnTo>
                    <a:pt x="2760" y="2508"/>
                  </a:lnTo>
                  <a:lnTo>
                    <a:pt x="2734" y="2493"/>
                  </a:lnTo>
                  <a:lnTo>
                    <a:pt x="2710" y="2496"/>
                  </a:lnTo>
                  <a:lnTo>
                    <a:pt x="2679" y="2535"/>
                  </a:lnTo>
                  <a:lnTo>
                    <a:pt x="2680" y="2572"/>
                  </a:lnTo>
                  <a:lnTo>
                    <a:pt x="2690" y="2619"/>
                  </a:lnTo>
                  <a:lnTo>
                    <a:pt x="2682" y="2660"/>
                  </a:lnTo>
                  <a:lnTo>
                    <a:pt x="2692" y="2693"/>
                  </a:lnTo>
                  <a:lnTo>
                    <a:pt x="2740" y="2734"/>
                  </a:lnTo>
                  <a:lnTo>
                    <a:pt x="2742" y="2756"/>
                  </a:lnTo>
                  <a:lnTo>
                    <a:pt x="2791" y="2794"/>
                  </a:lnTo>
                  <a:lnTo>
                    <a:pt x="2824" y="2807"/>
                  </a:lnTo>
                  <a:lnTo>
                    <a:pt x="2842" y="2796"/>
                  </a:lnTo>
                  <a:lnTo>
                    <a:pt x="2872" y="2789"/>
                  </a:lnTo>
                  <a:lnTo>
                    <a:pt x="2901" y="2742"/>
                  </a:lnTo>
                  <a:lnTo>
                    <a:pt x="2890" y="2694"/>
                  </a:lnTo>
                  <a:lnTo>
                    <a:pt x="2898" y="2659"/>
                  </a:lnTo>
                  <a:lnTo>
                    <a:pt x="2920" y="2625"/>
                  </a:lnTo>
                  <a:lnTo>
                    <a:pt x="2904" y="2667"/>
                  </a:lnTo>
                  <a:lnTo>
                    <a:pt x="2901" y="2694"/>
                  </a:lnTo>
                  <a:lnTo>
                    <a:pt x="2918" y="2719"/>
                  </a:lnTo>
                  <a:lnTo>
                    <a:pt x="2931" y="2767"/>
                  </a:lnTo>
                  <a:lnTo>
                    <a:pt x="2953" y="2773"/>
                  </a:lnTo>
                  <a:lnTo>
                    <a:pt x="2977" y="2756"/>
                  </a:lnTo>
                  <a:lnTo>
                    <a:pt x="2977" y="2730"/>
                  </a:lnTo>
                  <a:lnTo>
                    <a:pt x="2997" y="2694"/>
                  </a:lnTo>
                  <a:lnTo>
                    <a:pt x="3006" y="2713"/>
                  </a:lnTo>
                  <a:lnTo>
                    <a:pt x="3000" y="2728"/>
                  </a:lnTo>
                  <a:lnTo>
                    <a:pt x="3003" y="2761"/>
                  </a:lnTo>
                  <a:lnTo>
                    <a:pt x="3038" y="2816"/>
                  </a:lnTo>
                  <a:lnTo>
                    <a:pt x="3080" y="2842"/>
                  </a:lnTo>
                  <a:lnTo>
                    <a:pt x="3110" y="2841"/>
                  </a:lnTo>
                  <a:lnTo>
                    <a:pt x="3134" y="2823"/>
                  </a:lnTo>
                  <a:lnTo>
                    <a:pt x="3151" y="2833"/>
                  </a:lnTo>
                  <a:lnTo>
                    <a:pt x="3143" y="2847"/>
                  </a:lnTo>
                  <a:lnTo>
                    <a:pt x="3123" y="2847"/>
                  </a:lnTo>
                  <a:lnTo>
                    <a:pt x="3111" y="2869"/>
                  </a:lnTo>
                  <a:lnTo>
                    <a:pt x="3085" y="2886"/>
                  </a:lnTo>
                  <a:lnTo>
                    <a:pt x="3079" y="2907"/>
                  </a:lnTo>
                  <a:lnTo>
                    <a:pt x="3112" y="2935"/>
                  </a:lnTo>
                  <a:lnTo>
                    <a:pt x="3115" y="2962"/>
                  </a:lnTo>
                  <a:lnTo>
                    <a:pt x="3093" y="2964"/>
                  </a:lnTo>
                  <a:lnTo>
                    <a:pt x="3072" y="2957"/>
                  </a:lnTo>
                  <a:lnTo>
                    <a:pt x="3073" y="2979"/>
                  </a:lnTo>
                  <a:lnTo>
                    <a:pt x="3093" y="2999"/>
                  </a:lnTo>
                  <a:lnTo>
                    <a:pt x="3147" y="3005"/>
                  </a:lnTo>
                  <a:lnTo>
                    <a:pt x="3185" y="3021"/>
                  </a:lnTo>
                  <a:lnTo>
                    <a:pt x="3222" y="3012"/>
                  </a:lnTo>
                  <a:lnTo>
                    <a:pt x="3268" y="3031"/>
                  </a:lnTo>
                  <a:lnTo>
                    <a:pt x="3265" y="2998"/>
                  </a:lnTo>
                  <a:lnTo>
                    <a:pt x="3286" y="3005"/>
                  </a:lnTo>
                  <a:lnTo>
                    <a:pt x="3298" y="3027"/>
                  </a:lnTo>
                  <a:lnTo>
                    <a:pt x="3312" y="3077"/>
                  </a:lnTo>
                  <a:lnTo>
                    <a:pt x="3341" y="3101"/>
                  </a:lnTo>
                  <a:lnTo>
                    <a:pt x="3365" y="3098"/>
                  </a:lnTo>
                  <a:lnTo>
                    <a:pt x="3391" y="3069"/>
                  </a:lnTo>
                  <a:lnTo>
                    <a:pt x="3383" y="3031"/>
                  </a:lnTo>
                  <a:lnTo>
                    <a:pt x="3335" y="3010"/>
                  </a:lnTo>
                  <a:lnTo>
                    <a:pt x="3319" y="2999"/>
                  </a:lnTo>
                  <a:lnTo>
                    <a:pt x="3334" y="2990"/>
                  </a:lnTo>
                  <a:lnTo>
                    <a:pt x="3361" y="2996"/>
                  </a:lnTo>
                  <a:lnTo>
                    <a:pt x="3397" y="3018"/>
                  </a:lnTo>
                  <a:lnTo>
                    <a:pt x="3413" y="3044"/>
                  </a:lnTo>
                  <a:lnTo>
                    <a:pt x="3429" y="3081"/>
                  </a:lnTo>
                  <a:lnTo>
                    <a:pt x="3442" y="3080"/>
                  </a:lnTo>
                  <a:lnTo>
                    <a:pt x="3451" y="3048"/>
                  </a:lnTo>
                  <a:lnTo>
                    <a:pt x="3466" y="3042"/>
                  </a:lnTo>
                  <a:lnTo>
                    <a:pt x="3486" y="3072"/>
                  </a:lnTo>
                  <a:lnTo>
                    <a:pt x="3527" y="3092"/>
                  </a:lnTo>
                  <a:lnTo>
                    <a:pt x="3554" y="3089"/>
                  </a:lnTo>
                  <a:lnTo>
                    <a:pt x="3554" y="3066"/>
                  </a:lnTo>
                  <a:lnTo>
                    <a:pt x="3523" y="3041"/>
                  </a:lnTo>
                  <a:lnTo>
                    <a:pt x="3523" y="3027"/>
                  </a:lnTo>
                  <a:lnTo>
                    <a:pt x="3538" y="3020"/>
                  </a:lnTo>
                  <a:lnTo>
                    <a:pt x="3575" y="3040"/>
                  </a:lnTo>
                  <a:lnTo>
                    <a:pt x="3589" y="3057"/>
                  </a:lnTo>
                  <a:lnTo>
                    <a:pt x="3600" y="3058"/>
                  </a:lnTo>
                  <a:lnTo>
                    <a:pt x="3611" y="3092"/>
                  </a:lnTo>
                  <a:lnTo>
                    <a:pt x="3633" y="3107"/>
                  </a:lnTo>
                  <a:lnTo>
                    <a:pt x="3650" y="3098"/>
                  </a:lnTo>
                  <a:lnTo>
                    <a:pt x="3656" y="3069"/>
                  </a:lnTo>
                  <a:lnTo>
                    <a:pt x="3642" y="3041"/>
                  </a:lnTo>
                  <a:lnTo>
                    <a:pt x="3620" y="3040"/>
                  </a:lnTo>
                  <a:lnTo>
                    <a:pt x="3601" y="3025"/>
                  </a:lnTo>
                  <a:lnTo>
                    <a:pt x="3608" y="3012"/>
                  </a:lnTo>
                  <a:lnTo>
                    <a:pt x="3625" y="3020"/>
                  </a:lnTo>
                  <a:lnTo>
                    <a:pt x="3646" y="3020"/>
                  </a:lnTo>
                  <a:lnTo>
                    <a:pt x="3669" y="2990"/>
                  </a:lnTo>
                  <a:lnTo>
                    <a:pt x="3679" y="2967"/>
                  </a:lnTo>
                  <a:lnTo>
                    <a:pt x="3678" y="2947"/>
                  </a:lnTo>
                  <a:lnTo>
                    <a:pt x="3678" y="2947"/>
                  </a:lnTo>
                  <a:close/>
                  <a:moveTo>
                    <a:pt x="919" y="5243"/>
                  </a:moveTo>
                  <a:lnTo>
                    <a:pt x="902" y="5212"/>
                  </a:lnTo>
                  <a:lnTo>
                    <a:pt x="914" y="5197"/>
                  </a:lnTo>
                  <a:lnTo>
                    <a:pt x="910" y="5175"/>
                  </a:lnTo>
                  <a:lnTo>
                    <a:pt x="886" y="5170"/>
                  </a:lnTo>
                  <a:lnTo>
                    <a:pt x="863" y="5195"/>
                  </a:lnTo>
                  <a:lnTo>
                    <a:pt x="864" y="5220"/>
                  </a:lnTo>
                  <a:lnTo>
                    <a:pt x="891" y="5245"/>
                  </a:lnTo>
                  <a:lnTo>
                    <a:pt x="900" y="5261"/>
                  </a:lnTo>
                  <a:lnTo>
                    <a:pt x="914" y="5261"/>
                  </a:lnTo>
                  <a:lnTo>
                    <a:pt x="919" y="5243"/>
                  </a:lnTo>
                  <a:lnTo>
                    <a:pt x="919" y="5243"/>
                  </a:lnTo>
                  <a:close/>
                  <a:moveTo>
                    <a:pt x="1870" y="4639"/>
                  </a:moveTo>
                  <a:lnTo>
                    <a:pt x="1887" y="4637"/>
                  </a:lnTo>
                  <a:lnTo>
                    <a:pt x="1885" y="4617"/>
                  </a:lnTo>
                  <a:lnTo>
                    <a:pt x="1865" y="4594"/>
                  </a:lnTo>
                  <a:lnTo>
                    <a:pt x="1847" y="4597"/>
                  </a:lnTo>
                  <a:lnTo>
                    <a:pt x="1846" y="4617"/>
                  </a:lnTo>
                  <a:lnTo>
                    <a:pt x="1870" y="4639"/>
                  </a:lnTo>
                  <a:lnTo>
                    <a:pt x="1870" y="4639"/>
                  </a:lnTo>
                  <a:close/>
                  <a:moveTo>
                    <a:pt x="2608" y="3843"/>
                  </a:moveTo>
                  <a:lnTo>
                    <a:pt x="2647" y="3840"/>
                  </a:lnTo>
                  <a:lnTo>
                    <a:pt x="2695" y="3799"/>
                  </a:lnTo>
                  <a:lnTo>
                    <a:pt x="2728" y="3759"/>
                  </a:lnTo>
                  <a:lnTo>
                    <a:pt x="2728" y="3695"/>
                  </a:lnTo>
                  <a:lnTo>
                    <a:pt x="2751" y="3672"/>
                  </a:lnTo>
                  <a:lnTo>
                    <a:pt x="2765" y="3702"/>
                  </a:lnTo>
                  <a:lnTo>
                    <a:pt x="2754" y="3753"/>
                  </a:lnTo>
                  <a:lnTo>
                    <a:pt x="2780" y="3707"/>
                  </a:lnTo>
                  <a:lnTo>
                    <a:pt x="2780" y="3665"/>
                  </a:lnTo>
                  <a:lnTo>
                    <a:pt x="2746" y="3625"/>
                  </a:lnTo>
                  <a:lnTo>
                    <a:pt x="2614" y="3569"/>
                  </a:lnTo>
                  <a:lnTo>
                    <a:pt x="2553" y="3559"/>
                  </a:lnTo>
                  <a:lnTo>
                    <a:pt x="2515" y="3582"/>
                  </a:lnTo>
                  <a:lnTo>
                    <a:pt x="2491" y="3658"/>
                  </a:lnTo>
                  <a:lnTo>
                    <a:pt x="2490" y="3749"/>
                  </a:lnTo>
                  <a:lnTo>
                    <a:pt x="2513" y="3791"/>
                  </a:lnTo>
                  <a:lnTo>
                    <a:pt x="2523" y="3837"/>
                  </a:lnTo>
                  <a:lnTo>
                    <a:pt x="2535" y="3827"/>
                  </a:lnTo>
                  <a:lnTo>
                    <a:pt x="2563" y="3843"/>
                  </a:lnTo>
                  <a:lnTo>
                    <a:pt x="2553" y="3868"/>
                  </a:lnTo>
                  <a:lnTo>
                    <a:pt x="2581" y="3868"/>
                  </a:lnTo>
                  <a:lnTo>
                    <a:pt x="2608" y="3843"/>
                  </a:lnTo>
                  <a:lnTo>
                    <a:pt x="2608" y="3843"/>
                  </a:lnTo>
                  <a:close/>
                  <a:moveTo>
                    <a:pt x="2938" y="3912"/>
                  </a:moveTo>
                  <a:lnTo>
                    <a:pt x="2950" y="3912"/>
                  </a:lnTo>
                  <a:lnTo>
                    <a:pt x="2960" y="3901"/>
                  </a:lnTo>
                  <a:lnTo>
                    <a:pt x="3000" y="3892"/>
                  </a:lnTo>
                  <a:lnTo>
                    <a:pt x="3020" y="3879"/>
                  </a:lnTo>
                  <a:lnTo>
                    <a:pt x="2974" y="3874"/>
                  </a:lnTo>
                  <a:lnTo>
                    <a:pt x="2940" y="3892"/>
                  </a:lnTo>
                  <a:lnTo>
                    <a:pt x="2938" y="3912"/>
                  </a:lnTo>
                  <a:lnTo>
                    <a:pt x="2938" y="3912"/>
                  </a:lnTo>
                  <a:close/>
                  <a:moveTo>
                    <a:pt x="3467" y="3901"/>
                  </a:moveTo>
                  <a:lnTo>
                    <a:pt x="3479" y="3915"/>
                  </a:lnTo>
                  <a:lnTo>
                    <a:pt x="3505" y="3880"/>
                  </a:lnTo>
                  <a:lnTo>
                    <a:pt x="3503" y="3853"/>
                  </a:lnTo>
                  <a:lnTo>
                    <a:pt x="3480" y="3859"/>
                  </a:lnTo>
                  <a:lnTo>
                    <a:pt x="3466" y="3882"/>
                  </a:lnTo>
                  <a:lnTo>
                    <a:pt x="3467" y="3901"/>
                  </a:lnTo>
                  <a:lnTo>
                    <a:pt x="3467" y="3901"/>
                  </a:lnTo>
                  <a:close/>
                  <a:moveTo>
                    <a:pt x="3396" y="3909"/>
                  </a:moveTo>
                  <a:lnTo>
                    <a:pt x="3423" y="3912"/>
                  </a:lnTo>
                  <a:lnTo>
                    <a:pt x="3439" y="3890"/>
                  </a:lnTo>
                  <a:lnTo>
                    <a:pt x="3427" y="3872"/>
                  </a:lnTo>
                  <a:lnTo>
                    <a:pt x="3408" y="3879"/>
                  </a:lnTo>
                  <a:lnTo>
                    <a:pt x="3396" y="3909"/>
                  </a:lnTo>
                  <a:lnTo>
                    <a:pt x="3396" y="3909"/>
                  </a:lnTo>
                  <a:close/>
                  <a:moveTo>
                    <a:pt x="3834" y="3723"/>
                  </a:moveTo>
                  <a:lnTo>
                    <a:pt x="3849" y="3728"/>
                  </a:lnTo>
                  <a:lnTo>
                    <a:pt x="3869" y="3712"/>
                  </a:lnTo>
                  <a:lnTo>
                    <a:pt x="3920" y="3696"/>
                  </a:lnTo>
                  <a:lnTo>
                    <a:pt x="3934" y="3678"/>
                  </a:lnTo>
                  <a:lnTo>
                    <a:pt x="3900" y="3668"/>
                  </a:lnTo>
                  <a:lnTo>
                    <a:pt x="3852" y="3694"/>
                  </a:lnTo>
                  <a:lnTo>
                    <a:pt x="3834" y="3723"/>
                  </a:lnTo>
                  <a:lnTo>
                    <a:pt x="3834" y="3723"/>
                  </a:lnTo>
                  <a:close/>
                  <a:moveTo>
                    <a:pt x="3657" y="3685"/>
                  </a:moveTo>
                  <a:lnTo>
                    <a:pt x="3673" y="3706"/>
                  </a:lnTo>
                  <a:lnTo>
                    <a:pt x="3696" y="3706"/>
                  </a:lnTo>
                  <a:lnTo>
                    <a:pt x="3701" y="3687"/>
                  </a:lnTo>
                  <a:lnTo>
                    <a:pt x="3674" y="3674"/>
                  </a:lnTo>
                  <a:lnTo>
                    <a:pt x="3657" y="3685"/>
                  </a:lnTo>
                  <a:lnTo>
                    <a:pt x="3657" y="3685"/>
                  </a:lnTo>
                  <a:close/>
                  <a:moveTo>
                    <a:pt x="3546" y="3677"/>
                  </a:moveTo>
                  <a:lnTo>
                    <a:pt x="3570" y="3685"/>
                  </a:lnTo>
                  <a:lnTo>
                    <a:pt x="3587" y="3701"/>
                  </a:lnTo>
                  <a:lnTo>
                    <a:pt x="3620" y="3709"/>
                  </a:lnTo>
                  <a:lnTo>
                    <a:pt x="3605" y="3674"/>
                  </a:lnTo>
                  <a:lnTo>
                    <a:pt x="3572" y="3659"/>
                  </a:lnTo>
                  <a:lnTo>
                    <a:pt x="3546" y="3677"/>
                  </a:lnTo>
                  <a:lnTo>
                    <a:pt x="3546" y="3677"/>
                  </a:lnTo>
                  <a:close/>
                  <a:moveTo>
                    <a:pt x="3490" y="3680"/>
                  </a:moveTo>
                  <a:lnTo>
                    <a:pt x="3495" y="3690"/>
                  </a:lnTo>
                  <a:lnTo>
                    <a:pt x="3517" y="3691"/>
                  </a:lnTo>
                  <a:lnTo>
                    <a:pt x="3533" y="3672"/>
                  </a:lnTo>
                  <a:lnTo>
                    <a:pt x="3515" y="3665"/>
                  </a:lnTo>
                  <a:lnTo>
                    <a:pt x="3490" y="3680"/>
                  </a:lnTo>
                  <a:lnTo>
                    <a:pt x="3490" y="3680"/>
                  </a:lnTo>
                  <a:close/>
                  <a:moveTo>
                    <a:pt x="3951" y="3411"/>
                  </a:moveTo>
                  <a:lnTo>
                    <a:pt x="3966" y="3405"/>
                  </a:lnTo>
                  <a:lnTo>
                    <a:pt x="3971" y="3377"/>
                  </a:lnTo>
                  <a:lnTo>
                    <a:pt x="3953" y="3367"/>
                  </a:lnTo>
                  <a:lnTo>
                    <a:pt x="3951" y="3411"/>
                  </a:lnTo>
                  <a:lnTo>
                    <a:pt x="3951" y="3411"/>
                  </a:lnTo>
                  <a:close/>
                  <a:moveTo>
                    <a:pt x="4130" y="3560"/>
                  </a:moveTo>
                  <a:lnTo>
                    <a:pt x="4130" y="3560"/>
                  </a:lnTo>
                  <a:lnTo>
                    <a:pt x="4131" y="3558"/>
                  </a:lnTo>
                  <a:lnTo>
                    <a:pt x="4133" y="3555"/>
                  </a:lnTo>
                  <a:lnTo>
                    <a:pt x="4141" y="3546"/>
                  </a:lnTo>
                  <a:lnTo>
                    <a:pt x="4152" y="3533"/>
                  </a:lnTo>
                  <a:lnTo>
                    <a:pt x="4123" y="3537"/>
                  </a:lnTo>
                  <a:lnTo>
                    <a:pt x="4130" y="3560"/>
                  </a:lnTo>
                  <a:lnTo>
                    <a:pt x="4130" y="3560"/>
                  </a:lnTo>
                  <a:close/>
                  <a:moveTo>
                    <a:pt x="4098" y="3506"/>
                  </a:moveTo>
                  <a:lnTo>
                    <a:pt x="4091" y="3464"/>
                  </a:lnTo>
                  <a:lnTo>
                    <a:pt x="4033" y="3435"/>
                  </a:lnTo>
                  <a:lnTo>
                    <a:pt x="4010" y="3409"/>
                  </a:lnTo>
                  <a:lnTo>
                    <a:pt x="4002" y="3428"/>
                  </a:lnTo>
                  <a:lnTo>
                    <a:pt x="4039" y="3463"/>
                  </a:lnTo>
                  <a:lnTo>
                    <a:pt x="4098" y="3506"/>
                  </a:lnTo>
                  <a:lnTo>
                    <a:pt x="4098" y="3506"/>
                  </a:lnTo>
                  <a:close/>
                  <a:moveTo>
                    <a:pt x="4192" y="3329"/>
                  </a:moveTo>
                  <a:lnTo>
                    <a:pt x="4210" y="3292"/>
                  </a:lnTo>
                  <a:lnTo>
                    <a:pt x="4202" y="3235"/>
                  </a:lnTo>
                  <a:lnTo>
                    <a:pt x="4134" y="3192"/>
                  </a:lnTo>
                  <a:lnTo>
                    <a:pt x="4091" y="3145"/>
                  </a:lnTo>
                  <a:lnTo>
                    <a:pt x="4055" y="3140"/>
                  </a:lnTo>
                  <a:lnTo>
                    <a:pt x="4015" y="3100"/>
                  </a:lnTo>
                  <a:lnTo>
                    <a:pt x="3977" y="3079"/>
                  </a:lnTo>
                  <a:lnTo>
                    <a:pt x="3965" y="3053"/>
                  </a:lnTo>
                  <a:lnTo>
                    <a:pt x="3918" y="3019"/>
                  </a:lnTo>
                  <a:lnTo>
                    <a:pt x="3893" y="3018"/>
                  </a:lnTo>
                  <a:lnTo>
                    <a:pt x="3873" y="3033"/>
                  </a:lnTo>
                  <a:lnTo>
                    <a:pt x="3877" y="3053"/>
                  </a:lnTo>
                  <a:lnTo>
                    <a:pt x="3851" y="3074"/>
                  </a:lnTo>
                  <a:lnTo>
                    <a:pt x="3872" y="3105"/>
                  </a:lnTo>
                  <a:lnTo>
                    <a:pt x="3903" y="3111"/>
                  </a:lnTo>
                  <a:lnTo>
                    <a:pt x="3896" y="3127"/>
                  </a:lnTo>
                  <a:lnTo>
                    <a:pt x="3878" y="3134"/>
                  </a:lnTo>
                  <a:lnTo>
                    <a:pt x="3851" y="3112"/>
                  </a:lnTo>
                  <a:lnTo>
                    <a:pt x="3837" y="3114"/>
                  </a:lnTo>
                  <a:lnTo>
                    <a:pt x="3850" y="3145"/>
                  </a:lnTo>
                  <a:lnTo>
                    <a:pt x="3913" y="3216"/>
                  </a:lnTo>
                  <a:lnTo>
                    <a:pt x="3949" y="3236"/>
                  </a:lnTo>
                  <a:lnTo>
                    <a:pt x="3972" y="3269"/>
                  </a:lnTo>
                  <a:lnTo>
                    <a:pt x="3990" y="3271"/>
                  </a:lnTo>
                  <a:lnTo>
                    <a:pt x="3992" y="3231"/>
                  </a:lnTo>
                  <a:lnTo>
                    <a:pt x="4019" y="3243"/>
                  </a:lnTo>
                  <a:lnTo>
                    <a:pt x="4051" y="3238"/>
                  </a:lnTo>
                  <a:lnTo>
                    <a:pt x="4062" y="3253"/>
                  </a:lnTo>
                  <a:lnTo>
                    <a:pt x="4073" y="3298"/>
                  </a:lnTo>
                  <a:lnTo>
                    <a:pt x="4066" y="3314"/>
                  </a:lnTo>
                  <a:lnTo>
                    <a:pt x="4088" y="3335"/>
                  </a:lnTo>
                  <a:lnTo>
                    <a:pt x="4136" y="3343"/>
                  </a:lnTo>
                  <a:lnTo>
                    <a:pt x="4154" y="3318"/>
                  </a:lnTo>
                  <a:lnTo>
                    <a:pt x="4192" y="3329"/>
                  </a:lnTo>
                  <a:lnTo>
                    <a:pt x="4192" y="3329"/>
                  </a:lnTo>
                  <a:close/>
                  <a:moveTo>
                    <a:pt x="13" y="6718"/>
                  </a:moveTo>
                  <a:lnTo>
                    <a:pt x="13" y="6718"/>
                  </a:lnTo>
                  <a:lnTo>
                    <a:pt x="10" y="6722"/>
                  </a:lnTo>
                  <a:lnTo>
                    <a:pt x="5" y="6733"/>
                  </a:lnTo>
                  <a:lnTo>
                    <a:pt x="0" y="6750"/>
                  </a:lnTo>
                  <a:lnTo>
                    <a:pt x="36" y="6770"/>
                  </a:lnTo>
                  <a:lnTo>
                    <a:pt x="47" y="6751"/>
                  </a:lnTo>
                  <a:lnTo>
                    <a:pt x="13" y="6718"/>
                  </a:lnTo>
                  <a:close/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4" name="Freeform 154"/>
            <p:cNvSpPr>
              <a:spLocks/>
            </p:cNvSpPr>
            <p:nvPr/>
          </p:nvSpPr>
          <p:spPr bwMode="auto">
            <a:xfrm>
              <a:off x="839480" y="2844638"/>
              <a:ext cx="865139" cy="1253307"/>
            </a:xfrm>
            <a:custGeom>
              <a:avLst/>
              <a:gdLst>
                <a:gd name="T0" fmla="*/ 5147 w 5671"/>
                <a:gd name="T1" fmla="*/ 2999 h 8213"/>
                <a:gd name="T2" fmla="*/ 5010 w 5671"/>
                <a:gd name="T3" fmla="*/ 5133 h 8213"/>
                <a:gd name="T4" fmla="*/ 5671 w 5671"/>
                <a:gd name="T5" fmla="*/ 5723 h 8213"/>
                <a:gd name="T6" fmla="*/ 5245 w 5671"/>
                <a:gd name="T7" fmla="*/ 5883 h 8213"/>
                <a:gd name="T8" fmla="*/ 4809 w 5671"/>
                <a:gd name="T9" fmla="*/ 5676 h 8213"/>
                <a:gd name="T10" fmla="*/ 4458 w 5671"/>
                <a:gd name="T11" fmla="*/ 5657 h 8213"/>
                <a:gd name="T12" fmla="*/ 4131 w 5671"/>
                <a:gd name="T13" fmla="*/ 6065 h 8213"/>
                <a:gd name="T14" fmla="*/ 3883 w 5671"/>
                <a:gd name="T15" fmla="*/ 6523 h 8213"/>
                <a:gd name="T16" fmla="*/ 4276 w 5671"/>
                <a:gd name="T17" fmla="*/ 6938 h 8213"/>
                <a:gd name="T18" fmla="*/ 4197 w 5671"/>
                <a:gd name="T19" fmla="*/ 7052 h 8213"/>
                <a:gd name="T20" fmla="*/ 4048 w 5671"/>
                <a:gd name="T21" fmla="*/ 7098 h 8213"/>
                <a:gd name="T22" fmla="*/ 4114 w 5671"/>
                <a:gd name="T23" fmla="*/ 7574 h 8213"/>
                <a:gd name="T24" fmla="*/ 4374 w 5671"/>
                <a:gd name="T25" fmla="*/ 8006 h 8213"/>
                <a:gd name="T26" fmla="*/ 3731 w 5671"/>
                <a:gd name="T27" fmla="*/ 8175 h 8213"/>
                <a:gd name="T28" fmla="*/ 3169 w 5671"/>
                <a:gd name="T29" fmla="*/ 8109 h 8213"/>
                <a:gd name="T30" fmla="*/ 2856 w 5671"/>
                <a:gd name="T31" fmla="*/ 7706 h 8213"/>
                <a:gd name="T32" fmla="*/ 2245 w 5671"/>
                <a:gd name="T33" fmla="*/ 7317 h 8213"/>
                <a:gd name="T34" fmla="*/ 2425 w 5671"/>
                <a:gd name="T35" fmla="*/ 7102 h 8213"/>
                <a:gd name="T36" fmla="*/ 2581 w 5671"/>
                <a:gd name="T37" fmla="*/ 6813 h 8213"/>
                <a:gd name="T38" fmla="*/ 2599 w 5671"/>
                <a:gd name="T39" fmla="*/ 6352 h 8213"/>
                <a:gd name="T40" fmla="*/ 2164 w 5671"/>
                <a:gd name="T41" fmla="*/ 6019 h 8213"/>
                <a:gd name="T42" fmla="*/ 1557 w 5671"/>
                <a:gd name="T43" fmla="*/ 5694 h 8213"/>
                <a:gd name="T44" fmla="*/ 1139 w 5671"/>
                <a:gd name="T45" fmla="*/ 5427 h 8213"/>
                <a:gd name="T46" fmla="*/ 917 w 5671"/>
                <a:gd name="T47" fmla="*/ 4759 h 8213"/>
                <a:gd name="T48" fmla="*/ 384 w 5671"/>
                <a:gd name="T49" fmla="*/ 4503 h 8213"/>
                <a:gd name="T50" fmla="*/ 347 w 5671"/>
                <a:gd name="T51" fmla="*/ 3804 h 8213"/>
                <a:gd name="T52" fmla="*/ 522 w 5671"/>
                <a:gd name="T53" fmla="*/ 3574 h 8213"/>
                <a:gd name="T54" fmla="*/ 391 w 5671"/>
                <a:gd name="T55" fmla="*/ 3380 h 8213"/>
                <a:gd name="T56" fmla="*/ 719 w 5671"/>
                <a:gd name="T57" fmla="*/ 2754 h 8213"/>
                <a:gd name="T58" fmla="*/ 417 w 5671"/>
                <a:gd name="T59" fmla="*/ 1984 h 8213"/>
                <a:gd name="T60" fmla="*/ 90 w 5671"/>
                <a:gd name="T61" fmla="*/ 1009 h 8213"/>
                <a:gd name="T62" fmla="*/ 249 w 5671"/>
                <a:gd name="T63" fmla="*/ 514 h 8213"/>
                <a:gd name="T64" fmla="*/ 450 w 5671"/>
                <a:gd name="T65" fmla="*/ 428 h 8213"/>
                <a:gd name="T66" fmla="*/ 518 w 5671"/>
                <a:gd name="T67" fmla="*/ 504 h 8213"/>
                <a:gd name="T68" fmla="*/ 622 w 5671"/>
                <a:gd name="T69" fmla="*/ 605 h 8213"/>
                <a:gd name="T70" fmla="*/ 800 w 5671"/>
                <a:gd name="T71" fmla="*/ 568 h 8213"/>
                <a:gd name="T72" fmla="*/ 1460 w 5671"/>
                <a:gd name="T73" fmla="*/ 823 h 8213"/>
                <a:gd name="T74" fmla="*/ 1783 w 5671"/>
                <a:gd name="T75" fmla="*/ 1027 h 8213"/>
                <a:gd name="T76" fmla="*/ 1931 w 5671"/>
                <a:gd name="T77" fmla="*/ 1465 h 8213"/>
                <a:gd name="T78" fmla="*/ 1193 w 5671"/>
                <a:gd name="T79" fmla="*/ 1589 h 8213"/>
                <a:gd name="T80" fmla="*/ 858 w 5671"/>
                <a:gd name="T81" fmla="*/ 1459 h 8213"/>
                <a:gd name="T82" fmla="*/ 770 w 5671"/>
                <a:gd name="T83" fmla="*/ 1563 h 8213"/>
                <a:gd name="T84" fmla="*/ 1083 w 5671"/>
                <a:gd name="T85" fmla="*/ 1719 h 8213"/>
                <a:gd name="T86" fmla="*/ 1171 w 5671"/>
                <a:gd name="T87" fmla="*/ 2172 h 8213"/>
                <a:gd name="T88" fmla="*/ 1661 w 5671"/>
                <a:gd name="T89" fmla="*/ 2342 h 8213"/>
                <a:gd name="T90" fmla="*/ 1413 w 5671"/>
                <a:gd name="T91" fmla="*/ 2032 h 8213"/>
                <a:gd name="T92" fmla="*/ 1923 w 5671"/>
                <a:gd name="T93" fmla="*/ 2127 h 8213"/>
                <a:gd name="T94" fmla="*/ 2167 w 5671"/>
                <a:gd name="T95" fmla="*/ 1451 h 8213"/>
                <a:gd name="T96" fmla="*/ 2478 w 5671"/>
                <a:gd name="T97" fmla="*/ 1351 h 8213"/>
                <a:gd name="T98" fmla="*/ 2365 w 5671"/>
                <a:gd name="T99" fmla="*/ 892 h 8213"/>
                <a:gd name="T100" fmla="*/ 2732 w 5671"/>
                <a:gd name="T101" fmla="*/ 929 h 8213"/>
                <a:gd name="T102" fmla="*/ 2807 w 5671"/>
                <a:gd name="T103" fmla="*/ 1292 h 8213"/>
                <a:gd name="T104" fmla="*/ 3049 w 5671"/>
                <a:gd name="T105" fmla="*/ 892 h 8213"/>
                <a:gd name="T106" fmla="*/ 3492 w 5671"/>
                <a:gd name="T107" fmla="*/ 705 h 8213"/>
                <a:gd name="T108" fmla="*/ 3620 w 5671"/>
                <a:gd name="T109" fmla="*/ 526 h 8213"/>
                <a:gd name="T110" fmla="*/ 3751 w 5671"/>
                <a:gd name="T111" fmla="*/ 646 h 8213"/>
                <a:gd name="T112" fmla="*/ 3951 w 5671"/>
                <a:gd name="T113" fmla="*/ 672 h 8213"/>
                <a:gd name="T114" fmla="*/ 4322 w 5671"/>
                <a:gd name="T115" fmla="*/ 473 h 8213"/>
                <a:gd name="T116" fmla="*/ 4623 w 5671"/>
                <a:gd name="T117" fmla="*/ 589 h 8213"/>
                <a:gd name="T118" fmla="*/ 4686 w 5671"/>
                <a:gd name="T119" fmla="*/ 245 h 8213"/>
                <a:gd name="T120" fmla="*/ 4757 w 5671"/>
                <a:gd name="T121" fmla="*/ 27 h 8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5671" h="8213">
                  <a:moveTo>
                    <a:pt x="5414" y="193"/>
                  </a:moveTo>
                  <a:lnTo>
                    <a:pt x="5417" y="197"/>
                  </a:lnTo>
                  <a:lnTo>
                    <a:pt x="5487" y="363"/>
                  </a:lnTo>
                  <a:lnTo>
                    <a:pt x="5597" y="583"/>
                  </a:lnTo>
                  <a:lnTo>
                    <a:pt x="5591" y="726"/>
                  </a:lnTo>
                  <a:lnTo>
                    <a:pt x="5510" y="945"/>
                  </a:lnTo>
                  <a:lnTo>
                    <a:pt x="5337" y="1207"/>
                  </a:lnTo>
                  <a:lnTo>
                    <a:pt x="5137" y="1516"/>
                  </a:lnTo>
                  <a:lnTo>
                    <a:pt x="4996" y="1660"/>
                  </a:lnTo>
                  <a:lnTo>
                    <a:pt x="4982" y="1729"/>
                  </a:lnTo>
                  <a:lnTo>
                    <a:pt x="5029" y="2008"/>
                  </a:lnTo>
                  <a:lnTo>
                    <a:pt x="5106" y="2430"/>
                  </a:lnTo>
                  <a:lnTo>
                    <a:pt x="5129" y="2589"/>
                  </a:lnTo>
                  <a:lnTo>
                    <a:pt x="5092" y="2650"/>
                  </a:lnTo>
                  <a:lnTo>
                    <a:pt x="5126" y="2781"/>
                  </a:lnTo>
                  <a:lnTo>
                    <a:pt x="5147" y="2999"/>
                  </a:lnTo>
                  <a:lnTo>
                    <a:pt x="5143" y="3282"/>
                  </a:lnTo>
                  <a:lnTo>
                    <a:pt x="5130" y="3515"/>
                  </a:lnTo>
                  <a:lnTo>
                    <a:pt x="5101" y="3827"/>
                  </a:lnTo>
                  <a:lnTo>
                    <a:pt x="5026" y="3930"/>
                  </a:lnTo>
                  <a:lnTo>
                    <a:pt x="4951" y="4064"/>
                  </a:lnTo>
                  <a:lnTo>
                    <a:pt x="4960" y="4207"/>
                  </a:lnTo>
                  <a:lnTo>
                    <a:pt x="5059" y="4279"/>
                  </a:lnTo>
                  <a:lnTo>
                    <a:pt x="5193" y="4361"/>
                  </a:lnTo>
                  <a:lnTo>
                    <a:pt x="5183" y="4501"/>
                  </a:lnTo>
                  <a:lnTo>
                    <a:pt x="5078" y="4610"/>
                  </a:lnTo>
                  <a:lnTo>
                    <a:pt x="4899" y="4683"/>
                  </a:lnTo>
                  <a:lnTo>
                    <a:pt x="4827" y="4704"/>
                  </a:lnTo>
                  <a:lnTo>
                    <a:pt x="4753" y="4762"/>
                  </a:lnTo>
                  <a:lnTo>
                    <a:pt x="4777" y="4854"/>
                  </a:lnTo>
                  <a:lnTo>
                    <a:pt x="4945" y="5066"/>
                  </a:lnTo>
                  <a:lnTo>
                    <a:pt x="5010" y="5133"/>
                  </a:lnTo>
                  <a:lnTo>
                    <a:pt x="5103" y="5149"/>
                  </a:lnTo>
                  <a:lnTo>
                    <a:pt x="5179" y="5118"/>
                  </a:lnTo>
                  <a:lnTo>
                    <a:pt x="5274" y="5043"/>
                  </a:lnTo>
                  <a:lnTo>
                    <a:pt x="5347" y="4982"/>
                  </a:lnTo>
                  <a:lnTo>
                    <a:pt x="5443" y="4969"/>
                  </a:lnTo>
                  <a:lnTo>
                    <a:pt x="5522" y="5010"/>
                  </a:lnTo>
                  <a:lnTo>
                    <a:pt x="5530" y="5084"/>
                  </a:lnTo>
                  <a:lnTo>
                    <a:pt x="5503" y="5197"/>
                  </a:lnTo>
                  <a:lnTo>
                    <a:pt x="5470" y="5289"/>
                  </a:lnTo>
                  <a:lnTo>
                    <a:pt x="5447" y="5327"/>
                  </a:lnTo>
                  <a:lnTo>
                    <a:pt x="5434" y="5371"/>
                  </a:lnTo>
                  <a:lnTo>
                    <a:pt x="5436" y="5425"/>
                  </a:lnTo>
                  <a:lnTo>
                    <a:pt x="5458" y="5473"/>
                  </a:lnTo>
                  <a:lnTo>
                    <a:pt x="5461" y="5547"/>
                  </a:lnTo>
                  <a:lnTo>
                    <a:pt x="5658" y="5689"/>
                  </a:lnTo>
                  <a:lnTo>
                    <a:pt x="5671" y="5723"/>
                  </a:lnTo>
                  <a:lnTo>
                    <a:pt x="5651" y="5749"/>
                  </a:lnTo>
                  <a:lnTo>
                    <a:pt x="5610" y="5744"/>
                  </a:lnTo>
                  <a:lnTo>
                    <a:pt x="5580" y="5754"/>
                  </a:lnTo>
                  <a:lnTo>
                    <a:pt x="5587" y="5800"/>
                  </a:lnTo>
                  <a:lnTo>
                    <a:pt x="5536" y="5804"/>
                  </a:lnTo>
                  <a:lnTo>
                    <a:pt x="5525" y="5784"/>
                  </a:lnTo>
                  <a:lnTo>
                    <a:pt x="5472" y="5736"/>
                  </a:lnTo>
                  <a:lnTo>
                    <a:pt x="5431" y="5742"/>
                  </a:lnTo>
                  <a:lnTo>
                    <a:pt x="5414" y="5773"/>
                  </a:lnTo>
                  <a:lnTo>
                    <a:pt x="5393" y="5744"/>
                  </a:lnTo>
                  <a:lnTo>
                    <a:pt x="5364" y="5754"/>
                  </a:lnTo>
                  <a:lnTo>
                    <a:pt x="5361" y="5789"/>
                  </a:lnTo>
                  <a:lnTo>
                    <a:pt x="5323" y="5793"/>
                  </a:lnTo>
                  <a:lnTo>
                    <a:pt x="5319" y="5861"/>
                  </a:lnTo>
                  <a:lnTo>
                    <a:pt x="5274" y="5895"/>
                  </a:lnTo>
                  <a:lnTo>
                    <a:pt x="5245" y="5883"/>
                  </a:lnTo>
                  <a:lnTo>
                    <a:pt x="5223" y="5849"/>
                  </a:lnTo>
                  <a:lnTo>
                    <a:pt x="5154" y="5839"/>
                  </a:lnTo>
                  <a:lnTo>
                    <a:pt x="5129" y="5803"/>
                  </a:lnTo>
                  <a:lnTo>
                    <a:pt x="5093" y="5825"/>
                  </a:lnTo>
                  <a:lnTo>
                    <a:pt x="5097" y="5870"/>
                  </a:lnTo>
                  <a:lnTo>
                    <a:pt x="5074" y="5906"/>
                  </a:lnTo>
                  <a:lnTo>
                    <a:pt x="5052" y="5900"/>
                  </a:lnTo>
                  <a:lnTo>
                    <a:pt x="5049" y="5858"/>
                  </a:lnTo>
                  <a:lnTo>
                    <a:pt x="5035" y="5833"/>
                  </a:lnTo>
                  <a:lnTo>
                    <a:pt x="5005" y="5829"/>
                  </a:lnTo>
                  <a:lnTo>
                    <a:pt x="4955" y="5792"/>
                  </a:lnTo>
                  <a:lnTo>
                    <a:pt x="4925" y="5753"/>
                  </a:lnTo>
                  <a:lnTo>
                    <a:pt x="4885" y="5753"/>
                  </a:lnTo>
                  <a:lnTo>
                    <a:pt x="4849" y="5706"/>
                  </a:lnTo>
                  <a:lnTo>
                    <a:pt x="4827" y="5704"/>
                  </a:lnTo>
                  <a:lnTo>
                    <a:pt x="4809" y="5676"/>
                  </a:lnTo>
                  <a:lnTo>
                    <a:pt x="4778" y="5675"/>
                  </a:lnTo>
                  <a:lnTo>
                    <a:pt x="4712" y="5696"/>
                  </a:lnTo>
                  <a:lnTo>
                    <a:pt x="4671" y="5668"/>
                  </a:lnTo>
                  <a:lnTo>
                    <a:pt x="4651" y="5620"/>
                  </a:lnTo>
                  <a:lnTo>
                    <a:pt x="4618" y="5621"/>
                  </a:lnTo>
                  <a:lnTo>
                    <a:pt x="4580" y="5647"/>
                  </a:lnTo>
                  <a:lnTo>
                    <a:pt x="4545" y="5651"/>
                  </a:lnTo>
                  <a:lnTo>
                    <a:pt x="4539" y="5674"/>
                  </a:lnTo>
                  <a:lnTo>
                    <a:pt x="4515" y="5699"/>
                  </a:lnTo>
                  <a:lnTo>
                    <a:pt x="4514" y="5667"/>
                  </a:lnTo>
                  <a:lnTo>
                    <a:pt x="4488" y="5683"/>
                  </a:lnTo>
                  <a:lnTo>
                    <a:pt x="4480" y="5710"/>
                  </a:lnTo>
                  <a:lnTo>
                    <a:pt x="4445" y="5730"/>
                  </a:lnTo>
                  <a:lnTo>
                    <a:pt x="4427" y="5712"/>
                  </a:lnTo>
                  <a:lnTo>
                    <a:pt x="4452" y="5682"/>
                  </a:lnTo>
                  <a:lnTo>
                    <a:pt x="4458" y="5657"/>
                  </a:lnTo>
                  <a:lnTo>
                    <a:pt x="4413" y="5640"/>
                  </a:lnTo>
                  <a:lnTo>
                    <a:pt x="4359" y="5608"/>
                  </a:lnTo>
                  <a:lnTo>
                    <a:pt x="4350" y="5631"/>
                  </a:lnTo>
                  <a:lnTo>
                    <a:pt x="4359" y="5664"/>
                  </a:lnTo>
                  <a:lnTo>
                    <a:pt x="4354" y="5697"/>
                  </a:lnTo>
                  <a:lnTo>
                    <a:pt x="4315" y="5687"/>
                  </a:lnTo>
                  <a:lnTo>
                    <a:pt x="4288" y="5708"/>
                  </a:lnTo>
                  <a:lnTo>
                    <a:pt x="4270" y="5757"/>
                  </a:lnTo>
                  <a:lnTo>
                    <a:pt x="4246" y="5759"/>
                  </a:lnTo>
                  <a:lnTo>
                    <a:pt x="4191" y="5793"/>
                  </a:lnTo>
                  <a:lnTo>
                    <a:pt x="4180" y="5835"/>
                  </a:lnTo>
                  <a:lnTo>
                    <a:pt x="4206" y="5868"/>
                  </a:lnTo>
                  <a:lnTo>
                    <a:pt x="4206" y="5912"/>
                  </a:lnTo>
                  <a:lnTo>
                    <a:pt x="4147" y="5912"/>
                  </a:lnTo>
                  <a:lnTo>
                    <a:pt x="4089" y="5919"/>
                  </a:lnTo>
                  <a:lnTo>
                    <a:pt x="4131" y="6065"/>
                  </a:lnTo>
                  <a:lnTo>
                    <a:pt x="4109" y="6084"/>
                  </a:lnTo>
                  <a:lnTo>
                    <a:pt x="4116" y="6139"/>
                  </a:lnTo>
                  <a:lnTo>
                    <a:pt x="4059" y="6144"/>
                  </a:lnTo>
                  <a:lnTo>
                    <a:pt x="4004" y="6110"/>
                  </a:lnTo>
                  <a:lnTo>
                    <a:pt x="3991" y="6077"/>
                  </a:lnTo>
                  <a:lnTo>
                    <a:pt x="3893" y="5988"/>
                  </a:lnTo>
                  <a:lnTo>
                    <a:pt x="3867" y="6022"/>
                  </a:lnTo>
                  <a:lnTo>
                    <a:pt x="3867" y="6068"/>
                  </a:lnTo>
                  <a:lnTo>
                    <a:pt x="3818" y="6130"/>
                  </a:lnTo>
                  <a:lnTo>
                    <a:pt x="3783" y="6147"/>
                  </a:lnTo>
                  <a:lnTo>
                    <a:pt x="3792" y="6237"/>
                  </a:lnTo>
                  <a:lnTo>
                    <a:pt x="3820" y="6265"/>
                  </a:lnTo>
                  <a:lnTo>
                    <a:pt x="3804" y="6378"/>
                  </a:lnTo>
                  <a:lnTo>
                    <a:pt x="3777" y="6442"/>
                  </a:lnTo>
                  <a:lnTo>
                    <a:pt x="3851" y="6471"/>
                  </a:lnTo>
                  <a:lnTo>
                    <a:pt x="3883" y="6523"/>
                  </a:lnTo>
                  <a:lnTo>
                    <a:pt x="3871" y="6550"/>
                  </a:lnTo>
                  <a:lnTo>
                    <a:pt x="3931" y="6601"/>
                  </a:lnTo>
                  <a:lnTo>
                    <a:pt x="3945" y="6573"/>
                  </a:lnTo>
                  <a:lnTo>
                    <a:pt x="4064" y="6606"/>
                  </a:lnTo>
                  <a:lnTo>
                    <a:pt x="4149" y="6686"/>
                  </a:lnTo>
                  <a:lnTo>
                    <a:pt x="4223" y="6809"/>
                  </a:lnTo>
                  <a:lnTo>
                    <a:pt x="4153" y="6809"/>
                  </a:lnTo>
                  <a:lnTo>
                    <a:pt x="4149" y="6840"/>
                  </a:lnTo>
                  <a:lnTo>
                    <a:pt x="4216" y="6885"/>
                  </a:lnTo>
                  <a:lnTo>
                    <a:pt x="4264" y="6869"/>
                  </a:lnTo>
                  <a:lnTo>
                    <a:pt x="4309" y="6898"/>
                  </a:lnTo>
                  <a:lnTo>
                    <a:pt x="4309" y="6898"/>
                  </a:lnTo>
                  <a:lnTo>
                    <a:pt x="4308" y="6898"/>
                  </a:lnTo>
                  <a:lnTo>
                    <a:pt x="4305" y="6913"/>
                  </a:lnTo>
                  <a:lnTo>
                    <a:pt x="4303" y="6933"/>
                  </a:lnTo>
                  <a:lnTo>
                    <a:pt x="4276" y="6938"/>
                  </a:lnTo>
                  <a:lnTo>
                    <a:pt x="4291" y="6951"/>
                  </a:lnTo>
                  <a:lnTo>
                    <a:pt x="4292" y="6972"/>
                  </a:lnTo>
                  <a:lnTo>
                    <a:pt x="4272" y="6973"/>
                  </a:lnTo>
                  <a:lnTo>
                    <a:pt x="4290" y="6984"/>
                  </a:lnTo>
                  <a:lnTo>
                    <a:pt x="4290" y="7006"/>
                  </a:lnTo>
                  <a:lnTo>
                    <a:pt x="4260" y="7000"/>
                  </a:lnTo>
                  <a:lnTo>
                    <a:pt x="4247" y="7004"/>
                  </a:lnTo>
                  <a:lnTo>
                    <a:pt x="4214" y="6994"/>
                  </a:lnTo>
                  <a:lnTo>
                    <a:pt x="4190" y="7000"/>
                  </a:lnTo>
                  <a:lnTo>
                    <a:pt x="4243" y="7031"/>
                  </a:lnTo>
                  <a:lnTo>
                    <a:pt x="4250" y="7052"/>
                  </a:lnTo>
                  <a:lnTo>
                    <a:pt x="4237" y="7063"/>
                  </a:lnTo>
                  <a:lnTo>
                    <a:pt x="4220" y="7046"/>
                  </a:lnTo>
                  <a:lnTo>
                    <a:pt x="4220" y="7046"/>
                  </a:lnTo>
                  <a:lnTo>
                    <a:pt x="4207" y="7049"/>
                  </a:lnTo>
                  <a:lnTo>
                    <a:pt x="4197" y="7052"/>
                  </a:lnTo>
                  <a:lnTo>
                    <a:pt x="4191" y="7053"/>
                  </a:lnTo>
                  <a:lnTo>
                    <a:pt x="4191" y="7053"/>
                  </a:lnTo>
                  <a:lnTo>
                    <a:pt x="4186" y="7052"/>
                  </a:lnTo>
                  <a:lnTo>
                    <a:pt x="4181" y="7049"/>
                  </a:lnTo>
                  <a:lnTo>
                    <a:pt x="4174" y="7046"/>
                  </a:lnTo>
                  <a:lnTo>
                    <a:pt x="4157" y="7047"/>
                  </a:lnTo>
                  <a:lnTo>
                    <a:pt x="4183" y="7057"/>
                  </a:lnTo>
                  <a:lnTo>
                    <a:pt x="4189" y="7072"/>
                  </a:lnTo>
                  <a:lnTo>
                    <a:pt x="4163" y="7091"/>
                  </a:lnTo>
                  <a:lnTo>
                    <a:pt x="4139" y="7091"/>
                  </a:lnTo>
                  <a:lnTo>
                    <a:pt x="4121" y="7104"/>
                  </a:lnTo>
                  <a:lnTo>
                    <a:pt x="4106" y="7089"/>
                  </a:lnTo>
                  <a:lnTo>
                    <a:pt x="4098" y="7111"/>
                  </a:lnTo>
                  <a:lnTo>
                    <a:pt x="4084" y="7119"/>
                  </a:lnTo>
                  <a:lnTo>
                    <a:pt x="4066" y="7104"/>
                  </a:lnTo>
                  <a:lnTo>
                    <a:pt x="4048" y="7098"/>
                  </a:lnTo>
                  <a:lnTo>
                    <a:pt x="4045" y="7121"/>
                  </a:lnTo>
                  <a:lnTo>
                    <a:pt x="4030" y="7150"/>
                  </a:lnTo>
                  <a:lnTo>
                    <a:pt x="4021" y="7190"/>
                  </a:lnTo>
                  <a:lnTo>
                    <a:pt x="4001" y="7204"/>
                  </a:lnTo>
                  <a:lnTo>
                    <a:pt x="3990" y="7242"/>
                  </a:lnTo>
                  <a:lnTo>
                    <a:pt x="3975" y="7271"/>
                  </a:lnTo>
                  <a:lnTo>
                    <a:pt x="3975" y="7339"/>
                  </a:lnTo>
                  <a:lnTo>
                    <a:pt x="3955" y="7354"/>
                  </a:lnTo>
                  <a:lnTo>
                    <a:pt x="3944" y="7387"/>
                  </a:lnTo>
                  <a:lnTo>
                    <a:pt x="3961" y="7449"/>
                  </a:lnTo>
                  <a:lnTo>
                    <a:pt x="3991" y="7454"/>
                  </a:lnTo>
                  <a:lnTo>
                    <a:pt x="4013" y="7447"/>
                  </a:lnTo>
                  <a:lnTo>
                    <a:pt x="4038" y="7476"/>
                  </a:lnTo>
                  <a:lnTo>
                    <a:pt x="4072" y="7487"/>
                  </a:lnTo>
                  <a:lnTo>
                    <a:pt x="4072" y="7548"/>
                  </a:lnTo>
                  <a:lnTo>
                    <a:pt x="4114" y="7574"/>
                  </a:lnTo>
                  <a:lnTo>
                    <a:pt x="4132" y="7557"/>
                  </a:lnTo>
                  <a:lnTo>
                    <a:pt x="4153" y="7555"/>
                  </a:lnTo>
                  <a:lnTo>
                    <a:pt x="4139" y="7586"/>
                  </a:lnTo>
                  <a:lnTo>
                    <a:pt x="4130" y="7620"/>
                  </a:lnTo>
                  <a:lnTo>
                    <a:pt x="4112" y="7613"/>
                  </a:lnTo>
                  <a:lnTo>
                    <a:pt x="4107" y="7645"/>
                  </a:lnTo>
                  <a:lnTo>
                    <a:pt x="4132" y="7645"/>
                  </a:lnTo>
                  <a:lnTo>
                    <a:pt x="4138" y="7664"/>
                  </a:lnTo>
                  <a:lnTo>
                    <a:pt x="4149" y="7690"/>
                  </a:lnTo>
                  <a:lnTo>
                    <a:pt x="4152" y="7743"/>
                  </a:lnTo>
                  <a:lnTo>
                    <a:pt x="4180" y="7773"/>
                  </a:lnTo>
                  <a:lnTo>
                    <a:pt x="4192" y="7826"/>
                  </a:lnTo>
                  <a:lnTo>
                    <a:pt x="4261" y="7911"/>
                  </a:lnTo>
                  <a:lnTo>
                    <a:pt x="4358" y="7991"/>
                  </a:lnTo>
                  <a:lnTo>
                    <a:pt x="4375" y="8003"/>
                  </a:lnTo>
                  <a:lnTo>
                    <a:pt x="4374" y="8006"/>
                  </a:lnTo>
                  <a:lnTo>
                    <a:pt x="4312" y="8081"/>
                  </a:lnTo>
                  <a:lnTo>
                    <a:pt x="4259" y="8110"/>
                  </a:lnTo>
                  <a:lnTo>
                    <a:pt x="4243" y="8142"/>
                  </a:lnTo>
                  <a:lnTo>
                    <a:pt x="4158" y="8134"/>
                  </a:lnTo>
                  <a:lnTo>
                    <a:pt x="4135" y="8089"/>
                  </a:lnTo>
                  <a:lnTo>
                    <a:pt x="4050" y="8020"/>
                  </a:lnTo>
                  <a:lnTo>
                    <a:pt x="3997" y="8015"/>
                  </a:lnTo>
                  <a:lnTo>
                    <a:pt x="3978" y="8081"/>
                  </a:lnTo>
                  <a:lnTo>
                    <a:pt x="4026" y="8110"/>
                  </a:lnTo>
                  <a:lnTo>
                    <a:pt x="4052" y="8147"/>
                  </a:lnTo>
                  <a:lnTo>
                    <a:pt x="4042" y="8213"/>
                  </a:lnTo>
                  <a:lnTo>
                    <a:pt x="3976" y="8179"/>
                  </a:lnTo>
                  <a:lnTo>
                    <a:pt x="3907" y="8176"/>
                  </a:lnTo>
                  <a:lnTo>
                    <a:pt x="3803" y="8118"/>
                  </a:lnTo>
                  <a:lnTo>
                    <a:pt x="3735" y="8145"/>
                  </a:lnTo>
                  <a:lnTo>
                    <a:pt x="3731" y="8175"/>
                  </a:lnTo>
                  <a:lnTo>
                    <a:pt x="3767" y="8208"/>
                  </a:lnTo>
                  <a:lnTo>
                    <a:pt x="3721" y="8166"/>
                  </a:lnTo>
                  <a:lnTo>
                    <a:pt x="3618" y="8168"/>
                  </a:lnTo>
                  <a:lnTo>
                    <a:pt x="3594" y="8163"/>
                  </a:lnTo>
                  <a:lnTo>
                    <a:pt x="3512" y="8181"/>
                  </a:lnTo>
                  <a:lnTo>
                    <a:pt x="3455" y="8201"/>
                  </a:lnTo>
                  <a:lnTo>
                    <a:pt x="3453" y="8198"/>
                  </a:lnTo>
                  <a:lnTo>
                    <a:pt x="3419" y="8190"/>
                  </a:lnTo>
                  <a:lnTo>
                    <a:pt x="3342" y="8125"/>
                  </a:lnTo>
                  <a:lnTo>
                    <a:pt x="3313" y="8117"/>
                  </a:lnTo>
                  <a:lnTo>
                    <a:pt x="3286" y="8139"/>
                  </a:lnTo>
                  <a:lnTo>
                    <a:pt x="3263" y="8144"/>
                  </a:lnTo>
                  <a:lnTo>
                    <a:pt x="3216" y="8125"/>
                  </a:lnTo>
                  <a:lnTo>
                    <a:pt x="3198" y="8148"/>
                  </a:lnTo>
                  <a:lnTo>
                    <a:pt x="3177" y="8142"/>
                  </a:lnTo>
                  <a:lnTo>
                    <a:pt x="3169" y="8109"/>
                  </a:lnTo>
                  <a:lnTo>
                    <a:pt x="3146" y="8105"/>
                  </a:lnTo>
                  <a:lnTo>
                    <a:pt x="3146" y="8104"/>
                  </a:lnTo>
                  <a:lnTo>
                    <a:pt x="3152" y="8097"/>
                  </a:lnTo>
                  <a:lnTo>
                    <a:pt x="3143" y="8066"/>
                  </a:lnTo>
                  <a:lnTo>
                    <a:pt x="3156" y="8045"/>
                  </a:lnTo>
                  <a:lnTo>
                    <a:pt x="3124" y="7986"/>
                  </a:lnTo>
                  <a:lnTo>
                    <a:pt x="3114" y="7910"/>
                  </a:lnTo>
                  <a:lnTo>
                    <a:pt x="3092" y="7881"/>
                  </a:lnTo>
                  <a:lnTo>
                    <a:pt x="3053" y="7821"/>
                  </a:lnTo>
                  <a:lnTo>
                    <a:pt x="3008" y="7815"/>
                  </a:lnTo>
                  <a:lnTo>
                    <a:pt x="3006" y="7792"/>
                  </a:lnTo>
                  <a:lnTo>
                    <a:pt x="2959" y="7751"/>
                  </a:lnTo>
                  <a:lnTo>
                    <a:pt x="2939" y="7764"/>
                  </a:lnTo>
                  <a:lnTo>
                    <a:pt x="2921" y="7755"/>
                  </a:lnTo>
                  <a:lnTo>
                    <a:pt x="2885" y="7749"/>
                  </a:lnTo>
                  <a:lnTo>
                    <a:pt x="2856" y="7706"/>
                  </a:lnTo>
                  <a:lnTo>
                    <a:pt x="2837" y="7706"/>
                  </a:lnTo>
                  <a:lnTo>
                    <a:pt x="2801" y="7692"/>
                  </a:lnTo>
                  <a:lnTo>
                    <a:pt x="2790" y="7667"/>
                  </a:lnTo>
                  <a:lnTo>
                    <a:pt x="2762" y="7665"/>
                  </a:lnTo>
                  <a:lnTo>
                    <a:pt x="2732" y="7640"/>
                  </a:lnTo>
                  <a:lnTo>
                    <a:pt x="2721" y="7618"/>
                  </a:lnTo>
                  <a:lnTo>
                    <a:pt x="2688" y="7607"/>
                  </a:lnTo>
                  <a:lnTo>
                    <a:pt x="2665" y="7563"/>
                  </a:lnTo>
                  <a:lnTo>
                    <a:pt x="2547" y="7477"/>
                  </a:lnTo>
                  <a:lnTo>
                    <a:pt x="2498" y="7464"/>
                  </a:lnTo>
                  <a:lnTo>
                    <a:pt x="2427" y="7421"/>
                  </a:lnTo>
                  <a:lnTo>
                    <a:pt x="2359" y="7426"/>
                  </a:lnTo>
                  <a:lnTo>
                    <a:pt x="2319" y="7386"/>
                  </a:lnTo>
                  <a:lnTo>
                    <a:pt x="2316" y="7357"/>
                  </a:lnTo>
                  <a:lnTo>
                    <a:pt x="2266" y="7316"/>
                  </a:lnTo>
                  <a:lnTo>
                    <a:pt x="2245" y="7317"/>
                  </a:lnTo>
                  <a:lnTo>
                    <a:pt x="2202" y="7312"/>
                  </a:lnTo>
                  <a:lnTo>
                    <a:pt x="2227" y="7291"/>
                  </a:lnTo>
                  <a:lnTo>
                    <a:pt x="2255" y="7279"/>
                  </a:lnTo>
                  <a:lnTo>
                    <a:pt x="2241" y="7252"/>
                  </a:lnTo>
                  <a:lnTo>
                    <a:pt x="2243" y="7236"/>
                  </a:lnTo>
                  <a:lnTo>
                    <a:pt x="2282" y="7244"/>
                  </a:lnTo>
                  <a:lnTo>
                    <a:pt x="2312" y="7268"/>
                  </a:lnTo>
                  <a:lnTo>
                    <a:pt x="2320" y="7261"/>
                  </a:lnTo>
                  <a:lnTo>
                    <a:pt x="2356" y="7268"/>
                  </a:lnTo>
                  <a:lnTo>
                    <a:pt x="2365" y="7215"/>
                  </a:lnTo>
                  <a:lnTo>
                    <a:pt x="2346" y="7201"/>
                  </a:lnTo>
                  <a:lnTo>
                    <a:pt x="2346" y="7164"/>
                  </a:lnTo>
                  <a:lnTo>
                    <a:pt x="2386" y="7125"/>
                  </a:lnTo>
                  <a:lnTo>
                    <a:pt x="2386" y="7111"/>
                  </a:lnTo>
                  <a:lnTo>
                    <a:pt x="2400" y="7098"/>
                  </a:lnTo>
                  <a:lnTo>
                    <a:pt x="2425" y="7102"/>
                  </a:lnTo>
                  <a:lnTo>
                    <a:pt x="2441" y="7079"/>
                  </a:lnTo>
                  <a:lnTo>
                    <a:pt x="2464" y="7074"/>
                  </a:lnTo>
                  <a:lnTo>
                    <a:pt x="2464" y="7059"/>
                  </a:lnTo>
                  <a:lnTo>
                    <a:pt x="2427" y="7048"/>
                  </a:lnTo>
                  <a:lnTo>
                    <a:pt x="2418" y="7028"/>
                  </a:lnTo>
                  <a:lnTo>
                    <a:pt x="2398" y="7045"/>
                  </a:lnTo>
                  <a:lnTo>
                    <a:pt x="2372" y="7018"/>
                  </a:lnTo>
                  <a:lnTo>
                    <a:pt x="2346" y="6964"/>
                  </a:lnTo>
                  <a:lnTo>
                    <a:pt x="2409" y="6956"/>
                  </a:lnTo>
                  <a:lnTo>
                    <a:pt x="2453" y="6964"/>
                  </a:lnTo>
                  <a:lnTo>
                    <a:pt x="2477" y="6938"/>
                  </a:lnTo>
                  <a:lnTo>
                    <a:pt x="2453" y="6938"/>
                  </a:lnTo>
                  <a:lnTo>
                    <a:pt x="2435" y="6920"/>
                  </a:lnTo>
                  <a:lnTo>
                    <a:pt x="2476" y="6892"/>
                  </a:lnTo>
                  <a:lnTo>
                    <a:pt x="2571" y="6841"/>
                  </a:lnTo>
                  <a:lnTo>
                    <a:pt x="2581" y="6813"/>
                  </a:lnTo>
                  <a:lnTo>
                    <a:pt x="2570" y="6794"/>
                  </a:lnTo>
                  <a:lnTo>
                    <a:pt x="2521" y="6800"/>
                  </a:lnTo>
                  <a:lnTo>
                    <a:pt x="2482" y="6829"/>
                  </a:lnTo>
                  <a:lnTo>
                    <a:pt x="2444" y="6821"/>
                  </a:lnTo>
                  <a:lnTo>
                    <a:pt x="2437" y="6825"/>
                  </a:lnTo>
                  <a:lnTo>
                    <a:pt x="2435" y="6822"/>
                  </a:lnTo>
                  <a:lnTo>
                    <a:pt x="2446" y="6740"/>
                  </a:lnTo>
                  <a:lnTo>
                    <a:pt x="2470" y="6729"/>
                  </a:lnTo>
                  <a:lnTo>
                    <a:pt x="2509" y="6666"/>
                  </a:lnTo>
                  <a:lnTo>
                    <a:pt x="2599" y="6660"/>
                  </a:lnTo>
                  <a:lnTo>
                    <a:pt x="2632" y="6635"/>
                  </a:lnTo>
                  <a:lnTo>
                    <a:pt x="2625" y="6589"/>
                  </a:lnTo>
                  <a:lnTo>
                    <a:pt x="2647" y="6521"/>
                  </a:lnTo>
                  <a:lnTo>
                    <a:pt x="2639" y="6469"/>
                  </a:lnTo>
                  <a:lnTo>
                    <a:pt x="2586" y="6431"/>
                  </a:lnTo>
                  <a:lnTo>
                    <a:pt x="2599" y="6352"/>
                  </a:lnTo>
                  <a:lnTo>
                    <a:pt x="2636" y="6344"/>
                  </a:lnTo>
                  <a:lnTo>
                    <a:pt x="2667" y="6303"/>
                  </a:lnTo>
                  <a:lnTo>
                    <a:pt x="2666" y="6254"/>
                  </a:lnTo>
                  <a:lnTo>
                    <a:pt x="2640" y="6239"/>
                  </a:lnTo>
                  <a:lnTo>
                    <a:pt x="2625" y="6197"/>
                  </a:lnTo>
                  <a:lnTo>
                    <a:pt x="2596" y="6225"/>
                  </a:lnTo>
                  <a:lnTo>
                    <a:pt x="2541" y="6214"/>
                  </a:lnTo>
                  <a:lnTo>
                    <a:pt x="2494" y="6185"/>
                  </a:lnTo>
                  <a:lnTo>
                    <a:pt x="2454" y="6192"/>
                  </a:lnTo>
                  <a:lnTo>
                    <a:pt x="2420" y="6171"/>
                  </a:lnTo>
                  <a:lnTo>
                    <a:pt x="2370" y="6170"/>
                  </a:lnTo>
                  <a:lnTo>
                    <a:pt x="2304" y="6154"/>
                  </a:lnTo>
                  <a:lnTo>
                    <a:pt x="2279" y="6180"/>
                  </a:lnTo>
                  <a:lnTo>
                    <a:pt x="2262" y="6144"/>
                  </a:lnTo>
                  <a:lnTo>
                    <a:pt x="2205" y="6108"/>
                  </a:lnTo>
                  <a:lnTo>
                    <a:pt x="2164" y="6019"/>
                  </a:lnTo>
                  <a:lnTo>
                    <a:pt x="2136" y="6022"/>
                  </a:lnTo>
                  <a:lnTo>
                    <a:pt x="2073" y="6071"/>
                  </a:lnTo>
                  <a:lnTo>
                    <a:pt x="2033" y="6062"/>
                  </a:lnTo>
                  <a:lnTo>
                    <a:pt x="1991" y="6074"/>
                  </a:lnTo>
                  <a:lnTo>
                    <a:pt x="1940" y="6046"/>
                  </a:lnTo>
                  <a:lnTo>
                    <a:pt x="1906" y="6084"/>
                  </a:lnTo>
                  <a:lnTo>
                    <a:pt x="1823" y="6003"/>
                  </a:lnTo>
                  <a:lnTo>
                    <a:pt x="1804" y="5944"/>
                  </a:lnTo>
                  <a:lnTo>
                    <a:pt x="1804" y="5893"/>
                  </a:lnTo>
                  <a:lnTo>
                    <a:pt x="1769" y="5888"/>
                  </a:lnTo>
                  <a:lnTo>
                    <a:pt x="1764" y="5849"/>
                  </a:lnTo>
                  <a:lnTo>
                    <a:pt x="1727" y="5818"/>
                  </a:lnTo>
                  <a:lnTo>
                    <a:pt x="1625" y="5833"/>
                  </a:lnTo>
                  <a:lnTo>
                    <a:pt x="1575" y="5766"/>
                  </a:lnTo>
                  <a:lnTo>
                    <a:pt x="1596" y="5726"/>
                  </a:lnTo>
                  <a:lnTo>
                    <a:pt x="1557" y="5694"/>
                  </a:lnTo>
                  <a:lnTo>
                    <a:pt x="1530" y="5609"/>
                  </a:lnTo>
                  <a:lnTo>
                    <a:pt x="1488" y="5607"/>
                  </a:lnTo>
                  <a:lnTo>
                    <a:pt x="1441" y="5631"/>
                  </a:lnTo>
                  <a:lnTo>
                    <a:pt x="1348" y="5631"/>
                  </a:lnTo>
                  <a:lnTo>
                    <a:pt x="1256" y="5601"/>
                  </a:lnTo>
                  <a:lnTo>
                    <a:pt x="1229" y="5626"/>
                  </a:lnTo>
                  <a:lnTo>
                    <a:pt x="1232" y="5664"/>
                  </a:lnTo>
                  <a:lnTo>
                    <a:pt x="1190" y="5674"/>
                  </a:lnTo>
                  <a:lnTo>
                    <a:pt x="1160" y="5667"/>
                  </a:lnTo>
                  <a:lnTo>
                    <a:pt x="1160" y="5620"/>
                  </a:lnTo>
                  <a:lnTo>
                    <a:pt x="1119" y="5572"/>
                  </a:lnTo>
                  <a:lnTo>
                    <a:pt x="1123" y="5522"/>
                  </a:lnTo>
                  <a:lnTo>
                    <a:pt x="1087" y="5464"/>
                  </a:lnTo>
                  <a:lnTo>
                    <a:pt x="1083" y="5419"/>
                  </a:lnTo>
                  <a:lnTo>
                    <a:pt x="1100" y="5390"/>
                  </a:lnTo>
                  <a:lnTo>
                    <a:pt x="1139" y="5427"/>
                  </a:lnTo>
                  <a:lnTo>
                    <a:pt x="1234" y="5414"/>
                  </a:lnTo>
                  <a:lnTo>
                    <a:pt x="1272" y="5353"/>
                  </a:lnTo>
                  <a:lnTo>
                    <a:pt x="1293" y="5334"/>
                  </a:lnTo>
                  <a:lnTo>
                    <a:pt x="1245" y="5302"/>
                  </a:lnTo>
                  <a:lnTo>
                    <a:pt x="1240" y="5268"/>
                  </a:lnTo>
                  <a:lnTo>
                    <a:pt x="1171" y="5207"/>
                  </a:lnTo>
                  <a:lnTo>
                    <a:pt x="1110" y="5191"/>
                  </a:lnTo>
                  <a:lnTo>
                    <a:pt x="1094" y="5131"/>
                  </a:lnTo>
                  <a:lnTo>
                    <a:pt x="1057" y="5104"/>
                  </a:lnTo>
                  <a:lnTo>
                    <a:pt x="1009" y="5038"/>
                  </a:lnTo>
                  <a:lnTo>
                    <a:pt x="989" y="4987"/>
                  </a:lnTo>
                  <a:lnTo>
                    <a:pt x="946" y="4942"/>
                  </a:lnTo>
                  <a:lnTo>
                    <a:pt x="946" y="4887"/>
                  </a:lnTo>
                  <a:lnTo>
                    <a:pt x="914" y="4849"/>
                  </a:lnTo>
                  <a:lnTo>
                    <a:pt x="927" y="4802"/>
                  </a:lnTo>
                  <a:lnTo>
                    <a:pt x="917" y="4759"/>
                  </a:lnTo>
                  <a:lnTo>
                    <a:pt x="838" y="4730"/>
                  </a:lnTo>
                  <a:lnTo>
                    <a:pt x="811" y="4730"/>
                  </a:lnTo>
                  <a:lnTo>
                    <a:pt x="790" y="4704"/>
                  </a:lnTo>
                  <a:lnTo>
                    <a:pt x="736" y="4719"/>
                  </a:lnTo>
                  <a:lnTo>
                    <a:pt x="689" y="4757"/>
                  </a:lnTo>
                  <a:lnTo>
                    <a:pt x="655" y="4696"/>
                  </a:lnTo>
                  <a:lnTo>
                    <a:pt x="615" y="4691"/>
                  </a:lnTo>
                  <a:lnTo>
                    <a:pt x="570" y="4712"/>
                  </a:lnTo>
                  <a:lnTo>
                    <a:pt x="532" y="4653"/>
                  </a:lnTo>
                  <a:lnTo>
                    <a:pt x="493" y="4678"/>
                  </a:lnTo>
                  <a:lnTo>
                    <a:pt x="462" y="4657"/>
                  </a:lnTo>
                  <a:lnTo>
                    <a:pt x="446" y="4660"/>
                  </a:lnTo>
                  <a:lnTo>
                    <a:pt x="441" y="4608"/>
                  </a:lnTo>
                  <a:lnTo>
                    <a:pt x="415" y="4573"/>
                  </a:lnTo>
                  <a:lnTo>
                    <a:pt x="396" y="4520"/>
                  </a:lnTo>
                  <a:lnTo>
                    <a:pt x="384" y="4503"/>
                  </a:lnTo>
                  <a:lnTo>
                    <a:pt x="359" y="4458"/>
                  </a:lnTo>
                  <a:lnTo>
                    <a:pt x="365" y="4435"/>
                  </a:lnTo>
                  <a:lnTo>
                    <a:pt x="355" y="4404"/>
                  </a:lnTo>
                  <a:lnTo>
                    <a:pt x="338" y="4390"/>
                  </a:lnTo>
                  <a:lnTo>
                    <a:pt x="346" y="4372"/>
                  </a:lnTo>
                  <a:lnTo>
                    <a:pt x="342" y="4340"/>
                  </a:lnTo>
                  <a:lnTo>
                    <a:pt x="304" y="4336"/>
                  </a:lnTo>
                  <a:lnTo>
                    <a:pt x="332" y="4294"/>
                  </a:lnTo>
                  <a:lnTo>
                    <a:pt x="326" y="4260"/>
                  </a:lnTo>
                  <a:lnTo>
                    <a:pt x="356" y="4234"/>
                  </a:lnTo>
                  <a:lnTo>
                    <a:pt x="356" y="4198"/>
                  </a:lnTo>
                  <a:lnTo>
                    <a:pt x="271" y="4045"/>
                  </a:lnTo>
                  <a:lnTo>
                    <a:pt x="284" y="3907"/>
                  </a:lnTo>
                  <a:lnTo>
                    <a:pt x="305" y="3892"/>
                  </a:lnTo>
                  <a:lnTo>
                    <a:pt x="319" y="3840"/>
                  </a:lnTo>
                  <a:lnTo>
                    <a:pt x="347" y="3804"/>
                  </a:lnTo>
                  <a:lnTo>
                    <a:pt x="352" y="3791"/>
                  </a:lnTo>
                  <a:lnTo>
                    <a:pt x="349" y="3786"/>
                  </a:lnTo>
                  <a:lnTo>
                    <a:pt x="333" y="3757"/>
                  </a:lnTo>
                  <a:lnTo>
                    <a:pt x="333" y="3754"/>
                  </a:lnTo>
                  <a:lnTo>
                    <a:pt x="344" y="3713"/>
                  </a:lnTo>
                  <a:lnTo>
                    <a:pt x="327" y="3686"/>
                  </a:lnTo>
                  <a:lnTo>
                    <a:pt x="327" y="3665"/>
                  </a:lnTo>
                  <a:lnTo>
                    <a:pt x="344" y="3659"/>
                  </a:lnTo>
                  <a:lnTo>
                    <a:pt x="359" y="3690"/>
                  </a:lnTo>
                  <a:lnTo>
                    <a:pt x="392" y="3679"/>
                  </a:lnTo>
                  <a:lnTo>
                    <a:pt x="390" y="3643"/>
                  </a:lnTo>
                  <a:lnTo>
                    <a:pt x="410" y="3626"/>
                  </a:lnTo>
                  <a:lnTo>
                    <a:pt x="446" y="3648"/>
                  </a:lnTo>
                  <a:lnTo>
                    <a:pt x="490" y="3615"/>
                  </a:lnTo>
                  <a:lnTo>
                    <a:pt x="500" y="3583"/>
                  </a:lnTo>
                  <a:lnTo>
                    <a:pt x="522" y="3574"/>
                  </a:lnTo>
                  <a:lnTo>
                    <a:pt x="577" y="3593"/>
                  </a:lnTo>
                  <a:lnTo>
                    <a:pt x="600" y="3566"/>
                  </a:lnTo>
                  <a:lnTo>
                    <a:pt x="568" y="3519"/>
                  </a:lnTo>
                  <a:lnTo>
                    <a:pt x="538" y="3519"/>
                  </a:lnTo>
                  <a:lnTo>
                    <a:pt x="521" y="3526"/>
                  </a:lnTo>
                  <a:lnTo>
                    <a:pt x="479" y="3526"/>
                  </a:lnTo>
                  <a:lnTo>
                    <a:pt x="456" y="3492"/>
                  </a:lnTo>
                  <a:lnTo>
                    <a:pt x="413" y="3488"/>
                  </a:lnTo>
                  <a:lnTo>
                    <a:pt x="370" y="3441"/>
                  </a:lnTo>
                  <a:lnTo>
                    <a:pt x="377" y="3418"/>
                  </a:lnTo>
                  <a:lnTo>
                    <a:pt x="418" y="3451"/>
                  </a:lnTo>
                  <a:lnTo>
                    <a:pt x="418" y="3419"/>
                  </a:lnTo>
                  <a:lnTo>
                    <a:pt x="404" y="3396"/>
                  </a:lnTo>
                  <a:lnTo>
                    <a:pt x="431" y="3374"/>
                  </a:lnTo>
                  <a:lnTo>
                    <a:pt x="391" y="3380"/>
                  </a:lnTo>
                  <a:lnTo>
                    <a:pt x="391" y="3380"/>
                  </a:lnTo>
                  <a:lnTo>
                    <a:pt x="368" y="3394"/>
                  </a:lnTo>
                  <a:lnTo>
                    <a:pt x="352" y="3402"/>
                  </a:lnTo>
                  <a:lnTo>
                    <a:pt x="339" y="3408"/>
                  </a:lnTo>
                  <a:lnTo>
                    <a:pt x="339" y="3408"/>
                  </a:lnTo>
                  <a:lnTo>
                    <a:pt x="337" y="3409"/>
                  </a:lnTo>
                  <a:lnTo>
                    <a:pt x="336" y="3411"/>
                  </a:lnTo>
                  <a:lnTo>
                    <a:pt x="331" y="3418"/>
                  </a:lnTo>
                  <a:lnTo>
                    <a:pt x="331" y="3418"/>
                  </a:lnTo>
                  <a:lnTo>
                    <a:pt x="324" y="3367"/>
                  </a:lnTo>
                  <a:lnTo>
                    <a:pt x="409" y="3287"/>
                  </a:lnTo>
                  <a:lnTo>
                    <a:pt x="452" y="3266"/>
                  </a:lnTo>
                  <a:lnTo>
                    <a:pt x="501" y="3179"/>
                  </a:lnTo>
                  <a:lnTo>
                    <a:pt x="552" y="3102"/>
                  </a:lnTo>
                  <a:lnTo>
                    <a:pt x="591" y="3010"/>
                  </a:lnTo>
                  <a:lnTo>
                    <a:pt x="665" y="2884"/>
                  </a:lnTo>
                  <a:lnTo>
                    <a:pt x="719" y="2754"/>
                  </a:lnTo>
                  <a:lnTo>
                    <a:pt x="706" y="2698"/>
                  </a:lnTo>
                  <a:lnTo>
                    <a:pt x="627" y="2607"/>
                  </a:lnTo>
                  <a:lnTo>
                    <a:pt x="580" y="2591"/>
                  </a:lnTo>
                  <a:lnTo>
                    <a:pt x="495" y="2472"/>
                  </a:lnTo>
                  <a:lnTo>
                    <a:pt x="509" y="2418"/>
                  </a:lnTo>
                  <a:lnTo>
                    <a:pt x="543" y="2371"/>
                  </a:lnTo>
                  <a:lnTo>
                    <a:pt x="539" y="2316"/>
                  </a:lnTo>
                  <a:lnTo>
                    <a:pt x="484" y="2278"/>
                  </a:lnTo>
                  <a:lnTo>
                    <a:pt x="464" y="2235"/>
                  </a:lnTo>
                  <a:lnTo>
                    <a:pt x="462" y="2168"/>
                  </a:lnTo>
                  <a:lnTo>
                    <a:pt x="476" y="2150"/>
                  </a:lnTo>
                  <a:lnTo>
                    <a:pt x="460" y="2116"/>
                  </a:lnTo>
                  <a:lnTo>
                    <a:pt x="415" y="2108"/>
                  </a:lnTo>
                  <a:lnTo>
                    <a:pt x="391" y="2078"/>
                  </a:lnTo>
                  <a:lnTo>
                    <a:pt x="391" y="2017"/>
                  </a:lnTo>
                  <a:lnTo>
                    <a:pt x="417" y="1984"/>
                  </a:lnTo>
                  <a:lnTo>
                    <a:pt x="380" y="1975"/>
                  </a:lnTo>
                  <a:lnTo>
                    <a:pt x="379" y="1943"/>
                  </a:lnTo>
                  <a:lnTo>
                    <a:pt x="387" y="1824"/>
                  </a:lnTo>
                  <a:lnTo>
                    <a:pt x="421" y="1816"/>
                  </a:lnTo>
                  <a:lnTo>
                    <a:pt x="338" y="1626"/>
                  </a:lnTo>
                  <a:lnTo>
                    <a:pt x="263" y="1487"/>
                  </a:lnTo>
                  <a:lnTo>
                    <a:pt x="247" y="1435"/>
                  </a:lnTo>
                  <a:lnTo>
                    <a:pt x="204" y="1388"/>
                  </a:lnTo>
                  <a:lnTo>
                    <a:pt x="234" y="1301"/>
                  </a:lnTo>
                  <a:lnTo>
                    <a:pt x="271" y="1241"/>
                  </a:lnTo>
                  <a:lnTo>
                    <a:pt x="289" y="1187"/>
                  </a:lnTo>
                  <a:lnTo>
                    <a:pt x="266" y="1166"/>
                  </a:lnTo>
                  <a:lnTo>
                    <a:pt x="183" y="1113"/>
                  </a:lnTo>
                  <a:lnTo>
                    <a:pt x="168" y="1078"/>
                  </a:lnTo>
                  <a:lnTo>
                    <a:pt x="140" y="1036"/>
                  </a:lnTo>
                  <a:lnTo>
                    <a:pt x="90" y="1009"/>
                  </a:lnTo>
                  <a:lnTo>
                    <a:pt x="65" y="1004"/>
                  </a:lnTo>
                  <a:lnTo>
                    <a:pt x="33" y="921"/>
                  </a:lnTo>
                  <a:lnTo>
                    <a:pt x="8" y="891"/>
                  </a:lnTo>
                  <a:lnTo>
                    <a:pt x="21" y="829"/>
                  </a:lnTo>
                  <a:lnTo>
                    <a:pt x="29" y="779"/>
                  </a:lnTo>
                  <a:lnTo>
                    <a:pt x="0" y="769"/>
                  </a:lnTo>
                  <a:lnTo>
                    <a:pt x="30" y="750"/>
                  </a:lnTo>
                  <a:lnTo>
                    <a:pt x="78" y="730"/>
                  </a:lnTo>
                  <a:lnTo>
                    <a:pt x="78" y="729"/>
                  </a:lnTo>
                  <a:lnTo>
                    <a:pt x="99" y="724"/>
                  </a:lnTo>
                  <a:lnTo>
                    <a:pt x="101" y="660"/>
                  </a:lnTo>
                  <a:lnTo>
                    <a:pt x="150" y="613"/>
                  </a:lnTo>
                  <a:lnTo>
                    <a:pt x="194" y="607"/>
                  </a:lnTo>
                  <a:lnTo>
                    <a:pt x="223" y="569"/>
                  </a:lnTo>
                  <a:lnTo>
                    <a:pt x="218" y="516"/>
                  </a:lnTo>
                  <a:lnTo>
                    <a:pt x="249" y="514"/>
                  </a:lnTo>
                  <a:lnTo>
                    <a:pt x="287" y="529"/>
                  </a:lnTo>
                  <a:lnTo>
                    <a:pt x="309" y="500"/>
                  </a:lnTo>
                  <a:lnTo>
                    <a:pt x="307" y="463"/>
                  </a:lnTo>
                  <a:lnTo>
                    <a:pt x="307" y="462"/>
                  </a:lnTo>
                  <a:lnTo>
                    <a:pt x="347" y="466"/>
                  </a:lnTo>
                  <a:lnTo>
                    <a:pt x="363" y="481"/>
                  </a:lnTo>
                  <a:lnTo>
                    <a:pt x="363" y="516"/>
                  </a:lnTo>
                  <a:lnTo>
                    <a:pt x="378" y="539"/>
                  </a:lnTo>
                  <a:lnTo>
                    <a:pt x="382" y="493"/>
                  </a:lnTo>
                  <a:lnTo>
                    <a:pt x="398" y="470"/>
                  </a:lnTo>
                  <a:lnTo>
                    <a:pt x="422" y="472"/>
                  </a:lnTo>
                  <a:lnTo>
                    <a:pt x="438" y="464"/>
                  </a:lnTo>
                  <a:lnTo>
                    <a:pt x="407" y="442"/>
                  </a:lnTo>
                  <a:lnTo>
                    <a:pt x="408" y="428"/>
                  </a:lnTo>
                  <a:lnTo>
                    <a:pt x="428" y="432"/>
                  </a:lnTo>
                  <a:lnTo>
                    <a:pt x="450" y="428"/>
                  </a:lnTo>
                  <a:lnTo>
                    <a:pt x="450" y="413"/>
                  </a:lnTo>
                  <a:lnTo>
                    <a:pt x="439" y="410"/>
                  </a:lnTo>
                  <a:lnTo>
                    <a:pt x="427" y="389"/>
                  </a:lnTo>
                  <a:lnTo>
                    <a:pt x="434" y="378"/>
                  </a:lnTo>
                  <a:lnTo>
                    <a:pt x="468" y="381"/>
                  </a:lnTo>
                  <a:lnTo>
                    <a:pt x="506" y="398"/>
                  </a:lnTo>
                  <a:lnTo>
                    <a:pt x="525" y="426"/>
                  </a:lnTo>
                  <a:lnTo>
                    <a:pt x="544" y="442"/>
                  </a:lnTo>
                  <a:lnTo>
                    <a:pt x="559" y="428"/>
                  </a:lnTo>
                  <a:lnTo>
                    <a:pt x="586" y="440"/>
                  </a:lnTo>
                  <a:lnTo>
                    <a:pt x="595" y="452"/>
                  </a:lnTo>
                  <a:lnTo>
                    <a:pt x="617" y="466"/>
                  </a:lnTo>
                  <a:lnTo>
                    <a:pt x="620" y="486"/>
                  </a:lnTo>
                  <a:lnTo>
                    <a:pt x="588" y="510"/>
                  </a:lnTo>
                  <a:lnTo>
                    <a:pt x="561" y="498"/>
                  </a:lnTo>
                  <a:lnTo>
                    <a:pt x="518" y="504"/>
                  </a:lnTo>
                  <a:lnTo>
                    <a:pt x="490" y="475"/>
                  </a:lnTo>
                  <a:lnTo>
                    <a:pt x="488" y="452"/>
                  </a:lnTo>
                  <a:lnTo>
                    <a:pt x="468" y="478"/>
                  </a:lnTo>
                  <a:lnTo>
                    <a:pt x="468" y="518"/>
                  </a:lnTo>
                  <a:lnTo>
                    <a:pt x="478" y="551"/>
                  </a:lnTo>
                  <a:lnTo>
                    <a:pt x="504" y="527"/>
                  </a:lnTo>
                  <a:lnTo>
                    <a:pt x="518" y="537"/>
                  </a:lnTo>
                  <a:lnTo>
                    <a:pt x="527" y="570"/>
                  </a:lnTo>
                  <a:lnTo>
                    <a:pt x="557" y="545"/>
                  </a:lnTo>
                  <a:lnTo>
                    <a:pt x="586" y="554"/>
                  </a:lnTo>
                  <a:lnTo>
                    <a:pt x="590" y="582"/>
                  </a:lnTo>
                  <a:lnTo>
                    <a:pt x="600" y="579"/>
                  </a:lnTo>
                  <a:lnTo>
                    <a:pt x="616" y="557"/>
                  </a:lnTo>
                  <a:lnTo>
                    <a:pt x="626" y="568"/>
                  </a:lnTo>
                  <a:lnTo>
                    <a:pt x="622" y="582"/>
                  </a:lnTo>
                  <a:lnTo>
                    <a:pt x="622" y="605"/>
                  </a:lnTo>
                  <a:lnTo>
                    <a:pt x="651" y="567"/>
                  </a:lnTo>
                  <a:lnTo>
                    <a:pt x="669" y="550"/>
                  </a:lnTo>
                  <a:lnTo>
                    <a:pt x="684" y="559"/>
                  </a:lnTo>
                  <a:lnTo>
                    <a:pt x="674" y="572"/>
                  </a:lnTo>
                  <a:lnTo>
                    <a:pt x="667" y="593"/>
                  </a:lnTo>
                  <a:lnTo>
                    <a:pt x="695" y="593"/>
                  </a:lnTo>
                  <a:lnTo>
                    <a:pt x="708" y="608"/>
                  </a:lnTo>
                  <a:lnTo>
                    <a:pt x="685" y="622"/>
                  </a:lnTo>
                  <a:lnTo>
                    <a:pt x="663" y="657"/>
                  </a:lnTo>
                  <a:lnTo>
                    <a:pt x="702" y="653"/>
                  </a:lnTo>
                  <a:lnTo>
                    <a:pt x="725" y="608"/>
                  </a:lnTo>
                  <a:lnTo>
                    <a:pt x="719" y="585"/>
                  </a:lnTo>
                  <a:lnTo>
                    <a:pt x="733" y="571"/>
                  </a:lnTo>
                  <a:lnTo>
                    <a:pt x="770" y="567"/>
                  </a:lnTo>
                  <a:lnTo>
                    <a:pt x="795" y="585"/>
                  </a:lnTo>
                  <a:lnTo>
                    <a:pt x="800" y="568"/>
                  </a:lnTo>
                  <a:lnTo>
                    <a:pt x="781" y="541"/>
                  </a:lnTo>
                  <a:lnTo>
                    <a:pt x="782" y="532"/>
                  </a:lnTo>
                  <a:lnTo>
                    <a:pt x="817" y="547"/>
                  </a:lnTo>
                  <a:lnTo>
                    <a:pt x="841" y="579"/>
                  </a:lnTo>
                  <a:lnTo>
                    <a:pt x="894" y="582"/>
                  </a:lnTo>
                  <a:lnTo>
                    <a:pt x="929" y="596"/>
                  </a:lnTo>
                  <a:lnTo>
                    <a:pt x="958" y="581"/>
                  </a:lnTo>
                  <a:lnTo>
                    <a:pt x="953" y="562"/>
                  </a:lnTo>
                  <a:lnTo>
                    <a:pt x="997" y="572"/>
                  </a:lnTo>
                  <a:lnTo>
                    <a:pt x="1036" y="596"/>
                  </a:lnTo>
                  <a:lnTo>
                    <a:pt x="1041" y="581"/>
                  </a:lnTo>
                  <a:lnTo>
                    <a:pt x="1085" y="599"/>
                  </a:lnTo>
                  <a:lnTo>
                    <a:pt x="1273" y="699"/>
                  </a:lnTo>
                  <a:lnTo>
                    <a:pt x="1398" y="782"/>
                  </a:lnTo>
                  <a:lnTo>
                    <a:pt x="1425" y="812"/>
                  </a:lnTo>
                  <a:lnTo>
                    <a:pt x="1460" y="823"/>
                  </a:lnTo>
                  <a:lnTo>
                    <a:pt x="1503" y="887"/>
                  </a:lnTo>
                  <a:lnTo>
                    <a:pt x="1531" y="894"/>
                  </a:lnTo>
                  <a:lnTo>
                    <a:pt x="1523" y="873"/>
                  </a:lnTo>
                  <a:lnTo>
                    <a:pt x="1523" y="859"/>
                  </a:lnTo>
                  <a:lnTo>
                    <a:pt x="1542" y="859"/>
                  </a:lnTo>
                  <a:lnTo>
                    <a:pt x="1595" y="907"/>
                  </a:lnTo>
                  <a:lnTo>
                    <a:pt x="1623" y="909"/>
                  </a:lnTo>
                  <a:lnTo>
                    <a:pt x="1670" y="951"/>
                  </a:lnTo>
                  <a:lnTo>
                    <a:pt x="1696" y="940"/>
                  </a:lnTo>
                  <a:lnTo>
                    <a:pt x="1666" y="897"/>
                  </a:lnTo>
                  <a:lnTo>
                    <a:pt x="1659" y="880"/>
                  </a:lnTo>
                  <a:lnTo>
                    <a:pt x="1677" y="880"/>
                  </a:lnTo>
                  <a:lnTo>
                    <a:pt x="1717" y="918"/>
                  </a:lnTo>
                  <a:lnTo>
                    <a:pt x="1714" y="952"/>
                  </a:lnTo>
                  <a:lnTo>
                    <a:pt x="1787" y="1004"/>
                  </a:lnTo>
                  <a:lnTo>
                    <a:pt x="1783" y="1027"/>
                  </a:lnTo>
                  <a:lnTo>
                    <a:pt x="1825" y="1047"/>
                  </a:lnTo>
                  <a:lnTo>
                    <a:pt x="1833" y="1031"/>
                  </a:lnTo>
                  <a:lnTo>
                    <a:pt x="1865" y="1037"/>
                  </a:lnTo>
                  <a:lnTo>
                    <a:pt x="1904" y="1078"/>
                  </a:lnTo>
                  <a:lnTo>
                    <a:pt x="1916" y="1123"/>
                  </a:lnTo>
                  <a:lnTo>
                    <a:pt x="1938" y="1137"/>
                  </a:lnTo>
                  <a:lnTo>
                    <a:pt x="1968" y="1183"/>
                  </a:lnTo>
                  <a:lnTo>
                    <a:pt x="1981" y="1179"/>
                  </a:lnTo>
                  <a:lnTo>
                    <a:pt x="1996" y="1193"/>
                  </a:lnTo>
                  <a:lnTo>
                    <a:pt x="1997" y="1239"/>
                  </a:lnTo>
                  <a:lnTo>
                    <a:pt x="1998" y="1282"/>
                  </a:lnTo>
                  <a:lnTo>
                    <a:pt x="1990" y="1336"/>
                  </a:lnTo>
                  <a:lnTo>
                    <a:pt x="1977" y="1363"/>
                  </a:lnTo>
                  <a:lnTo>
                    <a:pt x="1977" y="1389"/>
                  </a:lnTo>
                  <a:lnTo>
                    <a:pt x="1937" y="1439"/>
                  </a:lnTo>
                  <a:lnTo>
                    <a:pt x="1931" y="1465"/>
                  </a:lnTo>
                  <a:lnTo>
                    <a:pt x="1861" y="1560"/>
                  </a:lnTo>
                  <a:lnTo>
                    <a:pt x="1811" y="1586"/>
                  </a:lnTo>
                  <a:lnTo>
                    <a:pt x="1751" y="1597"/>
                  </a:lnTo>
                  <a:lnTo>
                    <a:pt x="1725" y="1618"/>
                  </a:lnTo>
                  <a:lnTo>
                    <a:pt x="1671" y="1618"/>
                  </a:lnTo>
                  <a:lnTo>
                    <a:pt x="1660" y="1632"/>
                  </a:lnTo>
                  <a:lnTo>
                    <a:pt x="1576" y="1642"/>
                  </a:lnTo>
                  <a:lnTo>
                    <a:pt x="1470" y="1637"/>
                  </a:lnTo>
                  <a:lnTo>
                    <a:pt x="1409" y="1619"/>
                  </a:lnTo>
                  <a:lnTo>
                    <a:pt x="1366" y="1588"/>
                  </a:lnTo>
                  <a:lnTo>
                    <a:pt x="1339" y="1608"/>
                  </a:lnTo>
                  <a:lnTo>
                    <a:pt x="1309" y="1598"/>
                  </a:lnTo>
                  <a:lnTo>
                    <a:pt x="1259" y="1598"/>
                  </a:lnTo>
                  <a:lnTo>
                    <a:pt x="1252" y="1581"/>
                  </a:lnTo>
                  <a:lnTo>
                    <a:pt x="1221" y="1571"/>
                  </a:lnTo>
                  <a:lnTo>
                    <a:pt x="1193" y="1589"/>
                  </a:lnTo>
                  <a:lnTo>
                    <a:pt x="1147" y="1545"/>
                  </a:lnTo>
                  <a:lnTo>
                    <a:pt x="1148" y="1523"/>
                  </a:lnTo>
                  <a:lnTo>
                    <a:pt x="1113" y="1529"/>
                  </a:lnTo>
                  <a:lnTo>
                    <a:pt x="1081" y="1524"/>
                  </a:lnTo>
                  <a:lnTo>
                    <a:pt x="1097" y="1517"/>
                  </a:lnTo>
                  <a:lnTo>
                    <a:pt x="1038" y="1514"/>
                  </a:lnTo>
                  <a:lnTo>
                    <a:pt x="1022" y="1533"/>
                  </a:lnTo>
                  <a:lnTo>
                    <a:pt x="985" y="1531"/>
                  </a:lnTo>
                  <a:lnTo>
                    <a:pt x="985" y="1511"/>
                  </a:lnTo>
                  <a:lnTo>
                    <a:pt x="971" y="1500"/>
                  </a:lnTo>
                  <a:lnTo>
                    <a:pt x="993" y="1485"/>
                  </a:lnTo>
                  <a:lnTo>
                    <a:pt x="970" y="1458"/>
                  </a:lnTo>
                  <a:lnTo>
                    <a:pt x="963" y="1474"/>
                  </a:lnTo>
                  <a:lnTo>
                    <a:pt x="904" y="1474"/>
                  </a:lnTo>
                  <a:lnTo>
                    <a:pt x="866" y="1447"/>
                  </a:lnTo>
                  <a:lnTo>
                    <a:pt x="858" y="1459"/>
                  </a:lnTo>
                  <a:lnTo>
                    <a:pt x="834" y="1456"/>
                  </a:lnTo>
                  <a:lnTo>
                    <a:pt x="755" y="1391"/>
                  </a:lnTo>
                  <a:lnTo>
                    <a:pt x="747" y="1357"/>
                  </a:lnTo>
                  <a:lnTo>
                    <a:pt x="701" y="1352"/>
                  </a:lnTo>
                  <a:lnTo>
                    <a:pt x="691" y="1341"/>
                  </a:lnTo>
                  <a:lnTo>
                    <a:pt x="658" y="1342"/>
                  </a:lnTo>
                  <a:lnTo>
                    <a:pt x="649" y="1354"/>
                  </a:lnTo>
                  <a:lnTo>
                    <a:pt x="688" y="1380"/>
                  </a:lnTo>
                  <a:lnTo>
                    <a:pt x="696" y="1433"/>
                  </a:lnTo>
                  <a:lnTo>
                    <a:pt x="739" y="1460"/>
                  </a:lnTo>
                  <a:lnTo>
                    <a:pt x="749" y="1488"/>
                  </a:lnTo>
                  <a:lnTo>
                    <a:pt x="803" y="1501"/>
                  </a:lnTo>
                  <a:lnTo>
                    <a:pt x="814" y="1513"/>
                  </a:lnTo>
                  <a:lnTo>
                    <a:pt x="778" y="1531"/>
                  </a:lnTo>
                  <a:lnTo>
                    <a:pt x="762" y="1554"/>
                  </a:lnTo>
                  <a:lnTo>
                    <a:pt x="770" y="1563"/>
                  </a:lnTo>
                  <a:lnTo>
                    <a:pt x="830" y="1549"/>
                  </a:lnTo>
                  <a:lnTo>
                    <a:pt x="854" y="1531"/>
                  </a:lnTo>
                  <a:lnTo>
                    <a:pt x="879" y="1550"/>
                  </a:lnTo>
                  <a:lnTo>
                    <a:pt x="853" y="1561"/>
                  </a:lnTo>
                  <a:lnTo>
                    <a:pt x="853" y="1572"/>
                  </a:lnTo>
                  <a:lnTo>
                    <a:pt x="894" y="1576"/>
                  </a:lnTo>
                  <a:lnTo>
                    <a:pt x="884" y="1604"/>
                  </a:lnTo>
                  <a:lnTo>
                    <a:pt x="847" y="1609"/>
                  </a:lnTo>
                  <a:lnTo>
                    <a:pt x="832" y="1630"/>
                  </a:lnTo>
                  <a:lnTo>
                    <a:pt x="875" y="1637"/>
                  </a:lnTo>
                  <a:lnTo>
                    <a:pt x="890" y="1626"/>
                  </a:lnTo>
                  <a:lnTo>
                    <a:pt x="920" y="1626"/>
                  </a:lnTo>
                  <a:lnTo>
                    <a:pt x="938" y="1646"/>
                  </a:lnTo>
                  <a:lnTo>
                    <a:pt x="960" y="1629"/>
                  </a:lnTo>
                  <a:lnTo>
                    <a:pt x="1044" y="1663"/>
                  </a:lnTo>
                  <a:lnTo>
                    <a:pt x="1083" y="1719"/>
                  </a:lnTo>
                  <a:lnTo>
                    <a:pt x="1103" y="1723"/>
                  </a:lnTo>
                  <a:lnTo>
                    <a:pt x="1091" y="1745"/>
                  </a:lnTo>
                  <a:lnTo>
                    <a:pt x="1088" y="1770"/>
                  </a:lnTo>
                  <a:lnTo>
                    <a:pt x="1100" y="1775"/>
                  </a:lnTo>
                  <a:lnTo>
                    <a:pt x="1103" y="1811"/>
                  </a:lnTo>
                  <a:lnTo>
                    <a:pt x="1098" y="1868"/>
                  </a:lnTo>
                  <a:lnTo>
                    <a:pt x="1070" y="1878"/>
                  </a:lnTo>
                  <a:lnTo>
                    <a:pt x="1062" y="1910"/>
                  </a:lnTo>
                  <a:lnTo>
                    <a:pt x="1092" y="1919"/>
                  </a:lnTo>
                  <a:lnTo>
                    <a:pt x="1094" y="1961"/>
                  </a:lnTo>
                  <a:lnTo>
                    <a:pt x="1145" y="2009"/>
                  </a:lnTo>
                  <a:lnTo>
                    <a:pt x="1143" y="2039"/>
                  </a:lnTo>
                  <a:lnTo>
                    <a:pt x="1179" y="2065"/>
                  </a:lnTo>
                  <a:lnTo>
                    <a:pt x="1179" y="2101"/>
                  </a:lnTo>
                  <a:lnTo>
                    <a:pt x="1187" y="2144"/>
                  </a:lnTo>
                  <a:lnTo>
                    <a:pt x="1171" y="2172"/>
                  </a:lnTo>
                  <a:lnTo>
                    <a:pt x="1189" y="2190"/>
                  </a:lnTo>
                  <a:lnTo>
                    <a:pt x="1206" y="2220"/>
                  </a:lnTo>
                  <a:lnTo>
                    <a:pt x="1278" y="2247"/>
                  </a:lnTo>
                  <a:lnTo>
                    <a:pt x="1312" y="2220"/>
                  </a:lnTo>
                  <a:lnTo>
                    <a:pt x="1327" y="2222"/>
                  </a:lnTo>
                  <a:lnTo>
                    <a:pt x="1352" y="2255"/>
                  </a:lnTo>
                  <a:lnTo>
                    <a:pt x="1384" y="2276"/>
                  </a:lnTo>
                  <a:lnTo>
                    <a:pt x="1387" y="2320"/>
                  </a:lnTo>
                  <a:lnTo>
                    <a:pt x="1404" y="2333"/>
                  </a:lnTo>
                  <a:lnTo>
                    <a:pt x="1461" y="2334"/>
                  </a:lnTo>
                  <a:lnTo>
                    <a:pt x="1486" y="2354"/>
                  </a:lnTo>
                  <a:lnTo>
                    <a:pt x="1538" y="2355"/>
                  </a:lnTo>
                  <a:lnTo>
                    <a:pt x="1570" y="2386"/>
                  </a:lnTo>
                  <a:lnTo>
                    <a:pt x="1590" y="2387"/>
                  </a:lnTo>
                  <a:lnTo>
                    <a:pt x="1630" y="2344"/>
                  </a:lnTo>
                  <a:lnTo>
                    <a:pt x="1661" y="2342"/>
                  </a:lnTo>
                  <a:lnTo>
                    <a:pt x="1683" y="2332"/>
                  </a:lnTo>
                  <a:lnTo>
                    <a:pt x="1685" y="2275"/>
                  </a:lnTo>
                  <a:lnTo>
                    <a:pt x="1657" y="2251"/>
                  </a:lnTo>
                  <a:lnTo>
                    <a:pt x="1670" y="2233"/>
                  </a:lnTo>
                  <a:lnTo>
                    <a:pt x="1668" y="2219"/>
                  </a:lnTo>
                  <a:lnTo>
                    <a:pt x="1628" y="2203"/>
                  </a:lnTo>
                  <a:lnTo>
                    <a:pt x="1623" y="2175"/>
                  </a:lnTo>
                  <a:lnTo>
                    <a:pt x="1595" y="2196"/>
                  </a:lnTo>
                  <a:lnTo>
                    <a:pt x="1574" y="2193"/>
                  </a:lnTo>
                  <a:lnTo>
                    <a:pt x="1538" y="2209"/>
                  </a:lnTo>
                  <a:lnTo>
                    <a:pt x="1494" y="2187"/>
                  </a:lnTo>
                  <a:lnTo>
                    <a:pt x="1462" y="2144"/>
                  </a:lnTo>
                  <a:lnTo>
                    <a:pt x="1413" y="2120"/>
                  </a:lnTo>
                  <a:lnTo>
                    <a:pt x="1403" y="2080"/>
                  </a:lnTo>
                  <a:lnTo>
                    <a:pt x="1376" y="2030"/>
                  </a:lnTo>
                  <a:lnTo>
                    <a:pt x="1413" y="2032"/>
                  </a:lnTo>
                  <a:lnTo>
                    <a:pt x="1436" y="2009"/>
                  </a:lnTo>
                  <a:lnTo>
                    <a:pt x="1424" y="1989"/>
                  </a:lnTo>
                  <a:lnTo>
                    <a:pt x="1432" y="1969"/>
                  </a:lnTo>
                  <a:lnTo>
                    <a:pt x="1420" y="1945"/>
                  </a:lnTo>
                  <a:lnTo>
                    <a:pt x="1429" y="1921"/>
                  </a:lnTo>
                  <a:lnTo>
                    <a:pt x="1471" y="1920"/>
                  </a:lnTo>
                  <a:lnTo>
                    <a:pt x="1512" y="1948"/>
                  </a:lnTo>
                  <a:lnTo>
                    <a:pt x="1564" y="1957"/>
                  </a:lnTo>
                  <a:lnTo>
                    <a:pt x="1589" y="1996"/>
                  </a:lnTo>
                  <a:lnTo>
                    <a:pt x="1622" y="2025"/>
                  </a:lnTo>
                  <a:lnTo>
                    <a:pt x="1686" y="2027"/>
                  </a:lnTo>
                  <a:lnTo>
                    <a:pt x="1698" y="2051"/>
                  </a:lnTo>
                  <a:lnTo>
                    <a:pt x="1739" y="2054"/>
                  </a:lnTo>
                  <a:lnTo>
                    <a:pt x="1855" y="2111"/>
                  </a:lnTo>
                  <a:lnTo>
                    <a:pt x="1904" y="2157"/>
                  </a:lnTo>
                  <a:lnTo>
                    <a:pt x="1923" y="2127"/>
                  </a:lnTo>
                  <a:lnTo>
                    <a:pt x="1955" y="2101"/>
                  </a:lnTo>
                  <a:lnTo>
                    <a:pt x="1954" y="2062"/>
                  </a:lnTo>
                  <a:lnTo>
                    <a:pt x="1981" y="2060"/>
                  </a:lnTo>
                  <a:lnTo>
                    <a:pt x="2009" y="2028"/>
                  </a:lnTo>
                  <a:lnTo>
                    <a:pt x="1960" y="1956"/>
                  </a:lnTo>
                  <a:lnTo>
                    <a:pt x="1880" y="1873"/>
                  </a:lnTo>
                  <a:lnTo>
                    <a:pt x="1861" y="1819"/>
                  </a:lnTo>
                  <a:lnTo>
                    <a:pt x="1865" y="1787"/>
                  </a:lnTo>
                  <a:lnTo>
                    <a:pt x="1915" y="1747"/>
                  </a:lnTo>
                  <a:lnTo>
                    <a:pt x="1955" y="1693"/>
                  </a:lnTo>
                  <a:lnTo>
                    <a:pt x="1966" y="1646"/>
                  </a:lnTo>
                  <a:lnTo>
                    <a:pt x="1997" y="1616"/>
                  </a:lnTo>
                  <a:lnTo>
                    <a:pt x="2040" y="1608"/>
                  </a:lnTo>
                  <a:lnTo>
                    <a:pt x="2099" y="1560"/>
                  </a:lnTo>
                  <a:lnTo>
                    <a:pt x="2141" y="1470"/>
                  </a:lnTo>
                  <a:lnTo>
                    <a:pt x="2167" y="1451"/>
                  </a:lnTo>
                  <a:lnTo>
                    <a:pt x="2212" y="1458"/>
                  </a:lnTo>
                  <a:lnTo>
                    <a:pt x="2248" y="1487"/>
                  </a:lnTo>
                  <a:lnTo>
                    <a:pt x="2301" y="1480"/>
                  </a:lnTo>
                  <a:lnTo>
                    <a:pt x="2357" y="1487"/>
                  </a:lnTo>
                  <a:lnTo>
                    <a:pt x="2377" y="1512"/>
                  </a:lnTo>
                  <a:lnTo>
                    <a:pt x="2372" y="1551"/>
                  </a:lnTo>
                  <a:lnTo>
                    <a:pt x="2416" y="1509"/>
                  </a:lnTo>
                  <a:lnTo>
                    <a:pt x="2462" y="1544"/>
                  </a:lnTo>
                  <a:lnTo>
                    <a:pt x="2476" y="1589"/>
                  </a:lnTo>
                  <a:lnTo>
                    <a:pt x="2499" y="1610"/>
                  </a:lnTo>
                  <a:lnTo>
                    <a:pt x="2494" y="1544"/>
                  </a:lnTo>
                  <a:lnTo>
                    <a:pt x="2468" y="1496"/>
                  </a:lnTo>
                  <a:lnTo>
                    <a:pt x="2484" y="1475"/>
                  </a:lnTo>
                  <a:lnTo>
                    <a:pt x="2483" y="1390"/>
                  </a:lnTo>
                  <a:lnTo>
                    <a:pt x="2495" y="1363"/>
                  </a:lnTo>
                  <a:lnTo>
                    <a:pt x="2478" y="1351"/>
                  </a:lnTo>
                  <a:lnTo>
                    <a:pt x="2477" y="1330"/>
                  </a:lnTo>
                  <a:lnTo>
                    <a:pt x="2484" y="1312"/>
                  </a:lnTo>
                  <a:lnTo>
                    <a:pt x="2477" y="1287"/>
                  </a:lnTo>
                  <a:lnTo>
                    <a:pt x="2484" y="1269"/>
                  </a:lnTo>
                  <a:lnTo>
                    <a:pt x="2457" y="1240"/>
                  </a:lnTo>
                  <a:lnTo>
                    <a:pt x="2418" y="1217"/>
                  </a:lnTo>
                  <a:lnTo>
                    <a:pt x="2363" y="1219"/>
                  </a:lnTo>
                  <a:lnTo>
                    <a:pt x="2348" y="1174"/>
                  </a:lnTo>
                  <a:lnTo>
                    <a:pt x="2362" y="1126"/>
                  </a:lnTo>
                  <a:lnTo>
                    <a:pt x="2362" y="1043"/>
                  </a:lnTo>
                  <a:lnTo>
                    <a:pt x="2376" y="1032"/>
                  </a:lnTo>
                  <a:lnTo>
                    <a:pt x="2367" y="1005"/>
                  </a:lnTo>
                  <a:lnTo>
                    <a:pt x="2369" y="971"/>
                  </a:lnTo>
                  <a:lnTo>
                    <a:pt x="2384" y="958"/>
                  </a:lnTo>
                  <a:lnTo>
                    <a:pt x="2365" y="934"/>
                  </a:lnTo>
                  <a:lnTo>
                    <a:pt x="2365" y="892"/>
                  </a:lnTo>
                  <a:lnTo>
                    <a:pt x="2337" y="813"/>
                  </a:lnTo>
                  <a:lnTo>
                    <a:pt x="2284" y="776"/>
                  </a:lnTo>
                  <a:lnTo>
                    <a:pt x="2194" y="703"/>
                  </a:lnTo>
                  <a:lnTo>
                    <a:pt x="2193" y="683"/>
                  </a:lnTo>
                  <a:lnTo>
                    <a:pt x="2234" y="683"/>
                  </a:lnTo>
                  <a:lnTo>
                    <a:pt x="2309" y="733"/>
                  </a:lnTo>
                  <a:lnTo>
                    <a:pt x="2354" y="732"/>
                  </a:lnTo>
                  <a:lnTo>
                    <a:pt x="2383" y="716"/>
                  </a:lnTo>
                  <a:lnTo>
                    <a:pt x="2451" y="711"/>
                  </a:lnTo>
                  <a:lnTo>
                    <a:pt x="2549" y="721"/>
                  </a:lnTo>
                  <a:lnTo>
                    <a:pt x="2595" y="750"/>
                  </a:lnTo>
                  <a:lnTo>
                    <a:pt x="2594" y="784"/>
                  </a:lnTo>
                  <a:lnTo>
                    <a:pt x="2633" y="829"/>
                  </a:lnTo>
                  <a:lnTo>
                    <a:pt x="2675" y="834"/>
                  </a:lnTo>
                  <a:lnTo>
                    <a:pt x="2681" y="864"/>
                  </a:lnTo>
                  <a:lnTo>
                    <a:pt x="2732" y="929"/>
                  </a:lnTo>
                  <a:lnTo>
                    <a:pt x="2725" y="957"/>
                  </a:lnTo>
                  <a:lnTo>
                    <a:pt x="2660" y="956"/>
                  </a:lnTo>
                  <a:lnTo>
                    <a:pt x="2644" y="980"/>
                  </a:lnTo>
                  <a:lnTo>
                    <a:pt x="2586" y="982"/>
                  </a:lnTo>
                  <a:lnTo>
                    <a:pt x="2569" y="1001"/>
                  </a:lnTo>
                  <a:lnTo>
                    <a:pt x="2574" y="1022"/>
                  </a:lnTo>
                  <a:lnTo>
                    <a:pt x="2559" y="1048"/>
                  </a:lnTo>
                  <a:lnTo>
                    <a:pt x="2539" y="1037"/>
                  </a:lnTo>
                  <a:lnTo>
                    <a:pt x="2530" y="1058"/>
                  </a:lnTo>
                  <a:lnTo>
                    <a:pt x="2527" y="1112"/>
                  </a:lnTo>
                  <a:lnTo>
                    <a:pt x="2553" y="1126"/>
                  </a:lnTo>
                  <a:lnTo>
                    <a:pt x="2629" y="1190"/>
                  </a:lnTo>
                  <a:lnTo>
                    <a:pt x="2703" y="1286"/>
                  </a:lnTo>
                  <a:lnTo>
                    <a:pt x="2736" y="1286"/>
                  </a:lnTo>
                  <a:lnTo>
                    <a:pt x="2785" y="1251"/>
                  </a:lnTo>
                  <a:lnTo>
                    <a:pt x="2807" y="1292"/>
                  </a:lnTo>
                  <a:lnTo>
                    <a:pt x="2824" y="1269"/>
                  </a:lnTo>
                  <a:lnTo>
                    <a:pt x="2863" y="1269"/>
                  </a:lnTo>
                  <a:lnTo>
                    <a:pt x="2873" y="1250"/>
                  </a:lnTo>
                  <a:lnTo>
                    <a:pt x="2938" y="1220"/>
                  </a:lnTo>
                  <a:lnTo>
                    <a:pt x="2950" y="1182"/>
                  </a:lnTo>
                  <a:lnTo>
                    <a:pt x="2934" y="1126"/>
                  </a:lnTo>
                  <a:lnTo>
                    <a:pt x="2957" y="1085"/>
                  </a:lnTo>
                  <a:lnTo>
                    <a:pt x="2956" y="1052"/>
                  </a:lnTo>
                  <a:lnTo>
                    <a:pt x="2928" y="1016"/>
                  </a:lnTo>
                  <a:lnTo>
                    <a:pt x="2948" y="1003"/>
                  </a:lnTo>
                  <a:lnTo>
                    <a:pt x="3046" y="990"/>
                  </a:lnTo>
                  <a:lnTo>
                    <a:pt x="3061" y="969"/>
                  </a:lnTo>
                  <a:lnTo>
                    <a:pt x="3121" y="992"/>
                  </a:lnTo>
                  <a:lnTo>
                    <a:pt x="3113" y="963"/>
                  </a:lnTo>
                  <a:lnTo>
                    <a:pt x="3065" y="928"/>
                  </a:lnTo>
                  <a:lnTo>
                    <a:pt x="3049" y="892"/>
                  </a:lnTo>
                  <a:lnTo>
                    <a:pt x="3067" y="892"/>
                  </a:lnTo>
                  <a:lnTo>
                    <a:pt x="3094" y="918"/>
                  </a:lnTo>
                  <a:lnTo>
                    <a:pt x="3125" y="902"/>
                  </a:lnTo>
                  <a:lnTo>
                    <a:pt x="3194" y="818"/>
                  </a:lnTo>
                  <a:lnTo>
                    <a:pt x="3215" y="812"/>
                  </a:lnTo>
                  <a:lnTo>
                    <a:pt x="3289" y="721"/>
                  </a:lnTo>
                  <a:lnTo>
                    <a:pt x="3289" y="700"/>
                  </a:lnTo>
                  <a:lnTo>
                    <a:pt x="3310" y="689"/>
                  </a:lnTo>
                  <a:lnTo>
                    <a:pt x="3351" y="696"/>
                  </a:lnTo>
                  <a:lnTo>
                    <a:pt x="3401" y="672"/>
                  </a:lnTo>
                  <a:lnTo>
                    <a:pt x="3410" y="649"/>
                  </a:lnTo>
                  <a:lnTo>
                    <a:pt x="3481" y="627"/>
                  </a:lnTo>
                  <a:lnTo>
                    <a:pt x="3486" y="655"/>
                  </a:lnTo>
                  <a:lnTo>
                    <a:pt x="3499" y="656"/>
                  </a:lnTo>
                  <a:lnTo>
                    <a:pt x="3505" y="685"/>
                  </a:lnTo>
                  <a:lnTo>
                    <a:pt x="3492" y="705"/>
                  </a:lnTo>
                  <a:lnTo>
                    <a:pt x="3512" y="720"/>
                  </a:lnTo>
                  <a:lnTo>
                    <a:pt x="3554" y="678"/>
                  </a:lnTo>
                  <a:lnTo>
                    <a:pt x="3558" y="651"/>
                  </a:lnTo>
                  <a:lnTo>
                    <a:pt x="3537" y="642"/>
                  </a:lnTo>
                  <a:lnTo>
                    <a:pt x="3510" y="614"/>
                  </a:lnTo>
                  <a:lnTo>
                    <a:pt x="3508" y="597"/>
                  </a:lnTo>
                  <a:lnTo>
                    <a:pt x="3575" y="530"/>
                  </a:lnTo>
                  <a:lnTo>
                    <a:pt x="3587" y="530"/>
                  </a:lnTo>
                  <a:lnTo>
                    <a:pt x="3592" y="553"/>
                  </a:lnTo>
                  <a:lnTo>
                    <a:pt x="3579" y="561"/>
                  </a:lnTo>
                  <a:lnTo>
                    <a:pt x="3567" y="578"/>
                  </a:lnTo>
                  <a:lnTo>
                    <a:pt x="3601" y="615"/>
                  </a:lnTo>
                  <a:lnTo>
                    <a:pt x="3623" y="608"/>
                  </a:lnTo>
                  <a:lnTo>
                    <a:pt x="3644" y="582"/>
                  </a:lnTo>
                  <a:lnTo>
                    <a:pt x="3631" y="560"/>
                  </a:lnTo>
                  <a:lnTo>
                    <a:pt x="3620" y="526"/>
                  </a:lnTo>
                  <a:lnTo>
                    <a:pt x="3607" y="509"/>
                  </a:lnTo>
                  <a:lnTo>
                    <a:pt x="3635" y="486"/>
                  </a:lnTo>
                  <a:lnTo>
                    <a:pt x="3732" y="444"/>
                  </a:lnTo>
                  <a:lnTo>
                    <a:pt x="3799" y="434"/>
                  </a:lnTo>
                  <a:lnTo>
                    <a:pt x="3805" y="449"/>
                  </a:lnTo>
                  <a:lnTo>
                    <a:pt x="3769" y="467"/>
                  </a:lnTo>
                  <a:lnTo>
                    <a:pt x="3740" y="470"/>
                  </a:lnTo>
                  <a:lnTo>
                    <a:pt x="3673" y="502"/>
                  </a:lnTo>
                  <a:lnTo>
                    <a:pt x="3685" y="519"/>
                  </a:lnTo>
                  <a:lnTo>
                    <a:pt x="3710" y="525"/>
                  </a:lnTo>
                  <a:lnTo>
                    <a:pt x="3731" y="514"/>
                  </a:lnTo>
                  <a:lnTo>
                    <a:pt x="3773" y="553"/>
                  </a:lnTo>
                  <a:lnTo>
                    <a:pt x="3750" y="565"/>
                  </a:lnTo>
                  <a:lnTo>
                    <a:pt x="3741" y="581"/>
                  </a:lnTo>
                  <a:lnTo>
                    <a:pt x="3767" y="619"/>
                  </a:lnTo>
                  <a:lnTo>
                    <a:pt x="3751" y="646"/>
                  </a:lnTo>
                  <a:lnTo>
                    <a:pt x="3715" y="647"/>
                  </a:lnTo>
                  <a:lnTo>
                    <a:pt x="3677" y="683"/>
                  </a:lnTo>
                  <a:lnTo>
                    <a:pt x="3685" y="713"/>
                  </a:lnTo>
                  <a:lnTo>
                    <a:pt x="3715" y="719"/>
                  </a:lnTo>
                  <a:lnTo>
                    <a:pt x="3739" y="712"/>
                  </a:lnTo>
                  <a:lnTo>
                    <a:pt x="3763" y="713"/>
                  </a:lnTo>
                  <a:lnTo>
                    <a:pt x="3789" y="696"/>
                  </a:lnTo>
                  <a:lnTo>
                    <a:pt x="3827" y="711"/>
                  </a:lnTo>
                  <a:lnTo>
                    <a:pt x="3827" y="754"/>
                  </a:lnTo>
                  <a:lnTo>
                    <a:pt x="3845" y="709"/>
                  </a:lnTo>
                  <a:lnTo>
                    <a:pt x="3883" y="665"/>
                  </a:lnTo>
                  <a:lnTo>
                    <a:pt x="3901" y="662"/>
                  </a:lnTo>
                  <a:lnTo>
                    <a:pt x="3918" y="687"/>
                  </a:lnTo>
                  <a:lnTo>
                    <a:pt x="3947" y="709"/>
                  </a:lnTo>
                  <a:lnTo>
                    <a:pt x="3958" y="694"/>
                  </a:lnTo>
                  <a:lnTo>
                    <a:pt x="3951" y="672"/>
                  </a:lnTo>
                  <a:lnTo>
                    <a:pt x="3959" y="649"/>
                  </a:lnTo>
                  <a:lnTo>
                    <a:pt x="3933" y="631"/>
                  </a:lnTo>
                  <a:lnTo>
                    <a:pt x="3932" y="614"/>
                  </a:lnTo>
                  <a:lnTo>
                    <a:pt x="3964" y="580"/>
                  </a:lnTo>
                  <a:lnTo>
                    <a:pt x="4001" y="573"/>
                  </a:lnTo>
                  <a:lnTo>
                    <a:pt x="4011" y="554"/>
                  </a:lnTo>
                  <a:lnTo>
                    <a:pt x="4060" y="524"/>
                  </a:lnTo>
                  <a:lnTo>
                    <a:pt x="4081" y="540"/>
                  </a:lnTo>
                  <a:lnTo>
                    <a:pt x="4105" y="541"/>
                  </a:lnTo>
                  <a:lnTo>
                    <a:pt x="4121" y="532"/>
                  </a:lnTo>
                  <a:lnTo>
                    <a:pt x="4149" y="543"/>
                  </a:lnTo>
                  <a:lnTo>
                    <a:pt x="4228" y="543"/>
                  </a:lnTo>
                  <a:lnTo>
                    <a:pt x="4257" y="523"/>
                  </a:lnTo>
                  <a:lnTo>
                    <a:pt x="4257" y="498"/>
                  </a:lnTo>
                  <a:lnTo>
                    <a:pt x="4277" y="477"/>
                  </a:lnTo>
                  <a:lnTo>
                    <a:pt x="4322" y="473"/>
                  </a:lnTo>
                  <a:lnTo>
                    <a:pt x="4325" y="453"/>
                  </a:lnTo>
                  <a:lnTo>
                    <a:pt x="4359" y="423"/>
                  </a:lnTo>
                  <a:lnTo>
                    <a:pt x="4388" y="417"/>
                  </a:lnTo>
                  <a:lnTo>
                    <a:pt x="4437" y="369"/>
                  </a:lnTo>
                  <a:lnTo>
                    <a:pt x="4455" y="368"/>
                  </a:lnTo>
                  <a:lnTo>
                    <a:pt x="4483" y="354"/>
                  </a:lnTo>
                  <a:lnTo>
                    <a:pt x="4491" y="366"/>
                  </a:lnTo>
                  <a:lnTo>
                    <a:pt x="4462" y="398"/>
                  </a:lnTo>
                  <a:lnTo>
                    <a:pt x="4491" y="409"/>
                  </a:lnTo>
                  <a:lnTo>
                    <a:pt x="4527" y="445"/>
                  </a:lnTo>
                  <a:lnTo>
                    <a:pt x="4528" y="465"/>
                  </a:lnTo>
                  <a:lnTo>
                    <a:pt x="4498" y="493"/>
                  </a:lnTo>
                  <a:lnTo>
                    <a:pt x="4516" y="529"/>
                  </a:lnTo>
                  <a:lnTo>
                    <a:pt x="4508" y="558"/>
                  </a:lnTo>
                  <a:lnTo>
                    <a:pt x="4529" y="584"/>
                  </a:lnTo>
                  <a:lnTo>
                    <a:pt x="4623" y="589"/>
                  </a:lnTo>
                  <a:lnTo>
                    <a:pt x="4642" y="568"/>
                  </a:lnTo>
                  <a:lnTo>
                    <a:pt x="4643" y="546"/>
                  </a:lnTo>
                  <a:lnTo>
                    <a:pt x="4628" y="532"/>
                  </a:lnTo>
                  <a:lnTo>
                    <a:pt x="4590" y="486"/>
                  </a:lnTo>
                  <a:lnTo>
                    <a:pt x="4592" y="465"/>
                  </a:lnTo>
                  <a:lnTo>
                    <a:pt x="4618" y="444"/>
                  </a:lnTo>
                  <a:lnTo>
                    <a:pt x="4668" y="466"/>
                  </a:lnTo>
                  <a:lnTo>
                    <a:pt x="4703" y="443"/>
                  </a:lnTo>
                  <a:lnTo>
                    <a:pt x="4719" y="383"/>
                  </a:lnTo>
                  <a:lnTo>
                    <a:pt x="4746" y="379"/>
                  </a:lnTo>
                  <a:lnTo>
                    <a:pt x="4763" y="395"/>
                  </a:lnTo>
                  <a:lnTo>
                    <a:pt x="4811" y="403"/>
                  </a:lnTo>
                  <a:lnTo>
                    <a:pt x="4762" y="348"/>
                  </a:lnTo>
                  <a:lnTo>
                    <a:pt x="4720" y="337"/>
                  </a:lnTo>
                  <a:lnTo>
                    <a:pt x="4715" y="304"/>
                  </a:lnTo>
                  <a:lnTo>
                    <a:pt x="4686" y="245"/>
                  </a:lnTo>
                  <a:lnTo>
                    <a:pt x="4663" y="241"/>
                  </a:lnTo>
                  <a:lnTo>
                    <a:pt x="4656" y="273"/>
                  </a:lnTo>
                  <a:lnTo>
                    <a:pt x="4638" y="244"/>
                  </a:lnTo>
                  <a:lnTo>
                    <a:pt x="4618" y="176"/>
                  </a:lnTo>
                  <a:lnTo>
                    <a:pt x="4593" y="163"/>
                  </a:lnTo>
                  <a:lnTo>
                    <a:pt x="4567" y="121"/>
                  </a:lnTo>
                  <a:lnTo>
                    <a:pt x="4567" y="106"/>
                  </a:lnTo>
                  <a:lnTo>
                    <a:pt x="4606" y="92"/>
                  </a:lnTo>
                  <a:lnTo>
                    <a:pt x="4606" y="62"/>
                  </a:lnTo>
                  <a:lnTo>
                    <a:pt x="4588" y="22"/>
                  </a:lnTo>
                  <a:lnTo>
                    <a:pt x="4610" y="2"/>
                  </a:lnTo>
                  <a:lnTo>
                    <a:pt x="4640" y="9"/>
                  </a:lnTo>
                  <a:lnTo>
                    <a:pt x="4656" y="0"/>
                  </a:lnTo>
                  <a:lnTo>
                    <a:pt x="4687" y="21"/>
                  </a:lnTo>
                  <a:lnTo>
                    <a:pt x="4723" y="16"/>
                  </a:lnTo>
                  <a:lnTo>
                    <a:pt x="4757" y="27"/>
                  </a:lnTo>
                  <a:lnTo>
                    <a:pt x="4896" y="8"/>
                  </a:lnTo>
                  <a:lnTo>
                    <a:pt x="5072" y="17"/>
                  </a:lnTo>
                  <a:lnTo>
                    <a:pt x="5125" y="53"/>
                  </a:lnTo>
                  <a:lnTo>
                    <a:pt x="5242" y="96"/>
                  </a:lnTo>
                  <a:lnTo>
                    <a:pt x="5251" y="121"/>
                  </a:lnTo>
                  <a:lnTo>
                    <a:pt x="5239" y="140"/>
                  </a:lnTo>
                  <a:lnTo>
                    <a:pt x="5256" y="181"/>
                  </a:lnTo>
                  <a:lnTo>
                    <a:pt x="5292" y="150"/>
                  </a:lnTo>
                  <a:lnTo>
                    <a:pt x="5345" y="131"/>
                  </a:lnTo>
                  <a:lnTo>
                    <a:pt x="5374" y="159"/>
                  </a:lnTo>
                  <a:lnTo>
                    <a:pt x="5403" y="161"/>
                  </a:lnTo>
                  <a:lnTo>
                    <a:pt x="5410" y="196"/>
                  </a:lnTo>
                  <a:lnTo>
                    <a:pt x="5414" y="193"/>
                  </a:lnTo>
                  <a:close/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5" name="Freeform 155"/>
            <p:cNvSpPr>
              <a:spLocks noEditPoints="1"/>
            </p:cNvSpPr>
            <p:nvPr/>
          </p:nvSpPr>
          <p:spPr bwMode="auto">
            <a:xfrm>
              <a:off x="1408000" y="4065902"/>
              <a:ext cx="152887" cy="126338"/>
            </a:xfrm>
            <a:custGeom>
              <a:avLst/>
              <a:gdLst>
                <a:gd name="T0" fmla="*/ 14 w 1008"/>
                <a:gd name="T1" fmla="*/ 141 h 830"/>
                <a:gd name="T2" fmla="*/ 186 w 1008"/>
                <a:gd name="T3" fmla="*/ 172 h 830"/>
                <a:gd name="T4" fmla="*/ 321 w 1008"/>
                <a:gd name="T5" fmla="*/ 209 h 830"/>
                <a:gd name="T6" fmla="*/ 305 w 1008"/>
                <a:gd name="T7" fmla="*/ 106 h 830"/>
                <a:gd name="T8" fmla="*/ 276 w 1008"/>
                <a:gd name="T9" fmla="*/ 11 h 830"/>
                <a:gd name="T10" fmla="*/ 414 w 1008"/>
                <a:gd name="T11" fmla="*/ 85 h 830"/>
                <a:gd name="T12" fmla="*/ 522 w 1008"/>
                <a:gd name="T13" fmla="*/ 138 h 830"/>
                <a:gd name="T14" fmla="*/ 591 w 1008"/>
                <a:gd name="T15" fmla="*/ 77 h 830"/>
                <a:gd name="T16" fmla="*/ 694 w 1008"/>
                <a:gd name="T17" fmla="*/ 27 h 830"/>
                <a:gd name="T18" fmla="*/ 753 w 1008"/>
                <a:gd name="T19" fmla="*/ 136 h 830"/>
                <a:gd name="T20" fmla="*/ 839 w 1008"/>
                <a:gd name="T21" fmla="*/ 232 h 830"/>
                <a:gd name="T22" fmla="*/ 885 w 1008"/>
                <a:gd name="T23" fmla="*/ 292 h 830"/>
                <a:gd name="T24" fmla="*/ 981 w 1008"/>
                <a:gd name="T25" fmla="*/ 309 h 830"/>
                <a:gd name="T26" fmla="*/ 980 w 1008"/>
                <a:gd name="T27" fmla="*/ 345 h 830"/>
                <a:gd name="T28" fmla="*/ 906 w 1008"/>
                <a:gd name="T29" fmla="*/ 366 h 830"/>
                <a:gd name="T30" fmla="*/ 854 w 1008"/>
                <a:gd name="T31" fmla="*/ 459 h 830"/>
                <a:gd name="T32" fmla="*/ 845 w 1008"/>
                <a:gd name="T33" fmla="*/ 520 h 830"/>
                <a:gd name="T34" fmla="*/ 852 w 1008"/>
                <a:gd name="T35" fmla="*/ 573 h 830"/>
                <a:gd name="T36" fmla="*/ 835 w 1008"/>
                <a:gd name="T37" fmla="*/ 616 h 830"/>
                <a:gd name="T38" fmla="*/ 825 w 1008"/>
                <a:gd name="T39" fmla="*/ 703 h 830"/>
                <a:gd name="T40" fmla="*/ 825 w 1008"/>
                <a:gd name="T41" fmla="*/ 642 h 830"/>
                <a:gd name="T42" fmla="*/ 785 w 1008"/>
                <a:gd name="T43" fmla="*/ 629 h 830"/>
                <a:gd name="T44" fmla="*/ 787 w 1008"/>
                <a:gd name="T45" fmla="*/ 705 h 830"/>
                <a:gd name="T46" fmla="*/ 793 w 1008"/>
                <a:gd name="T47" fmla="*/ 750 h 830"/>
                <a:gd name="T48" fmla="*/ 776 w 1008"/>
                <a:gd name="T49" fmla="*/ 830 h 830"/>
                <a:gd name="T50" fmla="*/ 733 w 1008"/>
                <a:gd name="T51" fmla="*/ 802 h 830"/>
                <a:gd name="T52" fmla="*/ 642 w 1008"/>
                <a:gd name="T53" fmla="*/ 721 h 830"/>
                <a:gd name="T54" fmla="*/ 659 w 1008"/>
                <a:gd name="T55" fmla="*/ 653 h 830"/>
                <a:gd name="T56" fmla="*/ 672 w 1008"/>
                <a:gd name="T57" fmla="*/ 617 h 830"/>
                <a:gd name="T58" fmla="*/ 631 w 1008"/>
                <a:gd name="T59" fmla="*/ 565 h 830"/>
                <a:gd name="T60" fmla="*/ 611 w 1008"/>
                <a:gd name="T61" fmla="*/ 550 h 830"/>
                <a:gd name="T62" fmla="*/ 557 w 1008"/>
                <a:gd name="T63" fmla="*/ 575 h 830"/>
                <a:gd name="T64" fmla="*/ 507 w 1008"/>
                <a:gd name="T65" fmla="*/ 611 h 830"/>
                <a:gd name="T66" fmla="*/ 454 w 1008"/>
                <a:gd name="T67" fmla="*/ 664 h 830"/>
                <a:gd name="T68" fmla="*/ 422 w 1008"/>
                <a:gd name="T69" fmla="*/ 683 h 830"/>
                <a:gd name="T70" fmla="*/ 384 w 1008"/>
                <a:gd name="T71" fmla="*/ 719 h 830"/>
                <a:gd name="T72" fmla="*/ 361 w 1008"/>
                <a:gd name="T73" fmla="*/ 710 h 830"/>
                <a:gd name="T74" fmla="*/ 374 w 1008"/>
                <a:gd name="T75" fmla="*/ 654 h 830"/>
                <a:gd name="T76" fmla="*/ 392 w 1008"/>
                <a:gd name="T77" fmla="*/ 596 h 830"/>
                <a:gd name="T78" fmla="*/ 297 w 1008"/>
                <a:gd name="T79" fmla="*/ 553 h 830"/>
                <a:gd name="T80" fmla="*/ 191 w 1008"/>
                <a:gd name="T81" fmla="*/ 453 h 830"/>
                <a:gd name="T82" fmla="*/ 212 w 1008"/>
                <a:gd name="T83" fmla="*/ 389 h 830"/>
                <a:gd name="T84" fmla="*/ 135 w 1008"/>
                <a:gd name="T85" fmla="*/ 292 h 830"/>
                <a:gd name="T86" fmla="*/ 112 w 1008"/>
                <a:gd name="T87" fmla="*/ 211 h 830"/>
                <a:gd name="T88" fmla="*/ 10 w 1008"/>
                <a:gd name="T89" fmla="*/ 171 h 830"/>
                <a:gd name="T90" fmla="*/ 318 w 1008"/>
                <a:gd name="T91" fmla="*/ 717 h 830"/>
                <a:gd name="T92" fmla="*/ 191 w 1008"/>
                <a:gd name="T93" fmla="*/ 580 h 830"/>
                <a:gd name="T94" fmla="*/ 130 w 1008"/>
                <a:gd name="T95" fmla="*/ 522 h 830"/>
                <a:gd name="T96" fmla="*/ 61 w 1008"/>
                <a:gd name="T97" fmla="*/ 496 h 830"/>
                <a:gd name="T98" fmla="*/ 0 w 1008"/>
                <a:gd name="T99" fmla="*/ 512 h 830"/>
                <a:gd name="T100" fmla="*/ 15 w 1008"/>
                <a:gd name="T101" fmla="*/ 524 h 830"/>
                <a:gd name="T102" fmla="*/ 64 w 1008"/>
                <a:gd name="T103" fmla="*/ 553 h 830"/>
                <a:gd name="T104" fmla="*/ 74 w 1008"/>
                <a:gd name="T105" fmla="*/ 613 h 830"/>
                <a:gd name="T106" fmla="*/ 160 w 1008"/>
                <a:gd name="T107" fmla="*/ 692 h 830"/>
                <a:gd name="T108" fmla="*/ 256 w 1008"/>
                <a:gd name="T109" fmla="*/ 717 h 830"/>
                <a:gd name="T110" fmla="*/ 318 w 1008"/>
                <a:gd name="T111" fmla="*/ 717 h 8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008" h="830">
                  <a:moveTo>
                    <a:pt x="10" y="171"/>
                  </a:moveTo>
                  <a:lnTo>
                    <a:pt x="14" y="141"/>
                  </a:lnTo>
                  <a:lnTo>
                    <a:pt x="82" y="114"/>
                  </a:lnTo>
                  <a:lnTo>
                    <a:pt x="186" y="172"/>
                  </a:lnTo>
                  <a:lnTo>
                    <a:pt x="255" y="175"/>
                  </a:lnTo>
                  <a:lnTo>
                    <a:pt x="321" y="209"/>
                  </a:lnTo>
                  <a:lnTo>
                    <a:pt x="331" y="143"/>
                  </a:lnTo>
                  <a:lnTo>
                    <a:pt x="305" y="106"/>
                  </a:lnTo>
                  <a:lnTo>
                    <a:pt x="257" y="77"/>
                  </a:lnTo>
                  <a:lnTo>
                    <a:pt x="276" y="11"/>
                  </a:lnTo>
                  <a:lnTo>
                    <a:pt x="329" y="16"/>
                  </a:lnTo>
                  <a:lnTo>
                    <a:pt x="414" y="85"/>
                  </a:lnTo>
                  <a:lnTo>
                    <a:pt x="437" y="130"/>
                  </a:lnTo>
                  <a:lnTo>
                    <a:pt x="522" y="138"/>
                  </a:lnTo>
                  <a:lnTo>
                    <a:pt x="538" y="106"/>
                  </a:lnTo>
                  <a:lnTo>
                    <a:pt x="591" y="77"/>
                  </a:lnTo>
                  <a:lnTo>
                    <a:pt x="655" y="0"/>
                  </a:lnTo>
                  <a:lnTo>
                    <a:pt x="694" y="27"/>
                  </a:lnTo>
                  <a:lnTo>
                    <a:pt x="750" y="101"/>
                  </a:lnTo>
                  <a:lnTo>
                    <a:pt x="753" y="136"/>
                  </a:lnTo>
                  <a:lnTo>
                    <a:pt x="776" y="188"/>
                  </a:lnTo>
                  <a:lnTo>
                    <a:pt x="839" y="232"/>
                  </a:lnTo>
                  <a:lnTo>
                    <a:pt x="846" y="261"/>
                  </a:lnTo>
                  <a:lnTo>
                    <a:pt x="885" y="292"/>
                  </a:lnTo>
                  <a:lnTo>
                    <a:pt x="934" y="291"/>
                  </a:lnTo>
                  <a:lnTo>
                    <a:pt x="981" y="309"/>
                  </a:lnTo>
                  <a:lnTo>
                    <a:pt x="1008" y="348"/>
                  </a:lnTo>
                  <a:lnTo>
                    <a:pt x="980" y="345"/>
                  </a:lnTo>
                  <a:lnTo>
                    <a:pt x="955" y="364"/>
                  </a:lnTo>
                  <a:lnTo>
                    <a:pt x="906" y="366"/>
                  </a:lnTo>
                  <a:lnTo>
                    <a:pt x="851" y="412"/>
                  </a:lnTo>
                  <a:lnTo>
                    <a:pt x="854" y="459"/>
                  </a:lnTo>
                  <a:lnTo>
                    <a:pt x="861" y="498"/>
                  </a:lnTo>
                  <a:lnTo>
                    <a:pt x="845" y="520"/>
                  </a:lnTo>
                  <a:lnTo>
                    <a:pt x="840" y="553"/>
                  </a:lnTo>
                  <a:lnTo>
                    <a:pt x="852" y="573"/>
                  </a:lnTo>
                  <a:lnTo>
                    <a:pt x="852" y="599"/>
                  </a:lnTo>
                  <a:lnTo>
                    <a:pt x="835" y="616"/>
                  </a:lnTo>
                  <a:lnTo>
                    <a:pt x="835" y="679"/>
                  </a:lnTo>
                  <a:lnTo>
                    <a:pt x="825" y="703"/>
                  </a:lnTo>
                  <a:lnTo>
                    <a:pt x="813" y="682"/>
                  </a:lnTo>
                  <a:lnTo>
                    <a:pt x="825" y="642"/>
                  </a:lnTo>
                  <a:lnTo>
                    <a:pt x="799" y="616"/>
                  </a:lnTo>
                  <a:lnTo>
                    <a:pt x="785" y="629"/>
                  </a:lnTo>
                  <a:lnTo>
                    <a:pt x="774" y="658"/>
                  </a:lnTo>
                  <a:lnTo>
                    <a:pt x="787" y="705"/>
                  </a:lnTo>
                  <a:lnTo>
                    <a:pt x="783" y="735"/>
                  </a:lnTo>
                  <a:lnTo>
                    <a:pt x="793" y="750"/>
                  </a:lnTo>
                  <a:lnTo>
                    <a:pt x="792" y="820"/>
                  </a:lnTo>
                  <a:lnTo>
                    <a:pt x="776" y="830"/>
                  </a:lnTo>
                  <a:lnTo>
                    <a:pt x="745" y="823"/>
                  </a:lnTo>
                  <a:lnTo>
                    <a:pt x="733" y="802"/>
                  </a:lnTo>
                  <a:lnTo>
                    <a:pt x="703" y="788"/>
                  </a:lnTo>
                  <a:lnTo>
                    <a:pt x="642" y="721"/>
                  </a:lnTo>
                  <a:lnTo>
                    <a:pt x="701" y="680"/>
                  </a:lnTo>
                  <a:lnTo>
                    <a:pt x="659" y="653"/>
                  </a:lnTo>
                  <a:lnTo>
                    <a:pt x="649" y="635"/>
                  </a:lnTo>
                  <a:lnTo>
                    <a:pt x="672" y="617"/>
                  </a:lnTo>
                  <a:lnTo>
                    <a:pt x="647" y="592"/>
                  </a:lnTo>
                  <a:lnTo>
                    <a:pt x="631" y="565"/>
                  </a:lnTo>
                  <a:lnTo>
                    <a:pt x="614" y="561"/>
                  </a:lnTo>
                  <a:lnTo>
                    <a:pt x="611" y="550"/>
                  </a:lnTo>
                  <a:lnTo>
                    <a:pt x="591" y="550"/>
                  </a:lnTo>
                  <a:lnTo>
                    <a:pt x="557" y="575"/>
                  </a:lnTo>
                  <a:lnTo>
                    <a:pt x="530" y="581"/>
                  </a:lnTo>
                  <a:lnTo>
                    <a:pt x="507" y="611"/>
                  </a:lnTo>
                  <a:lnTo>
                    <a:pt x="485" y="621"/>
                  </a:lnTo>
                  <a:lnTo>
                    <a:pt x="454" y="664"/>
                  </a:lnTo>
                  <a:lnTo>
                    <a:pt x="436" y="665"/>
                  </a:lnTo>
                  <a:lnTo>
                    <a:pt x="422" y="683"/>
                  </a:lnTo>
                  <a:lnTo>
                    <a:pt x="417" y="705"/>
                  </a:lnTo>
                  <a:lnTo>
                    <a:pt x="384" y="719"/>
                  </a:lnTo>
                  <a:lnTo>
                    <a:pt x="359" y="711"/>
                  </a:lnTo>
                  <a:lnTo>
                    <a:pt x="361" y="710"/>
                  </a:lnTo>
                  <a:lnTo>
                    <a:pt x="361" y="670"/>
                  </a:lnTo>
                  <a:lnTo>
                    <a:pt x="374" y="654"/>
                  </a:lnTo>
                  <a:lnTo>
                    <a:pt x="348" y="606"/>
                  </a:lnTo>
                  <a:lnTo>
                    <a:pt x="392" y="596"/>
                  </a:lnTo>
                  <a:lnTo>
                    <a:pt x="350" y="556"/>
                  </a:lnTo>
                  <a:lnTo>
                    <a:pt x="297" y="553"/>
                  </a:lnTo>
                  <a:lnTo>
                    <a:pt x="214" y="509"/>
                  </a:lnTo>
                  <a:lnTo>
                    <a:pt x="191" y="453"/>
                  </a:lnTo>
                  <a:lnTo>
                    <a:pt x="214" y="426"/>
                  </a:lnTo>
                  <a:lnTo>
                    <a:pt x="212" y="389"/>
                  </a:lnTo>
                  <a:lnTo>
                    <a:pt x="138" y="328"/>
                  </a:lnTo>
                  <a:lnTo>
                    <a:pt x="135" y="292"/>
                  </a:lnTo>
                  <a:lnTo>
                    <a:pt x="148" y="249"/>
                  </a:lnTo>
                  <a:lnTo>
                    <a:pt x="112" y="211"/>
                  </a:lnTo>
                  <a:lnTo>
                    <a:pt x="46" y="204"/>
                  </a:lnTo>
                  <a:lnTo>
                    <a:pt x="10" y="171"/>
                  </a:lnTo>
                  <a:lnTo>
                    <a:pt x="10" y="171"/>
                  </a:lnTo>
                  <a:close/>
                  <a:moveTo>
                    <a:pt x="318" y="717"/>
                  </a:moveTo>
                  <a:lnTo>
                    <a:pt x="236" y="593"/>
                  </a:lnTo>
                  <a:lnTo>
                    <a:pt x="191" y="580"/>
                  </a:lnTo>
                  <a:lnTo>
                    <a:pt x="161" y="522"/>
                  </a:lnTo>
                  <a:lnTo>
                    <a:pt x="130" y="522"/>
                  </a:lnTo>
                  <a:lnTo>
                    <a:pt x="108" y="540"/>
                  </a:lnTo>
                  <a:lnTo>
                    <a:pt x="61" y="496"/>
                  </a:lnTo>
                  <a:lnTo>
                    <a:pt x="32" y="511"/>
                  </a:lnTo>
                  <a:lnTo>
                    <a:pt x="0" y="512"/>
                  </a:lnTo>
                  <a:lnTo>
                    <a:pt x="7" y="524"/>
                  </a:lnTo>
                  <a:lnTo>
                    <a:pt x="15" y="524"/>
                  </a:lnTo>
                  <a:lnTo>
                    <a:pt x="41" y="555"/>
                  </a:lnTo>
                  <a:lnTo>
                    <a:pt x="64" y="553"/>
                  </a:lnTo>
                  <a:lnTo>
                    <a:pt x="76" y="586"/>
                  </a:lnTo>
                  <a:lnTo>
                    <a:pt x="74" y="613"/>
                  </a:lnTo>
                  <a:lnTo>
                    <a:pt x="155" y="657"/>
                  </a:lnTo>
                  <a:lnTo>
                    <a:pt x="160" y="692"/>
                  </a:lnTo>
                  <a:lnTo>
                    <a:pt x="208" y="716"/>
                  </a:lnTo>
                  <a:lnTo>
                    <a:pt x="256" y="717"/>
                  </a:lnTo>
                  <a:lnTo>
                    <a:pt x="308" y="747"/>
                  </a:lnTo>
                  <a:lnTo>
                    <a:pt x="318" y="717"/>
                  </a:lnTo>
                  <a:close/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6" name="Freeform 156"/>
            <p:cNvSpPr>
              <a:spLocks/>
            </p:cNvSpPr>
            <p:nvPr/>
          </p:nvSpPr>
          <p:spPr bwMode="auto">
            <a:xfrm>
              <a:off x="1366803" y="4089705"/>
              <a:ext cx="100704" cy="85141"/>
            </a:xfrm>
            <a:custGeom>
              <a:avLst/>
              <a:gdLst>
                <a:gd name="T0" fmla="*/ 0 w 658"/>
                <a:gd name="T1" fmla="*/ 38 h 558"/>
                <a:gd name="T2" fmla="*/ 57 w 658"/>
                <a:gd name="T3" fmla="*/ 18 h 558"/>
                <a:gd name="T4" fmla="*/ 139 w 658"/>
                <a:gd name="T5" fmla="*/ 0 h 558"/>
                <a:gd name="T6" fmla="*/ 163 w 658"/>
                <a:gd name="T7" fmla="*/ 5 h 558"/>
                <a:gd name="T8" fmla="*/ 266 w 658"/>
                <a:gd name="T9" fmla="*/ 3 h 558"/>
                <a:gd name="T10" fmla="*/ 312 w 658"/>
                <a:gd name="T11" fmla="*/ 45 h 558"/>
                <a:gd name="T12" fmla="*/ 378 w 658"/>
                <a:gd name="T13" fmla="*/ 52 h 558"/>
                <a:gd name="T14" fmla="*/ 414 w 658"/>
                <a:gd name="T15" fmla="*/ 90 h 558"/>
                <a:gd name="T16" fmla="*/ 401 w 658"/>
                <a:gd name="T17" fmla="*/ 133 h 558"/>
                <a:gd name="T18" fmla="*/ 404 w 658"/>
                <a:gd name="T19" fmla="*/ 169 h 558"/>
                <a:gd name="T20" fmla="*/ 478 w 658"/>
                <a:gd name="T21" fmla="*/ 230 h 558"/>
                <a:gd name="T22" fmla="*/ 480 w 658"/>
                <a:gd name="T23" fmla="*/ 267 h 558"/>
                <a:gd name="T24" fmla="*/ 457 w 658"/>
                <a:gd name="T25" fmla="*/ 294 h 558"/>
                <a:gd name="T26" fmla="*/ 480 w 658"/>
                <a:gd name="T27" fmla="*/ 350 h 558"/>
                <a:gd name="T28" fmla="*/ 563 w 658"/>
                <a:gd name="T29" fmla="*/ 394 h 558"/>
                <a:gd name="T30" fmla="*/ 616 w 658"/>
                <a:gd name="T31" fmla="*/ 397 h 558"/>
                <a:gd name="T32" fmla="*/ 658 w 658"/>
                <a:gd name="T33" fmla="*/ 437 h 558"/>
                <a:gd name="T34" fmla="*/ 614 w 658"/>
                <a:gd name="T35" fmla="*/ 447 h 558"/>
                <a:gd name="T36" fmla="*/ 640 w 658"/>
                <a:gd name="T37" fmla="*/ 495 h 558"/>
                <a:gd name="T38" fmla="*/ 627 w 658"/>
                <a:gd name="T39" fmla="*/ 511 h 558"/>
                <a:gd name="T40" fmla="*/ 627 w 658"/>
                <a:gd name="T41" fmla="*/ 551 h 558"/>
                <a:gd name="T42" fmla="*/ 584 w 658"/>
                <a:gd name="T43" fmla="*/ 558 h 558"/>
                <a:gd name="T44" fmla="*/ 502 w 658"/>
                <a:gd name="T45" fmla="*/ 434 h 558"/>
                <a:gd name="T46" fmla="*/ 457 w 658"/>
                <a:gd name="T47" fmla="*/ 421 h 558"/>
                <a:gd name="T48" fmla="*/ 427 w 658"/>
                <a:gd name="T49" fmla="*/ 363 h 558"/>
                <a:gd name="T50" fmla="*/ 396 w 658"/>
                <a:gd name="T51" fmla="*/ 363 h 558"/>
                <a:gd name="T52" fmla="*/ 374 w 658"/>
                <a:gd name="T53" fmla="*/ 381 h 558"/>
                <a:gd name="T54" fmla="*/ 327 w 658"/>
                <a:gd name="T55" fmla="*/ 337 h 558"/>
                <a:gd name="T56" fmla="*/ 298 w 658"/>
                <a:gd name="T57" fmla="*/ 352 h 558"/>
                <a:gd name="T58" fmla="*/ 266 w 658"/>
                <a:gd name="T59" fmla="*/ 353 h 558"/>
                <a:gd name="T60" fmla="*/ 252 w 658"/>
                <a:gd name="T61" fmla="*/ 331 h 558"/>
                <a:gd name="T62" fmla="*/ 221 w 658"/>
                <a:gd name="T63" fmla="*/ 299 h 558"/>
                <a:gd name="T64" fmla="*/ 185 w 658"/>
                <a:gd name="T65" fmla="*/ 303 h 558"/>
                <a:gd name="T66" fmla="*/ 128 w 658"/>
                <a:gd name="T67" fmla="*/ 299 h 558"/>
                <a:gd name="T68" fmla="*/ 75 w 658"/>
                <a:gd name="T69" fmla="*/ 267 h 558"/>
                <a:gd name="T70" fmla="*/ 72 w 658"/>
                <a:gd name="T71" fmla="*/ 195 h 558"/>
                <a:gd name="T72" fmla="*/ 85 w 658"/>
                <a:gd name="T73" fmla="*/ 138 h 558"/>
                <a:gd name="T74" fmla="*/ 65 w 658"/>
                <a:gd name="T75" fmla="*/ 100 h 558"/>
                <a:gd name="T76" fmla="*/ 32 w 658"/>
                <a:gd name="T77" fmla="*/ 92 h 558"/>
                <a:gd name="T78" fmla="*/ 28 w 658"/>
                <a:gd name="T79" fmla="*/ 69 h 558"/>
                <a:gd name="T80" fmla="*/ 0 w 658"/>
                <a:gd name="T81" fmla="*/ 38 h 5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58" h="558">
                  <a:moveTo>
                    <a:pt x="0" y="38"/>
                  </a:moveTo>
                  <a:lnTo>
                    <a:pt x="57" y="18"/>
                  </a:lnTo>
                  <a:lnTo>
                    <a:pt x="139" y="0"/>
                  </a:lnTo>
                  <a:lnTo>
                    <a:pt x="163" y="5"/>
                  </a:lnTo>
                  <a:lnTo>
                    <a:pt x="266" y="3"/>
                  </a:lnTo>
                  <a:lnTo>
                    <a:pt x="312" y="45"/>
                  </a:lnTo>
                  <a:lnTo>
                    <a:pt x="378" y="52"/>
                  </a:lnTo>
                  <a:lnTo>
                    <a:pt x="414" y="90"/>
                  </a:lnTo>
                  <a:lnTo>
                    <a:pt x="401" y="133"/>
                  </a:lnTo>
                  <a:lnTo>
                    <a:pt x="404" y="169"/>
                  </a:lnTo>
                  <a:lnTo>
                    <a:pt x="478" y="230"/>
                  </a:lnTo>
                  <a:lnTo>
                    <a:pt x="480" y="267"/>
                  </a:lnTo>
                  <a:lnTo>
                    <a:pt x="457" y="294"/>
                  </a:lnTo>
                  <a:lnTo>
                    <a:pt x="480" y="350"/>
                  </a:lnTo>
                  <a:lnTo>
                    <a:pt x="563" y="394"/>
                  </a:lnTo>
                  <a:lnTo>
                    <a:pt x="616" y="397"/>
                  </a:lnTo>
                  <a:lnTo>
                    <a:pt x="658" y="437"/>
                  </a:lnTo>
                  <a:lnTo>
                    <a:pt x="614" y="447"/>
                  </a:lnTo>
                  <a:lnTo>
                    <a:pt x="640" y="495"/>
                  </a:lnTo>
                  <a:lnTo>
                    <a:pt x="627" y="511"/>
                  </a:lnTo>
                  <a:lnTo>
                    <a:pt x="627" y="551"/>
                  </a:lnTo>
                  <a:lnTo>
                    <a:pt x="584" y="558"/>
                  </a:lnTo>
                  <a:lnTo>
                    <a:pt x="502" y="434"/>
                  </a:lnTo>
                  <a:lnTo>
                    <a:pt x="457" y="421"/>
                  </a:lnTo>
                  <a:lnTo>
                    <a:pt x="427" y="363"/>
                  </a:lnTo>
                  <a:lnTo>
                    <a:pt x="396" y="363"/>
                  </a:lnTo>
                  <a:lnTo>
                    <a:pt x="374" y="381"/>
                  </a:lnTo>
                  <a:lnTo>
                    <a:pt x="327" y="337"/>
                  </a:lnTo>
                  <a:lnTo>
                    <a:pt x="298" y="352"/>
                  </a:lnTo>
                  <a:lnTo>
                    <a:pt x="266" y="353"/>
                  </a:lnTo>
                  <a:lnTo>
                    <a:pt x="252" y="331"/>
                  </a:lnTo>
                  <a:lnTo>
                    <a:pt x="221" y="299"/>
                  </a:lnTo>
                  <a:lnTo>
                    <a:pt x="185" y="303"/>
                  </a:lnTo>
                  <a:lnTo>
                    <a:pt x="128" y="299"/>
                  </a:lnTo>
                  <a:lnTo>
                    <a:pt x="75" y="267"/>
                  </a:lnTo>
                  <a:lnTo>
                    <a:pt x="72" y="195"/>
                  </a:lnTo>
                  <a:lnTo>
                    <a:pt x="85" y="138"/>
                  </a:lnTo>
                  <a:lnTo>
                    <a:pt x="65" y="100"/>
                  </a:lnTo>
                  <a:lnTo>
                    <a:pt x="32" y="92"/>
                  </a:lnTo>
                  <a:lnTo>
                    <a:pt x="28" y="69"/>
                  </a:lnTo>
                  <a:lnTo>
                    <a:pt x="0" y="38"/>
                  </a:lnTo>
                  <a:close/>
                </a:path>
              </a:pathLst>
            </a:custGeom>
            <a:grpFill/>
            <a:ln w="635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7" name="Freeform 157"/>
            <p:cNvSpPr>
              <a:spLocks noEditPoints="1"/>
            </p:cNvSpPr>
            <p:nvPr/>
          </p:nvSpPr>
          <p:spPr bwMode="auto">
            <a:xfrm>
              <a:off x="765325" y="2304498"/>
              <a:ext cx="3071472" cy="3456893"/>
            </a:xfrm>
            <a:custGeom>
              <a:avLst/>
              <a:gdLst>
                <a:gd name="T0" fmla="*/ 10212 w 20130"/>
                <a:gd name="T1" fmla="*/ 500 h 22657"/>
                <a:gd name="T2" fmla="*/ 10027 w 20130"/>
                <a:gd name="T3" fmla="*/ 41 h 22657"/>
                <a:gd name="T4" fmla="*/ 9863 w 20130"/>
                <a:gd name="T5" fmla="*/ 565 h 22657"/>
                <a:gd name="T6" fmla="*/ 6836 w 20130"/>
                <a:gd name="T7" fmla="*/ 3966 h 22657"/>
                <a:gd name="T8" fmla="*/ 1286 w 20130"/>
                <a:gd name="T9" fmla="*/ 5434 h 22657"/>
                <a:gd name="T10" fmla="*/ 483 w 20130"/>
                <a:gd name="T11" fmla="*/ 6144 h 22657"/>
                <a:gd name="T12" fmla="*/ 455 w 20130"/>
                <a:gd name="T13" fmla="*/ 6288 h 22657"/>
                <a:gd name="T14" fmla="*/ 243 w 20130"/>
                <a:gd name="T15" fmla="*/ 6739 h 22657"/>
                <a:gd name="T16" fmla="*/ 1645 w 20130"/>
                <a:gd name="T17" fmla="*/ 5969 h 22657"/>
                <a:gd name="T18" fmla="*/ 1391 w 20130"/>
                <a:gd name="T19" fmla="*/ 6248 h 22657"/>
                <a:gd name="T20" fmla="*/ 942 w 20130"/>
                <a:gd name="T21" fmla="*/ 6291 h 22657"/>
                <a:gd name="T22" fmla="*/ 963 w 20130"/>
                <a:gd name="T23" fmla="*/ 6382 h 22657"/>
                <a:gd name="T24" fmla="*/ 624 w 20130"/>
                <a:gd name="T25" fmla="*/ 6236 h 22657"/>
                <a:gd name="T26" fmla="*/ 578 w 20130"/>
                <a:gd name="T27" fmla="*/ 6506 h 22657"/>
                <a:gd name="T28" fmla="*/ 375 w 20130"/>
                <a:gd name="T29" fmla="*/ 6465 h 22657"/>
                <a:gd name="T30" fmla="*/ 1199 w 20130"/>
                <a:gd name="T31" fmla="*/ 6567 h 22657"/>
                <a:gd name="T32" fmla="*/ 1974 w 20130"/>
                <a:gd name="T33" fmla="*/ 6815 h 22657"/>
                <a:gd name="T34" fmla="*/ 1764 w 20130"/>
                <a:gd name="T35" fmla="*/ 6579 h 22657"/>
                <a:gd name="T36" fmla="*/ 2682 w 20130"/>
                <a:gd name="T37" fmla="*/ 7224 h 22657"/>
                <a:gd name="T38" fmla="*/ 795 w 20130"/>
                <a:gd name="T39" fmla="*/ 7393 h 22657"/>
                <a:gd name="T40" fmla="*/ 1217 w 20130"/>
                <a:gd name="T41" fmla="*/ 4598 h 22657"/>
                <a:gd name="T42" fmla="*/ 354 w 20130"/>
                <a:gd name="T43" fmla="*/ 4364 h 22657"/>
                <a:gd name="T44" fmla="*/ 5479 w 20130"/>
                <a:gd name="T45" fmla="*/ 7390 h 22657"/>
                <a:gd name="T46" fmla="*/ 5118 w 20130"/>
                <a:gd name="T47" fmla="*/ 8082 h 22657"/>
                <a:gd name="T48" fmla="*/ 2919 w 20130"/>
                <a:gd name="T49" fmla="*/ 7707 h 22657"/>
                <a:gd name="T50" fmla="*/ 3752 w 20130"/>
                <a:gd name="T51" fmla="*/ 8099 h 22657"/>
                <a:gd name="T52" fmla="*/ 4562 w 20130"/>
                <a:gd name="T53" fmla="*/ 8249 h 22657"/>
                <a:gd name="T54" fmla="*/ 4011 w 20130"/>
                <a:gd name="T55" fmla="*/ 9611 h 22657"/>
                <a:gd name="T56" fmla="*/ 4073 w 20130"/>
                <a:gd name="T57" fmla="*/ 9276 h 22657"/>
                <a:gd name="T58" fmla="*/ 8141 w 20130"/>
                <a:gd name="T59" fmla="*/ 11604 h 22657"/>
                <a:gd name="T60" fmla="*/ 3651 w 20130"/>
                <a:gd name="T61" fmla="*/ 9987 h 22657"/>
                <a:gd name="T62" fmla="*/ 2098 w 20130"/>
                <a:gd name="T63" fmla="*/ 9989 h 22657"/>
                <a:gd name="T64" fmla="*/ 2391 w 20130"/>
                <a:gd name="T65" fmla="*/ 10285 h 22657"/>
                <a:gd name="T66" fmla="*/ 13800 w 20130"/>
                <a:gd name="T67" fmla="*/ 4800 h 22657"/>
                <a:gd name="T68" fmla="*/ 19365 w 20130"/>
                <a:gd name="T69" fmla="*/ 7699 h 22657"/>
                <a:gd name="T70" fmla="*/ 19384 w 20130"/>
                <a:gd name="T71" fmla="*/ 9984 h 22657"/>
                <a:gd name="T72" fmla="*/ 13925 w 20130"/>
                <a:gd name="T73" fmla="*/ 8446 h 22657"/>
                <a:gd name="T74" fmla="*/ 13156 w 20130"/>
                <a:gd name="T75" fmla="*/ 7693 h 22657"/>
                <a:gd name="T76" fmla="*/ 12940 w 20130"/>
                <a:gd name="T77" fmla="*/ 6585 h 22657"/>
                <a:gd name="T78" fmla="*/ 13176 w 20130"/>
                <a:gd name="T79" fmla="*/ 7128 h 22657"/>
                <a:gd name="T80" fmla="*/ 14330 w 20130"/>
                <a:gd name="T81" fmla="*/ 7630 h 22657"/>
                <a:gd name="T82" fmla="*/ 14175 w 20130"/>
                <a:gd name="T83" fmla="*/ 8410 h 22657"/>
                <a:gd name="T84" fmla="*/ 6827 w 20130"/>
                <a:gd name="T85" fmla="*/ 10539 h 22657"/>
                <a:gd name="T86" fmla="*/ 9342 w 20130"/>
                <a:gd name="T87" fmla="*/ 7979 h 22657"/>
                <a:gd name="T88" fmla="*/ 13326 w 20130"/>
                <a:gd name="T89" fmla="*/ 8725 h 22657"/>
                <a:gd name="T90" fmla="*/ 12079 w 20130"/>
                <a:gd name="T91" fmla="*/ 8977 h 22657"/>
                <a:gd name="T92" fmla="*/ 12117 w 20130"/>
                <a:gd name="T93" fmla="*/ 9566 h 22657"/>
                <a:gd name="T94" fmla="*/ 10556 w 20130"/>
                <a:gd name="T95" fmla="*/ 9583 h 22657"/>
                <a:gd name="T96" fmla="*/ 9094 w 20130"/>
                <a:gd name="T97" fmla="*/ 10510 h 22657"/>
                <a:gd name="T98" fmla="*/ 11641 w 20130"/>
                <a:gd name="T99" fmla="*/ 11242 h 22657"/>
                <a:gd name="T100" fmla="*/ 13210 w 20130"/>
                <a:gd name="T101" fmla="*/ 15412 h 22657"/>
                <a:gd name="T102" fmla="*/ 17592 w 20130"/>
                <a:gd name="T103" fmla="*/ 13101 h 22657"/>
                <a:gd name="T104" fmla="*/ 17738 w 20130"/>
                <a:gd name="T105" fmla="*/ 13486 h 22657"/>
                <a:gd name="T106" fmla="*/ 16751 w 20130"/>
                <a:gd name="T107" fmla="*/ 13982 h 22657"/>
                <a:gd name="T108" fmla="*/ 17480 w 20130"/>
                <a:gd name="T109" fmla="*/ 13952 h 22657"/>
                <a:gd name="T110" fmla="*/ 3427 w 20130"/>
                <a:gd name="T111" fmla="*/ 12363 h 22657"/>
                <a:gd name="T112" fmla="*/ 3337 w 20130"/>
                <a:gd name="T113" fmla="*/ 17685 h 22657"/>
                <a:gd name="T114" fmla="*/ 2503 w 20130"/>
                <a:gd name="T115" fmla="*/ 19598 h 22657"/>
                <a:gd name="T116" fmla="*/ 2075 w 20130"/>
                <a:gd name="T117" fmla="*/ 19688 h 22657"/>
                <a:gd name="T118" fmla="*/ 2608 w 20130"/>
                <a:gd name="T119" fmla="*/ 20282 h 22657"/>
                <a:gd name="T120" fmla="*/ 1798 w 20130"/>
                <a:gd name="T121" fmla="*/ 20993 h 22657"/>
                <a:gd name="T122" fmla="*/ 1844 w 20130"/>
                <a:gd name="T123" fmla="*/ 22010 h 22657"/>
                <a:gd name="T124" fmla="*/ 2888 w 20130"/>
                <a:gd name="T125" fmla="*/ 22625 h 226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0130" h="22657">
                  <a:moveTo>
                    <a:pt x="15669" y="17501"/>
                  </a:moveTo>
                  <a:lnTo>
                    <a:pt x="15655" y="17467"/>
                  </a:lnTo>
                  <a:lnTo>
                    <a:pt x="15663" y="17455"/>
                  </a:lnTo>
                  <a:lnTo>
                    <a:pt x="15657" y="17440"/>
                  </a:lnTo>
                  <a:lnTo>
                    <a:pt x="15617" y="17436"/>
                  </a:lnTo>
                  <a:lnTo>
                    <a:pt x="15595" y="17405"/>
                  </a:lnTo>
                  <a:lnTo>
                    <a:pt x="15573" y="17359"/>
                  </a:lnTo>
                  <a:lnTo>
                    <a:pt x="15539" y="17354"/>
                  </a:lnTo>
                  <a:lnTo>
                    <a:pt x="15505" y="17345"/>
                  </a:lnTo>
                  <a:lnTo>
                    <a:pt x="15514" y="17367"/>
                  </a:lnTo>
                  <a:lnTo>
                    <a:pt x="15515" y="17390"/>
                  </a:lnTo>
                  <a:lnTo>
                    <a:pt x="15535" y="17415"/>
                  </a:lnTo>
                  <a:lnTo>
                    <a:pt x="15542" y="17437"/>
                  </a:lnTo>
                  <a:lnTo>
                    <a:pt x="15564" y="17454"/>
                  </a:lnTo>
                  <a:lnTo>
                    <a:pt x="15586" y="17456"/>
                  </a:lnTo>
                  <a:lnTo>
                    <a:pt x="15600" y="17486"/>
                  </a:lnTo>
                  <a:lnTo>
                    <a:pt x="15625" y="17496"/>
                  </a:lnTo>
                  <a:lnTo>
                    <a:pt x="15646" y="17492"/>
                  </a:lnTo>
                  <a:lnTo>
                    <a:pt x="15669" y="17501"/>
                  </a:lnTo>
                  <a:lnTo>
                    <a:pt x="15669" y="17501"/>
                  </a:lnTo>
                  <a:close/>
                  <a:moveTo>
                    <a:pt x="10654" y="249"/>
                  </a:moveTo>
                  <a:lnTo>
                    <a:pt x="10621" y="201"/>
                  </a:lnTo>
                  <a:lnTo>
                    <a:pt x="10590" y="189"/>
                  </a:lnTo>
                  <a:lnTo>
                    <a:pt x="10577" y="203"/>
                  </a:lnTo>
                  <a:lnTo>
                    <a:pt x="10546" y="189"/>
                  </a:lnTo>
                  <a:lnTo>
                    <a:pt x="10523" y="185"/>
                  </a:lnTo>
                  <a:lnTo>
                    <a:pt x="10504" y="162"/>
                  </a:lnTo>
                  <a:lnTo>
                    <a:pt x="10516" y="142"/>
                  </a:lnTo>
                  <a:lnTo>
                    <a:pt x="10560" y="119"/>
                  </a:lnTo>
                  <a:lnTo>
                    <a:pt x="10583" y="141"/>
                  </a:lnTo>
                  <a:lnTo>
                    <a:pt x="10613" y="160"/>
                  </a:lnTo>
                  <a:lnTo>
                    <a:pt x="10632" y="152"/>
                  </a:lnTo>
                  <a:lnTo>
                    <a:pt x="10644" y="185"/>
                  </a:lnTo>
                  <a:lnTo>
                    <a:pt x="10665" y="210"/>
                  </a:lnTo>
                  <a:lnTo>
                    <a:pt x="10675" y="241"/>
                  </a:lnTo>
                  <a:lnTo>
                    <a:pt x="10668" y="258"/>
                  </a:lnTo>
                  <a:lnTo>
                    <a:pt x="10668" y="258"/>
                  </a:lnTo>
                  <a:lnTo>
                    <a:pt x="10654" y="249"/>
                  </a:lnTo>
                  <a:lnTo>
                    <a:pt x="10654" y="249"/>
                  </a:lnTo>
                  <a:close/>
                  <a:moveTo>
                    <a:pt x="10536" y="415"/>
                  </a:moveTo>
                  <a:lnTo>
                    <a:pt x="10499" y="387"/>
                  </a:lnTo>
                  <a:lnTo>
                    <a:pt x="10473" y="387"/>
                  </a:lnTo>
                  <a:lnTo>
                    <a:pt x="10502" y="334"/>
                  </a:lnTo>
                  <a:lnTo>
                    <a:pt x="10538" y="320"/>
                  </a:lnTo>
                  <a:lnTo>
                    <a:pt x="10576" y="337"/>
                  </a:lnTo>
                  <a:lnTo>
                    <a:pt x="10583" y="376"/>
                  </a:lnTo>
                  <a:lnTo>
                    <a:pt x="10566" y="422"/>
                  </a:lnTo>
                  <a:lnTo>
                    <a:pt x="10566" y="422"/>
                  </a:lnTo>
                  <a:lnTo>
                    <a:pt x="10536" y="415"/>
                  </a:lnTo>
                  <a:lnTo>
                    <a:pt x="10536" y="415"/>
                  </a:lnTo>
                  <a:close/>
                  <a:moveTo>
                    <a:pt x="10212" y="500"/>
                  </a:moveTo>
                  <a:lnTo>
                    <a:pt x="10219" y="481"/>
                  </a:lnTo>
                  <a:lnTo>
                    <a:pt x="10200" y="448"/>
                  </a:lnTo>
                  <a:lnTo>
                    <a:pt x="10170" y="455"/>
                  </a:lnTo>
                  <a:lnTo>
                    <a:pt x="10168" y="484"/>
                  </a:lnTo>
                  <a:lnTo>
                    <a:pt x="10168" y="484"/>
                  </a:lnTo>
                  <a:lnTo>
                    <a:pt x="10189" y="492"/>
                  </a:lnTo>
                  <a:lnTo>
                    <a:pt x="10212" y="500"/>
                  </a:lnTo>
                  <a:lnTo>
                    <a:pt x="10212" y="500"/>
                  </a:lnTo>
                  <a:close/>
                  <a:moveTo>
                    <a:pt x="9691" y="691"/>
                  </a:moveTo>
                  <a:lnTo>
                    <a:pt x="9696" y="724"/>
                  </a:lnTo>
                  <a:lnTo>
                    <a:pt x="9709" y="744"/>
                  </a:lnTo>
                  <a:lnTo>
                    <a:pt x="9720" y="779"/>
                  </a:lnTo>
                  <a:lnTo>
                    <a:pt x="9748" y="781"/>
                  </a:lnTo>
                  <a:lnTo>
                    <a:pt x="9765" y="760"/>
                  </a:lnTo>
                  <a:lnTo>
                    <a:pt x="9740" y="724"/>
                  </a:lnTo>
                  <a:lnTo>
                    <a:pt x="9728" y="696"/>
                  </a:lnTo>
                  <a:lnTo>
                    <a:pt x="9710" y="675"/>
                  </a:lnTo>
                  <a:lnTo>
                    <a:pt x="9710" y="675"/>
                  </a:lnTo>
                  <a:lnTo>
                    <a:pt x="9691" y="691"/>
                  </a:lnTo>
                  <a:lnTo>
                    <a:pt x="9691" y="691"/>
                  </a:lnTo>
                  <a:close/>
                  <a:moveTo>
                    <a:pt x="9679" y="631"/>
                  </a:moveTo>
                  <a:lnTo>
                    <a:pt x="9670" y="610"/>
                  </a:lnTo>
                  <a:lnTo>
                    <a:pt x="9623" y="595"/>
                  </a:lnTo>
                  <a:lnTo>
                    <a:pt x="9604" y="568"/>
                  </a:lnTo>
                  <a:lnTo>
                    <a:pt x="9655" y="568"/>
                  </a:lnTo>
                  <a:lnTo>
                    <a:pt x="9685" y="572"/>
                  </a:lnTo>
                  <a:lnTo>
                    <a:pt x="9709" y="533"/>
                  </a:lnTo>
                  <a:lnTo>
                    <a:pt x="9715" y="464"/>
                  </a:lnTo>
                  <a:lnTo>
                    <a:pt x="9683" y="443"/>
                  </a:lnTo>
                  <a:lnTo>
                    <a:pt x="9656" y="365"/>
                  </a:lnTo>
                  <a:lnTo>
                    <a:pt x="9616" y="347"/>
                  </a:lnTo>
                  <a:lnTo>
                    <a:pt x="9583" y="293"/>
                  </a:lnTo>
                  <a:lnTo>
                    <a:pt x="9598" y="267"/>
                  </a:lnTo>
                  <a:lnTo>
                    <a:pt x="9591" y="241"/>
                  </a:lnTo>
                  <a:lnTo>
                    <a:pt x="9575" y="231"/>
                  </a:lnTo>
                  <a:lnTo>
                    <a:pt x="9523" y="233"/>
                  </a:lnTo>
                  <a:lnTo>
                    <a:pt x="9519" y="202"/>
                  </a:lnTo>
                  <a:lnTo>
                    <a:pt x="9556" y="192"/>
                  </a:lnTo>
                  <a:lnTo>
                    <a:pt x="9602" y="213"/>
                  </a:lnTo>
                  <a:lnTo>
                    <a:pt x="9627" y="264"/>
                  </a:lnTo>
                  <a:lnTo>
                    <a:pt x="9612" y="287"/>
                  </a:lnTo>
                  <a:lnTo>
                    <a:pt x="9627" y="312"/>
                  </a:lnTo>
                  <a:lnTo>
                    <a:pt x="9669" y="318"/>
                  </a:lnTo>
                  <a:lnTo>
                    <a:pt x="9691" y="351"/>
                  </a:lnTo>
                  <a:lnTo>
                    <a:pt x="9732" y="373"/>
                  </a:lnTo>
                  <a:lnTo>
                    <a:pt x="9756" y="399"/>
                  </a:lnTo>
                  <a:lnTo>
                    <a:pt x="9792" y="404"/>
                  </a:lnTo>
                  <a:lnTo>
                    <a:pt x="9828" y="422"/>
                  </a:lnTo>
                  <a:lnTo>
                    <a:pt x="9865" y="407"/>
                  </a:lnTo>
                  <a:lnTo>
                    <a:pt x="9921" y="350"/>
                  </a:lnTo>
                  <a:lnTo>
                    <a:pt x="9986" y="319"/>
                  </a:lnTo>
                  <a:lnTo>
                    <a:pt x="10023" y="277"/>
                  </a:lnTo>
                  <a:lnTo>
                    <a:pt x="10046" y="267"/>
                  </a:lnTo>
                  <a:lnTo>
                    <a:pt x="10052" y="227"/>
                  </a:lnTo>
                  <a:lnTo>
                    <a:pt x="10082" y="206"/>
                  </a:lnTo>
                  <a:lnTo>
                    <a:pt x="10115" y="198"/>
                  </a:lnTo>
                  <a:lnTo>
                    <a:pt x="10135" y="173"/>
                  </a:lnTo>
                  <a:lnTo>
                    <a:pt x="10134" y="117"/>
                  </a:lnTo>
                  <a:lnTo>
                    <a:pt x="10122" y="109"/>
                  </a:lnTo>
                  <a:lnTo>
                    <a:pt x="10110" y="127"/>
                  </a:lnTo>
                  <a:lnTo>
                    <a:pt x="10070" y="150"/>
                  </a:lnTo>
                  <a:lnTo>
                    <a:pt x="10059" y="131"/>
                  </a:lnTo>
                  <a:lnTo>
                    <a:pt x="10046" y="110"/>
                  </a:lnTo>
                  <a:lnTo>
                    <a:pt x="10044" y="71"/>
                  </a:lnTo>
                  <a:lnTo>
                    <a:pt x="10027" y="41"/>
                  </a:lnTo>
                  <a:lnTo>
                    <a:pt x="10013" y="32"/>
                  </a:lnTo>
                  <a:lnTo>
                    <a:pt x="10010" y="15"/>
                  </a:lnTo>
                  <a:lnTo>
                    <a:pt x="10039" y="0"/>
                  </a:lnTo>
                  <a:lnTo>
                    <a:pt x="10072" y="9"/>
                  </a:lnTo>
                  <a:lnTo>
                    <a:pt x="10109" y="9"/>
                  </a:lnTo>
                  <a:lnTo>
                    <a:pt x="10132" y="24"/>
                  </a:lnTo>
                  <a:lnTo>
                    <a:pt x="10158" y="81"/>
                  </a:lnTo>
                  <a:lnTo>
                    <a:pt x="10181" y="124"/>
                  </a:lnTo>
                  <a:lnTo>
                    <a:pt x="10209" y="139"/>
                  </a:lnTo>
                  <a:lnTo>
                    <a:pt x="10254" y="141"/>
                  </a:lnTo>
                  <a:lnTo>
                    <a:pt x="10295" y="123"/>
                  </a:lnTo>
                  <a:lnTo>
                    <a:pt x="10329" y="103"/>
                  </a:lnTo>
                  <a:lnTo>
                    <a:pt x="10344" y="77"/>
                  </a:lnTo>
                  <a:lnTo>
                    <a:pt x="10336" y="114"/>
                  </a:lnTo>
                  <a:lnTo>
                    <a:pt x="10319" y="134"/>
                  </a:lnTo>
                  <a:lnTo>
                    <a:pt x="10308" y="163"/>
                  </a:lnTo>
                  <a:lnTo>
                    <a:pt x="10282" y="209"/>
                  </a:lnTo>
                  <a:lnTo>
                    <a:pt x="10251" y="225"/>
                  </a:lnTo>
                  <a:lnTo>
                    <a:pt x="10228" y="222"/>
                  </a:lnTo>
                  <a:lnTo>
                    <a:pt x="10215" y="214"/>
                  </a:lnTo>
                  <a:lnTo>
                    <a:pt x="10198" y="233"/>
                  </a:lnTo>
                  <a:lnTo>
                    <a:pt x="10166" y="259"/>
                  </a:lnTo>
                  <a:lnTo>
                    <a:pt x="10140" y="249"/>
                  </a:lnTo>
                  <a:lnTo>
                    <a:pt x="10131" y="253"/>
                  </a:lnTo>
                  <a:lnTo>
                    <a:pt x="10125" y="264"/>
                  </a:lnTo>
                  <a:lnTo>
                    <a:pt x="10137" y="281"/>
                  </a:lnTo>
                  <a:lnTo>
                    <a:pt x="10138" y="314"/>
                  </a:lnTo>
                  <a:lnTo>
                    <a:pt x="10128" y="324"/>
                  </a:lnTo>
                  <a:lnTo>
                    <a:pt x="10109" y="315"/>
                  </a:lnTo>
                  <a:lnTo>
                    <a:pt x="10093" y="302"/>
                  </a:lnTo>
                  <a:lnTo>
                    <a:pt x="10093" y="321"/>
                  </a:lnTo>
                  <a:lnTo>
                    <a:pt x="10078" y="347"/>
                  </a:lnTo>
                  <a:lnTo>
                    <a:pt x="10061" y="346"/>
                  </a:lnTo>
                  <a:lnTo>
                    <a:pt x="10042" y="335"/>
                  </a:lnTo>
                  <a:lnTo>
                    <a:pt x="10028" y="353"/>
                  </a:lnTo>
                  <a:lnTo>
                    <a:pt x="10007" y="374"/>
                  </a:lnTo>
                  <a:lnTo>
                    <a:pt x="10007" y="386"/>
                  </a:lnTo>
                  <a:lnTo>
                    <a:pt x="10024" y="399"/>
                  </a:lnTo>
                  <a:lnTo>
                    <a:pt x="10026" y="412"/>
                  </a:lnTo>
                  <a:lnTo>
                    <a:pt x="10010" y="427"/>
                  </a:lnTo>
                  <a:lnTo>
                    <a:pt x="9984" y="426"/>
                  </a:lnTo>
                  <a:lnTo>
                    <a:pt x="9962" y="436"/>
                  </a:lnTo>
                  <a:lnTo>
                    <a:pt x="9948" y="452"/>
                  </a:lnTo>
                  <a:lnTo>
                    <a:pt x="9952" y="472"/>
                  </a:lnTo>
                  <a:lnTo>
                    <a:pt x="9971" y="483"/>
                  </a:lnTo>
                  <a:lnTo>
                    <a:pt x="10008" y="533"/>
                  </a:lnTo>
                  <a:lnTo>
                    <a:pt x="10017" y="554"/>
                  </a:lnTo>
                  <a:lnTo>
                    <a:pt x="10014" y="567"/>
                  </a:lnTo>
                  <a:lnTo>
                    <a:pt x="9994" y="580"/>
                  </a:lnTo>
                  <a:lnTo>
                    <a:pt x="9944" y="555"/>
                  </a:lnTo>
                  <a:lnTo>
                    <a:pt x="9915" y="535"/>
                  </a:lnTo>
                  <a:lnTo>
                    <a:pt x="9896" y="546"/>
                  </a:lnTo>
                  <a:lnTo>
                    <a:pt x="9876" y="537"/>
                  </a:lnTo>
                  <a:lnTo>
                    <a:pt x="9876" y="522"/>
                  </a:lnTo>
                  <a:lnTo>
                    <a:pt x="9864" y="530"/>
                  </a:lnTo>
                  <a:lnTo>
                    <a:pt x="9845" y="542"/>
                  </a:lnTo>
                  <a:lnTo>
                    <a:pt x="9846" y="554"/>
                  </a:lnTo>
                  <a:lnTo>
                    <a:pt x="9863" y="565"/>
                  </a:lnTo>
                  <a:lnTo>
                    <a:pt x="9876" y="591"/>
                  </a:lnTo>
                  <a:lnTo>
                    <a:pt x="9890" y="627"/>
                  </a:lnTo>
                  <a:lnTo>
                    <a:pt x="9933" y="659"/>
                  </a:lnTo>
                  <a:lnTo>
                    <a:pt x="9954" y="691"/>
                  </a:lnTo>
                  <a:lnTo>
                    <a:pt x="9969" y="728"/>
                  </a:lnTo>
                  <a:lnTo>
                    <a:pt x="9994" y="738"/>
                  </a:lnTo>
                  <a:lnTo>
                    <a:pt x="10009" y="754"/>
                  </a:lnTo>
                  <a:lnTo>
                    <a:pt x="9999" y="770"/>
                  </a:lnTo>
                  <a:lnTo>
                    <a:pt x="9977" y="772"/>
                  </a:lnTo>
                  <a:lnTo>
                    <a:pt x="9936" y="794"/>
                  </a:lnTo>
                  <a:lnTo>
                    <a:pt x="9912" y="792"/>
                  </a:lnTo>
                  <a:lnTo>
                    <a:pt x="9916" y="774"/>
                  </a:lnTo>
                  <a:lnTo>
                    <a:pt x="9921" y="743"/>
                  </a:lnTo>
                  <a:lnTo>
                    <a:pt x="9913" y="722"/>
                  </a:lnTo>
                  <a:lnTo>
                    <a:pt x="9837" y="642"/>
                  </a:lnTo>
                  <a:lnTo>
                    <a:pt x="9808" y="593"/>
                  </a:lnTo>
                  <a:lnTo>
                    <a:pt x="9763" y="579"/>
                  </a:lnTo>
                  <a:lnTo>
                    <a:pt x="9739" y="589"/>
                  </a:lnTo>
                  <a:lnTo>
                    <a:pt x="9705" y="605"/>
                  </a:lnTo>
                  <a:lnTo>
                    <a:pt x="9684" y="620"/>
                  </a:lnTo>
                  <a:lnTo>
                    <a:pt x="9684" y="620"/>
                  </a:lnTo>
                  <a:lnTo>
                    <a:pt x="9679" y="631"/>
                  </a:lnTo>
                  <a:lnTo>
                    <a:pt x="9679" y="631"/>
                  </a:lnTo>
                  <a:close/>
                  <a:moveTo>
                    <a:pt x="6520" y="3303"/>
                  </a:moveTo>
                  <a:lnTo>
                    <a:pt x="6496" y="3275"/>
                  </a:lnTo>
                  <a:lnTo>
                    <a:pt x="6502" y="3247"/>
                  </a:lnTo>
                  <a:lnTo>
                    <a:pt x="6520" y="3237"/>
                  </a:lnTo>
                  <a:lnTo>
                    <a:pt x="6541" y="3271"/>
                  </a:lnTo>
                  <a:lnTo>
                    <a:pt x="6558" y="3280"/>
                  </a:lnTo>
                  <a:lnTo>
                    <a:pt x="6540" y="3303"/>
                  </a:lnTo>
                  <a:lnTo>
                    <a:pt x="6540" y="3303"/>
                  </a:lnTo>
                  <a:lnTo>
                    <a:pt x="6530" y="3303"/>
                  </a:lnTo>
                  <a:lnTo>
                    <a:pt x="6520" y="3303"/>
                  </a:lnTo>
                  <a:lnTo>
                    <a:pt x="6520" y="3303"/>
                  </a:lnTo>
                  <a:close/>
                  <a:moveTo>
                    <a:pt x="6353" y="3248"/>
                  </a:moveTo>
                  <a:lnTo>
                    <a:pt x="6377" y="3267"/>
                  </a:lnTo>
                  <a:lnTo>
                    <a:pt x="6408" y="3267"/>
                  </a:lnTo>
                  <a:lnTo>
                    <a:pt x="6420" y="3275"/>
                  </a:lnTo>
                  <a:lnTo>
                    <a:pt x="6449" y="3281"/>
                  </a:lnTo>
                  <a:lnTo>
                    <a:pt x="6460" y="3244"/>
                  </a:lnTo>
                  <a:lnTo>
                    <a:pt x="6491" y="3212"/>
                  </a:lnTo>
                  <a:lnTo>
                    <a:pt x="6500" y="3188"/>
                  </a:lnTo>
                  <a:lnTo>
                    <a:pt x="6479" y="3183"/>
                  </a:lnTo>
                  <a:lnTo>
                    <a:pt x="6442" y="3196"/>
                  </a:lnTo>
                  <a:lnTo>
                    <a:pt x="6422" y="3216"/>
                  </a:lnTo>
                  <a:lnTo>
                    <a:pt x="6385" y="3218"/>
                  </a:lnTo>
                  <a:lnTo>
                    <a:pt x="6364" y="3232"/>
                  </a:lnTo>
                  <a:lnTo>
                    <a:pt x="6344" y="3235"/>
                  </a:lnTo>
                  <a:lnTo>
                    <a:pt x="6344" y="3235"/>
                  </a:lnTo>
                  <a:lnTo>
                    <a:pt x="6349" y="3242"/>
                  </a:lnTo>
                  <a:lnTo>
                    <a:pt x="6352" y="3246"/>
                  </a:lnTo>
                  <a:lnTo>
                    <a:pt x="6353" y="3248"/>
                  </a:lnTo>
                  <a:lnTo>
                    <a:pt x="6353" y="3248"/>
                  </a:lnTo>
                  <a:close/>
                  <a:moveTo>
                    <a:pt x="6828" y="4018"/>
                  </a:moveTo>
                  <a:lnTo>
                    <a:pt x="6849" y="4002"/>
                  </a:lnTo>
                  <a:lnTo>
                    <a:pt x="6869" y="3999"/>
                  </a:lnTo>
                  <a:lnTo>
                    <a:pt x="6865" y="3976"/>
                  </a:lnTo>
                  <a:lnTo>
                    <a:pt x="6836" y="3966"/>
                  </a:lnTo>
                  <a:lnTo>
                    <a:pt x="6818" y="3972"/>
                  </a:lnTo>
                  <a:lnTo>
                    <a:pt x="6787" y="3971"/>
                  </a:lnTo>
                  <a:lnTo>
                    <a:pt x="6788" y="3991"/>
                  </a:lnTo>
                  <a:lnTo>
                    <a:pt x="6809" y="4005"/>
                  </a:lnTo>
                  <a:lnTo>
                    <a:pt x="6809" y="4005"/>
                  </a:lnTo>
                  <a:lnTo>
                    <a:pt x="6828" y="4018"/>
                  </a:lnTo>
                  <a:lnTo>
                    <a:pt x="6828" y="4018"/>
                  </a:lnTo>
                  <a:close/>
                  <a:moveTo>
                    <a:pt x="6878" y="4048"/>
                  </a:moveTo>
                  <a:lnTo>
                    <a:pt x="6900" y="4011"/>
                  </a:lnTo>
                  <a:lnTo>
                    <a:pt x="6905" y="3983"/>
                  </a:lnTo>
                  <a:lnTo>
                    <a:pt x="6921" y="3972"/>
                  </a:lnTo>
                  <a:lnTo>
                    <a:pt x="6936" y="4008"/>
                  </a:lnTo>
                  <a:lnTo>
                    <a:pt x="6929" y="4031"/>
                  </a:lnTo>
                  <a:lnTo>
                    <a:pt x="6901" y="4055"/>
                  </a:lnTo>
                  <a:lnTo>
                    <a:pt x="6901" y="4055"/>
                  </a:lnTo>
                  <a:lnTo>
                    <a:pt x="6878" y="4048"/>
                  </a:lnTo>
                  <a:lnTo>
                    <a:pt x="6878" y="4048"/>
                  </a:lnTo>
                  <a:close/>
                  <a:moveTo>
                    <a:pt x="1286" y="5434"/>
                  </a:moveTo>
                  <a:lnTo>
                    <a:pt x="1271" y="5411"/>
                  </a:lnTo>
                  <a:lnTo>
                    <a:pt x="1214" y="5384"/>
                  </a:lnTo>
                  <a:lnTo>
                    <a:pt x="1229" y="5364"/>
                  </a:lnTo>
                  <a:lnTo>
                    <a:pt x="1210" y="5337"/>
                  </a:lnTo>
                  <a:lnTo>
                    <a:pt x="1190" y="5333"/>
                  </a:lnTo>
                  <a:lnTo>
                    <a:pt x="1176" y="5316"/>
                  </a:lnTo>
                  <a:lnTo>
                    <a:pt x="1177" y="5297"/>
                  </a:lnTo>
                  <a:lnTo>
                    <a:pt x="1165" y="5296"/>
                  </a:lnTo>
                  <a:lnTo>
                    <a:pt x="1141" y="5311"/>
                  </a:lnTo>
                  <a:lnTo>
                    <a:pt x="1113" y="5316"/>
                  </a:lnTo>
                  <a:lnTo>
                    <a:pt x="1082" y="5303"/>
                  </a:lnTo>
                  <a:lnTo>
                    <a:pt x="1046" y="5257"/>
                  </a:lnTo>
                  <a:lnTo>
                    <a:pt x="1038" y="5218"/>
                  </a:lnTo>
                  <a:lnTo>
                    <a:pt x="1022" y="5202"/>
                  </a:lnTo>
                  <a:lnTo>
                    <a:pt x="1018" y="5184"/>
                  </a:lnTo>
                  <a:lnTo>
                    <a:pt x="1006" y="5164"/>
                  </a:lnTo>
                  <a:lnTo>
                    <a:pt x="982" y="5176"/>
                  </a:lnTo>
                  <a:lnTo>
                    <a:pt x="961" y="5181"/>
                  </a:lnTo>
                  <a:lnTo>
                    <a:pt x="952" y="5201"/>
                  </a:lnTo>
                  <a:lnTo>
                    <a:pt x="958" y="5218"/>
                  </a:lnTo>
                  <a:lnTo>
                    <a:pt x="953" y="5225"/>
                  </a:lnTo>
                  <a:lnTo>
                    <a:pt x="968" y="5254"/>
                  </a:lnTo>
                  <a:lnTo>
                    <a:pt x="1026" y="5286"/>
                  </a:lnTo>
                  <a:lnTo>
                    <a:pt x="1073" y="5303"/>
                  </a:lnTo>
                  <a:lnTo>
                    <a:pt x="1097" y="5321"/>
                  </a:lnTo>
                  <a:lnTo>
                    <a:pt x="1102" y="5338"/>
                  </a:lnTo>
                  <a:lnTo>
                    <a:pt x="1144" y="5371"/>
                  </a:lnTo>
                  <a:lnTo>
                    <a:pt x="1156" y="5376"/>
                  </a:lnTo>
                  <a:lnTo>
                    <a:pt x="1165" y="5396"/>
                  </a:lnTo>
                  <a:lnTo>
                    <a:pt x="1191" y="5403"/>
                  </a:lnTo>
                  <a:lnTo>
                    <a:pt x="1214" y="5419"/>
                  </a:lnTo>
                  <a:lnTo>
                    <a:pt x="1217" y="5430"/>
                  </a:lnTo>
                  <a:lnTo>
                    <a:pt x="1239" y="5430"/>
                  </a:lnTo>
                  <a:lnTo>
                    <a:pt x="1259" y="5437"/>
                  </a:lnTo>
                  <a:lnTo>
                    <a:pt x="1276" y="5440"/>
                  </a:lnTo>
                  <a:lnTo>
                    <a:pt x="1305" y="5437"/>
                  </a:lnTo>
                  <a:lnTo>
                    <a:pt x="1305" y="5437"/>
                  </a:lnTo>
                  <a:lnTo>
                    <a:pt x="1296" y="5436"/>
                  </a:lnTo>
                  <a:lnTo>
                    <a:pt x="1286" y="5434"/>
                  </a:lnTo>
                  <a:lnTo>
                    <a:pt x="1286" y="5434"/>
                  </a:lnTo>
                  <a:close/>
                  <a:moveTo>
                    <a:pt x="798" y="5880"/>
                  </a:moveTo>
                  <a:lnTo>
                    <a:pt x="830" y="5865"/>
                  </a:lnTo>
                  <a:lnTo>
                    <a:pt x="853" y="5870"/>
                  </a:lnTo>
                  <a:lnTo>
                    <a:pt x="876" y="5865"/>
                  </a:lnTo>
                  <a:lnTo>
                    <a:pt x="882" y="5845"/>
                  </a:lnTo>
                  <a:lnTo>
                    <a:pt x="892" y="5834"/>
                  </a:lnTo>
                  <a:lnTo>
                    <a:pt x="883" y="5803"/>
                  </a:lnTo>
                  <a:lnTo>
                    <a:pt x="906" y="5774"/>
                  </a:lnTo>
                  <a:lnTo>
                    <a:pt x="905" y="5813"/>
                  </a:lnTo>
                  <a:lnTo>
                    <a:pt x="917" y="5826"/>
                  </a:lnTo>
                  <a:lnTo>
                    <a:pt x="935" y="5834"/>
                  </a:lnTo>
                  <a:lnTo>
                    <a:pt x="928" y="5862"/>
                  </a:lnTo>
                  <a:lnTo>
                    <a:pt x="913" y="5872"/>
                  </a:lnTo>
                  <a:lnTo>
                    <a:pt x="922" y="5893"/>
                  </a:lnTo>
                  <a:lnTo>
                    <a:pt x="944" y="5913"/>
                  </a:lnTo>
                  <a:lnTo>
                    <a:pt x="938" y="5930"/>
                  </a:lnTo>
                  <a:lnTo>
                    <a:pt x="913" y="5900"/>
                  </a:lnTo>
                  <a:lnTo>
                    <a:pt x="863" y="5879"/>
                  </a:lnTo>
                  <a:lnTo>
                    <a:pt x="847" y="5891"/>
                  </a:lnTo>
                  <a:lnTo>
                    <a:pt x="820" y="5894"/>
                  </a:lnTo>
                  <a:lnTo>
                    <a:pt x="820" y="5894"/>
                  </a:lnTo>
                  <a:lnTo>
                    <a:pt x="798" y="5880"/>
                  </a:lnTo>
                  <a:lnTo>
                    <a:pt x="798" y="5880"/>
                  </a:lnTo>
                  <a:close/>
                  <a:moveTo>
                    <a:pt x="531" y="5892"/>
                  </a:moveTo>
                  <a:lnTo>
                    <a:pt x="512" y="5871"/>
                  </a:lnTo>
                  <a:lnTo>
                    <a:pt x="498" y="5870"/>
                  </a:lnTo>
                  <a:lnTo>
                    <a:pt x="484" y="5838"/>
                  </a:lnTo>
                  <a:lnTo>
                    <a:pt x="456" y="5824"/>
                  </a:lnTo>
                  <a:lnTo>
                    <a:pt x="463" y="5807"/>
                  </a:lnTo>
                  <a:lnTo>
                    <a:pt x="452" y="5763"/>
                  </a:lnTo>
                  <a:lnTo>
                    <a:pt x="497" y="5748"/>
                  </a:lnTo>
                  <a:lnTo>
                    <a:pt x="536" y="5750"/>
                  </a:lnTo>
                  <a:lnTo>
                    <a:pt x="537" y="5774"/>
                  </a:lnTo>
                  <a:lnTo>
                    <a:pt x="575" y="5811"/>
                  </a:lnTo>
                  <a:lnTo>
                    <a:pt x="590" y="5784"/>
                  </a:lnTo>
                  <a:lnTo>
                    <a:pt x="606" y="5782"/>
                  </a:lnTo>
                  <a:lnTo>
                    <a:pt x="618" y="5800"/>
                  </a:lnTo>
                  <a:lnTo>
                    <a:pt x="609" y="5822"/>
                  </a:lnTo>
                  <a:lnTo>
                    <a:pt x="639" y="5857"/>
                  </a:lnTo>
                  <a:lnTo>
                    <a:pt x="708" y="5878"/>
                  </a:lnTo>
                  <a:lnTo>
                    <a:pt x="672" y="5885"/>
                  </a:lnTo>
                  <a:lnTo>
                    <a:pt x="637" y="5868"/>
                  </a:lnTo>
                  <a:lnTo>
                    <a:pt x="613" y="5870"/>
                  </a:lnTo>
                  <a:lnTo>
                    <a:pt x="594" y="5858"/>
                  </a:lnTo>
                  <a:lnTo>
                    <a:pt x="571" y="5866"/>
                  </a:lnTo>
                  <a:lnTo>
                    <a:pt x="552" y="5893"/>
                  </a:lnTo>
                  <a:lnTo>
                    <a:pt x="552" y="5893"/>
                  </a:lnTo>
                  <a:lnTo>
                    <a:pt x="541" y="5892"/>
                  </a:lnTo>
                  <a:lnTo>
                    <a:pt x="531" y="5892"/>
                  </a:lnTo>
                  <a:lnTo>
                    <a:pt x="531" y="5892"/>
                  </a:lnTo>
                  <a:close/>
                  <a:moveTo>
                    <a:pt x="419" y="6171"/>
                  </a:moveTo>
                  <a:lnTo>
                    <a:pt x="460" y="6236"/>
                  </a:lnTo>
                  <a:lnTo>
                    <a:pt x="479" y="6245"/>
                  </a:lnTo>
                  <a:lnTo>
                    <a:pt x="489" y="6227"/>
                  </a:lnTo>
                  <a:lnTo>
                    <a:pt x="506" y="6238"/>
                  </a:lnTo>
                  <a:lnTo>
                    <a:pt x="495" y="6213"/>
                  </a:lnTo>
                  <a:lnTo>
                    <a:pt x="481" y="6173"/>
                  </a:lnTo>
                  <a:lnTo>
                    <a:pt x="483" y="6144"/>
                  </a:lnTo>
                  <a:lnTo>
                    <a:pt x="462" y="6124"/>
                  </a:lnTo>
                  <a:lnTo>
                    <a:pt x="436" y="6116"/>
                  </a:lnTo>
                  <a:lnTo>
                    <a:pt x="447" y="6139"/>
                  </a:lnTo>
                  <a:lnTo>
                    <a:pt x="466" y="6156"/>
                  </a:lnTo>
                  <a:lnTo>
                    <a:pt x="465" y="6168"/>
                  </a:lnTo>
                  <a:lnTo>
                    <a:pt x="432" y="6162"/>
                  </a:lnTo>
                  <a:lnTo>
                    <a:pt x="420" y="6145"/>
                  </a:lnTo>
                  <a:lnTo>
                    <a:pt x="420" y="6145"/>
                  </a:lnTo>
                  <a:lnTo>
                    <a:pt x="419" y="6171"/>
                  </a:lnTo>
                  <a:lnTo>
                    <a:pt x="419" y="6171"/>
                  </a:lnTo>
                  <a:close/>
                  <a:moveTo>
                    <a:pt x="359" y="6181"/>
                  </a:moveTo>
                  <a:lnTo>
                    <a:pt x="312" y="6129"/>
                  </a:lnTo>
                  <a:lnTo>
                    <a:pt x="278" y="6129"/>
                  </a:lnTo>
                  <a:lnTo>
                    <a:pt x="259" y="6116"/>
                  </a:lnTo>
                  <a:lnTo>
                    <a:pt x="250" y="6101"/>
                  </a:lnTo>
                  <a:lnTo>
                    <a:pt x="236" y="6071"/>
                  </a:lnTo>
                  <a:lnTo>
                    <a:pt x="267" y="6095"/>
                  </a:lnTo>
                  <a:lnTo>
                    <a:pt x="283" y="6118"/>
                  </a:lnTo>
                  <a:lnTo>
                    <a:pt x="306" y="6122"/>
                  </a:lnTo>
                  <a:lnTo>
                    <a:pt x="324" y="6114"/>
                  </a:lnTo>
                  <a:lnTo>
                    <a:pt x="356" y="6131"/>
                  </a:lnTo>
                  <a:lnTo>
                    <a:pt x="356" y="6131"/>
                  </a:lnTo>
                  <a:lnTo>
                    <a:pt x="359" y="6181"/>
                  </a:lnTo>
                  <a:lnTo>
                    <a:pt x="359" y="6181"/>
                  </a:lnTo>
                  <a:close/>
                  <a:moveTo>
                    <a:pt x="260" y="6308"/>
                  </a:moveTo>
                  <a:lnTo>
                    <a:pt x="260" y="6308"/>
                  </a:lnTo>
                  <a:lnTo>
                    <a:pt x="262" y="6309"/>
                  </a:lnTo>
                  <a:lnTo>
                    <a:pt x="267" y="6312"/>
                  </a:lnTo>
                  <a:lnTo>
                    <a:pt x="272" y="6318"/>
                  </a:lnTo>
                  <a:lnTo>
                    <a:pt x="280" y="6304"/>
                  </a:lnTo>
                  <a:lnTo>
                    <a:pt x="260" y="6280"/>
                  </a:lnTo>
                  <a:lnTo>
                    <a:pt x="262" y="6256"/>
                  </a:lnTo>
                  <a:lnTo>
                    <a:pt x="271" y="6236"/>
                  </a:lnTo>
                  <a:lnTo>
                    <a:pt x="259" y="6221"/>
                  </a:lnTo>
                  <a:lnTo>
                    <a:pt x="256" y="6177"/>
                  </a:lnTo>
                  <a:lnTo>
                    <a:pt x="234" y="6146"/>
                  </a:lnTo>
                  <a:lnTo>
                    <a:pt x="228" y="6173"/>
                  </a:lnTo>
                  <a:lnTo>
                    <a:pt x="235" y="6223"/>
                  </a:lnTo>
                  <a:lnTo>
                    <a:pt x="219" y="6230"/>
                  </a:lnTo>
                  <a:lnTo>
                    <a:pt x="231" y="6252"/>
                  </a:lnTo>
                  <a:lnTo>
                    <a:pt x="231" y="6276"/>
                  </a:lnTo>
                  <a:lnTo>
                    <a:pt x="260" y="6308"/>
                  </a:lnTo>
                  <a:lnTo>
                    <a:pt x="260" y="6308"/>
                  </a:lnTo>
                  <a:close/>
                  <a:moveTo>
                    <a:pt x="364" y="6393"/>
                  </a:moveTo>
                  <a:lnTo>
                    <a:pt x="364" y="6347"/>
                  </a:lnTo>
                  <a:lnTo>
                    <a:pt x="355" y="6301"/>
                  </a:lnTo>
                  <a:lnTo>
                    <a:pt x="346" y="6281"/>
                  </a:lnTo>
                  <a:lnTo>
                    <a:pt x="359" y="6269"/>
                  </a:lnTo>
                  <a:lnTo>
                    <a:pt x="347" y="6232"/>
                  </a:lnTo>
                  <a:lnTo>
                    <a:pt x="315" y="6221"/>
                  </a:lnTo>
                  <a:lnTo>
                    <a:pt x="296" y="6193"/>
                  </a:lnTo>
                  <a:lnTo>
                    <a:pt x="293" y="6168"/>
                  </a:lnTo>
                  <a:lnTo>
                    <a:pt x="313" y="6177"/>
                  </a:lnTo>
                  <a:lnTo>
                    <a:pt x="328" y="6200"/>
                  </a:lnTo>
                  <a:lnTo>
                    <a:pt x="368" y="6212"/>
                  </a:lnTo>
                  <a:lnTo>
                    <a:pt x="395" y="6242"/>
                  </a:lnTo>
                  <a:lnTo>
                    <a:pt x="421" y="6259"/>
                  </a:lnTo>
                  <a:lnTo>
                    <a:pt x="455" y="6288"/>
                  </a:lnTo>
                  <a:lnTo>
                    <a:pt x="472" y="6295"/>
                  </a:lnTo>
                  <a:lnTo>
                    <a:pt x="490" y="6282"/>
                  </a:lnTo>
                  <a:lnTo>
                    <a:pt x="519" y="6297"/>
                  </a:lnTo>
                  <a:lnTo>
                    <a:pt x="526" y="6299"/>
                  </a:lnTo>
                  <a:lnTo>
                    <a:pt x="554" y="6297"/>
                  </a:lnTo>
                  <a:lnTo>
                    <a:pt x="539" y="6320"/>
                  </a:lnTo>
                  <a:lnTo>
                    <a:pt x="521" y="6338"/>
                  </a:lnTo>
                  <a:lnTo>
                    <a:pt x="499" y="6335"/>
                  </a:lnTo>
                  <a:lnTo>
                    <a:pt x="537" y="6358"/>
                  </a:lnTo>
                  <a:lnTo>
                    <a:pt x="543" y="6387"/>
                  </a:lnTo>
                  <a:lnTo>
                    <a:pt x="525" y="6395"/>
                  </a:lnTo>
                  <a:lnTo>
                    <a:pt x="515" y="6378"/>
                  </a:lnTo>
                  <a:lnTo>
                    <a:pt x="492" y="6386"/>
                  </a:lnTo>
                  <a:lnTo>
                    <a:pt x="452" y="6366"/>
                  </a:lnTo>
                  <a:lnTo>
                    <a:pt x="468" y="6343"/>
                  </a:lnTo>
                  <a:lnTo>
                    <a:pt x="456" y="6313"/>
                  </a:lnTo>
                  <a:lnTo>
                    <a:pt x="414" y="6320"/>
                  </a:lnTo>
                  <a:lnTo>
                    <a:pt x="403" y="6313"/>
                  </a:lnTo>
                  <a:lnTo>
                    <a:pt x="390" y="6333"/>
                  </a:lnTo>
                  <a:lnTo>
                    <a:pt x="401" y="6355"/>
                  </a:lnTo>
                  <a:lnTo>
                    <a:pt x="403" y="6372"/>
                  </a:lnTo>
                  <a:lnTo>
                    <a:pt x="380" y="6374"/>
                  </a:lnTo>
                  <a:lnTo>
                    <a:pt x="380" y="6374"/>
                  </a:lnTo>
                  <a:lnTo>
                    <a:pt x="371" y="6384"/>
                  </a:lnTo>
                  <a:lnTo>
                    <a:pt x="364" y="6393"/>
                  </a:lnTo>
                  <a:lnTo>
                    <a:pt x="364" y="6393"/>
                  </a:lnTo>
                  <a:close/>
                  <a:moveTo>
                    <a:pt x="98" y="6605"/>
                  </a:moveTo>
                  <a:lnTo>
                    <a:pt x="87" y="6546"/>
                  </a:lnTo>
                  <a:lnTo>
                    <a:pt x="72" y="6526"/>
                  </a:lnTo>
                  <a:lnTo>
                    <a:pt x="33" y="6523"/>
                  </a:lnTo>
                  <a:lnTo>
                    <a:pt x="7" y="6511"/>
                  </a:lnTo>
                  <a:lnTo>
                    <a:pt x="0" y="6485"/>
                  </a:lnTo>
                  <a:lnTo>
                    <a:pt x="33" y="6498"/>
                  </a:lnTo>
                  <a:lnTo>
                    <a:pt x="57" y="6496"/>
                  </a:lnTo>
                  <a:lnTo>
                    <a:pt x="71" y="6483"/>
                  </a:lnTo>
                  <a:lnTo>
                    <a:pt x="107" y="6500"/>
                  </a:lnTo>
                  <a:lnTo>
                    <a:pt x="112" y="6515"/>
                  </a:lnTo>
                  <a:lnTo>
                    <a:pt x="148" y="6530"/>
                  </a:lnTo>
                  <a:lnTo>
                    <a:pt x="174" y="6528"/>
                  </a:lnTo>
                  <a:lnTo>
                    <a:pt x="169" y="6502"/>
                  </a:lnTo>
                  <a:lnTo>
                    <a:pt x="187" y="6469"/>
                  </a:lnTo>
                  <a:lnTo>
                    <a:pt x="209" y="6495"/>
                  </a:lnTo>
                  <a:lnTo>
                    <a:pt x="198" y="6513"/>
                  </a:lnTo>
                  <a:lnTo>
                    <a:pt x="207" y="6538"/>
                  </a:lnTo>
                  <a:lnTo>
                    <a:pt x="205" y="6562"/>
                  </a:lnTo>
                  <a:lnTo>
                    <a:pt x="171" y="6540"/>
                  </a:lnTo>
                  <a:lnTo>
                    <a:pt x="153" y="6548"/>
                  </a:lnTo>
                  <a:lnTo>
                    <a:pt x="132" y="6549"/>
                  </a:lnTo>
                  <a:lnTo>
                    <a:pt x="138" y="6565"/>
                  </a:lnTo>
                  <a:lnTo>
                    <a:pt x="116" y="6590"/>
                  </a:lnTo>
                  <a:lnTo>
                    <a:pt x="114" y="6608"/>
                  </a:lnTo>
                  <a:lnTo>
                    <a:pt x="99" y="6620"/>
                  </a:lnTo>
                  <a:lnTo>
                    <a:pt x="99" y="6620"/>
                  </a:lnTo>
                  <a:lnTo>
                    <a:pt x="98" y="6613"/>
                  </a:lnTo>
                  <a:lnTo>
                    <a:pt x="98" y="6605"/>
                  </a:lnTo>
                  <a:lnTo>
                    <a:pt x="98" y="6605"/>
                  </a:lnTo>
                  <a:close/>
                  <a:moveTo>
                    <a:pt x="265" y="6763"/>
                  </a:moveTo>
                  <a:lnTo>
                    <a:pt x="243" y="6739"/>
                  </a:lnTo>
                  <a:lnTo>
                    <a:pt x="250" y="6718"/>
                  </a:lnTo>
                  <a:lnTo>
                    <a:pt x="266" y="6727"/>
                  </a:lnTo>
                  <a:lnTo>
                    <a:pt x="272" y="6752"/>
                  </a:lnTo>
                  <a:lnTo>
                    <a:pt x="272" y="6752"/>
                  </a:lnTo>
                  <a:lnTo>
                    <a:pt x="269" y="6756"/>
                  </a:lnTo>
                  <a:lnTo>
                    <a:pt x="265" y="6763"/>
                  </a:lnTo>
                  <a:lnTo>
                    <a:pt x="265" y="6763"/>
                  </a:lnTo>
                  <a:close/>
                  <a:moveTo>
                    <a:pt x="136" y="6766"/>
                  </a:moveTo>
                  <a:lnTo>
                    <a:pt x="103" y="6724"/>
                  </a:lnTo>
                  <a:lnTo>
                    <a:pt x="77" y="6718"/>
                  </a:lnTo>
                  <a:lnTo>
                    <a:pt x="64" y="6738"/>
                  </a:lnTo>
                  <a:lnTo>
                    <a:pt x="64" y="6782"/>
                  </a:lnTo>
                  <a:lnTo>
                    <a:pt x="40" y="6776"/>
                  </a:lnTo>
                  <a:lnTo>
                    <a:pt x="40" y="6776"/>
                  </a:lnTo>
                  <a:lnTo>
                    <a:pt x="33" y="6761"/>
                  </a:lnTo>
                  <a:lnTo>
                    <a:pt x="29" y="6750"/>
                  </a:lnTo>
                  <a:lnTo>
                    <a:pt x="28" y="6745"/>
                  </a:lnTo>
                  <a:lnTo>
                    <a:pt x="28" y="6743"/>
                  </a:lnTo>
                  <a:lnTo>
                    <a:pt x="28" y="6743"/>
                  </a:lnTo>
                  <a:lnTo>
                    <a:pt x="28" y="6739"/>
                  </a:lnTo>
                  <a:lnTo>
                    <a:pt x="29" y="6732"/>
                  </a:lnTo>
                  <a:lnTo>
                    <a:pt x="29" y="6724"/>
                  </a:lnTo>
                  <a:lnTo>
                    <a:pt x="30" y="6720"/>
                  </a:lnTo>
                  <a:lnTo>
                    <a:pt x="30" y="6720"/>
                  </a:lnTo>
                  <a:lnTo>
                    <a:pt x="34" y="6717"/>
                  </a:lnTo>
                  <a:lnTo>
                    <a:pt x="41" y="6712"/>
                  </a:lnTo>
                  <a:lnTo>
                    <a:pt x="50" y="6707"/>
                  </a:lnTo>
                  <a:lnTo>
                    <a:pt x="49" y="6678"/>
                  </a:lnTo>
                  <a:lnTo>
                    <a:pt x="64" y="6635"/>
                  </a:lnTo>
                  <a:lnTo>
                    <a:pt x="89" y="6623"/>
                  </a:lnTo>
                  <a:lnTo>
                    <a:pt x="79" y="6652"/>
                  </a:lnTo>
                  <a:lnTo>
                    <a:pt x="84" y="6673"/>
                  </a:lnTo>
                  <a:lnTo>
                    <a:pt x="96" y="6698"/>
                  </a:lnTo>
                  <a:lnTo>
                    <a:pt x="131" y="6692"/>
                  </a:lnTo>
                  <a:lnTo>
                    <a:pt x="165" y="6680"/>
                  </a:lnTo>
                  <a:lnTo>
                    <a:pt x="163" y="6653"/>
                  </a:lnTo>
                  <a:lnTo>
                    <a:pt x="191" y="6645"/>
                  </a:lnTo>
                  <a:lnTo>
                    <a:pt x="214" y="6624"/>
                  </a:lnTo>
                  <a:lnTo>
                    <a:pt x="218" y="6649"/>
                  </a:lnTo>
                  <a:lnTo>
                    <a:pt x="198" y="6665"/>
                  </a:lnTo>
                  <a:lnTo>
                    <a:pt x="207" y="6681"/>
                  </a:lnTo>
                  <a:lnTo>
                    <a:pt x="189" y="6700"/>
                  </a:lnTo>
                  <a:lnTo>
                    <a:pt x="161" y="6711"/>
                  </a:lnTo>
                  <a:lnTo>
                    <a:pt x="149" y="6733"/>
                  </a:lnTo>
                  <a:lnTo>
                    <a:pt x="154" y="6750"/>
                  </a:lnTo>
                  <a:lnTo>
                    <a:pt x="184" y="6721"/>
                  </a:lnTo>
                  <a:lnTo>
                    <a:pt x="212" y="6723"/>
                  </a:lnTo>
                  <a:lnTo>
                    <a:pt x="187" y="6743"/>
                  </a:lnTo>
                  <a:lnTo>
                    <a:pt x="186" y="6757"/>
                  </a:lnTo>
                  <a:lnTo>
                    <a:pt x="160" y="6774"/>
                  </a:lnTo>
                  <a:lnTo>
                    <a:pt x="136" y="6766"/>
                  </a:lnTo>
                  <a:lnTo>
                    <a:pt x="136" y="6766"/>
                  </a:lnTo>
                  <a:close/>
                  <a:moveTo>
                    <a:pt x="1740" y="6102"/>
                  </a:moveTo>
                  <a:lnTo>
                    <a:pt x="1711" y="6060"/>
                  </a:lnTo>
                  <a:lnTo>
                    <a:pt x="1676" y="6041"/>
                  </a:lnTo>
                  <a:lnTo>
                    <a:pt x="1672" y="6016"/>
                  </a:lnTo>
                  <a:lnTo>
                    <a:pt x="1654" y="6000"/>
                  </a:lnTo>
                  <a:lnTo>
                    <a:pt x="1645" y="5969"/>
                  </a:lnTo>
                  <a:lnTo>
                    <a:pt x="1632" y="5947"/>
                  </a:lnTo>
                  <a:lnTo>
                    <a:pt x="1598" y="5940"/>
                  </a:lnTo>
                  <a:lnTo>
                    <a:pt x="1612" y="5923"/>
                  </a:lnTo>
                  <a:lnTo>
                    <a:pt x="1618" y="5894"/>
                  </a:lnTo>
                  <a:lnTo>
                    <a:pt x="1634" y="5901"/>
                  </a:lnTo>
                  <a:lnTo>
                    <a:pt x="1662" y="5888"/>
                  </a:lnTo>
                  <a:lnTo>
                    <a:pt x="1676" y="5894"/>
                  </a:lnTo>
                  <a:lnTo>
                    <a:pt x="1673" y="5905"/>
                  </a:lnTo>
                  <a:lnTo>
                    <a:pt x="1694" y="5918"/>
                  </a:lnTo>
                  <a:lnTo>
                    <a:pt x="1705" y="5931"/>
                  </a:lnTo>
                  <a:lnTo>
                    <a:pt x="1707" y="5945"/>
                  </a:lnTo>
                  <a:lnTo>
                    <a:pt x="1743" y="5965"/>
                  </a:lnTo>
                  <a:lnTo>
                    <a:pt x="1743" y="5985"/>
                  </a:lnTo>
                  <a:lnTo>
                    <a:pt x="1730" y="5991"/>
                  </a:lnTo>
                  <a:lnTo>
                    <a:pt x="1738" y="6005"/>
                  </a:lnTo>
                  <a:lnTo>
                    <a:pt x="1768" y="6015"/>
                  </a:lnTo>
                  <a:lnTo>
                    <a:pt x="1798" y="6012"/>
                  </a:lnTo>
                  <a:lnTo>
                    <a:pt x="1837" y="6031"/>
                  </a:lnTo>
                  <a:lnTo>
                    <a:pt x="1812" y="6036"/>
                  </a:lnTo>
                  <a:lnTo>
                    <a:pt x="1798" y="6051"/>
                  </a:lnTo>
                  <a:lnTo>
                    <a:pt x="1770" y="6049"/>
                  </a:lnTo>
                  <a:lnTo>
                    <a:pt x="1743" y="6029"/>
                  </a:lnTo>
                  <a:lnTo>
                    <a:pt x="1728" y="6033"/>
                  </a:lnTo>
                  <a:lnTo>
                    <a:pt x="1738" y="6051"/>
                  </a:lnTo>
                  <a:lnTo>
                    <a:pt x="1773" y="6079"/>
                  </a:lnTo>
                  <a:lnTo>
                    <a:pt x="1759" y="6095"/>
                  </a:lnTo>
                  <a:lnTo>
                    <a:pt x="1751" y="6115"/>
                  </a:lnTo>
                  <a:lnTo>
                    <a:pt x="1751" y="6115"/>
                  </a:lnTo>
                  <a:lnTo>
                    <a:pt x="1746" y="6108"/>
                  </a:lnTo>
                  <a:lnTo>
                    <a:pt x="1740" y="6102"/>
                  </a:lnTo>
                  <a:lnTo>
                    <a:pt x="1740" y="6102"/>
                  </a:lnTo>
                  <a:close/>
                  <a:moveTo>
                    <a:pt x="1525" y="6128"/>
                  </a:moveTo>
                  <a:lnTo>
                    <a:pt x="1538" y="6123"/>
                  </a:lnTo>
                  <a:lnTo>
                    <a:pt x="1563" y="6130"/>
                  </a:lnTo>
                  <a:lnTo>
                    <a:pt x="1584" y="6109"/>
                  </a:lnTo>
                  <a:lnTo>
                    <a:pt x="1606" y="6102"/>
                  </a:lnTo>
                  <a:lnTo>
                    <a:pt x="1576" y="6080"/>
                  </a:lnTo>
                  <a:lnTo>
                    <a:pt x="1568" y="6056"/>
                  </a:lnTo>
                  <a:lnTo>
                    <a:pt x="1552" y="6051"/>
                  </a:lnTo>
                  <a:lnTo>
                    <a:pt x="1537" y="6058"/>
                  </a:lnTo>
                  <a:lnTo>
                    <a:pt x="1514" y="6045"/>
                  </a:lnTo>
                  <a:lnTo>
                    <a:pt x="1494" y="6055"/>
                  </a:lnTo>
                  <a:lnTo>
                    <a:pt x="1491" y="6080"/>
                  </a:lnTo>
                  <a:lnTo>
                    <a:pt x="1510" y="6118"/>
                  </a:lnTo>
                  <a:lnTo>
                    <a:pt x="1510" y="6118"/>
                  </a:lnTo>
                  <a:lnTo>
                    <a:pt x="1525" y="6128"/>
                  </a:lnTo>
                  <a:lnTo>
                    <a:pt x="1525" y="6128"/>
                  </a:lnTo>
                  <a:close/>
                  <a:moveTo>
                    <a:pt x="1391" y="6248"/>
                  </a:moveTo>
                  <a:lnTo>
                    <a:pt x="1353" y="6215"/>
                  </a:lnTo>
                  <a:lnTo>
                    <a:pt x="1335" y="6205"/>
                  </a:lnTo>
                  <a:lnTo>
                    <a:pt x="1321" y="6179"/>
                  </a:lnTo>
                  <a:lnTo>
                    <a:pt x="1350" y="6180"/>
                  </a:lnTo>
                  <a:lnTo>
                    <a:pt x="1383" y="6207"/>
                  </a:lnTo>
                  <a:lnTo>
                    <a:pt x="1407" y="6246"/>
                  </a:lnTo>
                  <a:lnTo>
                    <a:pt x="1416" y="6267"/>
                  </a:lnTo>
                  <a:lnTo>
                    <a:pt x="1416" y="6267"/>
                  </a:lnTo>
                  <a:lnTo>
                    <a:pt x="1391" y="6248"/>
                  </a:lnTo>
                  <a:lnTo>
                    <a:pt x="1391" y="6248"/>
                  </a:lnTo>
                  <a:close/>
                  <a:moveTo>
                    <a:pt x="980" y="6635"/>
                  </a:moveTo>
                  <a:lnTo>
                    <a:pt x="965" y="6599"/>
                  </a:lnTo>
                  <a:lnTo>
                    <a:pt x="938" y="6589"/>
                  </a:lnTo>
                  <a:lnTo>
                    <a:pt x="946" y="6574"/>
                  </a:lnTo>
                  <a:lnTo>
                    <a:pt x="942" y="6540"/>
                  </a:lnTo>
                  <a:lnTo>
                    <a:pt x="967" y="6549"/>
                  </a:lnTo>
                  <a:lnTo>
                    <a:pt x="990" y="6535"/>
                  </a:lnTo>
                  <a:lnTo>
                    <a:pt x="1011" y="6557"/>
                  </a:lnTo>
                  <a:lnTo>
                    <a:pt x="1001" y="6574"/>
                  </a:lnTo>
                  <a:lnTo>
                    <a:pt x="1014" y="6591"/>
                  </a:lnTo>
                  <a:lnTo>
                    <a:pt x="994" y="6612"/>
                  </a:lnTo>
                  <a:lnTo>
                    <a:pt x="991" y="6640"/>
                  </a:lnTo>
                  <a:lnTo>
                    <a:pt x="980" y="6635"/>
                  </a:lnTo>
                  <a:lnTo>
                    <a:pt x="980" y="6635"/>
                  </a:lnTo>
                  <a:close/>
                  <a:moveTo>
                    <a:pt x="1117" y="6266"/>
                  </a:moveTo>
                  <a:lnTo>
                    <a:pt x="1102" y="6237"/>
                  </a:lnTo>
                  <a:lnTo>
                    <a:pt x="1115" y="6223"/>
                  </a:lnTo>
                  <a:lnTo>
                    <a:pt x="1117" y="6201"/>
                  </a:lnTo>
                  <a:lnTo>
                    <a:pt x="1138" y="6189"/>
                  </a:lnTo>
                  <a:lnTo>
                    <a:pt x="1137" y="6215"/>
                  </a:lnTo>
                  <a:lnTo>
                    <a:pt x="1127" y="6258"/>
                  </a:lnTo>
                  <a:lnTo>
                    <a:pt x="1127" y="6258"/>
                  </a:lnTo>
                  <a:lnTo>
                    <a:pt x="1122" y="6261"/>
                  </a:lnTo>
                  <a:lnTo>
                    <a:pt x="1117" y="6266"/>
                  </a:lnTo>
                  <a:lnTo>
                    <a:pt x="1117" y="6266"/>
                  </a:lnTo>
                  <a:close/>
                  <a:moveTo>
                    <a:pt x="1027" y="6252"/>
                  </a:moveTo>
                  <a:lnTo>
                    <a:pt x="1001" y="6226"/>
                  </a:lnTo>
                  <a:lnTo>
                    <a:pt x="987" y="6223"/>
                  </a:lnTo>
                  <a:lnTo>
                    <a:pt x="951" y="6181"/>
                  </a:lnTo>
                  <a:lnTo>
                    <a:pt x="914" y="6180"/>
                  </a:lnTo>
                  <a:lnTo>
                    <a:pt x="875" y="6162"/>
                  </a:lnTo>
                  <a:lnTo>
                    <a:pt x="855" y="6125"/>
                  </a:lnTo>
                  <a:lnTo>
                    <a:pt x="831" y="6098"/>
                  </a:lnTo>
                  <a:lnTo>
                    <a:pt x="833" y="6082"/>
                  </a:lnTo>
                  <a:lnTo>
                    <a:pt x="841" y="6061"/>
                  </a:lnTo>
                  <a:lnTo>
                    <a:pt x="865" y="6073"/>
                  </a:lnTo>
                  <a:lnTo>
                    <a:pt x="911" y="6108"/>
                  </a:lnTo>
                  <a:lnTo>
                    <a:pt x="937" y="6118"/>
                  </a:lnTo>
                  <a:lnTo>
                    <a:pt x="971" y="6112"/>
                  </a:lnTo>
                  <a:lnTo>
                    <a:pt x="993" y="6119"/>
                  </a:lnTo>
                  <a:lnTo>
                    <a:pt x="1004" y="6166"/>
                  </a:lnTo>
                  <a:lnTo>
                    <a:pt x="1001" y="6194"/>
                  </a:lnTo>
                  <a:lnTo>
                    <a:pt x="1009" y="6213"/>
                  </a:lnTo>
                  <a:lnTo>
                    <a:pt x="1037" y="6244"/>
                  </a:lnTo>
                  <a:lnTo>
                    <a:pt x="1056" y="6268"/>
                  </a:lnTo>
                  <a:lnTo>
                    <a:pt x="1056" y="6268"/>
                  </a:lnTo>
                  <a:lnTo>
                    <a:pt x="1041" y="6260"/>
                  </a:lnTo>
                  <a:lnTo>
                    <a:pt x="1027" y="6252"/>
                  </a:lnTo>
                  <a:lnTo>
                    <a:pt x="1027" y="6252"/>
                  </a:lnTo>
                  <a:close/>
                  <a:moveTo>
                    <a:pt x="942" y="6291"/>
                  </a:moveTo>
                  <a:lnTo>
                    <a:pt x="942" y="6291"/>
                  </a:lnTo>
                  <a:lnTo>
                    <a:pt x="952" y="6296"/>
                  </a:lnTo>
                  <a:lnTo>
                    <a:pt x="958" y="6277"/>
                  </a:lnTo>
                  <a:lnTo>
                    <a:pt x="932" y="6235"/>
                  </a:lnTo>
                  <a:lnTo>
                    <a:pt x="905" y="6216"/>
                  </a:lnTo>
                  <a:lnTo>
                    <a:pt x="924" y="6245"/>
                  </a:lnTo>
                  <a:lnTo>
                    <a:pt x="921" y="6266"/>
                  </a:lnTo>
                  <a:lnTo>
                    <a:pt x="942" y="6291"/>
                  </a:lnTo>
                  <a:lnTo>
                    <a:pt x="942" y="6291"/>
                  </a:lnTo>
                  <a:close/>
                  <a:moveTo>
                    <a:pt x="862" y="6324"/>
                  </a:moveTo>
                  <a:lnTo>
                    <a:pt x="862" y="6324"/>
                  </a:lnTo>
                  <a:lnTo>
                    <a:pt x="879" y="6319"/>
                  </a:lnTo>
                  <a:lnTo>
                    <a:pt x="896" y="6295"/>
                  </a:lnTo>
                  <a:lnTo>
                    <a:pt x="890" y="6274"/>
                  </a:lnTo>
                  <a:lnTo>
                    <a:pt x="876" y="6263"/>
                  </a:lnTo>
                  <a:lnTo>
                    <a:pt x="860" y="6276"/>
                  </a:lnTo>
                  <a:lnTo>
                    <a:pt x="860" y="6300"/>
                  </a:lnTo>
                  <a:lnTo>
                    <a:pt x="846" y="6306"/>
                  </a:lnTo>
                  <a:lnTo>
                    <a:pt x="862" y="6324"/>
                  </a:lnTo>
                  <a:lnTo>
                    <a:pt x="862" y="6324"/>
                  </a:lnTo>
                  <a:close/>
                  <a:moveTo>
                    <a:pt x="721" y="6848"/>
                  </a:moveTo>
                  <a:lnTo>
                    <a:pt x="721" y="6848"/>
                  </a:lnTo>
                  <a:lnTo>
                    <a:pt x="727" y="6847"/>
                  </a:lnTo>
                  <a:lnTo>
                    <a:pt x="741" y="6846"/>
                  </a:lnTo>
                  <a:lnTo>
                    <a:pt x="758" y="6845"/>
                  </a:lnTo>
                  <a:lnTo>
                    <a:pt x="764" y="6830"/>
                  </a:lnTo>
                  <a:lnTo>
                    <a:pt x="785" y="6822"/>
                  </a:lnTo>
                  <a:lnTo>
                    <a:pt x="836" y="6820"/>
                  </a:lnTo>
                  <a:lnTo>
                    <a:pt x="851" y="6803"/>
                  </a:lnTo>
                  <a:lnTo>
                    <a:pt x="868" y="6789"/>
                  </a:lnTo>
                  <a:lnTo>
                    <a:pt x="873" y="6768"/>
                  </a:lnTo>
                  <a:lnTo>
                    <a:pt x="896" y="6764"/>
                  </a:lnTo>
                  <a:lnTo>
                    <a:pt x="875" y="6744"/>
                  </a:lnTo>
                  <a:lnTo>
                    <a:pt x="843" y="6735"/>
                  </a:lnTo>
                  <a:lnTo>
                    <a:pt x="842" y="6711"/>
                  </a:lnTo>
                  <a:lnTo>
                    <a:pt x="800" y="6711"/>
                  </a:lnTo>
                  <a:lnTo>
                    <a:pt x="816" y="6680"/>
                  </a:lnTo>
                  <a:lnTo>
                    <a:pt x="850" y="6677"/>
                  </a:lnTo>
                  <a:lnTo>
                    <a:pt x="850" y="6659"/>
                  </a:lnTo>
                  <a:lnTo>
                    <a:pt x="892" y="6659"/>
                  </a:lnTo>
                  <a:lnTo>
                    <a:pt x="918" y="6684"/>
                  </a:lnTo>
                  <a:lnTo>
                    <a:pt x="937" y="6663"/>
                  </a:lnTo>
                  <a:lnTo>
                    <a:pt x="961" y="6638"/>
                  </a:lnTo>
                  <a:lnTo>
                    <a:pt x="944" y="6623"/>
                  </a:lnTo>
                  <a:lnTo>
                    <a:pt x="922" y="6634"/>
                  </a:lnTo>
                  <a:lnTo>
                    <a:pt x="910" y="6631"/>
                  </a:lnTo>
                  <a:lnTo>
                    <a:pt x="892" y="6603"/>
                  </a:lnTo>
                  <a:lnTo>
                    <a:pt x="875" y="6584"/>
                  </a:lnTo>
                  <a:lnTo>
                    <a:pt x="859" y="6534"/>
                  </a:lnTo>
                  <a:lnTo>
                    <a:pt x="834" y="6494"/>
                  </a:lnTo>
                  <a:lnTo>
                    <a:pt x="859" y="6486"/>
                  </a:lnTo>
                  <a:lnTo>
                    <a:pt x="908" y="6485"/>
                  </a:lnTo>
                  <a:lnTo>
                    <a:pt x="939" y="6491"/>
                  </a:lnTo>
                  <a:lnTo>
                    <a:pt x="957" y="6471"/>
                  </a:lnTo>
                  <a:lnTo>
                    <a:pt x="973" y="6471"/>
                  </a:lnTo>
                  <a:lnTo>
                    <a:pt x="1001" y="6489"/>
                  </a:lnTo>
                  <a:lnTo>
                    <a:pt x="1011" y="6481"/>
                  </a:lnTo>
                  <a:lnTo>
                    <a:pt x="985" y="6462"/>
                  </a:lnTo>
                  <a:lnTo>
                    <a:pt x="975" y="6444"/>
                  </a:lnTo>
                  <a:lnTo>
                    <a:pt x="1005" y="6426"/>
                  </a:lnTo>
                  <a:lnTo>
                    <a:pt x="1001" y="6406"/>
                  </a:lnTo>
                  <a:lnTo>
                    <a:pt x="1003" y="6379"/>
                  </a:lnTo>
                  <a:lnTo>
                    <a:pt x="989" y="6363"/>
                  </a:lnTo>
                  <a:lnTo>
                    <a:pt x="962" y="6321"/>
                  </a:lnTo>
                  <a:lnTo>
                    <a:pt x="957" y="6340"/>
                  </a:lnTo>
                  <a:lnTo>
                    <a:pt x="963" y="6382"/>
                  </a:lnTo>
                  <a:lnTo>
                    <a:pt x="946" y="6374"/>
                  </a:lnTo>
                  <a:lnTo>
                    <a:pt x="907" y="6336"/>
                  </a:lnTo>
                  <a:lnTo>
                    <a:pt x="910" y="6365"/>
                  </a:lnTo>
                  <a:lnTo>
                    <a:pt x="917" y="6381"/>
                  </a:lnTo>
                  <a:lnTo>
                    <a:pt x="917" y="6426"/>
                  </a:lnTo>
                  <a:lnTo>
                    <a:pt x="930" y="6449"/>
                  </a:lnTo>
                  <a:lnTo>
                    <a:pt x="919" y="6474"/>
                  </a:lnTo>
                  <a:lnTo>
                    <a:pt x="850" y="6480"/>
                  </a:lnTo>
                  <a:lnTo>
                    <a:pt x="821" y="6465"/>
                  </a:lnTo>
                  <a:lnTo>
                    <a:pt x="852" y="6441"/>
                  </a:lnTo>
                  <a:lnTo>
                    <a:pt x="834" y="6421"/>
                  </a:lnTo>
                  <a:lnTo>
                    <a:pt x="835" y="6408"/>
                  </a:lnTo>
                  <a:lnTo>
                    <a:pt x="784" y="6415"/>
                  </a:lnTo>
                  <a:lnTo>
                    <a:pt x="793" y="6435"/>
                  </a:lnTo>
                  <a:lnTo>
                    <a:pt x="768" y="6465"/>
                  </a:lnTo>
                  <a:lnTo>
                    <a:pt x="739" y="6471"/>
                  </a:lnTo>
                  <a:lnTo>
                    <a:pt x="714" y="6451"/>
                  </a:lnTo>
                  <a:lnTo>
                    <a:pt x="717" y="6419"/>
                  </a:lnTo>
                  <a:lnTo>
                    <a:pt x="714" y="6398"/>
                  </a:lnTo>
                  <a:lnTo>
                    <a:pt x="684" y="6367"/>
                  </a:lnTo>
                  <a:lnTo>
                    <a:pt x="689" y="6336"/>
                  </a:lnTo>
                  <a:lnTo>
                    <a:pt x="714" y="6346"/>
                  </a:lnTo>
                  <a:lnTo>
                    <a:pt x="723" y="6401"/>
                  </a:lnTo>
                  <a:lnTo>
                    <a:pt x="737" y="6405"/>
                  </a:lnTo>
                  <a:lnTo>
                    <a:pt x="749" y="6375"/>
                  </a:lnTo>
                  <a:lnTo>
                    <a:pt x="793" y="6375"/>
                  </a:lnTo>
                  <a:lnTo>
                    <a:pt x="842" y="6368"/>
                  </a:lnTo>
                  <a:lnTo>
                    <a:pt x="843" y="6355"/>
                  </a:lnTo>
                  <a:lnTo>
                    <a:pt x="817" y="6309"/>
                  </a:lnTo>
                  <a:lnTo>
                    <a:pt x="829" y="6286"/>
                  </a:lnTo>
                  <a:lnTo>
                    <a:pt x="816" y="6253"/>
                  </a:lnTo>
                  <a:lnTo>
                    <a:pt x="793" y="6254"/>
                  </a:lnTo>
                  <a:lnTo>
                    <a:pt x="791" y="6289"/>
                  </a:lnTo>
                  <a:lnTo>
                    <a:pt x="766" y="6286"/>
                  </a:lnTo>
                  <a:lnTo>
                    <a:pt x="784" y="6308"/>
                  </a:lnTo>
                  <a:lnTo>
                    <a:pt x="808" y="6336"/>
                  </a:lnTo>
                  <a:lnTo>
                    <a:pt x="805" y="6366"/>
                  </a:lnTo>
                  <a:lnTo>
                    <a:pt x="769" y="6362"/>
                  </a:lnTo>
                  <a:lnTo>
                    <a:pt x="739" y="6336"/>
                  </a:lnTo>
                  <a:lnTo>
                    <a:pt x="721" y="6317"/>
                  </a:lnTo>
                  <a:lnTo>
                    <a:pt x="684" y="6314"/>
                  </a:lnTo>
                  <a:lnTo>
                    <a:pt x="673" y="6275"/>
                  </a:lnTo>
                  <a:lnTo>
                    <a:pt x="684" y="6256"/>
                  </a:lnTo>
                  <a:lnTo>
                    <a:pt x="711" y="6276"/>
                  </a:lnTo>
                  <a:lnTo>
                    <a:pt x="725" y="6247"/>
                  </a:lnTo>
                  <a:lnTo>
                    <a:pt x="726" y="6216"/>
                  </a:lnTo>
                  <a:lnTo>
                    <a:pt x="739" y="6201"/>
                  </a:lnTo>
                  <a:lnTo>
                    <a:pt x="721" y="6167"/>
                  </a:lnTo>
                  <a:lnTo>
                    <a:pt x="693" y="6161"/>
                  </a:lnTo>
                  <a:lnTo>
                    <a:pt x="652" y="6097"/>
                  </a:lnTo>
                  <a:lnTo>
                    <a:pt x="666" y="6144"/>
                  </a:lnTo>
                  <a:lnTo>
                    <a:pt x="685" y="6182"/>
                  </a:lnTo>
                  <a:lnTo>
                    <a:pt x="717" y="6210"/>
                  </a:lnTo>
                  <a:lnTo>
                    <a:pt x="713" y="6230"/>
                  </a:lnTo>
                  <a:lnTo>
                    <a:pt x="678" y="6227"/>
                  </a:lnTo>
                  <a:lnTo>
                    <a:pt x="677" y="6215"/>
                  </a:lnTo>
                  <a:lnTo>
                    <a:pt x="651" y="6207"/>
                  </a:lnTo>
                  <a:lnTo>
                    <a:pt x="624" y="6236"/>
                  </a:lnTo>
                  <a:lnTo>
                    <a:pt x="591" y="6201"/>
                  </a:lnTo>
                  <a:lnTo>
                    <a:pt x="603" y="6168"/>
                  </a:lnTo>
                  <a:lnTo>
                    <a:pt x="596" y="6134"/>
                  </a:lnTo>
                  <a:lnTo>
                    <a:pt x="572" y="6098"/>
                  </a:lnTo>
                  <a:lnTo>
                    <a:pt x="558" y="6071"/>
                  </a:lnTo>
                  <a:lnTo>
                    <a:pt x="538" y="6062"/>
                  </a:lnTo>
                  <a:lnTo>
                    <a:pt x="553" y="6104"/>
                  </a:lnTo>
                  <a:lnTo>
                    <a:pt x="554" y="6145"/>
                  </a:lnTo>
                  <a:lnTo>
                    <a:pt x="570" y="6171"/>
                  </a:lnTo>
                  <a:lnTo>
                    <a:pt x="570" y="6207"/>
                  </a:lnTo>
                  <a:lnTo>
                    <a:pt x="612" y="6248"/>
                  </a:lnTo>
                  <a:lnTo>
                    <a:pt x="665" y="6315"/>
                  </a:lnTo>
                  <a:lnTo>
                    <a:pt x="663" y="6358"/>
                  </a:lnTo>
                  <a:lnTo>
                    <a:pt x="691" y="6392"/>
                  </a:lnTo>
                  <a:lnTo>
                    <a:pt x="692" y="6453"/>
                  </a:lnTo>
                  <a:lnTo>
                    <a:pt x="695" y="6484"/>
                  </a:lnTo>
                  <a:lnTo>
                    <a:pt x="733" y="6504"/>
                  </a:lnTo>
                  <a:lnTo>
                    <a:pt x="773" y="6504"/>
                  </a:lnTo>
                  <a:lnTo>
                    <a:pt x="830" y="6541"/>
                  </a:lnTo>
                  <a:lnTo>
                    <a:pt x="839" y="6574"/>
                  </a:lnTo>
                  <a:lnTo>
                    <a:pt x="823" y="6601"/>
                  </a:lnTo>
                  <a:lnTo>
                    <a:pt x="791" y="6608"/>
                  </a:lnTo>
                  <a:lnTo>
                    <a:pt x="763" y="6644"/>
                  </a:lnTo>
                  <a:lnTo>
                    <a:pt x="762" y="6684"/>
                  </a:lnTo>
                  <a:lnTo>
                    <a:pt x="744" y="6677"/>
                  </a:lnTo>
                  <a:lnTo>
                    <a:pt x="736" y="6649"/>
                  </a:lnTo>
                  <a:lnTo>
                    <a:pt x="713" y="6599"/>
                  </a:lnTo>
                  <a:lnTo>
                    <a:pt x="702" y="6621"/>
                  </a:lnTo>
                  <a:lnTo>
                    <a:pt x="699" y="6663"/>
                  </a:lnTo>
                  <a:lnTo>
                    <a:pt x="678" y="6674"/>
                  </a:lnTo>
                  <a:lnTo>
                    <a:pt x="649" y="6667"/>
                  </a:lnTo>
                  <a:lnTo>
                    <a:pt x="698" y="6696"/>
                  </a:lnTo>
                  <a:lnTo>
                    <a:pt x="727" y="6694"/>
                  </a:lnTo>
                  <a:lnTo>
                    <a:pt x="732" y="6723"/>
                  </a:lnTo>
                  <a:lnTo>
                    <a:pt x="714" y="6717"/>
                  </a:lnTo>
                  <a:lnTo>
                    <a:pt x="682" y="6725"/>
                  </a:lnTo>
                  <a:lnTo>
                    <a:pt x="692" y="6740"/>
                  </a:lnTo>
                  <a:lnTo>
                    <a:pt x="689" y="6765"/>
                  </a:lnTo>
                  <a:lnTo>
                    <a:pt x="662" y="6750"/>
                  </a:lnTo>
                  <a:lnTo>
                    <a:pt x="680" y="6776"/>
                  </a:lnTo>
                  <a:lnTo>
                    <a:pt x="702" y="6786"/>
                  </a:lnTo>
                  <a:lnTo>
                    <a:pt x="742" y="6771"/>
                  </a:lnTo>
                  <a:lnTo>
                    <a:pt x="759" y="6771"/>
                  </a:lnTo>
                  <a:lnTo>
                    <a:pt x="782" y="6764"/>
                  </a:lnTo>
                  <a:lnTo>
                    <a:pt x="793" y="6771"/>
                  </a:lnTo>
                  <a:lnTo>
                    <a:pt x="824" y="6775"/>
                  </a:lnTo>
                  <a:lnTo>
                    <a:pt x="798" y="6784"/>
                  </a:lnTo>
                  <a:lnTo>
                    <a:pt x="796" y="6802"/>
                  </a:lnTo>
                  <a:lnTo>
                    <a:pt x="773" y="6799"/>
                  </a:lnTo>
                  <a:lnTo>
                    <a:pt x="758" y="6822"/>
                  </a:lnTo>
                  <a:lnTo>
                    <a:pt x="742" y="6824"/>
                  </a:lnTo>
                  <a:lnTo>
                    <a:pt x="721" y="6848"/>
                  </a:lnTo>
                  <a:lnTo>
                    <a:pt x="721" y="6848"/>
                  </a:lnTo>
                  <a:close/>
                  <a:moveTo>
                    <a:pt x="591" y="6579"/>
                  </a:moveTo>
                  <a:lnTo>
                    <a:pt x="576" y="6554"/>
                  </a:lnTo>
                  <a:lnTo>
                    <a:pt x="544" y="6541"/>
                  </a:lnTo>
                  <a:lnTo>
                    <a:pt x="552" y="6519"/>
                  </a:lnTo>
                  <a:lnTo>
                    <a:pt x="578" y="6506"/>
                  </a:lnTo>
                  <a:lnTo>
                    <a:pt x="596" y="6527"/>
                  </a:lnTo>
                  <a:lnTo>
                    <a:pt x="601" y="6558"/>
                  </a:lnTo>
                  <a:lnTo>
                    <a:pt x="601" y="6558"/>
                  </a:lnTo>
                  <a:lnTo>
                    <a:pt x="596" y="6568"/>
                  </a:lnTo>
                  <a:lnTo>
                    <a:pt x="593" y="6576"/>
                  </a:lnTo>
                  <a:lnTo>
                    <a:pt x="591" y="6579"/>
                  </a:lnTo>
                  <a:lnTo>
                    <a:pt x="591" y="6579"/>
                  </a:lnTo>
                  <a:close/>
                  <a:moveTo>
                    <a:pt x="551" y="6633"/>
                  </a:moveTo>
                  <a:lnTo>
                    <a:pt x="510" y="6603"/>
                  </a:lnTo>
                  <a:lnTo>
                    <a:pt x="485" y="6571"/>
                  </a:lnTo>
                  <a:lnTo>
                    <a:pt x="507" y="6577"/>
                  </a:lnTo>
                  <a:lnTo>
                    <a:pt x="514" y="6550"/>
                  </a:lnTo>
                  <a:lnTo>
                    <a:pt x="547" y="6573"/>
                  </a:lnTo>
                  <a:lnTo>
                    <a:pt x="552" y="6600"/>
                  </a:lnTo>
                  <a:lnTo>
                    <a:pt x="552" y="6600"/>
                  </a:lnTo>
                  <a:lnTo>
                    <a:pt x="551" y="6633"/>
                  </a:lnTo>
                  <a:lnTo>
                    <a:pt x="551" y="6633"/>
                  </a:lnTo>
                  <a:close/>
                  <a:moveTo>
                    <a:pt x="454" y="6684"/>
                  </a:moveTo>
                  <a:lnTo>
                    <a:pt x="466" y="6663"/>
                  </a:lnTo>
                  <a:lnTo>
                    <a:pt x="445" y="6649"/>
                  </a:lnTo>
                  <a:lnTo>
                    <a:pt x="445" y="6624"/>
                  </a:lnTo>
                  <a:lnTo>
                    <a:pt x="462" y="6621"/>
                  </a:lnTo>
                  <a:lnTo>
                    <a:pt x="501" y="6652"/>
                  </a:lnTo>
                  <a:lnTo>
                    <a:pt x="510" y="6641"/>
                  </a:lnTo>
                  <a:lnTo>
                    <a:pt x="466" y="6594"/>
                  </a:lnTo>
                  <a:lnTo>
                    <a:pt x="452" y="6611"/>
                  </a:lnTo>
                  <a:lnTo>
                    <a:pt x="424" y="6599"/>
                  </a:lnTo>
                  <a:lnTo>
                    <a:pt x="421" y="6634"/>
                  </a:lnTo>
                  <a:lnTo>
                    <a:pt x="429" y="6665"/>
                  </a:lnTo>
                  <a:lnTo>
                    <a:pt x="454" y="6684"/>
                  </a:lnTo>
                  <a:lnTo>
                    <a:pt x="454" y="6684"/>
                  </a:lnTo>
                  <a:close/>
                  <a:moveTo>
                    <a:pt x="537" y="6799"/>
                  </a:moveTo>
                  <a:lnTo>
                    <a:pt x="544" y="6756"/>
                  </a:lnTo>
                  <a:lnTo>
                    <a:pt x="564" y="6736"/>
                  </a:lnTo>
                  <a:lnTo>
                    <a:pt x="574" y="6768"/>
                  </a:lnTo>
                  <a:lnTo>
                    <a:pt x="570" y="6797"/>
                  </a:lnTo>
                  <a:lnTo>
                    <a:pt x="570" y="6797"/>
                  </a:lnTo>
                  <a:lnTo>
                    <a:pt x="553" y="6799"/>
                  </a:lnTo>
                  <a:lnTo>
                    <a:pt x="542" y="6799"/>
                  </a:lnTo>
                  <a:lnTo>
                    <a:pt x="537" y="6799"/>
                  </a:lnTo>
                  <a:lnTo>
                    <a:pt x="537" y="6799"/>
                  </a:lnTo>
                  <a:close/>
                  <a:moveTo>
                    <a:pt x="407" y="6857"/>
                  </a:moveTo>
                  <a:lnTo>
                    <a:pt x="359" y="6821"/>
                  </a:lnTo>
                  <a:lnTo>
                    <a:pt x="353" y="6785"/>
                  </a:lnTo>
                  <a:lnTo>
                    <a:pt x="352" y="6766"/>
                  </a:lnTo>
                  <a:lnTo>
                    <a:pt x="330" y="6770"/>
                  </a:lnTo>
                  <a:lnTo>
                    <a:pt x="333" y="6731"/>
                  </a:lnTo>
                  <a:lnTo>
                    <a:pt x="315" y="6709"/>
                  </a:lnTo>
                  <a:lnTo>
                    <a:pt x="319" y="6671"/>
                  </a:lnTo>
                  <a:lnTo>
                    <a:pt x="330" y="6651"/>
                  </a:lnTo>
                  <a:lnTo>
                    <a:pt x="300" y="6617"/>
                  </a:lnTo>
                  <a:lnTo>
                    <a:pt x="333" y="6597"/>
                  </a:lnTo>
                  <a:lnTo>
                    <a:pt x="321" y="6574"/>
                  </a:lnTo>
                  <a:lnTo>
                    <a:pt x="338" y="6554"/>
                  </a:lnTo>
                  <a:lnTo>
                    <a:pt x="335" y="6538"/>
                  </a:lnTo>
                  <a:lnTo>
                    <a:pt x="353" y="6522"/>
                  </a:lnTo>
                  <a:lnTo>
                    <a:pt x="356" y="6492"/>
                  </a:lnTo>
                  <a:lnTo>
                    <a:pt x="375" y="6465"/>
                  </a:lnTo>
                  <a:lnTo>
                    <a:pt x="382" y="6439"/>
                  </a:lnTo>
                  <a:lnTo>
                    <a:pt x="389" y="6464"/>
                  </a:lnTo>
                  <a:lnTo>
                    <a:pt x="412" y="6481"/>
                  </a:lnTo>
                  <a:lnTo>
                    <a:pt x="413" y="6501"/>
                  </a:lnTo>
                  <a:lnTo>
                    <a:pt x="381" y="6504"/>
                  </a:lnTo>
                  <a:lnTo>
                    <a:pt x="380" y="6527"/>
                  </a:lnTo>
                  <a:lnTo>
                    <a:pt x="362" y="6554"/>
                  </a:lnTo>
                  <a:lnTo>
                    <a:pt x="362" y="6581"/>
                  </a:lnTo>
                  <a:lnTo>
                    <a:pt x="374" y="6587"/>
                  </a:lnTo>
                  <a:lnTo>
                    <a:pt x="393" y="6573"/>
                  </a:lnTo>
                  <a:lnTo>
                    <a:pt x="395" y="6603"/>
                  </a:lnTo>
                  <a:lnTo>
                    <a:pt x="385" y="6623"/>
                  </a:lnTo>
                  <a:lnTo>
                    <a:pt x="392" y="6656"/>
                  </a:lnTo>
                  <a:lnTo>
                    <a:pt x="401" y="6676"/>
                  </a:lnTo>
                  <a:lnTo>
                    <a:pt x="391" y="6686"/>
                  </a:lnTo>
                  <a:lnTo>
                    <a:pt x="367" y="6665"/>
                  </a:lnTo>
                  <a:lnTo>
                    <a:pt x="353" y="6691"/>
                  </a:lnTo>
                  <a:lnTo>
                    <a:pt x="367" y="6722"/>
                  </a:lnTo>
                  <a:lnTo>
                    <a:pt x="365" y="6738"/>
                  </a:lnTo>
                  <a:lnTo>
                    <a:pt x="388" y="6753"/>
                  </a:lnTo>
                  <a:lnTo>
                    <a:pt x="393" y="6766"/>
                  </a:lnTo>
                  <a:lnTo>
                    <a:pt x="419" y="6760"/>
                  </a:lnTo>
                  <a:lnTo>
                    <a:pt x="444" y="6768"/>
                  </a:lnTo>
                  <a:lnTo>
                    <a:pt x="445" y="6783"/>
                  </a:lnTo>
                  <a:lnTo>
                    <a:pt x="424" y="6792"/>
                  </a:lnTo>
                  <a:lnTo>
                    <a:pt x="393" y="6789"/>
                  </a:lnTo>
                  <a:lnTo>
                    <a:pt x="379" y="6809"/>
                  </a:lnTo>
                  <a:lnTo>
                    <a:pt x="408" y="6842"/>
                  </a:lnTo>
                  <a:lnTo>
                    <a:pt x="407" y="6857"/>
                  </a:lnTo>
                  <a:lnTo>
                    <a:pt x="407" y="6857"/>
                  </a:lnTo>
                  <a:close/>
                  <a:moveTo>
                    <a:pt x="1285" y="7118"/>
                  </a:moveTo>
                  <a:lnTo>
                    <a:pt x="1308" y="7090"/>
                  </a:lnTo>
                  <a:lnTo>
                    <a:pt x="1300" y="7048"/>
                  </a:lnTo>
                  <a:lnTo>
                    <a:pt x="1256" y="6997"/>
                  </a:lnTo>
                  <a:lnTo>
                    <a:pt x="1233" y="6977"/>
                  </a:lnTo>
                  <a:lnTo>
                    <a:pt x="1212" y="6941"/>
                  </a:lnTo>
                  <a:lnTo>
                    <a:pt x="1196" y="6929"/>
                  </a:lnTo>
                  <a:lnTo>
                    <a:pt x="1177" y="6933"/>
                  </a:lnTo>
                  <a:lnTo>
                    <a:pt x="1182" y="6897"/>
                  </a:lnTo>
                  <a:lnTo>
                    <a:pt x="1179" y="6858"/>
                  </a:lnTo>
                  <a:lnTo>
                    <a:pt x="1145" y="6825"/>
                  </a:lnTo>
                  <a:lnTo>
                    <a:pt x="1114" y="6810"/>
                  </a:lnTo>
                  <a:lnTo>
                    <a:pt x="1103" y="6773"/>
                  </a:lnTo>
                  <a:lnTo>
                    <a:pt x="1061" y="6751"/>
                  </a:lnTo>
                  <a:lnTo>
                    <a:pt x="1076" y="6739"/>
                  </a:lnTo>
                  <a:lnTo>
                    <a:pt x="1098" y="6739"/>
                  </a:lnTo>
                  <a:lnTo>
                    <a:pt x="1130" y="6713"/>
                  </a:lnTo>
                  <a:lnTo>
                    <a:pt x="1126" y="6689"/>
                  </a:lnTo>
                  <a:lnTo>
                    <a:pt x="1126" y="6660"/>
                  </a:lnTo>
                  <a:lnTo>
                    <a:pt x="1156" y="6656"/>
                  </a:lnTo>
                  <a:lnTo>
                    <a:pt x="1184" y="6617"/>
                  </a:lnTo>
                  <a:lnTo>
                    <a:pt x="1181" y="6600"/>
                  </a:lnTo>
                  <a:lnTo>
                    <a:pt x="1186" y="6555"/>
                  </a:lnTo>
                  <a:lnTo>
                    <a:pt x="1174" y="6525"/>
                  </a:lnTo>
                  <a:lnTo>
                    <a:pt x="1168" y="6494"/>
                  </a:lnTo>
                  <a:lnTo>
                    <a:pt x="1195" y="6493"/>
                  </a:lnTo>
                  <a:lnTo>
                    <a:pt x="1187" y="6526"/>
                  </a:lnTo>
                  <a:lnTo>
                    <a:pt x="1199" y="6567"/>
                  </a:lnTo>
                  <a:lnTo>
                    <a:pt x="1230" y="6603"/>
                  </a:lnTo>
                  <a:lnTo>
                    <a:pt x="1270" y="6597"/>
                  </a:lnTo>
                  <a:lnTo>
                    <a:pt x="1289" y="6623"/>
                  </a:lnTo>
                  <a:lnTo>
                    <a:pt x="1318" y="6664"/>
                  </a:lnTo>
                  <a:lnTo>
                    <a:pt x="1358" y="6677"/>
                  </a:lnTo>
                  <a:lnTo>
                    <a:pt x="1342" y="6697"/>
                  </a:lnTo>
                  <a:lnTo>
                    <a:pt x="1381" y="6703"/>
                  </a:lnTo>
                  <a:lnTo>
                    <a:pt x="1415" y="6724"/>
                  </a:lnTo>
                  <a:lnTo>
                    <a:pt x="1417" y="6738"/>
                  </a:lnTo>
                  <a:lnTo>
                    <a:pt x="1460" y="6755"/>
                  </a:lnTo>
                  <a:lnTo>
                    <a:pt x="1492" y="6796"/>
                  </a:lnTo>
                  <a:lnTo>
                    <a:pt x="1493" y="6827"/>
                  </a:lnTo>
                  <a:lnTo>
                    <a:pt x="1519" y="6859"/>
                  </a:lnTo>
                  <a:lnTo>
                    <a:pt x="1524" y="6893"/>
                  </a:lnTo>
                  <a:lnTo>
                    <a:pt x="1556" y="6925"/>
                  </a:lnTo>
                  <a:lnTo>
                    <a:pt x="1552" y="6937"/>
                  </a:lnTo>
                  <a:lnTo>
                    <a:pt x="1545" y="6962"/>
                  </a:lnTo>
                  <a:lnTo>
                    <a:pt x="1526" y="6946"/>
                  </a:lnTo>
                  <a:lnTo>
                    <a:pt x="1510" y="6954"/>
                  </a:lnTo>
                  <a:lnTo>
                    <a:pt x="1506" y="6979"/>
                  </a:lnTo>
                  <a:lnTo>
                    <a:pt x="1508" y="7015"/>
                  </a:lnTo>
                  <a:lnTo>
                    <a:pt x="1493" y="7029"/>
                  </a:lnTo>
                  <a:lnTo>
                    <a:pt x="1475" y="7048"/>
                  </a:lnTo>
                  <a:lnTo>
                    <a:pt x="1459" y="7034"/>
                  </a:lnTo>
                  <a:lnTo>
                    <a:pt x="1421" y="7034"/>
                  </a:lnTo>
                  <a:lnTo>
                    <a:pt x="1400" y="7022"/>
                  </a:lnTo>
                  <a:lnTo>
                    <a:pt x="1391" y="7046"/>
                  </a:lnTo>
                  <a:lnTo>
                    <a:pt x="1391" y="7081"/>
                  </a:lnTo>
                  <a:lnTo>
                    <a:pt x="1394" y="7097"/>
                  </a:lnTo>
                  <a:lnTo>
                    <a:pt x="1365" y="7102"/>
                  </a:lnTo>
                  <a:lnTo>
                    <a:pt x="1347" y="7113"/>
                  </a:lnTo>
                  <a:lnTo>
                    <a:pt x="1326" y="7104"/>
                  </a:lnTo>
                  <a:lnTo>
                    <a:pt x="1285" y="7118"/>
                  </a:lnTo>
                  <a:lnTo>
                    <a:pt x="1285" y="7118"/>
                  </a:lnTo>
                  <a:close/>
                  <a:moveTo>
                    <a:pt x="1393" y="7666"/>
                  </a:moveTo>
                  <a:lnTo>
                    <a:pt x="1357" y="7647"/>
                  </a:lnTo>
                  <a:lnTo>
                    <a:pt x="1341" y="7647"/>
                  </a:lnTo>
                  <a:lnTo>
                    <a:pt x="1369" y="7597"/>
                  </a:lnTo>
                  <a:lnTo>
                    <a:pt x="1373" y="7564"/>
                  </a:lnTo>
                  <a:lnTo>
                    <a:pt x="1390" y="7530"/>
                  </a:lnTo>
                  <a:lnTo>
                    <a:pt x="1391" y="7565"/>
                  </a:lnTo>
                  <a:lnTo>
                    <a:pt x="1406" y="7575"/>
                  </a:lnTo>
                  <a:lnTo>
                    <a:pt x="1437" y="7575"/>
                  </a:lnTo>
                  <a:lnTo>
                    <a:pt x="1462" y="7610"/>
                  </a:lnTo>
                  <a:lnTo>
                    <a:pt x="1465" y="7645"/>
                  </a:lnTo>
                  <a:lnTo>
                    <a:pt x="1449" y="7633"/>
                  </a:lnTo>
                  <a:lnTo>
                    <a:pt x="1421" y="7625"/>
                  </a:lnTo>
                  <a:lnTo>
                    <a:pt x="1407" y="7636"/>
                  </a:lnTo>
                  <a:lnTo>
                    <a:pt x="1406" y="7658"/>
                  </a:lnTo>
                  <a:lnTo>
                    <a:pt x="1406" y="7658"/>
                  </a:lnTo>
                  <a:lnTo>
                    <a:pt x="1400" y="7661"/>
                  </a:lnTo>
                  <a:lnTo>
                    <a:pt x="1393" y="7666"/>
                  </a:lnTo>
                  <a:lnTo>
                    <a:pt x="1393" y="7666"/>
                  </a:lnTo>
                  <a:close/>
                  <a:moveTo>
                    <a:pt x="1828" y="6773"/>
                  </a:moveTo>
                  <a:lnTo>
                    <a:pt x="1848" y="6772"/>
                  </a:lnTo>
                  <a:lnTo>
                    <a:pt x="1898" y="6790"/>
                  </a:lnTo>
                  <a:lnTo>
                    <a:pt x="1943" y="6819"/>
                  </a:lnTo>
                  <a:lnTo>
                    <a:pt x="1974" y="6815"/>
                  </a:lnTo>
                  <a:lnTo>
                    <a:pt x="2003" y="6813"/>
                  </a:lnTo>
                  <a:lnTo>
                    <a:pt x="2019" y="6778"/>
                  </a:lnTo>
                  <a:lnTo>
                    <a:pt x="2065" y="6753"/>
                  </a:lnTo>
                  <a:lnTo>
                    <a:pt x="2062" y="6718"/>
                  </a:lnTo>
                  <a:lnTo>
                    <a:pt x="2053" y="6685"/>
                  </a:lnTo>
                  <a:lnTo>
                    <a:pt x="2056" y="6659"/>
                  </a:lnTo>
                  <a:lnTo>
                    <a:pt x="2039" y="6633"/>
                  </a:lnTo>
                  <a:lnTo>
                    <a:pt x="2046" y="6603"/>
                  </a:lnTo>
                  <a:lnTo>
                    <a:pt x="2029" y="6603"/>
                  </a:lnTo>
                  <a:lnTo>
                    <a:pt x="2013" y="6580"/>
                  </a:lnTo>
                  <a:lnTo>
                    <a:pt x="1987" y="6565"/>
                  </a:lnTo>
                  <a:lnTo>
                    <a:pt x="1966" y="6531"/>
                  </a:lnTo>
                  <a:lnTo>
                    <a:pt x="1962" y="6497"/>
                  </a:lnTo>
                  <a:lnTo>
                    <a:pt x="1931" y="6451"/>
                  </a:lnTo>
                  <a:lnTo>
                    <a:pt x="1926" y="6385"/>
                  </a:lnTo>
                  <a:lnTo>
                    <a:pt x="1934" y="6360"/>
                  </a:lnTo>
                  <a:lnTo>
                    <a:pt x="1880" y="6300"/>
                  </a:lnTo>
                  <a:lnTo>
                    <a:pt x="1860" y="6307"/>
                  </a:lnTo>
                  <a:lnTo>
                    <a:pt x="1834" y="6279"/>
                  </a:lnTo>
                  <a:lnTo>
                    <a:pt x="1803" y="6276"/>
                  </a:lnTo>
                  <a:lnTo>
                    <a:pt x="1790" y="6256"/>
                  </a:lnTo>
                  <a:lnTo>
                    <a:pt x="1732" y="6231"/>
                  </a:lnTo>
                  <a:lnTo>
                    <a:pt x="1705" y="6231"/>
                  </a:lnTo>
                  <a:lnTo>
                    <a:pt x="1686" y="6217"/>
                  </a:lnTo>
                  <a:lnTo>
                    <a:pt x="1688" y="6243"/>
                  </a:lnTo>
                  <a:lnTo>
                    <a:pt x="1715" y="6263"/>
                  </a:lnTo>
                  <a:lnTo>
                    <a:pt x="1748" y="6300"/>
                  </a:lnTo>
                  <a:lnTo>
                    <a:pt x="1761" y="6286"/>
                  </a:lnTo>
                  <a:lnTo>
                    <a:pt x="1782" y="6313"/>
                  </a:lnTo>
                  <a:lnTo>
                    <a:pt x="1815" y="6313"/>
                  </a:lnTo>
                  <a:lnTo>
                    <a:pt x="1864" y="6347"/>
                  </a:lnTo>
                  <a:lnTo>
                    <a:pt x="1888" y="6398"/>
                  </a:lnTo>
                  <a:lnTo>
                    <a:pt x="1878" y="6427"/>
                  </a:lnTo>
                  <a:lnTo>
                    <a:pt x="1858" y="6435"/>
                  </a:lnTo>
                  <a:lnTo>
                    <a:pt x="1817" y="6420"/>
                  </a:lnTo>
                  <a:lnTo>
                    <a:pt x="1829" y="6442"/>
                  </a:lnTo>
                  <a:lnTo>
                    <a:pt x="1818" y="6461"/>
                  </a:lnTo>
                  <a:lnTo>
                    <a:pt x="1795" y="6441"/>
                  </a:lnTo>
                  <a:lnTo>
                    <a:pt x="1765" y="6419"/>
                  </a:lnTo>
                  <a:lnTo>
                    <a:pt x="1750" y="6378"/>
                  </a:lnTo>
                  <a:lnTo>
                    <a:pt x="1719" y="6347"/>
                  </a:lnTo>
                  <a:lnTo>
                    <a:pt x="1675" y="6330"/>
                  </a:lnTo>
                  <a:lnTo>
                    <a:pt x="1660" y="6345"/>
                  </a:lnTo>
                  <a:lnTo>
                    <a:pt x="1675" y="6361"/>
                  </a:lnTo>
                  <a:lnTo>
                    <a:pt x="1685" y="6361"/>
                  </a:lnTo>
                  <a:lnTo>
                    <a:pt x="1724" y="6395"/>
                  </a:lnTo>
                  <a:lnTo>
                    <a:pt x="1737" y="6421"/>
                  </a:lnTo>
                  <a:lnTo>
                    <a:pt x="1702" y="6408"/>
                  </a:lnTo>
                  <a:lnTo>
                    <a:pt x="1728" y="6427"/>
                  </a:lnTo>
                  <a:lnTo>
                    <a:pt x="1742" y="6447"/>
                  </a:lnTo>
                  <a:lnTo>
                    <a:pt x="1717" y="6446"/>
                  </a:lnTo>
                  <a:lnTo>
                    <a:pt x="1685" y="6444"/>
                  </a:lnTo>
                  <a:lnTo>
                    <a:pt x="1683" y="6454"/>
                  </a:lnTo>
                  <a:lnTo>
                    <a:pt x="1717" y="6469"/>
                  </a:lnTo>
                  <a:lnTo>
                    <a:pt x="1756" y="6507"/>
                  </a:lnTo>
                  <a:lnTo>
                    <a:pt x="1757" y="6535"/>
                  </a:lnTo>
                  <a:lnTo>
                    <a:pt x="1746" y="6546"/>
                  </a:lnTo>
                  <a:lnTo>
                    <a:pt x="1764" y="6579"/>
                  </a:lnTo>
                  <a:lnTo>
                    <a:pt x="1798" y="6626"/>
                  </a:lnTo>
                  <a:lnTo>
                    <a:pt x="1873" y="6643"/>
                  </a:lnTo>
                  <a:lnTo>
                    <a:pt x="1883" y="6659"/>
                  </a:lnTo>
                  <a:lnTo>
                    <a:pt x="1908" y="6674"/>
                  </a:lnTo>
                  <a:lnTo>
                    <a:pt x="1935" y="6700"/>
                  </a:lnTo>
                  <a:lnTo>
                    <a:pt x="1944" y="6748"/>
                  </a:lnTo>
                  <a:lnTo>
                    <a:pt x="1942" y="6773"/>
                  </a:lnTo>
                  <a:lnTo>
                    <a:pt x="1916" y="6773"/>
                  </a:lnTo>
                  <a:lnTo>
                    <a:pt x="1900" y="6752"/>
                  </a:lnTo>
                  <a:lnTo>
                    <a:pt x="1873" y="6745"/>
                  </a:lnTo>
                  <a:lnTo>
                    <a:pt x="1871" y="6735"/>
                  </a:lnTo>
                  <a:lnTo>
                    <a:pt x="1848" y="6718"/>
                  </a:lnTo>
                  <a:lnTo>
                    <a:pt x="1817" y="6729"/>
                  </a:lnTo>
                  <a:lnTo>
                    <a:pt x="1811" y="6755"/>
                  </a:lnTo>
                  <a:lnTo>
                    <a:pt x="1811" y="6755"/>
                  </a:lnTo>
                  <a:lnTo>
                    <a:pt x="1818" y="6764"/>
                  </a:lnTo>
                  <a:lnTo>
                    <a:pt x="1824" y="6771"/>
                  </a:lnTo>
                  <a:lnTo>
                    <a:pt x="1828" y="6773"/>
                  </a:lnTo>
                  <a:lnTo>
                    <a:pt x="1828" y="6773"/>
                  </a:lnTo>
                  <a:close/>
                  <a:moveTo>
                    <a:pt x="2532" y="6956"/>
                  </a:moveTo>
                  <a:lnTo>
                    <a:pt x="2524" y="6892"/>
                  </a:lnTo>
                  <a:lnTo>
                    <a:pt x="2492" y="6863"/>
                  </a:lnTo>
                  <a:lnTo>
                    <a:pt x="2484" y="6838"/>
                  </a:lnTo>
                  <a:lnTo>
                    <a:pt x="2509" y="6835"/>
                  </a:lnTo>
                  <a:lnTo>
                    <a:pt x="2532" y="6850"/>
                  </a:lnTo>
                  <a:lnTo>
                    <a:pt x="2563" y="6895"/>
                  </a:lnTo>
                  <a:lnTo>
                    <a:pt x="2556" y="6912"/>
                  </a:lnTo>
                  <a:lnTo>
                    <a:pt x="2552" y="6945"/>
                  </a:lnTo>
                  <a:lnTo>
                    <a:pt x="2552" y="6945"/>
                  </a:lnTo>
                  <a:lnTo>
                    <a:pt x="2541" y="6951"/>
                  </a:lnTo>
                  <a:lnTo>
                    <a:pt x="2532" y="6956"/>
                  </a:lnTo>
                  <a:lnTo>
                    <a:pt x="2532" y="6956"/>
                  </a:lnTo>
                  <a:close/>
                  <a:moveTo>
                    <a:pt x="2347" y="7043"/>
                  </a:moveTo>
                  <a:lnTo>
                    <a:pt x="2299" y="7035"/>
                  </a:lnTo>
                  <a:lnTo>
                    <a:pt x="2255" y="7008"/>
                  </a:lnTo>
                  <a:lnTo>
                    <a:pt x="2272" y="6978"/>
                  </a:lnTo>
                  <a:lnTo>
                    <a:pt x="2273" y="6958"/>
                  </a:lnTo>
                  <a:lnTo>
                    <a:pt x="2330" y="6958"/>
                  </a:lnTo>
                  <a:lnTo>
                    <a:pt x="2365" y="6981"/>
                  </a:lnTo>
                  <a:lnTo>
                    <a:pt x="2370" y="7021"/>
                  </a:lnTo>
                  <a:lnTo>
                    <a:pt x="2390" y="7038"/>
                  </a:lnTo>
                  <a:lnTo>
                    <a:pt x="2390" y="7038"/>
                  </a:lnTo>
                  <a:lnTo>
                    <a:pt x="2368" y="7042"/>
                  </a:lnTo>
                  <a:lnTo>
                    <a:pt x="2354" y="7043"/>
                  </a:lnTo>
                  <a:lnTo>
                    <a:pt x="2347" y="7043"/>
                  </a:lnTo>
                  <a:lnTo>
                    <a:pt x="2347" y="7043"/>
                  </a:lnTo>
                  <a:close/>
                  <a:moveTo>
                    <a:pt x="2682" y="7224"/>
                  </a:moveTo>
                  <a:lnTo>
                    <a:pt x="2623" y="7170"/>
                  </a:lnTo>
                  <a:lnTo>
                    <a:pt x="2590" y="7124"/>
                  </a:lnTo>
                  <a:lnTo>
                    <a:pt x="2590" y="7102"/>
                  </a:lnTo>
                  <a:lnTo>
                    <a:pt x="2605" y="7118"/>
                  </a:lnTo>
                  <a:lnTo>
                    <a:pt x="2644" y="7138"/>
                  </a:lnTo>
                  <a:lnTo>
                    <a:pt x="2679" y="7177"/>
                  </a:lnTo>
                  <a:lnTo>
                    <a:pt x="2698" y="7203"/>
                  </a:lnTo>
                  <a:lnTo>
                    <a:pt x="2698" y="7203"/>
                  </a:lnTo>
                  <a:lnTo>
                    <a:pt x="2689" y="7215"/>
                  </a:lnTo>
                  <a:lnTo>
                    <a:pt x="2682" y="7224"/>
                  </a:lnTo>
                  <a:lnTo>
                    <a:pt x="2682" y="7224"/>
                  </a:lnTo>
                  <a:close/>
                  <a:moveTo>
                    <a:pt x="2437" y="7323"/>
                  </a:moveTo>
                  <a:lnTo>
                    <a:pt x="2473" y="7299"/>
                  </a:lnTo>
                  <a:lnTo>
                    <a:pt x="2495" y="7299"/>
                  </a:lnTo>
                  <a:lnTo>
                    <a:pt x="2495" y="7318"/>
                  </a:lnTo>
                  <a:lnTo>
                    <a:pt x="2471" y="7333"/>
                  </a:lnTo>
                  <a:lnTo>
                    <a:pt x="2445" y="7335"/>
                  </a:lnTo>
                  <a:lnTo>
                    <a:pt x="2445" y="7335"/>
                  </a:lnTo>
                  <a:lnTo>
                    <a:pt x="2441" y="7329"/>
                  </a:lnTo>
                  <a:lnTo>
                    <a:pt x="2437" y="7323"/>
                  </a:lnTo>
                  <a:lnTo>
                    <a:pt x="2437" y="7323"/>
                  </a:lnTo>
                  <a:close/>
                  <a:moveTo>
                    <a:pt x="2571" y="7636"/>
                  </a:moveTo>
                  <a:lnTo>
                    <a:pt x="2571" y="7636"/>
                  </a:lnTo>
                  <a:lnTo>
                    <a:pt x="2571" y="7629"/>
                  </a:lnTo>
                  <a:lnTo>
                    <a:pt x="2572" y="7614"/>
                  </a:lnTo>
                  <a:lnTo>
                    <a:pt x="2573" y="7592"/>
                  </a:lnTo>
                  <a:lnTo>
                    <a:pt x="2593" y="7580"/>
                  </a:lnTo>
                  <a:lnTo>
                    <a:pt x="2605" y="7553"/>
                  </a:lnTo>
                  <a:lnTo>
                    <a:pt x="2600" y="7532"/>
                  </a:lnTo>
                  <a:lnTo>
                    <a:pt x="2643" y="7517"/>
                  </a:lnTo>
                  <a:lnTo>
                    <a:pt x="2608" y="7488"/>
                  </a:lnTo>
                  <a:lnTo>
                    <a:pt x="2563" y="7471"/>
                  </a:lnTo>
                  <a:lnTo>
                    <a:pt x="2529" y="7451"/>
                  </a:lnTo>
                  <a:lnTo>
                    <a:pt x="2457" y="7371"/>
                  </a:lnTo>
                  <a:lnTo>
                    <a:pt x="2411" y="7345"/>
                  </a:lnTo>
                  <a:lnTo>
                    <a:pt x="2400" y="7327"/>
                  </a:lnTo>
                  <a:lnTo>
                    <a:pt x="2413" y="7315"/>
                  </a:lnTo>
                  <a:lnTo>
                    <a:pt x="2386" y="7313"/>
                  </a:lnTo>
                  <a:lnTo>
                    <a:pt x="2370" y="7332"/>
                  </a:lnTo>
                  <a:lnTo>
                    <a:pt x="2384" y="7372"/>
                  </a:lnTo>
                  <a:lnTo>
                    <a:pt x="2364" y="7386"/>
                  </a:lnTo>
                  <a:lnTo>
                    <a:pt x="2364" y="7405"/>
                  </a:lnTo>
                  <a:lnTo>
                    <a:pt x="2381" y="7411"/>
                  </a:lnTo>
                  <a:lnTo>
                    <a:pt x="2402" y="7400"/>
                  </a:lnTo>
                  <a:lnTo>
                    <a:pt x="2433" y="7402"/>
                  </a:lnTo>
                  <a:lnTo>
                    <a:pt x="2451" y="7437"/>
                  </a:lnTo>
                  <a:lnTo>
                    <a:pt x="2476" y="7467"/>
                  </a:lnTo>
                  <a:lnTo>
                    <a:pt x="2453" y="7497"/>
                  </a:lnTo>
                  <a:lnTo>
                    <a:pt x="2445" y="7472"/>
                  </a:lnTo>
                  <a:lnTo>
                    <a:pt x="2423" y="7455"/>
                  </a:lnTo>
                  <a:lnTo>
                    <a:pt x="2405" y="7462"/>
                  </a:lnTo>
                  <a:lnTo>
                    <a:pt x="2400" y="7455"/>
                  </a:lnTo>
                  <a:lnTo>
                    <a:pt x="2373" y="7455"/>
                  </a:lnTo>
                  <a:lnTo>
                    <a:pt x="2345" y="7433"/>
                  </a:lnTo>
                  <a:lnTo>
                    <a:pt x="2332" y="7415"/>
                  </a:lnTo>
                  <a:lnTo>
                    <a:pt x="2307" y="7432"/>
                  </a:lnTo>
                  <a:lnTo>
                    <a:pt x="2290" y="7461"/>
                  </a:lnTo>
                  <a:lnTo>
                    <a:pt x="2312" y="7461"/>
                  </a:lnTo>
                  <a:lnTo>
                    <a:pt x="2367" y="7484"/>
                  </a:lnTo>
                  <a:lnTo>
                    <a:pt x="2482" y="7576"/>
                  </a:lnTo>
                  <a:lnTo>
                    <a:pt x="2509" y="7566"/>
                  </a:lnTo>
                  <a:lnTo>
                    <a:pt x="2529" y="7594"/>
                  </a:lnTo>
                  <a:lnTo>
                    <a:pt x="2521" y="7612"/>
                  </a:lnTo>
                  <a:lnTo>
                    <a:pt x="2531" y="7630"/>
                  </a:lnTo>
                  <a:lnTo>
                    <a:pt x="2571" y="7636"/>
                  </a:lnTo>
                  <a:lnTo>
                    <a:pt x="2571" y="7636"/>
                  </a:lnTo>
                  <a:close/>
                  <a:moveTo>
                    <a:pt x="800" y="7351"/>
                  </a:moveTo>
                  <a:lnTo>
                    <a:pt x="785" y="7368"/>
                  </a:lnTo>
                  <a:lnTo>
                    <a:pt x="795" y="7393"/>
                  </a:lnTo>
                  <a:lnTo>
                    <a:pt x="791" y="7422"/>
                  </a:lnTo>
                  <a:lnTo>
                    <a:pt x="745" y="7435"/>
                  </a:lnTo>
                  <a:lnTo>
                    <a:pt x="695" y="7452"/>
                  </a:lnTo>
                  <a:lnTo>
                    <a:pt x="682" y="7472"/>
                  </a:lnTo>
                  <a:lnTo>
                    <a:pt x="702" y="7533"/>
                  </a:lnTo>
                  <a:lnTo>
                    <a:pt x="723" y="7579"/>
                  </a:lnTo>
                  <a:lnTo>
                    <a:pt x="722" y="7604"/>
                  </a:lnTo>
                  <a:lnTo>
                    <a:pt x="737" y="7602"/>
                  </a:lnTo>
                  <a:lnTo>
                    <a:pt x="764" y="7613"/>
                  </a:lnTo>
                  <a:lnTo>
                    <a:pt x="788" y="7660"/>
                  </a:lnTo>
                  <a:lnTo>
                    <a:pt x="827" y="7728"/>
                  </a:lnTo>
                  <a:lnTo>
                    <a:pt x="828" y="7747"/>
                  </a:lnTo>
                  <a:lnTo>
                    <a:pt x="863" y="7758"/>
                  </a:lnTo>
                  <a:lnTo>
                    <a:pt x="889" y="7770"/>
                  </a:lnTo>
                  <a:lnTo>
                    <a:pt x="920" y="7770"/>
                  </a:lnTo>
                  <a:lnTo>
                    <a:pt x="898" y="7737"/>
                  </a:lnTo>
                  <a:lnTo>
                    <a:pt x="879" y="7679"/>
                  </a:lnTo>
                  <a:lnTo>
                    <a:pt x="851" y="7660"/>
                  </a:lnTo>
                  <a:lnTo>
                    <a:pt x="827" y="7659"/>
                  </a:lnTo>
                  <a:lnTo>
                    <a:pt x="793" y="7629"/>
                  </a:lnTo>
                  <a:lnTo>
                    <a:pt x="781" y="7597"/>
                  </a:lnTo>
                  <a:lnTo>
                    <a:pt x="801" y="7559"/>
                  </a:lnTo>
                  <a:lnTo>
                    <a:pt x="814" y="7533"/>
                  </a:lnTo>
                  <a:lnTo>
                    <a:pt x="800" y="7477"/>
                  </a:lnTo>
                  <a:lnTo>
                    <a:pt x="790" y="7462"/>
                  </a:lnTo>
                  <a:lnTo>
                    <a:pt x="797" y="7425"/>
                  </a:lnTo>
                  <a:lnTo>
                    <a:pt x="813" y="7390"/>
                  </a:lnTo>
                  <a:lnTo>
                    <a:pt x="841" y="7365"/>
                  </a:lnTo>
                  <a:lnTo>
                    <a:pt x="847" y="7334"/>
                  </a:lnTo>
                  <a:lnTo>
                    <a:pt x="834" y="7322"/>
                  </a:lnTo>
                  <a:lnTo>
                    <a:pt x="833" y="7337"/>
                  </a:lnTo>
                  <a:lnTo>
                    <a:pt x="833" y="7337"/>
                  </a:lnTo>
                  <a:lnTo>
                    <a:pt x="817" y="7344"/>
                  </a:lnTo>
                  <a:lnTo>
                    <a:pt x="800" y="7351"/>
                  </a:lnTo>
                  <a:lnTo>
                    <a:pt x="800" y="7351"/>
                  </a:lnTo>
                  <a:close/>
                  <a:moveTo>
                    <a:pt x="1417" y="4727"/>
                  </a:moveTo>
                  <a:lnTo>
                    <a:pt x="1419" y="4704"/>
                  </a:lnTo>
                  <a:lnTo>
                    <a:pt x="1398" y="4660"/>
                  </a:lnTo>
                  <a:lnTo>
                    <a:pt x="1380" y="4640"/>
                  </a:lnTo>
                  <a:lnTo>
                    <a:pt x="1383" y="4624"/>
                  </a:lnTo>
                  <a:lnTo>
                    <a:pt x="1404" y="4610"/>
                  </a:lnTo>
                  <a:lnTo>
                    <a:pt x="1413" y="4625"/>
                  </a:lnTo>
                  <a:lnTo>
                    <a:pt x="1413" y="4641"/>
                  </a:lnTo>
                  <a:lnTo>
                    <a:pt x="1457" y="4669"/>
                  </a:lnTo>
                  <a:lnTo>
                    <a:pt x="1449" y="4694"/>
                  </a:lnTo>
                  <a:lnTo>
                    <a:pt x="1452" y="4704"/>
                  </a:lnTo>
                  <a:lnTo>
                    <a:pt x="1417" y="4727"/>
                  </a:lnTo>
                  <a:lnTo>
                    <a:pt x="1417" y="4727"/>
                  </a:lnTo>
                  <a:close/>
                  <a:moveTo>
                    <a:pt x="1076" y="4748"/>
                  </a:moveTo>
                  <a:lnTo>
                    <a:pt x="1148" y="4744"/>
                  </a:lnTo>
                  <a:lnTo>
                    <a:pt x="1212" y="4715"/>
                  </a:lnTo>
                  <a:lnTo>
                    <a:pt x="1222" y="4695"/>
                  </a:lnTo>
                  <a:lnTo>
                    <a:pt x="1213" y="4685"/>
                  </a:lnTo>
                  <a:lnTo>
                    <a:pt x="1230" y="4656"/>
                  </a:lnTo>
                  <a:lnTo>
                    <a:pt x="1214" y="4644"/>
                  </a:lnTo>
                  <a:lnTo>
                    <a:pt x="1214" y="4627"/>
                  </a:lnTo>
                  <a:lnTo>
                    <a:pt x="1235" y="4616"/>
                  </a:lnTo>
                  <a:lnTo>
                    <a:pt x="1217" y="4598"/>
                  </a:lnTo>
                  <a:lnTo>
                    <a:pt x="1255" y="4588"/>
                  </a:lnTo>
                  <a:lnTo>
                    <a:pt x="1253" y="4562"/>
                  </a:lnTo>
                  <a:lnTo>
                    <a:pt x="1259" y="4554"/>
                  </a:lnTo>
                  <a:lnTo>
                    <a:pt x="1271" y="4577"/>
                  </a:lnTo>
                  <a:lnTo>
                    <a:pt x="1264" y="4607"/>
                  </a:lnTo>
                  <a:lnTo>
                    <a:pt x="1273" y="4658"/>
                  </a:lnTo>
                  <a:lnTo>
                    <a:pt x="1255" y="4685"/>
                  </a:lnTo>
                  <a:lnTo>
                    <a:pt x="1255" y="4701"/>
                  </a:lnTo>
                  <a:lnTo>
                    <a:pt x="1266" y="4709"/>
                  </a:lnTo>
                  <a:lnTo>
                    <a:pt x="1263" y="4737"/>
                  </a:lnTo>
                  <a:lnTo>
                    <a:pt x="1250" y="4746"/>
                  </a:lnTo>
                  <a:lnTo>
                    <a:pt x="1216" y="4744"/>
                  </a:lnTo>
                  <a:lnTo>
                    <a:pt x="1206" y="4756"/>
                  </a:lnTo>
                  <a:lnTo>
                    <a:pt x="1207" y="4778"/>
                  </a:lnTo>
                  <a:lnTo>
                    <a:pt x="1182" y="4793"/>
                  </a:lnTo>
                  <a:lnTo>
                    <a:pt x="1165" y="4779"/>
                  </a:lnTo>
                  <a:lnTo>
                    <a:pt x="1147" y="4786"/>
                  </a:lnTo>
                  <a:lnTo>
                    <a:pt x="1135" y="4797"/>
                  </a:lnTo>
                  <a:lnTo>
                    <a:pt x="1111" y="4792"/>
                  </a:lnTo>
                  <a:lnTo>
                    <a:pt x="1083" y="4763"/>
                  </a:lnTo>
                  <a:lnTo>
                    <a:pt x="1059" y="4761"/>
                  </a:lnTo>
                  <a:lnTo>
                    <a:pt x="1076" y="4748"/>
                  </a:lnTo>
                  <a:lnTo>
                    <a:pt x="1076" y="4748"/>
                  </a:lnTo>
                  <a:close/>
                  <a:moveTo>
                    <a:pt x="354" y="4364"/>
                  </a:moveTo>
                  <a:lnTo>
                    <a:pt x="356" y="4340"/>
                  </a:lnTo>
                  <a:lnTo>
                    <a:pt x="338" y="4315"/>
                  </a:lnTo>
                  <a:lnTo>
                    <a:pt x="326" y="4318"/>
                  </a:lnTo>
                  <a:lnTo>
                    <a:pt x="321" y="4334"/>
                  </a:lnTo>
                  <a:lnTo>
                    <a:pt x="287" y="4329"/>
                  </a:lnTo>
                  <a:lnTo>
                    <a:pt x="311" y="4299"/>
                  </a:lnTo>
                  <a:lnTo>
                    <a:pt x="357" y="4292"/>
                  </a:lnTo>
                  <a:lnTo>
                    <a:pt x="362" y="4266"/>
                  </a:lnTo>
                  <a:lnTo>
                    <a:pt x="359" y="4246"/>
                  </a:lnTo>
                  <a:lnTo>
                    <a:pt x="384" y="4209"/>
                  </a:lnTo>
                  <a:lnTo>
                    <a:pt x="410" y="4200"/>
                  </a:lnTo>
                  <a:lnTo>
                    <a:pt x="432" y="4181"/>
                  </a:lnTo>
                  <a:lnTo>
                    <a:pt x="389" y="4172"/>
                  </a:lnTo>
                  <a:lnTo>
                    <a:pt x="400" y="4161"/>
                  </a:lnTo>
                  <a:lnTo>
                    <a:pt x="430" y="4157"/>
                  </a:lnTo>
                  <a:lnTo>
                    <a:pt x="441" y="4140"/>
                  </a:lnTo>
                  <a:lnTo>
                    <a:pt x="446" y="4157"/>
                  </a:lnTo>
                  <a:lnTo>
                    <a:pt x="472" y="4161"/>
                  </a:lnTo>
                  <a:lnTo>
                    <a:pt x="477" y="4192"/>
                  </a:lnTo>
                  <a:lnTo>
                    <a:pt x="482" y="4203"/>
                  </a:lnTo>
                  <a:lnTo>
                    <a:pt x="473" y="4220"/>
                  </a:lnTo>
                  <a:lnTo>
                    <a:pt x="452" y="4226"/>
                  </a:lnTo>
                  <a:lnTo>
                    <a:pt x="420" y="4261"/>
                  </a:lnTo>
                  <a:lnTo>
                    <a:pt x="421" y="4277"/>
                  </a:lnTo>
                  <a:lnTo>
                    <a:pt x="456" y="4292"/>
                  </a:lnTo>
                  <a:lnTo>
                    <a:pt x="489" y="4300"/>
                  </a:lnTo>
                  <a:lnTo>
                    <a:pt x="462" y="4322"/>
                  </a:lnTo>
                  <a:lnTo>
                    <a:pt x="440" y="4329"/>
                  </a:lnTo>
                  <a:lnTo>
                    <a:pt x="409" y="4331"/>
                  </a:lnTo>
                  <a:lnTo>
                    <a:pt x="413" y="4354"/>
                  </a:lnTo>
                  <a:lnTo>
                    <a:pt x="406" y="4372"/>
                  </a:lnTo>
                  <a:lnTo>
                    <a:pt x="389" y="4360"/>
                  </a:lnTo>
                  <a:lnTo>
                    <a:pt x="370" y="4370"/>
                  </a:lnTo>
                  <a:lnTo>
                    <a:pt x="354" y="4364"/>
                  </a:lnTo>
                  <a:lnTo>
                    <a:pt x="354" y="4364"/>
                  </a:lnTo>
                  <a:close/>
                  <a:moveTo>
                    <a:pt x="17838" y="14076"/>
                  </a:moveTo>
                  <a:lnTo>
                    <a:pt x="17843" y="14052"/>
                  </a:lnTo>
                  <a:lnTo>
                    <a:pt x="17860" y="14049"/>
                  </a:lnTo>
                  <a:lnTo>
                    <a:pt x="17861" y="14038"/>
                  </a:lnTo>
                  <a:lnTo>
                    <a:pt x="17887" y="14032"/>
                  </a:lnTo>
                  <a:lnTo>
                    <a:pt x="17897" y="14003"/>
                  </a:lnTo>
                  <a:lnTo>
                    <a:pt x="17918" y="13989"/>
                  </a:lnTo>
                  <a:lnTo>
                    <a:pt x="17931" y="14004"/>
                  </a:lnTo>
                  <a:lnTo>
                    <a:pt x="17948" y="14008"/>
                  </a:lnTo>
                  <a:lnTo>
                    <a:pt x="17949" y="14024"/>
                  </a:lnTo>
                  <a:lnTo>
                    <a:pt x="17933" y="14043"/>
                  </a:lnTo>
                  <a:lnTo>
                    <a:pt x="17930" y="14062"/>
                  </a:lnTo>
                  <a:lnTo>
                    <a:pt x="17906" y="14071"/>
                  </a:lnTo>
                  <a:lnTo>
                    <a:pt x="17885" y="14066"/>
                  </a:lnTo>
                  <a:lnTo>
                    <a:pt x="17872" y="14077"/>
                  </a:lnTo>
                  <a:lnTo>
                    <a:pt x="17838" y="14076"/>
                  </a:lnTo>
                  <a:lnTo>
                    <a:pt x="17838" y="14076"/>
                  </a:lnTo>
                  <a:close/>
                  <a:moveTo>
                    <a:pt x="5464" y="7448"/>
                  </a:moveTo>
                  <a:lnTo>
                    <a:pt x="5441" y="7418"/>
                  </a:lnTo>
                  <a:lnTo>
                    <a:pt x="5394" y="7372"/>
                  </a:lnTo>
                  <a:lnTo>
                    <a:pt x="5396" y="7355"/>
                  </a:lnTo>
                  <a:lnTo>
                    <a:pt x="5391" y="7312"/>
                  </a:lnTo>
                  <a:lnTo>
                    <a:pt x="5344" y="7246"/>
                  </a:lnTo>
                  <a:lnTo>
                    <a:pt x="5323" y="7253"/>
                  </a:lnTo>
                  <a:lnTo>
                    <a:pt x="5298" y="7254"/>
                  </a:lnTo>
                  <a:lnTo>
                    <a:pt x="5280" y="7269"/>
                  </a:lnTo>
                  <a:lnTo>
                    <a:pt x="5288" y="7251"/>
                  </a:lnTo>
                  <a:lnTo>
                    <a:pt x="5322" y="7230"/>
                  </a:lnTo>
                  <a:lnTo>
                    <a:pt x="5334" y="7194"/>
                  </a:lnTo>
                  <a:lnTo>
                    <a:pt x="5325" y="7165"/>
                  </a:lnTo>
                  <a:lnTo>
                    <a:pt x="5299" y="7165"/>
                  </a:lnTo>
                  <a:lnTo>
                    <a:pt x="5319" y="7144"/>
                  </a:lnTo>
                  <a:lnTo>
                    <a:pt x="5322" y="7099"/>
                  </a:lnTo>
                  <a:lnTo>
                    <a:pt x="5335" y="7064"/>
                  </a:lnTo>
                  <a:lnTo>
                    <a:pt x="5365" y="7051"/>
                  </a:lnTo>
                  <a:lnTo>
                    <a:pt x="5345" y="7003"/>
                  </a:lnTo>
                  <a:lnTo>
                    <a:pt x="5333" y="6981"/>
                  </a:lnTo>
                  <a:lnTo>
                    <a:pt x="5338" y="6946"/>
                  </a:lnTo>
                  <a:lnTo>
                    <a:pt x="5312" y="6901"/>
                  </a:lnTo>
                  <a:lnTo>
                    <a:pt x="5344" y="6926"/>
                  </a:lnTo>
                  <a:lnTo>
                    <a:pt x="5356" y="6957"/>
                  </a:lnTo>
                  <a:lnTo>
                    <a:pt x="5372" y="7013"/>
                  </a:lnTo>
                  <a:lnTo>
                    <a:pt x="5405" y="7048"/>
                  </a:lnTo>
                  <a:lnTo>
                    <a:pt x="5393" y="7072"/>
                  </a:lnTo>
                  <a:lnTo>
                    <a:pt x="5361" y="7081"/>
                  </a:lnTo>
                  <a:lnTo>
                    <a:pt x="5348" y="7106"/>
                  </a:lnTo>
                  <a:lnTo>
                    <a:pt x="5352" y="7126"/>
                  </a:lnTo>
                  <a:lnTo>
                    <a:pt x="5391" y="7149"/>
                  </a:lnTo>
                  <a:lnTo>
                    <a:pt x="5409" y="7167"/>
                  </a:lnTo>
                  <a:lnTo>
                    <a:pt x="5384" y="7186"/>
                  </a:lnTo>
                  <a:lnTo>
                    <a:pt x="5374" y="7218"/>
                  </a:lnTo>
                  <a:lnTo>
                    <a:pt x="5384" y="7258"/>
                  </a:lnTo>
                  <a:lnTo>
                    <a:pt x="5417" y="7313"/>
                  </a:lnTo>
                  <a:lnTo>
                    <a:pt x="5422" y="7344"/>
                  </a:lnTo>
                  <a:lnTo>
                    <a:pt x="5436" y="7378"/>
                  </a:lnTo>
                  <a:lnTo>
                    <a:pt x="5454" y="7398"/>
                  </a:lnTo>
                  <a:lnTo>
                    <a:pt x="5479" y="7390"/>
                  </a:lnTo>
                  <a:lnTo>
                    <a:pt x="5489" y="7378"/>
                  </a:lnTo>
                  <a:lnTo>
                    <a:pt x="5508" y="7391"/>
                  </a:lnTo>
                  <a:lnTo>
                    <a:pt x="5522" y="7394"/>
                  </a:lnTo>
                  <a:lnTo>
                    <a:pt x="5543" y="7382"/>
                  </a:lnTo>
                  <a:lnTo>
                    <a:pt x="5524" y="7403"/>
                  </a:lnTo>
                  <a:lnTo>
                    <a:pt x="5503" y="7410"/>
                  </a:lnTo>
                  <a:lnTo>
                    <a:pt x="5486" y="7408"/>
                  </a:lnTo>
                  <a:lnTo>
                    <a:pt x="5478" y="7421"/>
                  </a:lnTo>
                  <a:lnTo>
                    <a:pt x="5486" y="7435"/>
                  </a:lnTo>
                  <a:lnTo>
                    <a:pt x="5486" y="7454"/>
                  </a:lnTo>
                  <a:lnTo>
                    <a:pt x="5464" y="7448"/>
                  </a:lnTo>
                  <a:lnTo>
                    <a:pt x="5464" y="7448"/>
                  </a:lnTo>
                  <a:close/>
                  <a:moveTo>
                    <a:pt x="5133" y="7839"/>
                  </a:moveTo>
                  <a:lnTo>
                    <a:pt x="5136" y="7820"/>
                  </a:lnTo>
                  <a:lnTo>
                    <a:pt x="5132" y="7808"/>
                  </a:lnTo>
                  <a:lnTo>
                    <a:pt x="5167" y="7775"/>
                  </a:lnTo>
                  <a:lnTo>
                    <a:pt x="5182" y="7745"/>
                  </a:lnTo>
                  <a:lnTo>
                    <a:pt x="5206" y="7727"/>
                  </a:lnTo>
                  <a:lnTo>
                    <a:pt x="5237" y="7735"/>
                  </a:lnTo>
                  <a:lnTo>
                    <a:pt x="5244" y="7705"/>
                  </a:lnTo>
                  <a:lnTo>
                    <a:pt x="5272" y="7679"/>
                  </a:lnTo>
                  <a:lnTo>
                    <a:pt x="5302" y="7673"/>
                  </a:lnTo>
                  <a:lnTo>
                    <a:pt x="5275" y="7689"/>
                  </a:lnTo>
                  <a:lnTo>
                    <a:pt x="5272" y="7718"/>
                  </a:lnTo>
                  <a:lnTo>
                    <a:pt x="5247" y="7771"/>
                  </a:lnTo>
                  <a:lnTo>
                    <a:pt x="5217" y="7777"/>
                  </a:lnTo>
                  <a:lnTo>
                    <a:pt x="5207" y="7768"/>
                  </a:lnTo>
                  <a:lnTo>
                    <a:pt x="5190" y="7774"/>
                  </a:lnTo>
                  <a:lnTo>
                    <a:pt x="5187" y="7792"/>
                  </a:lnTo>
                  <a:lnTo>
                    <a:pt x="5160" y="7813"/>
                  </a:lnTo>
                  <a:lnTo>
                    <a:pt x="5152" y="7832"/>
                  </a:lnTo>
                  <a:lnTo>
                    <a:pt x="5134" y="7851"/>
                  </a:lnTo>
                  <a:lnTo>
                    <a:pt x="5119" y="7839"/>
                  </a:lnTo>
                  <a:lnTo>
                    <a:pt x="5133" y="7839"/>
                  </a:lnTo>
                  <a:lnTo>
                    <a:pt x="5133" y="7839"/>
                  </a:lnTo>
                  <a:close/>
                  <a:moveTo>
                    <a:pt x="4950" y="8103"/>
                  </a:moveTo>
                  <a:lnTo>
                    <a:pt x="4987" y="8077"/>
                  </a:lnTo>
                  <a:lnTo>
                    <a:pt x="5013" y="8077"/>
                  </a:lnTo>
                  <a:lnTo>
                    <a:pt x="5030" y="8070"/>
                  </a:lnTo>
                  <a:lnTo>
                    <a:pt x="5058" y="8078"/>
                  </a:lnTo>
                  <a:lnTo>
                    <a:pt x="5089" y="8069"/>
                  </a:lnTo>
                  <a:lnTo>
                    <a:pt x="5124" y="8044"/>
                  </a:lnTo>
                  <a:lnTo>
                    <a:pt x="5154" y="8034"/>
                  </a:lnTo>
                  <a:lnTo>
                    <a:pt x="5173" y="8007"/>
                  </a:lnTo>
                  <a:lnTo>
                    <a:pt x="5172" y="7985"/>
                  </a:lnTo>
                  <a:lnTo>
                    <a:pt x="5153" y="7974"/>
                  </a:lnTo>
                  <a:lnTo>
                    <a:pt x="5133" y="7969"/>
                  </a:lnTo>
                  <a:lnTo>
                    <a:pt x="5125" y="7950"/>
                  </a:lnTo>
                  <a:lnTo>
                    <a:pt x="5114" y="7930"/>
                  </a:lnTo>
                  <a:lnTo>
                    <a:pt x="5107" y="7895"/>
                  </a:lnTo>
                  <a:lnTo>
                    <a:pt x="5125" y="7927"/>
                  </a:lnTo>
                  <a:lnTo>
                    <a:pt x="5146" y="7930"/>
                  </a:lnTo>
                  <a:lnTo>
                    <a:pt x="5167" y="7947"/>
                  </a:lnTo>
                  <a:lnTo>
                    <a:pt x="5198" y="7957"/>
                  </a:lnTo>
                  <a:lnTo>
                    <a:pt x="5201" y="7979"/>
                  </a:lnTo>
                  <a:lnTo>
                    <a:pt x="5195" y="8012"/>
                  </a:lnTo>
                  <a:lnTo>
                    <a:pt x="5144" y="8062"/>
                  </a:lnTo>
                  <a:lnTo>
                    <a:pt x="5118" y="8082"/>
                  </a:lnTo>
                  <a:lnTo>
                    <a:pt x="5132" y="8095"/>
                  </a:lnTo>
                  <a:lnTo>
                    <a:pt x="5155" y="8103"/>
                  </a:lnTo>
                  <a:lnTo>
                    <a:pt x="5178" y="8117"/>
                  </a:lnTo>
                  <a:lnTo>
                    <a:pt x="5151" y="8111"/>
                  </a:lnTo>
                  <a:lnTo>
                    <a:pt x="5145" y="8120"/>
                  </a:lnTo>
                  <a:lnTo>
                    <a:pt x="5123" y="8115"/>
                  </a:lnTo>
                  <a:lnTo>
                    <a:pt x="5111" y="8105"/>
                  </a:lnTo>
                  <a:lnTo>
                    <a:pt x="5084" y="8108"/>
                  </a:lnTo>
                  <a:lnTo>
                    <a:pt x="5064" y="8122"/>
                  </a:lnTo>
                  <a:lnTo>
                    <a:pt x="5046" y="8119"/>
                  </a:lnTo>
                  <a:lnTo>
                    <a:pt x="5027" y="8106"/>
                  </a:lnTo>
                  <a:lnTo>
                    <a:pt x="4976" y="8102"/>
                  </a:lnTo>
                  <a:lnTo>
                    <a:pt x="4945" y="8112"/>
                  </a:lnTo>
                  <a:lnTo>
                    <a:pt x="4945" y="8112"/>
                  </a:lnTo>
                  <a:lnTo>
                    <a:pt x="4947" y="8108"/>
                  </a:lnTo>
                  <a:lnTo>
                    <a:pt x="4949" y="8104"/>
                  </a:lnTo>
                  <a:lnTo>
                    <a:pt x="4950" y="8103"/>
                  </a:lnTo>
                  <a:lnTo>
                    <a:pt x="4950" y="8103"/>
                  </a:lnTo>
                  <a:close/>
                  <a:moveTo>
                    <a:pt x="3415" y="7975"/>
                  </a:moveTo>
                  <a:lnTo>
                    <a:pt x="3384" y="7939"/>
                  </a:lnTo>
                  <a:lnTo>
                    <a:pt x="3380" y="7912"/>
                  </a:lnTo>
                  <a:lnTo>
                    <a:pt x="3363" y="7899"/>
                  </a:lnTo>
                  <a:lnTo>
                    <a:pt x="3337" y="7854"/>
                  </a:lnTo>
                  <a:lnTo>
                    <a:pt x="3331" y="7803"/>
                  </a:lnTo>
                  <a:lnTo>
                    <a:pt x="3351" y="7768"/>
                  </a:lnTo>
                  <a:lnTo>
                    <a:pt x="3362" y="7732"/>
                  </a:lnTo>
                  <a:lnTo>
                    <a:pt x="3384" y="7713"/>
                  </a:lnTo>
                  <a:lnTo>
                    <a:pt x="3342" y="7727"/>
                  </a:lnTo>
                  <a:lnTo>
                    <a:pt x="3332" y="7747"/>
                  </a:lnTo>
                  <a:lnTo>
                    <a:pt x="3327" y="7757"/>
                  </a:lnTo>
                  <a:lnTo>
                    <a:pt x="3310" y="7747"/>
                  </a:lnTo>
                  <a:lnTo>
                    <a:pt x="3296" y="7761"/>
                  </a:lnTo>
                  <a:lnTo>
                    <a:pt x="3284" y="7771"/>
                  </a:lnTo>
                  <a:lnTo>
                    <a:pt x="3259" y="7765"/>
                  </a:lnTo>
                  <a:lnTo>
                    <a:pt x="3234" y="7757"/>
                  </a:lnTo>
                  <a:lnTo>
                    <a:pt x="3172" y="7757"/>
                  </a:lnTo>
                  <a:lnTo>
                    <a:pt x="3114" y="7757"/>
                  </a:lnTo>
                  <a:lnTo>
                    <a:pt x="3102" y="7765"/>
                  </a:lnTo>
                  <a:lnTo>
                    <a:pt x="3070" y="7754"/>
                  </a:lnTo>
                  <a:lnTo>
                    <a:pt x="3036" y="7752"/>
                  </a:lnTo>
                  <a:lnTo>
                    <a:pt x="3016" y="7731"/>
                  </a:lnTo>
                  <a:lnTo>
                    <a:pt x="3004" y="7717"/>
                  </a:lnTo>
                  <a:lnTo>
                    <a:pt x="2947" y="7684"/>
                  </a:lnTo>
                  <a:lnTo>
                    <a:pt x="2947" y="7657"/>
                  </a:lnTo>
                  <a:lnTo>
                    <a:pt x="2964" y="7640"/>
                  </a:lnTo>
                  <a:lnTo>
                    <a:pt x="2957" y="7605"/>
                  </a:lnTo>
                  <a:lnTo>
                    <a:pt x="2935" y="7634"/>
                  </a:lnTo>
                  <a:lnTo>
                    <a:pt x="2921" y="7622"/>
                  </a:lnTo>
                  <a:lnTo>
                    <a:pt x="2907" y="7639"/>
                  </a:lnTo>
                  <a:lnTo>
                    <a:pt x="2886" y="7664"/>
                  </a:lnTo>
                  <a:lnTo>
                    <a:pt x="2908" y="7671"/>
                  </a:lnTo>
                  <a:lnTo>
                    <a:pt x="2894" y="7682"/>
                  </a:lnTo>
                  <a:lnTo>
                    <a:pt x="2853" y="7710"/>
                  </a:lnTo>
                  <a:lnTo>
                    <a:pt x="2841" y="7739"/>
                  </a:lnTo>
                  <a:lnTo>
                    <a:pt x="2824" y="7758"/>
                  </a:lnTo>
                  <a:lnTo>
                    <a:pt x="2858" y="7745"/>
                  </a:lnTo>
                  <a:lnTo>
                    <a:pt x="2858" y="7733"/>
                  </a:lnTo>
                  <a:lnTo>
                    <a:pt x="2919" y="7707"/>
                  </a:lnTo>
                  <a:lnTo>
                    <a:pt x="2957" y="7710"/>
                  </a:lnTo>
                  <a:lnTo>
                    <a:pt x="2992" y="7743"/>
                  </a:lnTo>
                  <a:lnTo>
                    <a:pt x="3018" y="7782"/>
                  </a:lnTo>
                  <a:lnTo>
                    <a:pt x="3077" y="7785"/>
                  </a:lnTo>
                  <a:lnTo>
                    <a:pt x="3111" y="7799"/>
                  </a:lnTo>
                  <a:lnTo>
                    <a:pt x="3133" y="7802"/>
                  </a:lnTo>
                  <a:lnTo>
                    <a:pt x="3157" y="7787"/>
                  </a:lnTo>
                  <a:lnTo>
                    <a:pt x="3195" y="7784"/>
                  </a:lnTo>
                  <a:lnTo>
                    <a:pt x="3216" y="7789"/>
                  </a:lnTo>
                  <a:lnTo>
                    <a:pt x="3238" y="7787"/>
                  </a:lnTo>
                  <a:lnTo>
                    <a:pt x="3253" y="7796"/>
                  </a:lnTo>
                  <a:lnTo>
                    <a:pt x="3288" y="7795"/>
                  </a:lnTo>
                  <a:lnTo>
                    <a:pt x="3309" y="7809"/>
                  </a:lnTo>
                  <a:lnTo>
                    <a:pt x="3313" y="7830"/>
                  </a:lnTo>
                  <a:lnTo>
                    <a:pt x="3307" y="7845"/>
                  </a:lnTo>
                  <a:lnTo>
                    <a:pt x="3319" y="7862"/>
                  </a:lnTo>
                  <a:lnTo>
                    <a:pt x="3352" y="7930"/>
                  </a:lnTo>
                  <a:lnTo>
                    <a:pt x="3358" y="7952"/>
                  </a:lnTo>
                  <a:lnTo>
                    <a:pt x="3370" y="7953"/>
                  </a:lnTo>
                  <a:lnTo>
                    <a:pt x="3393" y="7970"/>
                  </a:lnTo>
                  <a:lnTo>
                    <a:pt x="3415" y="7975"/>
                  </a:lnTo>
                  <a:lnTo>
                    <a:pt x="3415" y="7975"/>
                  </a:lnTo>
                  <a:close/>
                  <a:moveTo>
                    <a:pt x="4390" y="8203"/>
                  </a:moveTo>
                  <a:lnTo>
                    <a:pt x="4376" y="8159"/>
                  </a:lnTo>
                  <a:lnTo>
                    <a:pt x="4334" y="8134"/>
                  </a:lnTo>
                  <a:lnTo>
                    <a:pt x="4304" y="8126"/>
                  </a:lnTo>
                  <a:lnTo>
                    <a:pt x="4293" y="8133"/>
                  </a:lnTo>
                  <a:lnTo>
                    <a:pt x="4232" y="8112"/>
                  </a:lnTo>
                  <a:lnTo>
                    <a:pt x="4212" y="8112"/>
                  </a:lnTo>
                  <a:lnTo>
                    <a:pt x="4189" y="8089"/>
                  </a:lnTo>
                  <a:lnTo>
                    <a:pt x="4155" y="8067"/>
                  </a:lnTo>
                  <a:lnTo>
                    <a:pt x="4106" y="8057"/>
                  </a:lnTo>
                  <a:lnTo>
                    <a:pt x="4081" y="8063"/>
                  </a:lnTo>
                  <a:lnTo>
                    <a:pt x="4013" y="8063"/>
                  </a:lnTo>
                  <a:lnTo>
                    <a:pt x="3976" y="8031"/>
                  </a:lnTo>
                  <a:lnTo>
                    <a:pt x="3929" y="8026"/>
                  </a:lnTo>
                  <a:lnTo>
                    <a:pt x="3909" y="8017"/>
                  </a:lnTo>
                  <a:lnTo>
                    <a:pt x="3891" y="8027"/>
                  </a:lnTo>
                  <a:lnTo>
                    <a:pt x="3888" y="8039"/>
                  </a:lnTo>
                  <a:lnTo>
                    <a:pt x="3849" y="8057"/>
                  </a:lnTo>
                  <a:lnTo>
                    <a:pt x="3826" y="8046"/>
                  </a:lnTo>
                  <a:lnTo>
                    <a:pt x="3800" y="8054"/>
                  </a:lnTo>
                  <a:lnTo>
                    <a:pt x="3753" y="8055"/>
                  </a:lnTo>
                  <a:lnTo>
                    <a:pt x="3732" y="8070"/>
                  </a:lnTo>
                  <a:lnTo>
                    <a:pt x="3684" y="8070"/>
                  </a:lnTo>
                  <a:lnTo>
                    <a:pt x="3652" y="8093"/>
                  </a:lnTo>
                  <a:lnTo>
                    <a:pt x="3623" y="8090"/>
                  </a:lnTo>
                  <a:lnTo>
                    <a:pt x="3598" y="8079"/>
                  </a:lnTo>
                  <a:lnTo>
                    <a:pt x="3558" y="8068"/>
                  </a:lnTo>
                  <a:lnTo>
                    <a:pt x="3518" y="8054"/>
                  </a:lnTo>
                  <a:lnTo>
                    <a:pt x="3553" y="8084"/>
                  </a:lnTo>
                  <a:lnTo>
                    <a:pt x="3576" y="8084"/>
                  </a:lnTo>
                  <a:lnTo>
                    <a:pt x="3598" y="8105"/>
                  </a:lnTo>
                  <a:lnTo>
                    <a:pt x="3606" y="8105"/>
                  </a:lnTo>
                  <a:lnTo>
                    <a:pt x="3624" y="8117"/>
                  </a:lnTo>
                  <a:lnTo>
                    <a:pt x="3647" y="8125"/>
                  </a:lnTo>
                  <a:lnTo>
                    <a:pt x="3706" y="8097"/>
                  </a:lnTo>
                  <a:lnTo>
                    <a:pt x="3752" y="8099"/>
                  </a:lnTo>
                  <a:lnTo>
                    <a:pt x="3774" y="8087"/>
                  </a:lnTo>
                  <a:lnTo>
                    <a:pt x="3815" y="8084"/>
                  </a:lnTo>
                  <a:lnTo>
                    <a:pt x="3848" y="8087"/>
                  </a:lnTo>
                  <a:lnTo>
                    <a:pt x="3871" y="8083"/>
                  </a:lnTo>
                  <a:lnTo>
                    <a:pt x="3931" y="8050"/>
                  </a:lnTo>
                  <a:lnTo>
                    <a:pt x="3946" y="8051"/>
                  </a:lnTo>
                  <a:lnTo>
                    <a:pt x="3982" y="8078"/>
                  </a:lnTo>
                  <a:lnTo>
                    <a:pt x="4029" y="8095"/>
                  </a:lnTo>
                  <a:lnTo>
                    <a:pt x="4137" y="8099"/>
                  </a:lnTo>
                  <a:lnTo>
                    <a:pt x="4166" y="8112"/>
                  </a:lnTo>
                  <a:lnTo>
                    <a:pt x="4181" y="8133"/>
                  </a:lnTo>
                  <a:lnTo>
                    <a:pt x="4204" y="8146"/>
                  </a:lnTo>
                  <a:lnTo>
                    <a:pt x="4254" y="8144"/>
                  </a:lnTo>
                  <a:lnTo>
                    <a:pt x="4264" y="8155"/>
                  </a:lnTo>
                  <a:lnTo>
                    <a:pt x="4309" y="8155"/>
                  </a:lnTo>
                  <a:lnTo>
                    <a:pt x="4328" y="8166"/>
                  </a:lnTo>
                  <a:lnTo>
                    <a:pt x="4353" y="8163"/>
                  </a:lnTo>
                  <a:lnTo>
                    <a:pt x="4373" y="8187"/>
                  </a:lnTo>
                  <a:lnTo>
                    <a:pt x="4388" y="8217"/>
                  </a:lnTo>
                  <a:lnTo>
                    <a:pt x="4390" y="8203"/>
                  </a:lnTo>
                  <a:lnTo>
                    <a:pt x="4390" y="8203"/>
                  </a:lnTo>
                  <a:close/>
                  <a:moveTo>
                    <a:pt x="4546" y="8756"/>
                  </a:moveTo>
                  <a:lnTo>
                    <a:pt x="4526" y="8764"/>
                  </a:lnTo>
                  <a:lnTo>
                    <a:pt x="4503" y="8758"/>
                  </a:lnTo>
                  <a:lnTo>
                    <a:pt x="4467" y="8730"/>
                  </a:lnTo>
                  <a:lnTo>
                    <a:pt x="4447" y="8717"/>
                  </a:lnTo>
                  <a:lnTo>
                    <a:pt x="4436" y="8694"/>
                  </a:lnTo>
                  <a:lnTo>
                    <a:pt x="4442" y="8654"/>
                  </a:lnTo>
                  <a:lnTo>
                    <a:pt x="4430" y="8619"/>
                  </a:lnTo>
                  <a:lnTo>
                    <a:pt x="4407" y="8592"/>
                  </a:lnTo>
                  <a:lnTo>
                    <a:pt x="4351" y="8563"/>
                  </a:lnTo>
                  <a:lnTo>
                    <a:pt x="4342" y="8538"/>
                  </a:lnTo>
                  <a:lnTo>
                    <a:pt x="4347" y="8510"/>
                  </a:lnTo>
                  <a:lnTo>
                    <a:pt x="4347" y="8453"/>
                  </a:lnTo>
                  <a:lnTo>
                    <a:pt x="4337" y="8437"/>
                  </a:lnTo>
                  <a:lnTo>
                    <a:pt x="4364" y="8423"/>
                  </a:lnTo>
                  <a:lnTo>
                    <a:pt x="4380" y="8418"/>
                  </a:lnTo>
                  <a:lnTo>
                    <a:pt x="4387" y="8383"/>
                  </a:lnTo>
                  <a:lnTo>
                    <a:pt x="4377" y="8364"/>
                  </a:lnTo>
                  <a:lnTo>
                    <a:pt x="4377" y="8302"/>
                  </a:lnTo>
                  <a:lnTo>
                    <a:pt x="4398" y="8284"/>
                  </a:lnTo>
                  <a:lnTo>
                    <a:pt x="4418" y="8276"/>
                  </a:lnTo>
                  <a:lnTo>
                    <a:pt x="4417" y="8256"/>
                  </a:lnTo>
                  <a:lnTo>
                    <a:pt x="4399" y="8228"/>
                  </a:lnTo>
                  <a:lnTo>
                    <a:pt x="4422" y="8239"/>
                  </a:lnTo>
                  <a:lnTo>
                    <a:pt x="4437" y="8229"/>
                  </a:lnTo>
                  <a:lnTo>
                    <a:pt x="4456" y="8206"/>
                  </a:lnTo>
                  <a:lnTo>
                    <a:pt x="4487" y="8203"/>
                  </a:lnTo>
                  <a:lnTo>
                    <a:pt x="4508" y="8227"/>
                  </a:lnTo>
                  <a:lnTo>
                    <a:pt x="4545" y="8218"/>
                  </a:lnTo>
                  <a:lnTo>
                    <a:pt x="4556" y="8199"/>
                  </a:lnTo>
                  <a:lnTo>
                    <a:pt x="4589" y="8212"/>
                  </a:lnTo>
                  <a:lnTo>
                    <a:pt x="4631" y="8222"/>
                  </a:lnTo>
                  <a:lnTo>
                    <a:pt x="4669" y="8223"/>
                  </a:lnTo>
                  <a:lnTo>
                    <a:pt x="4636" y="8232"/>
                  </a:lnTo>
                  <a:lnTo>
                    <a:pt x="4616" y="8224"/>
                  </a:lnTo>
                  <a:lnTo>
                    <a:pt x="4583" y="8232"/>
                  </a:lnTo>
                  <a:lnTo>
                    <a:pt x="4562" y="8249"/>
                  </a:lnTo>
                  <a:lnTo>
                    <a:pt x="4541" y="8249"/>
                  </a:lnTo>
                  <a:lnTo>
                    <a:pt x="4519" y="8236"/>
                  </a:lnTo>
                  <a:lnTo>
                    <a:pt x="4509" y="8255"/>
                  </a:lnTo>
                  <a:lnTo>
                    <a:pt x="4499" y="8272"/>
                  </a:lnTo>
                  <a:lnTo>
                    <a:pt x="4474" y="8275"/>
                  </a:lnTo>
                  <a:lnTo>
                    <a:pt x="4461" y="8281"/>
                  </a:lnTo>
                  <a:lnTo>
                    <a:pt x="4454" y="8297"/>
                  </a:lnTo>
                  <a:lnTo>
                    <a:pt x="4443" y="8309"/>
                  </a:lnTo>
                  <a:lnTo>
                    <a:pt x="4427" y="8308"/>
                  </a:lnTo>
                  <a:lnTo>
                    <a:pt x="4417" y="8299"/>
                  </a:lnTo>
                  <a:lnTo>
                    <a:pt x="4400" y="8307"/>
                  </a:lnTo>
                  <a:lnTo>
                    <a:pt x="4389" y="8332"/>
                  </a:lnTo>
                  <a:lnTo>
                    <a:pt x="4400" y="8346"/>
                  </a:lnTo>
                  <a:lnTo>
                    <a:pt x="4412" y="8396"/>
                  </a:lnTo>
                  <a:lnTo>
                    <a:pt x="4405" y="8408"/>
                  </a:lnTo>
                  <a:lnTo>
                    <a:pt x="4401" y="8457"/>
                  </a:lnTo>
                  <a:lnTo>
                    <a:pt x="4385" y="8464"/>
                  </a:lnTo>
                  <a:lnTo>
                    <a:pt x="4368" y="8477"/>
                  </a:lnTo>
                  <a:lnTo>
                    <a:pt x="4364" y="8505"/>
                  </a:lnTo>
                  <a:lnTo>
                    <a:pt x="4384" y="8525"/>
                  </a:lnTo>
                  <a:lnTo>
                    <a:pt x="4386" y="8537"/>
                  </a:lnTo>
                  <a:lnTo>
                    <a:pt x="4411" y="8544"/>
                  </a:lnTo>
                  <a:lnTo>
                    <a:pt x="4426" y="8564"/>
                  </a:lnTo>
                  <a:lnTo>
                    <a:pt x="4426" y="8580"/>
                  </a:lnTo>
                  <a:lnTo>
                    <a:pt x="4437" y="8590"/>
                  </a:lnTo>
                  <a:lnTo>
                    <a:pt x="4462" y="8598"/>
                  </a:lnTo>
                  <a:lnTo>
                    <a:pt x="4477" y="8584"/>
                  </a:lnTo>
                  <a:lnTo>
                    <a:pt x="4497" y="8544"/>
                  </a:lnTo>
                  <a:lnTo>
                    <a:pt x="4514" y="8551"/>
                  </a:lnTo>
                  <a:lnTo>
                    <a:pt x="4507" y="8569"/>
                  </a:lnTo>
                  <a:lnTo>
                    <a:pt x="4497" y="8585"/>
                  </a:lnTo>
                  <a:lnTo>
                    <a:pt x="4498" y="8608"/>
                  </a:lnTo>
                  <a:lnTo>
                    <a:pt x="4502" y="8621"/>
                  </a:lnTo>
                  <a:lnTo>
                    <a:pt x="4502" y="8640"/>
                  </a:lnTo>
                  <a:lnTo>
                    <a:pt x="4492" y="8648"/>
                  </a:lnTo>
                  <a:lnTo>
                    <a:pt x="4481" y="8629"/>
                  </a:lnTo>
                  <a:lnTo>
                    <a:pt x="4477" y="8645"/>
                  </a:lnTo>
                  <a:lnTo>
                    <a:pt x="4482" y="8663"/>
                  </a:lnTo>
                  <a:lnTo>
                    <a:pt x="4482" y="8681"/>
                  </a:lnTo>
                  <a:lnTo>
                    <a:pt x="4492" y="8700"/>
                  </a:lnTo>
                  <a:lnTo>
                    <a:pt x="4495" y="8731"/>
                  </a:lnTo>
                  <a:lnTo>
                    <a:pt x="4509" y="8741"/>
                  </a:lnTo>
                  <a:lnTo>
                    <a:pt x="4534" y="8739"/>
                  </a:lnTo>
                  <a:lnTo>
                    <a:pt x="4561" y="8753"/>
                  </a:lnTo>
                  <a:lnTo>
                    <a:pt x="4598" y="8753"/>
                  </a:lnTo>
                  <a:lnTo>
                    <a:pt x="4571" y="8761"/>
                  </a:lnTo>
                  <a:lnTo>
                    <a:pt x="4546" y="8756"/>
                  </a:lnTo>
                  <a:lnTo>
                    <a:pt x="4546" y="8756"/>
                  </a:lnTo>
                  <a:close/>
                  <a:moveTo>
                    <a:pt x="3900" y="9945"/>
                  </a:moveTo>
                  <a:lnTo>
                    <a:pt x="3931" y="9910"/>
                  </a:lnTo>
                  <a:lnTo>
                    <a:pt x="3929" y="9846"/>
                  </a:lnTo>
                  <a:lnTo>
                    <a:pt x="3945" y="9821"/>
                  </a:lnTo>
                  <a:lnTo>
                    <a:pt x="3988" y="9783"/>
                  </a:lnTo>
                  <a:lnTo>
                    <a:pt x="3990" y="9740"/>
                  </a:lnTo>
                  <a:lnTo>
                    <a:pt x="3988" y="9724"/>
                  </a:lnTo>
                  <a:lnTo>
                    <a:pt x="3999" y="9692"/>
                  </a:lnTo>
                  <a:lnTo>
                    <a:pt x="4010" y="9655"/>
                  </a:lnTo>
                  <a:lnTo>
                    <a:pt x="4011" y="9611"/>
                  </a:lnTo>
                  <a:lnTo>
                    <a:pt x="4047" y="9563"/>
                  </a:lnTo>
                  <a:lnTo>
                    <a:pt x="4061" y="9547"/>
                  </a:lnTo>
                  <a:lnTo>
                    <a:pt x="4056" y="9534"/>
                  </a:lnTo>
                  <a:lnTo>
                    <a:pt x="4020" y="9528"/>
                  </a:lnTo>
                  <a:lnTo>
                    <a:pt x="4010" y="9496"/>
                  </a:lnTo>
                  <a:lnTo>
                    <a:pt x="4030" y="9459"/>
                  </a:lnTo>
                  <a:lnTo>
                    <a:pt x="4051" y="9448"/>
                  </a:lnTo>
                  <a:lnTo>
                    <a:pt x="4062" y="9422"/>
                  </a:lnTo>
                  <a:lnTo>
                    <a:pt x="4048" y="9393"/>
                  </a:lnTo>
                  <a:lnTo>
                    <a:pt x="4015" y="9369"/>
                  </a:lnTo>
                  <a:lnTo>
                    <a:pt x="4020" y="9324"/>
                  </a:lnTo>
                  <a:lnTo>
                    <a:pt x="4037" y="9312"/>
                  </a:lnTo>
                  <a:lnTo>
                    <a:pt x="4033" y="9286"/>
                  </a:lnTo>
                  <a:lnTo>
                    <a:pt x="4060" y="9249"/>
                  </a:lnTo>
                  <a:lnTo>
                    <a:pt x="4115" y="9193"/>
                  </a:lnTo>
                  <a:lnTo>
                    <a:pt x="4146" y="9180"/>
                  </a:lnTo>
                  <a:lnTo>
                    <a:pt x="4167" y="9191"/>
                  </a:lnTo>
                  <a:lnTo>
                    <a:pt x="4178" y="9184"/>
                  </a:lnTo>
                  <a:lnTo>
                    <a:pt x="4202" y="9158"/>
                  </a:lnTo>
                  <a:lnTo>
                    <a:pt x="4211" y="9156"/>
                  </a:lnTo>
                  <a:lnTo>
                    <a:pt x="4267" y="9109"/>
                  </a:lnTo>
                  <a:lnTo>
                    <a:pt x="4315" y="9098"/>
                  </a:lnTo>
                  <a:lnTo>
                    <a:pt x="4339" y="9059"/>
                  </a:lnTo>
                  <a:lnTo>
                    <a:pt x="4337" y="9010"/>
                  </a:lnTo>
                  <a:lnTo>
                    <a:pt x="4329" y="9001"/>
                  </a:lnTo>
                  <a:lnTo>
                    <a:pt x="4353" y="8965"/>
                  </a:lnTo>
                  <a:lnTo>
                    <a:pt x="4375" y="8946"/>
                  </a:lnTo>
                  <a:lnTo>
                    <a:pt x="4391" y="8888"/>
                  </a:lnTo>
                  <a:lnTo>
                    <a:pt x="4388" y="8865"/>
                  </a:lnTo>
                  <a:lnTo>
                    <a:pt x="4394" y="8836"/>
                  </a:lnTo>
                  <a:lnTo>
                    <a:pt x="4432" y="8810"/>
                  </a:lnTo>
                  <a:lnTo>
                    <a:pt x="4481" y="8812"/>
                  </a:lnTo>
                  <a:lnTo>
                    <a:pt x="4514" y="8809"/>
                  </a:lnTo>
                  <a:lnTo>
                    <a:pt x="4544" y="8822"/>
                  </a:lnTo>
                  <a:lnTo>
                    <a:pt x="4503" y="8817"/>
                  </a:lnTo>
                  <a:lnTo>
                    <a:pt x="4474" y="8824"/>
                  </a:lnTo>
                  <a:lnTo>
                    <a:pt x="4444" y="8850"/>
                  </a:lnTo>
                  <a:lnTo>
                    <a:pt x="4427" y="8857"/>
                  </a:lnTo>
                  <a:lnTo>
                    <a:pt x="4421" y="8880"/>
                  </a:lnTo>
                  <a:lnTo>
                    <a:pt x="4431" y="8911"/>
                  </a:lnTo>
                  <a:lnTo>
                    <a:pt x="4415" y="8939"/>
                  </a:lnTo>
                  <a:lnTo>
                    <a:pt x="4401" y="8940"/>
                  </a:lnTo>
                  <a:lnTo>
                    <a:pt x="4393" y="8963"/>
                  </a:lnTo>
                  <a:lnTo>
                    <a:pt x="4393" y="8969"/>
                  </a:lnTo>
                  <a:lnTo>
                    <a:pt x="4366" y="9000"/>
                  </a:lnTo>
                  <a:lnTo>
                    <a:pt x="4366" y="9040"/>
                  </a:lnTo>
                  <a:lnTo>
                    <a:pt x="4374" y="9051"/>
                  </a:lnTo>
                  <a:lnTo>
                    <a:pt x="4355" y="9087"/>
                  </a:lnTo>
                  <a:lnTo>
                    <a:pt x="4328" y="9097"/>
                  </a:lnTo>
                  <a:lnTo>
                    <a:pt x="4310" y="9113"/>
                  </a:lnTo>
                  <a:lnTo>
                    <a:pt x="4266" y="9117"/>
                  </a:lnTo>
                  <a:lnTo>
                    <a:pt x="4244" y="9138"/>
                  </a:lnTo>
                  <a:lnTo>
                    <a:pt x="4227" y="9171"/>
                  </a:lnTo>
                  <a:lnTo>
                    <a:pt x="4188" y="9205"/>
                  </a:lnTo>
                  <a:lnTo>
                    <a:pt x="4159" y="9231"/>
                  </a:lnTo>
                  <a:lnTo>
                    <a:pt x="4139" y="9222"/>
                  </a:lnTo>
                  <a:lnTo>
                    <a:pt x="4124" y="9225"/>
                  </a:lnTo>
                  <a:lnTo>
                    <a:pt x="4073" y="9276"/>
                  </a:lnTo>
                  <a:lnTo>
                    <a:pt x="4051" y="9299"/>
                  </a:lnTo>
                  <a:lnTo>
                    <a:pt x="4050" y="9323"/>
                  </a:lnTo>
                  <a:lnTo>
                    <a:pt x="4038" y="9332"/>
                  </a:lnTo>
                  <a:lnTo>
                    <a:pt x="4041" y="9361"/>
                  </a:lnTo>
                  <a:lnTo>
                    <a:pt x="4054" y="9374"/>
                  </a:lnTo>
                  <a:lnTo>
                    <a:pt x="4064" y="9374"/>
                  </a:lnTo>
                  <a:lnTo>
                    <a:pt x="4084" y="9399"/>
                  </a:lnTo>
                  <a:lnTo>
                    <a:pt x="4084" y="9422"/>
                  </a:lnTo>
                  <a:lnTo>
                    <a:pt x="4090" y="9437"/>
                  </a:lnTo>
                  <a:lnTo>
                    <a:pt x="4084" y="9454"/>
                  </a:lnTo>
                  <a:lnTo>
                    <a:pt x="4052" y="9469"/>
                  </a:lnTo>
                  <a:lnTo>
                    <a:pt x="4037" y="9482"/>
                  </a:lnTo>
                  <a:lnTo>
                    <a:pt x="4038" y="9501"/>
                  </a:lnTo>
                  <a:lnTo>
                    <a:pt x="4050" y="9515"/>
                  </a:lnTo>
                  <a:lnTo>
                    <a:pt x="4066" y="9517"/>
                  </a:lnTo>
                  <a:lnTo>
                    <a:pt x="4080" y="9536"/>
                  </a:lnTo>
                  <a:lnTo>
                    <a:pt x="4078" y="9560"/>
                  </a:lnTo>
                  <a:lnTo>
                    <a:pt x="4069" y="9571"/>
                  </a:lnTo>
                  <a:lnTo>
                    <a:pt x="4088" y="9588"/>
                  </a:lnTo>
                  <a:lnTo>
                    <a:pt x="4063" y="9588"/>
                  </a:lnTo>
                  <a:lnTo>
                    <a:pt x="4041" y="9610"/>
                  </a:lnTo>
                  <a:lnTo>
                    <a:pt x="4028" y="9633"/>
                  </a:lnTo>
                  <a:lnTo>
                    <a:pt x="4028" y="9676"/>
                  </a:lnTo>
                  <a:lnTo>
                    <a:pt x="4016" y="9719"/>
                  </a:lnTo>
                  <a:lnTo>
                    <a:pt x="4009" y="9779"/>
                  </a:lnTo>
                  <a:lnTo>
                    <a:pt x="4000" y="9796"/>
                  </a:lnTo>
                  <a:lnTo>
                    <a:pt x="3962" y="9839"/>
                  </a:lnTo>
                  <a:lnTo>
                    <a:pt x="3955" y="9863"/>
                  </a:lnTo>
                  <a:lnTo>
                    <a:pt x="3959" y="9893"/>
                  </a:lnTo>
                  <a:lnTo>
                    <a:pt x="3956" y="9907"/>
                  </a:lnTo>
                  <a:lnTo>
                    <a:pt x="3964" y="9923"/>
                  </a:lnTo>
                  <a:lnTo>
                    <a:pt x="3948" y="9921"/>
                  </a:lnTo>
                  <a:lnTo>
                    <a:pt x="3947" y="9933"/>
                  </a:lnTo>
                  <a:lnTo>
                    <a:pt x="3924" y="9934"/>
                  </a:lnTo>
                  <a:lnTo>
                    <a:pt x="3903" y="9951"/>
                  </a:lnTo>
                  <a:lnTo>
                    <a:pt x="3901" y="9972"/>
                  </a:lnTo>
                  <a:lnTo>
                    <a:pt x="3894" y="9958"/>
                  </a:lnTo>
                  <a:lnTo>
                    <a:pt x="3900" y="9945"/>
                  </a:lnTo>
                  <a:lnTo>
                    <a:pt x="3900" y="9945"/>
                  </a:lnTo>
                  <a:close/>
                  <a:moveTo>
                    <a:pt x="8242" y="11569"/>
                  </a:moveTo>
                  <a:lnTo>
                    <a:pt x="8264" y="11552"/>
                  </a:lnTo>
                  <a:lnTo>
                    <a:pt x="8263" y="11522"/>
                  </a:lnTo>
                  <a:lnTo>
                    <a:pt x="8283" y="11515"/>
                  </a:lnTo>
                  <a:lnTo>
                    <a:pt x="8305" y="11542"/>
                  </a:lnTo>
                  <a:lnTo>
                    <a:pt x="8348" y="11561"/>
                  </a:lnTo>
                  <a:lnTo>
                    <a:pt x="8408" y="11594"/>
                  </a:lnTo>
                  <a:lnTo>
                    <a:pt x="8413" y="11628"/>
                  </a:lnTo>
                  <a:lnTo>
                    <a:pt x="8365" y="11600"/>
                  </a:lnTo>
                  <a:lnTo>
                    <a:pt x="8308" y="11597"/>
                  </a:lnTo>
                  <a:lnTo>
                    <a:pt x="8269" y="11574"/>
                  </a:lnTo>
                  <a:lnTo>
                    <a:pt x="8242" y="11569"/>
                  </a:lnTo>
                  <a:lnTo>
                    <a:pt x="8242" y="11569"/>
                  </a:lnTo>
                  <a:close/>
                  <a:moveTo>
                    <a:pt x="7923" y="11682"/>
                  </a:moveTo>
                  <a:lnTo>
                    <a:pt x="7963" y="11638"/>
                  </a:lnTo>
                  <a:lnTo>
                    <a:pt x="8018" y="11623"/>
                  </a:lnTo>
                  <a:lnTo>
                    <a:pt x="8076" y="11618"/>
                  </a:lnTo>
                  <a:lnTo>
                    <a:pt x="8106" y="11600"/>
                  </a:lnTo>
                  <a:lnTo>
                    <a:pt x="8141" y="11604"/>
                  </a:lnTo>
                  <a:lnTo>
                    <a:pt x="8180" y="11558"/>
                  </a:lnTo>
                  <a:lnTo>
                    <a:pt x="8207" y="11567"/>
                  </a:lnTo>
                  <a:lnTo>
                    <a:pt x="8233" y="11611"/>
                  </a:lnTo>
                  <a:lnTo>
                    <a:pt x="8183" y="11611"/>
                  </a:lnTo>
                  <a:lnTo>
                    <a:pt x="8164" y="11628"/>
                  </a:lnTo>
                  <a:lnTo>
                    <a:pt x="8159" y="11647"/>
                  </a:lnTo>
                  <a:lnTo>
                    <a:pt x="8189" y="11676"/>
                  </a:lnTo>
                  <a:lnTo>
                    <a:pt x="8167" y="11688"/>
                  </a:lnTo>
                  <a:lnTo>
                    <a:pt x="8132" y="11681"/>
                  </a:lnTo>
                  <a:lnTo>
                    <a:pt x="8091" y="11650"/>
                  </a:lnTo>
                  <a:lnTo>
                    <a:pt x="8018" y="11663"/>
                  </a:lnTo>
                  <a:lnTo>
                    <a:pt x="7971" y="11666"/>
                  </a:lnTo>
                  <a:lnTo>
                    <a:pt x="7923" y="11682"/>
                  </a:lnTo>
                  <a:lnTo>
                    <a:pt x="7923" y="11682"/>
                  </a:lnTo>
                  <a:close/>
                  <a:moveTo>
                    <a:pt x="4296" y="11973"/>
                  </a:moveTo>
                  <a:lnTo>
                    <a:pt x="4297" y="11942"/>
                  </a:lnTo>
                  <a:lnTo>
                    <a:pt x="4282" y="11913"/>
                  </a:lnTo>
                  <a:lnTo>
                    <a:pt x="4234" y="11885"/>
                  </a:lnTo>
                  <a:lnTo>
                    <a:pt x="4231" y="11871"/>
                  </a:lnTo>
                  <a:lnTo>
                    <a:pt x="4243" y="11856"/>
                  </a:lnTo>
                  <a:lnTo>
                    <a:pt x="4267" y="11867"/>
                  </a:lnTo>
                  <a:lnTo>
                    <a:pt x="4303" y="11901"/>
                  </a:lnTo>
                  <a:lnTo>
                    <a:pt x="4337" y="11900"/>
                  </a:lnTo>
                  <a:lnTo>
                    <a:pt x="4357" y="11934"/>
                  </a:lnTo>
                  <a:lnTo>
                    <a:pt x="4368" y="11966"/>
                  </a:lnTo>
                  <a:lnTo>
                    <a:pt x="4339" y="11967"/>
                  </a:lnTo>
                  <a:lnTo>
                    <a:pt x="4296" y="11973"/>
                  </a:lnTo>
                  <a:lnTo>
                    <a:pt x="4296" y="11973"/>
                  </a:lnTo>
                  <a:close/>
                  <a:moveTo>
                    <a:pt x="3075" y="10847"/>
                  </a:moveTo>
                  <a:lnTo>
                    <a:pt x="3154" y="10842"/>
                  </a:lnTo>
                  <a:lnTo>
                    <a:pt x="3174" y="10823"/>
                  </a:lnTo>
                  <a:lnTo>
                    <a:pt x="3250" y="10786"/>
                  </a:lnTo>
                  <a:lnTo>
                    <a:pt x="3238" y="10810"/>
                  </a:lnTo>
                  <a:lnTo>
                    <a:pt x="3208" y="10828"/>
                  </a:lnTo>
                  <a:lnTo>
                    <a:pt x="3199" y="10853"/>
                  </a:lnTo>
                  <a:lnTo>
                    <a:pt x="3166" y="10862"/>
                  </a:lnTo>
                  <a:lnTo>
                    <a:pt x="3158" y="10885"/>
                  </a:lnTo>
                  <a:lnTo>
                    <a:pt x="3141" y="10899"/>
                  </a:lnTo>
                  <a:lnTo>
                    <a:pt x="3118" y="10875"/>
                  </a:lnTo>
                  <a:lnTo>
                    <a:pt x="3075" y="10847"/>
                  </a:lnTo>
                  <a:lnTo>
                    <a:pt x="3075" y="10847"/>
                  </a:lnTo>
                  <a:close/>
                  <a:moveTo>
                    <a:pt x="3509" y="10255"/>
                  </a:moveTo>
                  <a:lnTo>
                    <a:pt x="3547" y="10186"/>
                  </a:lnTo>
                  <a:lnTo>
                    <a:pt x="3555" y="10155"/>
                  </a:lnTo>
                  <a:lnTo>
                    <a:pt x="3547" y="10132"/>
                  </a:lnTo>
                  <a:lnTo>
                    <a:pt x="3558" y="10115"/>
                  </a:lnTo>
                  <a:lnTo>
                    <a:pt x="3575" y="10128"/>
                  </a:lnTo>
                  <a:lnTo>
                    <a:pt x="3572" y="10161"/>
                  </a:lnTo>
                  <a:lnTo>
                    <a:pt x="3583" y="10187"/>
                  </a:lnTo>
                  <a:lnTo>
                    <a:pt x="3611" y="10192"/>
                  </a:lnTo>
                  <a:lnTo>
                    <a:pt x="3637" y="10152"/>
                  </a:lnTo>
                  <a:lnTo>
                    <a:pt x="3635" y="10122"/>
                  </a:lnTo>
                  <a:lnTo>
                    <a:pt x="3624" y="10104"/>
                  </a:lnTo>
                  <a:lnTo>
                    <a:pt x="3638" y="10076"/>
                  </a:lnTo>
                  <a:lnTo>
                    <a:pt x="3661" y="10075"/>
                  </a:lnTo>
                  <a:lnTo>
                    <a:pt x="3669" y="10034"/>
                  </a:lnTo>
                  <a:lnTo>
                    <a:pt x="3651" y="10007"/>
                  </a:lnTo>
                  <a:lnTo>
                    <a:pt x="3651" y="9987"/>
                  </a:lnTo>
                  <a:lnTo>
                    <a:pt x="3677" y="10000"/>
                  </a:lnTo>
                  <a:lnTo>
                    <a:pt x="3697" y="9993"/>
                  </a:lnTo>
                  <a:lnTo>
                    <a:pt x="3699" y="9939"/>
                  </a:lnTo>
                  <a:lnTo>
                    <a:pt x="3707" y="9914"/>
                  </a:lnTo>
                  <a:lnTo>
                    <a:pt x="3748" y="9903"/>
                  </a:lnTo>
                  <a:lnTo>
                    <a:pt x="3761" y="9872"/>
                  </a:lnTo>
                  <a:lnTo>
                    <a:pt x="3760" y="9842"/>
                  </a:lnTo>
                  <a:lnTo>
                    <a:pt x="3779" y="9839"/>
                  </a:lnTo>
                  <a:lnTo>
                    <a:pt x="3790" y="9881"/>
                  </a:lnTo>
                  <a:lnTo>
                    <a:pt x="3780" y="9928"/>
                  </a:lnTo>
                  <a:lnTo>
                    <a:pt x="3730" y="9935"/>
                  </a:lnTo>
                  <a:lnTo>
                    <a:pt x="3727" y="9962"/>
                  </a:lnTo>
                  <a:lnTo>
                    <a:pt x="3752" y="9968"/>
                  </a:lnTo>
                  <a:lnTo>
                    <a:pt x="3783" y="9964"/>
                  </a:lnTo>
                  <a:lnTo>
                    <a:pt x="3749" y="9992"/>
                  </a:lnTo>
                  <a:lnTo>
                    <a:pt x="3719" y="10010"/>
                  </a:lnTo>
                  <a:lnTo>
                    <a:pt x="3716" y="10035"/>
                  </a:lnTo>
                  <a:lnTo>
                    <a:pt x="3688" y="10072"/>
                  </a:lnTo>
                  <a:lnTo>
                    <a:pt x="3674" y="10105"/>
                  </a:lnTo>
                  <a:lnTo>
                    <a:pt x="3704" y="10122"/>
                  </a:lnTo>
                  <a:lnTo>
                    <a:pt x="3689" y="10131"/>
                  </a:lnTo>
                  <a:lnTo>
                    <a:pt x="3676" y="10152"/>
                  </a:lnTo>
                  <a:lnTo>
                    <a:pt x="3682" y="10181"/>
                  </a:lnTo>
                  <a:lnTo>
                    <a:pt x="3694" y="10195"/>
                  </a:lnTo>
                  <a:lnTo>
                    <a:pt x="3687" y="10241"/>
                  </a:lnTo>
                  <a:lnTo>
                    <a:pt x="3674" y="10208"/>
                  </a:lnTo>
                  <a:lnTo>
                    <a:pt x="3654" y="10208"/>
                  </a:lnTo>
                  <a:lnTo>
                    <a:pt x="3611" y="10227"/>
                  </a:lnTo>
                  <a:lnTo>
                    <a:pt x="3604" y="10217"/>
                  </a:lnTo>
                  <a:lnTo>
                    <a:pt x="3550" y="10235"/>
                  </a:lnTo>
                  <a:lnTo>
                    <a:pt x="3509" y="10255"/>
                  </a:lnTo>
                  <a:lnTo>
                    <a:pt x="3509" y="10255"/>
                  </a:lnTo>
                  <a:close/>
                  <a:moveTo>
                    <a:pt x="1505" y="9630"/>
                  </a:moveTo>
                  <a:lnTo>
                    <a:pt x="1470" y="9569"/>
                  </a:lnTo>
                  <a:lnTo>
                    <a:pt x="1444" y="9578"/>
                  </a:lnTo>
                  <a:lnTo>
                    <a:pt x="1445" y="9556"/>
                  </a:lnTo>
                  <a:lnTo>
                    <a:pt x="1458" y="9522"/>
                  </a:lnTo>
                  <a:lnTo>
                    <a:pt x="1438" y="9497"/>
                  </a:lnTo>
                  <a:lnTo>
                    <a:pt x="1463" y="9483"/>
                  </a:lnTo>
                  <a:lnTo>
                    <a:pt x="1454" y="9457"/>
                  </a:lnTo>
                  <a:lnTo>
                    <a:pt x="1417" y="9425"/>
                  </a:lnTo>
                  <a:lnTo>
                    <a:pt x="1411" y="9404"/>
                  </a:lnTo>
                  <a:lnTo>
                    <a:pt x="1430" y="9404"/>
                  </a:lnTo>
                  <a:lnTo>
                    <a:pt x="1461" y="9431"/>
                  </a:lnTo>
                  <a:lnTo>
                    <a:pt x="1477" y="9431"/>
                  </a:lnTo>
                  <a:lnTo>
                    <a:pt x="1491" y="9383"/>
                  </a:lnTo>
                  <a:lnTo>
                    <a:pt x="1499" y="9414"/>
                  </a:lnTo>
                  <a:lnTo>
                    <a:pt x="1498" y="9437"/>
                  </a:lnTo>
                  <a:lnTo>
                    <a:pt x="1490" y="9487"/>
                  </a:lnTo>
                  <a:lnTo>
                    <a:pt x="1498" y="9505"/>
                  </a:lnTo>
                  <a:lnTo>
                    <a:pt x="1493" y="9566"/>
                  </a:lnTo>
                  <a:lnTo>
                    <a:pt x="1506" y="9608"/>
                  </a:lnTo>
                  <a:lnTo>
                    <a:pt x="1505" y="9630"/>
                  </a:lnTo>
                  <a:lnTo>
                    <a:pt x="1505" y="9630"/>
                  </a:lnTo>
                  <a:close/>
                  <a:moveTo>
                    <a:pt x="2224" y="10054"/>
                  </a:moveTo>
                  <a:lnTo>
                    <a:pt x="2178" y="10054"/>
                  </a:lnTo>
                  <a:lnTo>
                    <a:pt x="2149" y="10024"/>
                  </a:lnTo>
                  <a:lnTo>
                    <a:pt x="2098" y="9989"/>
                  </a:lnTo>
                  <a:lnTo>
                    <a:pt x="2041" y="9987"/>
                  </a:lnTo>
                  <a:lnTo>
                    <a:pt x="1996" y="9951"/>
                  </a:lnTo>
                  <a:lnTo>
                    <a:pt x="1986" y="9928"/>
                  </a:lnTo>
                  <a:lnTo>
                    <a:pt x="1962" y="9928"/>
                  </a:lnTo>
                  <a:lnTo>
                    <a:pt x="1941" y="9943"/>
                  </a:lnTo>
                  <a:lnTo>
                    <a:pt x="1933" y="9961"/>
                  </a:lnTo>
                  <a:lnTo>
                    <a:pt x="1915" y="9956"/>
                  </a:lnTo>
                  <a:lnTo>
                    <a:pt x="1915" y="9930"/>
                  </a:lnTo>
                  <a:lnTo>
                    <a:pt x="1880" y="9919"/>
                  </a:lnTo>
                  <a:lnTo>
                    <a:pt x="1851" y="9919"/>
                  </a:lnTo>
                  <a:lnTo>
                    <a:pt x="1776" y="9881"/>
                  </a:lnTo>
                  <a:lnTo>
                    <a:pt x="1724" y="9880"/>
                  </a:lnTo>
                  <a:lnTo>
                    <a:pt x="1670" y="9853"/>
                  </a:lnTo>
                  <a:lnTo>
                    <a:pt x="1670" y="9830"/>
                  </a:lnTo>
                  <a:lnTo>
                    <a:pt x="1685" y="9820"/>
                  </a:lnTo>
                  <a:lnTo>
                    <a:pt x="1702" y="9836"/>
                  </a:lnTo>
                  <a:lnTo>
                    <a:pt x="1715" y="9849"/>
                  </a:lnTo>
                  <a:lnTo>
                    <a:pt x="1764" y="9845"/>
                  </a:lnTo>
                  <a:lnTo>
                    <a:pt x="1795" y="9858"/>
                  </a:lnTo>
                  <a:lnTo>
                    <a:pt x="1841" y="9864"/>
                  </a:lnTo>
                  <a:lnTo>
                    <a:pt x="1865" y="9879"/>
                  </a:lnTo>
                  <a:lnTo>
                    <a:pt x="1890" y="9873"/>
                  </a:lnTo>
                  <a:lnTo>
                    <a:pt x="1883" y="9843"/>
                  </a:lnTo>
                  <a:lnTo>
                    <a:pt x="1877" y="9817"/>
                  </a:lnTo>
                  <a:lnTo>
                    <a:pt x="1893" y="9778"/>
                  </a:lnTo>
                  <a:lnTo>
                    <a:pt x="1915" y="9746"/>
                  </a:lnTo>
                  <a:lnTo>
                    <a:pt x="1895" y="9797"/>
                  </a:lnTo>
                  <a:lnTo>
                    <a:pt x="1906" y="9830"/>
                  </a:lnTo>
                  <a:lnTo>
                    <a:pt x="1902" y="9849"/>
                  </a:lnTo>
                  <a:lnTo>
                    <a:pt x="1956" y="9900"/>
                  </a:lnTo>
                  <a:lnTo>
                    <a:pt x="1984" y="9919"/>
                  </a:lnTo>
                  <a:lnTo>
                    <a:pt x="2041" y="9947"/>
                  </a:lnTo>
                  <a:lnTo>
                    <a:pt x="2105" y="9962"/>
                  </a:lnTo>
                  <a:lnTo>
                    <a:pt x="2178" y="10003"/>
                  </a:lnTo>
                  <a:lnTo>
                    <a:pt x="2204" y="10036"/>
                  </a:lnTo>
                  <a:lnTo>
                    <a:pt x="2254" y="10052"/>
                  </a:lnTo>
                  <a:lnTo>
                    <a:pt x="2224" y="10054"/>
                  </a:lnTo>
                  <a:lnTo>
                    <a:pt x="2224" y="10054"/>
                  </a:lnTo>
                  <a:close/>
                  <a:moveTo>
                    <a:pt x="2068" y="10456"/>
                  </a:moveTo>
                  <a:lnTo>
                    <a:pt x="2109" y="10436"/>
                  </a:lnTo>
                  <a:lnTo>
                    <a:pt x="2146" y="10367"/>
                  </a:lnTo>
                  <a:lnTo>
                    <a:pt x="2157" y="10339"/>
                  </a:lnTo>
                  <a:lnTo>
                    <a:pt x="2152" y="10296"/>
                  </a:lnTo>
                  <a:lnTo>
                    <a:pt x="2175" y="10278"/>
                  </a:lnTo>
                  <a:lnTo>
                    <a:pt x="2207" y="10261"/>
                  </a:lnTo>
                  <a:lnTo>
                    <a:pt x="2248" y="10271"/>
                  </a:lnTo>
                  <a:lnTo>
                    <a:pt x="2287" y="10255"/>
                  </a:lnTo>
                  <a:lnTo>
                    <a:pt x="2318" y="10261"/>
                  </a:lnTo>
                  <a:lnTo>
                    <a:pt x="2343" y="10231"/>
                  </a:lnTo>
                  <a:lnTo>
                    <a:pt x="2353" y="10188"/>
                  </a:lnTo>
                  <a:lnTo>
                    <a:pt x="2344" y="10167"/>
                  </a:lnTo>
                  <a:lnTo>
                    <a:pt x="2347" y="10134"/>
                  </a:lnTo>
                  <a:lnTo>
                    <a:pt x="2345" y="10081"/>
                  </a:lnTo>
                  <a:lnTo>
                    <a:pt x="2374" y="10158"/>
                  </a:lnTo>
                  <a:lnTo>
                    <a:pt x="2366" y="10205"/>
                  </a:lnTo>
                  <a:lnTo>
                    <a:pt x="2379" y="10227"/>
                  </a:lnTo>
                  <a:lnTo>
                    <a:pt x="2418" y="10260"/>
                  </a:lnTo>
                  <a:lnTo>
                    <a:pt x="2391" y="10285"/>
                  </a:lnTo>
                  <a:lnTo>
                    <a:pt x="2365" y="10320"/>
                  </a:lnTo>
                  <a:lnTo>
                    <a:pt x="2321" y="10321"/>
                  </a:lnTo>
                  <a:lnTo>
                    <a:pt x="2284" y="10288"/>
                  </a:lnTo>
                  <a:lnTo>
                    <a:pt x="2253" y="10288"/>
                  </a:lnTo>
                  <a:lnTo>
                    <a:pt x="2237" y="10312"/>
                  </a:lnTo>
                  <a:lnTo>
                    <a:pt x="2173" y="10349"/>
                  </a:lnTo>
                  <a:lnTo>
                    <a:pt x="2149" y="10402"/>
                  </a:lnTo>
                  <a:lnTo>
                    <a:pt x="2148" y="10429"/>
                  </a:lnTo>
                  <a:lnTo>
                    <a:pt x="2119" y="10455"/>
                  </a:lnTo>
                  <a:lnTo>
                    <a:pt x="2068" y="10456"/>
                  </a:lnTo>
                  <a:lnTo>
                    <a:pt x="2068" y="10456"/>
                  </a:lnTo>
                  <a:close/>
                  <a:moveTo>
                    <a:pt x="13605" y="5121"/>
                  </a:moveTo>
                  <a:lnTo>
                    <a:pt x="13638" y="5109"/>
                  </a:lnTo>
                  <a:lnTo>
                    <a:pt x="13678" y="5123"/>
                  </a:lnTo>
                  <a:lnTo>
                    <a:pt x="13726" y="5145"/>
                  </a:lnTo>
                  <a:lnTo>
                    <a:pt x="13802" y="5158"/>
                  </a:lnTo>
                  <a:lnTo>
                    <a:pt x="13833" y="5136"/>
                  </a:lnTo>
                  <a:lnTo>
                    <a:pt x="13812" y="5091"/>
                  </a:lnTo>
                  <a:lnTo>
                    <a:pt x="13808" y="5061"/>
                  </a:lnTo>
                  <a:lnTo>
                    <a:pt x="13758" y="4997"/>
                  </a:lnTo>
                  <a:lnTo>
                    <a:pt x="13733" y="4936"/>
                  </a:lnTo>
                  <a:lnTo>
                    <a:pt x="13734" y="4909"/>
                  </a:lnTo>
                  <a:lnTo>
                    <a:pt x="13711" y="4877"/>
                  </a:lnTo>
                  <a:lnTo>
                    <a:pt x="13666" y="4861"/>
                  </a:lnTo>
                  <a:lnTo>
                    <a:pt x="13621" y="4865"/>
                  </a:lnTo>
                  <a:lnTo>
                    <a:pt x="13579" y="4867"/>
                  </a:lnTo>
                  <a:lnTo>
                    <a:pt x="13567" y="4843"/>
                  </a:lnTo>
                  <a:lnTo>
                    <a:pt x="13569" y="4806"/>
                  </a:lnTo>
                  <a:lnTo>
                    <a:pt x="13574" y="4777"/>
                  </a:lnTo>
                  <a:lnTo>
                    <a:pt x="13550" y="4759"/>
                  </a:lnTo>
                  <a:lnTo>
                    <a:pt x="13536" y="4764"/>
                  </a:lnTo>
                  <a:lnTo>
                    <a:pt x="13528" y="4777"/>
                  </a:lnTo>
                  <a:lnTo>
                    <a:pt x="13515" y="4755"/>
                  </a:lnTo>
                  <a:lnTo>
                    <a:pt x="13489" y="4685"/>
                  </a:lnTo>
                  <a:lnTo>
                    <a:pt x="13446" y="4669"/>
                  </a:lnTo>
                  <a:lnTo>
                    <a:pt x="13422" y="4673"/>
                  </a:lnTo>
                  <a:lnTo>
                    <a:pt x="13410" y="4684"/>
                  </a:lnTo>
                  <a:lnTo>
                    <a:pt x="13375" y="4689"/>
                  </a:lnTo>
                  <a:lnTo>
                    <a:pt x="13348" y="4678"/>
                  </a:lnTo>
                  <a:lnTo>
                    <a:pt x="13378" y="4673"/>
                  </a:lnTo>
                  <a:lnTo>
                    <a:pt x="13422" y="4645"/>
                  </a:lnTo>
                  <a:lnTo>
                    <a:pt x="13482" y="4645"/>
                  </a:lnTo>
                  <a:lnTo>
                    <a:pt x="13508" y="4666"/>
                  </a:lnTo>
                  <a:lnTo>
                    <a:pt x="13533" y="4732"/>
                  </a:lnTo>
                  <a:lnTo>
                    <a:pt x="13562" y="4725"/>
                  </a:lnTo>
                  <a:lnTo>
                    <a:pt x="13600" y="4761"/>
                  </a:lnTo>
                  <a:lnTo>
                    <a:pt x="13602" y="4800"/>
                  </a:lnTo>
                  <a:lnTo>
                    <a:pt x="13589" y="4818"/>
                  </a:lnTo>
                  <a:lnTo>
                    <a:pt x="13613" y="4840"/>
                  </a:lnTo>
                  <a:lnTo>
                    <a:pt x="13668" y="4832"/>
                  </a:lnTo>
                  <a:lnTo>
                    <a:pt x="13687" y="4810"/>
                  </a:lnTo>
                  <a:lnTo>
                    <a:pt x="13669" y="4784"/>
                  </a:lnTo>
                  <a:lnTo>
                    <a:pt x="13691" y="4765"/>
                  </a:lnTo>
                  <a:lnTo>
                    <a:pt x="13705" y="4724"/>
                  </a:lnTo>
                  <a:lnTo>
                    <a:pt x="13738" y="4699"/>
                  </a:lnTo>
                  <a:lnTo>
                    <a:pt x="13754" y="4717"/>
                  </a:lnTo>
                  <a:lnTo>
                    <a:pt x="13787" y="4799"/>
                  </a:lnTo>
                  <a:lnTo>
                    <a:pt x="13800" y="4800"/>
                  </a:lnTo>
                  <a:lnTo>
                    <a:pt x="13820" y="4771"/>
                  </a:lnTo>
                  <a:lnTo>
                    <a:pt x="13823" y="4741"/>
                  </a:lnTo>
                  <a:lnTo>
                    <a:pt x="13851" y="4707"/>
                  </a:lnTo>
                  <a:lnTo>
                    <a:pt x="13896" y="4699"/>
                  </a:lnTo>
                  <a:lnTo>
                    <a:pt x="13851" y="4747"/>
                  </a:lnTo>
                  <a:lnTo>
                    <a:pt x="13831" y="4795"/>
                  </a:lnTo>
                  <a:lnTo>
                    <a:pt x="13837" y="4821"/>
                  </a:lnTo>
                  <a:lnTo>
                    <a:pt x="13812" y="4833"/>
                  </a:lnTo>
                  <a:lnTo>
                    <a:pt x="13768" y="4832"/>
                  </a:lnTo>
                  <a:lnTo>
                    <a:pt x="13752" y="4766"/>
                  </a:lnTo>
                  <a:lnTo>
                    <a:pt x="13726" y="4728"/>
                  </a:lnTo>
                  <a:lnTo>
                    <a:pt x="13725" y="4748"/>
                  </a:lnTo>
                  <a:lnTo>
                    <a:pt x="13711" y="4777"/>
                  </a:lnTo>
                  <a:lnTo>
                    <a:pt x="13704" y="4810"/>
                  </a:lnTo>
                  <a:lnTo>
                    <a:pt x="13699" y="4831"/>
                  </a:lnTo>
                  <a:lnTo>
                    <a:pt x="13713" y="4851"/>
                  </a:lnTo>
                  <a:lnTo>
                    <a:pt x="13733" y="4858"/>
                  </a:lnTo>
                  <a:lnTo>
                    <a:pt x="13758" y="4899"/>
                  </a:lnTo>
                  <a:lnTo>
                    <a:pt x="13765" y="4938"/>
                  </a:lnTo>
                  <a:lnTo>
                    <a:pt x="13773" y="4982"/>
                  </a:lnTo>
                  <a:lnTo>
                    <a:pt x="13806" y="5018"/>
                  </a:lnTo>
                  <a:lnTo>
                    <a:pt x="13840" y="5069"/>
                  </a:lnTo>
                  <a:lnTo>
                    <a:pt x="13845" y="5105"/>
                  </a:lnTo>
                  <a:lnTo>
                    <a:pt x="13857" y="5132"/>
                  </a:lnTo>
                  <a:lnTo>
                    <a:pt x="13854" y="5165"/>
                  </a:lnTo>
                  <a:lnTo>
                    <a:pt x="13838" y="5184"/>
                  </a:lnTo>
                  <a:lnTo>
                    <a:pt x="13812" y="5191"/>
                  </a:lnTo>
                  <a:lnTo>
                    <a:pt x="13773" y="5192"/>
                  </a:lnTo>
                  <a:lnTo>
                    <a:pt x="13733" y="5179"/>
                  </a:lnTo>
                  <a:lnTo>
                    <a:pt x="13675" y="5152"/>
                  </a:lnTo>
                  <a:lnTo>
                    <a:pt x="13643" y="5144"/>
                  </a:lnTo>
                  <a:lnTo>
                    <a:pt x="13626" y="5127"/>
                  </a:lnTo>
                  <a:lnTo>
                    <a:pt x="13605" y="5121"/>
                  </a:lnTo>
                  <a:lnTo>
                    <a:pt x="13605" y="5121"/>
                  </a:lnTo>
                  <a:close/>
                  <a:moveTo>
                    <a:pt x="19902" y="7646"/>
                  </a:moveTo>
                  <a:lnTo>
                    <a:pt x="19889" y="7627"/>
                  </a:lnTo>
                  <a:lnTo>
                    <a:pt x="19883" y="7602"/>
                  </a:lnTo>
                  <a:lnTo>
                    <a:pt x="19915" y="7558"/>
                  </a:lnTo>
                  <a:lnTo>
                    <a:pt x="19940" y="7543"/>
                  </a:lnTo>
                  <a:lnTo>
                    <a:pt x="19959" y="7548"/>
                  </a:lnTo>
                  <a:lnTo>
                    <a:pt x="19926" y="7583"/>
                  </a:lnTo>
                  <a:lnTo>
                    <a:pt x="19918" y="7608"/>
                  </a:lnTo>
                  <a:lnTo>
                    <a:pt x="19911" y="7639"/>
                  </a:lnTo>
                  <a:lnTo>
                    <a:pt x="19902" y="7646"/>
                  </a:lnTo>
                  <a:lnTo>
                    <a:pt x="19902" y="7646"/>
                  </a:lnTo>
                  <a:close/>
                  <a:moveTo>
                    <a:pt x="20026" y="7748"/>
                  </a:moveTo>
                  <a:lnTo>
                    <a:pt x="20040" y="7718"/>
                  </a:lnTo>
                  <a:lnTo>
                    <a:pt x="20058" y="7706"/>
                  </a:lnTo>
                  <a:lnTo>
                    <a:pt x="20075" y="7705"/>
                  </a:lnTo>
                  <a:lnTo>
                    <a:pt x="20110" y="7683"/>
                  </a:lnTo>
                  <a:lnTo>
                    <a:pt x="20130" y="7687"/>
                  </a:lnTo>
                  <a:lnTo>
                    <a:pt x="20117" y="7704"/>
                  </a:lnTo>
                  <a:lnTo>
                    <a:pt x="20066" y="7731"/>
                  </a:lnTo>
                  <a:lnTo>
                    <a:pt x="20043" y="7754"/>
                  </a:lnTo>
                  <a:lnTo>
                    <a:pt x="20026" y="7748"/>
                  </a:lnTo>
                  <a:lnTo>
                    <a:pt x="20026" y="7748"/>
                  </a:lnTo>
                  <a:close/>
                  <a:moveTo>
                    <a:pt x="19375" y="7716"/>
                  </a:moveTo>
                  <a:lnTo>
                    <a:pt x="19365" y="7699"/>
                  </a:lnTo>
                  <a:lnTo>
                    <a:pt x="19346" y="7685"/>
                  </a:lnTo>
                  <a:lnTo>
                    <a:pt x="19363" y="7652"/>
                  </a:lnTo>
                  <a:lnTo>
                    <a:pt x="19371" y="7662"/>
                  </a:lnTo>
                  <a:lnTo>
                    <a:pt x="19396" y="7636"/>
                  </a:lnTo>
                  <a:lnTo>
                    <a:pt x="19408" y="7650"/>
                  </a:lnTo>
                  <a:lnTo>
                    <a:pt x="19415" y="7679"/>
                  </a:lnTo>
                  <a:lnTo>
                    <a:pt x="19383" y="7704"/>
                  </a:lnTo>
                  <a:lnTo>
                    <a:pt x="19375" y="7716"/>
                  </a:lnTo>
                  <a:lnTo>
                    <a:pt x="19375" y="7716"/>
                  </a:lnTo>
                  <a:close/>
                  <a:moveTo>
                    <a:pt x="19413" y="7895"/>
                  </a:moveTo>
                  <a:lnTo>
                    <a:pt x="19413" y="7868"/>
                  </a:lnTo>
                  <a:lnTo>
                    <a:pt x="19395" y="7850"/>
                  </a:lnTo>
                  <a:lnTo>
                    <a:pt x="19399" y="7831"/>
                  </a:lnTo>
                  <a:lnTo>
                    <a:pt x="19418" y="7844"/>
                  </a:lnTo>
                  <a:lnTo>
                    <a:pt x="19439" y="7861"/>
                  </a:lnTo>
                  <a:lnTo>
                    <a:pt x="19430" y="7896"/>
                  </a:lnTo>
                  <a:lnTo>
                    <a:pt x="19413" y="7895"/>
                  </a:lnTo>
                  <a:lnTo>
                    <a:pt x="19413" y="7895"/>
                  </a:lnTo>
                  <a:close/>
                  <a:moveTo>
                    <a:pt x="19526" y="8448"/>
                  </a:moveTo>
                  <a:lnTo>
                    <a:pt x="19530" y="8423"/>
                  </a:lnTo>
                  <a:lnTo>
                    <a:pt x="19535" y="8405"/>
                  </a:lnTo>
                  <a:lnTo>
                    <a:pt x="19526" y="8385"/>
                  </a:lnTo>
                  <a:lnTo>
                    <a:pt x="19528" y="8358"/>
                  </a:lnTo>
                  <a:lnTo>
                    <a:pt x="19549" y="8352"/>
                  </a:lnTo>
                  <a:lnTo>
                    <a:pt x="19569" y="8327"/>
                  </a:lnTo>
                  <a:lnTo>
                    <a:pt x="19598" y="8321"/>
                  </a:lnTo>
                  <a:lnTo>
                    <a:pt x="19609" y="8325"/>
                  </a:lnTo>
                  <a:lnTo>
                    <a:pt x="19566" y="8365"/>
                  </a:lnTo>
                  <a:lnTo>
                    <a:pt x="19550" y="8399"/>
                  </a:lnTo>
                  <a:lnTo>
                    <a:pt x="19555" y="8414"/>
                  </a:lnTo>
                  <a:lnTo>
                    <a:pt x="19548" y="8427"/>
                  </a:lnTo>
                  <a:lnTo>
                    <a:pt x="19526" y="8448"/>
                  </a:lnTo>
                  <a:lnTo>
                    <a:pt x="19526" y="8448"/>
                  </a:lnTo>
                  <a:close/>
                  <a:moveTo>
                    <a:pt x="19384" y="9984"/>
                  </a:moveTo>
                  <a:lnTo>
                    <a:pt x="19366" y="9953"/>
                  </a:lnTo>
                  <a:lnTo>
                    <a:pt x="19331" y="9938"/>
                  </a:lnTo>
                  <a:lnTo>
                    <a:pt x="19318" y="9911"/>
                  </a:lnTo>
                  <a:lnTo>
                    <a:pt x="19329" y="9893"/>
                  </a:lnTo>
                  <a:lnTo>
                    <a:pt x="19334" y="9854"/>
                  </a:lnTo>
                  <a:lnTo>
                    <a:pt x="19306" y="9841"/>
                  </a:lnTo>
                  <a:lnTo>
                    <a:pt x="19299" y="9803"/>
                  </a:lnTo>
                  <a:lnTo>
                    <a:pt x="19290" y="9784"/>
                  </a:lnTo>
                  <a:lnTo>
                    <a:pt x="19309" y="9763"/>
                  </a:lnTo>
                  <a:lnTo>
                    <a:pt x="19351" y="9740"/>
                  </a:lnTo>
                  <a:lnTo>
                    <a:pt x="19351" y="9718"/>
                  </a:lnTo>
                  <a:lnTo>
                    <a:pt x="19379" y="9716"/>
                  </a:lnTo>
                  <a:lnTo>
                    <a:pt x="19428" y="9738"/>
                  </a:lnTo>
                  <a:lnTo>
                    <a:pt x="19426" y="9760"/>
                  </a:lnTo>
                  <a:lnTo>
                    <a:pt x="19433" y="9786"/>
                  </a:lnTo>
                  <a:lnTo>
                    <a:pt x="19456" y="9802"/>
                  </a:lnTo>
                  <a:lnTo>
                    <a:pt x="19447" y="9843"/>
                  </a:lnTo>
                  <a:lnTo>
                    <a:pt x="19425" y="9861"/>
                  </a:lnTo>
                  <a:lnTo>
                    <a:pt x="19426" y="9896"/>
                  </a:lnTo>
                  <a:lnTo>
                    <a:pt x="19437" y="9936"/>
                  </a:lnTo>
                  <a:lnTo>
                    <a:pt x="19410" y="9956"/>
                  </a:lnTo>
                  <a:lnTo>
                    <a:pt x="19430" y="9968"/>
                  </a:lnTo>
                  <a:lnTo>
                    <a:pt x="19403" y="9989"/>
                  </a:lnTo>
                  <a:lnTo>
                    <a:pt x="19384" y="9984"/>
                  </a:lnTo>
                  <a:lnTo>
                    <a:pt x="19384" y="9984"/>
                  </a:lnTo>
                  <a:close/>
                  <a:moveTo>
                    <a:pt x="17546" y="7263"/>
                  </a:moveTo>
                  <a:lnTo>
                    <a:pt x="17565" y="7256"/>
                  </a:lnTo>
                  <a:lnTo>
                    <a:pt x="17571" y="7235"/>
                  </a:lnTo>
                  <a:lnTo>
                    <a:pt x="17526" y="7188"/>
                  </a:lnTo>
                  <a:lnTo>
                    <a:pt x="17519" y="7170"/>
                  </a:lnTo>
                  <a:lnTo>
                    <a:pt x="17491" y="7159"/>
                  </a:lnTo>
                  <a:lnTo>
                    <a:pt x="17461" y="7126"/>
                  </a:lnTo>
                  <a:lnTo>
                    <a:pt x="17463" y="7115"/>
                  </a:lnTo>
                  <a:lnTo>
                    <a:pt x="17488" y="7112"/>
                  </a:lnTo>
                  <a:lnTo>
                    <a:pt x="17525" y="7132"/>
                  </a:lnTo>
                  <a:lnTo>
                    <a:pt x="17544" y="7118"/>
                  </a:lnTo>
                  <a:lnTo>
                    <a:pt x="17572" y="7078"/>
                  </a:lnTo>
                  <a:lnTo>
                    <a:pt x="17608" y="7101"/>
                  </a:lnTo>
                  <a:lnTo>
                    <a:pt x="17628" y="7087"/>
                  </a:lnTo>
                  <a:lnTo>
                    <a:pt x="17674" y="7056"/>
                  </a:lnTo>
                  <a:lnTo>
                    <a:pt x="17702" y="7054"/>
                  </a:lnTo>
                  <a:lnTo>
                    <a:pt x="17745" y="7040"/>
                  </a:lnTo>
                  <a:lnTo>
                    <a:pt x="17767" y="7049"/>
                  </a:lnTo>
                  <a:lnTo>
                    <a:pt x="17790" y="7059"/>
                  </a:lnTo>
                  <a:lnTo>
                    <a:pt x="17743" y="7067"/>
                  </a:lnTo>
                  <a:lnTo>
                    <a:pt x="17742" y="7080"/>
                  </a:lnTo>
                  <a:lnTo>
                    <a:pt x="17712" y="7077"/>
                  </a:lnTo>
                  <a:lnTo>
                    <a:pt x="17669" y="7097"/>
                  </a:lnTo>
                  <a:lnTo>
                    <a:pt x="17635" y="7137"/>
                  </a:lnTo>
                  <a:lnTo>
                    <a:pt x="17600" y="7134"/>
                  </a:lnTo>
                  <a:lnTo>
                    <a:pt x="17572" y="7146"/>
                  </a:lnTo>
                  <a:lnTo>
                    <a:pt x="17563" y="7165"/>
                  </a:lnTo>
                  <a:lnTo>
                    <a:pt x="17581" y="7197"/>
                  </a:lnTo>
                  <a:lnTo>
                    <a:pt x="17611" y="7217"/>
                  </a:lnTo>
                  <a:lnTo>
                    <a:pt x="17605" y="7243"/>
                  </a:lnTo>
                  <a:lnTo>
                    <a:pt x="17584" y="7271"/>
                  </a:lnTo>
                  <a:lnTo>
                    <a:pt x="17582" y="7299"/>
                  </a:lnTo>
                  <a:lnTo>
                    <a:pt x="17568" y="7277"/>
                  </a:lnTo>
                  <a:lnTo>
                    <a:pt x="17546" y="7263"/>
                  </a:lnTo>
                  <a:lnTo>
                    <a:pt x="17546" y="7263"/>
                  </a:lnTo>
                  <a:close/>
                  <a:moveTo>
                    <a:pt x="16380" y="9071"/>
                  </a:moveTo>
                  <a:lnTo>
                    <a:pt x="16344" y="9026"/>
                  </a:lnTo>
                  <a:lnTo>
                    <a:pt x="16317" y="9022"/>
                  </a:lnTo>
                  <a:lnTo>
                    <a:pt x="16314" y="9016"/>
                  </a:lnTo>
                  <a:lnTo>
                    <a:pt x="16334" y="8996"/>
                  </a:lnTo>
                  <a:lnTo>
                    <a:pt x="16357" y="8937"/>
                  </a:lnTo>
                  <a:lnTo>
                    <a:pt x="16357" y="8910"/>
                  </a:lnTo>
                  <a:lnTo>
                    <a:pt x="16395" y="8868"/>
                  </a:lnTo>
                  <a:lnTo>
                    <a:pt x="16404" y="8888"/>
                  </a:lnTo>
                  <a:lnTo>
                    <a:pt x="16432" y="8924"/>
                  </a:lnTo>
                  <a:lnTo>
                    <a:pt x="16438" y="8953"/>
                  </a:lnTo>
                  <a:lnTo>
                    <a:pt x="16433" y="8967"/>
                  </a:lnTo>
                  <a:lnTo>
                    <a:pt x="16413" y="8975"/>
                  </a:lnTo>
                  <a:lnTo>
                    <a:pt x="16388" y="9032"/>
                  </a:lnTo>
                  <a:lnTo>
                    <a:pt x="16391" y="9054"/>
                  </a:lnTo>
                  <a:lnTo>
                    <a:pt x="16380" y="9071"/>
                  </a:lnTo>
                  <a:lnTo>
                    <a:pt x="16380" y="9071"/>
                  </a:lnTo>
                  <a:close/>
                  <a:moveTo>
                    <a:pt x="13814" y="8508"/>
                  </a:moveTo>
                  <a:lnTo>
                    <a:pt x="13817" y="8490"/>
                  </a:lnTo>
                  <a:lnTo>
                    <a:pt x="13871" y="8472"/>
                  </a:lnTo>
                  <a:lnTo>
                    <a:pt x="13900" y="8450"/>
                  </a:lnTo>
                  <a:lnTo>
                    <a:pt x="13925" y="8446"/>
                  </a:lnTo>
                  <a:lnTo>
                    <a:pt x="13942" y="8421"/>
                  </a:lnTo>
                  <a:lnTo>
                    <a:pt x="13938" y="8396"/>
                  </a:lnTo>
                  <a:lnTo>
                    <a:pt x="13914" y="8379"/>
                  </a:lnTo>
                  <a:lnTo>
                    <a:pt x="13893" y="8386"/>
                  </a:lnTo>
                  <a:lnTo>
                    <a:pt x="13877" y="8401"/>
                  </a:lnTo>
                  <a:lnTo>
                    <a:pt x="13859" y="8393"/>
                  </a:lnTo>
                  <a:lnTo>
                    <a:pt x="13859" y="8381"/>
                  </a:lnTo>
                  <a:lnTo>
                    <a:pt x="13892" y="8361"/>
                  </a:lnTo>
                  <a:lnTo>
                    <a:pt x="13877" y="8335"/>
                  </a:lnTo>
                  <a:lnTo>
                    <a:pt x="13823" y="8298"/>
                  </a:lnTo>
                  <a:lnTo>
                    <a:pt x="13806" y="8272"/>
                  </a:lnTo>
                  <a:lnTo>
                    <a:pt x="13775" y="8261"/>
                  </a:lnTo>
                  <a:lnTo>
                    <a:pt x="13746" y="8211"/>
                  </a:lnTo>
                  <a:lnTo>
                    <a:pt x="13720" y="8195"/>
                  </a:lnTo>
                  <a:lnTo>
                    <a:pt x="13688" y="8141"/>
                  </a:lnTo>
                  <a:lnTo>
                    <a:pt x="13659" y="8123"/>
                  </a:lnTo>
                  <a:lnTo>
                    <a:pt x="13619" y="8121"/>
                  </a:lnTo>
                  <a:lnTo>
                    <a:pt x="13595" y="8099"/>
                  </a:lnTo>
                  <a:lnTo>
                    <a:pt x="13579" y="8034"/>
                  </a:lnTo>
                  <a:lnTo>
                    <a:pt x="13548" y="7980"/>
                  </a:lnTo>
                  <a:lnTo>
                    <a:pt x="13481" y="7896"/>
                  </a:lnTo>
                  <a:lnTo>
                    <a:pt x="13454" y="7845"/>
                  </a:lnTo>
                  <a:lnTo>
                    <a:pt x="13443" y="7801"/>
                  </a:lnTo>
                  <a:lnTo>
                    <a:pt x="13451" y="7763"/>
                  </a:lnTo>
                  <a:lnTo>
                    <a:pt x="13422" y="7663"/>
                  </a:lnTo>
                  <a:lnTo>
                    <a:pt x="13416" y="7624"/>
                  </a:lnTo>
                  <a:lnTo>
                    <a:pt x="13397" y="7596"/>
                  </a:lnTo>
                  <a:lnTo>
                    <a:pt x="13376" y="7580"/>
                  </a:lnTo>
                  <a:lnTo>
                    <a:pt x="13348" y="7451"/>
                  </a:lnTo>
                  <a:lnTo>
                    <a:pt x="13324" y="7404"/>
                  </a:lnTo>
                  <a:lnTo>
                    <a:pt x="13329" y="7375"/>
                  </a:lnTo>
                  <a:lnTo>
                    <a:pt x="13316" y="7358"/>
                  </a:lnTo>
                  <a:lnTo>
                    <a:pt x="13294" y="7334"/>
                  </a:lnTo>
                  <a:lnTo>
                    <a:pt x="13200" y="7198"/>
                  </a:lnTo>
                  <a:lnTo>
                    <a:pt x="13172" y="7180"/>
                  </a:lnTo>
                  <a:lnTo>
                    <a:pt x="13129" y="7174"/>
                  </a:lnTo>
                  <a:lnTo>
                    <a:pt x="13090" y="7194"/>
                  </a:lnTo>
                  <a:lnTo>
                    <a:pt x="13083" y="7217"/>
                  </a:lnTo>
                  <a:lnTo>
                    <a:pt x="13086" y="7270"/>
                  </a:lnTo>
                  <a:lnTo>
                    <a:pt x="13111" y="7305"/>
                  </a:lnTo>
                  <a:lnTo>
                    <a:pt x="13146" y="7314"/>
                  </a:lnTo>
                  <a:lnTo>
                    <a:pt x="13164" y="7345"/>
                  </a:lnTo>
                  <a:lnTo>
                    <a:pt x="13186" y="7353"/>
                  </a:lnTo>
                  <a:lnTo>
                    <a:pt x="13213" y="7386"/>
                  </a:lnTo>
                  <a:lnTo>
                    <a:pt x="13216" y="7420"/>
                  </a:lnTo>
                  <a:lnTo>
                    <a:pt x="13236" y="7447"/>
                  </a:lnTo>
                  <a:lnTo>
                    <a:pt x="13235" y="7464"/>
                  </a:lnTo>
                  <a:lnTo>
                    <a:pt x="13219" y="7486"/>
                  </a:lnTo>
                  <a:lnTo>
                    <a:pt x="13217" y="7538"/>
                  </a:lnTo>
                  <a:lnTo>
                    <a:pt x="13210" y="7560"/>
                  </a:lnTo>
                  <a:lnTo>
                    <a:pt x="13213" y="7587"/>
                  </a:lnTo>
                  <a:lnTo>
                    <a:pt x="13224" y="7601"/>
                  </a:lnTo>
                  <a:lnTo>
                    <a:pt x="13224" y="7655"/>
                  </a:lnTo>
                  <a:lnTo>
                    <a:pt x="13207" y="7662"/>
                  </a:lnTo>
                  <a:lnTo>
                    <a:pt x="13182" y="7663"/>
                  </a:lnTo>
                  <a:lnTo>
                    <a:pt x="13176" y="7676"/>
                  </a:lnTo>
                  <a:lnTo>
                    <a:pt x="13156" y="7681"/>
                  </a:lnTo>
                  <a:lnTo>
                    <a:pt x="13156" y="7693"/>
                  </a:lnTo>
                  <a:lnTo>
                    <a:pt x="13143" y="7679"/>
                  </a:lnTo>
                  <a:lnTo>
                    <a:pt x="13153" y="7646"/>
                  </a:lnTo>
                  <a:lnTo>
                    <a:pt x="13172" y="7645"/>
                  </a:lnTo>
                  <a:lnTo>
                    <a:pt x="13187" y="7638"/>
                  </a:lnTo>
                  <a:lnTo>
                    <a:pt x="13192" y="7601"/>
                  </a:lnTo>
                  <a:lnTo>
                    <a:pt x="13189" y="7573"/>
                  </a:lnTo>
                  <a:lnTo>
                    <a:pt x="13195" y="7556"/>
                  </a:lnTo>
                  <a:lnTo>
                    <a:pt x="13193" y="7523"/>
                  </a:lnTo>
                  <a:lnTo>
                    <a:pt x="13184" y="7501"/>
                  </a:lnTo>
                  <a:lnTo>
                    <a:pt x="13207" y="7448"/>
                  </a:lnTo>
                  <a:lnTo>
                    <a:pt x="13191" y="7429"/>
                  </a:lnTo>
                  <a:lnTo>
                    <a:pt x="13192" y="7403"/>
                  </a:lnTo>
                  <a:lnTo>
                    <a:pt x="13167" y="7386"/>
                  </a:lnTo>
                  <a:lnTo>
                    <a:pt x="13149" y="7396"/>
                  </a:lnTo>
                  <a:lnTo>
                    <a:pt x="13136" y="7431"/>
                  </a:lnTo>
                  <a:lnTo>
                    <a:pt x="13106" y="7442"/>
                  </a:lnTo>
                  <a:lnTo>
                    <a:pt x="13070" y="7444"/>
                  </a:lnTo>
                  <a:lnTo>
                    <a:pt x="13061" y="7472"/>
                  </a:lnTo>
                  <a:lnTo>
                    <a:pt x="13053" y="7512"/>
                  </a:lnTo>
                  <a:lnTo>
                    <a:pt x="13036" y="7518"/>
                  </a:lnTo>
                  <a:lnTo>
                    <a:pt x="12978" y="7511"/>
                  </a:lnTo>
                  <a:lnTo>
                    <a:pt x="12955" y="7534"/>
                  </a:lnTo>
                  <a:lnTo>
                    <a:pt x="12964" y="7554"/>
                  </a:lnTo>
                  <a:lnTo>
                    <a:pt x="12948" y="7550"/>
                  </a:lnTo>
                  <a:lnTo>
                    <a:pt x="12935" y="7518"/>
                  </a:lnTo>
                  <a:lnTo>
                    <a:pt x="12952" y="7498"/>
                  </a:lnTo>
                  <a:lnTo>
                    <a:pt x="13003" y="7490"/>
                  </a:lnTo>
                  <a:lnTo>
                    <a:pt x="13030" y="7494"/>
                  </a:lnTo>
                  <a:lnTo>
                    <a:pt x="13024" y="7459"/>
                  </a:lnTo>
                  <a:lnTo>
                    <a:pt x="13065" y="7419"/>
                  </a:lnTo>
                  <a:lnTo>
                    <a:pt x="13106" y="7412"/>
                  </a:lnTo>
                  <a:lnTo>
                    <a:pt x="13120" y="7414"/>
                  </a:lnTo>
                  <a:lnTo>
                    <a:pt x="13119" y="7381"/>
                  </a:lnTo>
                  <a:lnTo>
                    <a:pt x="13099" y="7389"/>
                  </a:lnTo>
                  <a:lnTo>
                    <a:pt x="13078" y="7375"/>
                  </a:lnTo>
                  <a:lnTo>
                    <a:pt x="13076" y="7334"/>
                  </a:lnTo>
                  <a:lnTo>
                    <a:pt x="13054" y="7321"/>
                  </a:lnTo>
                  <a:lnTo>
                    <a:pt x="13038" y="7325"/>
                  </a:lnTo>
                  <a:lnTo>
                    <a:pt x="12999" y="7306"/>
                  </a:lnTo>
                  <a:lnTo>
                    <a:pt x="13023" y="7280"/>
                  </a:lnTo>
                  <a:lnTo>
                    <a:pt x="13013" y="7268"/>
                  </a:lnTo>
                  <a:lnTo>
                    <a:pt x="13019" y="7195"/>
                  </a:lnTo>
                  <a:lnTo>
                    <a:pt x="13006" y="7133"/>
                  </a:lnTo>
                  <a:lnTo>
                    <a:pt x="13001" y="7112"/>
                  </a:lnTo>
                  <a:lnTo>
                    <a:pt x="12953" y="7062"/>
                  </a:lnTo>
                  <a:lnTo>
                    <a:pt x="12899" y="7029"/>
                  </a:lnTo>
                  <a:lnTo>
                    <a:pt x="12886" y="6994"/>
                  </a:lnTo>
                  <a:lnTo>
                    <a:pt x="12902" y="6958"/>
                  </a:lnTo>
                  <a:lnTo>
                    <a:pt x="12971" y="6941"/>
                  </a:lnTo>
                  <a:lnTo>
                    <a:pt x="13019" y="6929"/>
                  </a:lnTo>
                  <a:lnTo>
                    <a:pt x="13018" y="6897"/>
                  </a:lnTo>
                  <a:lnTo>
                    <a:pt x="12998" y="6876"/>
                  </a:lnTo>
                  <a:lnTo>
                    <a:pt x="12991" y="6802"/>
                  </a:lnTo>
                  <a:lnTo>
                    <a:pt x="12978" y="6783"/>
                  </a:lnTo>
                  <a:lnTo>
                    <a:pt x="12984" y="6746"/>
                  </a:lnTo>
                  <a:lnTo>
                    <a:pt x="12942" y="6663"/>
                  </a:lnTo>
                  <a:lnTo>
                    <a:pt x="12935" y="6616"/>
                  </a:lnTo>
                  <a:lnTo>
                    <a:pt x="12940" y="6585"/>
                  </a:lnTo>
                  <a:lnTo>
                    <a:pt x="12932" y="6524"/>
                  </a:lnTo>
                  <a:lnTo>
                    <a:pt x="12902" y="6485"/>
                  </a:lnTo>
                  <a:lnTo>
                    <a:pt x="12899" y="6458"/>
                  </a:lnTo>
                  <a:lnTo>
                    <a:pt x="12869" y="6425"/>
                  </a:lnTo>
                  <a:lnTo>
                    <a:pt x="12829" y="6366"/>
                  </a:lnTo>
                  <a:lnTo>
                    <a:pt x="12833" y="6336"/>
                  </a:lnTo>
                  <a:lnTo>
                    <a:pt x="12855" y="6367"/>
                  </a:lnTo>
                  <a:lnTo>
                    <a:pt x="12917" y="6446"/>
                  </a:lnTo>
                  <a:lnTo>
                    <a:pt x="12951" y="6487"/>
                  </a:lnTo>
                  <a:lnTo>
                    <a:pt x="12960" y="6555"/>
                  </a:lnTo>
                  <a:lnTo>
                    <a:pt x="12964" y="6630"/>
                  </a:lnTo>
                  <a:lnTo>
                    <a:pt x="12977" y="6689"/>
                  </a:lnTo>
                  <a:lnTo>
                    <a:pt x="13018" y="6739"/>
                  </a:lnTo>
                  <a:lnTo>
                    <a:pt x="13078" y="6782"/>
                  </a:lnTo>
                  <a:lnTo>
                    <a:pt x="13107" y="6777"/>
                  </a:lnTo>
                  <a:lnTo>
                    <a:pt x="13110" y="6727"/>
                  </a:lnTo>
                  <a:lnTo>
                    <a:pt x="13118" y="6706"/>
                  </a:lnTo>
                  <a:lnTo>
                    <a:pt x="13126" y="6725"/>
                  </a:lnTo>
                  <a:lnTo>
                    <a:pt x="13120" y="6746"/>
                  </a:lnTo>
                  <a:lnTo>
                    <a:pt x="13118" y="6786"/>
                  </a:lnTo>
                  <a:lnTo>
                    <a:pt x="13130" y="6817"/>
                  </a:lnTo>
                  <a:lnTo>
                    <a:pt x="13159" y="6821"/>
                  </a:lnTo>
                  <a:lnTo>
                    <a:pt x="13172" y="6842"/>
                  </a:lnTo>
                  <a:lnTo>
                    <a:pt x="13208" y="6871"/>
                  </a:lnTo>
                  <a:lnTo>
                    <a:pt x="13218" y="6854"/>
                  </a:lnTo>
                  <a:lnTo>
                    <a:pt x="13229" y="6826"/>
                  </a:lnTo>
                  <a:lnTo>
                    <a:pt x="13243" y="6809"/>
                  </a:lnTo>
                  <a:lnTo>
                    <a:pt x="13256" y="6825"/>
                  </a:lnTo>
                  <a:lnTo>
                    <a:pt x="13245" y="6843"/>
                  </a:lnTo>
                  <a:lnTo>
                    <a:pt x="13230" y="6873"/>
                  </a:lnTo>
                  <a:lnTo>
                    <a:pt x="13244" y="6903"/>
                  </a:lnTo>
                  <a:lnTo>
                    <a:pt x="13281" y="6958"/>
                  </a:lnTo>
                  <a:lnTo>
                    <a:pt x="13225" y="6901"/>
                  </a:lnTo>
                  <a:lnTo>
                    <a:pt x="13190" y="6901"/>
                  </a:lnTo>
                  <a:lnTo>
                    <a:pt x="13165" y="6884"/>
                  </a:lnTo>
                  <a:lnTo>
                    <a:pt x="13152" y="6861"/>
                  </a:lnTo>
                  <a:lnTo>
                    <a:pt x="13114" y="6842"/>
                  </a:lnTo>
                  <a:lnTo>
                    <a:pt x="13096" y="6817"/>
                  </a:lnTo>
                  <a:lnTo>
                    <a:pt x="13059" y="6776"/>
                  </a:lnTo>
                  <a:lnTo>
                    <a:pt x="13027" y="6768"/>
                  </a:lnTo>
                  <a:lnTo>
                    <a:pt x="13008" y="6788"/>
                  </a:lnTo>
                  <a:lnTo>
                    <a:pt x="13013" y="6817"/>
                  </a:lnTo>
                  <a:lnTo>
                    <a:pt x="13012" y="6865"/>
                  </a:lnTo>
                  <a:lnTo>
                    <a:pt x="13024" y="6889"/>
                  </a:lnTo>
                  <a:lnTo>
                    <a:pt x="13030" y="6932"/>
                  </a:lnTo>
                  <a:lnTo>
                    <a:pt x="13007" y="6948"/>
                  </a:lnTo>
                  <a:lnTo>
                    <a:pt x="12919" y="6975"/>
                  </a:lnTo>
                  <a:lnTo>
                    <a:pt x="12915" y="6990"/>
                  </a:lnTo>
                  <a:lnTo>
                    <a:pt x="12922" y="7022"/>
                  </a:lnTo>
                  <a:lnTo>
                    <a:pt x="12981" y="7046"/>
                  </a:lnTo>
                  <a:lnTo>
                    <a:pt x="13018" y="7089"/>
                  </a:lnTo>
                  <a:lnTo>
                    <a:pt x="13032" y="7130"/>
                  </a:lnTo>
                  <a:lnTo>
                    <a:pt x="13063" y="7163"/>
                  </a:lnTo>
                  <a:lnTo>
                    <a:pt x="13104" y="7141"/>
                  </a:lnTo>
                  <a:lnTo>
                    <a:pt x="13111" y="7113"/>
                  </a:lnTo>
                  <a:lnTo>
                    <a:pt x="13127" y="7098"/>
                  </a:lnTo>
                  <a:lnTo>
                    <a:pt x="13147" y="7122"/>
                  </a:lnTo>
                  <a:lnTo>
                    <a:pt x="13176" y="7128"/>
                  </a:lnTo>
                  <a:lnTo>
                    <a:pt x="13198" y="7134"/>
                  </a:lnTo>
                  <a:lnTo>
                    <a:pt x="13224" y="7171"/>
                  </a:lnTo>
                  <a:lnTo>
                    <a:pt x="13277" y="7259"/>
                  </a:lnTo>
                  <a:lnTo>
                    <a:pt x="13341" y="7340"/>
                  </a:lnTo>
                  <a:lnTo>
                    <a:pt x="13358" y="7366"/>
                  </a:lnTo>
                  <a:lnTo>
                    <a:pt x="13358" y="7399"/>
                  </a:lnTo>
                  <a:lnTo>
                    <a:pt x="13383" y="7517"/>
                  </a:lnTo>
                  <a:lnTo>
                    <a:pt x="13400" y="7564"/>
                  </a:lnTo>
                  <a:lnTo>
                    <a:pt x="13427" y="7581"/>
                  </a:lnTo>
                  <a:lnTo>
                    <a:pt x="13442" y="7614"/>
                  </a:lnTo>
                  <a:lnTo>
                    <a:pt x="13453" y="7671"/>
                  </a:lnTo>
                  <a:lnTo>
                    <a:pt x="13462" y="7737"/>
                  </a:lnTo>
                  <a:lnTo>
                    <a:pt x="13491" y="7779"/>
                  </a:lnTo>
                  <a:lnTo>
                    <a:pt x="13540" y="7821"/>
                  </a:lnTo>
                  <a:lnTo>
                    <a:pt x="13515" y="7818"/>
                  </a:lnTo>
                  <a:lnTo>
                    <a:pt x="13483" y="7799"/>
                  </a:lnTo>
                  <a:lnTo>
                    <a:pt x="13473" y="7803"/>
                  </a:lnTo>
                  <a:lnTo>
                    <a:pt x="13468" y="7819"/>
                  </a:lnTo>
                  <a:lnTo>
                    <a:pt x="13486" y="7856"/>
                  </a:lnTo>
                  <a:lnTo>
                    <a:pt x="13535" y="7914"/>
                  </a:lnTo>
                  <a:lnTo>
                    <a:pt x="13574" y="7964"/>
                  </a:lnTo>
                  <a:lnTo>
                    <a:pt x="13603" y="8027"/>
                  </a:lnTo>
                  <a:lnTo>
                    <a:pt x="13628" y="8093"/>
                  </a:lnTo>
                  <a:lnTo>
                    <a:pt x="13646" y="8106"/>
                  </a:lnTo>
                  <a:lnTo>
                    <a:pt x="13680" y="8127"/>
                  </a:lnTo>
                  <a:lnTo>
                    <a:pt x="13702" y="8145"/>
                  </a:lnTo>
                  <a:lnTo>
                    <a:pt x="13706" y="8166"/>
                  </a:lnTo>
                  <a:lnTo>
                    <a:pt x="13730" y="8190"/>
                  </a:lnTo>
                  <a:lnTo>
                    <a:pt x="13763" y="8209"/>
                  </a:lnTo>
                  <a:lnTo>
                    <a:pt x="13783" y="8243"/>
                  </a:lnTo>
                  <a:lnTo>
                    <a:pt x="13811" y="8260"/>
                  </a:lnTo>
                  <a:lnTo>
                    <a:pt x="13864" y="8306"/>
                  </a:lnTo>
                  <a:lnTo>
                    <a:pt x="13896" y="8320"/>
                  </a:lnTo>
                  <a:lnTo>
                    <a:pt x="13959" y="8364"/>
                  </a:lnTo>
                  <a:lnTo>
                    <a:pt x="13984" y="8393"/>
                  </a:lnTo>
                  <a:lnTo>
                    <a:pt x="14008" y="8408"/>
                  </a:lnTo>
                  <a:lnTo>
                    <a:pt x="14024" y="8401"/>
                  </a:lnTo>
                  <a:lnTo>
                    <a:pt x="14046" y="8395"/>
                  </a:lnTo>
                  <a:lnTo>
                    <a:pt x="14072" y="8351"/>
                  </a:lnTo>
                  <a:lnTo>
                    <a:pt x="14094" y="8303"/>
                  </a:lnTo>
                  <a:lnTo>
                    <a:pt x="14095" y="8235"/>
                  </a:lnTo>
                  <a:lnTo>
                    <a:pt x="14118" y="8213"/>
                  </a:lnTo>
                  <a:lnTo>
                    <a:pt x="14168" y="8154"/>
                  </a:lnTo>
                  <a:lnTo>
                    <a:pt x="14186" y="8111"/>
                  </a:lnTo>
                  <a:lnTo>
                    <a:pt x="14203" y="8089"/>
                  </a:lnTo>
                  <a:lnTo>
                    <a:pt x="14205" y="8068"/>
                  </a:lnTo>
                  <a:lnTo>
                    <a:pt x="14192" y="8054"/>
                  </a:lnTo>
                  <a:lnTo>
                    <a:pt x="14187" y="8031"/>
                  </a:lnTo>
                  <a:lnTo>
                    <a:pt x="14231" y="7995"/>
                  </a:lnTo>
                  <a:lnTo>
                    <a:pt x="14233" y="7950"/>
                  </a:lnTo>
                  <a:lnTo>
                    <a:pt x="14266" y="7904"/>
                  </a:lnTo>
                  <a:lnTo>
                    <a:pt x="14269" y="7869"/>
                  </a:lnTo>
                  <a:lnTo>
                    <a:pt x="14285" y="7845"/>
                  </a:lnTo>
                  <a:lnTo>
                    <a:pt x="14286" y="7825"/>
                  </a:lnTo>
                  <a:lnTo>
                    <a:pt x="14327" y="7759"/>
                  </a:lnTo>
                  <a:lnTo>
                    <a:pt x="14328" y="7730"/>
                  </a:lnTo>
                  <a:lnTo>
                    <a:pt x="14340" y="7696"/>
                  </a:lnTo>
                  <a:lnTo>
                    <a:pt x="14330" y="7630"/>
                  </a:lnTo>
                  <a:lnTo>
                    <a:pt x="14358" y="7515"/>
                  </a:lnTo>
                  <a:lnTo>
                    <a:pt x="14361" y="7421"/>
                  </a:lnTo>
                  <a:lnTo>
                    <a:pt x="14370" y="7392"/>
                  </a:lnTo>
                  <a:lnTo>
                    <a:pt x="14350" y="7322"/>
                  </a:lnTo>
                  <a:lnTo>
                    <a:pt x="14315" y="7266"/>
                  </a:lnTo>
                  <a:lnTo>
                    <a:pt x="14321" y="7234"/>
                  </a:lnTo>
                  <a:lnTo>
                    <a:pt x="14335" y="7206"/>
                  </a:lnTo>
                  <a:lnTo>
                    <a:pt x="14358" y="7176"/>
                  </a:lnTo>
                  <a:lnTo>
                    <a:pt x="14382" y="7182"/>
                  </a:lnTo>
                  <a:lnTo>
                    <a:pt x="14411" y="7181"/>
                  </a:lnTo>
                  <a:lnTo>
                    <a:pt x="14430" y="7200"/>
                  </a:lnTo>
                  <a:lnTo>
                    <a:pt x="14438" y="7229"/>
                  </a:lnTo>
                  <a:lnTo>
                    <a:pt x="14450" y="7259"/>
                  </a:lnTo>
                  <a:lnTo>
                    <a:pt x="14447" y="7305"/>
                  </a:lnTo>
                  <a:lnTo>
                    <a:pt x="14475" y="7386"/>
                  </a:lnTo>
                  <a:lnTo>
                    <a:pt x="14475" y="7428"/>
                  </a:lnTo>
                  <a:lnTo>
                    <a:pt x="14492" y="7506"/>
                  </a:lnTo>
                  <a:lnTo>
                    <a:pt x="14489" y="7561"/>
                  </a:lnTo>
                  <a:lnTo>
                    <a:pt x="14502" y="7604"/>
                  </a:lnTo>
                  <a:lnTo>
                    <a:pt x="14507" y="7629"/>
                  </a:lnTo>
                  <a:lnTo>
                    <a:pt x="14535" y="7652"/>
                  </a:lnTo>
                  <a:lnTo>
                    <a:pt x="14562" y="7680"/>
                  </a:lnTo>
                  <a:lnTo>
                    <a:pt x="14556" y="7717"/>
                  </a:lnTo>
                  <a:lnTo>
                    <a:pt x="14543" y="7753"/>
                  </a:lnTo>
                  <a:lnTo>
                    <a:pt x="14558" y="7797"/>
                  </a:lnTo>
                  <a:lnTo>
                    <a:pt x="14567" y="7832"/>
                  </a:lnTo>
                  <a:lnTo>
                    <a:pt x="14554" y="7857"/>
                  </a:lnTo>
                  <a:lnTo>
                    <a:pt x="14538" y="7847"/>
                  </a:lnTo>
                  <a:lnTo>
                    <a:pt x="14536" y="7814"/>
                  </a:lnTo>
                  <a:lnTo>
                    <a:pt x="14525" y="7792"/>
                  </a:lnTo>
                  <a:lnTo>
                    <a:pt x="14525" y="7769"/>
                  </a:lnTo>
                  <a:lnTo>
                    <a:pt x="14505" y="7757"/>
                  </a:lnTo>
                  <a:lnTo>
                    <a:pt x="14470" y="7786"/>
                  </a:lnTo>
                  <a:lnTo>
                    <a:pt x="14470" y="7824"/>
                  </a:lnTo>
                  <a:lnTo>
                    <a:pt x="14456" y="7864"/>
                  </a:lnTo>
                  <a:lnTo>
                    <a:pt x="14460" y="7889"/>
                  </a:lnTo>
                  <a:lnTo>
                    <a:pt x="14480" y="7875"/>
                  </a:lnTo>
                  <a:lnTo>
                    <a:pt x="14492" y="7851"/>
                  </a:lnTo>
                  <a:lnTo>
                    <a:pt x="14507" y="7854"/>
                  </a:lnTo>
                  <a:lnTo>
                    <a:pt x="14548" y="7885"/>
                  </a:lnTo>
                  <a:lnTo>
                    <a:pt x="14538" y="7908"/>
                  </a:lnTo>
                  <a:lnTo>
                    <a:pt x="14514" y="7931"/>
                  </a:lnTo>
                  <a:lnTo>
                    <a:pt x="14486" y="7931"/>
                  </a:lnTo>
                  <a:lnTo>
                    <a:pt x="14466" y="7962"/>
                  </a:lnTo>
                  <a:lnTo>
                    <a:pt x="14446" y="8029"/>
                  </a:lnTo>
                  <a:lnTo>
                    <a:pt x="14393" y="8110"/>
                  </a:lnTo>
                  <a:lnTo>
                    <a:pt x="14380" y="8116"/>
                  </a:lnTo>
                  <a:lnTo>
                    <a:pt x="14342" y="8140"/>
                  </a:lnTo>
                  <a:lnTo>
                    <a:pt x="14328" y="8165"/>
                  </a:lnTo>
                  <a:lnTo>
                    <a:pt x="14271" y="8220"/>
                  </a:lnTo>
                  <a:lnTo>
                    <a:pt x="14263" y="8248"/>
                  </a:lnTo>
                  <a:lnTo>
                    <a:pt x="14243" y="8260"/>
                  </a:lnTo>
                  <a:lnTo>
                    <a:pt x="14207" y="8261"/>
                  </a:lnTo>
                  <a:lnTo>
                    <a:pt x="14176" y="8277"/>
                  </a:lnTo>
                  <a:lnTo>
                    <a:pt x="14173" y="8307"/>
                  </a:lnTo>
                  <a:lnTo>
                    <a:pt x="14185" y="8319"/>
                  </a:lnTo>
                  <a:lnTo>
                    <a:pt x="14188" y="8361"/>
                  </a:lnTo>
                  <a:lnTo>
                    <a:pt x="14175" y="8410"/>
                  </a:lnTo>
                  <a:lnTo>
                    <a:pt x="14142" y="8453"/>
                  </a:lnTo>
                  <a:lnTo>
                    <a:pt x="14102" y="8476"/>
                  </a:lnTo>
                  <a:lnTo>
                    <a:pt x="14067" y="8484"/>
                  </a:lnTo>
                  <a:lnTo>
                    <a:pt x="14032" y="8513"/>
                  </a:lnTo>
                  <a:lnTo>
                    <a:pt x="14004" y="8513"/>
                  </a:lnTo>
                  <a:lnTo>
                    <a:pt x="13938" y="8533"/>
                  </a:lnTo>
                  <a:lnTo>
                    <a:pt x="13905" y="8530"/>
                  </a:lnTo>
                  <a:lnTo>
                    <a:pt x="13850" y="8526"/>
                  </a:lnTo>
                  <a:lnTo>
                    <a:pt x="13814" y="8508"/>
                  </a:lnTo>
                  <a:lnTo>
                    <a:pt x="13814" y="8508"/>
                  </a:lnTo>
                  <a:close/>
                  <a:moveTo>
                    <a:pt x="6572" y="10888"/>
                  </a:moveTo>
                  <a:lnTo>
                    <a:pt x="6508" y="10886"/>
                  </a:lnTo>
                  <a:lnTo>
                    <a:pt x="6479" y="10867"/>
                  </a:lnTo>
                  <a:lnTo>
                    <a:pt x="6474" y="10829"/>
                  </a:lnTo>
                  <a:lnTo>
                    <a:pt x="6483" y="10814"/>
                  </a:lnTo>
                  <a:lnTo>
                    <a:pt x="6473" y="10759"/>
                  </a:lnTo>
                  <a:lnTo>
                    <a:pt x="6473" y="10720"/>
                  </a:lnTo>
                  <a:lnTo>
                    <a:pt x="6496" y="10680"/>
                  </a:lnTo>
                  <a:lnTo>
                    <a:pt x="6502" y="10640"/>
                  </a:lnTo>
                  <a:lnTo>
                    <a:pt x="6496" y="10592"/>
                  </a:lnTo>
                  <a:lnTo>
                    <a:pt x="6500" y="10559"/>
                  </a:lnTo>
                  <a:lnTo>
                    <a:pt x="6525" y="10538"/>
                  </a:lnTo>
                  <a:lnTo>
                    <a:pt x="6529" y="10550"/>
                  </a:lnTo>
                  <a:lnTo>
                    <a:pt x="6538" y="10590"/>
                  </a:lnTo>
                  <a:lnTo>
                    <a:pt x="6567" y="10603"/>
                  </a:lnTo>
                  <a:lnTo>
                    <a:pt x="6600" y="10575"/>
                  </a:lnTo>
                  <a:lnTo>
                    <a:pt x="6609" y="10552"/>
                  </a:lnTo>
                  <a:lnTo>
                    <a:pt x="6619" y="10498"/>
                  </a:lnTo>
                  <a:lnTo>
                    <a:pt x="6639" y="10476"/>
                  </a:lnTo>
                  <a:lnTo>
                    <a:pt x="6642" y="10495"/>
                  </a:lnTo>
                  <a:lnTo>
                    <a:pt x="6642" y="10519"/>
                  </a:lnTo>
                  <a:lnTo>
                    <a:pt x="6657" y="10521"/>
                  </a:lnTo>
                  <a:lnTo>
                    <a:pt x="6688" y="10532"/>
                  </a:lnTo>
                  <a:lnTo>
                    <a:pt x="6708" y="10516"/>
                  </a:lnTo>
                  <a:lnTo>
                    <a:pt x="6738" y="10517"/>
                  </a:lnTo>
                  <a:lnTo>
                    <a:pt x="6768" y="10511"/>
                  </a:lnTo>
                  <a:lnTo>
                    <a:pt x="6799" y="10479"/>
                  </a:lnTo>
                  <a:lnTo>
                    <a:pt x="6806" y="10446"/>
                  </a:lnTo>
                  <a:lnTo>
                    <a:pt x="6797" y="10424"/>
                  </a:lnTo>
                  <a:lnTo>
                    <a:pt x="6751" y="10418"/>
                  </a:lnTo>
                  <a:lnTo>
                    <a:pt x="6733" y="10411"/>
                  </a:lnTo>
                  <a:lnTo>
                    <a:pt x="6717" y="10413"/>
                  </a:lnTo>
                  <a:lnTo>
                    <a:pt x="6693" y="10403"/>
                  </a:lnTo>
                  <a:lnTo>
                    <a:pt x="6702" y="10382"/>
                  </a:lnTo>
                  <a:lnTo>
                    <a:pt x="6731" y="10365"/>
                  </a:lnTo>
                  <a:lnTo>
                    <a:pt x="6751" y="10383"/>
                  </a:lnTo>
                  <a:lnTo>
                    <a:pt x="6768" y="10364"/>
                  </a:lnTo>
                  <a:lnTo>
                    <a:pt x="6787" y="10374"/>
                  </a:lnTo>
                  <a:lnTo>
                    <a:pt x="6793" y="10405"/>
                  </a:lnTo>
                  <a:lnTo>
                    <a:pt x="6824" y="10415"/>
                  </a:lnTo>
                  <a:lnTo>
                    <a:pt x="6857" y="10374"/>
                  </a:lnTo>
                  <a:lnTo>
                    <a:pt x="6878" y="10326"/>
                  </a:lnTo>
                  <a:lnTo>
                    <a:pt x="6903" y="10312"/>
                  </a:lnTo>
                  <a:lnTo>
                    <a:pt x="6884" y="10337"/>
                  </a:lnTo>
                  <a:lnTo>
                    <a:pt x="6857" y="10398"/>
                  </a:lnTo>
                  <a:lnTo>
                    <a:pt x="6832" y="10445"/>
                  </a:lnTo>
                  <a:lnTo>
                    <a:pt x="6826" y="10519"/>
                  </a:lnTo>
                  <a:lnTo>
                    <a:pt x="6827" y="10539"/>
                  </a:lnTo>
                  <a:lnTo>
                    <a:pt x="6821" y="10561"/>
                  </a:lnTo>
                  <a:lnTo>
                    <a:pt x="6860" y="10616"/>
                  </a:lnTo>
                  <a:lnTo>
                    <a:pt x="6878" y="10661"/>
                  </a:lnTo>
                  <a:lnTo>
                    <a:pt x="6869" y="10687"/>
                  </a:lnTo>
                  <a:lnTo>
                    <a:pt x="6847" y="10756"/>
                  </a:lnTo>
                  <a:lnTo>
                    <a:pt x="6843" y="10814"/>
                  </a:lnTo>
                  <a:lnTo>
                    <a:pt x="6838" y="10854"/>
                  </a:lnTo>
                  <a:lnTo>
                    <a:pt x="6765" y="10905"/>
                  </a:lnTo>
                  <a:lnTo>
                    <a:pt x="6738" y="10927"/>
                  </a:lnTo>
                  <a:lnTo>
                    <a:pt x="6695" y="10926"/>
                  </a:lnTo>
                  <a:lnTo>
                    <a:pt x="6652" y="10929"/>
                  </a:lnTo>
                  <a:lnTo>
                    <a:pt x="6612" y="10900"/>
                  </a:lnTo>
                  <a:lnTo>
                    <a:pt x="6612" y="10900"/>
                  </a:lnTo>
                  <a:lnTo>
                    <a:pt x="6592" y="10895"/>
                  </a:lnTo>
                  <a:lnTo>
                    <a:pt x="6578" y="10890"/>
                  </a:lnTo>
                  <a:lnTo>
                    <a:pt x="6572" y="10888"/>
                  </a:lnTo>
                  <a:lnTo>
                    <a:pt x="6572" y="10888"/>
                  </a:lnTo>
                  <a:close/>
                  <a:moveTo>
                    <a:pt x="9284" y="8081"/>
                  </a:moveTo>
                  <a:lnTo>
                    <a:pt x="9236" y="8074"/>
                  </a:lnTo>
                  <a:lnTo>
                    <a:pt x="9210" y="8041"/>
                  </a:lnTo>
                  <a:lnTo>
                    <a:pt x="9225" y="8024"/>
                  </a:lnTo>
                  <a:lnTo>
                    <a:pt x="9256" y="8004"/>
                  </a:lnTo>
                  <a:lnTo>
                    <a:pt x="9253" y="7980"/>
                  </a:lnTo>
                  <a:lnTo>
                    <a:pt x="9228" y="7975"/>
                  </a:lnTo>
                  <a:lnTo>
                    <a:pt x="9215" y="7993"/>
                  </a:lnTo>
                  <a:lnTo>
                    <a:pt x="9185" y="8029"/>
                  </a:lnTo>
                  <a:lnTo>
                    <a:pt x="9178" y="8017"/>
                  </a:lnTo>
                  <a:lnTo>
                    <a:pt x="9182" y="7998"/>
                  </a:lnTo>
                  <a:lnTo>
                    <a:pt x="9202" y="7991"/>
                  </a:lnTo>
                  <a:lnTo>
                    <a:pt x="9192" y="7976"/>
                  </a:lnTo>
                  <a:lnTo>
                    <a:pt x="9174" y="7973"/>
                  </a:lnTo>
                  <a:lnTo>
                    <a:pt x="9126" y="8011"/>
                  </a:lnTo>
                  <a:lnTo>
                    <a:pt x="9129" y="8029"/>
                  </a:lnTo>
                  <a:lnTo>
                    <a:pt x="9116" y="8041"/>
                  </a:lnTo>
                  <a:lnTo>
                    <a:pt x="9100" y="8028"/>
                  </a:lnTo>
                  <a:lnTo>
                    <a:pt x="9089" y="8011"/>
                  </a:lnTo>
                  <a:lnTo>
                    <a:pt x="9069" y="8018"/>
                  </a:lnTo>
                  <a:lnTo>
                    <a:pt x="9052" y="8059"/>
                  </a:lnTo>
                  <a:lnTo>
                    <a:pt x="9059" y="8072"/>
                  </a:lnTo>
                  <a:lnTo>
                    <a:pt x="9090" y="8070"/>
                  </a:lnTo>
                  <a:lnTo>
                    <a:pt x="9102" y="8076"/>
                  </a:lnTo>
                  <a:lnTo>
                    <a:pt x="9110" y="8070"/>
                  </a:lnTo>
                  <a:lnTo>
                    <a:pt x="9135" y="8089"/>
                  </a:lnTo>
                  <a:lnTo>
                    <a:pt x="9177" y="8079"/>
                  </a:lnTo>
                  <a:lnTo>
                    <a:pt x="9212" y="8090"/>
                  </a:lnTo>
                  <a:lnTo>
                    <a:pt x="9221" y="8086"/>
                  </a:lnTo>
                  <a:lnTo>
                    <a:pt x="9245" y="8095"/>
                  </a:lnTo>
                  <a:lnTo>
                    <a:pt x="9245" y="8105"/>
                  </a:lnTo>
                  <a:lnTo>
                    <a:pt x="9289" y="8109"/>
                  </a:lnTo>
                  <a:lnTo>
                    <a:pt x="9293" y="8089"/>
                  </a:lnTo>
                  <a:lnTo>
                    <a:pt x="9284" y="8081"/>
                  </a:lnTo>
                  <a:lnTo>
                    <a:pt x="9284" y="8081"/>
                  </a:lnTo>
                  <a:close/>
                  <a:moveTo>
                    <a:pt x="9306" y="7982"/>
                  </a:moveTo>
                  <a:lnTo>
                    <a:pt x="9301" y="7973"/>
                  </a:lnTo>
                  <a:lnTo>
                    <a:pt x="9310" y="7946"/>
                  </a:lnTo>
                  <a:lnTo>
                    <a:pt x="9336" y="7946"/>
                  </a:lnTo>
                  <a:lnTo>
                    <a:pt x="9349" y="7959"/>
                  </a:lnTo>
                  <a:lnTo>
                    <a:pt x="9342" y="7979"/>
                  </a:lnTo>
                  <a:lnTo>
                    <a:pt x="9322" y="7987"/>
                  </a:lnTo>
                  <a:lnTo>
                    <a:pt x="9306" y="7982"/>
                  </a:lnTo>
                  <a:lnTo>
                    <a:pt x="9306" y="7982"/>
                  </a:lnTo>
                  <a:close/>
                  <a:moveTo>
                    <a:pt x="9506" y="7828"/>
                  </a:moveTo>
                  <a:lnTo>
                    <a:pt x="9499" y="7814"/>
                  </a:lnTo>
                  <a:lnTo>
                    <a:pt x="9504" y="7800"/>
                  </a:lnTo>
                  <a:lnTo>
                    <a:pt x="9558" y="7778"/>
                  </a:lnTo>
                  <a:lnTo>
                    <a:pt x="9571" y="7798"/>
                  </a:lnTo>
                  <a:lnTo>
                    <a:pt x="9532" y="7827"/>
                  </a:lnTo>
                  <a:lnTo>
                    <a:pt x="9506" y="7828"/>
                  </a:lnTo>
                  <a:lnTo>
                    <a:pt x="9506" y="7828"/>
                  </a:lnTo>
                  <a:close/>
                  <a:moveTo>
                    <a:pt x="9869" y="8260"/>
                  </a:moveTo>
                  <a:lnTo>
                    <a:pt x="9872" y="8208"/>
                  </a:lnTo>
                  <a:lnTo>
                    <a:pt x="9897" y="8186"/>
                  </a:lnTo>
                  <a:lnTo>
                    <a:pt x="9930" y="8140"/>
                  </a:lnTo>
                  <a:lnTo>
                    <a:pt x="9950" y="8093"/>
                  </a:lnTo>
                  <a:lnTo>
                    <a:pt x="9983" y="8076"/>
                  </a:lnTo>
                  <a:lnTo>
                    <a:pt x="10004" y="8043"/>
                  </a:lnTo>
                  <a:lnTo>
                    <a:pt x="10061" y="8002"/>
                  </a:lnTo>
                  <a:lnTo>
                    <a:pt x="10070" y="7962"/>
                  </a:lnTo>
                  <a:lnTo>
                    <a:pt x="10050" y="7922"/>
                  </a:lnTo>
                  <a:lnTo>
                    <a:pt x="10056" y="7889"/>
                  </a:lnTo>
                  <a:lnTo>
                    <a:pt x="10070" y="7877"/>
                  </a:lnTo>
                  <a:lnTo>
                    <a:pt x="10103" y="7908"/>
                  </a:lnTo>
                  <a:lnTo>
                    <a:pt x="10110" y="7966"/>
                  </a:lnTo>
                  <a:lnTo>
                    <a:pt x="10099" y="7984"/>
                  </a:lnTo>
                  <a:lnTo>
                    <a:pt x="10096" y="8000"/>
                  </a:lnTo>
                  <a:lnTo>
                    <a:pt x="10042" y="8046"/>
                  </a:lnTo>
                  <a:lnTo>
                    <a:pt x="10014" y="8106"/>
                  </a:lnTo>
                  <a:lnTo>
                    <a:pt x="9963" y="8135"/>
                  </a:lnTo>
                  <a:lnTo>
                    <a:pt x="9930" y="8175"/>
                  </a:lnTo>
                  <a:lnTo>
                    <a:pt x="9896" y="8228"/>
                  </a:lnTo>
                  <a:lnTo>
                    <a:pt x="9878" y="8241"/>
                  </a:lnTo>
                  <a:lnTo>
                    <a:pt x="9869" y="8260"/>
                  </a:lnTo>
                  <a:lnTo>
                    <a:pt x="9869" y="8260"/>
                  </a:lnTo>
                  <a:close/>
                  <a:moveTo>
                    <a:pt x="13281" y="8928"/>
                  </a:moveTo>
                  <a:lnTo>
                    <a:pt x="13278" y="8894"/>
                  </a:lnTo>
                  <a:lnTo>
                    <a:pt x="13283" y="8874"/>
                  </a:lnTo>
                  <a:lnTo>
                    <a:pt x="13299" y="8848"/>
                  </a:lnTo>
                  <a:lnTo>
                    <a:pt x="13270" y="8796"/>
                  </a:lnTo>
                  <a:lnTo>
                    <a:pt x="13277" y="8749"/>
                  </a:lnTo>
                  <a:lnTo>
                    <a:pt x="13276" y="8718"/>
                  </a:lnTo>
                  <a:lnTo>
                    <a:pt x="13265" y="8702"/>
                  </a:lnTo>
                  <a:lnTo>
                    <a:pt x="13234" y="8685"/>
                  </a:lnTo>
                  <a:lnTo>
                    <a:pt x="13228" y="8673"/>
                  </a:lnTo>
                  <a:lnTo>
                    <a:pt x="13244" y="8661"/>
                  </a:lnTo>
                  <a:lnTo>
                    <a:pt x="13263" y="8661"/>
                  </a:lnTo>
                  <a:lnTo>
                    <a:pt x="13270" y="8645"/>
                  </a:lnTo>
                  <a:lnTo>
                    <a:pt x="13262" y="8631"/>
                  </a:lnTo>
                  <a:lnTo>
                    <a:pt x="13236" y="8630"/>
                  </a:lnTo>
                  <a:lnTo>
                    <a:pt x="13228" y="8618"/>
                  </a:lnTo>
                  <a:lnTo>
                    <a:pt x="13235" y="8607"/>
                  </a:lnTo>
                  <a:lnTo>
                    <a:pt x="13268" y="8584"/>
                  </a:lnTo>
                  <a:lnTo>
                    <a:pt x="13275" y="8602"/>
                  </a:lnTo>
                  <a:lnTo>
                    <a:pt x="13316" y="8617"/>
                  </a:lnTo>
                  <a:lnTo>
                    <a:pt x="13326" y="8631"/>
                  </a:lnTo>
                  <a:lnTo>
                    <a:pt x="13338" y="8678"/>
                  </a:lnTo>
                  <a:lnTo>
                    <a:pt x="13326" y="8725"/>
                  </a:lnTo>
                  <a:lnTo>
                    <a:pt x="13329" y="8742"/>
                  </a:lnTo>
                  <a:lnTo>
                    <a:pt x="13326" y="8777"/>
                  </a:lnTo>
                  <a:lnTo>
                    <a:pt x="13325" y="8840"/>
                  </a:lnTo>
                  <a:lnTo>
                    <a:pt x="13359" y="8869"/>
                  </a:lnTo>
                  <a:lnTo>
                    <a:pt x="13354" y="8879"/>
                  </a:lnTo>
                  <a:lnTo>
                    <a:pt x="13332" y="8886"/>
                  </a:lnTo>
                  <a:lnTo>
                    <a:pt x="13310" y="8885"/>
                  </a:lnTo>
                  <a:lnTo>
                    <a:pt x="13304" y="8907"/>
                  </a:lnTo>
                  <a:lnTo>
                    <a:pt x="13290" y="8919"/>
                  </a:lnTo>
                  <a:lnTo>
                    <a:pt x="13281" y="8928"/>
                  </a:lnTo>
                  <a:lnTo>
                    <a:pt x="13281" y="8928"/>
                  </a:lnTo>
                  <a:close/>
                  <a:moveTo>
                    <a:pt x="12001" y="8709"/>
                  </a:moveTo>
                  <a:lnTo>
                    <a:pt x="11899" y="8692"/>
                  </a:lnTo>
                  <a:lnTo>
                    <a:pt x="11845" y="8652"/>
                  </a:lnTo>
                  <a:lnTo>
                    <a:pt x="11833" y="8597"/>
                  </a:lnTo>
                  <a:lnTo>
                    <a:pt x="11846" y="8564"/>
                  </a:lnTo>
                  <a:lnTo>
                    <a:pt x="11854" y="8531"/>
                  </a:lnTo>
                  <a:lnTo>
                    <a:pt x="11821" y="8487"/>
                  </a:lnTo>
                  <a:lnTo>
                    <a:pt x="11803" y="8464"/>
                  </a:lnTo>
                  <a:lnTo>
                    <a:pt x="11781" y="8465"/>
                  </a:lnTo>
                  <a:lnTo>
                    <a:pt x="11760" y="8483"/>
                  </a:lnTo>
                  <a:lnTo>
                    <a:pt x="11722" y="8471"/>
                  </a:lnTo>
                  <a:lnTo>
                    <a:pt x="11693" y="8473"/>
                  </a:lnTo>
                  <a:lnTo>
                    <a:pt x="11665" y="8460"/>
                  </a:lnTo>
                  <a:lnTo>
                    <a:pt x="11645" y="8434"/>
                  </a:lnTo>
                  <a:lnTo>
                    <a:pt x="11654" y="8411"/>
                  </a:lnTo>
                  <a:lnTo>
                    <a:pt x="11631" y="8432"/>
                  </a:lnTo>
                  <a:lnTo>
                    <a:pt x="11631" y="8467"/>
                  </a:lnTo>
                  <a:lnTo>
                    <a:pt x="11671" y="8503"/>
                  </a:lnTo>
                  <a:lnTo>
                    <a:pt x="11695" y="8494"/>
                  </a:lnTo>
                  <a:lnTo>
                    <a:pt x="11709" y="8505"/>
                  </a:lnTo>
                  <a:lnTo>
                    <a:pt x="11744" y="8504"/>
                  </a:lnTo>
                  <a:lnTo>
                    <a:pt x="11763" y="8511"/>
                  </a:lnTo>
                  <a:lnTo>
                    <a:pt x="11806" y="8510"/>
                  </a:lnTo>
                  <a:lnTo>
                    <a:pt x="11822" y="8530"/>
                  </a:lnTo>
                  <a:lnTo>
                    <a:pt x="11830" y="8563"/>
                  </a:lnTo>
                  <a:lnTo>
                    <a:pt x="11815" y="8598"/>
                  </a:lnTo>
                  <a:lnTo>
                    <a:pt x="11813" y="8646"/>
                  </a:lnTo>
                  <a:lnTo>
                    <a:pt x="11823" y="8675"/>
                  </a:lnTo>
                  <a:lnTo>
                    <a:pt x="11879" y="8702"/>
                  </a:lnTo>
                  <a:lnTo>
                    <a:pt x="11885" y="8715"/>
                  </a:lnTo>
                  <a:lnTo>
                    <a:pt x="11921" y="8724"/>
                  </a:lnTo>
                  <a:lnTo>
                    <a:pt x="11944" y="8719"/>
                  </a:lnTo>
                  <a:lnTo>
                    <a:pt x="11969" y="8731"/>
                  </a:lnTo>
                  <a:lnTo>
                    <a:pt x="12001" y="8709"/>
                  </a:lnTo>
                  <a:lnTo>
                    <a:pt x="12001" y="8709"/>
                  </a:lnTo>
                  <a:close/>
                  <a:moveTo>
                    <a:pt x="12015" y="9135"/>
                  </a:moveTo>
                  <a:lnTo>
                    <a:pt x="11998" y="9112"/>
                  </a:lnTo>
                  <a:lnTo>
                    <a:pt x="11983" y="9103"/>
                  </a:lnTo>
                  <a:lnTo>
                    <a:pt x="11986" y="9080"/>
                  </a:lnTo>
                  <a:lnTo>
                    <a:pt x="11981" y="9060"/>
                  </a:lnTo>
                  <a:lnTo>
                    <a:pt x="11962" y="9044"/>
                  </a:lnTo>
                  <a:lnTo>
                    <a:pt x="11970" y="9019"/>
                  </a:lnTo>
                  <a:lnTo>
                    <a:pt x="11993" y="8990"/>
                  </a:lnTo>
                  <a:lnTo>
                    <a:pt x="12012" y="8986"/>
                  </a:lnTo>
                  <a:lnTo>
                    <a:pt x="12028" y="8961"/>
                  </a:lnTo>
                  <a:lnTo>
                    <a:pt x="12045" y="8954"/>
                  </a:lnTo>
                  <a:lnTo>
                    <a:pt x="12079" y="8977"/>
                  </a:lnTo>
                  <a:lnTo>
                    <a:pt x="12080" y="8996"/>
                  </a:lnTo>
                  <a:lnTo>
                    <a:pt x="12099" y="9012"/>
                  </a:lnTo>
                  <a:lnTo>
                    <a:pt x="12137" y="9039"/>
                  </a:lnTo>
                  <a:lnTo>
                    <a:pt x="12149" y="9056"/>
                  </a:lnTo>
                  <a:lnTo>
                    <a:pt x="12146" y="9065"/>
                  </a:lnTo>
                  <a:lnTo>
                    <a:pt x="12113" y="9068"/>
                  </a:lnTo>
                  <a:lnTo>
                    <a:pt x="12097" y="9103"/>
                  </a:lnTo>
                  <a:lnTo>
                    <a:pt x="12074" y="9134"/>
                  </a:lnTo>
                  <a:lnTo>
                    <a:pt x="12039" y="9140"/>
                  </a:lnTo>
                  <a:lnTo>
                    <a:pt x="12039" y="9140"/>
                  </a:lnTo>
                  <a:lnTo>
                    <a:pt x="12015" y="9135"/>
                  </a:lnTo>
                  <a:lnTo>
                    <a:pt x="12015" y="9135"/>
                  </a:lnTo>
                  <a:close/>
                  <a:moveTo>
                    <a:pt x="12278" y="9411"/>
                  </a:moveTo>
                  <a:lnTo>
                    <a:pt x="12252" y="9393"/>
                  </a:lnTo>
                  <a:lnTo>
                    <a:pt x="12249" y="9367"/>
                  </a:lnTo>
                  <a:lnTo>
                    <a:pt x="12211" y="9332"/>
                  </a:lnTo>
                  <a:lnTo>
                    <a:pt x="12166" y="9330"/>
                  </a:lnTo>
                  <a:lnTo>
                    <a:pt x="12160" y="9314"/>
                  </a:lnTo>
                  <a:lnTo>
                    <a:pt x="12171" y="9303"/>
                  </a:lnTo>
                  <a:lnTo>
                    <a:pt x="12223" y="9301"/>
                  </a:lnTo>
                  <a:lnTo>
                    <a:pt x="12276" y="9333"/>
                  </a:lnTo>
                  <a:lnTo>
                    <a:pt x="12304" y="9328"/>
                  </a:lnTo>
                  <a:lnTo>
                    <a:pt x="12336" y="9339"/>
                  </a:lnTo>
                  <a:lnTo>
                    <a:pt x="12321" y="9354"/>
                  </a:lnTo>
                  <a:lnTo>
                    <a:pt x="12297" y="9364"/>
                  </a:lnTo>
                  <a:lnTo>
                    <a:pt x="12285" y="9381"/>
                  </a:lnTo>
                  <a:lnTo>
                    <a:pt x="12312" y="9394"/>
                  </a:lnTo>
                  <a:lnTo>
                    <a:pt x="12317" y="9412"/>
                  </a:lnTo>
                  <a:lnTo>
                    <a:pt x="12278" y="9411"/>
                  </a:lnTo>
                  <a:lnTo>
                    <a:pt x="12278" y="9411"/>
                  </a:lnTo>
                  <a:close/>
                  <a:moveTo>
                    <a:pt x="12341" y="9700"/>
                  </a:moveTo>
                  <a:lnTo>
                    <a:pt x="12343" y="9731"/>
                  </a:lnTo>
                  <a:lnTo>
                    <a:pt x="12383" y="9760"/>
                  </a:lnTo>
                  <a:lnTo>
                    <a:pt x="12402" y="9749"/>
                  </a:lnTo>
                  <a:lnTo>
                    <a:pt x="12408" y="9730"/>
                  </a:lnTo>
                  <a:lnTo>
                    <a:pt x="12376" y="9700"/>
                  </a:lnTo>
                  <a:lnTo>
                    <a:pt x="12351" y="9688"/>
                  </a:lnTo>
                  <a:lnTo>
                    <a:pt x="12341" y="9700"/>
                  </a:lnTo>
                  <a:lnTo>
                    <a:pt x="12341" y="9700"/>
                  </a:lnTo>
                  <a:close/>
                  <a:moveTo>
                    <a:pt x="12317" y="9668"/>
                  </a:moveTo>
                  <a:lnTo>
                    <a:pt x="12301" y="9648"/>
                  </a:lnTo>
                  <a:lnTo>
                    <a:pt x="12279" y="9644"/>
                  </a:lnTo>
                  <a:lnTo>
                    <a:pt x="12264" y="9591"/>
                  </a:lnTo>
                  <a:lnTo>
                    <a:pt x="12315" y="9588"/>
                  </a:lnTo>
                  <a:lnTo>
                    <a:pt x="12337" y="9602"/>
                  </a:lnTo>
                  <a:lnTo>
                    <a:pt x="12337" y="9624"/>
                  </a:lnTo>
                  <a:lnTo>
                    <a:pt x="12324" y="9635"/>
                  </a:lnTo>
                  <a:lnTo>
                    <a:pt x="12341" y="9654"/>
                  </a:lnTo>
                  <a:lnTo>
                    <a:pt x="12317" y="9668"/>
                  </a:lnTo>
                  <a:lnTo>
                    <a:pt x="12317" y="9668"/>
                  </a:lnTo>
                  <a:close/>
                  <a:moveTo>
                    <a:pt x="12114" y="9728"/>
                  </a:moveTo>
                  <a:lnTo>
                    <a:pt x="12105" y="9697"/>
                  </a:lnTo>
                  <a:lnTo>
                    <a:pt x="12078" y="9652"/>
                  </a:lnTo>
                  <a:lnTo>
                    <a:pt x="12084" y="9638"/>
                  </a:lnTo>
                  <a:lnTo>
                    <a:pt x="12113" y="9628"/>
                  </a:lnTo>
                  <a:lnTo>
                    <a:pt x="12114" y="9601"/>
                  </a:lnTo>
                  <a:lnTo>
                    <a:pt x="12112" y="9582"/>
                  </a:lnTo>
                  <a:lnTo>
                    <a:pt x="12117" y="9566"/>
                  </a:lnTo>
                  <a:lnTo>
                    <a:pt x="12166" y="9570"/>
                  </a:lnTo>
                  <a:lnTo>
                    <a:pt x="12210" y="9586"/>
                  </a:lnTo>
                  <a:lnTo>
                    <a:pt x="12212" y="9617"/>
                  </a:lnTo>
                  <a:lnTo>
                    <a:pt x="12182" y="9637"/>
                  </a:lnTo>
                  <a:lnTo>
                    <a:pt x="12170" y="9668"/>
                  </a:lnTo>
                  <a:lnTo>
                    <a:pt x="12163" y="9714"/>
                  </a:lnTo>
                  <a:lnTo>
                    <a:pt x="12123" y="9734"/>
                  </a:lnTo>
                  <a:lnTo>
                    <a:pt x="12114" y="9728"/>
                  </a:lnTo>
                  <a:lnTo>
                    <a:pt x="12114" y="9728"/>
                  </a:lnTo>
                  <a:close/>
                  <a:moveTo>
                    <a:pt x="11404" y="10014"/>
                  </a:moveTo>
                  <a:lnTo>
                    <a:pt x="11392" y="9998"/>
                  </a:lnTo>
                  <a:lnTo>
                    <a:pt x="11389" y="9982"/>
                  </a:lnTo>
                  <a:lnTo>
                    <a:pt x="11418" y="9981"/>
                  </a:lnTo>
                  <a:lnTo>
                    <a:pt x="11435" y="9998"/>
                  </a:lnTo>
                  <a:lnTo>
                    <a:pt x="11425" y="10011"/>
                  </a:lnTo>
                  <a:lnTo>
                    <a:pt x="11425" y="10011"/>
                  </a:lnTo>
                  <a:lnTo>
                    <a:pt x="11415" y="10013"/>
                  </a:lnTo>
                  <a:lnTo>
                    <a:pt x="11408" y="10014"/>
                  </a:lnTo>
                  <a:lnTo>
                    <a:pt x="11404" y="10014"/>
                  </a:lnTo>
                  <a:lnTo>
                    <a:pt x="11404" y="10014"/>
                  </a:lnTo>
                  <a:close/>
                  <a:moveTo>
                    <a:pt x="11359" y="9961"/>
                  </a:moveTo>
                  <a:lnTo>
                    <a:pt x="11325" y="9928"/>
                  </a:lnTo>
                  <a:lnTo>
                    <a:pt x="11310" y="9922"/>
                  </a:lnTo>
                  <a:lnTo>
                    <a:pt x="11310" y="9907"/>
                  </a:lnTo>
                  <a:lnTo>
                    <a:pt x="11352" y="9873"/>
                  </a:lnTo>
                  <a:lnTo>
                    <a:pt x="11382" y="9863"/>
                  </a:lnTo>
                  <a:lnTo>
                    <a:pt x="11395" y="9868"/>
                  </a:lnTo>
                  <a:lnTo>
                    <a:pt x="11396" y="9886"/>
                  </a:lnTo>
                  <a:lnTo>
                    <a:pt x="11388" y="9906"/>
                  </a:lnTo>
                  <a:lnTo>
                    <a:pt x="11370" y="9913"/>
                  </a:lnTo>
                  <a:lnTo>
                    <a:pt x="11379" y="9948"/>
                  </a:lnTo>
                  <a:lnTo>
                    <a:pt x="11369" y="9960"/>
                  </a:lnTo>
                  <a:lnTo>
                    <a:pt x="11359" y="9961"/>
                  </a:lnTo>
                  <a:lnTo>
                    <a:pt x="11359" y="9961"/>
                  </a:lnTo>
                  <a:close/>
                  <a:moveTo>
                    <a:pt x="10972" y="9579"/>
                  </a:moveTo>
                  <a:lnTo>
                    <a:pt x="10971" y="9561"/>
                  </a:lnTo>
                  <a:lnTo>
                    <a:pt x="10999" y="9541"/>
                  </a:lnTo>
                  <a:lnTo>
                    <a:pt x="11018" y="9546"/>
                  </a:lnTo>
                  <a:lnTo>
                    <a:pt x="11043" y="9536"/>
                  </a:lnTo>
                  <a:lnTo>
                    <a:pt x="11045" y="9556"/>
                  </a:lnTo>
                  <a:lnTo>
                    <a:pt x="11018" y="9590"/>
                  </a:lnTo>
                  <a:lnTo>
                    <a:pt x="10989" y="9589"/>
                  </a:lnTo>
                  <a:lnTo>
                    <a:pt x="10972" y="9579"/>
                  </a:lnTo>
                  <a:lnTo>
                    <a:pt x="10972" y="9579"/>
                  </a:lnTo>
                  <a:close/>
                  <a:moveTo>
                    <a:pt x="10847" y="9867"/>
                  </a:moveTo>
                  <a:lnTo>
                    <a:pt x="10759" y="9824"/>
                  </a:lnTo>
                  <a:lnTo>
                    <a:pt x="10734" y="9803"/>
                  </a:lnTo>
                  <a:lnTo>
                    <a:pt x="10715" y="9802"/>
                  </a:lnTo>
                  <a:lnTo>
                    <a:pt x="10658" y="9767"/>
                  </a:lnTo>
                  <a:lnTo>
                    <a:pt x="10610" y="9761"/>
                  </a:lnTo>
                  <a:lnTo>
                    <a:pt x="10548" y="9720"/>
                  </a:lnTo>
                  <a:lnTo>
                    <a:pt x="10526" y="9670"/>
                  </a:lnTo>
                  <a:lnTo>
                    <a:pt x="10542" y="9659"/>
                  </a:lnTo>
                  <a:lnTo>
                    <a:pt x="10578" y="9678"/>
                  </a:lnTo>
                  <a:lnTo>
                    <a:pt x="10621" y="9670"/>
                  </a:lnTo>
                  <a:lnTo>
                    <a:pt x="10595" y="9628"/>
                  </a:lnTo>
                  <a:lnTo>
                    <a:pt x="10576" y="9617"/>
                  </a:lnTo>
                  <a:lnTo>
                    <a:pt x="10556" y="9583"/>
                  </a:lnTo>
                  <a:lnTo>
                    <a:pt x="10572" y="9583"/>
                  </a:lnTo>
                  <a:lnTo>
                    <a:pt x="10598" y="9544"/>
                  </a:lnTo>
                  <a:lnTo>
                    <a:pt x="10597" y="9528"/>
                  </a:lnTo>
                  <a:lnTo>
                    <a:pt x="10628" y="9479"/>
                  </a:lnTo>
                  <a:lnTo>
                    <a:pt x="10575" y="9432"/>
                  </a:lnTo>
                  <a:lnTo>
                    <a:pt x="10489" y="9379"/>
                  </a:lnTo>
                  <a:lnTo>
                    <a:pt x="10592" y="9325"/>
                  </a:lnTo>
                  <a:lnTo>
                    <a:pt x="10591" y="9352"/>
                  </a:lnTo>
                  <a:lnTo>
                    <a:pt x="10576" y="9374"/>
                  </a:lnTo>
                  <a:lnTo>
                    <a:pt x="10576" y="9396"/>
                  </a:lnTo>
                  <a:lnTo>
                    <a:pt x="10648" y="9449"/>
                  </a:lnTo>
                  <a:lnTo>
                    <a:pt x="10688" y="9452"/>
                  </a:lnTo>
                  <a:lnTo>
                    <a:pt x="10701" y="9471"/>
                  </a:lnTo>
                  <a:lnTo>
                    <a:pt x="10682" y="9492"/>
                  </a:lnTo>
                  <a:lnTo>
                    <a:pt x="10637" y="9518"/>
                  </a:lnTo>
                  <a:lnTo>
                    <a:pt x="10634" y="9555"/>
                  </a:lnTo>
                  <a:lnTo>
                    <a:pt x="10654" y="9609"/>
                  </a:lnTo>
                  <a:lnTo>
                    <a:pt x="10687" y="9634"/>
                  </a:lnTo>
                  <a:lnTo>
                    <a:pt x="10677" y="9645"/>
                  </a:lnTo>
                  <a:lnTo>
                    <a:pt x="10677" y="9668"/>
                  </a:lnTo>
                  <a:lnTo>
                    <a:pt x="10755" y="9713"/>
                  </a:lnTo>
                  <a:lnTo>
                    <a:pt x="10829" y="9710"/>
                  </a:lnTo>
                  <a:lnTo>
                    <a:pt x="10834" y="9727"/>
                  </a:lnTo>
                  <a:lnTo>
                    <a:pt x="10909" y="9760"/>
                  </a:lnTo>
                  <a:lnTo>
                    <a:pt x="10941" y="9748"/>
                  </a:lnTo>
                  <a:lnTo>
                    <a:pt x="10928" y="9770"/>
                  </a:lnTo>
                  <a:lnTo>
                    <a:pt x="10955" y="9795"/>
                  </a:lnTo>
                  <a:lnTo>
                    <a:pt x="10946" y="9820"/>
                  </a:lnTo>
                  <a:lnTo>
                    <a:pt x="10915" y="9822"/>
                  </a:lnTo>
                  <a:lnTo>
                    <a:pt x="10870" y="9839"/>
                  </a:lnTo>
                  <a:lnTo>
                    <a:pt x="10847" y="9867"/>
                  </a:lnTo>
                  <a:lnTo>
                    <a:pt x="10847" y="9867"/>
                  </a:lnTo>
                  <a:close/>
                  <a:moveTo>
                    <a:pt x="10243" y="10177"/>
                  </a:moveTo>
                  <a:lnTo>
                    <a:pt x="10287" y="10213"/>
                  </a:lnTo>
                  <a:lnTo>
                    <a:pt x="10301" y="10210"/>
                  </a:lnTo>
                  <a:lnTo>
                    <a:pt x="10311" y="10199"/>
                  </a:lnTo>
                  <a:lnTo>
                    <a:pt x="10336" y="10197"/>
                  </a:lnTo>
                  <a:lnTo>
                    <a:pt x="10363" y="10181"/>
                  </a:lnTo>
                  <a:lnTo>
                    <a:pt x="10360" y="10162"/>
                  </a:lnTo>
                  <a:lnTo>
                    <a:pt x="10339" y="10154"/>
                  </a:lnTo>
                  <a:lnTo>
                    <a:pt x="10321" y="10167"/>
                  </a:lnTo>
                  <a:lnTo>
                    <a:pt x="10287" y="10165"/>
                  </a:lnTo>
                  <a:lnTo>
                    <a:pt x="10252" y="10163"/>
                  </a:lnTo>
                  <a:lnTo>
                    <a:pt x="10243" y="10177"/>
                  </a:lnTo>
                  <a:lnTo>
                    <a:pt x="10243" y="10177"/>
                  </a:lnTo>
                  <a:close/>
                  <a:moveTo>
                    <a:pt x="9831" y="10858"/>
                  </a:moveTo>
                  <a:lnTo>
                    <a:pt x="9875" y="10846"/>
                  </a:lnTo>
                  <a:lnTo>
                    <a:pt x="9906" y="10823"/>
                  </a:lnTo>
                  <a:lnTo>
                    <a:pt x="9950" y="10839"/>
                  </a:lnTo>
                  <a:lnTo>
                    <a:pt x="9983" y="10857"/>
                  </a:lnTo>
                  <a:lnTo>
                    <a:pt x="9945" y="10869"/>
                  </a:lnTo>
                  <a:lnTo>
                    <a:pt x="9922" y="10883"/>
                  </a:lnTo>
                  <a:lnTo>
                    <a:pt x="9875" y="10875"/>
                  </a:lnTo>
                  <a:lnTo>
                    <a:pt x="9831" y="10858"/>
                  </a:lnTo>
                  <a:lnTo>
                    <a:pt x="9831" y="10858"/>
                  </a:lnTo>
                  <a:close/>
                  <a:moveTo>
                    <a:pt x="9169" y="10590"/>
                  </a:moveTo>
                  <a:lnTo>
                    <a:pt x="9147" y="10541"/>
                  </a:lnTo>
                  <a:lnTo>
                    <a:pt x="9094" y="10510"/>
                  </a:lnTo>
                  <a:lnTo>
                    <a:pt x="9056" y="10510"/>
                  </a:lnTo>
                  <a:lnTo>
                    <a:pt x="9026" y="10486"/>
                  </a:lnTo>
                  <a:lnTo>
                    <a:pt x="9029" y="10455"/>
                  </a:lnTo>
                  <a:lnTo>
                    <a:pt x="9020" y="10436"/>
                  </a:lnTo>
                  <a:lnTo>
                    <a:pt x="9051" y="10409"/>
                  </a:lnTo>
                  <a:lnTo>
                    <a:pt x="9050" y="10371"/>
                  </a:lnTo>
                  <a:lnTo>
                    <a:pt x="9027" y="10339"/>
                  </a:lnTo>
                  <a:lnTo>
                    <a:pt x="9043" y="10314"/>
                  </a:lnTo>
                  <a:lnTo>
                    <a:pt x="9055" y="10290"/>
                  </a:lnTo>
                  <a:lnTo>
                    <a:pt x="9067" y="10300"/>
                  </a:lnTo>
                  <a:lnTo>
                    <a:pt x="9104" y="10299"/>
                  </a:lnTo>
                  <a:lnTo>
                    <a:pt x="9100" y="10281"/>
                  </a:lnTo>
                  <a:lnTo>
                    <a:pt x="9077" y="10263"/>
                  </a:lnTo>
                  <a:lnTo>
                    <a:pt x="9097" y="10237"/>
                  </a:lnTo>
                  <a:lnTo>
                    <a:pt x="9134" y="10226"/>
                  </a:lnTo>
                  <a:lnTo>
                    <a:pt x="9187" y="10154"/>
                  </a:lnTo>
                  <a:lnTo>
                    <a:pt x="9214" y="10145"/>
                  </a:lnTo>
                  <a:lnTo>
                    <a:pt x="9285" y="10171"/>
                  </a:lnTo>
                  <a:lnTo>
                    <a:pt x="9322" y="10162"/>
                  </a:lnTo>
                  <a:lnTo>
                    <a:pt x="9350" y="10187"/>
                  </a:lnTo>
                  <a:lnTo>
                    <a:pt x="9342" y="10208"/>
                  </a:lnTo>
                  <a:lnTo>
                    <a:pt x="9332" y="10228"/>
                  </a:lnTo>
                  <a:lnTo>
                    <a:pt x="9318" y="10210"/>
                  </a:lnTo>
                  <a:lnTo>
                    <a:pt x="9302" y="10225"/>
                  </a:lnTo>
                  <a:lnTo>
                    <a:pt x="9262" y="10234"/>
                  </a:lnTo>
                  <a:lnTo>
                    <a:pt x="9248" y="10261"/>
                  </a:lnTo>
                  <a:lnTo>
                    <a:pt x="9249" y="10286"/>
                  </a:lnTo>
                  <a:lnTo>
                    <a:pt x="9236" y="10312"/>
                  </a:lnTo>
                  <a:lnTo>
                    <a:pt x="9228" y="10354"/>
                  </a:lnTo>
                  <a:lnTo>
                    <a:pt x="9203" y="10357"/>
                  </a:lnTo>
                  <a:lnTo>
                    <a:pt x="9185" y="10345"/>
                  </a:lnTo>
                  <a:lnTo>
                    <a:pt x="9156" y="10359"/>
                  </a:lnTo>
                  <a:lnTo>
                    <a:pt x="9161" y="10385"/>
                  </a:lnTo>
                  <a:lnTo>
                    <a:pt x="9178" y="10410"/>
                  </a:lnTo>
                  <a:lnTo>
                    <a:pt x="9173" y="10436"/>
                  </a:lnTo>
                  <a:lnTo>
                    <a:pt x="9153" y="10450"/>
                  </a:lnTo>
                  <a:lnTo>
                    <a:pt x="9156" y="10478"/>
                  </a:lnTo>
                  <a:lnTo>
                    <a:pt x="9173" y="10526"/>
                  </a:lnTo>
                  <a:lnTo>
                    <a:pt x="9171" y="10552"/>
                  </a:lnTo>
                  <a:lnTo>
                    <a:pt x="9183" y="10576"/>
                  </a:lnTo>
                  <a:lnTo>
                    <a:pt x="9185" y="10596"/>
                  </a:lnTo>
                  <a:lnTo>
                    <a:pt x="9185" y="10596"/>
                  </a:lnTo>
                  <a:lnTo>
                    <a:pt x="9176" y="10593"/>
                  </a:lnTo>
                  <a:lnTo>
                    <a:pt x="9169" y="10590"/>
                  </a:lnTo>
                  <a:lnTo>
                    <a:pt x="9169" y="10590"/>
                  </a:lnTo>
                  <a:close/>
                  <a:moveTo>
                    <a:pt x="11551" y="11286"/>
                  </a:moveTo>
                  <a:lnTo>
                    <a:pt x="11544" y="11272"/>
                  </a:lnTo>
                  <a:lnTo>
                    <a:pt x="11547" y="11251"/>
                  </a:lnTo>
                  <a:lnTo>
                    <a:pt x="11561" y="11237"/>
                  </a:lnTo>
                  <a:lnTo>
                    <a:pt x="11561" y="11221"/>
                  </a:lnTo>
                  <a:lnTo>
                    <a:pt x="11554" y="11202"/>
                  </a:lnTo>
                  <a:lnTo>
                    <a:pt x="11564" y="11191"/>
                  </a:lnTo>
                  <a:lnTo>
                    <a:pt x="11608" y="11206"/>
                  </a:lnTo>
                  <a:lnTo>
                    <a:pt x="11619" y="11218"/>
                  </a:lnTo>
                  <a:lnTo>
                    <a:pt x="11652" y="11223"/>
                  </a:lnTo>
                  <a:lnTo>
                    <a:pt x="11668" y="11243"/>
                  </a:lnTo>
                  <a:lnTo>
                    <a:pt x="11670" y="11266"/>
                  </a:lnTo>
                  <a:lnTo>
                    <a:pt x="11641" y="11242"/>
                  </a:lnTo>
                  <a:lnTo>
                    <a:pt x="11616" y="11243"/>
                  </a:lnTo>
                  <a:lnTo>
                    <a:pt x="11576" y="11267"/>
                  </a:lnTo>
                  <a:lnTo>
                    <a:pt x="11551" y="11286"/>
                  </a:lnTo>
                  <a:lnTo>
                    <a:pt x="11551" y="11286"/>
                  </a:lnTo>
                  <a:close/>
                  <a:moveTo>
                    <a:pt x="13646" y="12072"/>
                  </a:moveTo>
                  <a:lnTo>
                    <a:pt x="13621" y="12047"/>
                  </a:lnTo>
                  <a:lnTo>
                    <a:pt x="13621" y="12029"/>
                  </a:lnTo>
                  <a:lnTo>
                    <a:pt x="13637" y="12014"/>
                  </a:lnTo>
                  <a:lnTo>
                    <a:pt x="13689" y="12030"/>
                  </a:lnTo>
                  <a:lnTo>
                    <a:pt x="13705" y="12050"/>
                  </a:lnTo>
                  <a:lnTo>
                    <a:pt x="13695" y="12069"/>
                  </a:lnTo>
                  <a:lnTo>
                    <a:pt x="13678" y="12073"/>
                  </a:lnTo>
                  <a:lnTo>
                    <a:pt x="13646" y="12072"/>
                  </a:lnTo>
                  <a:lnTo>
                    <a:pt x="13646" y="12072"/>
                  </a:lnTo>
                  <a:close/>
                  <a:moveTo>
                    <a:pt x="13850" y="12869"/>
                  </a:moveTo>
                  <a:lnTo>
                    <a:pt x="13867" y="12841"/>
                  </a:lnTo>
                  <a:lnTo>
                    <a:pt x="13861" y="12816"/>
                  </a:lnTo>
                  <a:lnTo>
                    <a:pt x="13871" y="12800"/>
                  </a:lnTo>
                  <a:lnTo>
                    <a:pt x="13902" y="12794"/>
                  </a:lnTo>
                  <a:lnTo>
                    <a:pt x="13907" y="12820"/>
                  </a:lnTo>
                  <a:lnTo>
                    <a:pt x="13902" y="12832"/>
                  </a:lnTo>
                  <a:lnTo>
                    <a:pt x="13910" y="12857"/>
                  </a:lnTo>
                  <a:lnTo>
                    <a:pt x="13909" y="12879"/>
                  </a:lnTo>
                  <a:lnTo>
                    <a:pt x="13877" y="12884"/>
                  </a:lnTo>
                  <a:lnTo>
                    <a:pt x="13871" y="12891"/>
                  </a:lnTo>
                  <a:lnTo>
                    <a:pt x="13850" y="12869"/>
                  </a:lnTo>
                  <a:lnTo>
                    <a:pt x="13850" y="12869"/>
                  </a:lnTo>
                  <a:close/>
                  <a:moveTo>
                    <a:pt x="13777" y="12892"/>
                  </a:moveTo>
                  <a:lnTo>
                    <a:pt x="13748" y="12881"/>
                  </a:lnTo>
                  <a:lnTo>
                    <a:pt x="13738" y="12856"/>
                  </a:lnTo>
                  <a:lnTo>
                    <a:pt x="13756" y="12838"/>
                  </a:lnTo>
                  <a:lnTo>
                    <a:pt x="13791" y="12833"/>
                  </a:lnTo>
                  <a:lnTo>
                    <a:pt x="13809" y="12863"/>
                  </a:lnTo>
                  <a:lnTo>
                    <a:pt x="13802" y="12886"/>
                  </a:lnTo>
                  <a:lnTo>
                    <a:pt x="13777" y="12892"/>
                  </a:lnTo>
                  <a:lnTo>
                    <a:pt x="13777" y="12892"/>
                  </a:lnTo>
                  <a:close/>
                  <a:moveTo>
                    <a:pt x="12133" y="14634"/>
                  </a:moveTo>
                  <a:lnTo>
                    <a:pt x="12143" y="14656"/>
                  </a:lnTo>
                  <a:lnTo>
                    <a:pt x="12163" y="14667"/>
                  </a:lnTo>
                  <a:lnTo>
                    <a:pt x="12209" y="14660"/>
                  </a:lnTo>
                  <a:lnTo>
                    <a:pt x="12216" y="14669"/>
                  </a:lnTo>
                  <a:lnTo>
                    <a:pt x="12227" y="14664"/>
                  </a:lnTo>
                  <a:lnTo>
                    <a:pt x="12230" y="14638"/>
                  </a:lnTo>
                  <a:lnTo>
                    <a:pt x="12230" y="14599"/>
                  </a:lnTo>
                  <a:lnTo>
                    <a:pt x="12210" y="14628"/>
                  </a:lnTo>
                  <a:lnTo>
                    <a:pt x="12210" y="14640"/>
                  </a:lnTo>
                  <a:lnTo>
                    <a:pt x="12192" y="14652"/>
                  </a:lnTo>
                  <a:lnTo>
                    <a:pt x="12169" y="14645"/>
                  </a:lnTo>
                  <a:lnTo>
                    <a:pt x="12154" y="14629"/>
                  </a:lnTo>
                  <a:lnTo>
                    <a:pt x="12141" y="14629"/>
                  </a:lnTo>
                  <a:lnTo>
                    <a:pt x="12133" y="14634"/>
                  </a:lnTo>
                  <a:lnTo>
                    <a:pt x="12133" y="14634"/>
                  </a:lnTo>
                  <a:close/>
                  <a:moveTo>
                    <a:pt x="13238" y="15535"/>
                  </a:moveTo>
                  <a:lnTo>
                    <a:pt x="13230" y="15492"/>
                  </a:lnTo>
                  <a:lnTo>
                    <a:pt x="13212" y="15472"/>
                  </a:lnTo>
                  <a:lnTo>
                    <a:pt x="13229" y="15462"/>
                  </a:lnTo>
                  <a:lnTo>
                    <a:pt x="13201" y="15441"/>
                  </a:lnTo>
                  <a:lnTo>
                    <a:pt x="13210" y="15412"/>
                  </a:lnTo>
                  <a:lnTo>
                    <a:pt x="13215" y="15378"/>
                  </a:lnTo>
                  <a:lnTo>
                    <a:pt x="13244" y="15389"/>
                  </a:lnTo>
                  <a:lnTo>
                    <a:pt x="13247" y="15424"/>
                  </a:lnTo>
                  <a:lnTo>
                    <a:pt x="13257" y="15462"/>
                  </a:lnTo>
                  <a:lnTo>
                    <a:pt x="13271" y="15472"/>
                  </a:lnTo>
                  <a:lnTo>
                    <a:pt x="13260" y="15493"/>
                  </a:lnTo>
                  <a:lnTo>
                    <a:pt x="13259" y="15516"/>
                  </a:lnTo>
                  <a:lnTo>
                    <a:pt x="13238" y="15535"/>
                  </a:lnTo>
                  <a:lnTo>
                    <a:pt x="13238" y="15535"/>
                  </a:lnTo>
                  <a:close/>
                  <a:moveTo>
                    <a:pt x="15930" y="12847"/>
                  </a:moveTo>
                  <a:lnTo>
                    <a:pt x="15960" y="12810"/>
                  </a:lnTo>
                  <a:lnTo>
                    <a:pt x="15969" y="12807"/>
                  </a:lnTo>
                  <a:lnTo>
                    <a:pt x="15981" y="12785"/>
                  </a:lnTo>
                  <a:lnTo>
                    <a:pt x="16081" y="12737"/>
                  </a:lnTo>
                  <a:lnTo>
                    <a:pt x="16098" y="12709"/>
                  </a:lnTo>
                  <a:lnTo>
                    <a:pt x="16097" y="12673"/>
                  </a:lnTo>
                  <a:lnTo>
                    <a:pt x="16117" y="12634"/>
                  </a:lnTo>
                  <a:lnTo>
                    <a:pt x="16107" y="12702"/>
                  </a:lnTo>
                  <a:lnTo>
                    <a:pt x="16108" y="12753"/>
                  </a:lnTo>
                  <a:lnTo>
                    <a:pt x="16067" y="12776"/>
                  </a:lnTo>
                  <a:lnTo>
                    <a:pt x="16006" y="12791"/>
                  </a:lnTo>
                  <a:lnTo>
                    <a:pt x="15970" y="12821"/>
                  </a:lnTo>
                  <a:lnTo>
                    <a:pt x="15957" y="12822"/>
                  </a:lnTo>
                  <a:lnTo>
                    <a:pt x="15930" y="12847"/>
                  </a:lnTo>
                  <a:lnTo>
                    <a:pt x="15930" y="12847"/>
                  </a:lnTo>
                  <a:close/>
                  <a:moveTo>
                    <a:pt x="16269" y="13256"/>
                  </a:moveTo>
                  <a:lnTo>
                    <a:pt x="16267" y="13229"/>
                  </a:lnTo>
                  <a:lnTo>
                    <a:pt x="16287" y="13212"/>
                  </a:lnTo>
                  <a:lnTo>
                    <a:pt x="16305" y="13217"/>
                  </a:lnTo>
                  <a:lnTo>
                    <a:pt x="16317" y="13234"/>
                  </a:lnTo>
                  <a:lnTo>
                    <a:pt x="16357" y="13232"/>
                  </a:lnTo>
                  <a:lnTo>
                    <a:pt x="16363" y="13239"/>
                  </a:lnTo>
                  <a:lnTo>
                    <a:pt x="16379" y="13229"/>
                  </a:lnTo>
                  <a:lnTo>
                    <a:pt x="16377" y="13197"/>
                  </a:lnTo>
                  <a:lnTo>
                    <a:pt x="16346" y="13180"/>
                  </a:lnTo>
                  <a:lnTo>
                    <a:pt x="16364" y="13159"/>
                  </a:lnTo>
                  <a:lnTo>
                    <a:pt x="16363" y="13134"/>
                  </a:lnTo>
                  <a:lnTo>
                    <a:pt x="16350" y="13118"/>
                  </a:lnTo>
                  <a:lnTo>
                    <a:pt x="16369" y="13123"/>
                  </a:lnTo>
                  <a:lnTo>
                    <a:pt x="16395" y="13142"/>
                  </a:lnTo>
                  <a:lnTo>
                    <a:pt x="16394" y="13165"/>
                  </a:lnTo>
                  <a:lnTo>
                    <a:pt x="16404" y="13175"/>
                  </a:lnTo>
                  <a:lnTo>
                    <a:pt x="16415" y="13212"/>
                  </a:lnTo>
                  <a:lnTo>
                    <a:pt x="16414" y="13250"/>
                  </a:lnTo>
                  <a:lnTo>
                    <a:pt x="16416" y="13271"/>
                  </a:lnTo>
                  <a:lnTo>
                    <a:pt x="16396" y="13269"/>
                  </a:lnTo>
                  <a:lnTo>
                    <a:pt x="16387" y="13282"/>
                  </a:lnTo>
                  <a:lnTo>
                    <a:pt x="16370" y="13280"/>
                  </a:lnTo>
                  <a:lnTo>
                    <a:pt x="16357" y="13263"/>
                  </a:lnTo>
                  <a:lnTo>
                    <a:pt x="16338" y="13262"/>
                  </a:lnTo>
                  <a:lnTo>
                    <a:pt x="16323" y="13252"/>
                  </a:lnTo>
                  <a:lnTo>
                    <a:pt x="16299" y="13250"/>
                  </a:lnTo>
                  <a:lnTo>
                    <a:pt x="16284" y="13242"/>
                  </a:lnTo>
                  <a:lnTo>
                    <a:pt x="16269" y="13256"/>
                  </a:lnTo>
                  <a:lnTo>
                    <a:pt x="16269" y="13256"/>
                  </a:lnTo>
                  <a:close/>
                  <a:moveTo>
                    <a:pt x="17606" y="13149"/>
                  </a:moveTo>
                  <a:lnTo>
                    <a:pt x="17592" y="13128"/>
                  </a:lnTo>
                  <a:lnTo>
                    <a:pt x="17592" y="13101"/>
                  </a:lnTo>
                  <a:lnTo>
                    <a:pt x="17619" y="13096"/>
                  </a:lnTo>
                  <a:lnTo>
                    <a:pt x="17644" y="13069"/>
                  </a:lnTo>
                  <a:lnTo>
                    <a:pt x="17592" y="13057"/>
                  </a:lnTo>
                  <a:lnTo>
                    <a:pt x="17592" y="13027"/>
                  </a:lnTo>
                  <a:lnTo>
                    <a:pt x="17614" y="13009"/>
                  </a:lnTo>
                  <a:lnTo>
                    <a:pt x="17621" y="12986"/>
                  </a:lnTo>
                  <a:lnTo>
                    <a:pt x="17650" y="12960"/>
                  </a:lnTo>
                  <a:lnTo>
                    <a:pt x="17678" y="12994"/>
                  </a:lnTo>
                  <a:lnTo>
                    <a:pt x="17701" y="13001"/>
                  </a:lnTo>
                  <a:lnTo>
                    <a:pt x="17704" y="13027"/>
                  </a:lnTo>
                  <a:lnTo>
                    <a:pt x="17693" y="13063"/>
                  </a:lnTo>
                  <a:lnTo>
                    <a:pt x="17675" y="13057"/>
                  </a:lnTo>
                  <a:lnTo>
                    <a:pt x="17666" y="13070"/>
                  </a:lnTo>
                  <a:lnTo>
                    <a:pt x="17657" y="13094"/>
                  </a:lnTo>
                  <a:lnTo>
                    <a:pt x="17623" y="13113"/>
                  </a:lnTo>
                  <a:lnTo>
                    <a:pt x="17623" y="13127"/>
                  </a:lnTo>
                  <a:lnTo>
                    <a:pt x="17606" y="13149"/>
                  </a:lnTo>
                  <a:lnTo>
                    <a:pt x="17606" y="13149"/>
                  </a:lnTo>
                  <a:close/>
                  <a:moveTo>
                    <a:pt x="17765" y="13181"/>
                  </a:moveTo>
                  <a:lnTo>
                    <a:pt x="17752" y="13162"/>
                  </a:lnTo>
                  <a:lnTo>
                    <a:pt x="17746" y="13118"/>
                  </a:lnTo>
                  <a:lnTo>
                    <a:pt x="17773" y="13111"/>
                  </a:lnTo>
                  <a:lnTo>
                    <a:pt x="17767" y="13096"/>
                  </a:lnTo>
                  <a:lnTo>
                    <a:pt x="17785" y="13074"/>
                  </a:lnTo>
                  <a:lnTo>
                    <a:pt x="17782" y="13054"/>
                  </a:lnTo>
                  <a:lnTo>
                    <a:pt x="17765" y="13052"/>
                  </a:lnTo>
                  <a:lnTo>
                    <a:pt x="17746" y="13067"/>
                  </a:lnTo>
                  <a:lnTo>
                    <a:pt x="17725" y="13063"/>
                  </a:lnTo>
                  <a:lnTo>
                    <a:pt x="17743" y="13052"/>
                  </a:lnTo>
                  <a:lnTo>
                    <a:pt x="17756" y="13021"/>
                  </a:lnTo>
                  <a:lnTo>
                    <a:pt x="17790" y="13012"/>
                  </a:lnTo>
                  <a:lnTo>
                    <a:pt x="17817" y="13052"/>
                  </a:lnTo>
                  <a:lnTo>
                    <a:pt x="17804" y="13102"/>
                  </a:lnTo>
                  <a:lnTo>
                    <a:pt x="17805" y="13143"/>
                  </a:lnTo>
                  <a:lnTo>
                    <a:pt x="17782" y="13158"/>
                  </a:lnTo>
                  <a:lnTo>
                    <a:pt x="17775" y="13175"/>
                  </a:lnTo>
                  <a:lnTo>
                    <a:pt x="17765" y="13181"/>
                  </a:lnTo>
                  <a:lnTo>
                    <a:pt x="17765" y="13181"/>
                  </a:lnTo>
                  <a:close/>
                  <a:moveTo>
                    <a:pt x="17537" y="13462"/>
                  </a:moveTo>
                  <a:lnTo>
                    <a:pt x="17527" y="13447"/>
                  </a:lnTo>
                  <a:lnTo>
                    <a:pt x="17497" y="13444"/>
                  </a:lnTo>
                  <a:lnTo>
                    <a:pt x="17488" y="13431"/>
                  </a:lnTo>
                  <a:lnTo>
                    <a:pt x="17491" y="13409"/>
                  </a:lnTo>
                  <a:lnTo>
                    <a:pt x="17527" y="13415"/>
                  </a:lnTo>
                  <a:lnTo>
                    <a:pt x="17541" y="13401"/>
                  </a:lnTo>
                  <a:lnTo>
                    <a:pt x="17574" y="13400"/>
                  </a:lnTo>
                  <a:lnTo>
                    <a:pt x="17589" y="13411"/>
                  </a:lnTo>
                  <a:lnTo>
                    <a:pt x="17577" y="13432"/>
                  </a:lnTo>
                  <a:lnTo>
                    <a:pt x="17537" y="13462"/>
                  </a:lnTo>
                  <a:lnTo>
                    <a:pt x="17537" y="13462"/>
                  </a:lnTo>
                  <a:close/>
                  <a:moveTo>
                    <a:pt x="17776" y="13553"/>
                  </a:moveTo>
                  <a:lnTo>
                    <a:pt x="17784" y="13536"/>
                  </a:lnTo>
                  <a:lnTo>
                    <a:pt x="17804" y="13536"/>
                  </a:lnTo>
                  <a:lnTo>
                    <a:pt x="17826" y="13551"/>
                  </a:lnTo>
                  <a:lnTo>
                    <a:pt x="17811" y="13555"/>
                  </a:lnTo>
                  <a:lnTo>
                    <a:pt x="17776" y="13553"/>
                  </a:lnTo>
                  <a:lnTo>
                    <a:pt x="17776" y="13553"/>
                  </a:lnTo>
                  <a:close/>
                  <a:moveTo>
                    <a:pt x="17738" y="13486"/>
                  </a:moveTo>
                  <a:lnTo>
                    <a:pt x="17736" y="13456"/>
                  </a:lnTo>
                  <a:lnTo>
                    <a:pt x="17749" y="13437"/>
                  </a:lnTo>
                  <a:lnTo>
                    <a:pt x="17781" y="13445"/>
                  </a:lnTo>
                  <a:lnTo>
                    <a:pt x="17798" y="13434"/>
                  </a:lnTo>
                  <a:lnTo>
                    <a:pt x="17798" y="13451"/>
                  </a:lnTo>
                  <a:lnTo>
                    <a:pt x="17778" y="13476"/>
                  </a:lnTo>
                  <a:lnTo>
                    <a:pt x="17752" y="13494"/>
                  </a:lnTo>
                  <a:lnTo>
                    <a:pt x="17738" y="13486"/>
                  </a:lnTo>
                  <a:lnTo>
                    <a:pt x="17738" y="13486"/>
                  </a:lnTo>
                  <a:close/>
                  <a:moveTo>
                    <a:pt x="18015" y="13581"/>
                  </a:moveTo>
                  <a:lnTo>
                    <a:pt x="17991" y="13533"/>
                  </a:lnTo>
                  <a:lnTo>
                    <a:pt x="17989" y="13471"/>
                  </a:lnTo>
                  <a:lnTo>
                    <a:pt x="17995" y="13468"/>
                  </a:lnTo>
                  <a:lnTo>
                    <a:pt x="18001" y="13451"/>
                  </a:lnTo>
                  <a:lnTo>
                    <a:pt x="18037" y="13451"/>
                  </a:lnTo>
                  <a:lnTo>
                    <a:pt x="18053" y="13471"/>
                  </a:lnTo>
                  <a:lnTo>
                    <a:pt x="18076" y="13466"/>
                  </a:lnTo>
                  <a:lnTo>
                    <a:pt x="18087" y="13489"/>
                  </a:lnTo>
                  <a:lnTo>
                    <a:pt x="18082" y="13532"/>
                  </a:lnTo>
                  <a:lnTo>
                    <a:pt x="18075" y="13552"/>
                  </a:lnTo>
                  <a:lnTo>
                    <a:pt x="18099" y="13558"/>
                  </a:lnTo>
                  <a:lnTo>
                    <a:pt x="18129" y="13521"/>
                  </a:lnTo>
                  <a:lnTo>
                    <a:pt x="18142" y="13501"/>
                  </a:lnTo>
                  <a:lnTo>
                    <a:pt x="18141" y="13522"/>
                  </a:lnTo>
                  <a:lnTo>
                    <a:pt x="18132" y="13548"/>
                  </a:lnTo>
                  <a:lnTo>
                    <a:pt x="18095" y="13586"/>
                  </a:lnTo>
                  <a:lnTo>
                    <a:pt x="18068" y="13590"/>
                  </a:lnTo>
                  <a:lnTo>
                    <a:pt x="18047" y="13580"/>
                  </a:lnTo>
                  <a:lnTo>
                    <a:pt x="18028" y="13587"/>
                  </a:lnTo>
                  <a:lnTo>
                    <a:pt x="18015" y="13581"/>
                  </a:lnTo>
                  <a:lnTo>
                    <a:pt x="18015" y="13581"/>
                  </a:lnTo>
                  <a:close/>
                  <a:moveTo>
                    <a:pt x="16771" y="14163"/>
                  </a:moveTo>
                  <a:lnTo>
                    <a:pt x="16759" y="14125"/>
                  </a:lnTo>
                  <a:lnTo>
                    <a:pt x="16748" y="14119"/>
                  </a:lnTo>
                  <a:lnTo>
                    <a:pt x="16735" y="14132"/>
                  </a:lnTo>
                  <a:lnTo>
                    <a:pt x="16713" y="14129"/>
                  </a:lnTo>
                  <a:lnTo>
                    <a:pt x="16698" y="14137"/>
                  </a:lnTo>
                  <a:lnTo>
                    <a:pt x="16692" y="14151"/>
                  </a:lnTo>
                  <a:lnTo>
                    <a:pt x="16675" y="14137"/>
                  </a:lnTo>
                  <a:lnTo>
                    <a:pt x="16668" y="14123"/>
                  </a:lnTo>
                  <a:lnTo>
                    <a:pt x="16673" y="14095"/>
                  </a:lnTo>
                  <a:lnTo>
                    <a:pt x="16663" y="14091"/>
                  </a:lnTo>
                  <a:lnTo>
                    <a:pt x="16651" y="14102"/>
                  </a:lnTo>
                  <a:lnTo>
                    <a:pt x="16622" y="14072"/>
                  </a:lnTo>
                  <a:lnTo>
                    <a:pt x="16622" y="14059"/>
                  </a:lnTo>
                  <a:lnTo>
                    <a:pt x="16611" y="14035"/>
                  </a:lnTo>
                  <a:lnTo>
                    <a:pt x="16639" y="14022"/>
                  </a:lnTo>
                  <a:lnTo>
                    <a:pt x="16673" y="14016"/>
                  </a:lnTo>
                  <a:lnTo>
                    <a:pt x="16690" y="14047"/>
                  </a:lnTo>
                  <a:lnTo>
                    <a:pt x="16710" y="14062"/>
                  </a:lnTo>
                  <a:lnTo>
                    <a:pt x="16713" y="14079"/>
                  </a:lnTo>
                  <a:lnTo>
                    <a:pt x="16733" y="14091"/>
                  </a:lnTo>
                  <a:lnTo>
                    <a:pt x="16762" y="14083"/>
                  </a:lnTo>
                  <a:lnTo>
                    <a:pt x="16762" y="14071"/>
                  </a:lnTo>
                  <a:lnTo>
                    <a:pt x="16737" y="14058"/>
                  </a:lnTo>
                  <a:lnTo>
                    <a:pt x="16755" y="14045"/>
                  </a:lnTo>
                  <a:lnTo>
                    <a:pt x="16762" y="14004"/>
                  </a:lnTo>
                  <a:lnTo>
                    <a:pt x="16751" y="13982"/>
                  </a:lnTo>
                  <a:lnTo>
                    <a:pt x="16764" y="13968"/>
                  </a:lnTo>
                  <a:lnTo>
                    <a:pt x="16785" y="13962"/>
                  </a:lnTo>
                  <a:lnTo>
                    <a:pt x="16812" y="13984"/>
                  </a:lnTo>
                  <a:lnTo>
                    <a:pt x="16803" y="14030"/>
                  </a:lnTo>
                  <a:lnTo>
                    <a:pt x="16810" y="14098"/>
                  </a:lnTo>
                  <a:lnTo>
                    <a:pt x="16805" y="14126"/>
                  </a:lnTo>
                  <a:lnTo>
                    <a:pt x="16810" y="14137"/>
                  </a:lnTo>
                  <a:lnTo>
                    <a:pt x="16793" y="14162"/>
                  </a:lnTo>
                  <a:lnTo>
                    <a:pt x="16771" y="14163"/>
                  </a:lnTo>
                  <a:lnTo>
                    <a:pt x="16771" y="14163"/>
                  </a:lnTo>
                  <a:close/>
                  <a:moveTo>
                    <a:pt x="17027" y="13808"/>
                  </a:moveTo>
                  <a:lnTo>
                    <a:pt x="17028" y="13786"/>
                  </a:lnTo>
                  <a:lnTo>
                    <a:pt x="17017" y="13777"/>
                  </a:lnTo>
                  <a:lnTo>
                    <a:pt x="17038" y="13747"/>
                  </a:lnTo>
                  <a:lnTo>
                    <a:pt x="17065" y="13753"/>
                  </a:lnTo>
                  <a:lnTo>
                    <a:pt x="17051" y="13773"/>
                  </a:lnTo>
                  <a:lnTo>
                    <a:pt x="17051" y="13795"/>
                  </a:lnTo>
                  <a:lnTo>
                    <a:pt x="17027" y="13808"/>
                  </a:lnTo>
                  <a:lnTo>
                    <a:pt x="17027" y="13808"/>
                  </a:lnTo>
                  <a:close/>
                  <a:moveTo>
                    <a:pt x="17319" y="13870"/>
                  </a:moveTo>
                  <a:lnTo>
                    <a:pt x="17309" y="13856"/>
                  </a:lnTo>
                  <a:lnTo>
                    <a:pt x="17329" y="13830"/>
                  </a:lnTo>
                  <a:lnTo>
                    <a:pt x="17366" y="13791"/>
                  </a:lnTo>
                  <a:lnTo>
                    <a:pt x="17409" y="13779"/>
                  </a:lnTo>
                  <a:lnTo>
                    <a:pt x="17411" y="13763"/>
                  </a:lnTo>
                  <a:lnTo>
                    <a:pt x="17406" y="13754"/>
                  </a:lnTo>
                  <a:lnTo>
                    <a:pt x="17427" y="13746"/>
                  </a:lnTo>
                  <a:lnTo>
                    <a:pt x="17451" y="13760"/>
                  </a:lnTo>
                  <a:lnTo>
                    <a:pt x="17432" y="13780"/>
                  </a:lnTo>
                  <a:lnTo>
                    <a:pt x="17427" y="13808"/>
                  </a:lnTo>
                  <a:lnTo>
                    <a:pt x="17378" y="13828"/>
                  </a:lnTo>
                  <a:lnTo>
                    <a:pt x="17356" y="13841"/>
                  </a:lnTo>
                  <a:lnTo>
                    <a:pt x="17358" y="13851"/>
                  </a:lnTo>
                  <a:lnTo>
                    <a:pt x="17347" y="13870"/>
                  </a:lnTo>
                  <a:lnTo>
                    <a:pt x="17319" y="13870"/>
                  </a:lnTo>
                  <a:lnTo>
                    <a:pt x="17319" y="13870"/>
                  </a:lnTo>
                  <a:close/>
                  <a:moveTo>
                    <a:pt x="17458" y="14197"/>
                  </a:moveTo>
                  <a:lnTo>
                    <a:pt x="17434" y="14166"/>
                  </a:lnTo>
                  <a:lnTo>
                    <a:pt x="17437" y="14144"/>
                  </a:lnTo>
                  <a:lnTo>
                    <a:pt x="17431" y="14110"/>
                  </a:lnTo>
                  <a:lnTo>
                    <a:pt x="17423" y="14098"/>
                  </a:lnTo>
                  <a:lnTo>
                    <a:pt x="17438" y="14078"/>
                  </a:lnTo>
                  <a:lnTo>
                    <a:pt x="17423" y="14056"/>
                  </a:lnTo>
                  <a:lnTo>
                    <a:pt x="17404" y="14056"/>
                  </a:lnTo>
                  <a:lnTo>
                    <a:pt x="17368" y="14011"/>
                  </a:lnTo>
                  <a:lnTo>
                    <a:pt x="17345" y="14011"/>
                  </a:lnTo>
                  <a:lnTo>
                    <a:pt x="17357" y="13958"/>
                  </a:lnTo>
                  <a:lnTo>
                    <a:pt x="17344" y="13910"/>
                  </a:lnTo>
                  <a:lnTo>
                    <a:pt x="17357" y="13899"/>
                  </a:lnTo>
                  <a:lnTo>
                    <a:pt x="17382" y="13931"/>
                  </a:lnTo>
                  <a:lnTo>
                    <a:pt x="17373" y="13955"/>
                  </a:lnTo>
                  <a:lnTo>
                    <a:pt x="17407" y="13946"/>
                  </a:lnTo>
                  <a:lnTo>
                    <a:pt x="17406" y="13964"/>
                  </a:lnTo>
                  <a:lnTo>
                    <a:pt x="17385" y="13998"/>
                  </a:lnTo>
                  <a:lnTo>
                    <a:pt x="17418" y="13993"/>
                  </a:lnTo>
                  <a:lnTo>
                    <a:pt x="17443" y="13998"/>
                  </a:lnTo>
                  <a:lnTo>
                    <a:pt x="17472" y="13979"/>
                  </a:lnTo>
                  <a:lnTo>
                    <a:pt x="17480" y="13952"/>
                  </a:lnTo>
                  <a:lnTo>
                    <a:pt x="17517" y="13952"/>
                  </a:lnTo>
                  <a:lnTo>
                    <a:pt x="17523" y="13982"/>
                  </a:lnTo>
                  <a:lnTo>
                    <a:pt x="17477" y="14003"/>
                  </a:lnTo>
                  <a:lnTo>
                    <a:pt x="17474" y="14033"/>
                  </a:lnTo>
                  <a:lnTo>
                    <a:pt x="17470" y="14052"/>
                  </a:lnTo>
                  <a:lnTo>
                    <a:pt x="17490" y="14059"/>
                  </a:lnTo>
                  <a:lnTo>
                    <a:pt x="17498" y="14084"/>
                  </a:lnTo>
                  <a:lnTo>
                    <a:pt x="17486" y="14112"/>
                  </a:lnTo>
                  <a:lnTo>
                    <a:pt x="17463" y="14113"/>
                  </a:lnTo>
                  <a:lnTo>
                    <a:pt x="17461" y="14143"/>
                  </a:lnTo>
                  <a:lnTo>
                    <a:pt x="17474" y="14168"/>
                  </a:lnTo>
                  <a:lnTo>
                    <a:pt x="17473" y="14185"/>
                  </a:lnTo>
                  <a:lnTo>
                    <a:pt x="17458" y="14197"/>
                  </a:lnTo>
                  <a:lnTo>
                    <a:pt x="17458" y="14197"/>
                  </a:lnTo>
                  <a:close/>
                  <a:moveTo>
                    <a:pt x="4968" y="14018"/>
                  </a:moveTo>
                  <a:lnTo>
                    <a:pt x="4930" y="13961"/>
                  </a:lnTo>
                  <a:lnTo>
                    <a:pt x="4907" y="13968"/>
                  </a:lnTo>
                  <a:lnTo>
                    <a:pt x="4885" y="13946"/>
                  </a:lnTo>
                  <a:lnTo>
                    <a:pt x="4862" y="13953"/>
                  </a:lnTo>
                  <a:lnTo>
                    <a:pt x="4809" y="13946"/>
                  </a:lnTo>
                  <a:lnTo>
                    <a:pt x="4780" y="13952"/>
                  </a:lnTo>
                  <a:lnTo>
                    <a:pt x="4836" y="13973"/>
                  </a:lnTo>
                  <a:lnTo>
                    <a:pt x="4860" y="13993"/>
                  </a:lnTo>
                  <a:lnTo>
                    <a:pt x="4882" y="13997"/>
                  </a:lnTo>
                  <a:lnTo>
                    <a:pt x="4902" y="14008"/>
                  </a:lnTo>
                  <a:lnTo>
                    <a:pt x="4919" y="14008"/>
                  </a:lnTo>
                  <a:lnTo>
                    <a:pt x="4968" y="14018"/>
                  </a:lnTo>
                  <a:lnTo>
                    <a:pt x="4968" y="14018"/>
                  </a:lnTo>
                  <a:close/>
                  <a:moveTo>
                    <a:pt x="4732" y="13658"/>
                  </a:moveTo>
                  <a:lnTo>
                    <a:pt x="4755" y="13705"/>
                  </a:lnTo>
                  <a:lnTo>
                    <a:pt x="4773" y="13716"/>
                  </a:lnTo>
                  <a:lnTo>
                    <a:pt x="4772" y="13742"/>
                  </a:lnTo>
                  <a:lnTo>
                    <a:pt x="4802" y="13761"/>
                  </a:lnTo>
                  <a:lnTo>
                    <a:pt x="4808" y="13799"/>
                  </a:lnTo>
                  <a:lnTo>
                    <a:pt x="4828" y="13823"/>
                  </a:lnTo>
                  <a:lnTo>
                    <a:pt x="4855" y="13821"/>
                  </a:lnTo>
                  <a:lnTo>
                    <a:pt x="4834" y="13776"/>
                  </a:lnTo>
                  <a:lnTo>
                    <a:pt x="4798" y="13731"/>
                  </a:lnTo>
                  <a:lnTo>
                    <a:pt x="4766" y="13655"/>
                  </a:lnTo>
                  <a:lnTo>
                    <a:pt x="4756" y="13634"/>
                  </a:lnTo>
                  <a:lnTo>
                    <a:pt x="4736" y="13634"/>
                  </a:lnTo>
                  <a:lnTo>
                    <a:pt x="4725" y="13644"/>
                  </a:lnTo>
                  <a:lnTo>
                    <a:pt x="4732" y="13658"/>
                  </a:lnTo>
                  <a:lnTo>
                    <a:pt x="4732" y="13658"/>
                  </a:lnTo>
                  <a:close/>
                  <a:moveTo>
                    <a:pt x="3388" y="12372"/>
                  </a:moveTo>
                  <a:lnTo>
                    <a:pt x="3385" y="12347"/>
                  </a:lnTo>
                  <a:lnTo>
                    <a:pt x="3357" y="12333"/>
                  </a:lnTo>
                  <a:lnTo>
                    <a:pt x="3338" y="12297"/>
                  </a:lnTo>
                  <a:lnTo>
                    <a:pt x="3289" y="12276"/>
                  </a:lnTo>
                  <a:lnTo>
                    <a:pt x="3254" y="12286"/>
                  </a:lnTo>
                  <a:lnTo>
                    <a:pt x="3222" y="12285"/>
                  </a:lnTo>
                  <a:lnTo>
                    <a:pt x="3226" y="12259"/>
                  </a:lnTo>
                  <a:lnTo>
                    <a:pt x="3272" y="12246"/>
                  </a:lnTo>
                  <a:lnTo>
                    <a:pt x="3309" y="12263"/>
                  </a:lnTo>
                  <a:lnTo>
                    <a:pt x="3353" y="12266"/>
                  </a:lnTo>
                  <a:lnTo>
                    <a:pt x="3375" y="12312"/>
                  </a:lnTo>
                  <a:lnTo>
                    <a:pt x="3407" y="12347"/>
                  </a:lnTo>
                  <a:lnTo>
                    <a:pt x="3427" y="12363"/>
                  </a:lnTo>
                  <a:lnTo>
                    <a:pt x="3411" y="12368"/>
                  </a:lnTo>
                  <a:lnTo>
                    <a:pt x="3411" y="12368"/>
                  </a:lnTo>
                  <a:lnTo>
                    <a:pt x="3400" y="12370"/>
                  </a:lnTo>
                  <a:lnTo>
                    <a:pt x="3388" y="12372"/>
                  </a:lnTo>
                  <a:lnTo>
                    <a:pt x="3388" y="12372"/>
                  </a:lnTo>
                  <a:close/>
                  <a:moveTo>
                    <a:pt x="3316" y="12442"/>
                  </a:moveTo>
                  <a:lnTo>
                    <a:pt x="3310" y="12427"/>
                  </a:lnTo>
                  <a:lnTo>
                    <a:pt x="3278" y="12416"/>
                  </a:lnTo>
                  <a:lnTo>
                    <a:pt x="3220" y="12373"/>
                  </a:lnTo>
                  <a:lnTo>
                    <a:pt x="3184" y="12367"/>
                  </a:lnTo>
                  <a:lnTo>
                    <a:pt x="3200" y="12405"/>
                  </a:lnTo>
                  <a:lnTo>
                    <a:pt x="3254" y="12436"/>
                  </a:lnTo>
                  <a:lnTo>
                    <a:pt x="3316" y="12442"/>
                  </a:lnTo>
                  <a:lnTo>
                    <a:pt x="3316" y="12442"/>
                  </a:lnTo>
                  <a:close/>
                  <a:moveTo>
                    <a:pt x="3140" y="12623"/>
                  </a:moveTo>
                  <a:lnTo>
                    <a:pt x="3127" y="12594"/>
                  </a:lnTo>
                  <a:lnTo>
                    <a:pt x="3137" y="12583"/>
                  </a:lnTo>
                  <a:lnTo>
                    <a:pt x="3166" y="12597"/>
                  </a:lnTo>
                  <a:lnTo>
                    <a:pt x="3226" y="12565"/>
                  </a:lnTo>
                  <a:lnTo>
                    <a:pt x="3248" y="12525"/>
                  </a:lnTo>
                  <a:lnTo>
                    <a:pt x="3299" y="12504"/>
                  </a:lnTo>
                  <a:lnTo>
                    <a:pt x="3278" y="12561"/>
                  </a:lnTo>
                  <a:lnTo>
                    <a:pt x="3231" y="12587"/>
                  </a:lnTo>
                  <a:lnTo>
                    <a:pt x="3190" y="12614"/>
                  </a:lnTo>
                  <a:lnTo>
                    <a:pt x="3169" y="12642"/>
                  </a:lnTo>
                  <a:lnTo>
                    <a:pt x="3156" y="12623"/>
                  </a:lnTo>
                  <a:lnTo>
                    <a:pt x="3140" y="12623"/>
                  </a:lnTo>
                  <a:lnTo>
                    <a:pt x="3140" y="12623"/>
                  </a:lnTo>
                  <a:close/>
                  <a:moveTo>
                    <a:pt x="2773" y="13612"/>
                  </a:moveTo>
                  <a:lnTo>
                    <a:pt x="2765" y="13582"/>
                  </a:lnTo>
                  <a:lnTo>
                    <a:pt x="2775" y="13555"/>
                  </a:lnTo>
                  <a:lnTo>
                    <a:pt x="2791" y="13563"/>
                  </a:lnTo>
                  <a:lnTo>
                    <a:pt x="2788" y="13592"/>
                  </a:lnTo>
                  <a:lnTo>
                    <a:pt x="2773" y="13612"/>
                  </a:lnTo>
                  <a:lnTo>
                    <a:pt x="2773" y="13612"/>
                  </a:lnTo>
                  <a:close/>
                  <a:moveTo>
                    <a:pt x="2762" y="13948"/>
                  </a:moveTo>
                  <a:lnTo>
                    <a:pt x="2747" y="13892"/>
                  </a:lnTo>
                  <a:lnTo>
                    <a:pt x="2758" y="13878"/>
                  </a:lnTo>
                  <a:lnTo>
                    <a:pt x="2759" y="13807"/>
                  </a:lnTo>
                  <a:lnTo>
                    <a:pt x="2780" y="13787"/>
                  </a:lnTo>
                  <a:lnTo>
                    <a:pt x="2789" y="13801"/>
                  </a:lnTo>
                  <a:lnTo>
                    <a:pt x="2786" y="13876"/>
                  </a:lnTo>
                  <a:lnTo>
                    <a:pt x="2780" y="13895"/>
                  </a:lnTo>
                  <a:lnTo>
                    <a:pt x="2785" y="13917"/>
                  </a:lnTo>
                  <a:lnTo>
                    <a:pt x="2773" y="13942"/>
                  </a:lnTo>
                  <a:lnTo>
                    <a:pt x="2762" y="13948"/>
                  </a:lnTo>
                  <a:lnTo>
                    <a:pt x="2762" y="13948"/>
                  </a:lnTo>
                  <a:close/>
                  <a:moveTo>
                    <a:pt x="3307" y="17704"/>
                  </a:moveTo>
                  <a:lnTo>
                    <a:pt x="3307" y="17669"/>
                  </a:lnTo>
                  <a:lnTo>
                    <a:pt x="3271" y="17670"/>
                  </a:lnTo>
                  <a:lnTo>
                    <a:pt x="3252" y="17653"/>
                  </a:lnTo>
                  <a:lnTo>
                    <a:pt x="3252" y="17611"/>
                  </a:lnTo>
                  <a:lnTo>
                    <a:pt x="3280" y="17581"/>
                  </a:lnTo>
                  <a:lnTo>
                    <a:pt x="3337" y="17573"/>
                  </a:lnTo>
                  <a:lnTo>
                    <a:pt x="3364" y="17583"/>
                  </a:lnTo>
                  <a:lnTo>
                    <a:pt x="3374" y="17617"/>
                  </a:lnTo>
                  <a:lnTo>
                    <a:pt x="3346" y="17653"/>
                  </a:lnTo>
                  <a:lnTo>
                    <a:pt x="3337" y="17685"/>
                  </a:lnTo>
                  <a:lnTo>
                    <a:pt x="3335" y="17714"/>
                  </a:lnTo>
                  <a:lnTo>
                    <a:pt x="3319" y="17701"/>
                  </a:lnTo>
                  <a:lnTo>
                    <a:pt x="3307" y="17704"/>
                  </a:lnTo>
                  <a:lnTo>
                    <a:pt x="3307" y="17704"/>
                  </a:lnTo>
                  <a:close/>
                  <a:moveTo>
                    <a:pt x="2858" y="17791"/>
                  </a:moveTo>
                  <a:lnTo>
                    <a:pt x="2794" y="17740"/>
                  </a:lnTo>
                  <a:lnTo>
                    <a:pt x="2766" y="17682"/>
                  </a:lnTo>
                  <a:lnTo>
                    <a:pt x="2751" y="17691"/>
                  </a:lnTo>
                  <a:lnTo>
                    <a:pt x="2751" y="17728"/>
                  </a:lnTo>
                  <a:lnTo>
                    <a:pt x="2758" y="17748"/>
                  </a:lnTo>
                  <a:lnTo>
                    <a:pt x="2758" y="17755"/>
                  </a:lnTo>
                  <a:lnTo>
                    <a:pt x="2802" y="17782"/>
                  </a:lnTo>
                  <a:lnTo>
                    <a:pt x="2802" y="17782"/>
                  </a:lnTo>
                  <a:lnTo>
                    <a:pt x="2858" y="17791"/>
                  </a:lnTo>
                  <a:lnTo>
                    <a:pt x="2858" y="17791"/>
                  </a:lnTo>
                  <a:close/>
                  <a:moveTo>
                    <a:pt x="3394" y="18751"/>
                  </a:moveTo>
                  <a:lnTo>
                    <a:pt x="3414" y="18721"/>
                  </a:lnTo>
                  <a:lnTo>
                    <a:pt x="3414" y="18672"/>
                  </a:lnTo>
                  <a:lnTo>
                    <a:pt x="3422" y="18649"/>
                  </a:lnTo>
                  <a:lnTo>
                    <a:pt x="3453" y="18647"/>
                  </a:lnTo>
                  <a:lnTo>
                    <a:pt x="3468" y="18672"/>
                  </a:lnTo>
                  <a:lnTo>
                    <a:pt x="3459" y="18698"/>
                  </a:lnTo>
                  <a:lnTo>
                    <a:pt x="3424" y="18745"/>
                  </a:lnTo>
                  <a:lnTo>
                    <a:pt x="3403" y="18755"/>
                  </a:lnTo>
                  <a:lnTo>
                    <a:pt x="3394" y="18751"/>
                  </a:lnTo>
                  <a:lnTo>
                    <a:pt x="3394" y="18751"/>
                  </a:lnTo>
                  <a:close/>
                  <a:moveTo>
                    <a:pt x="3362" y="18829"/>
                  </a:moveTo>
                  <a:lnTo>
                    <a:pt x="3354" y="18802"/>
                  </a:lnTo>
                  <a:lnTo>
                    <a:pt x="3384" y="18773"/>
                  </a:lnTo>
                  <a:lnTo>
                    <a:pt x="3401" y="18787"/>
                  </a:lnTo>
                  <a:lnTo>
                    <a:pt x="3393" y="18809"/>
                  </a:lnTo>
                  <a:lnTo>
                    <a:pt x="3371" y="18827"/>
                  </a:lnTo>
                  <a:lnTo>
                    <a:pt x="3362" y="18829"/>
                  </a:lnTo>
                  <a:lnTo>
                    <a:pt x="3362" y="18829"/>
                  </a:lnTo>
                  <a:close/>
                  <a:moveTo>
                    <a:pt x="2683" y="19571"/>
                  </a:moveTo>
                  <a:lnTo>
                    <a:pt x="2703" y="19588"/>
                  </a:lnTo>
                  <a:lnTo>
                    <a:pt x="2741" y="19595"/>
                  </a:lnTo>
                  <a:lnTo>
                    <a:pt x="2766" y="19594"/>
                  </a:lnTo>
                  <a:lnTo>
                    <a:pt x="2769" y="19602"/>
                  </a:lnTo>
                  <a:lnTo>
                    <a:pt x="2773" y="19591"/>
                  </a:lnTo>
                  <a:lnTo>
                    <a:pt x="2750" y="19564"/>
                  </a:lnTo>
                  <a:lnTo>
                    <a:pt x="2696" y="19563"/>
                  </a:lnTo>
                  <a:lnTo>
                    <a:pt x="2683" y="19571"/>
                  </a:lnTo>
                  <a:lnTo>
                    <a:pt x="2683" y="19571"/>
                  </a:lnTo>
                  <a:close/>
                  <a:moveTo>
                    <a:pt x="2389" y="19564"/>
                  </a:moveTo>
                  <a:lnTo>
                    <a:pt x="2400" y="19537"/>
                  </a:lnTo>
                  <a:lnTo>
                    <a:pt x="2416" y="19568"/>
                  </a:lnTo>
                  <a:lnTo>
                    <a:pt x="2429" y="19575"/>
                  </a:lnTo>
                  <a:lnTo>
                    <a:pt x="2449" y="19549"/>
                  </a:lnTo>
                  <a:lnTo>
                    <a:pt x="2471" y="19522"/>
                  </a:lnTo>
                  <a:lnTo>
                    <a:pt x="2505" y="19521"/>
                  </a:lnTo>
                  <a:lnTo>
                    <a:pt x="2514" y="19542"/>
                  </a:lnTo>
                  <a:lnTo>
                    <a:pt x="2505" y="19554"/>
                  </a:lnTo>
                  <a:lnTo>
                    <a:pt x="2495" y="19545"/>
                  </a:lnTo>
                  <a:lnTo>
                    <a:pt x="2471" y="19554"/>
                  </a:lnTo>
                  <a:lnTo>
                    <a:pt x="2461" y="19579"/>
                  </a:lnTo>
                  <a:lnTo>
                    <a:pt x="2478" y="19595"/>
                  </a:lnTo>
                  <a:lnTo>
                    <a:pt x="2503" y="19598"/>
                  </a:lnTo>
                  <a:lnTo>
                    <a:pt x="2518" y="19579"/>
                  </a:lnTo>
                  <a:lnTo>
                    <a:pt x="2584" y="19555"/>
                  </a:lnTo>
                  <a:lnTo>
                    <a:pt x="2603" y="19571"/>
                  </a:lnTo>
                  <a:lnTo>
                    <a:pt x="2593" y="19591"/>
                  </a:lnTo>
                  <a:lnTo>
                    <a:pt x="2572" y="19588"/>
                  </a:lnTo>
                  <a:lnTo>
                    <a:pt x="2545" y="19607"/>
                  </a:lnTo>
                  <a:lnTo>
                    <a:pt x="2546" y="19622"/>
                  </a:lnTo>
                  <a:lnTo>
                    <a:pt x="2563" y="19615"/>
                  </a:lnTo>
                  <a:lnTo>
                    <a:pt x="2583" y="19612"/>
                  </a:lnTo>
                  <a:lnTo>
                    <a:pt x="2589" y="19626"/>
                  </a:lnTo>
                  <a:lnTo>
                    <a:pt x="2611" y="19620"/>
                  </a:lnTo>
                  <a:lnTo>
                    <a:pt x="2623" y="19594"/>
                  </a:lnTo>
                  <a:lnTo>
                    <a:pt x="2646" y="19605"/>
                  </a:lnTo>
                  <a:lnTo>
                    <a:pt x="2643" y="19626"/>
                  </a:lnTo>
                  <a:lnTo>
                    <a:pt x="2630" y="19626"/>
                  </a:lnTo>
                  <a:lnTo>
                    <a:pt x="2626" y="19637"/>
                  </a:lnTo>
                  <a:lnTo>
                    <a:pt x="2633" y="19674"/>
                  </a:lnTo>
                  <a:lnTo>
                    <a:pt x="2661" y="19689"/>
                  </a:lnTo>
                  <a:lnTo>
                    <a:pt x="2682" y="19692"/>
                  </a:lnTo>
                  <a:lnTo>
                    <a:pt x="2697" y="19708"/>
                  </a:lnTo>
                  <a:lnTo>
                    <a:pt x="2677" y="19725"/>
                  </a:lnTo>
                  <a:lnTo>
                    <a:pt x="2677" y="19748"/>
                  </a:lnTo>
                  <a:lnTo>
                    <a:pt x="2628" y="19683"/>
                  </a:lnTo>
                  <a:lnTo>
                    <a:pt x="2595" y="19666"/>
                  </a:lnTo>
                  <a:lnTo>
                    <a:pt x="2579" y="19669"/>
                  </a:lnTo>
                  <a:lnTo>
                    <a:pt x="2547" y="19652"/>
                  </a:lnTo>
                  <a:lnTo>
                    <a:pt x="2524" y="19652"/>
                  </a:lnTo>
                  <a:lnTo>
                    <a:pt x="2510" y="19638"/>
                  </a:lnTo>
                  <a:lnTo>
                    <a:pt x="2493" y="19631"/>
                  </a:lnTo>
                  <a:lnTo>
                    <a:pt x="2484" y="19640"/>
                  </a:lnTo>
                  <a:lnTo>
                    <a:pt x="2452" y="19634"/>
                  </a:lnTo>
                  <a:lnTo>
                    <a:pt x="2419" y="19595"/>
                  </a:lnTo>
                  <a:lnTo>
                    <a:pt x="2400" y="19587"/>
                  </a:lnTo>
                  <a:lnTo>
                    <a:pt x="2389" y="19564"/>
                  </a:lnTo>
                  <a:lnTo>
                    <a:pt x="2389" y="19564"/>
                  </a:lnTo>
                  <a:close/>
                  <a:moveTo>
                    <a:pt x="2075" y="19688"/>
                  </a:moveTo>
                  <a:lnTo>
                    <a:pt x="2066" y="19667"/>
                  </a:lnTo>
                  <a:lnTo>
                    <a:pt x="2056" y="19656"/>
                  </a:lnTo>
                  <a:lnTo>
                    <a:pt x="2055" y="19633"/>
                  </a:lnTo>
                  <a:lnTo>
                    <a:pt x="2074" y="19623"/>
                  </a:lnTo>
                  <a:lnTo>
                    <a:pt x="2097" y="19592"/>
                  </a:lnTo>
                  <a:lnTo>
                    <a:pt x="2154" y="19522"/>
                  </a:lnTo>
                  <a:lnTo>
                    <a:pt x="2194" y="19494"/>
                  </a:lnTo>
                  <a:lnTo>
                    <a:pt x="2225" y="19445"/>
                  </a:lnTo>
                  <a:lnTo>
                    <a:pt x="2227" y="19424"/>
                  </a:lnTo>
                  <a:lnTo>
                    <a:pt x="2239" y="19437"/>
                  </a:lnTo>
                  <a:lnTo>
                    <a:pt x="2237" y="19462"/>
                  </a:lnTo>
                  <a:lnTo>
                    <a:pt x="2225" y="19482"/>
                  </a:lnTo>
                  <a:lnTo>
                    <a:pt x="2227" y="19528"/>
                  </a:lnTo>
                  <a:lnTo>
                    <a:pt x="2215" y="19555"/>
                  </a:lnTo>
                  <a:lnTo>
                    <a:pt x="2181" y="19584"/>
                  </a:lnTo>
                  <a:lnTo>
                    <a:pt x="2160" y="19592"/>
                  </a:lnTo>
                  <a:lnTo>
                    <a:pt x="2154" y="19613"/>
                  </a:lnTo>
                  <a:lnTo>
                    <a:pt x="2130" y="19636"/>
                  </a:lnTo>
                  <a:lnTo>
                    <a:pt x="2102" y="19663"/>
                  </a:lnTo>
                  <a:lnTo>
                    <a:pt x="2103" y="19678"/>
                  </a:lnTo>
                  <a:lnTo>
                    <a:pt x="2087" y="19689"/>
                  </a:lnTo>
                  <a:lnTo>
                    <a:pt x="2075" y="19688"/>
                  </a:lnTo>
                  <a:lnTo>
                    <a:pt x="2075" y="19688"/>
                  </a:lnTo>
                  <a:close/>
                  <a:moveTo>
                    <a:pt x="2290" y="20391"/>
                  </a:moveTo>
                  <a:lnTo>
                    <a:pt x="2292" y="20337"/>
                  </a:lnTo>
                  <a:lnTo>
                    <a:pt x="2272" y="20313"/>
                  </a:lnTo>
                  <a:lnTo>
                    <a:pt x="2287" y="20277"/>
                  </a:lnTo>
                  <a:lnTo>
                    <a:pt x="2281" y="20254"/>
                  </a:lnTo>
                  <a:lnTo>
                    <a:pt x="2299" y="20174"/>
                  </a:lnTo>
                  <a:lnTo>
                    <a:pt x="2299" y="20140"/>
                  </a:lnTo>
                  <a:lnTo>
                    <a:pt x="2324" y="20101"/>
                  </a:lnTo>
                  <a:lnTo>
                    <a:pt x="2302" y="20069"/>
                  </a:lnTo>
                  <a:lnTo>
                    <a:pt x="2294" y="20028"/>
                  </a:lnTo>
                  <a:lnTo>
                    <a:pt x="2300" y="20015"/>
                  </a:lnTo>
                  <a:lnTo>
                    <a:pt x="2300" y="19968"/>
                  </a:lnTo>
                  <a:lnTo>
                    <a:pt x="2321" y="19943"/>
                  </a:lnTo>
                  <a:lnTo>
                    <a:pt x="2292" y="19892"/>
                  </a:lnTo>
                  <a:lnTo>
                    <a:pt x="2293" y="19867"/>
                  </a:lnTo>
                  <a:lnTo>
                    <a:pt x="2326" y="19887"/>
                  </a:lnTo>
                  <a:lnTo>
                    <a:pt x="2368" y="19842"/>
                  </a:lnTo>
                  <a:lnTo>
                    <a:pt x="2397" y="19856"/>
                  </a:lnTo>
                  <a:lnTo>
                    <a:pt x="2439" y="19864"/>
                  </a:lnTo>
                  <a:lnTo>
                    <a:pt x="2463" y="19825"/>
                  </a:lnTo>
                  <a:lnTo>
                    <a:pt x="2473" y="19847"/>
                  </a:lnTo>
                  <a:lnTo>
                    <a:pt x="2505" y="19845"/>
                  </a:lnTo>
                  <a:lnTo>
                    <a:pt x="2527" y="19867"/>
                  </a:lnTo>
                  <a:lnTo>
                    <a:pt x="2543" y="19857"/>
                  </a:lnTo>
                  <a:lnTo>
                    <a:pt x="2572" y="19817"/>
                  </a:lnTo>
                  <a:lnTo>
                    <a:pt x="2608" y="19843"/>
                  </a:lnTo>
                  <a:lnTo>
                    <a:pt x="2637" y="19843"/>
                  </a:lnTo>
                  <a:lnTo>
                    <a:pt x="2654" y="19819"/>
                  </a:lnTo>
                  <a:lnTo>
                    <a:pt x="2666" y="19850"/>
                  </a:lnTo>
                  <a:lnTo>
                    <a:pt x="2710" y="19863"/>
                  </a:lnTo>
                  <a:lnTo>
                    <a:pt x="2718" y="19907"/>
                  </a:lnTo>
                  <a:lnTo>
                    <a:pt x="2756" y="19936"/>
                  </a:lnTo>
                  <a:lnTo>
                    <a:pt x="2789" y="19921"/>
                  </a:lnTo>
                  <a:lnTo>
                    <a:pt x="2818" y="19922"/>
                  </a:lnTo>
                  <a:lnTo>
                    <a:pt x="2864" y="19889"/>
                  </a:lnTo>
                  <a:lnTo>
                    <a:pt x="2881" y="19905"/>
                  </a:lnTo>
                  <a:lnTo>
                    <a:pt x="2846" y="19942"/>
                  </a:lnTo>
                  <a:lnTo>
                    <a:pt x="2796" y="19943"/>
                  </a:lnTo>
                  <a:lnTo>
                    <a:pt x="2787" y="19968"/>
                  </a:lnTo>
                  <a:lnTo>
                    <a:pt x="2768" y="19968"/>
                  </a:lnTo>
                  <a:lnTo>
                    <a:pt x="2721" y="19996"/>
                  </a:lnTo>
                  <a:lnTo>
                    <a:pt x="2709" y="20024"/>
                  </a:lnTo>
                  <a:lnTo>
                    <a:pt x="2721" y="20043"/>
                  </a:lnTo>
                  <a:lnTo>
                    <a:pt x="2692" y="20077"/>
                  </a:lnTo>
                  <a:lnTo>
                    <a:pt x="2665" y="20120"/>
                  </a:lnTo>
                  <a:lnTo>
                    <a:pt x="2628" y="20175"/>
                  </a:lnTo>
                  <a:lnTo>
                    <a:pt x="2595" y="20192"/>
                  </a:lnTo>
                  <a:lnTo>
                    <a:pt x="2559" y="20227"/>
                  </a:lnTo>
                  <a:lnTo>
                    <a:pt x="2575" y="20233"/>
                  </a:lnTo>
                  <a:lnTo>
                    <a:pt x="2608" y="20229"/>
                  </a:lnTo>
                  <a:lnTo>
                    <a:pt x="2610" y="20241"/>
                  </a:lnTo>
                  <a:lnTo>
                    <a:pt x="2575" y="20245"/>
                  </a:lnTo>
                  <a:lnTo>
                    <a:pt x="2564" y="20260"/>
                  </a:lnTo>
                  <a:lnTo>
                    <a:pt x="2543" y="20260"/>
                  </a:lnTo>
                  <a:lnTo>
                    <a:pt x="2545" y="20278"/>
                  </a:lnTo>
                  <a:lnTo>
                    <a:pt x="2579" y="20285"/>
                  </a:lnTo>
                  <a:lnTo>
                    <a:pt x="2608" y="20282"/>
                  </a:lnTo>
                  <a:lnTo>
                    <a:pt x="2630" y="20302"/>
                  </a:lnTo>
                  <a:lnTo>
                    <a:pt x="2646" y="20280"/>
                  </a:lnTo>
                  <a:lnTo>
                    <a:pt x="2677" y="20275"/>
                  </a:lnTo>
                  <a:lnTo>
                    <a:pt x="2679" y="20294"/>
                  </a:lnTo>
                  <a:lnTo>
                    <a:pt x="2622" y="20331"/>
                  </a:lnTo>
                  <a:lnTo>
                    <a:pt x="2530" y="20348"/>
                  </a:lnTo>
                  <a:lnTo>
                    <a:pt x="2494" y="20338"/>
                  </a:lnTo>
                  <a:lnTo>
                    <a:pt x="2485" y="20378"/>
                  </a:lnTo>
                  <a:lnTo>
                    <a:pt x="2465" y="20360"/>
                  </a:lnTo>
                  <a:lnTo>
                    <a:pt x="2434" y="20336"/>
                  </a:lnTo>
                  <a:lnTo>
                    <a:pt x="2417" y="20346"/>
                  </a:lnTo>
                  <a:lnTo>
                    <a:pt x="2369" y="20328"/>
                  </a:lnTo>
                  <a:lnTo>
                    <a:pt x="2346" y="20336"/>
                  </a:lnTo>
                  <a:lnTo>
                    <a:pt x="2361" y="20351"/>
                  </a:lnTo>
                  <a:lnTo>
                    <a:pt x="2357" y="20364"/>
                  </a:lnTo>
                  <a:lnTo>
                    <a:pt x="2332" y="20365"/>
                  </a:lnTo>
                  <a:lnTo>
                    <a:pt x="2299" y="20381"/>
                  </a:lnTo>
                  <a:lnTo>
                    <a:pt x="2290" y="20391"/>
                  </a:lnTo>
                  <a:lnTo>
                    <a:pt x="2290" y="20391"/>
                  </a:lnTo>
                  <a:close/>
                  <a:moveTo>
                    <a:pt x="2121" y="20034"/>
                  </a:moveTo>
                  <a:lnTo>
                    <a:pt x="2139" y="20002"/>
                  </a:lnTo>
                  <a:lnTo>
                    <a:pt x="2163" y="19991"/>
                  </a:lnTo>
                  <a:lnTo>
                    <a:pt x="2185" y="19979"/>
                  </a:lnTo>
                  <a:lnTo>
                    <a:pt x="2203" y="19989"/>
                  </a:lnTo>
                  <a:lnTo>
                    <a:pt x="2216" y="19989"/>
                  </a:lnTo>
                  <a:lnTo>
                    <a:pt x="2219" y="20006"/>
                  </a:lnTo>
                  <a:lnTo>
                    <a:pt x="2163" y="20019"/>
                  </a:lnTo>
                  <a:lnTo>
                    <a:pt x="2121" y="20034"/>
                  </a:lnTo>
                  <a:lnTo>
                    <a:pt x="2121" y="20034"/>
                  </a:lnTo>
                  <a:close/>
                  <a:moveTo>
                    <a:pt x="1849" y="20022"/>
                  </a:moveTo>
                  <a:lnTo>
                    <a:pt x="1834" y="19995"/>
                  </a:lnTo>
                  <a:lnTo>
                    <a:pt x="1856" y="19948"/>
                  </a:lnTo>
                  <a:lnTo>
                    <a:pt x="1920" y="19920"/>
                  </a:lnTo>
                  <a:lnTo>
                    <a:pt x="1933" y="19958"/>
                  </a:lnTo>
                  <a:lnTo>
                    <a:pt x="1875" y="20017"/>
                  </a:lnTo>
                  <a:lnTo>
                    <a:pt x="1849" y="20022"/>
                  </a:lnTo>
                  <a:lnTo>
                    <a:pt x="1849" y="20022"/>
                  </a:lnTo>
                  <a:close/>
                  <a:moveTo>
                    <a:pt x="1774" y="20332"/>
                  </a:moveTo>
                  <a:lnTo>
                    <a:pt x="1776" y="20272"/>
                  </a:lnTo>
                  <a:lnTo>
                    <a:pt x="1763" y="20238"/>
                  </a:lnTo>
                  <a:lnTo>
                    <a:pt x="1796" y="20205"/>
                  </a:lnTo>
                  <a:lnTo>
                    <a:pt x="1798" y="20175"/>
                  </a:lnTo>
                  <a:lnTo>
                    <a:pt x="1837" y="20192"/>
                  </a:lnTo>
                  <a:lnTo>
                    <a:pt x="1835" y="20228"/>
                  </a:lnTo>
                  <a:lnTo>
                    <a:pt x="1849" y="20254"/>
                  </a:lnTo>
                  <a:lnTo>
                    <a:pt x="1817" y="20280"/>
                  </a:lnTo>
                  <a:lnTo>
                    <a:pt x="1815" y="20295"/>
                  </a:lnTo>
                  <a:lnTo>
                    <a:pt x="1783" y="20320"/>
                  </a:lnTo>
                  <a:lnTo>
                    <a:pt x="1774" y="20332"/>
                  </a:lnTo>
                  <a:lnTo>
                    <a:pt x="1774" y="20332"/>
                  </a:lnTo>
                  <a:close/>
                  <a:moveTo>
                    <a:pt x="2010" y="21442"/>
                  </a:moveTo>
                  <a:lnTo>
                    <a:pt x="2032" y="21392"/>
                  </a:lnTo>
                  <a:lnTo>
                    <a:pt x="2010" y="21316"/>
                  </a:lnTo>
                  <a:lnTo>
                    <a:pt x="1995" y="21252"/>
                  </a:lnTo>
                  <a:lnTo>
                    <a:pt x="1957" y="21212"/>
                  </a:lnTo>
                  <a:lnTo>
                    <a:pt x="1883" y="21161"/>
                  </a:lnTo>
                  <a:lnTo>
                    <a:pt x="1817" y="21050"/>
                  </a:lnTo>
                  <a:lnTo>
                    <a:pt x="1798" y="20993"/>
                  </a:lnTo>
                  <a:lnTo>
                    <a:pt x="1828" y="20952"/>
                  </a:lnTo>
                  <a:lnTo>
                    <a:pt x="1828" y="20912"/>
                  </a:lnTo>
                  <a:lnTo>
                    <a:pt x="1804" y="20897"/>
                  </a:lnTo>
                  <a:lnTo>
                    <a:pt x="1785" y="20793"/>
                  </a:lnTo>
                  <a:lnTo>
                    <a:pt x="1793" y="20730"/>
                  </a:lnTo>
                  <a:lnTo>
                    <a:pt x="1762" y="20687"/>
                  </a:lnTo>
                  <a:lnTo>
                    <a:pt x="1772" y="20563"/>
                  </a:lnTo>
                  <a:lnTo>
                    <a:pt x="1772" y="20515"/>
                  </a:lnTo>
                  <a:lnTo>
                    <a:pt x="1798" y="20481"/>
                  </a:lnTo>
                  <a:lnTo>
                    <a:pt x="1817" y="20570"/>
                  </a:lnTo>
                  <a:lnTo>
                    <a:pt x="1870" y="20638"/>
                  </a:lnTo>
                  <a:lnTo>
                    <a:pt x="1894" y="20698"/>
                  </a:lnTo>
                  <a:lnTo>
                    <a:pt x="1891" y="20764"/>
                  </a:lnTo>
                  <a:lnTo>
                    <a:pt x="1913" y="20802"/>
                  </a:lnTo>
                  <a:lnTo>
                    <a:pt x="1902" y="20831"/>
                  </a:lnTo>
                  <a:lnTo>
                    <a:pt x="1929" y="20910"/>
                  </a:lnTo>
                  <a:lnTo>
                    <a:pt x="1923" y="20955"/>
                  </a:lnTo>
                  <a:lnTo>
                    <a:pt x="1897" y="20993"/>
                  </a:lnTo>
                  <a:lnTo>
                    <a:pt x="1908" y="21050"/>
                  </a:lnTo>
                  <a:lnTo>
                    <a:pt x="1960" y="21063"/>
                  </a:lnTo>
                  <a:lnTo>
                    <a:pt x="1979" y="21095"/>
                  </a:lnTo>
                  <a:lnTo>
                    <a:pt x="2029" y="21127"/>
                  </a:lnTo>
                  <a:lnTo>
                    <a:pt x="2053" y="21196"/>
                  </a:lnTo>
                  <a:lnTo>
                    <a:pt x="2053" y="21263"/>
                  </a:lnTo>
                  <a:lnTo>
                    <a:pt x="2085" y="21310"/>
                  </a:lnTo>
                  <a:lnTo>
                    <a:pt x="2132" y="21427"/>
                  </a:lnTo>
                  <a:lnTo>
                    <a:pt x="2157" y="21480"/>
                  </a:lnTo>
                  <a:lnTo>
                    <a:pt x="2135" y="21508"/>
                  </a:lnTo>
                  <a:lnTo>
                    <a:pt x="2077" y="21458"/>
                  </a:lnTo>
                  <a:lnTo>
                    <a:pt x="2038" y="21463"/>
                  </a:lnTo>
                  <a:lnTo>
                    <a:pt x="2010" y="21442"/>
                  </a:lnTo>
                  <a:lnTo>
                    <a:pt x="2010" y="21442"/>
                  </a:lnTo>
                  <a:close/>
                  <a:moveTo>
                    <a:pt x="1662" y="21623"/>
                  </a:moveTo>
                  <a:lnTo>
                    <a:pt x="1717" y="21597"/>
                  </a:lnTo>
                  <a:lnTo>
                    <a:pt x="1769" y="21515"/>
                  </a:lnTo>
                  <a:lnTo>
                    <a:pt x="1772" y="21480"/>
                  </a:lnTo>
                  <a:lnTo>
                    <a:pt x="1742" y="21465"/>
                  </a:lnTo>
                  <a:lnTo>
                    <a:pt x="1664" y="21534"/>
                  </a:lnTo>
                  <a:lnTo>
                    <a:pt x="1627" y="21590"/>
                  </a:lnTo>
                  <a:lnTo>
                    <a:pt x="1662" y="21623"/>
                  </a:lnTo>
                  <a:lnTo>
                    <a:pt x="1662" y="21623"/>
                  </a:lnTo>
                  <a:close/>
                  <a:moveTo>
                    <a:pt x="1844" y="22010"/>
                  </a:moveTo>
                  <a:lnTo>
                    <a:pt x="1827" y="21991"/>
                  </a:lnTo>
                  <a:lnTo>
                    <a:pt x="1836" y="21970"/>
                  </a:lnTo>
                  <a:lnTo>
                    <a:pt x="1840" y="21936"/>
                  </a:lnTo>
                  <a:lnTo>
                    <a:pt x="1862" y="21900"/>
                  </a:lnTo>
                  <a:lnTo>
                    <a:pt x="1897" y="21890"/>
                  </a:lnTo>
                  <a:lnTo>
                    <a:pt x="1911" y="21892"/>
                  </a:lnTo>
                  <a:lnTo>
                    <a:pt x="1918" y="21877"/>
                  </a:lnTo>
                  <a:lnTo>
                    <a:pt x="1949" y="21910"/>
                  </a:lnTo>
                  <a:lnTo>
                    <a:pt x="1959" y="21931"/>
                  </a:lnTo>
                  <a:lnTo>
                    <a:pt x="1933" y="21932"/>
                  </a:lnTo>
                  <a:lnTo>
                    <a:pt x="1921" y="21967"/>
                  </a:lnTo>
                  <a:lnTo>
                    <a:pt x="1894" y="21937"/>
                  </a:lnTo>
                  <a:lnTo>
                    <a:pt x="1887" y="21957"/>
                  </a:lnTo>
                  <a:lnTo>
                    <a:pt x="1895" y="21978"/>
                  </a:lnTo>
                  <a:lnTo>
                    <a:pt x="1887" y="22010"/>
                  </a:lnTo>
                  <a:lnTo>
                    <a:pt x="1844" y="22010"/>
                  </a:lnTo>
                  <a:lnTo>
                    <a:pt x="1844" y="22010"/>
                  </a:lnTo>
                  <a:close/>
                  <a:moveTo>
                    <a:pt x="2866" y="22563"/>
                  </a:moveTo>
                  <a:lnTo>
                    <a:pt x="2818" y="22500"/>
                  </a:lnTo>
                  <a:lnTo>
                    <a:pt x="2797" y="22499"/>
                  </a:lnTo>
                  <a:lnTo>
                    <a:pt x="2768" y="22539"/>
                  </a:lnTo>
                  <a:lnTo>
                    <a:pt x="2744" y="22519"/>
                  </a:lnTo>
                  <a:lnTo>
                    <a:pt x="2752" y="22476"/>
                  </a:lnTo>
                  <a:lnTo>
                    <a:pt x="2745" y="22463"/>
                  </a:lnTo>
                  <a:lnTo>
                    <a:pt x="2756" y="22435"/>
                  </a:lnTo>
                  <a:lnTo>
                    <a:pt x="2691" y="22368"/>
                  </a:lnTo>
                  <a:lnTo>
                    <a:pt x="2704" y="22323"/>
                  </a:lnTo>
                  <a:lnTo>
                    <a:pt x="2704" y="22298"/>
                  </a:lnTo>
                  <a:lnTo>
                    <a:pt x="2682" y="22283"/>
                  </a:lnTo>
                  <a:lnTo>
                    <a:pt x="2676" y="22218"/>
                  </a:lnTo>
                  <a:lnTo>
                    <a:pt x="2649" y="22188"/>
                  </a:lnTo>
                  <a:lnTo>
                    <a:pt x="2650" y="22151"/>
                  </a:lnTo>
                  <a:lnTo>
                    <a:pt x="2676" y="22115"/>
                  </a:lnTo>
                  <a:lnTo>
                    <a:pt x="2709" y="22032"/>
                  </a:lnTo>
                  <a:lnTo>
                    <a:pt x="2698" y="21949"/>
                  </a:lnTo>
                  <a:lnTo>
                    <a:pt x="2689" y="21937"/>
                  </a:lnTo>
                  <a:lnTo>
                    <a:pt x="2694" y="21858"/>
                  </a:lnTo>
                  <a:lnTo>
                    <a:pt x="2683" y="21827"/>
                  </a:lnTo>
                  <a:lnTo>
                    <a:pt x="2692" y="21795"/>
                  </a:lnTo>
                  <a:lnTo>
                    <a:pt x="2656" y="21744"/>
                  </a:lnTo>
                  <a:lnTo>
                    <a:pt x="2646" y="21685"/>
                  </a:lnTo>
                  <a:lnTo>
                    <a:pt x="2657" y="21645"/>
                  </a:lnTo>
                  <a:lnTo>
                    <a:pt x="2679" y="21642"/>
                  </a:lnTo>
                  <a:lnTo>
                    <a:pt x="2709" y="21685"/>
                  </a:lnTo>
                  <a:lnTo>
                    <a:pt x="2737" y="21696"/>
                  </a:lnTo>
                  <a:lnTo>
                    <a:pt x="2764" y="21749"/>
                  </a:lnTo>
                  <a:lnTo>
                    <a:pt x="2764" y="21817"/>
                  </a:lnTo>
                  <a:lnTo>
                    <a:pt x="2777" y="21867"/>
                  </a:lnTo>
                  <a:lnTo>
                    <a:pt x="2772" y="21912"/>
                  </a:lnTo>
                  <a:lnTo>
                    <a:pt x="2785" y="21953"/>
                  </a:lnTo>
                  <a:lnTo>
                    <a:pt x="2834" y="21990"/>
                  </a:lnTo>
                  <a:lnTo>
                    <a:pt x="2838" y="22025"/>
                  </a:lnTo>
                  <a:lnTo>
                    <a:pt x="2829" y="22108"/>
                  </a:lnTo>
                  <a:lnTo>
                    <a:pt x="2808" y="22149"/>
                  </a:lnTo>
                  <a:lnTo>
                    <a:pt x="2795" y="22158"/>
                  </a:lnTo>
                  <a:lnTo>
                    <a:pt x="2785" y="22202"/>
                  </a:lnTo>
                  <a:lnTo>
                    <a:pt x="2791" y="22281"/>
                  </a:lnTo>
                  <a:lnTo>
                    <a:pt x="2804" y="22310"/>
                  </a:lnTo>
                  <a:lnTo>
                    <a:pt x="2802" y="22352"/>
                  </a:lnTo>
                  <a:lnTo>
                    <a:pt x="2816" y="22374"/>
                  </a:lnTo>
                  <a:lnTo>
                    <a:pt x="2816" y="22396"/>
                  </a:lnTo>
                  <a:lnTo>
                    <a:pt x="2808" y="22413"/>
                  </a:lnTo>
                  <a:lnTo>
                    <a:pt x="2811" y="22429"/>
                  </a:lnTo>
                  <a:lnTo>
                    <a:pt x="2848" y="22445"/>
                  </a:lnTo>
                  <a:lnTo>
                    <a:pt x="2856" y="22479"/>
                  </a:lnTo>
                  <a:lnTo>
                    <a:pt x="2848" y="22500"/>
                  </a:lnTo>
                  <a:lnTo>
                    <a:pt x="2861" y="22530"/>
                  </a:lnTo>
                  <a:lnTo>
                    <a:pt x="2866" y="22563"/>
                  </a:lnTo>
                  <a:lnTo>
                    <a:pt x="2866" y="22563"/>
                  </a:lnTo>
                  <a:close/>
                  <a:moveTo>
                    <a:pt x="2869" y="22657"/>
                  </a:moveTo>
                  <a:lnTo>
                    <a:pt x="2858" y="22626"/>
                  </a:lnTo>
                  <a:lnTo>
                    <a:pt x="2860" y="22585"/>
                  </a:lnTo>
                  <a:lnTo>
                    <a:pt x="2884" y="22600"/>
                  </a:lnTo>
                  <a:lnTo>
                    <a:pt x="2888" y="22625"/>
                  </a:lnTo>
                  <a:lnTo>
                    <a:pt x="2870" y="22631"/>
                  </a:lnTo>
                  <a:lnTo>
                    <a:pt x="2869" y="22657"/>
                  </a:lnTo>
                  <a:lnTo>
                    <a:pt x="2869" y="22657"/>
                  </a:ln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158" name="모서리가 둥근 직사각형 163"/>
          <p:cNvSpPr/>
          <p:nvPr/>
        </p:nvSpPr>
        <p:spPr>
          <a:xfrm>
            <a:off x="7790143" y="2494211"/>
            <a:ext cx="3603784" cy="2785720"/>
          </a:xfrm>
          <a:prstGeom prst="roundRect">
            <a:avLst>
              <a:gd name="adj" fmla="val 1988"/>
            </a:avLst>
          </a:prstGeom>
          <a:noFill/>
          <a:ln w="12700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graphicFrame>
        <p:nvGraphicFramePr>
          <p:cNvPr id="159" name="Chart 158"/>
          <p:cNvGraphicFramePr/>
          <p:nvPr>
            <p:extLst>
              <p:ext uri="{D42A27DB-BD31-4B8C-83A1-F6EECF244321}">
                <p14:modId xmlns:p14="http://schemas.microsoft.com/office/powerpoint/2010/main" val="1623031427"/>
              </p:ext>
            </p:extLst>
          </p:nvPr>
        </p:nvGraphicFramePr>
        <p:xfrm>
          <a:off x="478972" y="2391057"/>
          <a:ext cx="6880634" cy="409562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60" name="speed"/>
          <p:cNvSpPr txBox="1">
            <a:spLocks noChangeArrowheads="1"/>
          </p:cNvSpPr>
          <p:nvPr/>
        </p:nvSpPr>
        <p:spPr bwMode="auto">
          <a:xfrm>
            <a:off x="7835065" y="5522324"/>
            <a:ext cx="1558113" cy="193899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  <a:sp3d prstMaterial="matte">
            <a:bevelT w="1270" h="1270"/>
          </a:sp3d>
        </p:spPr>
        <p:txBody>
          <a:bodyPr wrap="square" lIns="0" tIns="0" rIns="0" bIns="0" anchor="t" anchorCtr="0">
            <a:spAutoFit/>
            <a:sp3d/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pPr>
              <a:lnSpc>
                <a:spcPct val="90000"/>
              </a:lnSpc>
              <a:buClr>
                <a:prstClr val="white"/>
              </a:buClr>
              <a:defRPr/>
            </a:pPr>
            <a:r>
              <a:rPr lang="en-US" altLang="ko-KR" sz="1400" b="1" dirty="0">
                <a:solidFill>
                  <a:schemeClr val="bg1"/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Stylish design</a:t>
            </a:r>
          </a:p>
        </p:txBody>
      </p:sp>
      <p:sp>
        <p:nvSpPr>
          <p:cNvPr id="161" name="Rectangle 3"/>
          <p:cNvSpPr txBox="1">
            <a:spLocks noChangeArrowheads="1"/>
          </p:cNvSpPr>
          <p:nvPr/>
        </p:nvSpPr>
        <p:spPr bwMode="auto">
          <a:xfrm>
            <a:off x="7835065" y="5780295"/>
            <a:ext cx="3693360" cy="553998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342900" indent="-342900" eaLnBrk="0" hangingPunct="0">
              <a:spcBef>
                <a:spcPct val="20000"/>
              </a:spcBef>
              <a:buFont typeface="Arial" charset="0"/>
              <a:buNone/>
              <a:defRPr lang="en-US" altLang="ko-KR" sz="2000" dirty="0" smtClean="0">
                <a:latin typeface="Microsoft Sans Serif" pitchFamily="34" charset="0"/>
                <a:ea typeface="+mj-ea"/>
                <a:cs typeface="Microsoft Sans Serif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latin typeface="+mn-lt"/>
                <a:ea typeface="+mn-ea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latin typeface="+mn-lt"/>
                <a:ea typeface="+mn-ea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latin typeface="+mn-lt"/>
                <a:ea typeface="+mn-ea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latin typeface="+mn-lt"/>
                <a:ea typeface="+mn-ea"/>
              </a:defRPr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9pPr>
          </a:lstStyle>
          <a:p>
            <a:pPr marL="0" indent="0">
              <a:spcBef>
                <a:spcPts val="0"/>
              </a:spcBef>
              <a:defRPr/>
            </a:pPr>
            <a:r>
              <a:rPr lang="en-US" sz="1200" dirty="0">
                <a:solidFill>
                  <a:schemeClr val="bg1"/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We create power point templates based on new visual trends that’s fresh, relevant and always on the cutting edge. </a:t>
            </a:r>
          </a:p>
        </p:txBody>
      </p:sp>
      <p:sp>
        <p:nvSpPr>
          <p:cNvPr id="162" name="Rectangle 3"/>
          <p:cNvSpPr txBox="1">
            <a:spLocks noChangeArrowheads="1"/>
          </p:cNvSpPr>
          <p:nvPr/>
        </p:nvSpPr>
        <p:spPr bwMode="auto">
          <a:xfrm>
            <a:off x="1142750" y="1860468"/>
            <a:ext cx="9948032" cy="184666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342900" indent="-342900" eaLnBrk="0" hangingPunct="0">
              <a:spcBef>
                <a:spcPct val="20000"/>
              </a:spcBef>
              <a:buFont typeface="Arial" charset="0"/>
              <a:buNone/>
              <a:defRPr lang="en-US" altLang="ko-KR" sz="2000" dirty="0" smtClean="0">
                <a:latin typeface="Microsoft Sans Serif" pitchFamily="34" charset="0"/>
                <a:ea typeface="+mj-ea"/>
                <a:cs typeface="Microsoft Sans Serif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latin typeface="+mn-lt"/>
                <a:ea typeface="+mn-ea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latin typeface="+mn-lt"/>
                <a:ea typeface="+mn-ea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latin typeface="+mn-lt"/>
                <a:ea typeface="+mn-ea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latin typeface="+mn-lt"/>
                <a:ea typeface="+mn-ea"/>
              </a:defRPr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9pPr>
          </a:lstStyle>
          <a:p>
            <a:pPr marL="0" indent="0" algn="ctr">
              <a:defRPr/>
            </a:pPr>
            <a:r>
              <a:rPr lang="en-US" sz="1200" dirty="0"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rPr>
              <a:t>Our easy-to-use and functional search engine helps you locate the right templates quickly, saving you time. </a:t>
            </a:r>
          </a:p>
        </p:txBody>
      </p:sp>
      <p:sp>
        <p:nvSpPr>
          <p:cNvPr id="163" name="speed"/>
          <p:cNvSpPr txBox="1">
            <a:spLocks noChangeArrowheads="1"/>
          </p:cNvSpPr>
          <p:nvPr/>
        </p:nvSpPr>
        <p:spPr bwMode="auto">
          <a:xfrm>
            <a:off x="3965062" y="1583469"/>
            <a:ext cx="4261875" cy="276999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  <a:sp3d prstMaterial="matte">
            <a:bevelT w="1270" h="1270"/>
          </a:sp3d>
        </p:spPr>
        <p:txBody>
          <a:bodyPr wrap="square" lIns="0" tIns="0" rIns="0" bIns="0" anchor="t" anchorCtr="0">
            <a:spAutoFit/>
            <a:sp3d/>
          </a:bodyPr>
          <a:lstStyle>
            <a:defPPr>
              <a:defRPr lang="ko-KR"/>
            </a:defPPr>
            <a:lvl1pPr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prstClr val="white"/>
              </a:buClr>
              <a:defRPr kumimoji="1" sz="1400" b="1">
                <a:solidFill>
                  <a:schemeClr val="tx1">
                    <a:lumMod val="95000"/>
                    <a:lumOff val="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 kumimoji="1">
                <a:latin typeface="굴림" pitchFamily="50" charset="-127"/>
                <a:ea typeface="굴림" pitchFamily="50" charset="-127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 kumimoji="1">
                <a:latin typeface="굴림" pitchFamily="50" charset="-127"/>
                <a:ea typeface="굴림" pitchFamily="50" charset="-127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 kumimoji="1">
                <a:latin typeface="굴림" pitchFamily="50" charset="-127"/>
                <a:ea typeface="굴림" pitchFamily="50" charset="-127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 kumimoji="1">
                <a:latin typeface="굴림" pitchFamily="50" charset="-127"/>
                <a:ea typeface="굴림" pitchFamily="50" charset="-127"/>
              </a:defRPr>
            </a:lvl5pPr>
            <a:lvl6pPr>
              <a:defRPr kumimoji="1">
                <a:latin typeface="굴림" pitchFamily="50" charset="-127"/>
                <a:ea typeface="굴림" pitchFamily="50" charset="-127"/>
              </a:defRPr>
            </a:lvl6pPr>
            <a:lvl7pPr>
              <a:defRPr kumimoji="1">
                <a:latin typeface="굴림" pitchFamily="50" charset="-127"/>
                <a:ea typeface="굴림" pitchFamily="50" charset="-127"/>
              </a:defRPr>
            </a:lvl7pPr>
            <a:lvl8pPr>
              <a:defRPr kumimoji="1">
                <a:latin typeface="굴림" pitchFamily="50" charset="-127"/>
                <a:ea typeface="굴림" pitchFamily="50" charset="-127"/>
              </a:defRPr>
            </a:lvl8pPr>
            <a:lvl9pPr>
              <a:defRPr kumimoji="1">
                <a:latin typeface="굴림" pitchFamily="50" charset="-127"/>
                <a:ea typeface="굴림" pitchFamily="50" charset="-127"/>
              </a:defRPr>
            </a:lvl9pPr>
          </a:lstStyle>
          <a:p>
            <a:pPr algn="ctr"/>
            <a:r>
              <a:rPr lang="en-US" altLang="ko-KR" sz="2000" dirty="0">
                <a:solidFill>
                  <a:schemeClr val="bg1"/>
                </a:solidFill>
                <a:latin typeface="+mn-lt"/>
                <a:cs typeface="Times New Roman" panose="02020603050405020304" pitchFamily="18" charset="0"/>
              </a:rPr>
              <a:t>Tremendous visual appeal</a:t>
            </a:r>
          </a:p>
        </p:txBody>
      </p:sp>
      <p:sp>
        <p:nvSpPr>
          <p:cNvPr id="164" name="Slide Number Placeholder 16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29A7DA-48D8-4CCA-90C3-58ECD964762F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94637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b="1" dirty="0"/>
              <a:t>INFOGRAPHIC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Sub title text here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13603" y="916147"/>
            <a:ext cx="11544415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</a:rPr>
              <a:t>PowerPoint offers word processing, outlining, drawing, graphing, and presentation management tools all designed to be easy to use and learn.</a:t>
            </a:r>
          </a:p>
        </p:txBody>
      </p:sp>
      <p:sp>
        <p:nvSpPr>
          <p:cNvPr id="49" name="Rectangle 3"/>
          <p:cNvSpPr txBox="1">
            <a:spLocks noChangeArrowheads="1"/>
          </p:cNvSpPr>
          <p:nvPr/>
        </p:nvSpPr>
        <p:spPr bwMode="auto">
          <a:xfrm>
            <a:off x="1121984" y="1883786"/>
            <a:ext cx="9948032" cy="184666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342900" indent="-342900" eaLnBrk="0" hangingPunct="0">
              <a:spcBef>
                <a:spcPct val="20000"/>
              </a:spcBef>
              <a:buFont typeface="Arial" charset="0"/>
              <a:buNone/>
              <a:defRPr lang="en-US" altLang="ko-KR" sz="2000" dirty="0" smtClean="0">
                <a:latin typeface="Microsoft Sans Serif" pitchFamily="34" charset="0"/>
                <a:ea typeface="+mj-ea"/>
                <a:cs typeface="Microsoft Sans Serif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latin typeface="+mn-lt"/>
                <a:ea typeface="+mn-ea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latin typeface="+mn-lt"/>
                <a:ea typeface="+mn-ea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latin typeface="+mn-lt"/>
                <a:ea typeface="+mn-ea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latin typeface="+mn-lt"/>
                <a:ea typeface="+mn-ea"/>
              </a:defRPr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9pPr>
          </a:lstStyle>
          <a:p>
            <a:pPr marL="0" indent="0" algn="ctr">
              <a:defRPr/>
            </a:pPr>
            <a:r>
              <a:rPr lang="en-US" sz="1200" dirty="0"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rPr>
              <a:t>Our easy-to-use and functional search engine helps you locate the right templates quickly, saving you time. </a:t>
            </a:r>
          </a:p>
        </p:txBody>
      </p:sp>
      <p:sp>
        <p:nvSpPr>
          <p:cNvPr id="50" name="speed"/>
          <p:cNvSpPr txBox="1">
            <a:spLocks noChangeArrowheads="1"/>
          </p:cNvSpPr>
          <p:nvPr/>
        </p:nvSpPr>
        <p:spPr bwMode="auto">
          <a:xfrm>
            <a:off x="3965062" y="1583469"/>
            <a:ext cx="4261875" cy="276999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  <a:sp3d prstMaterial="matte">
            <a:bevelT w="1270" h="1270"/>
          </a:sp3d>
        </p:spPr>
        <p:txBody>
          <a:bodyPr wrap="square" lIns="0" tIns="0" rIns="0" bIns="0" anchor="t" anchorCtr="0">
            <a:spAutoFit/>
            <a:sp3d/>
          </a:bodyPr>
          <a:lstStyle>
            <a:defPPr>
              <a:defRPr lang="ko-KR"/>
            </a:defPPr>
            <a:lvl1pPr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prstClr val="white"/>
              </a:buClr>
              <a:defRPr kumimoji="1" sz="1400" b="1">
                <a:solidFill>
                  <a:schemeClr val="tx1">
                    <a:lumMod val="95000"/>
                    <a:lumOff val="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 kumimoji="1">
                <a:latin typeface="굴림" pitchFamily="50" charset="-127"/>
                <a:ea typeface="굴림" pitchFamily="50" charset="-127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 kumimoji="1">
                <a:latin typeface="굴림" pitchFamily="50" charset="-127"/>
                <a:ea typeface="굴림" pitchFamily="50" charset="-127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 kumimoji="1">
                <a:latin typeface="굴림" pitchFamily="50" charset="-127"/>
                <a:ea typeface="굴림" pitchFamily="50" charset="-127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 kumimoji="1">
                <a:latin typeface="굴림" pitchFamily="50" charset="-127"/>
                <a:ea typeface="굴림" pitchFamily="50" charset="-127"/>
              </a:defRPr>
            </a:lvl5pPr>
            <a:lvl6pPr>
              <a:defRPr kumimoji="1">
                <a:latin typeface="굴림" pitchFamily="50" charset="-127"/>
                <a:ea typeface="굴림" pitchFamily="50" charset="-127"/>
              </a:defRPr>
            </a:lvl6pPr>
            <a:lvl7pPr>
              <a:defRPr kumimoji="1">
                <a:latin typeface="굴림" pitchFamily="50" charset="-127"/>
                <a:ea typeface="굴림" pitchFamily="50" charset="-127"/>
              </a:defRPr>
            </a:lvl7pPr>
            <a:lvl8pPr>
              <a:defRPr kumimoji="1">
                <a:latin typeface="굴림" pitchFamily="50" charset="-127"/>
                <a:ea typeface="굴림" pitchFamily="50" charset="-127"/>
              </a:defRPr>
            </a:lvl8pPr>
            <a:lvl9pPr>
              <a:defRPr kumimoji="1">
                <a:latin typeface="굴림" pitchFamily="50" charset="-127"/>
                <a:ea typeface="굴림" pitchFamily="50" charset="-127"/>
              </a:defRPr>
            </a:lvl9pPr>
          </a:lstStyle>
          <a:p>
            <a:pPr algn="ctr"/>
            <a:r>
              <a:rPr lang="en-US" altLang="ko-KR" sz="2000" dirty="0">
                <a:solidFill>
                  <a:schemeClr val="bg1"/>
                </a:solidFill>
                <a:latin typeface="+mn-lt"/>
                <a:cs typeface="Times New Roman" panose="02020603050405020304" pitchFamily="18" charset="0"/>
              </a:rPr>
              <a:t>Tremendous visual appeal</a:t>
            </a:r>
          </a:p>
        </p:txBody>
      </p:sp>
      <p:sp>
        <p:nvSpPr>
          <p:cNvPr id="15" name="Rectangle 3"/>
          <p:cNvSpPr txBox="1">
            <a:spLocks noChangeArrowheads="1"/>
          </p:cNvSpPr>
          <p:nvPr/>
        </p:nvSpPr>
        <p:spPr bwMode="auto">
          <a:xfrm flipH="1">
            <a:off x="1955681" y="5354838"/>
            <a:ext cx="1969041" cy="553998"/>
          </a:xfrm>
          <a:prstGeom prst="rect">
            <a:avLst/>
          </a:prstGeom>
        </p:spPr>
        <p:txBody>
          <a:bodyPr wrap="square" lIns="0" tIns="0" rIns="0" bIns="0" anchor="ctr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altLang="ko-KR" sz="1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Stylish templates can be a valuable aid to  creative professionals</a:t>
            </a:r>
          </a:p>
        </p:txBody>
      </p:sp>
      <p:sp>
        <p:nvSpPr>
          <p:cNvPr id="16" name="speed"/>
          <p:cNvSpPr txBox="1">
            <a:spLocks noChangeArrowheads="1"/>
          </p:cNvSpPr>
          <p:nvPr/>
        </p:nvSpPr>
        <p:spPr bwMode="auto">
          <a:xfrm flipH="1">
            <a:off x="1955681" y="5122986"/>
            <a:ext cx="2006438" cy="195838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  <a:sp3d prstMaterial="matte">
            <a:bevelT w="1270" h="1270"/>
          </a:sp3d>
        </p:spPr>
        <p:txBody>
          <a:bodyPr wrap="square" lIns="0" tIns="0" rIns="0" bIns="0">
            <a:spAutoFit/>
            <a:sp3d extrusionH="57150">
              <a:bevelT w="1270" h="1270"/>
            </a:sp3d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Clr>
                <a:prstClr val="white"/>
              </a:buClr>
              <a:tabLst>
                <a:tab pos="177800" algn="l"/>
                <a:tab pos="803275" algn="l"/>
              </a:tabLst>
              <a:defRPr/>
            </a:pPr>
            <a:r>
              <a:rPr lang="en-US" altLang="ko-KR" sz="1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Wingdings" pitchFamily="2" charset="2"/>
              </a:rPr>
              <a:t>Visual Appealing</a:t>
            </a:r>
          </a:p>
        </p:txBody>
      </p:sp>
      <p:sp>
        <p:nvSpPr>
          <p:cNvPr id="17" name="speed"/>
          <p:cNvSpPr txBox="1">
            <a:spLocks noChangeArrowheads="1"/>
          </p:cNvSpPr>
          <p:nvPr/>
        </p:nvSpPr>
        <p:spPr bwMode="auto">
          <a:xfrm flipH="1">
            <a:off x="1955681" y="4618275"/>
            <a:ext cx="2006438" cy="443198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  <a:sp3d prstMaterial="matte">
            <a:bevelT w="1270" h="1270"/>
          </a:sp3d>
        </p:spPr>
        <p:txBody>
          <a:bodyPr wrap="square" lIns="0" tIns="0" rIns="0" bIns="0">
            <a:spAutoFit/>
            <a:sp3d extrusionH="57150">
              <a:bevelT w="1270" h="1270"/>
            </a:sp3d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Clr>
                <a:prstClr val="white"/>
              </a:buClr>
              <a:tabLst>
                <a:tab pos="177800" algn="l"/>
                <a:tab pos="803275" algn="l"/>
              </a:tabLst>
              <a:defRPr/>
            </a:pPr>
            <a:r>
              <a:rPr lang="en-US" altLang="ko-KR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Wingdings" pitchFamily="2" charset="2"/>
              </a:rPr>
              <a:t>80</a:t>
            </a:r>
            <a:r>
              <a:rPr lang="en-US" altLang="ko-KR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Wingdings" pitchFamily="2" charset="2"/>
              </a:rPr>
              <a:t>%</a:t>
            </a:r>
          </a:p>
        </p:txBody>
      </p:sp>
      <p:sp>
        <p:nvSpPr>
          <p:cNvPr id="18" name="Rectangle 3"/>
          <p:cNvSpPr txBox="1">
            <a:spLocks noChangeArrowheads="1"/>
          </p:cNvSpPr>
          <p:nvPr/>
        </p:nvSpPr>
        <p:spPr bwMode="auto">
          <a:xfrm flipH="1">
            <a:off x="4263515" y="5354838"/>
            <a:ext cx="1969041" cy="553998"/>
          </a:xfrm>
          <a:prstGeom prst="rect">
            <a:avLst/>
          </a:prstGeom>
        </p:spPr>
        <p:txBody>
          <a:bodyPr wrap="square" lIns="0" tIns="0" rIns="0" bIns="0" anchor="ctr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altLang="ko-KR" sz="1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Stylish templates can be a valuable aid to  creative professionals</a:t>
            </a:r>
          </a:p>
        </p:txBody>
      </p:sp>
      <p:sp>
        <p:nvSpPr>
          <p:cNvPr id="19" name="speed"/>
          <p:cNvSpPr txBox="1">
            <a:spLocks noChangeArrowheads="1"/>
          </p:cNvSpPr>
          <p:nvPr/>
        </p:nvSpPr>
        <p:spPr bwMode="auto">
          <a:xfrm flipH="1">
            <a:off x="4263515" y="5122986"/>
            <a:ext cx="2006438" cy="195838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  <a:sp3d prstMaterial="matte">
            <a:bevelT w="1270" h="1270"/>
          </a:sp3d>
        </p:spPr>
        <p:txBody>
          <a:bodyPr wrap="square" lIns="0" tIns="0" rIns="0" bIns="0">
            <a:spAutoFit/>
            <a:sp3d extrusionH="57150">
              <a:bevelT w="1270" h="1270"/>
            </a:sp3d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Clr>
                <a:prstClr val="white"/>
              </a:buClr>
              <a:tabLst>
                <a:tab pos="177800" algn="l"/>
                <a:tab pos="803275" algn="l"/>
              </a:tabLst>
              <a:defRPr/>
            </a:pPr>
            <a:r>
              <a:rPr lang="en-US" altLang="ko-KR" sz="1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Wingdings" pitchFamily="2" charset="2"/>
              </a:rPr>
              <a:t>Visual Appealing</a:t>
            </a:r>
          </a:p>
        </p:txBody>
      </p:sp>
      <p:sp>
        <p:nvSpPr>
          <p:cNvPr id="20" name="speed"/>
          <p:cNvSpPr txBox="1">
            <a:spLocks noChangeArrowheads="1"/>
          </p:cNvSpPr>
          <p:nvPr/>
        </p:nvSpPr>
        <p:spPr bwMode="auto">
          <a:xfrm flipH="1">
            <a:off x="4263515" y="4618275"/>
            <a:ext cx="2006438" cy="443198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  <a:sp3d prstMaterial="matte">
            <a:bevelT w="1270" h="1270"/>
          </a:sp3d>
        </p:spPr>
        <p:txBody>
          <a:bodyPr wrap="square" lIns="0" tIns="0" rIns="0" bIns="0">
            <a:spAutoFit/>
            <a:sp3d extrusionH="57150">
              <a:bevelT w="1270" h="1270"/>
            </a:sp3d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Clr>
                <a:prstClr val="white"/>
              </a:buClr>
              <a:tabLst>
                <a:tab pos="177800" algn="l"/>
                <a:tab pos="803275" algn="l"/>
              </a:tabLst>
              <a:defRPr/>
            </a:pPr>
            <a:r>
              <a:rPr lang="en-US" altLang="ko-KR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Wingdings" pitchFamily="2" charset="2"/>
              </a:rPr>
              <a:t>95</a:t>
            </a:r>
            <a:r>
              <a:rPr lang="en-US" altLang="ko-KR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Wingdings" pitchFamily="2" charset="2"/>
              </a:rPr>
              <a:t>%</a:t>
            </a:r>
          </a:p>
        </p:txBody>
      </p:sp>
      <p:sp>
        <p:nvSpPr>
          <p:cNvPr id="21" name="Rectangle 3"/>
          <p:cNvSpPr txBox="1">
            <a:spLocks noChangeArrowheads="1"/>
          </p:cNvSpPr>
          <p:nvPr/>
        </p:nvSpPr>
        <p:spPr bwMode="auto">
          <a:xfrm flipH="1">
            <a:off x="6378065" y="5354838"/>
            <a:ext cx="1969041" cy="553998"/>
          </a:xfrm>
          <a:prstGeom prst="rect">
            <a:avLst/>
          </a:prstGeom>
        </p:spPr>
        <p:txBody>
          <a:bodyPr wrap="square" lIns="0" tIns="0" rIns="0" bIns="0" anchor="ctr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altLang="ko-KR" sz="1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Stylish templates can be a valuable aid to  creative professionals</a:t>
            </a:r>
          </a:p>
        </p:txBody>
      </p:sp>
      <p:sp>
        <p:nvSpPr>
          <p:cNvPr id="22" name="speed"/>
          <p:cNvSpPr txBox="1">
            <a:spLocks noChangeArrowheads="1"/>
          </p:cNvSpPr>
          <p:nvPr/>
        </p:nvSpPr>
        <p:spPr bwMode="auto">
          <a:xfrm flipH="1">
            <a:off x="6378065" y="5122986"/>
            <a:ext cx="2006438" cy="195838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  <a:sp3d prstMaterial="matte">
            <a:bevelT w="1270" h="1270"/>
          </a:sp3d>
        </p:spPr>
        <p:txBody>
          <a:bodyPr wrap="square" lIns="0" tIns="0" rIns="0" bIns="0">
            <a:spAutoFit/>
            <a:sp3d extrusionH="57150">
              <a:bevelT w="1270" h="1270"/>
            </a:sp3d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Clr>
                <a:prstClr val="white"/>
              </a:buClr>
              <a:tabLst>
                <a:tab pos="177800" algn="l"/>
                <a:tab pos="803275" algn="l"/>
              </a:tabLst>
              <a:defRPr/>
            </a:pPr>
            <a:r>
              <a:rPr lang="en-US" altLang="ko-KR" sz="1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Wingdings" pitchFamily="2" charset="2"/>
              </a:rPr>
              <a:t>Visual Appealing</a:t>
            </a:r>
          </a:p>
        </p:txBody>
      </p:sp>
      <p:sp>
        <p:nvSpPr>
          <p:cNvPr id="23" name="speed"/>
          <p:cNvSpPr txBox="1">
            <a:spLocks noChangeArrowheads="1"/>
          </p:cNvSpPr>
          <p:nvPr/>
        </p:nvSpPr>
        <p:spPr bwMode="auto">
          <a:xfrm flipH="1">
            <a:off x="6378065" y="4618275"/>
            <a:ext cx="2006438" cy="443198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  <a:sp3d prstMaterial="matte">
            <a:bevelT w="1270" h="1270"/>
          </a:sp3d>
        </p:spPr>
        <p:txBody>
          <a:bodyPr wrap="square" lIns="0" tIns="0" rIns="0" bIns="0">
            <a:spAutoFit/>
            <a:sp3d extrusionH="57150">
              <a:bevelT w="1270" h="1270"/>
            </a:sp3d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Clr>
                <a:prstClr val="white"/>
              </a:buClr>
              <a:tabLst>
                <a:tab pos="177800" algn="l"/>
                <a:tab pos="803275" algn="l"/>
              </a:tabLst>
              <a:defRPr/>
            </a:pPr>
            <a:r>
              <a:rPr lang="en-US" altLang="ko-KR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Wingdings" pitchFamily="2" charset="2"/>
              </a:rPr>
              <a:t>90</a:t>
            </a:r>
            <a:r>
              <a:rPr lang="en-US" altLang="ko-KR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Wingdings" pitchFamily="2" charset="2"/>
              </a:rPr>
              <a:t>%</a:t>
            </a:r>
          </a:p>
        </p:txBody>
      </p:sp>
      <p:sp>
        <p:nvSpPr>
          <p:cNvPr id="24" name="Rectangle 3"/>
          <p:cNvSpPr txBox="1">
            <a:spLocks noChangeArrowheads="1"/>
          </p:cNvSpPr>
          <p:nvPr/>
        </p:nvSpPr>
        <p:spPr bwMode="auto">
          <a:xfrm flipH="1">
            <a:off x="8493689" y="5354838"/>
            <a:ext cx="1969041" cy="553998"/>
          </a:xfrm>
          <a:prstGeom prst="rect">
            <a:avLst/>
          </a:prstGeom>
        </p:spPr>
        <p:txBody>
          <a:bodyPr wrap="square" lIns="0" tIns="0" rIns="0" bIns="0" anchor="ctr">
            <a:spAutoFit/>
            <a:scene3d>
              <a:camera prst="orthographicFront"/>
              <a:lightRig rig="threePt" dir="t"/>
            </a:scene3d>
            <a:sp3d>
              <a:bevelT w="1270" h="1270"/>
            </a:sp3d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altLang="ko-KR" sz="1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Stylish templates can be a valuable aid to  creative professionals</a:t>
            </a:r>
          </a:p>
        </p:txBody>
      </p:sp>
      <p:sp>
        <p:nvSpPr>
          <p:cNvPr id="25" name="speed"/>
          <p:cNvSpPr txBox="1">
            <a:spLocks noChangeArrowheads="1"/>
          </p:cNvSpPr>
          <p:nvPr/>
        </p:nvSpPr>
        <p:spPr bwMode="auto">
          <a:xfrm flipH="1">
            <a:off x="8493689" y="5122986"/>
            <a:ext cx="2006438" cy="195838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  <a:sp3d prstMaterial="matte">
            <a:bevelT w="1270" h="1270"/>
          </a:sp3d>
        </p:spPr>
        <p:txBody>
          <a:bodyPr wrap="square" lIns="0" tIns="0" rIns="0" bIns="0">
            <a:spAutoFit/>
            <a:sp3d extrusionH="57150">
              <a:bevelT w="1270" h="1270"/>
            </a:sp3d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Clr>
                <a:prstClr val="white"/>
              </a:buClr>
              <a:tabLst>
                <a:tab pos="177800" algn="l"/>
                <a:tab pos="803275" algn="l"/>
              </a:tabLst>
              <a:defRPr/>
            </a:pPr>
            <a:r>
              <a:rPr lang="en-US" altLang="ko-KR" sz="1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Wingdings" pitchFamily="2" charset="2"/>
              </a:rPr>
              <a:t>Visual Appealing</a:t>
            </a:r>
          </a:p>
        </p:txBody>
      </p:sp>
      <p:sp>
        <p:nvSpPr>
          <p:cNvPr id="26" name="speed"/>
          <p:cNvSpPr txBox="1">
            <a:spLocks noChangeArrowheads="1"/>
          </p:cNvSpPr>
          <p:nvPr/>
        </p:nvSpPr>
        <p:spPr bwMode="auto">
          <a:xfrm flipH="1">
            <a:off x="8493689" y="4618275"/>
            <a:ext cx="2006438" cy="443198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  <a:sp3d prstMaterial="matte">
            <a:bevelT w="1270" h="1270"/>
          </a:sp3d>
        </p:spPr>
        <p:txBody>
          <a:bodyPr wrap="square" lIns="0" tIns="0" rIns="0" bIns="0">
            <a:spAutoFit/>
            <a:sp3d extrusionH="57150">
              <a:bevelT w="1270" h="1270"/>
            </a:sp3d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Clr>
                <a:prstClr val="white"/>
              </a:buClr>
              <a:tabLst>
                <a:tab pos="177800" algn="l"/>
                <a:tab pos="803275" algn="l"/>
              </a:tabLst>
              <a:defRPr/>
            </a:pPr>
            <a:r>
              <a:rPr lang="en-US" altLang="ko-KR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Wingdings" pitchFamily="2" charset="2"/>
              </a:rPr>
              <a:t>70</a:t>
            </a:r>
            <a:r>
              <a:rPr lang="en-US" altLang="ko-KR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Wingdings" pitchFamily="2" charset="2"/>
              </a:rPr>
              <a:t>%</a:t>
            </a:r>
          </a:p>
        </p:txBody>
      </p:sp>
      <p:sp>
        <p:nvSpPr>
          <p:cNvPr id="28" name="Freeform 5"/>
          <p:cNvSpPr>
            <a:spLocks/>
          </p:cNvSpPr>
          <p:nvPr/>
        </p:nvSpPr>
        <p:spPr bwMode="auto">
          <a:xfrm>
            <a:off x="2043803" y="2481678"/>
            <a:ext cx="1975127" cy="1757773"/>
          </a:xfrm>
          <a:custGeom>
            <a:avLst/>
            <a:gdLst>
              <a:gd name="T0" fmla="*/ 0 w 1531"/>
              <a:gd name="T1" fmla="*/ 100 h 1395"/>
              <a:gd name="T2" fmla="*/ 0 w 1531"/>
              <a:gd name="T3" fmla="*/ 1309 h 1395"/>
              <a:gd name="T4" fmla="*/ 1531 w 1531"/>
              <a:gd name="T5" fmla="*/ 1395 h 1395"/>
              <a:gd name="T6" fmla="*/ 1531 w 1531"/>
              <a:gd name="T7" fmla="*/ 0 h 1395"/>
              <a:gd name="T8" fmla="*/ 0 w 1531"/>
              <a:gd name="T9" fmla="*/ 100 h 13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31" h="1395">
                <a:moveTo>
                  <a:pt x="0" y="100"/>
                </a:moveTo>
                <a:lnTo>
                  <a:pt x="0" y="1309"/>
                </a:lnTo>
                <a:lnTo>
                  <a:pt x="1531" y="1395"/>
                </a:lnTo>
                <a:lnTo>
                  <a:pt x="1531" y="0"/>
                </a:lnTo>
                <a:lnTo>
                  <a:pt x="0" y="100"/>
                </a:ln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  <p:sp>
        <p:nvSpPr>
          <p:cNvPr id="29" name="Freeform 6"/>
          <p:cNvSpPr>
            <a:spLocks/>
          </p:cNvSpPr>
          <p:nvPr/>
        </p:nvSpPr>
        <p:spPr bwMode="auto">
          <a:xfrm>
            <a:off x="4006721" y="2481678"/>
            <a:ext cx="2138968" cy="1757773"/>
          </a:xfrm>
          <a:custGeom>
            <a:avLst/>
            <a:gdLst>
              <a:gd name="T0" fmla="*/ 1658 w 1658"/>
              <a:gd name="T1" fmla="*/ 177 h 1395"/>
              <a:gd name="T2" fmla="*/ 1658 w 1658"/>
              <a:gd name="T3" fmla="*/ 1244 h 1395"/>
              <a:gd name="T4" fmla="*/ 0 w 1658"/>
              <a:gd name="T5" fmla="*/ 1395 h 1395"/>
              <a:gd name="T6" fmla="*/ 0 w 1658"/>
              <a:gd name="T7" fmla="*/ 0 h 1395"/>
              <a:gd name="T8" fmla="*/ 1658 w 1658"/>
              <a:gd name="T9" fmla="*/ 177 h 13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58" h="1395">
                <a:moveTo>
                  <a:pt x="1658" y="177"/>
                </a:moveTo>
                <a:lnTo>
                  <a:pt x="1658" y="1244"/>
                </a:lnTo>
                <a:lnTo>
                  <a:pt x="0" y="1395"/>
                </a:lnTo>
                <a:lnTo>
                  <a:pt x="0" y="0"/>
                </a:lnTo>
                <a:lnTo>
                  <a:pt x="1658" y="177"/>
                </a:ln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30" name="Freeform 7"/>
          <p:cNvSpPr>
            <a:spLocks/>
          </p:cNvSpPr>
          <p:nvPr/>
        </p:nvSpPr>
        <p:spPr bwMode="auto">
          <a:xfrm>
            <a:off x="6142262" y="2483527"/>
            <a:ext cx="1807416" cy="1757773"/>
          </a:xfrm>
          <a:custGeom>
            <a:avLst/>
            <a:gdLst>
              <a:gd name="T0" fmla="*/ 0 w 1401"/>
              <a:gd name="T1" fmla="*/ 177 h 1395"/>
              <a:gd name="T2" fmla="*/ 0 w 1401"/>
              <a:gd name="T3" fmla="*/ 1244 h 1395"/>
              <a:gd name="T4" fmla="*/ 1401 w 1401"/>
              <a:gd name="T5" fmla="*/ 1395 h 1395"/>
              <a:gd name="T6" fmla="*/ 1401 w 1401"/>
              <a:gd name="T7" fmla="*/ 0 h 1395"/>
              <a:gd name="T8" fmla="*/ 0 w 1401"/>
              <a:gd name="T9" fmla="*/ 177 h 13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01" h="1395">
                <a:moveTo>
                  <a:pt x="0" y="177"/>
                </a:moveTo>
                <a:lnTo>
                  <a:pt x="0" y="1244"/>
                </a:lnTo>
                <a:lnTo>
                  <a:pt x="1401" y="1395"/>
                </a:lnTo>
                <a:lnTo>
                  <a:pt x="1401" y="0"/>
                </a:lnTo>
                <a:lnTo>
                  <a:pt x="0" y="177"/>
                </a:ln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dirty="0"/>
          </a:p>
        </p:txBody>
      </p:sp>
      <p:sp>
        <p:nvSpPr>
          <p:cNvPr id="31" name="Freeform 8"/>
          <p:cNvSpPr>
            <a:spLocks/>
          </p:cNvSpPr>
          <p:nvPr/>
        </p:nvSpPr>
        <p:spPr bwMode="auto">
          <a:xfrm>
            <a:off x="7939205" y="2476927"/>
            <a:ext cx="2252497" cy="1757773"/>
          </a:xfrm>
          <a:custGeom>
            <a:avLst/>
            <a:gdLst>
              <a:gd name="T0" fmla="*/ 1746 w 1746"/>
              <a:gd name="T1" fmla="*/ 124 h 1395"/>
              <a:gd name="T2" fmla="*/ 1746 w 1746"/>
              <a:gd name="T3" fmla="*/ 1294 h 1395"/>
              <a:gd name="T4" fmla="*/ 0 w 1746"/>
              <a:gd name="T5" fmla="*/ 1395 h 1395"/>
              <a:gd name="T6" fmla="*/ 0 w 1746"/>
              <a:gd name="T7" fmla="*/ 0 h 1395"/>
              <a:gd name="T8" fmla="*/ 1746 w 1746"/>
              <a:gd name="T9" fmla="*/ 124 h 13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46" h="1395">
                <a:moveTo>
                  <a:pt x="1746" y="124"/>
                </a:moveTo>
                <a:lnTo>
                  <a:pt x="1746" y="1294"/>
                </a:lnTo>
                <a:lnTo>
                  <a:pt x="0" y="1395"/>
                </a:lnTo>
                <a:lnTo>
                  <a:pt x="0" y="0"/>
                </a:lnTo>
                <a:lnTo>
                  <a:pt x="1746" y="124"/>
                </a:ln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29A7DA-48D8-4CCA-90C3-58ECD964762F}" type="slidenum">
              <a:rPr lang="en-US" smtClean="0"/>
              <a:pPr/>
              <a:t>7</a:t>
            </a:fld>
            <a:endParaRPr lang="en-US"/>
          </a:p>
        </p:txBody>
      </p:sp>
      <p:grpSp>
        <p:nvGrpSpPr>
          <p:cNvPr id="94" name="Group 93"/>
          <p:cNvGrpSpPr/>
          <p:nvPr/>
        </p:nvGrpSpPr>
        <p:grpSpPr>
          <a:xfrm>
            <a:off x="2486025" y="2882900"/>
            <a:ext cx="1001713" cy="862013"/>
            <a:chOff x="2486025" y="2882900"/>
            <a:chExt cx="1001713" cy="862013"/>
          </a:xfrm>
          <a:solidFill>
            <a:srgbClr val="C3E1CD"/>
          </a:solidFill>
        </p:grpSpPr>
        <p:sp>
          <p:nvSpPr>
            <p:cNvPr id="8" name="Freeform 5"/>
            <p:cNvSpPr>
              <a:spLocks noEditPoints="1"/>
            </p:cNvSpPr>
            <p:nvPr/>
          </p:nvSpPr>
          <p:spPr bwMode="auto">
            <a:xfrm>
              <a:off x="2486025" y="2882900"/>
              <a:ext cx="573088" cy="584200"/>
            </a:xfrm>
            <a:custGeom>
              <a:avLst/>
              <a:gdLst>
                <a:gd name="T0" fmla="*/ 263 w 307"/>
                <a:gd name="T1" fmla="*/ 43 h 313"/>
                <a:gd name="T2" fmla="*/ 301 w 307"/>
                <a:gd name="T3" fmla="*/ 96 h 313"/>
                <a:gd name="T4" fmla="*/ 274 w 307"/>
                <a:gd name="T5" fmla="*/ 116 h 313"/>
                <a:gd name="T6" fmla="*/ 277 w 307"/>
                <a:gd name="T7" fmla="*/ 133 h 313"/>
                <a:gd name="T8" fmla="*/ 307 w 307"/>
                <a:gd name="T9" fmla="*/ 157 h 313"/>
                <a:gd name="T10" fmla="*/ 303 w 307"/>
                <a:gd name="T11" fmla="*/ 200 h 313"/>
                <a:gd name="T12" fmla="*/ 252 w 307"/>
                <a:gd name="T13" fmla="*/ 226 h 313"/>
                <a:gd name="T14" fmla="*/ 259 w 307"/>
                <a:gd name="T15" fmla="*/ 264 h 313"/>
                <a:gd name="T16" fmla="*/ 235 w 307"/>
                <a:gd name="T17" fmla="*/ 287 h 313"/>
                <a:gd name="T18" fmla="*/ 215 w 307"/>
                <a:gd name="T19" fmla="*/ 289 h 313"/>
                <a:gd name="T20" fmla="*/ 167 w 307"/>
                <a:gd name="T21" fmla="*/ 279 h 313"/>
                <a:gd name="T22" fmla="*/ 153 w 307"/>
                <a:gd name="T23" fmla="*/ 310 h 313"/>
                <a:gd name="T24" fmla="*/ 97 w 307"/>
                <a:gd name="T25" fmla="*/ 295 h 313"/>
                <a:gd name="T26" fmla="*/ 89 w 307"/>
                <a:gd name="T27" fmla="*/ 265 h 313"/>
                <a:gd name="T28" fmla="*/ 41 w 307"/>
                <a:gd name="T29" fmla="*/ 256 h 313"/>
                <a:gd name="T30" fmla="*/ 23 w 307"/>
                <a:gd name="T31" fmla="*/ 235 h 313"/>
                <a:gd name="T32" fmla="*/ 6 w 307"/>
                <a:gd name="T33" fmla="*/ 201 h 313"/>
                <a:gd name="T34" fmla="*/ 30 w 307"/>
                <a:gd name="T35" fmla="*/ 180 h 313"/>
                <a:gd name="T36" fmla="*/ 24 w 307"/>
                <a:gd name="T37" fmla="*/ 142 h 313"/>
                <a:gd name="T38" fmla="*/ 1 w 307"/>
                <a:gd name="T39" fmla="*/ 122 h 313"/>
                <a:gd name="T40" fmla="*/ 24 w 307"/>
                <a:gd name="T41" fmla="*/ 73 h 313"/>
                <a:gd name="T42" fmla="*/ 63 w 307"/>
                <a:gd name="T43" fmla="*/ 56 h 313"/>
                <a:gd name="T44" fmla="*/ 96 w 307"/>
                <a:gd name="T45" fmla="*/ 6 h 313"/>
                <a:gd name="T46" fmla="*/ 141 w 307"/>
                <a:gd name="T47" fmla="*/ 28 h 313"/>
                <a:gd name="T48" fmla="*/ 155 w 307"/>
                <a:gd name="T49" fmla="*/ 2 h 313"/>
                <a:gd name="T50" fmla="*/ 208 w 307"/>
                <a:gd name="T51" fmla="*/ 7 h 313"/>
                <a:gd name="T52" fmla="*/ 214 w 307"/>
                <a:gd name="T53" fmla="*/ 32 h 313"/>
                <a:gd name="T54" fmla="*/ 242 w 307"/>
                <a:gd name="T55" fmla="*/ 51 h 313"/>
                <a:gd name="T56" fmla="*/ 155 w 307"/>
                <a:gd name="T57" fmla="*/ 39 h 313"/>
                <a:gd name="T58" fmla="*/ 109 w 307"/>
                <a:gd name="T59" fmla="*/ 48 h 313"/>
                <a:gd name="T60" fmla="*/ 74 w 307"/>
                <a:gd name="T61" fmla="*/ 37 h 313"/>
                <a:gd name="T62" fmla="*/ 59 w 307"/>
                <a:gd name="T63" fmla="*/ 98 h 313"/>
                <a:gd name="T64" fmla="*/ 32 w 307"/>
                <a:gd name="T65" fmla="*/ 91 h 313"/>
                <a:gd name="T66" fmla="*/ 35 w 307"/>
                <a:gd name="T67" fmla="*/ 124 h 313"/>
                <a:gd name="T68" fmla="*/ 43 w 307"/>
                <a:gd name="T69" fmla="*/ 167 h 313"/>
                <a:gd name="T70" fmla="*/ 26 w 307"/>
                <a:gd name="T71" fmla="*/ 202 h 313"/>
                <a:gd name="T72" fmla="*/ 48 w 307"/>
                <a:gd name="T73" fmla="*/ 234 h 313"/>
                <a:gd name="T74" fmla="*/ 95 w 307"/>
                <a:gd name="T75" fmla="*/ 245 h 313"/>
                <a:gd name="T76" fmla="*/ 107 w 307"/>
                <a:gd name="T77" fmla="*/ 282 h 313"/>
                <a:gd name="T78" fmla="*/ 154 w 307"/>
                <a:gd name="T79" fmla="*/ 265 h 313"/>
                <a:gd name="T80" fmla="*/ 207 w 307"/>
                <a:gd name="T81" fmla="*/ 250 h 313"/>
                <a:gd name="T82" fmla="*/ 247 w 307"/>
                <a:gd name="T83" fmla="*/ 254 h 313"/>
                <a:gd name="T84" fmla="*/ 241 w 307"/>
                <a:gd name="T85" fmla="*/ 217 h 313"/>
                <a:gd name="T86" fmla="*/ 261 w 307"/>
                <a:gd name="T87" fmla="*/ 188 h 313"/>
                <a:gd name="T88" fmla="*/ 288 w 307"/>
                <a:gd name="T89" fmla="*/ 152 h 313"/>
                <a:gd name="T90" fmla="*/ 261 w 307"/>
                <a:gd name="T91" fmla="*/ 146 h 313"/>
                <a:gd name="T92" fmla="*/ 261 w 307"/>
                <a:gd name="T93" fmla="*/ 103 h 313"/>
                <a:gd name="T94" fmla="*/ 273 w 307"/>
                <a:gd name="T95" fmla="*/ 79 h 313"/>
                <a:gd name="T96" fmla="*/ 249 w 307"/>
                <a:gd name="T97" fmla="*/ 67 h 313"/>
                <a:gd name="T98" fmla="*/ 203 w 307"/>
                <a:gd name="T99" fmla="*/ 51 h 313"/>
                <a:gd name="T100" fmla="*/ 198 w 307"/>
                <a:gd name="T101" fmla="*/ 24 h 313"/>
                <a:gd name="T102" fmla="*/ 158 w 307"/>
                <a:gd name="T103" fmla="*/ 19 h 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07" h="313">
                  <a:moveTo>
                    <a:pt x="254" y="39"/>
                  </a:moveTo>
                  <a:cubicBezTo>
                    <a:pt x="257" y="41"/>
                    <a:pt x="261" y="42"/>
                    <a:pt x="263" y="43"/>
                  </a:cubicBezTo>
                  <a:cubicBezTo>
                    <a:pt x="276" y="59"/>
                    <a:pt x="288" y="75"/>
                    <a:pt x="301" y="91"/>
                  </a:cubicBezTo>
                  <a:cubicBezTo>
                    <a:pt x="301" y="92"/>
                    <a:pt x="301" y="94"/>
                    <a:pt x="301" y="96"/>
                  </a:cubicBezTo>
                  <a:cubicBezTo>
                    <a:pt x="298" y="101"/>
                    <a:pt x="294" y="103"/>
                    <a:pt x="288" y="105"/>
                  </a:cubicBezTo>
                  <a:cubicBezTo>
                    <a:pt x="283" y="107"/>
                    <a:pt x="279" y="112"/>
                    <a:pt x="274" y="116"/>
                  </a:cubicBezTo>
                  <a:cubicBezTo>
                    <a:pt x="274" y="118"/>
                    <a:pt x="274" y="121"/>
                    <a:pt x="275" y="123"/>
                  </a:cubicBezTo>
                  <a:cubicBezTo>
                    <a:pt x="277" y="128"/>
                    <a:pt x="275" y="130"/>
                    <a:pt x="277" y="133"/>
                  </a:cubicBezTo>
                  <a:cubicBezTo>
                    <a:pt x="284" y="139"/>
                    <a:pt x="297" y="135"/>
                    <a:pt x="304" y="140"/>
                  </a:cubicBezTo>
                  <a:cubicBezTo>
                    <a:pt x="305" y="144"/>
                    <a:pt x="306" y="152"/>
                    <a:pt x="307" y="157"/>
                  </a:cubicBezTo>
                  <a:cubicBezTo>
                    <a:pt x="303" y="170"/>
                    <a:pt x="304" y="183"/>
                    <a:pt x="306" y="197"/>
                  </a:cubicBezTo>
                  <a:cubicBezTo>
                    <a:pt x="305" y="198"/>
                    <a:pt x="305" y="199"/>
                    <a:pt x="303" y="200"/>
                  </a:cubicBezTo>
                  <a:cubicBezTo>
                    <a:pt x="292" y="203"/>
                    <a:pt x="282" y="198"/>
                    <a:pt x="270" y="201"/>
                  </a:cubicBezTo>
                  <a:cubicBezTo>
                    <a:pt x="268" y="203"/>
                    <a:pt x="254" y="223"/>
                    <a:pt x="252" y="226"/>
                  </a:cubicBezTo>
                  <a:cubicBezTo>
                    <a:pt x="253" y="234"/>
                    <a:pt x="268" y="246"/>
                    <a:pt x="270" y="254"/>
                  </a:cubicBezTo>
                  <a:cubicBezTo>
                    <a:pt x="268" y="258"/>
                    <a:pt x="264" y="261"/>
                    <a:pt x="259" y="264"/>
                  </a:cubicBezTo>
                  <a:cubicBezTo>
                    <a:pt x="255" y="266"/>
                    <a:pt x="253" y="271"/>
                    <a:pt x="249" y="275"/>
                  </a:cubicBezTo>
                  <a:cubicBezTo>
                    <a:pt x="245" y="280"/>
                    <a:pt x="237" y="282"/>
                    <a:pt x="235" y="287"/>
                  </a:cubicBezTo>
                  <a:cubicBezTo>
                    <a:pt x="231" y="291"/>
                    <a:pt x="226" y="293"/>
                    <a:pt x="220" y="294"/>
                  </a:cubicBezTo>
                  <a:cubicBezTo>
                    <a:pt x="218" y="293"/>
                    <a:pt x="216" y="291"/>
                    <a:pt x="215" y="289"/>
                  </a:cubicBezTo>
                  <a:cubicBezTo>
                    <a:pt x="212" y="283"/>
                    <a:pt x="204" y="274"/>
                    <a:pt x="199" y="270"/>
                  </a:cubicBezTo>
                  <a:cubicBezTo>
                    <a:pt x="188" y="271"/>
                    <a:pt x="178" y="277"/>
                    <a:pt x="167" y="279"/>
                  </a:cubicBezTo>
                  <a:cubicBezTo>
                    <a:pt x="164" y="283"/>
                    <a:pt x="159" y="286"/>
                    <a:pt x="158" y="292"/>
                  </a:cubicBezTo>
                  <a:cubicBezTo>
                    <a:pt x="157" y="298"/>
                    <a:pt x="157" y="302"/>
                    <a:pt x="153" y="310"/>
                  </a:cubicBezTo>
                  <a:cubicBezTo>
                    <a:pt x="142" y="313"/>
                    <a:pt x="133" y="309"/>
                    <a:pt x="123" y="306"/>
                  </a:cubicBezTo>
                  <a:cubicBezTo>
                    <a:pt x="119" y="306"/>
                    <a:pt x="101" y="297"/>
                    <a:pt x="97" y="295"/>
                  </a:cubicBezTo>
                  <a:cubicBezTo>
                    <a:pt x="96" y="296"/>
                    <a:pt x="85" y="288"/>
                    <a:pt x="83" y="285"/>
                  </a:cubicBezTo>
                  <a:cubicBezTo>
                    <a:pt x="86" y="274"/>
                    <a:pt x="90" y="274"/>
                    <a:pt x="89" y="265"/>
                  </a:cubicBezTo>
                  <a:cubicBezTo>
                    <a:pt x="82" y="257"/>
                    <a:pt x="74" y="249"/>
                    <a:pt x="62" y="246"/>
                  </a:cubicBezTo>
                  <a:cubicBezTo>
                    <a:pt x="59" y="249"/>
                    <a:pt x="45" y="256"/>
                    <a:pt x="41" y="256"/>
                  </a:cubicBezTo>
                  <a:cubicBezTo>
                    <a:pt x="39" y="254"/>
                    <a:pt x="34" y="252"/>
                    <a:pt x="32" y="250"/>
                  </a:cubicBezTo>
                  <a:cubicBezTo>
                    <a:pt x="31" y="248"/>
                    <a:pt x="26" y="238"/>
                    <a:pt x="23" y="235"/>
                  </a:cubicBezTo>
                  <a:cubicBezTo>
                    <a:pt x="18" y="231"/>
                    <a:pt x="15" y="222"/>
                    <a:pt x="12" y="217"/>
                  </a:cubicBezTo>
                  <a:cubicBezTo>
                    <a:pt x="9" y="212"/>
                    <a:pt x="8" y="207"/>
                    <a:pt x="6" y="201"/>
                  </a:cubicBezTo>
                  <a:cubicBezTo>
                    <a:pt x="7" y="197"/>
                    <a:pt x="10" y="194"/>
                    <a:pt x="14" y="192"/>
                  </a:cubicBezTo>
                  <a:cubicBezTo>
                    <a:pt x="19" y="188"/>
                    <a:pt x="25" y="185"/>
                    <a:pt x="30" y="180"/>
                  </a:cubicBezTo>
                  <a:cubicBezTo>
                    <a:pt x="29" y="172"/>
                    <a:pt x="28" y="168"/>
                    <a:pt x="27" y="159"/>
                  </a:cubicBezTo>
                  <a:cubicBezTo>
                    <a:pt x="28" y="155"/>
                    <a:pt x="28" y="147"/>
                    <a:pt x="24" y="142"/>
                  </a:cubicBezTo>
                  <a:cubicBezTo>
                    <a:pt x="17" y="138"/>
                    <a:pt x="9" y="135"/>
                    <a:pt x="3" y="132"/>
                  </a:cubicBezTo>
                  <a:cubicBezTo>
                    <a:pt x="0" y="128"/>
                    <a:pt x="1" y="125"/>
                    <a:pt x="1" y="122"/>
                  </a:cubicBezTo>
                  <a:cubicBezTo>
                    <a:pt x="3" y="115"/>
                    <a:pt x="7" y="105"/>
                    <a:pt x="8" y="98"/>
                  </a:cubicBezTo>
                  <a:cubicBezTo>
                    <a:pt x="10" y="88"/>
                    <a:pt x="15" y="78"/>
                    <a:pt x="24" y="73"/>
                  </a:cubicBezTo>
                  <a:cubicBezTo>
                    <a:pt x="31" y="76"/>
                    <a:pt x="39" y="81"/>
                    <a:pt x="48" y="79"/>
                  </a:cubicBezTo>
                  <a:cubicBezTo>
                    <a:pt x="53" y="72"/>
                    <a:pt x="61" y="66"/>
                    <a:pt x="63" y="56"/>
                  </a:cubicBezTo>
                  <a:cubicBezTo>
                    <a:pt x="57" y="47"/>
                    <a:pt x="51" y="39"/>
                    <a:pt x="58" y="29"/>
                  </a:cubicBezTo>
                  <a:cubicBezTo>
                    <a:pt x="69" y="22"/>
                    <a:pt x="84" y="13"/>
                    <a:pt x="96" y="6"/>
                  </a:cubicBezTo>
                  <a:cubicBezTo>
                    <a:pt x="101" y="4"/>
                    <a:pt x="114" y="25"/>
                    <a:pt x="120" y="32"/>
                  </a:cubicBezTo>
                  <a:cubicBezTo>
                    <a:pt x="127" y="32"/>
                    <a:pt x="138" y="28"/>
                    <a:pt x="141" y="28"/>
                  </a:cubicBezTo>
                  <a:cubicBezTo>
                    <a:pt x="144" y="19"/>
                    <a:pt x="143" y="15"/>
                    <a:pt x="143" y="8"/>
                  </a:cubicBezTo>
                  <a:cubicBezTo>
                    <a:pt x="146" y="2"/>
                    <a:pt x="151" y="0"/>
                    <a:pt x="155" y="2"/>
                  </a:cubicBezTo>
                  <a:cubicBezTo>
                    <a:pt x="164" y="6"/>
                    <a:pt x="173" y="5"/>
                    <a:pt x="182" y="7"/>
                  </a:cubicBezTo>
                  <a:cubicBezTo>
                    <a:pt x="190" y="9"/>
                    <a:pt x="200" y="7"/>
                    <a:pt x="208" y="7"/>
                  </a:cubicBezTo>
                  <a:cubicBezTo>
                    <a:pt x="210" y="9"/>
                    <a:pt x="212" y="10"/>
                    <a:pt x="214" y="12"/>
                  </a:cubicBezTo>
                  <a:cubicBezTo>
                    <a:pt x="214" y="19"/>
                    <a:pt x="214" y="26"/>
                    <a:pt x="214" y="32"/>
                  </a:cubicBezTo>
                  <a:cubicBezTo>
                    <a:pt x="216" y="36"/>
                    <a:pt x="217" y="38"/>
                    <a:pt x="218" y="40"/>
                  </a:cubicBezTo>
                  <a:cubicBezTo>
                    <a:pt x="226" y="44"/>
                    <a:pt x="234" y="47"/>
                    <a:pt x="242" y="51"/>
                  </a:cubicBezTo>
                  <a:cubicBezTo>
                    <a:pt x="248" y="50"/>
                    <a:pt x="250" y="43"/>
                    <a:pt x="254" y="39"/>
                  </a:cubicBezTo>
                  <a:close/>
                  <a:moveTo>
                    <a:pt x="155" y="39"/>
                  </a:moveTo>
                  <a:cubicBezTo>
                    <a:pt x="147" y="46"/>
                    <a:pt x="124" y="47"/>
                    <a:pt x="119" y="49"/>
                  </a:cubicBezTo>
                  <a:cubicBezTo>
                    <a:pt x="115" y="48"/>
                    <a:pt x="112" y="48"/>
                    <a:pt x="109" y="48"/>
                  </a:cubicBezTo>
                  <a:cubicBezTo>
                    <a:pt x="102" y="41"/>
                    <a:pt x="102" y="31"/>
                    <a:pt x="95" y="24"/>
                  </a:cubicBezTo>
                  <a:cubicBezTo>
                    <a:pt x="88" y="28"/>
                    <a:pt x="80" y="33"/>
                    <a:pt x="74" y="37"/>
                  </a:cubicBezTo>
                  <a:cubicBezTo>
                    <a:pt x="72" y="47"/>
                    <a:pt x="84" y="50"/>
                    <a:pt x="85" y="61"/>
                  </a:cubicBezTo>
                  <a:cubicBezTo>
                    <a:pt x="80" y="65"/>
                    <a:pt x="63" y="90"/>
                    <a:pt x="59" y="98"/>
                  </a:cubicBezTo>
                  <a:cubicBezTo>
                    <a:pt x="56" y="99"/>
                    <a:pt x="51" y="94"/>
                    <a:pt x="47" y="96"/>
                  </a:cubicBezTo>
                  <a:cubicBezTo>
                    <a:pt x="38" y="96"/>
                    <a:pt x="38" y="91"/>
                    <a:pt x="32" y="91"/>
                  </a:cubicBezTo>
                  <a:cubicBezTo>
                    <a:pt x="25" y="95"/>
                    <a:pt x="23" y="115"/>
                    <a:pt x="20" y="120"/>
                  </a:cubicBezTo>
                  <a:cubicBezTo>
                    <a:pt x="25" y="125"/>
                    <a:pt x="29" y="122"/>
                    <a:pt x="35" y="124"/>
                  </a:cubicBezTo>
                  <a:cubicBezTo>
                    <a:pt x="37" y="127"/>
                    <a:pt x="40" y="130"/>
                    <a:pt x="42" y="132"/>
                  </a:cubicBezTo>
                  <a:cubicBezTo>
                    <a:pt x="42" y="146"/>
                    <a:pt x="43" y="157"/>
                    <a:pt x="43" y="167"/>
                  </a:cubicBezTo>
                  <a:cubicBezTo>
                    <a:pt x="45" y="175"/>
                    <a:pt x="45" y="182"/>
                    <a:pt x="44" y="186"/>
                  </a:cubicBezTo>
                  <a:cubicBezTo>
                    <a:pt x="40" y="198"/>
                    <a:pt x="34" y="198"/>
                    <a:pt x="26" y="202"/>
                  </a:cubicBezTo>
                  <a:cubicBezTo>
                    <a:pt x="26" y="205"/>
                    <a:pt x="28" y="207"/>
                    <a:pt x="28" y="209"/>
                  </a:cubicBezTo>
                  <a:cubicBezTo>
                    <a:pt x="33" y="219"/>
                    <a:pt x="38" y="228"/>
                    <a:pt x="48" y="234"/>
                  </a:cubicBezTo>
                  <a:cubicBezTo>
                    <a:pt x="53" y="231"/>
                    <a:pt x="62" y="228"/>
                    <a:pt x="67" y="226"/>
                  </a:cubicBezTo>
                  <a:cubicBezTo>
                    <a:pt x="71" y="226"/>
                    <a:pt x="89" y="243"/>
                    <a:pt x="95" y="245"/>
                  </a:cubicBezTo>
                  <a:cubicBezTo>
                    <a:pt x="98" y="247"/>
                    <a:pt x="106" y="254"/>
                    <a:pt x="109" y="257"/>
                  </a:cubicBezTo>
                  <a:cubicBezTo>
                    <a:pt x="108" y="261"/>
                    <a:pt x="104" y="277"/>
                    <a:pt x="107" y="282"/>
                  </a:cubicBezTo>
                  <a:cubicBezTo>
                    <a:pt x="108" y="282"/>
                    <a:pt x="134" y="291"/>
                    <a:pt x="143" y="294"/>
                  </a:cubicBezTo>
                  <a:cubicBezTo>
                    <a:pt x="149" y="287"/>
                    <a:pt x="146" y="271"/>
                    <a:pt x="154" y="265"/>
                  </a:cubicBezTo>
                  <a:cubicBezTo>
                    <a:pt x="159" y="266"/>
                    <a:pt x="174" y="262"/>
                    <a:pt x="183" y="257"/>
                  </a:cubicBezTo>
                  <a:cubicBezTo>
                    <a:pt x="188" y="257"/>
                    <a:pt x="202" y="250"/>
                    <a:pt x="207" y="250"/>
                  </a:cubicBezTo>
                  <a:cubicBezTo>
                    <a:pt x="210" y="254"/>
                    <a:pt x="221" y="264"/>
                    <a:pt x="223" y="268"/>
                  </a:cubicBezTo>
                  <a:cubicBezTo>
                    <a:pt x="230" y="267"/>
                    <a:pt x="241" y="258"/>
                    <a:pt x="247" y="254"/>
                  </a:cubicBezTo>
                  <a:cubicBezTo>
                    <a:pt x="247" y="251"/>
                    <a:pt x="233" y="231"/>
                    <a:pt x="233" y="228"/>
                  </a:cubicBezTo>
                  <a:cubicBezTo>
                    <a:pt x="235" y="225"/>
                    <a:pt x="238" y="221"/>
                    <a:pt x="241" y="217"/>
                  </a:cubicBezTo>
                  <a:cubicBezTo>
                    <a:pt x="243" y="217"/>
                    <a:pt x="255" y="196"/>
                    <a:pt x="255" y="193"/>
                  </a:cubicBezTo>
                  <a:cubicBezTo>
                    <a:pt x="258" y="191"/>
                    <a:pt x="258" y="190"/>
                    <a:pt x="261" y="188"/>
                  </a:cubicBezTo>
                  <a:cubicBezTo>
                    <a:pt x="269" y="187"/>
                    <a:pt x="281" y="188"/>
                    <a:pt x="289" y="186"/>
                  </a:cubicBezTo>
                  <a:cubicBezTo>
                    <a:pt x="290" y="184"/>
                    <a:pt x="288" y="154"/>
                    <a:pt x="288" y="152"/>
                  </a:cubicBezTo>
                  <a:cubicBezTo>
                    <a:pt x="281" y="150"/>
                    <a:pt x="276" y="151"/>
                    <a:pt x="270" y="150"/>
                  </a:cubicBezTo>
                  <a:cubicBezTo>
                    <a:pt x="268" y="147"/>
                    <a:pt x="263" y="148"/>
                    <a:pt x="261" y="146"/>
                  </a:cubicBezTo>
                  <a:cubicBezTo>
                    <a:pt x="261" y="138"/>
                    <a:pt x="257" y="117"/>
                    <a:pt x="254" y="113"/>
                  </a:cubicBezTo>
                  <a:cubicBezTo>
                    <a:pt x="254" y="109"/>
                    <a:pt x="260" y="106"/>
                    <a:pt x="261" y="103"/>
                  </a:cubicBezTo>
                  <a:cubicBezTo>
                    <a:pt x="267" y="97"/>
                    <a:pt x="275" y="100"/>
                    <a:pt x="280" y="93"/>
                  </a:cubicBezTo>
                  <a:cubicBezTo>
                    <a:pt x="279" y="87"/>
                    <a:pt x="276" y="83"/>
                    <a:pt x="273" y="79"/>
                  </a:cubicBezTo>
                  <a:cubicBezTo>
                    <a:pt x="268" y="73"/>
                    <a:pt x="266" y="64"/>
                    <a:pt x="256" y="61"/>
                  </a:cubicBezTo>
                  <a:cubicBezTo>
                    <a:pt x="254" y="64"/>
                    <a:pt x="251" y="64"/>
                    <a:pt x="249" y="67"/>
                  </a:cubicBezTo>
                  <a:cubicBezTo>
                    <a:pt x="248" y="68"/>
                    <a:pt x="241" y="73"/>
                    <a:pt x="239" y="73"/>
                  </a:cubicBezTo>
                  <a:cubicBezTo>
                    <a:pt x="237" y="73"/>
                    <a:pt x="206" y="51"/>
                    <a:pt x="203" y="51"/>
                  </a:cubicBezTo>
                  <a:cubicBezTo>
                    <a:pt x="195" y="47"/>
                    <a:pt x="199" y="47"/>
                    <a:pt x="197" y="42"/>
                  </a:cubicBezTo>
                  <a:cubicBezTo>
                    <a:pt x="198" y="38"/>
                    <a:pt x="198" y="24"/>
                    <a:pt x="198" y="24"/>
                  </a:cubicBezTo>
                  <a:cubicBezTo>
                    <a:pt x="187" y="18"/>
                    <a:pt x="173" y="22"/>
                    <a:pt x="162" y="18"/>
                  </a:cubicBezTo>
                  <a:cubicBezTo>
                    <a:pt x="161" y="18"/>
                    <a:pt x="160" y="19"/>
                    <a:pt x="158" y="19"/>
                  </a:cubicBezTo>
                  <a:cubicBezTo>
                    <a:pt x="158" y="24"/>
                    <a:pt x="155" y="39"/>
                    <a:pt x="155" y="3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6"/>
            <p:cNvSpPr>
              <a:spLocks noEditPoints="1"/>
            </p:cNvSpPr>
            <p:nvPr/>
          </p:nvSpPr>
          <p:spPr bwMode="auto">
            <a:xfrm>
              <a:off x="3060700" y="2890838"/>
              <a:ext cx="427038" cy="414338"/>
            </a:xfrm>
            <a:custGeom>
              <a:avLst/>
              <a:gdLst>
                <a:gd name="T0" fmla="*/ 198 w 229"/>
                <a:gd name="T1" fmla="*/ 72 h 222"/>
                <a:gd name="T2" fmla="*/ 229 w 229"/>
                <a:gd name="T3" fmla="*/ 131 h 222"/>
                <a:gd name="T4" fmla="*/ 195 w 229"/>
                <a:gd name="T5" fmla="*/ 142 h 222"/>
                <a:gd name="T6" fmla="*/ 186 w 229"/>
                <a:gd name="T7" fmla="*/ 177 h 222"/>
                <a:gd name="T8" fmla="*/ 134 w 229"/>
                <a:gd name="T9" fmla="*/ 221 h 222"/>
                <a:gd name="T10" fmla="*/ 99 w 229"/>
                <a:gd name="T11" fmla="*/ 195 h 222"/>
                <a:gd name="T12" fmla="*/ 59 w 229"/>
                <a:gd name="T13" fmla="*/ 204 h 222"/>
                <a:gd name="T14" fmla="*/ 46 w 229"/>
                <a:gd name="T15" fmla="*/ 162 h 222"/>
                <a:gd name="T16" fmla="*/ 12 w 229"/>
                <a:gd name="T17" fmla="*/ 140 h 222"/>
                <a:gd name="T18" fmla="*/ 2 w 229"/>
                <a:gd name="T19" fmla="*/ 105 h 222"/>
                <a:gd name="T20" fmla="*/ 23 w 229"/>
                <a:gd name="T21" fmla="*/ 80 h 222"/>
                <a:gd name="T22" fmla="*/ 33 w 229"/>
                <a:gd name="T23" fmla="*/ 42 h 222"/>
                <a:gd name="T24" fmla="*/ 60 w 229"/>
                <a:gd name="T25" fmla="*/ 15 h 222"/>
                <a:gd name="T26" fmla="*/ 91 w 229"/>
                <a:gd name="T27" fmla="*/ 22 h 222"/>
                <a:gd name="T28" fmla="*/ 122 w 229"/>
                <a:gd name="T29" fmla="*/ 22 h 222"/>
                <a:gd name="T30" fmla="*/ 168 w 229"/>
                <a:gd name="T31" fmla="*/ 6 h 222"/>
                <a:gd name="T32" fmla="*/ 185 w 229"/>
                <a:gd name="T33" fmla="*/ 42 h 222"/>
                <a:gd name="T34" fmla="*/ 75 w 229"/>
                <a:gd name="T35" fmla="*/ 24 h 222"/>
                <a:gd name="T36" fmla="*/ 49 w 229"/>
                <a:gd name="T37" fmla="*/ 38 h 222"/>
                <a:gd name="T38" fmla="*/ 45 w 229"/>
                <a:gd name="T39" fmla="*/ 76 h 222"/>
                <a:gd name="T40" fmla="*/ 17 w 229"/>
                <a:gd name="T41" fmla="*/ 98 h 222"/>
                <a:gd name="T42" fmla="*/ 40 w 229"/>
                <a:gd name="T43" fmla="*/ 119 h 222"/>
                <a:gd name="T44" fmla="*/ 61 w 229"/>
                <a:gd name="T45" fmla="*/ 153 h 222"/>
                <a:gd name="T46" fmla="*/ 54 w 229"/>
                <a:gd name="T47" fmla="*/ 181 h 222"/>
                <a:gd name="T48" fmla="*/ 79 w 229"/>
                <a:gd name="T49" fmla="*/ 196 h 222"/>
                <a:gd name="T50" fmla="*/ 106 w 229"/>
                <a:gd name="T51" fmla="*/ 178 h 222"/>
                <a:gd name="T52" fmla="*/ 144 w 229"/>
                <a:gd name="T53" fmla="*/ 200 h 222"/>
                <a:gd name="T54" fmla="*/ 166 w 229"/>
                <a:gd name="T55" fmla="*/ 179 h 222"/>
                <a:gd name="T56" fmla="*/ 172 w 229"/>
                <a:gd name="T57" fmla="*/ 146 h 222"/>
                <a:gd name="T58" fmla="*/ 212 w 229"/>
                <a:gd name="T59" fmla="*/ 125 h 222"/>
                <a:gd name="T60" fmla="*/ 215 w 229"/>
                <a:gd name="T61" fmla="*/ 95 h 222"/>
                <a:gd name="T62" fmla="*/ 174 w 229"/>
                <a:gd name="T63" fmla="*/ 58 h 222"/>
                <a:gd name="T64" fmla="*/ 176 w 229"/>
                <a:gd name="T65" fmla="*/ 27 h 222"/>
                <a:gd name="T66" fmla="*/ 134 w 229"/>
                <a:gd name="T67" fmla="*/ 37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29" h="222">
                  <a:moveTo>
                    <a:pt x="185" y="42"/>
                  </a:moveTo>
                  <a:cubicBezTo>
                    <a:pt x="187" y="51"/>
                    <a:pt x="193" y="64"/>
                    <a:pt x="198" y="72"/>
                  </a:cubicBezTo>
                  <a:cubicBezTo>
                    <a:pt x="209" y="76"/>
                    <a:pt x="226" y="78"/>
                    <a:pt x="229" y="81"/>
                  </a:cubicBezTo>
                  <a:cubicBezTo>
                    <a:pt x="229" y="97"/>
                    <a:pt x="229" y="116"/>
                    <a:pt x="229" y="131"/>
                  </a:cubicBezTo>
                  <a:cubicBezTo>
                    <a:pt x="227" y="134"/>
                    <a:pt x="226" y="137"/>
                    <a:pt x="225" y="139"/>
                  </a:cubicBezTo>
                  <a:cubicBezTo>
                    <a:pt x="221" y="143"/>
                    <a:pt x="211" y="142"/>
                    <a:pt x="195" y="142"/>
                  </a:cubicBezTo>
                  <a:cubicBezTo>
                    <a:pt x="189" y="148"/>
                    <a:pt x="182" y="155"/>
                    <a:pt x="180" y="164"/>
                  </a:cubicBezTo>
                  <a:cubicBezTo>
                    <a:pt x="181" y="168"/>
                    <a:pt x="185" y="173"/>
                    <a:pt x="186" y="177"/>
                  </a:cubicBezTo>
                  <a:cubicBezTo>
                    <a:pt x="189" y="186"/>
                    <a:pt x="189" y="186"/>
                    <a:pt x="185" y="195"/>
                  </a:cubicBezTo>
                  <a:cubicBezTo>
                    <a:pt x="172" y="206"/>
                    <a:pt x="137" y="222"/>
                    <a:pt x="134" y="221"/>
                  </a:cubicBezTo>
                  <a:cubicBezTo>
                    <a:pt x="130" y="215"/>
                    <a:pt x="126" y="202"/>
                    <a:pt x="122" y="195"/>
                  </a:cubicBezTo>
                  <a:cubicBezTo>
                    <a:pt x="120" y="194"/>
                    <a:pt x="104" y="195"/>
                    <a:pt x="99" y="195"/>
                  </a:cubicBezTo>
                  <a:cubicBezTo>
                    <a:pt x="94" y="201"/>
                    <a:pt x="91" y="211"/>
                    <a:pt x="83" y="215"/>
                  </a:cubicBezTo>
                  <a:cubicBezTo>
                    <a:pt x="80" y="215"/>
                    <a:pt x="64" y="208"/>
                    <a:pt x="59" y="204"/>
                  </a:cubicBezTo>
                  <a:cubicBezTo>
                    <a:pt x="49" y="202"/>
                    <a:pt x="40" y="190"/>
                    <a:pt x="34" y="181"/>
                  </a:cubicBezTo>
                  <a:cubicBezTo>
                    <a:pt x="37" y="173"/>
                    <a:pt x="44" y="167"/>
                    <a:pt x="46" y="162"/>
                  </a:cubicBezTo>
                  <a:cubicBezTo>
                    <a:pt x="45" y="155"/>
                    <a:pt x="39" y="148"/>
                    <a:pt x="33" y="138"/>
                  </a:cubicBezTo>
                  <a:cubicBezTo>
                    <a:pt x="29" y="140"/>
                    <a:pt x="15" y="139"/>
                    <a:pt x="12" y="140"/>
                  </a:cubicBezTo>
                  <a:cubicBezTo>
                    <a:pt x="8" y="137"/>
                    <a:pt x="8" y="137"/>
                    <a:pt x="5" y="133"/>
                  </a:cubicBezTo>
                  <a:cubicBezTo>
                    <a:pt x="4" y="123"/>
                    <a:pt x="4" y="114"/>
                    <a:pt x="2" y="105"/>
                  </a:cubicBezTo>
                  <a:cubicBezTo>
                    <a:pt x="0" y="97"/>
                    <a:pt x="1" y="88"/>
                    <a:pt x="1" y="80"/>
                  </a:cubicBezTo>
                  <a:cubicBezTo>
                    <a:pt x="3" y="78"/>
                    <a:pt x="20" y="81"/>
                    <a:pt x="23" y="80"/>
                  </a:cubicBezTo>
                  <a:cubicBezTo>
                    <a:pt x="29" y="73"/>
                    <a:pt x="36" y="61"/>
                    <a:pt x="42" y="53"/>
                  </a:cubicBezTo>
                  <a:cubicBezTo>
                    <a:pt x="39" y="50"/>
                    <a:pt x="36" y="46"/>
                    <a:pt x="33" y="42"/>
                  </a:cubicBezTo>
                  <a:cubicBezTo>
                    <a:pt x="33" y="39"/>
                    <a:pt x="30" y="39"/>
                    <a:pt x="30" y="35"/>
                  </a:cubicBezTo>
                  <a:cubicBezTo>
                    <a:pt x="32" y="31"/>
                    <a:pt x="54" y="17"/>
                    <a:pt x="60" y="15"/>
                  </a:cubicBezTo>
                  <a:cubicBezTo>
                    <a:pt x="62" y="13"/>
                    <a:pt x="83" y="6"/>
                    <a:pt x="85" y="8"/>
                  </a:cubicBezTo>
                  <a:cubicBezTo>
                    <a:pt x="89" y="12"/>
                    <a:pt x="87" y="18"/>
                    <a:pt x="91" y="22"/>
                  </a:cubicBezTo>
                  <a:cubicBezTo>
                    <a:pt x="98" y="22"/>
                    <a:pt x="101" y="22"/>
                    <a:pt x="106" y="22"/>
                  </a:cubicBezTo>
                  <a:cubicBezTo>
                    <a:pt x="111" y="22"/>
                    <a:pt x="116" y="22"/>
                    <a:pt x="122" y="22"/>
                  </a:cubicBezTo>
                  <a:cubicBezTo>
                    <a:pt x="128" y="12"/>
                    <a:pt x="130" y="7"/>
                    <a:pt x="139" y="0"/>
                  </a:cubicBezTo>
                  <a:cubicBezTo>
                    <a:pt x="141" y="0"/>
                    <a:pt x="161" y="5"/>
                    <a:pt x="168" y="6"/>
                  </a:cubicBezTo>
                  <a:cubicBezTo>
                    <a:pt x="176" y="8"/>
                    <a:pt x="194" y="20"/>
                    <a:pt x="196" y="24"/>
                  </a:cubicBezTo>
                  <a:cubicBezTo>
                    <a:pt x="193" y="29"/>
                    <a:pt x="188" y="36"/>
                    <a:pt x="185" y="42"/>
                  </a:cubicBezTo>
                  <a:close/>
                  <a:moveTo>
                    <a:pt x="91" y="38"/>
                  </a:moveTo>
                  <a:cubicBezTo>
                    <a:pt x="86" y="40"/>
                    <a:pt x="80" y="27"/>
                    <a:pt x="75" y="24"/>
                  </a:cubicBezTo>
                  <a:cubicBezTo>
                    <a:pt x="68" y="27"/>
                    <a:pt x="59" y="32"/>
                    <a:pt x="53" y="36"/>
                  </a:cubicBezTo>
                  <a:cubicBezTo>
                    <a:pt x="53" y="36"/>
                    <a:pt x="49" y="38"/>
                    <a:pt x="49" y="38"/>
                  </a:cubicBezTo>
                  <a:cubicBezTo>
                    <a:pt x="49" y="42"/>
                    <a:pt x="57" y="55"/>
                    <a:pt x="60" y="58"/>
                  </a:cubicBezTo>
                  <a:cubicBezTo>
                    <a:pt x="55" y="64"/>
                    <a:pt x="49" y="70"/>
                    <a:pt x="45" y="76"/>
                  </a:cubicBezTo>
                  <a:cubicBezTo>
                    <a:pt x="41" y="82"/>
                    <a:pt x="38" y="90"/>
                    <a:pt x="35" y="96"/>
                  </a:cubicBezTo>
                  <a:cubicBezTo>
                    <a:pt x="30" y="99"/>
                    <a:pt x="21" y="93"/>
                    <a:pt x="17" y="98"/>
                  </a:cubicBezTo>
                  <a:cubicBezTo>
                    <a:pt x="16" y="105"/>
                    <a:pt x="19" y="113"/>
                    <a:pt x="20" y="123"/>
                  </a:cubicBezTo>
                  <a:cubicBezTo>
                    <a:pt x="23" y="121"/>
                    <a:pt x="36" y="120"/>
                    <a:pt x="40" y="119"/>
                  </a:cubicBezTo>
                  <a:cubicBezTo>
                    <a:pt x="46" y="122"/>
                    <a:pt x="45" y="125"/>
                    <a:pt x="48" y="131"/>
                  </a:cubicBezTo>
                  <a:cubicBezTo>
                    <a:pt x="52" y="139"/>
                    <a:pt x="55" y="147"/>
                    <a:pt x="61" y="153"/>
                  </a:cubicBezTo>
                  <a:cubicBezTo>
                    <a:pt x="64" y="157"/>
                    <a:pt x="66" y="155"/>
                    <a:pt x="65" y="161"/>
                  </a:cubicBezTo>
                  <a:cubicBezTo>
                    <a:pt x="62" y="165"/>
                    <a:pt x="54" y="174"/>
                    <a:pt x="54" y="181"/>
                  </a:cubicBezTo>
                  <a:cubicBezTo>
                    <a:pt x="55" y="183"/>
                    <a:pt x="62" y="187"/>
                    <a:pt x="64" y="189"/>
                  </a:cubicBezTo>
                  <a:cubicBezTo>
                    <a:pt x="68" y="190"/>
                    <a:pt x="75" y="195"/>
                    <a:pt x="79" y="196"/>
                  </a:cubicBezTo>
                  <a:cubicBezTo>
                    <a:pt x="82" y="193"/>
                    <a:pt x="92" y="179"/>
                    <a:pt x="94" y="176"/>
                  </a:cubicBezTo>
                  <a:cubicBezTo>
                    <a:pt x="100" y="177"/>
                    <a:pt x="100" y="177"/>
                    <a:pt x="106" y="178"/>
                  </a:cubicBezTo>
                  <a:cubicBezTo>
                    <a:pt x="113" y="179"/>
                    <a:pt x="123" y="180"/>
                    <a:pt x="130" y="180"/>
                  </a:cubicBezTo>
                  <a:cubicBezTo>
                    <a:pt x="134" y="183"/>
                    <a:pt x="142" y="199"/>
                    <a:pt x="144" y="200"/>
                  </a:cubicBezTo>
                  <a:cubicBezTo>
                    <a:pt x="152" y="197"/>
                    <a:pt x="163" y="191"/>
                    <a:pt x="171" y="186"/>
                  </a:cubicBezTo>
                  <a:cubicBezTo>
                    <a:pt x="171" y="182"/>
                    <a:pt x="166" y="180"/>
                    <a:pt x="166" y="179"/>
                  </a:cubicBezTo>
                  <a:cubicBezTo>
                    <a:pt x="162" y="173"/>
                    <a:pt x="163" y="169"/>
                    <a:pt x="160" y="164"/>
                  </a:cubicBezTo>
                  <a:cubicBezTo>
                    <a:pt x="163" y="156"/>
                    <a:pt x="164" y="149"/>
                    <a:pt x="172" y="146"/>
                  </a:cubicBezTo>
                  <a:cubicBezTo>
                    <a:pt x="175" y="144"/>
                    <a:pt x="185" y="130"/>
                    <a:pt x="187" y="128"/>
                  </a:cubicBezTo>
                  <a:cubicBezTo>
                    <a:pt x="195" y="129"/>
                    <a:pt x="203" y="129"/>
                    <a:pt x="212" y="125"/>
                  </a:cubicBezTo>
                  <a:cubicBezTo>
                    <a:pt x="213" y="123"/>
                    <a:pt x="211" y="119"/>
                    <a:pt x="213" y="117"/>
                  </a:cubicBezTo>
                  <a:cubicBezTo>
                    <a:pt x="213" y="110"/>
                    <a:pt x="215" y="102"/>
                    <a:pt x="215" y="95"/>
                  </a:cubicBezTo>
                  <a:cubicBezTo>
                    <a:pt x="207" y="90"/>
                    <a:pt x="199" y="89"/>
                    <a:pt x="189" y="88"/>
                  </a:cubicBezTo>
                  <a:cubicBezTo>
                    <a:pt x="186" y="77"/>
                    <a:pt x="180" y="66"/>
                    <a:pt x="174" y="58"/>
                  </a:cubicBezTo>
                  <a:cubicBezTo>
                    <a:pt x="170" y="56"/>
                    <a:pt x="165" y="50"/>
                    <a:pt x="165" y="46"/>
                  </a:cubicBezTo>
                  <a:cubicBezTo>
                    <a:pt x="169" y="42"/>
                    <a:pt x="176" y="28"/>
                    <a:pt x="176" y="27"/>
                  </a:cubicBezTo>
                  <a:cubicBezTo>
                    <a:pt x="168" y="24"/>
                    <a:pt x="159" y="16"/>
                    <a:pt x="146" y="17"/>
                  </a:cubicBezTo>
                  <a:cubicBezTo>
                    <a:pt x="141" y="21"/>
                    <a:pt x="137" y="30"/>
                    <a:pt x="134" y="37"/>
                  </a:cubicBezTo>
                  <a:cubicBezTo>
                    <a:pt x="131" y="39"/>
                    <a:pt x="101" y="35"/>
                    <a:pt x="91" y="3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7"/>
            <p:cNvSpPr>
              <a:spLocks noEditPoints="1"/>
            </p:cNvSpPr>
            <p:nvPr/>
          </p:nvSpPr>
          <p:spPr bwMode="auto">
            <a:xfrm>
              <a:off x="2962275" y="3327400"/>
              <a:ext cx="439738" cy="417513"/>
            </a:xfrm>
            <a:custGeom>
              <a:avLst/>
              <a:gdLst>
                <a:gd name="T0" fmla="*/ 177 w 236"/>
                <a:gd name="T1" fmla="*/ 59 h 224"/>
                <a:gd name="T2" fmla="*/ 159 w 236"/>
                <a:gd name="T3" fmla="*/ 16 h 224"/>
                <a:gd name="T4" fmla="*/ 128 w 236"/>
                <a:gd name="T5" fmla="*/ 39 h 224"/>
                <a:gd name="T6" fmla="*/ 83 w 236"/>
                <a:gd name="T7" fmla="*/ 16 h 224"/>
                <a:gd name="T8" fmla="*/ 64 w 236"/>
                <a:gd name="T9" fmla="*/ 60 h 224"/>
                <a:gd name="T10" fmla="*/ 33 w 236"/>
                <a:gd name="T11" fmla="*/ 91 h 224"/>
                <a:gd name="T12" fmla="*/ 18 w 236"/>
                <a:gd name="T13" fmla="*/ 130 h 224"/>
                <a:gd name="T14" fmla="*/ 62 w 236"/>
                <a:gd name="T15" fmla="*/ 164 h 224"/>
                <a:gd name="T16" fmla="*/ 64 w 236"/>
                <a:gd name="T17" fmla="*/ 193 h 224"/>
                <a:gd name="T18" fmla="*/ 88 w 236"/>
                <a:gd name="T19" fmla="*/ 200 h 224"/>
                <a:gd name="T20" fmla="*/ 116 w 236"/>
                <a:gd name="T21" fmla="*/ 181 h 224"/>
                <a:gd name="T22" fmla="*/ 164 w 236"/>
                <a:gd name="T23" fmla="*/ 191 h 224"/>
                <a:gd name="T24" fmla="*/ 191 w 236"/>
                <a:gd name="T25" fmla="*/ 170 h 224"/>
                <a:gd name="T26" fmla="*/ 181 w 236"/>
                <a:gd name="T27" fmla="*/ 141 h 224"/>
                <a:gd name="T28" fmla="*/ 218 w 236"/>
                <a:gd name="T29" fmla="*/ 115 h 224"/>
                <a:gd name="T30" fmla="*/ 213 w 236"/>
                <a:gd name="T31" fmla="*/ 86 h 224"/>
                <a:gd name="T32" fmla="*/ 51 w 236"/>
                <a:gd name="T33" fmla="*/ 56 h 224"/>
                <a:gd name="T34" fmla="*/ 39 w 236"/>
                <a:gd name="T35" fmla="*/ 23 h 224"/>
                <a:gd name="T36" fmla="*/ 69 w 236"/>
                <a:gd name="T37" fmla="*/ 3 h 224"/>
                <a:gd name="T38" fmla="*/ 107 w 236"/>
                <a:gd name="T39" fmla="*/ 25 h 224"/>
                <a:gd name="T40" fmla="*/ 155 w 236"/>
                <a:gd name="T41" fmla="*/ 0 h 224"/>
                <a:gd name="T42" fmla="*/ 193 w 236"/>
                <a:gd name="T43" fmla="*/ 21 h 224"/>
                <a:gd name="T44" fmla="*/ 193 w 236"/>
                <a:gd name="T45" fmla="*/ 55 h 224"/>
                <a:gd name="T46" fmla="*/ 231 w 236"/>
                <a:gd name="T47" fmla="*/ 73 h 224"/>
                <a:gd name="T48" fmla="*/ 232 w 236"/>
                <a:gd name="T49" fmla="*/ 130 h 224"/>
                <a:gd name="T50" fmla="*/ 202 w 236"/>
                <a:gd name="T51" fmla="*/ 129 h 224"/>
                <a:gd name="T52" fmla="*/ 207 w 236"/>
                <a:gd name="T53" fmla="*/ 162 h 224"/>
                <a:gd name="T54" fmla="*/ 197 w 236"/>
                <a:gd name="T55" fmla="*/ 188 h 224"/>
                <a:gd name="T56" fmla="*/ 167 w 236"/>
                <a:gd name="T57" fmla="*/ 211 h 224"/>
                <a:gd name="T58" fmla="*/ 142 w 236"/>
                <a:gd name="T59" fmla="*/ 192 h 224"/>
                <a:gd name="T60" fmla="*/ 104 w 236"/>
                <a:gd name="T61" fmla="*/ 210 h 224"/>
                <a:gd name="T62" fmla="*/ 74 w 236"/>
                <a:gd name="T63" fmla="*/ 215 h 224"/>
                <a:gd name="T64" fmla="*/ 62 w 236"/>
                <a:gd name="T65" fmla="*/ 211 h 224"/>
                <a:gd name="T66" fmla="*/ 42 w 236"/>
                <a:gd name="T67" fmla="*/ 168 h 224"/>
                <a:gd name="T68" fmla="*/ 3 w 236"/>
                <a:gd name="T69" fmla="*/ 141 h 224"/>
                <a:gd name="T70" fmla="*/ 4 w 236"/>
                <a:gd name="T71" fmla="*/ 73 h 224"/>
                <a:gd name="T72" fmla="*/ 51 w 236"/>
                <a:gd name="T73" fmla="*/ 56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36" h="224">
                  <a:moveTo>
                    <a:pt x="195" y="88"/>
                  </a:moveTo>
                  <a:cubicBezTo>
                    <a:pt x="191" y="81"/>
                    <a:pt x="180" y="61"/>
                    <a:pt x="177" y="59"/>
                  </a:cubicBezTo>
                  <a:cubicBezTo>
                    <a:pt x="178" y="52"/>
                    <a:pt x="186" y="38"/>
                    <a:pt x="186" y="33"/>
                  </a:cubicBezTo>
                  <a:cubicBezTo>
                    <a:pt x="179" y="29"/>
                    <a:pt x="166" y="18"/>
                    <a:pt x="159" y="16"/>
                  </a:cubicBezTo>
                  <a:cubicBezTo>
                    <a:pt x="152" y="19"/>
                    <a:pt x="148" y="34"/>
                    <a:pt x="144" y="38"/>
                  </a:cubicBezTo>
                  <a:cubicBezTo>
                    <a:pt x="141" y="39"/>
                    <a:pt x="132" y="39"/>
                    <a:pt x="128" y="39"/>
                  </a:cubicBezTo>
                  <a:cubicBezTo>
                    <a:pt x="122" y="38"/>
                    <a:pt x="103" y="39"/>
                    <a:pt x="98" y="40"/>
                  </a:cubicBezTo>
                  <a:cubicBezTo>
                    <a:pt x="93" y="32"/>
                    <a:pt x="92" y="22"/>
                    <a:pt x="83" y="16"/>
                  </a:cubicBezTo>
                  <a:cubicBezTo>
                    <a:pt x="71" y="19"/>
                    <a:pt x="60" y="22"/>
                    <a:pt x="52" y="31"/>
                  </a:cubicBezTo>
                  <a:cubicBezTo>
                    <a:pt x="56" y="37"/>
                    <a:pt x="60" y="53"/>
                    <a:pt x="64" y="60"/>
                  </a:cubicBezTo>
                  <a:cubicBezTo>
                    <a:pt x="61" y="62"/>
                    <a:pt x="50" y="77"/>
                    <a:pt x="47" y="81"/>
                  </a:cubicBezTo>
                  <a:cubicBezTo>
                    <a:pt x="40" y="89"/>
                    <a:pt x="44" y="85"/>
                    <a:pt x="33" y="91"/>
                  </a:cubicBezTo>
                  <a:cubicBezTo>
                    <a:pt x="31" y="91"/>
                    <a:pt x="20" y="87"/>
                    <a:pt x="18" y="89"/>
                  </a:cubicBezTo>
                  <a:cubicBezTo>
                    <a:pt x="18" y="99"/>
                    <a:pt x="14" y="120"/>
                    <a:pt x="18" y="130"/>
                  </a:cubicBezTo>
                  <a:cubicBezTo>
                    <a:pt x="23" y="128"/>
                    <a:pt x="34" y="129"/>
                    <a:pt x="36" y="130"/>
                  </a:cubicBezTo>
                  <a:cubicBezTo>
                    <a:pt x="43" y="142"/>
                    <a:pt x="47" y="154"/>
                    <a:pt x="62" y="164"/>
                  </a:cubicBezTo>
                  <a:cubicBezTo>
                    <a:pt x="63" y="167"/>
                    <a:pt x="53" y="182"/>
                    <a:pt x="52" y="185"/>
                  </a:cubicBezTo>
                  <a:cubicBezTo>
                    <a:pt x="50" y="188"/>
                    <a:pt x="62" y="192"/>
                    <a:pt x="64" y="193"/>
                  </a:cubicBezTo>
                  <a:cubicBezTo>
                    <a:pt x="68" y="195"/>
                    <a:pt x="73" y="197"/>
                    <a:pt x="77" y="198"/>
                  </a:cubicBezTo>
                  <a:cubicBezTo>
                    <a:pt x="79" y="199"/>
                    <a:pt x="86" y="203"/>
                    <a:pt x="88" y="200"/>
                  </a:cubicBezTo>
                  <a:cubicBezTo>
                    <a:pt x="90" y="195"/>
                    <a:pt x="98" y="188"/>
                    <a:pt x="99" y="181"/>
                  </a:cubicBezTo>
                  <a:cubicBezTo>
                    <a:pt x="106" y="181"/>
                    <a:pt x="107" y="180"/>
                    <a:pt x="116" y="181"/>
                  </a:cubicBezTo>
                  <a:cubicBezTo>
                    <a:pt x="126" y="181"/>
                    <a:pt x="136" y="179"/>
                    <a:pt x="146" y="176"/>
                  </a:cubicBezTo>
                  <a:cubicBezTo>
                    <a:pt x="149" y="175"/>
                    <a:pt x="160" y="187"/>
                    <a:pt x="164" y="191"/>
                  </a:cubicBezTo>
                  <a:cubicBezTo>
                    <a:pt x="171" y="192"/>
                    <a:pt x="178" y="185"/>
                    <a:pt x="183" y="182"/>
                  </a:cubicBezTo>
                  <a:cubicBezTo>
                    <a:pt x="187" y="181"/>
                    <a:pt x="190" y="178"/>
                    <a:pt x="191" y="170"/>
                  </a:cubicBezTo>
                  <a:cubicBezTo>
                    <a:pt x="186" y="165"/>
                    <a:pt x="183" y="158"/>
                    <a:pt x="178" y="153"/>
                  </a:cubicBezTo>
                  <a:cubicBezTo>
                    <a:pt x="178" y="150"/>
                    <a:pt x="179" y="142"/>
                    <a:pt x="181" y="141"/>
                  </a:cubicBezTo>
                  <a:cubicBezTo>
                    <a:pt x="183" y="135"/>
                    <a:pt x="194" y="117"/>
                    <a:pt x="195" y="116"/>
                  </a:cubicBezTo>
                  <a:cubicBezTo>
                    <a:pt x="199" y="114"/>
                    <a:pt x="215" y="116"/>
                    <a:pt x="218" y="115"/>
                  </a:cubicBezTo>
                  <a:cubicBezTo>
                    <a:pt x="218" y="110"/>
                    <a:pt x="216" y="100"/>
                    <a:pt x="216" y="95"/>
                  </a:cubicBezTo>
                  <a:cubicBezTo>
                    <a:pt x="216" y="92"/>
                    <a:pt x="217" y="87"/>
                    <a:pt x="213" y="86"/>
                  </a:cubicBezTo>
                  <a:cubicBezTo>
                    <a:pt x="209" y="86"/>
                    <a:pt x="200" y="88"/>
                    <a:pt x="195" y="88"/>
                  </a:cubicBezTo>
                  <a:close/>
                  <a:moveTo>
                    <a:pt x="51" y="56"/>
                  </a:moveTo>
                  <a:cubicBezTo>
                    <a:pt x="48" y="50"/>
                    <a:pt x="45" y="39"/>
                    <a:pt x="40" y="34"/>
                  </a:cubicBezTo>
                  <a:cubicBezTo>
                    <a:pt x="38" y="31"/>
                    <a:pt x="38" y="27"/>
                    <a:pt x="39" y="23"/>
                  </a:cubicBezTo>
                  <a:cubicBezTo>
                    <a:pt x="43" y="19"/>
                    <a:pt x="48" y="15"/>
                    <a:pt x="52" y="11"/>
                  </a:cubicBezTo>
                  <a:cubicBezTo>
                    <a:pt x="59" y="11"/>
                    <a:pt x="63" y="4"/>
                    <a:pt x="69" y="3"/>
                  </a:cubicBezTo>
                  <a:cubicBezTo>
                    <a:pt x="73" y="2"/>
                    <a:pt x="81" y="2"/>
                    <a:pt x="86" y="0"/>
                  </a:cubicBezTo>
                  <a:cubicBezTo>
                    <a:pt x="88" y="0"/>
                    <a:pt x="103" y="18"/>
                    <a:pt x="107" y="25"/>
                  </a:cubicBezTo>
                  <a:cubicBezTo>
                    <a:pt x="112" y="25"/>
                    <a:pt x="131" y="23"/>
                    <a:pt x="137" y="24"/>
                  </a:cubicBezTo>
                  <a:cubicBezTo>
                    <a:pt x="142" y="15"/>
                    <a:pt x="144" y="3"/>
                    <a:pt x="155" y="0"/>
                  </a:cubicBezTo>
                  <a:cubicBezTo>
                    <a:pt x="158" y="1"/>
                    <a:pt x="162" y="2"/>
                    <a:pt x="164" y="4"/>
                  </a:cubicBezTo>
                  <a:cubicBezTo>
                    <a:pt x="173" y="12"/>
                    <a:pt x="184" y="15"/>
                    <a:pt x="193" y="21"/>
                  </a:cubicBezTo>
                  <a:cubicBezTo>
                    <a:pt x="197" y="24"/>
                    <a:pt x="201" y="26"/>
                    <a:pt x="203" y="31"/>
                  </a:cubicBezTo>
                  <a:cubicBezTo>
                    <a:pt x="202" y="39"/>
                    <a:pt x="193" y="45"/>
                    <a:pt x="193" y="55"/>
                  </a:cubicBezTo>
                  <a:cubicBezTo>
                    <a:pt x="198" y="62"/>
                    <a:pt x="204" y="73"/>
                    <a:pt x="204" y="73"/>
                  </a:cubicBezTo>
                  <a:cubicBezTo>
                    <a:pt x="209" y="74"/>
                    <a:pt x="228" y="69"/>
                    <a:pt x="231" y="73"/>
                  </a:cubicBezTo>
                  <a:cubicBezTo>
                    <a:pt x="234" y="84"/>
                    <a:pt x="231" y="98"/>
                    <a:pt x="235" y="109"/>
                  </a:cubicBezTo>
                  <a:cubicBezTo>
                    <a:pt x="236" y="112"/>
                    <a:pt x="232" y="125"/>
                    <a:pt x="232" y="130"/>
                  </a:cubicBezTo>
                  <a:cubicBezTo>
                    <a:pt x="230" y="132"/>
                    <a:pt x="223" y="128"/>
                    <a:pt x="218" y="128"/>
                  </a:cubicBezTo>
                  <a:cubicBezTo>
                    <a:pt x="215" y="130"/>
                    <a:pt x="205" y="127"/>
                    <a:pt x="202" y="129"/>
                  </a:cubicBezTo>
                  <a:cubicBezTo>
                    <a:pt x="199" y="135"/>
                    <a:pt x="195" y="143"/>
                    <a:pt x="192" y="150"/>
                  </a:cubicBezTo>
                  <a:cubicBezTo>
                    <a:pt x="195" y="152"/>
                    <a:pt x="202" y="158"/>
                    <a:pt x="207" y="162"/>
                  </a:cubicBezTo>
                  <a:cubicBezTo>
                    <a:pt x="208" y="164"/>
                    <a:pt x="210" y="169"/>
                    <a:pt x="212" y="173"/>
                  </a:cubicBezTo>
                  <a:cubicBezTo>
                    <a:pt x="209" y="180"/>
                    <a:pt x="206" y="186"/>
                    <a:pt x="197" y="188"/>
                  </a:cubicBezTo>
                  <a:cubicBezTo>
                    <a:pt x="193" y="189"/>
                    <a:pt x="189" y="193"/>
                    <a:pt x="185" y="196"/>
                  </a:cubicBezTo>
                  <a:cubicBezTo>
                    <a:pt x="181" y="202"/>
                    <a:pt x="177" y="210"/>
                    <a:pt x="167" y="211"/>
                  </a:cubicBezTo>
                  <a:cubicBezTo>
                    <a:pt x="162" y="208"/>
                    <a:pt x="157" y="205"/>
                    <a:pt x="152" y="201"/>
                  </a:cubicBezTo>
                  <a:cubicBezTo>
                    <a:pt x="145" y="196"/>
                    <a:pt x="145" y="196"/>
                    <a:pt x="142" y="192"/>
                  </a:cubicBezTo>
                  <a:cubicBezTo>
                    <a:pt x="136" y="192"/>
                    <a:pt x="118" y="196"/>
                    <a:pt x="113" y="196"/>
                  </a:cubicBezTo>
                  <a:cubicBezTo>
                    <a:pt x="108" y="198"/>
                    <a:pt x="105" y="204"/>
                    <a:pt x="104" y="210"/>
                  </a:cubicBezTo>
                  <a:cubicBezTo>
                    <a:pt x="102" y="213"/>
                    <a:pt x="99" y="222"/>
                    <a:pt x="96" y="224"/>
                  </a:cubicBezTo>
                  <a:cubicBezTo>
                    <a:pt x="93" y="224"/>
                    <a:pt x="78" y="217"/>
                    <a:pt x="74" y="215"/>
                  </a:cubicBezTo>
                  <a:cubicBezTo>
                    <a:pt x="72" y="214"/>
                    <a:pt x="70" y="213"/>
                    <a:pt x="68" y="212"/>
                  </a:cubicBezTo>
                  <a:cubicBezTo>
                    <a:pt x="66" y="212"/>
                    <a:pt x="63" y="212"/>
                    <a:pt x="62" y="211"/>
                  </a:cubicBezTo>
                  <a:cubicBezTo>
                    <a:pt x="56" y="205"/>
                    <a:pt x="35" y="193"/>
                    <a:pt x="34" y="192"/>
                  </a:cubicBezTo>
                  <a:cubicBezTo>
                    <a:pt x="41" y="181"/>
                    <a:pt x="42" y="178"/>
                    <a:pt x="42" y="168"/>
                  </a:cubicBezTo>
                  <a:cubicBezTo>
                    <a:pt x="36" y="160"/>
                    <a:pt x="33" y="150"/>
                    <a:pt x="27" y="142"/>
                  </a:cubicBezTo>
                  <a:cubicBezTo>
                    <a:pt x="22" y="143"/>
                    <a:pt x="5" y="143"/>
                    <a:pt x="3" y="141"/>
                  </a:cubicBezTo>
                  <a:cubicBezTo>
                    <a:pt x="3" y="136"/>
                    <a:pt x="3" y="116"/>
                    <a:pt x="2" y="109"/>
                  </a:cubicBezTo>
                  <a:cubicBezTo>
                    <a:pt x="0" y="100"/>
                    <a:pt x="2" y="75"/>
                    <a:pt x="4" y="73"/>
                  </a:cubicBezTo>
                  <a:cubicBezTo>
                    <a:pt x="13" y="73"/>
                    <a:pt x="22" y="78"/>
                    <a:pt x="30" y="76"/>
                  </a:cubicBezTo>
                  <a:cubicBezTo>
                    <a:pt x="38" y="71"/>
                    <a:pt x="45" y="63"/>
                    <a:pt x="51" y="5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8"/>
            <p:cNvSpPr>
              <a:spLocks noEditPoints="1"/>
            </p:cNvSpPr>
            <p:nvPr/>
          </p:nvSpPr>
          <p:spPr bwMode="auto">
            <a:xfrm>
              <a:off x="2620963" y="3013075"/>
              <a:ext cx="303213" cy="304800"/>
            </a:xfrm>
            <a:custGeom>
              <a:avLst/>
              <a:gdLst>
                <a:gd name="T0" fmla="*/ 13 w 163"/>
                <a:gd name="T1" fmla="*/ 40 h 163"/>
                <a:gd name="T2" fmla="*/ 33 w 163"/>
                <a:gd name="T3" fmla="*/ 14 h 163"/>
                <a:gd name="T4" fmla="*/ 63 w 163"/>
                <a:gd name="T5" fmla="*/ 0 h 163"/>
                <a:gd name="T6" fmla="*/ 84 w 163"/>
                <a:gd name="T7" fmla="*/ 0 h 163"/>
                <a:gd name="T8" fmla="*/ 108 w 163"/>
                <a:gd name="T9" fmla="*/ 6 h 163"/>
                <a:gd name="T10" fmla="*/ 119 w 163"/>
                <a:gd name="T11" fmla="*/ 11 h 163"/>
                <a:gd name="T12" fmla="*/ 147 w 163"/>
                <a:gd name="T13" fmla="*/ 30 h 163"/>
                <a:gd name="T14" fmla="*/ 161 w 163"/>
                <a:gd name="T15" fmla="*/ 63 h 163"/>
                <a:gd name="T16" fmla="*/ 161 w 163"/>
                <a:gd name="T17" fmla="*/ 92 h 163"/>
                <a:gd name="T18" fmla="*/ 153 w 163"/>
                <a:gd name="T19" fmla="*/ 117 h 163"/>
                <a:gd name="T20" fmla="*/ 136 w 163"/>
                <a:gd name="T21" fmla="*/ 143 h 163"/>
                <a:gd name="T22" fmla="*/ 124 w 163"/>
                <a:gd name="T23" fmla="*/ 153 h 163"/>
                <a:gd name="T24" fmla="*/ 49 w 163"/>
                <a:gd name="T25" fmla="*/ 159 h 163"/>
                <a:gd name="T26" fmla="*/ 31 w 163"/>
                <a:gd name="T27" fmla="*/ 149 h 163"/>
                <a:gd name="T28" fmla="*/ 3 w 163"/>
                <a:gd name="T29" fmla="*/ 109 h 163"/>
                <a:gd name="T30" fmla="*/ 1 w 163"/>
                <a:gd name="T31" fmla="*/ 101 h 163"/>
                <a:gd name="T32" fmla="*/ 1 w 163"/>
                <a:gd name="T33" fmla="*/ 88 h 163"/>
                <a:gd name="T34" fmla="*/ 4 w 163"/>
                <a:gd name="T35" fmla="*/ 63 h 163"/>
                <a:gd name="T36" fmla="*/ 7 w 163"/>
                <a:gd name="T37" fmla="*/ 54 h 163"/>
                <a:gd name="T38" fmla="*/ 13 w 163"/>
                <a:gd name="T39" fmla="*/ 40 h 163"/>
                <a:gd name="T40" fmla="*/ 145 w 163"/>
                <a:gd name="T41" fmla="*/ 63 h 163"/>
                <a:gd name="T42" fmla="*/ 128 w 163"/>
                <a:gd name="T43" fmla="*/ 35 h 163"/>
                <a:gd name="T44" fmla="*/ 105 w 163"/>
                <a:gd name="T45" fmla="*/ 20 h 163"/>
                <a:gd name="T46" fmla="*/ 92 w 163"/>
                <a:gd name="T47" fmla="*/ 16 h 163"/>
                <a:gd name="T48" fmla="*/ 56 w 163"/>
                <a:gd name="T49" fmla="*/ 21 h 163"/>
                <a:gd name="T50" fmla="*/ 46 w 163"/>
                <a:gd name="T51" fmla="*/ 24 h 163"/>
                <a:gd name="T52" fmla="*/ 35 w 163"/>
                <a:gd name="T53" fmla="*/ 36 h 163"/>
                <a:gd name="T54" fmla="*/ 18 w 163"/>
                <a:gd name="T55" fmla="*/ 80 h 163"/>
                <a:gd name="T56" fmla="*/ 21 w 163"/>
                <a:gd name="T57" fmla="*/ 111 h 163"/>
                <a:gd name="T58" fmla="*/ 49 w 163"/>
                <a:gd name="T59" fmla="*/ 142 h 163"/>
                <a:gd name="T60" fmla="*/ 99 w 163"/>
                <a:gd name="T61" fmla="*/ 146 h 163"/>
                <a:gd name="T62" fmla="*/ 141 w 163"/>
                <a:gd name="T63" fmla="*/ 107 h 163"/>
                <a:gd name="T64" fmla="*/ 145 w 163"/>
                <a:gd name="T65" fmla="*/ 63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3" h="163">
                  <a:moveTo>
                    <a:pt x="13" y="40"/>
                  </a:moveTo>
                  <a:cubicBezTo>
                    <a:pt x="19" y="32"/>
                    <a:pt x="26" y="23"/>
                    <a:pt x="33" y="14"/>
                  </a:cubicBezTo>
                  <a:cubicBezTo>
                    <a:pt x="44" y="9"/>
                    <a:pt x="53" y="5"/>
                    <a:pt x="63" y="0"/>
                  </a:cubicBezTo>
                  <a:cubicBezTo>
                    <a:pt x="76" y="0"/>
                    <a:pt x="80" y="0"/>
                    <a:pt x="84" y="0"/>
                  </a:cubicBezTo>
                  <a:cubicBezTo>
                    <a:pt x="92" y="2"/>
                    <a:pt x="99" y="6"/>
                    <a:pt x="108" y="6"/>
                  </a:cubicBezTo>
                  <a:cubicBezTo>
                    <a:pt x="112" y="6"/>
                    <a:pt x="116" y="8"/>
                    <a:pt x="119" y="11"/>
                  </a:cubicBezTo>
                  <a:cubicBezTo>
                    <a:pt x="128" y="17"/>
                    <a:pt x="139" y="22"/>
                    <a:pt x="147" y="30"/>
                  </a:cubicBezTo>
                  <a:cubicBezTo>
                    <a:pt x="147" y="30"/>
                    <a:pt x="157" y="40"/>
                    <a:pt x="161" y="63"/>
                  </a:cubicBezTo>
                  <a:cubicBezTo>
                    <a:pt x="162" y="68"/>
                    <a:pt x="163" y="88"/>
                    <a:pt x="161" y="92"/>
                  </a:cubicBezTo>
                  <a:cubicBezTo>
                    <a:pt x="159" y="98"/>
                    <a:pt x="154" y="115"/>
                    <a:pt x="153" y="117"/>
                  </a:cubicBezTo>
                  <a:cubicBezTo>
                    <a:pt x="148" y="129"/>
                    <a:pt x="147" y="135"/>
                    <a:pt x="136" y="143"/>
                  </a:cubicBezTo>
                  <a:cubicBezTo>
                    <a:pt x="131" y="146"/>
                    <a:pt x="128" y="150"/>
                    <a:pt x="124" y="153"/>
                  </a:cubicBezTo>
                  <a:cubicBezTo>
                    <a:pt x="111" y="163"/>
                    <a:pt x="61" y="162"/>
                    <a:pt x="49" y="159"/>
                  </a:cubicBezTo>
                  <a:cubicBezTo>
                    <a:pt x="42" y="157"/>
                    <a:pt x="37" y="153"/>
                    <a:pt x="31" y="149"/>
                  </a:cubicBezTo>
                  <a:cubicBezTo>
                    <a:pt x="18" y="139"/>
                    <a:pt x="7" y="127"/>
                    <a:pt x="3" y="109"/>
                  </a:cubicBezTo>
                  <a:cubicBezTo>
                    <a:pt x="2" y="106"/>
                    <a:pt x="2" y="104"/>
                    <a:pt x="1" y="101"/>
                  </a:cubicBezTo>
                  <a:cubicBezTo>
                    <a:pt x="1" y="96"/>
                    <a:pt x="2" y="92"/>
                    <a:pt x="1" y="88"/>
                  </a:cubicBezTo>
                  <a:cubicBezTo>
                    <a:pt x="0" y="83"/>
                    <a:pt x="3" y="72"/>
                    <a:pt x="4" y="63"/>
                  </a:cubicBezTo>
                  <a:cubicBezTo>
                    <a:pt x="4" y="60"/>
                    <a:pt x="5" y="57"/>
                    <a:pt x="7" y="54"/>
                  </a:cubicBezTo>
                  <a:cubicBezTo>
                    <a:pt x="8" y="51"/>
                    <a:pt x="10" y="47"/>
                    <a:pt x="13" y="40"/>
                  </a:cubicBezTo>
                  <a:close/>
                  <a:moveTo>
                    <a:pt x="145" y="63"/>
                  </a:moveTo>
                  <a:cubicBezTo>
                    <a:pt x="141" y="53"/>
                    <a:pt x="131" y="37"/>
                    <a:pt x="128" y="35"/>
                  </a:cubicBezTo>
                  <a:cubicBezTo>
                    <a:pt x="121" y="30"/>
                    <a:pt x="113" y="24"/>
                    <a:pt x="105" y="20"/>
                  </a:cubicBezTo>
                  <a:cubicBezTo>
                    <a:pt x="102" y="17"/>
                    <a:pt x="97" y="16"/>
                    <a:pt x="92" y="16"/>
                  </a:cubicBezTo>
                  <a:cubicBezTo>
                    <a:pt x="80" y="15"/>
                    <a:pt x="67" y="14"/>
                    <a:pt x="56" y="21"/>
                  </a:cubicBezTo>
                  <a:cubicBezTo>
                    <a:pt x="54" y="22"/>
                    <a:pt x="51" y="22"/>
                    <a:pt x="46" y="24"/>
                  </a:cubicBezTo>
                  <a:cubicBezTo>
                    <a:pt x="44" y="27"/>
                    <a:pt x="39" y="32"/>
                    <a:pt x="35" y="36"/>
                  </a:cubicBezTo>
                  <a:cubicBezTo>
                    <a:pt x="23" y="48"/>
                    <a:pt x="21" y="64"/>
                    <a:pt x="18" y="80"/>
                  </a:cubicBezTo>
                  <a:cubicBezTo>
                    <a:pt x="22" y="89"/>
                    <a:pt x="18" y="99"/>
                    <a:pt x="21" y="111"/>
                  </a:cubicBezTo>
                  <a:cubicBezTo>
                    <a:pt x="27" y="123"/>
                    <a:pt x="39" y="132"/>
                    <a:pt x="49" y="142"/>
                  </a:cubicBezTo>
                  <a:cubicBezTo>
                    <a:pt x="65" y="147"/>
                    <a:pt x="81" y="148"/>
                    <a:pt x="99" y="146"/>
                  </a:cubicBezTo>
                  <a:cubicBezTo>
                    <a:pt x="119" y="139"/>
                    <a:pt x="132" y="128"/>
                    <a:pt x="141" y="107"/>
                  </a:cubicBezTo>
                  <a:cubicBezTo>
                    <a:pt x="144" y="99"/>
                    <a:pt x="147" y="66"/>
                    <a:pt x="145" y="6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9"/>
            <p:cNvSpPr>
              <a:spLocks noEditPoints="1"/>
            </p:cNvSpPr>
            <p:nvPr/>
          </p:nvSpPr>
          <p:spPr bwMode="auto">
            <a:xfrm>
              <a:off x="3165475" y="2981325"/>
              <a:ext cx="217488" cy="214313"/>
            </a:xfrm>
            <a:custGeom>
              <a:avLst/>
              <a:gdLst>
                <a:gd name="T0" fmla="*/ 104 w 117"/>
                <a:gd name="T1" fmla="*/ 91 h 115"/>
                <a:gd name="T2" fmla="*/ 73 w 117"/>
                <a:gd name="T3" fmla="*/ 113 h 115"/>
                <a:gd name="T4" fmla="*/ 58 w 117"/>
                <a:gd name="T5" fmla="*/ 115 h 115"/>
                <a:gd name="T6" fmla="*/ 21 w 117"/>
                <a:gd name="T7" fmla="*/ 97 h 115"/>
                <a:gd name="T8" fmla="*/ 0 w 117"/>
                <a:gd name="T9" fmla="*/ 58 h 115"/>
                <a:gd name="T10" fmla="*/ 1 w 117"/>
                <a:gd name="T11" fmla="*/ 54 h 115"/>
                <a:gd name="T12" fmla="*/ 22 w 117"/>
                <a:gd name="T13" fmla="*/ 18 h 115"/>
                <a:gd name="T14" fmla="*/ 51 w 117"/>
                <a:gd name="T15" fmla="*/ 2 h 115"/>
                <a:gd name="T16" fmla="*/ 84 w 117"/>
                <a:gd name="T17" fmla="*/ 6 h 115"/>
                <a:gd name="T18" fmla="*/ 107 w 117"/>
                <a:gd name="T19" fmla="*/ 27 h 115"/>
                <a:gd name="T20" fmla="*/ 117 w 117"/>
                <a:gd name="T21" fmla="*/ 49 h 115"/>
                <a:gd name="T22" fmla="*/ 104 w 117"/>
                <a:gd name="T23" fmla="*/ 91 h 115"/>
                <a:gd name="T24" fmla="*/ 94 w 117"/>
                <a:gd name="T25" fmla="*/ 36 h 115"/>
                <a:gd name="T26" fmla="*/ 81 w 117"/>
                <a:gd name="T27" fmla="*/ 26 h 115"/>
                <a:gd name="T28" fmla="*/ 47 w 117"/>
                <a:gd name="T29" fmla="*/ 20 h 115"/>
                <a:gd name="T30" fmla="*/ 21 w 117"/>
                <a:gd name="T31" fmla="*/ 43 h 115"/>
                <a:gd name="T32" fmla="*/ 27 w 117"/>
                <a:gd name="T33" fmla="*/ 81 h 115"/>
                <a:gd name="T34" fmla="*/ 62 w 117"/>
                <a:gd name="T35" fmla="*/ 98 h 115"/>
                <a:gd name="T36" fmla="*/ 78 w 117"/>
                <a:gd name="T37" fmla="*/ 94 h 115"/>
                <a:gd name="T38" fmla="*/ 100 w 117"/>
                <a:gd name="T39" fmla="*/ 69 h 115"/>
                <a:gd name="T40" fmla="*/ 94 w 117"/>
                <a:gd name="T41" fmla="*/ 36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7" h="115">
                  <a:moveTo>
                    <a:pt x="104" y="91"/>
                  </a:moveTo>
                  <a:cubicBezTo>
                    <a:pt x="99" y="99"/>
                    <a:pt x="80" y="110"/>
                    <a:pt x="73" y="113"/>
                  </a:cubicBezTo>
                  <a:cubicBezTo>
                    <a:pt x="69" y="114"/>
                    <a:pt x="64" y="114"/>
                    <a:pt x="58" y="115"/>
                  </a:cubicBezTo>
                  <a:cubicBezTo>
                    <a:pt x="45" y="111"/>
                    <a:pt x="31" y="106"/>
                    <a:pt x="21" y="97"/>
                  </a:cubicBezTo>
                  <a:cubicBezTo>
                    <a:pt x="10" y="86"/>
                    <a:pt x="3" y="73"/>
                    <a:pt x="0" y="58"/>
                  </a:cubicBezTo>
                  <a:cubicBezTo>
                    <a:pt x="0" y="58"/>
                    <a:pt x="1" y="56"/>
                    <a:pt x="1" y="54"/>
                  </a:cubicBezTo>
                  <a:cubicBezTo>
                    <a:pt x="1" y="38"/>
                    <a:pt x="10" y="27"/>
                    <a:pt x="22" y="18"/>
                  </a:cubicBezTo>
                  <a:cubicBezTo>
                    <a:pt x="30" y="11"/>
                    <a:pt x="39" y="4"/>
                    <a:pt x="51" y="2"/>
                  </a:cubicBezTo>
                  <a:cubicBezTo>
                    <a:pt x="62" y="0"/>
                    <a:pt x="72" y="2"/>
                    <a:pt x="84" y="6"/>
                  </a:cubicBezTo>
                  <a:cubicBezTo>
                    <a:pt x="91" y="12"/>
                    <a:pt x="99" y="20"/>
                    <a:pt x="107" y="27"/>
                  </a:cubicBezTo>
                  <a:cubicBezTo>
                    <a:pt x="113" y="33"/>
                    <a:pt x="117" y="40"/>
                    <a:pt x="117" y="49"/>
                  </a:cubicBezTo>
                  <a:cubicBezTo>
                    <a:pt x="117" y="52"/>
                    <a:pt x="117" y="79"/>
                    <a:pt x="104" y="91"/>
                  </a:cubicBezTo>
                  <a:close/>
                  <a:moveTo>
                    <a:pt x="94" y="36"/>
                  </a:moveTo>
                  <a:cubicBezTo>
                    <a:pt x="89" y="33"/>
                    <a:pt x="86" y="28"/>
                    <a:pt x="81" y="26"/>
                  </a:cubicBezTo>
                  <a:cubicBezTo>
                    <a:pt x="76" y="23"/>
                    <a:pt x="67" y="17"/>
                    <a:pt x="47" y="20"/>
                  </a:cubicBezTo>
                  <a:cubicBezTo>
                    <a:pt x="36" y="29"/>
                    <a:pt x="29" y="33"/>
                    <a:pt x="21" y="43"/>
                  </a:cubicBezTo>
                  <a:cubicBezTo>
                    <a:pt x="20" y="50"/>
                    <a:pt x="16" y="69"/>
                    <a:pt x="27" y="81"/>
                  </a:cubicBezTo>
                  <a:cubicBezTo>
                    <a:pt x="38" y="91"/>
                    <a:pt x="50" y="95"/>
                    <a:pt x="62" y="98"/>
                  </a:cubicBezTo>
                  <a:cubicBezTo>
                    <a:pt x="67" y="96"/>
                    <a:pt x="73" y="95"/>
                    <a:pt x="78" y="94"/>
                  </a:cubicBezTo>
                  <a:cubicBezTo>
                    <a:pt x="88" y="87"/>
                    <a:pt x="93" y="76"/>
                    <a:pt x="100" y="69"/>
                  </a:cubicBezTo>
                  <a:cubicBezTo>
                    <a:pt x="101" y="62"/>
                    <a:pt x="104" y="44"/>
                    <a:pt x="94" y="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10"/>
            <p:cNvSpPr>
              <a:spLocks noEditPoints="1"/>
            </p:cNvSpPr>
            <p:nvPr/>
          </p:nvSpPr>
          <p:spPr bwMode="auto">
            <a:xfrm>
              <a:off x="3063875" y="3421063"/>
              <a:ext cx="222250" cy="206375"/>
            </a:xfrm>
            <a:custGeom>
              <a:avLst/>
              <a:gdLst>
                <a:gd name="T0" fmla="*/ 35 w 119"/>
                <a:gd name="T1" fmla="*/ 6 h 111"/>
                <a:gd name="T2" fmla="*/ 71 w 119"/>
                <a:gd name="T3" fmla="*/ 3 h 111"/>
                <a:gd name="T4" fmla="*/ 91 w 119"/>
                <a:gd name="T5" fmla="*/ 9 h 111"/>
                <a:gd name="T6" fmla="*/ 115 w 119"/>
                <a:gd name="T7" fmla="*/ 34 h 111"/>
                <a:gd name="T8" fmla="*/ 116 w 119"/>
                <a:gd name="T9" fmla="*/ 74 h 111"/>
                <a:gd name="T10" fmla="*/ 106 w 119"/>
                <a:gd name="T11" fmla="*/ 96 h 111"/>
                <a:gd name="T12" fmla="*/ 95 w 119"/>
                <a:gd name="T13" fmla="*/ 104 h 111"/>
                <a:gd name="T14" fmla="*/ 80 w 119"/>
                <a:gd name="T15" fmla="*/ 108 h 111"/>
                <a:gd name="T16" fmla="*/ 61 w 119"/>
                <a:gd name="T17" fmla="*/ 111 h 111"/>
                <a:gd name="T18" fmla="*/ 31 w 119"/>
                <a:gd name="T19" fmla="*/ 104 h 111"/>
                <a:gd name="T20" fmla="*/ 3 w 119"/>
                <a:gd name="T21" fmla="*/ 67 h 111"/>
                <a:gd name="T22" fmla="*/ 3 w 119"/>
                <a:gd name="T23" fmla="*/ 39 h 111"/>
                <a:gd name="T24" fmla="*/ 13 w 119"/>
                <a:gd name="T25" fmla="*/ 21 h 111"/>
                <a:gd name="T26" fmla="*/ 35 w 119"/>
                <a:gd name="T27" fmla="*/ 6 h 111"/>
                <a:gd name="T28" fmla="*/ 27 w 119"/>
                <a:gd name="T29" fmla="*/ 27 h 111"/>
                <a:gd name="T30" fmla="*/ 16 w 119"/>
                <a:gd name="T31" fmla="*/ 70 h 111"/>
                <a:gd name="T32" fmla="*/ 40 w 119"/>
                <a:gd name="T33" fmla="*/ 93 h 111"/>
                <a:gd name="T34" fmla="*/ 78 w 119"/>
                <a:gd name="T35" fmla="*/ 93 h 111"/>
                <a:gd name="T36" fmla="*/ 90 w 119"/>
                <a:gd name="T37" fmla="*/ 89 h 111"/>
                <a:gd name="T38" fmla="*/ 100 w 119"/>
                <a:gd name="T39" fmla="*/ 78 h 111"/>
                <a:gd name="T40" fmla="*/ 106 w 119"/>
                <a:gd name="T41" fmla="*/ 43 h 111"/>
                <a:gd name="T42" fmla="*/ 101 w 119"/>
                <a:gd name="T43" fmla="*/ 35 h 111"/>
                <a:gd name="T44" fmla="*/ 77 w 119"/>
                <a:gd name="T45" fmla="*/ 19 h 111"/>
                <a:gd name="T46" fmla="*/ 49 w 119"/>
                <a:gd name="T47" fmla="*/ 16 h 111"/>
                <a:gd name="T48" fmla="*/ 27 w 119"/>
                <a:gd name="T49" fmla="*/ 27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9" h="111">
                  <a:moveTo>
                    <a:pt x="35" y="6"/>
                  </a:moveTo>
                  <a:cubicBezTo>
                    <a:pt x="41" y="5"/>
                    <a:pt x="64" y="0"/>
                    <a:pt x="71" y="3"/>
                  </a:cubicBezTo>
                  <a:cubicBezTo>
                    <a:pt x="76" y="6"/>
                    <a:pt x="86" y="7"/>
                    <a:pt x="91" y="9"/>
                  </a:cubicBezTo>
                  <a:cubicBezTo>
                    <a:pt x="103" y="16"/>
                    <a:pt x="110" y="22"/>
                    <a:pt x="115" y="34"/>
                  </a:cubicBezTo>
                  <a:cubicBezTo>
                    <a:pt x="118" y="38"/>
                    <a:pt x="119" y="65"/>
                    <a:pt x="116" y="74"/>
                  </a:cubicBezTo>
                  <a:cubicBezTo>
                    <a:pt x="113" y="82"/>
                    <a:pt x="109" y="89"/>
                    <a:pt x="106" y="96"/>
                  </a:cubicBezTo>
                  <a:cubicBezTo>
                    <a:pt x="101" y="99"/>
                    <a:pt x="99" y="101"/>
                    <a:pt x="95" y="104"/>
                  </a:cubicBezTo>
                  <a:cubicBezTo>
                    <a:pt x="91" y="106"/>
                    <a:pt x="85" y="108"/>
                    <a:pt x="80" y="108"/>
                  </a:cubicBezTo>
                  <a:cubicBezTo>
                    <a:pt x="77" y="108"/>
                    <a:pt x="63" y="110"/>
                    <a:pt x="61" y="111"/>
                  </a:cubicBezTo>
                  <a:cubicBezTo>
                    <a:pt x="59" y="111"/>
                    <a:pt x="40" y="108"/>
                    <a:pt x="31" y="104"/>
                  </a:cubicBezTo>
                  <a:cubicBezTo>
                    <a:pt x="13" y="97"/>
                    <a:pt x="5" y="85"/>
                    <a:pt x="3" y="67"/>
                  </a:cubicBezTo>
                  <a:cubicBezTo>
                    <a:pt x="2" y="64"/>
                    <a:pt x="0" y="46"/>
                    <a:pt x="3" y="39"/>
                  </a:cubicBezTo>
                  <a:cubicBezTo>
                    <a:pt x="7" y="33"/>
                    <a:pt x="10" y="27"/>
                    <a:pt x="13" y="21"/>
                  </a:cubicBezTo>
                  <a:cubicBezTo>
                    <a:pt x="20" y="15"/>
                    <a:pt x="27" y="11"/>
                    <a:pt x="35" y="6"/>
                  </a:cubicBezTo>
                  <a:close/>
                  <a:moveTo>
                    <a:pt x="27" y="27"/>
                  </a:moveTo>
                  <a:cubicBezTo>
                    <a:pt x="20" y="41"/>
                    <a:pt x="13" y="54"/>
                    <a:pt x="16" y="70"/>
                  </a:cubicBezTo>
                  <a:cubicBezTo>
                    <a:pt x="22" y="84"/>
                    <a:pt x="31" y="90"/>
                    <a:pt x="40" y="93"/>
                  </a:cubicBezTo>
                  <a:cubicBezTo>
                    <a:pt x="55" y="97"/>
                    <a:pt x="66" y="98"/>
                    <a:pt x="78" y="93"/>
                  </a:cubicBezTo>
                  <a:cubicBezTo>
                    <a:pt x="82" y="91"/>
                    <a:pt x="86" y="90"/>
                    <a:pt x="90" y="89"/>
                  </a:cubicBezTo>
                  <a:cubicBezTo>
                    <a:pt x="95" y="88"/>
                    <a:pt x="97" y="83"/>
                    <a:pt x="100" y="78"/>
                  </a:cubicBezTo>
                  <a:cubicBezTo>
                    <a:pt x="104" y="73"/>
                    <a:pt x="106" y="50"/>
                    <a:pt x="106" y="43"/>
                  </a:cubicBezTo>
                  <a:cubicBezTo>
                    <a:pt x="104" y="40"/>
                    <a:pt x="102" y="37"/>
                    <a:pt x="101" y="35"/>
                  </a:cubicBezTo>
                  <a:cubicBezTo>
                    <a:pt x="98" y="32"/>
                    <a:pt x="85" y="21"/>
                    <a:pt x="77" y="19"/>
                  </a:cubicBezTo>
                  <a:cubicBezTo>
                    <a:pt x="71" y="18"/>
                    <a:pt x="56" y="17"/>
                    <a:pt x="49" y="16"/>
                  </a:cubicBezTo>
                  <a:cubicBezTo>
                    <a:pt x="40" y="17"/>
                    <a:pt x="33" y="21"/>
                    <a:pt x="27" y="2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95" name="Group 94"/>
          <p:cNvGrpSpPr/>
          <p:nvPr/>
        </p:nvGrpSpPr>
        <p:grpSpPr>
          <a:xfrm>
            <a:off x="4587875" y="2830513"/>
            <a:ext cx="1019176" cy="1044574"/>
            <a:chOff x="4587875" y="2830513"/>
            <a:chExt cx="1019176" cy="1044574"/>
          </a:xfrm>
          <a:solidFill>
            <a:srgbClr val="F4B486"/>
          </a:solidFill>
        </p:grpSpPr>
        <p:sp>
          <p:nvSpPr>
            <p:cNvPr id="37" name="Freeform 14"/>
            <p:cNvSpPr>
              <a:spLocks noEditPoints="1"/>
            </p:cNvSpPr>
            <p:nvPr/>
          </p:nvSpPr>
          <p:spPr bwMode="auto">
            <a:xfrm>
              <a:off x="4714875" y="2990850"/>
              <a:ext cx="741363" cy="884237"/>
            </a:xfrm>
            <a:custGeom>
              <a:avLst/>
              <a:gdLst>
                <a:gd name="T0" fmla="*/ 340 w 408"/>
                <a:gd name="T1" fmla="*/ 51 h 486"/>
                <a:gd name="T2" fmla="*/ 308 w 408"/>
                <a:gd name="T3" fmla="*/ 29 h 486"/>
                <a:gd name="T4" fmla="*/ 217 w 408"/>
                <a:gd name="T5" fmla="*/ 1 h 486"/>
                <a:gd name="T6" fmla="*/ 147 w 408"/>
                <a:gd name="T7" fmla="*/ 3 h 486"/>
                <a:gd name="T8" fmla="*/ 48 w 408"/>
                <a:gd name="T9" fmla="*/ 56 h 486"/>
                <a:gd name="T10" fmla="*/ 17 w 408"/>
                <a:gd name="T11" fmla="*/ 93 h 486"/>
                <a:gd name="T12" fmla="*/ 5 w 408"/>
                <a:gd name="T13" fmla="*/ 200 h 486"/>
                <a:gd name="T14" fmla="*/ 42 w 408"/>
                <a:gd name="T15" fmla="*/ 266 h 486"/>
                <a:gd name="T16" fmla="*/ 128 w 408"/>
                <a:gd name="T17" fmla="*/ 307 h 486"/>
                <a:gd name="T18" fmla="*/ 138 w 408"/>
                <a:gd name="T19" fmla="*/ 364 h 486"/>
                <a:gd name="T20" fmla="*/ 149 w 408"/>
                <a:gd name="T21" fmla="*/ 422 h 486"/>
                <a:gd name="T22" fmla="*/ 173 w 408"/>
                <a:gd name="T23" fmla="*/ 459 h 486"/>
                <a:gd name="T24" fmla="*/ 204 w 408"/>
                <a:gd name="T25" fmla="*/ 486 h 486"/>
                <a:gd name="T26" fmla="*/ 239 w 408"/>
                <a:gd name="T27" fmla="*/ 451 h 486"/>
                <a:gd name="T28" fmla="*/ 251 w 408"/>
                <a:gd name="T29" fmla="*/ 428 h 486"/>
                <a:gd name="T30" fmla="*/ 275 w 408"/>
                <a:gd name="T31" fmla="*/ 385 h 486"/>
                <a:gd name="T32" fmla="*/ 266 w 408"/>
                <a:gd name="T33" fmla="*/ 326 h 486"/>
                <a:gd name="T34" fmla="*/ 352 w 408"/>
                <a:gd name="T35" fmla="*/ 271 h 486"/>
                <a:gd name="T36" fmla="*/ 399 w 408"/>
                <a:gd name="T37" fmla="*/ 204 h 486"/>
                <a:gd name="T38" fmla="*/ 404 w 408"/>
                <a:gd name="T39" fmla="*/ 131 h 486"/>
                <a:gd name="T40" fmla="*/ 209 w 408"/>
                <a:gd name="T41" fmla="*/ 469 h 486"/>
                <a:gd name="T42" fmla="*/ 183 w 408"/>
                <a:gd name="T43" fmla="*/ 452 h 486"/>
                <a:gd name="T44" fmla="*/ 224 w 408"/>
                <a:gd name="T45" fmla="*/ 442 h 486"/>
                <a:gd name="T46" fmla="*/ 168 w 408"/>
                <a:gd name="T47" fmla="*/ 422 h 486"/>
                <a:gd name="T48" fmla="*/ 204 w 408"/>
                <a:gd name="T49" fmla="*/ 410 h 486"/>
                <a:gd name="T50" fmla="*/ 254 w 408"/>
                <a:gd name="T51" fmla="*/ 389 h 486"/>
                <a:gd name="T52" fmla="*/ 151 w 408"/>
                <a:gd name="T53" fmla="*/ 388 h 486"/>
                <a:gd name="T54" fmla="*/ 181 w 408"/>
                <a:gd name="T55" fmla="*/ 378 h 486"/>
                <a:gd name="T56" fmla="*/ 252 w 408"/>
                <a:gd name="T57" fmla="*/ 374 h 486"/>
                <a:gd name="T58" fmla="*/ 189 w 408"/>
                <a:gd name="T59" fmla="*/ 346 h 486"/>
                <a:gd name="T60" fmla="*/ 254 w 408"/>
                <a:gd name="T61" fmla="*/ 345 h 486"/>
                <a:gd name="T62" fmla="*/ 210 w 408"/>
                <a:gd name="T63" fmla="*/ 360 h 486"/>
                <a:gd name="T64" fmla="*/ 152 w 408"/>
                <a:gd name="T65" fmla="*/ 347 h 486"/>
                <a:gd name="T66" fmla="*/ 181 w 408"/>
                <a:gd name="T67" fmla="*/ 299 h 486"/>
                <a:gd name="T68" fmla="*/ 167 w 408"/>
                <a:gd name="T69" fmla="*/ 245 h 486"/>
                <a:gd name="T70" fmla="*/ 185 w 408"/>
                <a:gd name="T71" fmla="*/ 265 h 486"/>
                <a:gd name="T72" fmla="*/ 210 w 408"/>
                <a:gd name="T73" fmla="*/ 243 h 486"/>
                <a:gd name="T74" fmla="*/ 230 w 408"/>
                <a:gd name="T75" fmla="*/ 256 h 486"/>
                <a:gd name="T76" fmla="*/ 245 w 408"/>
                <a:gd name="T77" fmla="*/ 248 h 486"/>
                <a:gd name="T78" fmla="*/ 217 w 408"/>
                <a:gd name="T79" fmla="*/ 330 h 486"/>
                <a:gd name="T80" fmla="*/ 391 w 408"/>
                <a:gd name="T81" fmla="*/ 183 h 486"/>
                <a:gd name="T82" fmla="*/ 292 w 408"/>
                <a:gd name="T83" fmla="*/ 291 h 486"/>
                <a:gd name="T84" fmla="*/ 232 w 408"/>
                <a:gd name="T85" fmla="*/ 329 h 486"/>
                <a:gd name="T86" fmla="*/ 257 w 408"/>
                <a:gd name="T87" fmla="*/ 230 h 486"/>
                <a:gd name="T88" fmla="*/ 222 w 408"/>
                <a:gd name="T89" fmla="*/ 229 h 486"/>
                <a:gd name="T90" fmla="*/ 173 w 408"/>
                <a:gd name="T91" fmla="*/ 223 h 486"/>
                <a:gd name="T92" fmla="*/ 179 w 408"/>
                <a:gd name="T93" fmla="*/ 327 h 486"/>
                <a:gd name="T94" fmla="*/ 137 w 408"/>
                <a:gd name="T95" fmla="*/ 294 h 486"/>
                <a:gd name="T96" fmla="*/ 48 w 408"/>
                <a:gd name="T97" fmla="*/ 245 h 486"/>
                <a:gd name="T98" fmla="*/ 25 w 408"/>
                <a:gd name="T99" fmla="*/ 182 h 486"/>
                <a:gd name="T100" fmla="*/ 44 w 408"/>
                <a:gd name="T101" fmla="*/ 87 h 486"/>
                <a:gd name="T102" fmla="*/ 100 w 408"/>
                <a:gd name="T103" fmla="*/ 40 h 486"/>
                <a:gd name="T104" fmla="*/ 166 w 408"/>
                <a:gd name="T105" fmla="*/ 19 h 486"/>
                <a:gd name="T106" fmla="*/ 280 w 408"/>
                <a:gd name="T107" fmla="*/ 37 h 486"/>
                <a:gd name="T108" fmla="*/ 386 w 408"/>
                <a:gd name="T109" fmla="*/ 129 h 4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408" h="486">
                  <a:moveTo>
                    <a:pt x="404" y="131"/>
                  </a:moveTo>
                  <a:cubicBezTo>
                    <a:pt x="400" y="122"/>
                    <a:pt x="394" y="114"/>
                    <a:pt x="392" y="105"/>
                  </a:cubicBezTo>
                  <a:cubicBezTo>
                    <a:pt x="377" y="84"/>
                    <a:pt x="364" y="62"/>
                    <a:pt x="340" y="51"/>
                  </a:cubicBezTo>
                  <a:cubicBezTo>
                    <a:pt x="339" y="50"/>
                    <a:pt x="338" y="48"/>
                    <a:pt x="337" y="47"/>
                  </a:cubicBezTo>
                  <a:cubicBezTo>
                    <a:pt x="330" y="44"/>
                    <a:pt x="325" y="40"/>
                    <a:pt x="317" y="36"/>
                  </a:cubicBezTo>
                  <a:cubicBezTo>
                    <a:pt x="314" y="35"/>
                    <a:pt x="313" y="32"/>
                    <a:pt x="308" y="29"/>
                  </a:cubicBezTo>
                  <a:cubicBezTo>
                    <a:pt x="308" y="28"/>
                    <a:pt x="273" y="11"/>
                    <a:pt x="269" y="10"/>
                  </a:cubicBezTo>
                  <a:cubicBezTo>
                    <a:pt x="261" y="9"/>
                    <a:pt x="253" y="4"/>
                    <a:pt x="244" y="5"/>
                  </a:cubicBezTo>
                  <a:cubicBezTo>
                    <a:pt x="235" y="6"/>
                    <a:pt x="226" y="2"/>
                    <a:pt x="217" y="1"/>
                  </a:cubicBezTo>
                  <a:cubicBezTo>
                    <a:pt x="202" y="1"/>
                    <a:pt x="186" y="1"/>
                    <a:pt x="170" y="0"/>
                  </a:cubicBezTo>
                  <a:cubicBezTo>
                    <a:pt x="168" y="0"/>
                    <a:pt x="164" y="0"/>
                    <a:pt x="162" y="1"/>
                  </a:cubicBezTo>
                  <a:cubicBezTo>
                    <a:pt x="157" y="4"/>
                    <a:pt x="152" y="3"/>
                    <a:pt x="147" y="3"/>
                  </a:cubicBezTo>
                  <a:cubicBezTo>
                    <a:pt x="140" y="3"/>
                    <a:pt x="126" y="9"/>
                    <a:pt x="119" y="9"/>
                  </a:cubicBezTo>
                  <a:cubicBezTo>
                    <a:pt x="109" y="14"/>
                    <a:pt x="94" y="22"/>
                    <a:pt x="85" y="28"/>
                  </a:cubicBezTo>
                  <a:cubicBezTo>
                    <a:pt x="68" y="40"/>
                    <a:pt x="62" y="41"/>
                    <a:pt x="48" y="56"/>
                  </a:cubicBezTo>
                  <a:cubicBezTo>
                    <a:pt x="41" y="63"/>
                    <a:pt x="34" y="69"/>
                    <a:pt x="25" y="77"/>
                  </a:cubicBezTo>
                  <a:cubicBezTo>
                    <a:pt x="24" y="79"/>
                    <a:pt x="22" y="82"/>
                    <a:pt x="21" y="85"/>
                  </a:cubicBezTo>
                  <a:cubicBezTo>
                    <a:pt x="19" y="88"/>
                    <a:pt x="18" y="90"/>
                    <a:pt x="17" y="93"/>
                  </a:cubicBezTo>
                  <a:cubicBezTo>
                    <a:pt x="11" y="108"/>
                    <a:pt x="10" y="110"/>
                    <a:pt x="5" y="125"/>
                  </a:cubicBezTo>
                  <a:cubicBezTo>
                    <a:pt x="2" y="135"/>
                    <a:pt x="0" y="153"/>
                    <a:pt x="0" y="166"/>
                  </a:cubicBezTo>
                  <a:cubicBezTo>
                    <a:pt x="0" y="167"/>
                    <a:pt x="1" y="190"/>
                    <a:pt x="5" y="200"/>
                  </a:cubicBezTo>
                  <a:cubicBezTo>
                    <a:pt x="8" y="204"/>
                    <a:pt x="11" y="213"/>
                    <a:pt x="12" y="221"/>
                  </a:cubicBezTo>
                  <a:cubicBezTo>
                    <a:pt x="18" y="226"/>
                    <a:pt x="17" y="234"/>
                    <a:pt x="21" y="239"/>
                  </a:cubicBezTo>
                  <a:cubicBezTo>
                    <a:pt x="28" y="248"/>
                    <a:pt x="35" y="257"/>
                    <a:pt x="42" y="266"/>
                  </a:cubicBezTo>
                  <a:cubicBezTo>
                    <a:pt x="43" y="268"/>
                    <a:pt x="45" y="270"/>
                    <a:pt x="47" y="271"/>
                  </a:cubicBezTo>
                  <a:cubicBezTo>
                    <a:pt x="56" y="274"/>
                    <a:pt x="64" y="280"/>
                    <a:pt x="73" y="283"/>
                  </a:cubicBezTo>
                  <a:cubicBezTo>
                    <a:pt x="93" y="288"/>
                    <a:pt x="111" y="297"/>
                    <a:pt x="128" y="307"/>
                  </a:cubicBezTo>
                  <a:cubicBezTo>
                    <a:pt x="135" y="310"/>
                    <a:pt x="140" y="315"/>
                    <a:pt x="144" y="322"/>
                  </a:cubicBezTo>
                  <a:cubicBezTo>
                    <a:pt x="139" y="328"/>
                    <a:pt x="133" y="329"/>
                    <a:pt x="130" y="338"/>
                  </a:cubicBezTo>
                  <a:cubicBezTo>
                    <a:pt x="129" y="350"/>
                    <a:pt x="133" y="360"/>
                    <a:pt x="138" y="364"/>
                  </a:cubicBezTo>
                  <a:cubicBezTo>
                    <a:pt x="133" y="372"/>
                    <a:pt x="133" y="376"/>
                    <a:pt x="131" y="386"/>
                  </a:cubicBezTo>
                  <a:cubicBezTo>
                    <a:pt x="132" y="398"/>
                    <a:pt x="143" y="400"/>
                    <a:pt x="149" y="407"/>
                  </a:cubicBezTo>
                  <a:cubicBezTo>
                    <a:pt x="149" y="412"/>
                    <a:pt x="149" y="417"/>
                    <a:pt x="149" y="422"/>
                  </a:cubicBezTo>
                  <a:cubicBezTo>
                    <a:pt x="151" y="426"/>
                    <a:pt x="152" y="429"/>
                    <a:pt x="153" y="431"/>
                  </a:cubicBezTo>
                  <a:cubicBezTo>
                    <a:pt x="158" y="434"/>
                    <a:pt x="162" y="436"/>
                    <a:pt x="165" y="439"/>
                  </a:cubicBezTo>
                  <a:cubicBezTo>
                    <a:pt x="166" y="446"/>
                    <a:pt x="167" y="454"/>
                    <a:pt x="173" y="459"/>
                  </a:cubicBezTo>
                  <a:cubicBezTo>
                    <a:pt x="178" y="462"/>
                    <a:pt x="182" y="461"/>
                    <a:pt x="187" y="464"/>
                  </a:cubicBezTo>
                  <a:cubicBezTo>
                    <a:pt x="188" y="468"/>
                    <a:pt x="188" y="475"/>
                    <a:pt x="189" y="478"/>
                  </a:cubicBezTo>
                  <a:cubicBezTo>
                    <a:pt x="189" y="484"/>
                    <a:pt x="197" y="486"/>
                    <a:pt x="204" y="486"/>
                  </a:cubicBezTo>
                  <a:cubicBezTo>
                    <a:pt x="209" y="486"/>
                    <a:pt x="214" y="485"/>
                    <a:pt x="218" y="483"/>
                  </a:cubicBezTo>
                  <a:cubicBezTo>
                    <a:pt x="225" y="477"/>
                    <a:pt x="222" y="471"/>
                    <a:pt x="223" y="463"/>
                  </a:cubicBezTo>
                  <a:cubicBezTo>
                    <a:pt x="228" y="459"/>
                    <a:pt x="235" y="459"/>
                    <a:pt x="239" y="451"/>
                  </a:cubicBezTo>
                  <a:cubicBezTo>
                    <a:pt x="239" y="447"/>
                    <a:pt x="239" y="442"/>
                    <a:pt x="239" y="436"/>
                  </a:cubicBezTo>
                  <a:cubicBezTo>
                    <a:pt x="242" y="435"/>
                    <a:pt x="245" y="434"/>
                    <a:pt x="248" y="434"/>
                  </a:cubicBezTo>
                  <a:cubicBezTo>
                    <a:pt x="249" y="432"/>
                    <a:pt x="250" y="430"/>
                    <a:pt x="251" y="428"/>
                  </a:cubicBezTo>
                  <a:cubicBezTo>
                    <a:pt x="253" y="426"/>
                    <a:pt x="255" y="424"/>
                    <a:pt x="257" y="421"/>
                  </a:cubicBezTo>
                  <a:cubicBezTo>
                    <a:pt x="257" y="416"/>
                    <a:pt x="257" y="409"/>
                    <a:pt x="257" y="403"/>
                  </a:cubicBezTo>
                  <a:cubicBezTo>
                    <a:pt x="267" y="400"/>
                    <a:pt x="272" y="394"/>
                    <a:pt x="275" y="385"/>
                  </a:cubicBezTo>
                  <a:cubicBezTo>
                    <a:pt x="274" y="379"/>
                    <a:pt x="277" y="372"/>
                    <a:pt x="271" y="368"/>
                  </a:cubicBezTo>
                  <a:cubicBezTo>
                    <a:pt x="276" y="364"/>
                    <a:pt x="278" y="354"/>
                    <a:pt x="278" y="343"/>
                  </a:cubicBezTo>
                  <a:cubicBezTo>
                    <a:pt x="277" y="333"/>
                    <a:pt x="266" y="337"/>
                    <a:pt x="266" y="326"/>
                  </a:cubicBezTo>
                  <a:cubicBezTo>
                    <a:pt x="274" y="322"/>
                    <a:pt x="281" y="313"/>
                    <a:pt x="288" y="309"/>
                  </a:cubicBezTo>
                  <a:cubicBezTo>
                    <a:pt x="300" y="302"/>
                    <a:pt x="315" y="294"/>
                    <a:pt x="324" y="289"/>
                  </a:cubicBezTo>
                  <a:cubicBezTo>
                    <a:pt x="337" y="282"/>
                    <a:pt x="340" y="281"/>
                    <a:pt x="352" y="271"/>
                  </a:cubicBezTo>
                  <a:cubicBezTo>
                    <a:pt x="361" y="262"/>
                    <a:pt x="369" y="252"/>
                    <a:pt x="377" y="243"/>
                  </a:cubicBezTo>
                  <a:cubicBezTo>
                    <a:pt x="381" y="238"/>
                    <a:pt x="385" y="233"/>
                    <a:pt x="388" y="227"/>
                  </a:cubicBezTo>
                  <a:cubicBezTo>
                    <a:pt x="392" y="219"/>
                    <a:pt x="395" y="212"/>
                    <a:pt x="399" y="204"/>
                  </a:cubicBezTo>
                  <a:cubicBezTo>
                    <a:pt x="401" y="197"/>
                    <a:pt x="404" y="191"/>
                    <a:pt x="406" y="185"/>
                  </a:cubicBezTo>
                  <a:cubicBezTo>
                    <a:pt x="407" y="177"/>
                    <a:pt x="408" y="151"/>
                    <a:pt x="408" y="146"/>
                  </a:cubicBezTo>
                  <a:cubicBezTo>
                    <a:pt x="408" y="140"/>
                    <a:pt x="406" y="136"/>
                    <a:pt x="404" y="131"/>
                  </a:cubicBezTo>
                  <a:close/>
                  <a:moveTo>
                    <a:pt x="211" y="475"/>
                  </a:moveTo>
                  <a:cubicBezTo>
                    <a:pt x="203" y="480"/>
                    <a:pt x="197" y="477"/>
                    <a:pt x="200" y="470"/>
                  </a:cubicBezTo>
                  <a:cubicBezTo>
                    <a:pt x="201" y="466"/>
                    <a:pt x="209" y="465"/>
                    <a:pt x="209" y="469"/>
                  </a:cubicBezTo>
                  <a:cubicBezTo>
                    <a:pt x="212" y="467"/>
                    <a:pt x="213" y="472"/>
                    <a:pt x="211" y="475"/>
                  </a:cubicBezTo>
                  <a:close/>
                  <a:moveTo>
                    <a:pt x="218" y="452"/>
                  </a:moveTo>
                  <a:cubicBezTo>
                    <a:pt x="210" y="452"/>
                    <a:pt x="190" y="454"/>
                    <a:pt x="183" y="452"/>
                  </a:cubicBezTo>
                  <a:cubicBezTo>
                    <a:pt x="181" y="450"/>
                    <a:pt x="177" y="443"/>
                    <a:pt x="181" y="440"/>
                  </a:cubicBezTo>
                  <a:cubicBezTo>
                    <a:pt x="186" y="439"/>
                    <a:pt x="195" y="442"/>
                    <a:pt x="200" y="440"/>
                  </a:cubicBezTo>
                  <a:cubicBezTo>
                    <a:pt x="204" y="439"/>
                    <a:pt x="219" y="440"/>
                    <a:pt x="224" y="442"/>
                  </a:cubicBezTo>
                  <a:cubicBezTo>
                    <a:pt x="224" y="447"/>
                    <a:pt x="226" y="450"/>
                    <a:pt x="218" y="452"/>
                  </a:cubicBezTo>
                  <a:close/>
                  <a:moveTo>
                    <a:pt x="232" y="424"/>
                  </a:moveTo>
                  <a:cubicBezTo>
                    <a:pt x="212" y="425"/>
                    <a:pt x="180" y="424"/>
                    <a:pt x="168" y="422"/>
                  </a:cubicBezTo>
                  <a:cubicBezTo>
                    <a:pt x="168" y="421"/>
                    <a:pt x="164" y="418"/>
                    <a:pt x="163" y="415"/>
                  </a:cubicBezTo>
                  <a:cubicBezTo>
                    <a:pt x="159" y="412"/>
                    <a:pt x="165" y="409"/>
                    <a:pt x="166" y="407"/>
                  </a:cubicBezTo>
                  <a:cubicBezTo>
                    <a:pt x="179" y="409"/>
                    <a:pt x="191" y="408"/>
                    <a:pt x="204" y="410"/>
                  </a:cubicBezTo>
                  <a:cubicBezTo>
                    <a:pt x="211" y="407"/>
                    <a:pt x="231" y="410"/>
                    <a:pt x="243" y="412"/>
                  </a:cubicBezTo>
                  <a:cubicBezTo>
                    <a:pt x="244" y="420"/>
                    <a:pt x="241" y="421"/>
                    <a:pt x="232" y="424"/>
                  </a:cubicBezTo>
                  <a:close/>
                  <a:moveTo>
                    <a:pt x="254" y="389"/>
                  </a:moveTo>
                  <a:cubicBezTo>
                    <a:pt x="243" y="397"/>
                    <a:pt x="228" y="394"/>
                    <a:pt x="215" y="393"/>
                  </a:cubicBezTo>
                  <a:cubicBezTo>
                    <a:pt x="207" y="392"/>
                    <a:pt x="196" y="396"/>
                    <a:pt x="189" y="393"/>
                  </a:cubicBezTo>
                  <a:cubicBezTo>
                    <a:pt x="178" y="390"/>
                    <a:pt x="162" y="393"/>
                    <a:pt x="151" y="388"/>
                  </a:cubicBezTo>
                  <a:cubicBezTo>
                    <a:pt x="149" y="384"/>
                    <a:pt x="149" y="381"/>
                    <a:pt x="148" y="379"/>
                  </a:cubicBezTo>
                  <a:cubicBezTo>
                    <a:pt x="149" y="376"/>
                    <a:pt x="155" y="376"/>
                    <a:pt x="157" y="376"/>
                  </a:cubicBezTo>
                  <a:cubicBezTo>
                    <a:pt x="165" y="375"/>
                    <a:pt x="173" y="378"/>
                    <a:pt x="181" y="378"/>
                  </a:cubicBezTo>
                  <a:cubicBezTo>
                    <a:pt x="190" y="378"/>
                    <a:pt x="199" y="378"/>
                    <a:pt x="207" y="379"/>
                  </a:cubicBezTo>
                  <a:cubicBezTo>
                    <a:pt x="219" y="380"/>
                    <a:pt x="229" y="380"/>
                    <a:pt x="240" y="376"/>
                  </a:cubicBezTo>
                  <a:cubicBezTo>
                    <a:pt x="242" y="376"/>
                    <a:pt x="250" y="375"/>
                    <a:pt x="252" y="374"/>
                  </a:cubicBezTo>
                  <a:cubicBezTo>
                    <a:pt x="259" y="375"/>
                    <a:pt x="257" y="379"/>
                    <a:pt x="259" y="381"/>
                  </a:cubicBezTo>
                  <a:cubicBezTo>
                    <a:pt x="260" y="385"/>
                    <a:pt x="257" y="390"/>
                    <a:pt x="254" y="389"/>
                  </a:cubicBezTo>
                  <a:close/>
                  <a:moveTo>
                    <a:pt x="189" y="346"/>
                  </a:moveTo>
                  <a:cubicBezTo>
                    <a:pt x="202" y="346"/>
                    <a:pt x="210" y="348"/>
                    <a:pt x="217" y="348"/>
                  </a:cubicBezTo>
                  <a:cubicBezTo>
                    <a:pt x="223" y="347"/>
                    <a:pt x="227" y="348"/>
                    <a:pt x="233" y="346"/>
                  </a:cubicBezTo>
                  <a:cubicBezTo>
                    <a:pt x="239" y="344"/>
                    <a:pt x="245" y="345"/>
                    <a:pt x="254" y="345"/>
                  </a:cubicBezTo>
                  <a:cubicBezTo>
                    <a:pt x="259" y="347"/>
                    <a:pt x="261" y="352"/>
                    <a:pt x="256" y="354"/>
                  </a:cubicBezTo>
                  <a:cubicBezTo>
                    <a:pt x="252" y="357"/>
                    <a:pt x="241" y="357"/>
                    <a:pt x="240" y="357"/>
                  </a:cubicBezTo>
                  <a:cubicBezTo>
                    <a:pt x="226" y="358"/>
                    <a:pt x="222" y="360"/>
                    <a:pt x="210" y="360"/>
                  </a:cubicBezTo>
                  <a:cubicBezTo>
                    <a:pt x="208" y="361"/>
                    <a:pt x="195" y="361"/>
                    <a:pt x="193" y="360"/>
                  </a:cubicBezTo>
                  <a:cubicBezTo>
                    <a:pt x="183" y="359"/>
                    <a:pt x="178" y="360"/>
                    <a:pt x="166" y="358"/>
                  </a:cubicBezTo>
                  <a:cubicBezTo>
                    <a:pt x="162" y="356"/>
                    <a:pt x="151" y="356"/>
                    <a:pt x="152" y="347"/>
                  </a:cubicBezTo>
                  <a:cubicBezTo>
                    <a:pt x="165" y="347"/>
                    <a:pt x="166" y="346"/>
                    <a:pt x="174" y="347"/>
                  </a:cubicBezTo>
                  <a:cubicBezTo>
                    <a:pt x="177" y="348"/>
                    <a:pt x="181" y="348"/>
                    <a:pt x="189" y="346"/>
                  </a:cubicBezTo>
                  <a:close/>
                  <a:moveTo>
                    <a:pt x="181" y="299"/>
                  </a:moveTo>
                  <a:cubicBezTo>
                    <a:pt x="177" y="288"/>
                    <a:pt x="173" y="276"/>
                    <a:pt x="169" y="265"/>
                  </a:cubicBezTo>
                  <a:cubicBezTo>
                    <a:pt x="168" y="262"/>
                    <a:pt x="167" y="260"/>
                    <a:pt x="166" y="257"/>
                  </a:cubicBezTo>
                  <a:cubicBezTo>
                    <a:pt x="166" y="253"/>
                    <a:pt x="167" y="249"/>
                    <a:pt x="167" y="245"/>
                  </a:cubicBezTo>
                  <a:cubicBezTo>
                    <a:pt x="170" y="243"/>
                    <a:pt x="175" y="244"/>
                    <a:pt x="176" y="246"/>
                  </a:cubicBezTo>
                  <a:cubicBezTo>
                    <a:pt x="178" y="249"/>
                    <a:pt x="178" y="256"/>
                    <a:pt x="180" y="259"/>
                  </a:cubicBezTo>
                  <a:cubicBezTo>
                    <a:pt x="182" y="262"/>
                    <a:pt x="182" y="263"/>
                    <a:pt x="185" y="265"/>
                  </a:cubicBezTo>
                  <a:cubicBezTo>
                    <a:pt x="188" y="263"/>
                    <a:pt x="191" y="262"/>
                    <a:pt x="192" y="260"/>
                  </a:cubicBezTo>
                  <a:cubicBezTo>
                    <a:pt x="195" y="256"/>
                    <a:pt x="194" y="249"/>
                    <a:pt x="196" y="246"/>
                  </a:cubicBezTo>
                  <a:cubicBezTo>
                    <a:pt x="198" y="244"/>
                    <a:pt x="208" y="244"/>
                    <a:pt x="210" y="243"/>
                  </a:cubicBezTo>
                  <a:cubicBezTo>
                    <a:pt x="213" y="244"/>
                    <a:pt x="214" y="247"/>
                    <a:pt x="214" y="256"/>
                  </a:cubicBezTo>
                  <a:cubicBezTo>
                    <a:pt x="217" y="258"/>
                    <a:pt x="216" y="262"/>
                    <a:pt x="221" y="264"/>
                  </a:cubicBezTo>
                  <a:cubicBezTo>
                    <a:pt x="224" y="262"/>
                    <a:pt x="227" y="259"/>
                    <a:pt x="230" y="256"/>
                  </a:cubicBezTo>
                  <a:cubicBezTo>
                    <a:pt x="231" y="252"/>
                    <a:pt x="232" y="247"/>
                    <a:pt x="233" y="242"/>
                  </a:cubicBezTo>
                  <a:cubicBezTo>
                    <a:pt x="236" y="241"/>
                    <a:pt x="238" y="241"/>
                    <a:pt x="241" y="241"/>
                  </a:cubicBezTo>
                  <a:cubicBezTo>
                    <a:pt x="246" y="241"/>
                    <a:pt x="245" y="246"/>
                    <a:pt x="245" y="248"/>
                  </a:cubicBezTo>
                  <a:cubicBezTo>
                    <a:pt x="243" y="256"/>
                    <a:pt x="240" y="265"/>
                    <a:pt x="238" y="272"/>
                  </a:cubicBezTo>
                  <a:cubicBezTo>
                    <a:pt x="235" y="287"/>
                    <a:pt x="229" y="299"/>
                    <a:pt x="224" y="313"/>
                  </a:cubicBezTo>
                  <a:cubicBezTo>
                    <a:pt x="222" y="319"/>
                    <a:pt x="219" y="323"/>
                    <a:pt x="217" y="330"/>
                  </a:cubicBezTo>
                  <a:cubicBezTo>
                    <a:pt x="211" y="332"/>
                    <a:pt x="202" y="329"/>
                    <a:pt x="196" y="330"/>
                  </a:cubicBezTo>
                  <a:cubicBezTo>
                    <a:pt x="191" y="319"/>
                    <a:pt x="186" y="309"/>
                    <a:pt x="181" y="299"/>
                  </a:cubicBezTo>
                  <a:close/>
                  <a:moveTo>
                    <a:pt x="391" y="183"/>
                  </a:moveTo>
                  <a:cubicBezTo>
                    <a:pt x="388" y="191"/>
                    <a:pt x="372" y="227"/>
                    <a:pt x="360" y="240"/>
                  </a:cubicBezTo>
                  <a:cubicBezTo>
                    <a:pt x="349" y="251"/>
                    <a:pt x="338" y="263"/>
                    <a:pt x="325" y="272"/>
                  </a:cubicBezTo>
                  <a:cubicBezTo>
                    <a:pt x="320" y="275"/>
                    <a:pt x="297" y="287"/>
                    <a:pt x="292" y="291"/>
                  </a:cubicBezTo>
                  <a:cubicBezTo>
                    <a:pt x="279" y="293"/>
                    <a:pt x="276" y="302"/>
                    <a:pt x="265" y="312"/>
                  </a:cubicBezTo>
                  <a:cubicBezTo>
                    <a:pt x="261" y="314"/>
                    <a:pt x="253" y="326"/>
                    <a:pt x="249" y="328"/>
                  </a:cubicBezTo>
                  <a:cubicBezTo>
                    <a:pt x="249" y="325"/>
                    <a:pt x="232" y="329"/>
                    <a:pt x="232" y="329"/>
                  </a:cubicBezTo>
                  <a:cubicBezTo>
                    <a:pt x="243" y="310"/>
                    <a:pt x="242" y="307"/>
                    <a:pt x="249" y="285"/>
                  </a:cubicBezTo>
                  <a:cubicBezTo>
                    <a:pt x="251" y="280"/>
                    <a:pt x="263" y="252"/>
                    <a:pt x="263" y="243"/>
                  </a:cubicBezTo>
                  <a:cubicBezTo>
                    <a:pt x="262" y="238"/>
                    <a:pt x="259" y="235"/>
                    <a:pt x="257" y="230"/>
                  </a:cubicBezTo>
                  <a:cubicBezTo>
                    <a:pt x="255" y="227"/>
                    <a:pt x="253" y="223"/>
                    <a:pt x="248" y="222"/>
                  </a:cubicBezTo>
                  <a:cubicBezTo>
                    <a:pt x="242" y="220"/>
                    <a:pt x="244" y="220"/>
                    <a:pt x="237" y="220"/>
                  </a:cubicBezTo>
                  <a:cubicBezTo>
                    <a:pt x="231" y="221"/>
                    <a:pt x="228" y="223"/>
                    <a:pt x="222" y="229"/>
                  </a:cubicBezTo>
                  <a:cubicBezTo>
                    <a:pt x="218" y="226"/>
                    <a:pt x="214" y="225"/>
                    <a:pt x="203" y="225"/>
                  </a:cubicBezTo>
                  <a:cubicBezTo>
                    <a:pt x="196" y="226"/>
                    <a:pt x="191" y="229"/>
                    <a:pt x="186" y="231"/>
                  </a:cubicBezTo>
                  <a:cubicBezTo>
                    <a:pt x="181" y="226"/>
                    <a:pt x="177" y="225"/>
                    <a:pt x="173" y="223"/>
                  </a:cubicBezTo>
                  <a:cubicBezTo>
                    <a:pt x="169" y="221"/>
                    <a:pt x="154" y="222"/>
                    <a:pt x="151" y="229"/>
                  </a:cubicBezTo>
                  <a:cubicBezTo>
                    <a:pt x="149" y="233"/>
                    <a:pt x="148" y="238"/>
                    <a:pt x="146" y="243"/>
                  </a:cubicBezTo>
                  <a:cubicBezTo>
                    <a:pt x="151" y="273"/>
                    <a:pt x="163" y="301"/>
                    <a:pt x="179" y="327"/>
                  </a:cubicBezTo>
                  <a:cubicBezTo>
                    <a:pt x="170" y="329"/>
                    <a:pt x="158" y="328"/>
                    <a:pt x="156" y="321"/>
                  </a:cubicBezTo>
                  <a:cubicBezTo>
                    <a:pt x="154" y="316"/>
                    <a:pt x="151" y="311"/>
                    <a:pt x="149" y="306"/>
                  </a:cubicBezTo>
                  <a:cubicBezTo>
                    <a:pt x="146" y="300"/>
                    <a:pt x="142" y="296"/>
                    <a:pt x="137" y="294"/>
                  </a:cubicBezTo>
                  <a:cubicBezTo>
                    <a:pt x="121" y="285"/>
                    <a:pt x="106" y="276"/>
                    <a:pt x="89" y="271"/>
                  </a:cubicBezTo>
                  <a:cubicBezTo>
                    <a:pt x="80" y="268"/>
                    <a:pt x="71" y="263"/>
                    <a:pt x="62" y="261"/>
                  </a:cubicBezTo>
                  <a:cubicBezTo>
                    <a:pt x="57" y="255"/>
                    <a:pt x="53" y="250"/>
                    <a:pt x="48" y="245"/>
                  </a:cubicBezTo>
                  <a:cubicBezTo>
                    <a:pt x="44" y="241"/>
                    <a:pt x="40" y="236"/>
                    <a:pt x="39" y="231"/>
                  </a:cubicBezTo>
                  <a:cubicBezTo>
                    <a:pt x="38" y="222"/>
                    <a:pt x="32" y="215"/>
                    <a:pt x="30" y="208"/>
                  </a:cubicBezTo>
                  <a:cubicBezTo>
                    <a:pt x="28" y="197"/>
                    <a:pt x="28" y="189"/>
                    <a:pt x="25" y="182"/>
                  </a:cubicBezTo>
                  <a:cubicBezTo>
                    <a:pt x="23" y="174"/>
                    <a:pt x="23" y="167"/>
                    <a:pt x="23" y="160"/>
                  </a:cubicBezTo>
                  <a:cubicBezTo>
                    <a:pt x="23" y="155"/>
                    <a:pt x="23" y="151"/>
                    <a:pt x="23" y="147"/>
                  </a:cubicBezTo>
                  <a:cubicBezTo>
                    <a:pt x="24" y="125"/>
                    <a:pt x="30" y="105"/>
                    <a:pt x="44" y="87"/>
                  </a:cubicBezTo>
                  <a:cubicBezTo>
                    <a:pt x="47" y="82"/>
                    <a:pt x="53" y="73"/>
                    <a:pt x="59" y="70"/>
                  </a:cubicBezTo>
                  <a:cubicBezTo>
                    <a:pt x="63" y="68"/>
                    <a:pt x="74" y="54"/>
                    <a:pt x="81" y="51"/>
                  </a:cubicBezTo>
                  <a:cubicBezTo>
                    <a:pt x="86" y="48"/>
                    <a:pt x="94" y="42"/>
                    <a:pt x="100" y="40"/>
                  </a:cubicBezTo>
                  <a:cubicBezTo>
                    <a:pt x="105" y="39"/>
                    <a:pt x="114" y="34"/>
                    <a:pt x="118" y="31"/>
                  </a:cubicBezTo>
                  <a:cubicBezTo>
                    <a:pt x="131" y="24"/>
                    <a:pt x="138" y="26"/>
                    <a:pt x="149" y="21"/>
                  </a:cubicBezTo>
                  <a:cubicBezTo>
                    <a:pt x="154" y="20"/>
                    <a:pt x="161" y="20"/>
                    <a:pt x="166" y="19"/>
                  </a:cubicBezTo>
                  <a:cubicBezTo>
                    <a:pt x="170" y="19"/>
                    <a:pt x="189" y="19"/>
                    <a:pt x="192" y="19"/>
                  </a:cubicBezTo>
                  <a:cubicBezTo>
                    <a:pt x="211" y="20"/>
                    <a:pt x="213" y="21"/>
                    <a:pt x="231" y="23"/>
                  </a:cubicBezTo>
                  <a:cubicBezTo>
                    <a:pt x="248" y="25"/>
                    <a:pt x="265" y="28"/>
                    <a:pt x="280" y="37"/>
                  </a:cubicBezTo>
                  <a:cubicBezTo>
                    <a:pt x="290" y="43"/>
                    <a:pt x="301" y="48"/>
                    <a:pt x="312" y="54"/>
                  </a:cubicBezTo>
                  <a:cubicBezTo>
                    <a:pt x="329" y="61"/>
                    <a:pt x="341" y="74"/>
                    <a:pt x="355" y="85"/>
                  </a:cubicBezTo>
                  <a:cubicBezTo>
                    <a:pt x="368" y="102"/>
                    <a:pt x="380" y="107"/>
                    <a:pt x="386" y="129"/>
                  </a:cubicBezTo>
                  <a:cubicBezTo>
                    <a:pt x="387" y="134"/>
                    <a:pt x="392" y="146"/>
                    <a:pt x="392" y="151"/>
                  </a:cubicBezTo>
                  <a:cubicBezTo>
                    <a:pt x="392" y="158"/>
                    <a:pt x="391" y="176"/>
                    <a:pt x="391" y="18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" name="Freeform 15"/>
            <p:cNvSpPr>
              <a:spLocks/>
            </p:cNvSpPr>
            <p:nvPr/>
          </p:nvSpPr>
          <p:spPr bwMode="auto">
            <a:xfrm>
              <a:off x="5354638" y="2916238"/>
              <a:ext cx="87313" cy="125412"/>
            </a:xfrm>
            <a:custGeom>
              <a:avLst/>
              <a:gdLst>
                <a:gd name="T0" fmla="*/ 0 w 48"/>
                <a:gd name="T1" fmla="*/ 66 h 69"/>
                <a:gd name="T2" fmla="*/ 0 w 48"/>
                <a:gd name="T3" fmla="*/ 53 h 69"/>
                <a:gd name="T4" fmla="*/ 18 w 48"/>
                <a:gd name="T5" fmla="*/ 22 h 69"/>
                <a:gd name="T6" fmla="*/ 33 w 48"/>
                <a:gd name="T7" fmla="*/ 0 h 69"/>
                <a:gd name="T8" fmla="*/ 48 w 48"/>
                <a:gd name="T9" fmla="*/ 8 h 69"/>
                <a:gd name="T10" fmla="*/ 45 w 48"/>
                <a:gd name="T11" fmla="*/ 15 h 69"/>
                <a:gd name="T12" fmla="*/ 13 w 48"/>
                <a:gd name="T13" fmla="*/ 62 h 69"/>
                <a:gd name="T14" fmla="*/ 0 w 48"/>
                <a:gd name="T15" fmla="*/ 66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8" h="69">
                  <a:moveTo>
                    <a:pt x="0" y="66"/>
                  </a:moveTo>
                  <a:cubicBezTo>
                    <a:pt x="0" y="62"/>
                    <a:pt x="0" y="58"/>
                    <a:pt x="0" y="53"/>
                  </a:cubicBezTo>
                  <a:cubicBezTo>
                    <a:pt x="6" y="43"/>
                    <a:pt x="12" y="32"/>
                    <a:pt x="18" y="22"/>
                  </a:cubicBezTo>
                  <a:cubicBezTo>
                    <a:pt x="23" y="14"/>
                    <a:pt x="28" y="7"/>
                    <a:pt x="33" y="0"/>
                  </a:cubicBezTo>
                  <a:cubicBezTo>
                    <a:pt x="42" y="0"/>
                    <a:pt x="42" y="0"/>
                    <a:pt x="48" y="8"/>
                  </a:cubicBezTo>
                  <a:cubicBezTo>
                    <a:pt x="47" y="10"/>
                    <a:pt x="47" y="13"/>
                    <a:pt x="45" y="15"/>
                  </a:cubicBezTo>
                  <a:cubicBezTo>
                    <a:pt x="27" y="32"/>
                    <a:pt x="25" y="36"/>
                    <a:pt x="13" y="62"/>
                  </a:cubicBezTo>
                  <a:cubicBezTo>
                    <a:pt x="11" y="67"/>
                    <a:pt x="7" y="69"/>
                    <a:pt x="0" y="6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" name="Freeform 16"/>
            <p:cNvSpPr>
              <a:spLocks/>
            </p:cNvSpPr>
            <p:nvPr/>
          </p:nvSpPr>
          <p:spPr bwMode="auto">
            <a:xfrm>
              <a:off x="5416550" y="3036888"/>
              <a:ext cx="120650" cy="93662"/>
            </a:xfrm>
            <a:custGeom>
              <a:avLst/>
              <a:gdLst>
                <a:gd name="T0" fmla="*/ 5 w 66"/>
                <a:gd name="T1" fmla="*/ 52 h 52"/>
                <a:gd name="T2" fmla="*/ 0 w 66"/>
                <a:gd name="T3" fmla="*/ 38 h 52"/>
                <a:gd name="T4" fmla="*/ 29 w 66"/>
                <a:gd name="T5" fmla="*/ 15 h 52"/>
                <a:gd name="T6" fmla="*/ 62 w 66"/>
                <a:gd name="T7" fmla="*/ 0 h 52"/>
                <a:gd name="T8" fmla="*/ 66 w 66"/>
                <a:gd name="T9" fmla="*/ 5 h 52"/>
                <a:gd name="T10" fmla="*/ 61 w 66"/>
                <a:gd name="T11" fmla="*/ 12 h 52"/>
                <a:gd name="T12" fmla="*/ 45 w 66"/>
                <a:gd name="T13" fmla="*/ 21 h 52"/>
                <a:gd name="T14" fmla="*/ 11 w 66"/>
                <a:gd name="T15" fmla="*/ 47 h 52"/>
                <a:gd name="T16" fmla="*/ 5 w 66"/>
                <a:gd name="T17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6" h="52">
                  <a:moveTo>
                    <a:pt x="5" y="52"/>
                  </a:moveTo>
                  <a:cubicBezTo>
                    <a:pt x="1" y="46"/>
                    <a:pt x="1" y="46"/>
                    <a:pt x="0" y="38"/>
                  </a:cubicBezTo>
                  <a:cubicBezTo>
                    <a:pt x="7" y="28"/>
                    <a:pt x="20" y="23"/>
                    <a:pt x="29" y="15"/>
                  </a:cubicBezTo>
                  <a:cubicBezTo>
                    <a:pt x="39" y="7"/>
                    <a:pt x="50" y="3"/>
                    <a:pt x="62" y="0"/>
                  </a:cubicBezTo>
                  <a:cubicBezTo>
                    <a:pt x="64" y="0"/>
                    <a:pt x="66" y="2"/>
                    <a:pt x="66" y="5"/>
                  </a:cubicBezTo>
                  <a:cubicBezTo>
                    <a:pt x="66" y="8"/>
                    <a:pt x="64" y="10"/>
                    <a:pt x="61" y="12"/>
                  </a:cubicBezTo>
                  <a:cubicBezTo>
                    <a:pt x="56" y="15"/>
                    <a:pt x="50" y="18"/>
                    <a:pt x="45" y="21"/>
                  </a:cubicBezTo>
                  <a:cubicBezTo>
                    <a:pt x="32" y="28"/>
                    <a:pt x="21" y="37"/>
                    <a:pt x="11" y="47"/>
                  </a:cubicBezTo>
                  <a:cubicBezTo>
                    <a:pt x="10" y="49"/>
                    <a:pt x="8" y="50"/>
                    <a:pt x="5" y="5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" name="Freeform 17"/>
            <p:cNvSpPr>
              <a:spLocks/>
            </p:cNvSpPr>
            <p:nvPr/>
          </p:nvSpPr>
          <p:spPr bwMode="auto">
            <a:xfrm>
              <a:off x="5462588" y="3367088"/>
              <a:ext cx="128588" cy="73025"/>
            </a:xfrm>
            <a:custGeom>
              <a:avLst/>
              <a:gdLst>
                <a:gd name="T0" fmla="*/ 71 w 71"/>
                <a:gd name="T1" fmla="*/ 35 h 40"/>
                <a:gd name="T2" fmla="*/ 66 w 71"/>
                <a:gd name="T3" fmla="*/ 40 h 40"/>
                <a:gd name="T4" fmla="*/ 45 w 71"/>
                <a:gd name="T5" fmla="*/ 28 h 40"/>
                <a:gd name="T6" fmla="*/ 23 w 71"/>
                <a:gd name="T7" fmla="*/ 19 h 40"/>
                <a:gd name="T8" fmla="*/ 3 w 71"/>
                <a:gd name="T9" fmla="*/ 18 h 40"/>
                <a:gd name="T10" fmla="*/ 0 w 71"/>
                <a:gd name="T11" fmla="*/ 14 h 40"/>
                <a:gd name="T12" fmla="*/ 0 w 71"/>
                <a:gd name="T13" fmla="*/ 3 h 40"/>
                <a:gd name="T14" fmla="*/ 3 w 71"/>
                <a:gd name="T15" fmla="*/ 1 h 40"/>
                <a:gd name="T16" fmla="*/ 13 w 71"/>
                <a:gd name="T17" fmla="*/ 2 h 40"/>
                <a:gd name="T18" fmla="*/ 46 w 71"/>
                <a:gd name="T19" fmla="*/ 15 h 40"/>
                <a:gd name="T20" fmla="*/ 71 w 71"/>
                <a:gd name="T21" fmla="*/ 35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1" h="40">
                  <a:moveTo>
                    <a:pt x="71" y="35"/>
                  </a:moveTo>
                  <a:cubicBezTo>
                    <a:pt x="69" y="37"/>
                    <a:pt x="67" y="39"/>
                    <a:pt x="66" y="40"/>
                  </a:cubicBezTo>
                  <a:cubicBezTo>
                    <a:pt x="59" y="36"/>
                    <a:pt x="52" y="32"/>
                    <a:pt x="45" y="28"/>
                  </a:cubicBezTo>
                  <a:cubicBezTo>
                    <a:pt x="38" y="25"/>
                    <a:pt x="31" y="23"/>
                    <a:pt x="23" y="19"/>
                  </a:cubicBezTo>
                  <a:cubicBezTo>
                    <a:pt x="18" y="19"/>
                    <a:pt x="11" y="18"/>
                    <a:pt x="3" y="18"/>
                  </a:cubicBezTo>
                  <a:cubicBezTo>
                    <a:pt x="2" y="16"/>
                    <a:pt x="1" y="15"/>
                    <a:pt x="0" y="14"/>
                  </a:cubicBezTo>
                  <a:cubicBezTo>
                    <a:pt x="0" y="9"/>
                    <a:pt x="0" y="6"/>
                    <a:pt x="0" y="3"/>
                  </a:cubicBezTo>
                  <a:cubicBezTo>
                    <a:pt x="1" y="2"/>
                    <a:pt x="2" y="1"/>
                    <a:pt x="3" y="1"/>
                  </a:cubicBezTo>
                  <a:cubicBezTo>
                    <a:pt x="7" y="1"/>
                    <a:pt x="11" y="0"/>
                    <a:pt x="13" y="2"/>
                  </a:cubicBezTo>
                  <a:cubicBezTo>
                    <a:pt x="24" y="7"/>
                    <a:pt x="36" y="8"/>
                    <a:pt x="46" y="15"/>
                  </a:cubicBezTo>
                  <a:cubicBezTo>
                    <a:pt x="55" y="21"/>
                    <a:pt x="64" y="26"/>
                    <a:pt x="71" y="3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" name="Freeform 18"/>
            <p:cNvSpPr>
              <a:spLocks/>
            </p:cNvSpPr>
            <p:nvPr/>
          </p:nvSpPr>
          <p:spPr bwMode="auto">
            <a:xfrm>
              <a:off x="5468938" y="3189288"/>
              <a:ext cx="138113" cy="49212"/>
            </a:xfrm>
            <a:custGeom>
              <a:avLst/>
              <a:gdLst>
                <a:gd name="T0" fmla="*/ 11 w 76"/>
                <a:gd name="T1" fmla="*/ 27 h 27"/>
                <a:gd name="T2" fmla="*/ 6 w 76"/>
                <a:gd name="T3" fmla="*/ 24 h 27"/>
                <a:gd name="T4" fmla="*/ 0 w 76"/>
                <a:gd name="T5" fmla="*/ 17 h 27"/>
                <a:gd name="T6" fmla="*/ 5 w 76"/>
                <a:gd name="T7" fmla="*/ 9 h 27"/>
                <a:gd name="T8" fmla="*/ 57 w 76"/>
                <a:gd name="T9" fmla="*/ 2 h 27"/>
                <a:gd name="T10" fmla="*/ 76 w 76"/>
                <a:gd name="T11" fmla="*/ 14 h 27"/>
                <a:gd name="T12" fmla="*/ 11 w 76"/>
                <a:gd name="T13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6" h="27">
                  <a:moveTo>
                    <a:pt x="11" y="27"/>
                  </a:moveTo>
                  <a:cubicBezTo>
                    <a:pt x="9" y="26"/>
                    <a:pt x="8" y="25"/>
                    <a:pt x="6" y="24"/>
                  </a:cubicBezTo>
                  <a:cubicBezTo>
                    <a:pt x="4" y="22"/>
                    <a:pt x="3" y="19"/>
                    <a:pt x="0" y="17"/>
                  </a:cubicBezTo>
                  <a:cubicBezTo>
                    <a:pt x="2" y="14"/>
                    <a:pt x="3" y="12"/>
                    <a:pt x="5" y="9"/>
                  </a:cubicBezTo>
                  <a:cubicBezTo>
                    <a:pt x="23" y="10"/>
                    <a:pt x="39" y="0"/>
                    <a:pt x="57" y="2"/>
                  </a:cubicBezTo>
                  <a:cubicBezTo>
                    <a:pt x="64" y="4"/>
                    <a:pt x="73" y="3"/>
                    <a:pt x="76" y="14"/>
                  </a:cubicBezTo>
                  <a:cubicBezTo>
                    <a:pt x="53" y="13"/>
                    <a:pt x="33" y="19"/>
                    <a:pt x="11" y="2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" name="Freeform 19"/>
            <p:cNvSpPr>
              <a:spLocks/>
            </p:cNvSpPr>
            <p:nvPr/>
          </p:nvSpPr>
          <p:spPr bwMode="auto">
            <a:xfrm>
              <a:off x="5216525" y="2840038"/>
              <a:ext cx="50800" cy="131762"/>
            </a:xfrm>
            <a:custGeom>
              <a:avLst/>
              <a:gdLst>
                <a:gd name="T0" fmla="*/ 6 w 28"/>
                <a:gd name="T1" fmla="*/ 73 h 73"/>
                <a:gd name="T2" fmla="*/ 1 w 28"/>
                <a:gd name="T3" fmla="*/ 63 h 73"/>
                <a:gd name="T4" fmla="*/ 3 w 28"/>
                <a:gd name="T5" fmla="*/ 55 h 73"/>
                <a:gd name="T6" fmla="*/ 12 w 28"/>
                <a:gd name="T7" fmla="*/ 6 h 73"/>
                <a:gd name="T8" fmla="*/ 17 w 28"/>
                <a:gd name="T9" fmla="*/ 0 h 73"/>
                <a:gd name="T10" fmla="*/ 28 w 28"/>
                <a:gd name="T11" fmla="*/ 14 h 73"/>
                <a:gd name="T12" fmla="*/ 12 w 28"/>
                <a:gd name="T13" fmla="*/ 67 h 73"/>
                <a:gd name="T14" fmla="*/ 6 w 28"/>
                <a:gd name="T15" fmla="*/ 7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" h="73">
                  <a:moveTo>
                    <a:pt x="6" y="73"/>
                  </a:moveTo>
                  <a:cubicBezTo>
                    <a:pt x="1" y="70"/>
                    <a:pt x="0" y="67"/>
                    <a:pt x="1" y="63"/>
                  </a:cubicBezTo>
                  <a:cubicBezTo>
                    <a:pt x="1" y="60"/>
                    <a:pt x="2" y="58"/>
                    <a:pt x="3" y="55"/>
                  </a:cubicBezTo>
                  <a:cubicBezTo>
                    <a:pt x="8" y="39"/>
                    <a:pt x="13" y="24"/>
                    <a:pt x="12" y="6"/>
                  </a:cubicBezTo>
                  <a:cubicBezTo>
                    <a:pt x="13" y="4"/>
                    <a:pt x="15" y="3"/>
                    <a:pt x="17" y="0"/>
                  </a:cubicBezTo>
                  <a:cubicBezTo>
                    <a:pt x="22" y="5"/>
                    <a:pt x="25" y="9"/>
                    <a:pt x="28" y="14"/>
                  </a:cubicBezTo>
                  <a:cubicBezTo>
                    <a:pt x="25" y="32"/>
                    <a:pt x="20" y="50"/>
                    <a:pt x="12" y="67"/>
                  </a:cubicBezTo>
                  <a:cubicBezTo>
                    <a:pt x="11" y="69"/>
                    <a:pt x="8" y="71"/>
                    <a:pt x="6" y="7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" name="Freeform 20"/>
            <p:cNvSpPr>
              <a:spLocks/>
            </p:cNvSpPr>
            <p:nvPr/>
          </p:nvSpPr>
          <p:spPr bwMode="auto">
            <a:xfrm>
              <a:off x="4870450" y="2844800"/>
              <a:ext cx="58738" cy="106362"/>
            </a:xfrm>
            <a:custGeom>
              <a:avLst/>
              <a:gdLst>
                <a:gd name="T0" fmla="*/ 32 w 32"/>
                <a:gd name="T1" fmla="*/ 52 h 58"/>
                <a:gd name="T2" fmla="*/ 27 w 32"/>
                <a:gd name="T3" fmla="*/ 58 h 58"/>
                <a:gd name="T4" fmla="*/ 25 w 32"/>
                <a:gd name="T5" fmla="*/ 57 h 58"/>
                <a:gd name="T6" fmla="*/ 10 w 32"/>
                <a:gd name="T7" fmla="*/ 25 h 58"/>
                <a:gd name="T8" fmla="*/ 1 w 32"/>
                <a:gd name="T9" fmla="*/ 9 h 58"/>
                <a:gd name="T10" fmla="*/ 8 w 32"/>
                <a:gd name="T11" fmla="*/ 0 h 58"/>
                <a:gd name="T12" fmla="*/ 15 w 32"/>
                <a:gd name="T13" fmla="*/ 6 h 58"/>
                <a:gd name="T14" fmla="*/ 32 w 32"/>
                <a:gd name="T15" fmla="*/ 52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2" h="58">
                  <a:moveTo>
                    <a:pt x="32" y="52"/>
                  </a:moveTo>
                  <a:cubicBezTo>
                    <a:pt x="30" y="54"/>
                    <a:pt x="31" y="58"/>
                    <a:pt x="27" y="58"/>
                  </a:cubicBezTo>
                  <a:cubicBezTo>
                    <a:pt x="26" y="58"/>
                    <a:pt x="25" y="58"/>
                    <a:pt x="25" y="57"/>
                  </a:cubicBezTo>
                  <a:cubicBezTo>
                    <a:pt x="20" y="47"/>
                    <a:pt x="14" y="36"/>
                    <a:pt x="10" y="25"/>
                  </a:cubicBezTo>
                  <a:cubicBezTo>
                    <a:pt x="8" y="19"/>
                    <a:pt x="5" y="13"/>
                    <a:pt x="1" y="9"/>
                  </a:cubicBezTo>
                  <a:cubicBezTo>
                    <a:pt x="0" y="4"/>
                    <a:pt x="2" y="1"/>
                    <a:pt x="8" y="0"/>
                  </a:cubicBezTo>
                  <a:cubicBezTo>
                    <a:pt x="10" y="1"/>
                    <a:pt x="12" y="4"/>
                    <a:pt x="15" y="6"/>
                  </a:cubicBezTo>
                  <a:cubicBezTo>
                    <a:pt x="19" y="22"/>
                    <a:pt x="27" y="36"/>
                    <a:pt x="32" y="5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6" name="Freeform 21"/>
            <p:cNvSpPr>
              <a:spLocks/>
            </p:cNvSpPr>
            <p:nvPr/>
          </p:nvSpPr>
          <p:spPr bwMode="auto">
            <a:xfrm>
              <a:off x="4695825" y="2933700"/>
              <a:ext cx="100013" cy="100012"/>
            </a:xfrm>
            <a:custGeom>
              <a:avLst/>
              <a:gdLst>
                <a:gd name="T0" fmla="*/ 0 w 55"/>
                <a:gd name="T1" fmla="*/ 7 h 55"/>
                <a:gd name="T2" fmla="*/ 12 w 55"/>
                <a:gd name="T3" fmla="*/ 2 h 55"/>
                <a:gd name="T4" fmla="*/ 51 w 55"/>
                <a:gd name="T5" fmla="*/ 47 h 55"/>
                <a:gd name="T6" fmla="*/ 50 w 55"/>
                <a:gd name="T7" fmla="*/ 55 h 55"/>
                <a:gd name="T8" fmla="*/ 39 w 55"/>
                <a:gd name="T9" fmla="*/ 47 h 55"/>
                <a:gd name="T10" fmla="*/ 28 w 55"/>
                <a:gd name="T11" fmla="*/ 38 h 55"/>
                <a:gd name="T12" fmla="*/ 18 w 55"/>
                <a:gd name="T13" fmla="*/ 29 h 55"/>
                <a:gd name="T14" fmla="*/ 0 w 55"/>
                <a:gd name="T15" fmla="*/ 7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5" h="55">
                  <a:moveTo>
                    <a:pt x="0" y="7"/>
                  </a:moveTo>
                  <a:cubicBezTo>
                    <a:pt x="2" y="1"/>
                    <a:pt x="6" y="0"/>
                    <a:pt x="12" y="2"/>
                  </a:cubicBezTo>
                  <a:cubicBezTo>
                    <a:pt x="23" y="20"/>
                    <a:pt x="36" y="32"/>
                    <a:pt x="51" y="47"/>
                  </a:cubicBezTo>
                  <a:cubicBezTo>
                    <a:pt x="51" y="51"/>
                    <a:pt x="55" y="54"/>
                    <a:pt x="50" y="55"/>
                  </a:cubicBezTo>
                  <a:cubicBezTo>
                    <a:pt x="48" y="52"/>
                    <a:pt x="43" y="50"/>
                    <a:pt x="39" y="47"/>
                  </a:cubicBezTo>
                  <a:cubicBezTo>
                    <a:pt x="35" y="44"/>
                    <a:pt x="33" y="41"/>
                    <a:pt x="28" y="38"/>
                  </a:cubicBezTo>
                  <a:cubicBezTo>
                    <a:pt x="25" y="35"/>
                    <a:pt x="22" y="31"/>
                    <a:pt x="18" y="29"/>
                  </a:cubicBezTo>
                  <a:cubicBezTo>
                    <a:pt x="14" y="26"/>
                    <a:pt x="2" y="11"/>
                    <a:pt x="0" y="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" name="Freeform 22"/>
            <p:cNvSpPr>
              <a:spLocks/>
            </p:cNvSpPr>
            <p:nvPr/>
          </p:nvSpPr>
          <p:spPr bwMode="auto">
            <a:xfrm>
              <a:off x="5037138" y="2830513"/>
              <a:ext cx="42863" cy="114300"/>
            </a:xfrm>
            <a:custGeom>
              <a:avLst/>
              <a:gdLst>
                <a:gd name="T0" fmla="*/ 17 w 24"/>
                <a:gd name="T1" fmla="*/ 8 h 63"/>
                <a:gd name="T2" fmla="*/ 24 w 24"/>
                <a:gd name="T3" fmla="*/ 48 h 63"/>
                <a:gd name="T4" fmla="*/ 24 w 24"/>
                <a:gd name="T5" fmla="*/ 57 h 63"/>
                <a:gd name="T6" fmla="*/ 18 w 24"/>
                <a:gd name="T7" fmla="*/ 63 h 63"/>
                <a:gd name="T8" fmla="*/ 14 w 24"/>
                <a:gd name="T9" fmla="*/ 62 h 63"/>
                <a:gd name="T10" fmla="*/ 10 w 24"/>
                <a:gd name="T11" fmla="*/ 44 h 63"/>
                <a:gd name="T12" fmla="*/ 2 w 24"/>
                <a:gd name="T13" fmla="*/ 15 h 63"/>
                <a:gd name="T14" fmla="*/ 0 w 24"/>
                <a:gd name="T15" fmla="*/ 8 h 63"/>
                <a:gd name="T16" fmla="*/ 1 w 24"/>
                <a:gd name="T17" fmla="*/ 2 h 63"/>
                <a:gd name="T18" fmla="*/ 7 w 24"/>
                <a:gd name="T19" fmla="*/ 0 h 63"/>
                <a:gd name="T20" fmla="*/ 17 w 24"/>
                <a:gd name="T21" fmla="*/ 8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4" h="63">
                  <a:moveTo>
                    <a:pt x="17" y="8"/>
                  </a:moveTo>
                  <a:cubicBezTo>
                    <a:pt x="19" y="22"/>
                    <a:pt x="22" y="35"/>
                    <a:pt x="24" y="48"/>
                  </a:cubicBezTo>
                  <a:cubicBezTo>
                    <a:pt x="24" y="51"/>
                    <a:pt x="24" y="54"/>
                    <a:pt x="24" y="57"/>
                  </a:cubicBezTo>
                  <a:cubicBezTo>
                    <a:pt x="22" y="59"/>
                    <a:pt x="20" y="61"/>
                    <a:pt x="18" y="63"/>
                  </a:cubicBezTo>
                  <a:cubicBezTo>
                    <a:pt x="17" y="63"/>
                    <a:pt x="16" y="62"/>
                    <a:pt x="14" y="62"/>
                  </a:cubicBezTo>
                  <a:cubicBezTo>
                    <a:pt x="13" y="56"/>
                    <a:pt x="11" y="50"/>
                    <a:pt x="10" y="44"/>
                  </a:cubicBezTo>
                  <a:cubicBezTo>
                    <a:pt x="9" y="34"/>
                    <a:pt x="6" y="24"/>
                    <a:pt x="2" y="15"/>
                  </a:cubicBezTo>
                  <a:cubicBezTo>
                    <a:pt x="1" y="13"/>
                    <a:pt x="1" y="10"/>
                    <a:pt x="0" y="8"/>
                  </a:cubicBezTo>
                  <a:cubicBezTo>
                    <a:pt x="0" y="7"/>
                    <a:pt x="1" y="5"/>
                    <a:pt x="1" y="2"/>
                  </a:cubicBezTo>
                  <a:cubicBezTo>
                    <a:pt x="3" y="2"/>
                    <a:pt x="5" y="1"/>
                    <a:pt x="7" y="0"/>
                  </a:cubicBezTo>
                  <a:cubicBezTo>
                    <a:pt x="10" y="3"/>
                    <a:pt x="13" y="5"/>
                    <a:pt x="17" y="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8" name="Freeform 23"/>
            <p:cNvSpPr>
              <a:spLocks/>
            </p:cNvSpPr>
            <p:nvPr/>
          </p:nvSpPr>
          <p:spPr bwMode="auto">
            <a:xfrm>
              <a:off x="4598988" y="3092450"/>
              <a:ext cx="107950" cy="57150"/>
            </a:xfrm>
            <a:custGeom>
              <a:avLst/>
              <a:gdLst>
                <a:gd name="T0" fmla="*/ 3 w 60"/>
                <a:gd name="T1" fmla="*/ 0 h 31"/>
                <a:gd name="T2" fmla="*/ 8 w 60"/>
                <a:gd name="T3" fmla="*/ 2 h 31"/>
                <a:gd name="T4" fmla="*/ 39 w 60"/>
                <a:gd name="T5" fmla="*/ 14 h 31"/>
                <a:gd name="T6" fmla="*/ 59 w 60"/>
                <a:gd name="T7" fmla="*/ 24 h 31"/>
                <a:gd name="T8" fmla="*/ 60 w 60"/>
                <a:gd name="T9" fmla="*/ 30 h 31"/>
                <a:gd name="T10" fmla="*/ 56 w 60"/>
                <a:gd name="T11" fmla="*/ 31 h 31"/>
                <a:gd name="T12" fmla="*/ 25 w 60"/>
                <a:gd name="T13" fmla="*/ 21 h 31"/>
                <a:gd name="T14" fmla="*/ 1 w 60"/>
                <a:gd name="T15" fmla="*/ 13 h 31"/>
                <a:gd name="T16" fmla="*/ 3 w 60"/>
                <a:gd name="T17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0" h="31">
                  <a:moveTo>
                    <a:pt x="3" y="0"/>
                  </a:moveTo>
                  <a:cubicBezTo>
                    <a:pt x="5" y="1"/>
                    <a:pt x="7" y="1"/>
                    <a:pt x="8" y="2"/>
                  </a:cubicBezTo>
                  <a:cubicBezTo>
                    <a:pt x="20" y="9"/>
                    <a:pt x="26" y="11"/>
                    <a:pt x="39" y="14"/>
                  </a:cubicBezTo>
                  <a:cubicBezTo>
                    <a:pt x="44" y="16"/>
                    <a:pt x="55" y="19"/>
                    <a:pt x="59" y="24"/>
                  </a:cubicBezTo>
                  <a:cubicBezTo>
                    <a:pt x="59" y="26"/>
                    <a:pt x="60" y="28"/>
                    <a:pt x="60" y="30"/>
                  </a:cubicBezTo>
                  <a:cubicBezTo>
                    <a:pt x="58" y="30"/>
                    <a:pt x="57" y="31"/>
                    <a:pt x="56" y="31"/>
                  </a:cubicBezTo>
                  <a:cubicBezTo>
                    <a:pt x="41" y="26"/>
                    <a:pt x="35" y="25"/>
                    <a:pt x="25" y="21"/>
                  </a:cubicBezTo>
                  <a:cubicBezTo>
                    <a:pt x="16" y="21"/>
                    <a:pt x="8" y="17"/>
                    <a:pt x="1" y="13"/>
                  </a:cubicBezTo>
                  <a:cubicBezTo>
                    <a:pt x="0" y="6"/>
                    <a:pt x="0" y="6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" name="Freeform 24"/>
            <p:cNvSpPr>
              <a:spLocks/>
            </p:cNvSpPr>
            <p:nvPr/>
          </p:nvSpPr>
          <p:spPr bwMode="auto">
            <a:xfrm>
              <a:off x="4624388" y="3419475"/>
              <a:ext cx="93663" cy="53975"/>
            </a:xfrm>
            <a:custGeom>
              <a:avLst/>
              <a:gdLst>
                <a:gd name="T0" fmla="*/ 8 w 52"/>
                <a:gd name="T1" fmla="*/ 29 h 29"/>
                <a:gd name="T2" fmla="*/ 0 w 52"/>
                <a:gd name="T3" fmla="*/ 21 h 29"/>
                <a:gd name="T4" fmla="*/ 10 w 52"/>
                <a:gd name="T5" fmla="*/ 12 h 29"/>
                <a:gd name="T6" fmla="*/ 48 w 52"/>
                <a:gd name="T7" fmla="*/ 0 h 29"/>
                <a:gd name="T8" fmla="*/ 52 w 52"/>
                <a:gd name="T9" fmla="*/ 5 h 29"/>
                <a:gd name="T10" fmla="*/ 47 w 52"/>
                <a:gd name="T11" fmla="*/ 14 h 29"/>
                <a:gd name="T12" fmla="*/ 8 w 52"/>
                <a:gd name="T13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" h="29">
                  <a:moveTo>
                    <a:pt x="8" y="29"/>
                  </a:moveTo>
                  <a:cubicBezTo>
                    <a:pt x="3" y="25"/>
                    <a:pt x="0" y="25"/>
                    <a:pt x="0" y="21"/>
                  </a:cubicBezTo>
                  <a:cubicBezTo>
                    <a:pt x="2" y="16"/>
                    <a:pt x="6" y="13"/>
                    <a:pt x="10" y="12"/>
                  </a:cubicBezTo>
                  <a:cubicBezTo>
                    <a:pt x="23" y="8"/>
                    <a:pt x="35" y="4"/>
                    <a:pt x="48" y="0"/>
                  </a:cubicBezTo>
                  <a:cubicBezTo>
                    <a:pt x="49" y="1"/>
                    <a:pt x="52" y="0"/>
                    <a:pt x="52" y="5"/>
                  </a:cubicBezTo>
                  <a:cubicBezTo>
                    <a:pt x="52" y="9"/>
                    <a:pt x="48" y="11"/>
                    <a:pt x="47" y="14"/>
                  </a:cubicBezTo>
                  <a:cubicBezTo>
                    <a:pt x="34" y="19"/>
                    <a:pt x="21" y="24"/>
                    <a:pt x="8" y="2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3" name="Freeform 25"/>
            <p:cNvSpPr>
              <a:spLocks/>
            </p:cNvSpPr>
            <p:nvPr/>
          </p:nvSpPr>
          <p:spPr bwMode="auto">
            <a:xfrm>
              <a:off x="5364163" y="3514725"/>
              <a:ext cx="88900" cy="80962"/>
            </a:xfrm>
            <a:custGeom>
              <a:avLst/>
              <a:gdLst>
                <a:gd name="T0" fmla="*/ 4 w 49"/>
                <a:gd name="T1" fmla="*/ 3 h 44"/>
                <a:gd name="T2" fmla="*/ 15 w 49"/>
                <a:gd name="T3" fmla="*/ 6 h 44"/>
                <a:gd name="T4" fmla="*/ 47 w 49"/>
                <a:gd name="T5" fmla="*/ 36 h 44"/>
                <a:gd name="T6" fmla="*/ 45 w 49"/>
                <a:gd name="T7" fmla="*/ 44 h 44"/>
                <a:gd name="T8" fmla="*/ 44 w 49"/>
                <a:gd name="T9" fmla="*/ 44 h 44"/>
                <a:gd name="T10" fmla="*/ 42 w 49"/>
                <a:gd name="T11" fmla="*/ 43 h 44"/>
                <a:gd name="T12" fmla="*/ 4 w 49"/>
                <a:gd name="T13" fmla="*/ 14 h 44"/>
                <a:gd name="T14" fmla="*/ 4 w 49"/>
                <a:gd name="T15" fmla="*/ 3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9" h="44">
                  <a:moveTo>
                    <a:pt x="4" y="3"/>
                  </a:moveTo>
                  <a:cubicBezTo>
                    <a:pt x="9" y="0"/>
                    <a:pt x="12" y="5"/>
                    <a:pt x="15" y="6"/>
                  </a:cubicBezTo>
                  <a:cubicBezTo>
                    <a:pt x="26" y="16"/>
                    <a:pt x="39" y="24"/>
                    <a:pt x="47" y="36"/>
                  </a:cubicBezTo>
                  <a:cubicBezTo>
                    <a:pt x="48" y="39"/>
                    <a:pt x="49" y="42"/>
                    <a:pt x="45" y="44"/>
                  </a:cubicBezTo>
                  <a:cubicBezTo>
                    <a:pt x="45" y="44"/>
                    <a:pt x="44" y="44"/>
                    <a:pt x="44" y="44"/>
                  </a:cubicBezTo>
                  <a:cubicBezTo>
                    <a:pt x="43" y="44"/>
                    <a:pt x="42" y="44"/>
                    <a:pt x="42" y="43"/>
                  </a:cubicBezTo>
                  <a:cubicBezTo>
                    <a:pt x="29" y="34"/>
                    <a:pt x="17" y="24"/>
                    <a:pt x="4" y="14"/>
                  </a:cubicBezTo>
                  <a:cubicBezTo>
                    <a:pt x="4" y="11"/>
                    <a:pt x="0" y="7"/>
                    <a:pt x="4" y="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" name="Freeform 26"/>
            <p:cNvSpPr>
              <a:spLocks/>
            </p:cNvSpPr>
            <p:nvPr/>
          </p:nvSpPr>
          <p:spPr bwMode="auto">
            <a:xfrm>
              <a:off x="4587875" y="3281363"/>
              <a:ext cx="100013" cy="23812"/>
            </a:xfrm>
            <a:custGeom>
              <a:avLst/>
              <a:gdLst>
                <a:gd name="T0" fmla="*/ 5 w 55"/>
                <a:gd name="T1" fmla="*/ 10 h 13"/>
                <a:gd name="T2" fmla="*/ 4 w 55"/>
                <a:gd name="T3" fmla="*/ 2 h 13"/>
                <a:gd name="T4" fmla="*/ 10 w 55"/>
                <a:gd name="T5" fmla="*/ 0 h 13"/>
                <a:gd name="T6" fmla="*/ 42 w 55"/>
                <a:gd name="T7" fmla="*/ 1 h 13"/>
                <a:gd name="T8" fmla="*/ 55 w 55"/>
                <a:gd name="T9" fmla="*/ 3 h 13"/>
                <a:gd name="T10" fmla="*/ 55 w 55"/>
                <a:gd name="T11" fmla="*/ 11 h 13"/>
                <a:gd name="T12" fmla="*/ 29 w 55"/>
                <a:gd name="T13" fmla="*/ 11 h 13"/>
                <a:gd name="T14" fmla="*/ 5 w 55"/>
                <a:gd name="T15" fmla="*/ 1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5" h="13">
                  <a:moveTo>
                    <a:pt x="5" y="10"/>
                  </a:moveTo>
                  <a:cubicBezTo>
                    <a:pt x="0" y="5"/>
                    <a:pt x="2" y="3"/>
                    <a:pt x="4" y="2"/>
                  </a:cubicBezTo>
                  <a:cubicBezTo>
                    <a:pt x="5" y="2"/>
                    <a:pt x="8" y="1"/>
                    <a:pt x="10" y="0"/>
                  </a:cubicBezTo>
                  <a:cubicBezTo>
                    <a:pt x="16" y="0"/>
                    <a:pt x="38" y="0"/>
                    <a:pt x="42" y="1"/>
                  </a:cubicBezTo>
                  <a:cubicBezTo>
                    <a:pt x="47" y="2"/>
                    <a:pt x="49" y="1"/>
                    <a:pt x="55" y="3"/>
                  </a:cubicBezTo>
                  <a:cubicBezTo>
                    <a:pt x="55" y="6"/>
                    <a:pt x="55" y="8"/>
                    <a:pt x="55" y="11"/>
                  </a:cubicBezTo>
                  <a:cubicBezTo>
                    <a:pt x="46" y="13"/>
                    <a:pt x="38" y="11"/>
                    <a:pt x="29" y="11"/>
                  </a:cubicBezTo>
                  <a:cubicBezTo>
                    <a:pt x="19" y="13"/>
                    <a:pt x="13" y="12"/>
                    <a:pt x="5" y="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" name="Freeform 27"/>
            <p:cNvSpPr>
              <a:spLocks/>
            </p:cNvSpPr>
            <p:nvPr/>
          </p:nvSpPr>
          <p:spPr bwMode="auto">
            <a:xfrm>
              <a:off x="4699000" y="3508375"/>
              <a:ext cx="90488" cy="84137"/>
            </a:xfrm>
            <a:custGeom>
              <a:avLst/>
              <a:gdLst>
                <a:gd name="T0" fmla="*/ 9 w 50"/>
                <a:gd name="T1" fmla="*/ 47 h 47"/>
                <a:gd name="T2" fmla="*/ 0 w 50"/>
                <a:gd name="T3" fmla="*/ 43 h 47"/>
                <a:gd name="T4" fmla="*/ 37 w 50"/>
                <a:gd name="T5" fmla="*/ 7 h 47"/>
                <a:gd name="T6" fmla="*/ 50 w 50"/>
                <a:gd name="T7" fmla="*/ 7 h 47"/>
                <a:gd name="T8" fmla="*/ 9 w 50"/>
                <a:gd name="T9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47">
                  <a:moveTo>
                    <a:pt x="9" y="47"/>
                  </a:moveTo>
                  <a:cubicBezTo>
                    <a:pt x="3" y="46"/>
                    <a:pt x="3" y="46"/>
                    <a:pt x="0" y="43"/>
                  </a:cubicBezTo>
                  <a:cubicBezTo>
                    <a:pt x="15" y="30"/>
                    <a:pt x="22" y="20"/>
                    <a:pt x="37" y="7"/>
                  </a:cubicBezTo>
                  <a:cubicBezTo>
                    <a:pt x="47" y="0"/>
                    <a:pt x="49" y="6"/>
                    <a:pt x="50" y="7"/>
                  </a:cubicBezTo>
                  <a:cubicBezTo>
                    <a:pt x="49" y="11"/>
                    <a:pt x="26" y="34"/>
                    <a:pt x="9" y="4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" name="Freeform 28"/>
            <p:cNvSpPr>
              <a:spLocks noEditPoints="1"/>
            </p:cNvSpPr>
            <p:nvPr/>
          </p:nvSpPr>
          <p:spPr bwMode="auto">
            <a:xfrm>
              <a:off x="4949825" y="3167063"/>
              <a:ext cx="133350" cy="168275"/>
            </a:xfrm>
            <a:custGeom>
              <a:avLst/>
              <a:gdLst>
                <a:gd name="T0" fmla="*/ 51 w 74"/>
                <a:gd name="T1" fmla="*/ 40 h 92"/>
                <a:gd name="T2" fmla="*/ 48 w 74"/>
                <a:gd name="T3" fmla="*/ 9 h 92"/>
                <a:gd name="T4" fmla="*/ 56 w 74"/>
                <a:gd name="T5" fmla="*/ 0 h 92"/>
                <a:gd name="T6" fmla="*/ 63 w 74"/>
                <a:gd name="T7" fmla="*/ 3 h 92"/>
                <a:gd name="T8" fmla="*/ 66 w 74"/>
                <a:gd name="T9" fmla="*/ 14 h 92"/>
                <a:gd name="T10" fmla="*/ 67 w 74"/>
                <a:gd name="T11" fmla="*/ 35 h 92"/>
                <a:gd name="T12" fmla="*/ 68 w 74"/>
                <a:gd name="T13" fmla="*/ 58 h 92"/>
                <a:gd name="T14" fmla="*/ 74 w 74"/>
                <a:gd name="T15" fmla="*/ 84 h 92"/>
                <a:gd name="T16" fmla="*/ 66 w 74"/>
                <a:gd name="T17" fmla="*/ 92 h 92"/>
                <a:gd name="T18" fmla="*/ 59 w 74"/>
                <a:gd name="T19" fmla="*/ 88 h 92"/>
                <a:gd name="T20" fmla="*/ 54 w 74"/>
                <a:gd name="T21" fmla="*/ 78 h 92"/>
                <a:gd name="T22" fmla="*/ 20 w 74"/>
                <a:gd name="T23" fmla="*/ 89 h 92"/>
                <a:gd name="T24" fmla="*/ 2 w 74"/>
                <a:gd name="T25" fmla="*/ 75 h 92"/>
                <a:gd name="T26" fmla="*/ 3 w 74"/>
                <a:gd name="T27" fmla="*/ 52 h 92"/>
                <a:gd name="T28" fmla="*/ 12 w 74"/>
                <a:gd name="T29" fmla="*/ 42 h 92"/>
                <a:gd name="T30" fmla="*/ 51 w 74"/>
                <a:gd name="T31" fmla="*/ 40 h 92"/>
                <a:gd name="T32" fmla="*/ 36 w 74"/>
                <a:gd name="T33" fmla="*/ 51 h 92"/>
                <a:gd name="T34" fmla="*/ 26 w 74"/>
                <a:gd name="T35" fmla="*/ 53 h 92"/>
                <a:gd name="T36" fmla="*/ 20 w 74"/>
                <a:gd name="T37" fmla="*/ 62 h 92"/>
                <a:gd name="T38" fmla="*/ 24 w 74"/>
                <a:gd name="T39" fmla="*/ 70 h 92"/>
                <a:gd name="T40" fmla="*/ 43 w 74"/>
                <a:gd name="T41" fmla="*/ 65 h 92"/>
                <a:gd name="T42" fmla="*/ 42 w 74"/>
                <a:gd name="T43" fmla="*/ 55 h 92"/>
                <a:gd name="T44" fmla="*/ 36 w 74"/>
                <a:gd name="T45" fmla="*/ 51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74" h="92">
                  <a:moveTo>
                    <a:pt x="51" y="40"/>
                  </a:moveTo>
                  <a:cubicBezTo>
                    <a:pt x="47" y="29"/>
                    <a:pt x="47" y="19"/>
                    <a:pt x="48" y="9"/>
                  </a:cubicBezTo>
                  <a:cubicBezTo>
                    <a:pt x="48" y="5"/>
                    <a:pt x="51" y="0"/>
                    <a:pt x="56" y="0"/>
                  </a:cubicBezTo>
                  <a:cubicBezTo>
                    <a:pt x="60" y="0"/>
                    <a:pt x="61" y="0"/>
                    <a:pt x="63" y="3"/>
                  </a:cubicBezTo>
                  <a:cubicBezTo>
                    <a:pt x="64" y="5"/>
                    <a:pt x="65" y="9"/>
                    <a:pt x="66" y="14"/>
                  </a:cubicBezTo>
                  <a:cubicBezTo>
                    <a:pt x="65" y="19"/>
                    <a:pt x="67" y="26"/>
                    <a:pt x="67" y="35"/>
                  </a:cubicBezTo>
                  <a:cubicBezTo>
                    <a:pt x="67" y="42"/>
                    <a:pt x="67" y="50"/>
                    <a:pt x="68" y="58"/>
                  </a:cubicBezTo>
                  <a:cubicBezTo>
                    <a:pt x="69" y="67"/>
                    <a:pt x="72" y="75"/>
                    <a:pt x="74" y="84"/>
                  </a:cubicBezTo>
                  <a:cubicBezTo>
                    <a:pt x="73" y="88"/>
                    <a:pt x="71" y="90"/>
                    <a:pt x="66" y="92"/>
                  </a:cubicBezTo>
                  <a:cubicBezTo>
                    <a:pt x="62" y="92"/>
                    <a:pt x="61" y="90"/>
                    <a:pt x="59" y="88"/>
                  </a:cubicBezTo>
                  <a:cubicBezTo>
                    <a:pt x="57" y="85"/>
                    <a:pt x="56" y="82"/>
                    <a:pt x="54" y="78"/>
                  </a:cubicBezTo>
                  <a:cubicBezTo>
                    <a:pt x="44" y="86"/>
                    <a:pt x="33" y="90"/>
                    <a:pt x="20" y="89"/>
                  </a:cubicBezTo>
                  <a:cubicBezTo>
                    <a:pt x="13" y="86"/>
                    <a:pt x="7" y="83"/>
                    <a:pt x="2" y="75"/>
                  </a:cubicBezTo>
                  <a:cubicBezTo>
                    <a:pt x="0" y="69"/>
                    <a:pt x="0" y="62"/>
                    <a:pt x="3" y="52"/>
                  </a:cubicBezTo>
                  <a:cubicBezTo>
                    <a:pt x="5" y="48"/>
                    <a:pt x="9" y="44"/>
                    <a:pt x="12" y="42"/>
                  </a:cubicBezTo>
                  <a:cubicBezTo>
                    <a:pt x="25" y="37"/>
                    <a:pt x="37" y="33"/>
                    <a:pt x="51" y="40"/>
                  </a:cubicBezTo>
                  <a:close/>
                  <a:moveTo>
                    <a:pt x="36" y="51"/>
                  </a:moveTo>
                  <a:cubicBezTo>
                    <a:pt x="31" y="49"/>
                    <a:pt x="29" y="52"/>
                    <a:pt x="26" y="53"/>
                  </a:cubicBezTo>
                  <a:cubicBezTo>
                    <a:pt x="22" y="54"/>
                    <a:pt x="20" y="57"/>
                    <a:pt x="20" y="62"/>
                  </a:cubicBezTo>
                  <a:cubicBezTo>
                    <a:pt x="20" y="65"/>
                    <a:pt x="21" y="68"/>
                    <a:pt x="24" y="70"/>
                  </a:cubicBezTo>
                  <a:cubicBezTo>
                    <a:pt x="32" y="73"/>
                    <a:pt x="38" y="70"/>
                    <a:pt x="43" y="65"/>
                  </a:cubicBezTo>
                  <a:cubicBezTo>
                    <a:pt x="46" y="62"/>
                    <a:pt x="44" y="56"/>
                    <a:pt x="42" y="55"/>
                  </a:cubicBezTo>
                  <a:cubicBezTo>
                    <a:pt x="40" y="53"/>
                    <a:pt x="39" y="52"/>
                    <a:pt x="36" y="5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" name="Freeform 29"/>
            <p:cNvSpPr>
              <a:spLocks noEditPoints="1"/>
            </p:cNvSpPr>
            <p:nvPr/>
          </p:nvSpPr>
          <p:spPr bwMode="auto">
            <a:xfrm>
              <a:off x="5214938" y="3213100"/>
              <a:ext cx="155575" cy="128587"/>
            </a:xfrm>
            <a:custGeom>
              <a:avLst/>
              <a:gdLst>
                <a:gd name="T0" fmla="*/ 2 w 86"/>
                <a:gd name="T1" fmla="*/ 39 h 71"/>
                <a:gd name="T2" fmla="*/ 9 w 86"/>
                <a:gd name="T3" fmla="*/ 17 h 71"/>
                <a:gd name="T4" fmla="*/ 21 w 86"/>
                <a:gd name="T5" fmla="*/ 5 h 71"/>
                <a:gd name="T6" fmla="*/ 54 w 86"/>
                <a:gd name="T7" fmla="*/ 6 h 71"/>
                <a:gd name="T8" fmla="*/ 60 w 86"/>
                <a:gd name="T9" fmla="*/ 18 h 71"/>
                <a:gd name="T10" fmla="*/ 58 w 86"/>
                <a:gd name="T11" fmla="*/ 38 h 71"/>
                <a:gd name="T12" fmla="*/ 59 w 86"/>
                <a:gd name="T13" fmla="*/ 49 h 71"/>
                <a:gd name="T14" fmla="*/ 70 w 86"/>
                <a:gd name="T15" fmla="*/ 50 h 71"/>
                <a:gd name="T16" fmla="*/ 82 w 86"/>
                <a:gd name="T17" fmla="*/ 47 h 71"/>
                <a:gd name="T18" fmla="*/ 84 w 86"/>
                <a:gd name="T19" fmla="*/ 58 h 71"/>
                <a:gd name="T20" fmla="*/ 71 w 86"/>
                <a:gd name="T21" fmla="*/ 67 h 71"/>
                <a:gd name="T22" fmla="*/ 46 w 86"/>
                <a:gd name="T23" fmla="*/ 63 h 71"/>
                <a:gd name="T24" fmla="*/ 21 w 86"/>
                <a:gd name="T25" fmla="*/ 71 h 71"/>
                <a:gd name="T26" fmla="*/ 2 w 86"/>
                <a:gd name="T27" fmla="*/ 58 h 71"/>
                <a:gd name="T28" fmla="*/ 2 w 86"/>
                <a:gd name="T29" fmla="*/ 39 h 71"/>
                <a:gd name="T30" fmla="*/ 19 w 86"/>
                <a:gd name="T31" fmla="*/ 51 h 71"/>
                <a:gd name="T32" fmla="*/ 35 w 86"/>
                <a:gd name="T33" fmla="*/ 47 h 71"/>
                <a:gd name="T34" fmla="*/ 35 w 86"/>
                <a:gd name="T35" fmla="*/ 23 h 71"/>
                <a:gd name="T36" fmla="*/ 19 w 86"/>
                <a:gd name="T37" fmla="*/ 31 h 71"/>
                <a:gd name="T38" fmla="*/ 19 w 86"/>
                <a:gd name="T39" fmla="*/ 51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6" h="71">
                  <a:moveTo>
                    <a:pt x="2" y="39"/>
                  </a:moveTo>
                  <a:cubicBezTo>
                    <a:pt x="2" y="30"/>
                    <a:pt x="6" y="23"/>
                    <a:pt x="9" y="17"/>
                  </a:cubicBezTo>
                  <a:cubicBezTo>
                    <a:pt x="12" y="12"/>
                    <a:pt x="15" y="10"/>
                    <a:pt x="21" y="5"/>
                  </a:cubicBezTo>
                  <a:cubicBezTo>
                    <a:pt x="37" y="0"/>
                    <a:pt x="37" y="0"/>
                    <a:pt x="54" y="6"/>
                  </a:cubicBezTo>
                  <a:cubicBezTo>
                    <a:pt x="59" y="10"/>
                    <a:pt x="61" y="14"/>
                    <a:pt x="60" y="18"/>
                  </a:cubicBezTo>
                  <a:cubicBezTo>
                    <a:pt x="60" y="25"/>
                    <a:pt x="61" y="32"/>
                    <a:pt x="58" y="38"/>
                  </a:cubicBezTo>
                  <a:cubicBezTo>
                    <a:pt x="56" y="41"/>
                    <a:pt x="55" y="48"/>
                    <a:pt x="59" y="49"/>
                  </a:cubicBezTo>
                  <a:cubicBezTo>
                    <a:pt x="62" y="49"/>
                    <a:pt x="66" y="50"/>
                    <a:pt x="70" y="50"/>
                  </a:cubicBezTo>
                  <a:cubicBezTo>
                    <a:pt x="74" y="49"/>
                    <a:pt x="78" y="48"/>
                    <a:pt x="82" y="47"/>
                  </a:cubicBezTo>
                  <a:cubicBezTo>
                    <a:pt x="86" y="50"/>
                    <a:pt x="85" y="54"/>
                    <a:pt x="84" y="58"/>
                  </a:cubicBezTo>
                  <a:cubicBezTo>
                    <a:pt x="81" y="63"/>
                    <a:pt x="75" y="64"/>
                    <a:pt x="71" y="67"/>
                  </a:cubicBezTo>
                  <a:cubicBezTo>
                    <a:pt x="62" y="69"/>
                    <a:pt x="53" y="66"/>
                    <a:pt x="46" y="63"/>
                  </a:cubicBezTo>
                  <a:cubicBezTo>
                    <a:pt x="36" y="66"/>
                    <a:pt x="30" y="70"/>
                    <a:pt x="21" y="71"/>
                  </a:cubicBezTo>
                  <a:cubicBezTo>
                    <a:pt x="15" y="71"/>
                    <a:pt x="5" y="66"/>
                    <a:pt x="2" y="58"/>
                  </a:cubicBezTo>
                  <a:cubicBezTo>
                    <a:pt x="0" y="53"/>
                    <a:pt x="2" y="39"/>
                    <a:pt x="2" y="39"/>
                  </a:cubicBezTo>
                  <a:close/>
                  <a:moveTo>
                    <a:pt x="19" y="51"/>
                  </a:moveTo>
                  <a:cubicBezTo>
                    <a:pt x="24" y="56"/>
                    <a:pt x="31" y="53"/>
                    <a:pt x="35" y="47"/>
                  </a:cubicBezTo>
                  <a:cubicBezTo>
                    <a:pt x="38" y="39"/>
                    <a:pt x="41" y="31"/>
                    <a:pt x="35" y="23"/>
                  </a:cubicBezTo>
                  <a:cubicBezTo>
                    <a:pt x="27" y="20"/>
                    <a:pt x="23" y="26"/>
                    <a:pt x="19" y="31"/>
                  </a:cubicBezTo>
                  <a:cubicBezTo>
                    <a:pt x="17" y="38"/>
                    <a:pt x="17" y="45"/>
                    <a:pt x="19" y="5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8" name="Freeform 30"/>
            <p:cNvSpPr>
              <a:spLocks noEditPoints="1"/>
            </p:cNvSpPr>
            <p:nvPr/>
          </p:nvSpPr>
          <p:spPr bwMode="auto">
            <a:xfrm>
              <a:off x="5103813" y="3198813"/>
              <a:ext cx="117475" cy="141287"/>
            </a:xfrm>
            <a:custGeom>
              <a:avLst/>
              <a:gdLst>
                <a:gd name="T0" fmla="*/ 59 w 65"/>
                <a:gd name="T1" fmla="*/ 64 h 78"/>
                <a:gd name="T2" fmla="*/ 13 w 65"/>
                <a:gd name="T3" fmla="*/ 76 h 78"/>
                <a:gd name="T4" fmla="*/ 0 w 65"/>
                <a:gd name="T5" fmla="*/ 60 h 78"/>
                <a:gd name="T6" fmla="*/ 3 w 65"/>
                <a:gd name="T7" fmla="*/ 29 h 78"/>
                <a:gd name="T8" fmla="*/ 18 w 65"/>
                <a:gd name="T9" fmla="*/ 7 h 78"/>
                <a:gd name="T10" fmla="*/ 32 w 65"/>
                <a:gd name="T11" fmla="*/ 1 h 78"/>
                <a:gd name="T12" fmla="*/ 62 w 65"/>
                <a:gd name="T13" fmla="*/ 13 h 78"/>
                <a:gd name="T14" fmla="*/ 56 w 65"/>
                <a:gd name="T15" fmla="*/ 33 h 78"/>
                <a:gd name="T16" fmla="*/ 37 w 65"/>
                <a:gd name="T17" fmla="*/ 49 h 78"/>
                <a:gd name="T18" fmla="*/ 25 w 65"/>
                <a:gd name="T19" fmla="*/ 58 h 78"/>
                <a:gd name="T20" fmla="*/ 40 w 65"/>
                <a:gd name="T21" fmla="*/ 58 h 78"/>
                <a:gd name="T22" fmla="*/ 55 w 65"/>
                <a:gd name="T23" fmla="*/ 56 h 78"/>
                <a:gd name="T24" fmla="*/ 59 w 65"/>
                <a:gd name="T25" fmla="*/ 64 h 78"/>
                <a:gd name="T26" fmla="*/ 31 w 65"/>
                <a:gd name="T27" fmla="*/ 16 h 78"/>
                <a:gd name="T28" fmla="*/ 19 w 65"/>
                <a:gd name="T29" fmla="*/ 40 h 78"/>
                <a:gd name="T30" fmla="*/ 45 w 65"/>
                <a:gd name="T31" fmla="*/ 26 h 78"/>
                <a:gd name="T32" fmla="*/ 45 w 65"/>
                <a:gd name="T33" fmla="*/ 16 h 78"/>
                <a:gd name="T34" fmla="*/ 31 w 65"/>
                <a:gd name="T35" fmla="*/ 16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5" h="78">
                  <a:moveTo>
                    <a:pt x="59" y="64"/>
                  </a:moveTo>
                  <a:cubicBezTo>
                    <a:pt x="44" y="76"/>
                    <a:pt x="35" y="78"/>
                    <a:pt x="13" y="76"/>
                  </a:cubicBezTo>
                  <a:cubicBezTo>
                    <a:pt x="7" y="74"/>
                    <a:pt x="3" y="67"/>
                    <a:pt x="0" y="60"/>
                  </a:cubicBezTo>
                  <a:cubicBezTo>
                    <a:pt x="0" y="50"/>
                    <a:pt x="0" y="40"/>
                    <a:pt x="3" y="29"/>
                  </a:cubicBezTo>
                  <a:cubicBezTo>
                    <a:pt x="6" y="18"/>
                    <a:pt x="9" y="13"/>
                    <a:pt x="18" y="7"/>
                  </a:cubicBezTo>
                  <a:cubicBezTo>
                    <a:pt x="22" y="4"/>
                    <a:pt x="29" y="2"/>
                    <a:pt x="32" y="1"/>
                  </a:cubicBezTo>
                  <a:cubicBezTo>
                    <a:pt x="45" y="0"/>
                    <a:pt x="52" y="0"/>
                    <a:pt x="62" y="13"/>
                  </a:cubicBezTo>
                  <a:cubicBezTo>
                    <a:pt x="65" y="21"/>
                    <a:pt x="61" y="28"/>
                    <a:pt x="56" y="33"/>
                  </a:cubicBezTo>
                  <a:cubicBezTo>
                    <a:pt x="50" y="41"/>
                    <a:pt x="46" y="44"/>
                    <a:pt x="37" y="49"/>
                  </a:cubicBezTo>
                  <a:cubicBezTo>
                    <a:pt x="34" y="50"/>
                    <a:pt x="27" y="54"/>
                    <a:pt x="25" y="58"/>
                  </a:cubicBezTo>
                  <a:cubicBezTo>
                    <a:pt x="30" y="60"/>
                    <a:pt x="35" y="60"/>
                    <a:pt x="40" y="58"/>
                  </a:cubicBezTo>
                  <a:cubicBezTo>
                    <a:pt x="46" y="56"/>
                    <a:pt x="49" y="56"/>
                    <a:pt x="55" y="56"/>
                  </a:cubicBezTo>
                  <a:cubicBezTo>
                    <a:pt x="55" y="56"/>
                    <a:pt x="60" y="60"/>
                    <a:pt x="59" y="64"/>
                  </a:cubicBezTo>
                  <a:close/>
                  <a:moveTo>
                    <a:pt x="31" y="16"/>
                  </a:moveTo>
                  <a:cubicBezTo>
                    <a:pt x="22" y="24"/>
                    <a:pt x="22" y="26"/>
                    <a:pt x="19" y="40"/>
                  </a:cubicBezTo>
                  <a:cubicBezTo>
                    <a:pt x="28" y="38"/>
                    <a:pt x="39" y="32"/>
                    <a:pt x="45" y="26"/>
                  </a:cubicBezTo>
                  <a:cubicBezTo>
                    <a:pt x="46" y="22"/>
                    <a:pt x="47" y="18"/>
                    <a:pt x="45" y="16"/>
                  </a:cubicBezTo>
                  <a:cubicBezTo>
                    <a:pt x="42" y="14"/>
                    <a:pt x="34" y="15"/>
                    <a:pt x="31" y="1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9" name="Freeform 31"/>
            <p:cNvSpPr>
              <a:spLocks/>
            </p:cNvSpPr>
            <p:nvPr/>
          </p:nvSpPr>
          <p:spPr bwMode="auto">
            <a:xfrm>
              <a:off x="4879975" y="3232150"/>
              <a:ext cx="53975" cy="123825"/>
            </a:xfrm>
            <a:custGeom>
              <a:avLst/>
              <a:gdLst>
                <a:gd name="T0" fmla="*/ 3 w 30"/>
                <a:gd name="T1" fmla="*/ 0 h 68"/>
                <a:gd name="T2" fmla="*/ 14 w 30"/>
                <a:gd name="T3" fmla="*/ 6 h 68"/>
                <a:gd name="T4" fmla="*/ 22 w 30"/>
                <a:gd name="T5" fmla="*/ 23 h 68"/>
                <a:gd name="T6" fmla="*/ 27 w 30"/>
                <a:gd name="T7" fmla="*/ 62 h 68"/>
                <a:gd name="T8" fmla="*/ 19 w 30"/>
                <a:gd name="T9" fmla="*/ 68 h 68"/>
                <a:gd name="T10" fmla="*/ 11 w 30"/>
                <a:gd name="T11" fmla="*/ 63 h 68"/>
                <a:gd name="T12" fmla="*/ 11 w 30"/>
                <a:gd name="T13" fmla="*/ 57 h 68"/>
                <a:gd name="T14" fmla="*/ 3 w 30"/>
                <a:gd name="T15" fmla="*/ 19 h 68"/>
                <a:gd name="T16" fmla="*/ 3 w 30"/>
                <a:gd name="T17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" h="68">
                  <a:moveTo>
                    <a:pt x="3" y="0"/>
                  </a:moveTo>
                  <a:cubicBezTo>
                    <a:pt x="9" y="0"/>
                    <a:pt x="12" y="2"/>
                    <a:pt x="14" y="6"/>
                  </a:cubicBezTo>
                  <a:cubicBezTo>
                    <a:pt x="15" y="8"/>
                    <a:pt x="21" y="18"/>
                    <a:pt x="22" y="23"/>
                  </a:cubicBezTo>
                  <a:cubicBezTo>
                    <a:pt x="25" y="36"/>
                    <a:pt x="30" y="48"/>
                    <a:pt x="27" y="62"/>
                  </a:cubicBezTo>
                  <a:cubicBezTo>
                    <a:pt x="26" y="66"/>
                    <a:pt x="23" y="68"/>
                    <a:pt x="19" y="68"/>
                  </a:cubicBezTo>
                  <a:cubicBezTo>
                    <a:pt x="15" y="68"/>
                    <a:pt x="13" y="65"/>
                    <a:pt x="11" y="63"/>
                  </a:cubicBezTo>
                  <a:cubicBezTo>
                    <a:pt x="11" y="60"/>
                    <a:pt x="11" y="58"/>
                    <a:pt x="11" y="57"/>
                  </a:cubicBezTo>
                  <a:cubicBezTo>
                    <a:pt x="12" y="43"/>
                    <a:pt x="9" y="31"/>
                    <a:pt x="3" y="19"/>
                  </a:cubicBezTo>
                  <a:cubicBezTo>
                    <a:pt x="0" y="13"/>
                    <a:pt x="0" y="8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1" name="Freeform 32"/>
            <p:cNvSpPr>
              <a:spLocks/>
            </p:cNvSpPr>
            <p:nvPr/>
          </p:nvSpPr>
          <p:spPr bwMode="auto">
            <a:xfrm>
              <a:off x="4865688" y="3181350"/>
              <a:ext cx="30163" cy="31750"/>
            </a:xfrm>
            <a:custGeom>
              <a:avLst/>
              <a:gdLst>
                <a:gd name="T0" fmla="*/ 5 w 17"/>
                <a:gd name="T1" fmla="*/ 17 h 17"/>
                <a:gd name="T2" fmla="*/ 0 w 17"/>
                <a:gd name="T3" fmla="*/ 10 h 17"/>
                <a:gd name="T4" fmla="*/ 7 w 17"/>
                <a:gd name="T5" fmla="*/ 0 h 17"/>
                <a:gd name="T6" fmla="*/ 17 w 17"/>
                <a:gd name="T7" fmla="*/ 4 h 17"/>
                <a:gd name="T8" fmla="*/ 5 w 17"/>
                <a:gd name="T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7">
                  <a:moveTo>
                    <a:pt x="5" y="17"/>
                  </a:moveTo>
                  <a:cubicBezTo>
                    <a:pt x="2" y="15"/>
                    <a:pt x="0" y="13"/>
                    <a:pt x="0" y="10"/>
                  </a:cubicBezTo>
                  <a:cubicBezTo>
                    <a:pt x="0" y="6"/>
                    <a:pt x="1" y="2"/>
                    <a:pt x="7" y="0"/>
                  </a:cubicBezTo>
                  <a:cubicBezTo>
                    <a:pt x="14" y="0"/>
                    <a:pt x="14" y="3"/>
                    <a:pt x="17" y="4"/>
                  </a:cubicBezTo>
                  <a:cubicBezTo>
                    <a:pt x="17" y="15"/>
                    <a:pt x="16" y="16"/>
                    <a:pt x="5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3" name="Group 82"/>
          <p:cNvGrpSpPr/>
          <p:nvPr/>
        </p:nvGrpSpPr>
        <p:grpSpPr>
          <a:xfrm>
            <a:off x="6579080" y="2980685"/>
            <a:ext cx="914400" cy="661987"/>
            <a:chOff x="10338307" y="4233492"/>
            <a:chExt cx="914400" cy="661987"/>
          </a:xfrm>
          <a:solidFill>
            <a:srgbClr val="EFECCA"/>
          </a:solidFill>
        </p:grpSpPr>
        <p:sp>
          <p:nvSpPr>
            <p:cNvPr id="64" name="Freeform 36"/>
            <p:cNvSpPr>
              <a:spLocks noEditPoints="1"/>
            </p:cNvSpPr>
            <p:nvPr/>
          </p:nvSpPr>
          <p:spPr bwMode="auto">
            <a:xfrm>
              <a:off x="10928857" y="4285879"/>
              <a:ext cx="323850" cy="293687"/>
            </a:xfrm>
            <a:custGeom>
              <a:avLst/>
              <a:gdLst>
                <a:gd name="T0" fmla="*/ 157 w 167"/>
                <a:gd name="T1" fmla="*/ 49 h 151"/>
                <a:gd name="T2" fmla="*/ 99 w 167"/>
                <a:gd name="T3" fmla="*/ 5 h 151"/>
                <a:gd name="T4" fmla="*/ 65 w 167"/>
                <a:gd name="T5" fmla="*/ 5 h 151"/>
                <a:gd name="T6" fmla="*/ 36 w 167"/>
                <a:gd name="T7" fmla="*/ 129 h 151"/>
                <a:gd name="T8" fmla="*/ 101 w 167"/>
                <a:gd name="T9" fmla="*/ 147 h 151"/>
                <a:gd name="T10" fmla="*/ 156 w 167"/>
                <a:gd name="T11" fmla="*/ 101 h 151"/>
                <a:gd name="T12" fmla="*/ 157 w 167"/>
                <a:gd name="T13" fmla="*/ 49 h 151"/>
                <a:gd name="T14" fmla="*/ 157 w 167"/>
                <a:gd name="T15" fmla="*/ 49 h 151"/>
                <a:gd name="T16" fmla="*/ 140 w 167"/>
                <a:gd name="T17" fmla="*/ 94 h 151"/>
                <a:gd name="T18" fmla="*/ 75 w 167"/>
                <a:gd name="T19" fmla="*/ 131 h 151"/>
                <a:gd name="T20" fmla="*/ 39 w 167"/>
                <a:gd name="T21" fmla="*/ 85 h 151"/>
                <a:gd name="T22" fmla="*/ 42 w 167"/>
                <a:gd name="T23" fmla="*/ 53 h 151"/>
                <a:gd name="T24" fmla="*/ 71 w 167"/>
                <a:gd name="T25" fmla="*/ 26 h 151"/>
                <a:gd name="T26" fmla="*/ 116 w 167"/>
                <a:gd name="T27" fmla="*/ 29 h 151"/>
                <a:gd name="T28" fmla="*/ 145 w 167"/>
                <a:gd name="T29" fmla="*/ 65 h 151"/>
                <a:gd name="T30" fmla="*/ 140 w 167"/>
                <a:gd name="T31" fmla="*/ 94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67" h="151">
                  <a:moveTo>
                    <a:pt x="157" y="49"/>
                  </a:moveTo>
                  <a:cubicBezTo>
                    <a:pt x="144" y="33"/>
                    <a:pt x="124" y="5"/>
                    <a:pt x="99" y="5"/>
                  </a:cubicBezTo>
                  <a:cubicBezTo>
                    <a:pt x="88" y="5"/>
                    <a:pt x="75" y="0"/>
                    <a:pt x="65" y="5"/>
                  </a:cubicBezTo>
                  <a:cubicBezTo>
                    <a:pt x="19" y="30"/>
                    <a:pt x="0" y="88"/>
                    <a:pt x="36" y="129"/>
                  </a:cubicBezTo>
                  <a:cubicBezTo>
                    <a:pt x="54" y="149"/>
                    <a:pt x="77" y="151"/>
                    <a:pt x="101" y="147"/>
                  </a:cubicBezTo>
                  <a:cubicBezTo>
                    <a:pt x="128" y="142"/>
                    <a:pt x="144" y="122"/>
                    <a:pt x="156" y="101"/>
                  </a:cubicBezTo>
                  <a:cubicBezTo>
                    <a:pt x="167" y="82"/>
                    <a:pt x="164" y="65"/>
                    <a:pt x="157" y="49"/>
                  </a:cubicBezTo>
                  <a:cubicBezTo>
                    <a:pt x="149" y="40"/>
                    <a:pt x="164" y="65"/>
                    <a:pt x="157" y="49"/>
                  </a:cubicBezTo>
                  <a:close/>
                  <a:moveTo>
                    <a:pt x="140" y="94"/>
                  </a:moveTo>
                  <a:cubicBezTo>
                    <a:pt x="135" y="122"/>
                    <a:pt x="100" y="134"/>
                    <a:pt x="75" y="131"/>
                  </a:cubicBezTo>
                  <a:cubicBezTo>
                    <a:pt x="48" y="131"/>
                    <a:pt x="39" y="105"/>
                    <a:pt x="39" y="85"/>
                  </a:cubicBezTo>
                  <a:cubicBezTo>
                    <a:pt x="39" y="74"/>
                    <a:pt x="38" y="63"/>
                    <a:pt x="42" y="53"/>
                  </a:cubicBezTo>
                  <a:cubicBezTo>
                    <a:pt x="47" y="35"/>
                    <a:pt x="59" y="35"/>
                    <a:pt x="71" y="26"/>
                  </a:cubicBezTo>
                  <a:cubicBezTo>
                    <a:pt x="87" y="25"/>
                    <a:pt x="100" y="22"/>
                    <a:pt x="116" y="29"/>
                  </a:cubicBezTo>
                  <a:cubicBezTo>
                    <a:pt x="139" y="39"/>
                    <a:pt x="135" y="48"/>
                    <a:pt x="145" y="65"/>
                  </a:cubicBezTo>
                  <a:cubicBezTo>
                    <a:pt x="146" y="71"/>
                    <a:pt x="141" y="88"/>
                    <a:pt x="140" y="9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5" name="Freeform 37"/>
            <p:cNvSpPr>
              <a:spLocks/>
            </p:cNvSpPr>
            <p:nvPr/>
          </p:nvSpPr>
          <p:spPr bwMode="auto">
            <a:xfrm>
              <a:off x="11030457" y="4422404"/>
              <a:ext cx="158750" cy="96837"/>
            </a:xfrm>
            <a:custGeom>
              <a:avLst/>
              <a:gdLst>
                <a:gd name="T0" fmla="*/ 74 w 82"/>
                <a:gd name="T1" fmla="*/ 0 h 50"/>
                <a:gd name="T2" fmla="*/ 66 w 82"/>
                <a:gd name="T3" fmla="*/ 6 h 50"/>
                <a:gd name="T4" fmla="*/ 48 w 82"/>
                <a:gd name="T5" fmla="*/ 28 h 50"/>
                <a:gd name="T6" fmla="*/ 35 w 82"/>
                <a:gd name="T7" fmla="*/ 33 h 50"/>
                <a:gd name="T8" fmla="*/ 26 w 82"/>
                <a:gd name="T9" fmla="*/ 29 h 50"/>
                <a:gd name="T10" fmla="*/ 26 w 82"/>
                <a:gd name="T11" fmla="*/ 27 h 50"/>
                <a:gd name="T12" fmla="*/ 23 w 82"/>
                <a:gd name="T13" fmla="*/ 25 h 50"/>
                <a:gd name="T14" fmla="*/ 6 w 82"/>
                <a:gd name="T15" fmla="*/ 9 h 50"/>
                <a:gd name="T16" fmla="*/ 5 w 82"/>
                <a:gd name="T17" fmla="*/ 10 h 50"/>
                <a:gd name="T18" fmla="*/ 0 w 82"/>
                <a:gd name="T19" fmla="*/ 17 h 50"/>
                <a:gd name="T20" fmla="*/ 16 w 82"/>
                <a:gd name="T21" fmla="*/ 45 h 50"/>
                <a:gd name="T22" fmla="*/ 21 w 82"/>
                <a:gd name="T23" fmla="*/ 48 h 50"/>
                <a:gd name="T24" fmla="*/ 74 w 82"/>
                <a:gd name="T25" fmla="*/ 29 h 50"/>
                <a:gd name="T26" fmla="*/ 74 w 82"/>
                <a:gd name="T27" fmla="*/ 28 h 50"/>
                <a:gd name="T28" fmla="*/ 76 w 82"/>
                <a:gd name="T29" fmla="*/ 24 h 50"/>
                <a:gd name="T30" fmla="*/ 77 w 82"/>
                <a:gd name="T31" fmla="*/ 22 h 50"/>
                <a:gd name="T32" fmla="*/ 82 w 82"/>
                <a:gd name="T33" fmla="*/ 10 h 50"/>
                <a:gd name="T34" fmla="*/ 74 w 82"/>
                <a:gd name="T35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2" h="50">
                  <a:moveTo>
                    <a:pt x="74" y="0"/>
                  </a:moveTo>
                  <a:cubicBezTo>
                    <a:pt x="71" y="1"/>
                    <a:pt x="68" y="4"/>
                    <a:pt x="66" y="6"/>
                  </a:cubicBezTo>
                  <a:cubicBezTo>
                    <a:pt x="62" y="14"/>
                    <a:pt x="56" y="22"/>
                    <a:pt x="48" y="28"/>
                  </a:cubicBezTo>
                  <a:cubicBezTo>
                    <a:pt x="45" y="30"/>
                    <a:pt x="40" y="31"/>
                    <a:pt x="35" y="33"/>
                  </a:cubicBezTo>
                  <a:cubicBezTo>
                    <a:pt x="32" y="32"/>
                    <a:pt x="29" y="30"/>
                    <a:pt x="26" y="29"/>
                  </a:cubicBezTo>
                  <a:cubicBezTo>
                    <a:pt x="26" y="28"/>
                    <a:pt x="26" y="28"/>
                    <a:pt x="26" y="27"/>
                  </a:cubicBezTo>
                  <a:cubicBezTo>
                    <a:pt x="25" y="27"/>
                    <a:pt x="24" y="26"/>
                    <a:pt x="23" y="25"/>
                  </a:cubicBezTo>
                  <a:cubicBezTo>
                    <a:pt x="20" y="23"/>
                    <a:pt x="12" y="13"/>
                    <a:pt x="6" y="9"/>
                  </a:cubicBezTo>
                  <a:cubicBezTo>
                    <a:pt x="6" y="9"/>
                    <a:pt x="5" y="9"/>
                    <a:pt x="5" y="10"/>
                  </a:cubicBezTo>
                  <a:cubicBezTo>
                    <a:pt x="3" y="12"/>
                    <a:pt x="1" y="14"/>
                    <a:pt x="0" y="17"/>
                  </a:cubicBezTo>
                  <a:cubicBezTo>
                    <a:pt x="1" y="29"/>
                    <a:pt x="11" y="36"/>
                    <a:pt x="16" y="45"/>
                  </a:cubicBezTo>
                  <a:cubicBezTo>
                    <a:pt x="17" y="46"/>
                    <a:pt x="19" y="47"/>
                    <a:pt x="21" y="48"/>
                  </a:cubicBezTo>
                  <a:cubicBezTo>
                    <a:pt x="40" y="50"/>
                    <a:pt x="65" y="47"/>
                    <a:pt x="74" y="29"/>
                  </a:cubicBezTo>
                  <a:cubicBezTo>
                    <a:pt x="74" y="28"/>
                    <a:pt x="74" y="28"/>
                    <a:pt x="74" y="28"/>
                  </a:cubicBezTo>
                  <a:cubicBezTo>
                    <a:pt x="75" y="26"/>
                    <a:pt x="75" y="25"/>
                    <a:pt x="76" y="24"/>
                  </a:cubicBezTo>
                  <a:cubicBezTo>
                    <a:pt x="76" y="23"/>
                    <a:pt x="76" y="22"/>
                    <a:pt x="77" y="22"/>
                  </a:cubicBezTo>
                  <a:cubicBezTo>
                    <a:pt x="78" y="18"/>
                    <a:pt x="80" y="14"/>
                    <a:pt x="82" y="10"/>
                  </a:cubicBezTo>
                  <a:cubicBezTo>
                    <a:pt x="79" y="6"/>
                    <a:pt x="76" y="3"/>
                    <a:pt x="7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6" name="Freeform 38"/>
            <p:cNvSpPr>
              <a:spLocks/>
            </p:cNvSpPr>
            <p:nvPr/>
          </p:nvSpPr>
          <p:spPr bwMode="auto">
            <a:xfrm>
              <a:off x="10555794" y="4603379"/>
              <a:ext cx="198438" cy="269875"/>
            </a:xfrm>
            <a:custGeom>
              <a:avLst/>
              <a:gdLst>
                <a:gd name="T0" fmla="*/ 63 w 103"/>
                <a:gd name="T1" fmla="*/ 112 h 139"/>
                <a:gd name="T2" fmla="*/ 46 w 103"/>
                <a:gd name="T3" fmla="*/ 116 h 139"/>
                <a:gd name="T4" fmla="*/ 19 w 103"/>
                <a:gd name="T5" fmla="*/ 114 h 139"/>
                <a:gd name="T6" fmla="*/ 22 w 103"/>
                <a:gd name="T7" fmla="*/ 84 h 139"/>
                <a:gd name="T8" fmla="*/ 68 w 103"/>
                <a:gd name="T9" fmla="*/ 79 h 139"/>
                <a:gd name="T10" fmla="*/ 80 w 103"/>
                <a:gd name="T11" fmla="*/ 73 h 139"/>
                <a:gd name="T12" fmla="*/ 78 w 103"/>
                <a:gd name="T13" fmla="*/ 65 h 139"/>
                <a:gd name="T14" fmla="*/ 70 w 103"/>
                <a:gd name="T15" fmla="*/ 60 h 139"/>
                <a:gd name="T16" fmla="*/ 22 w 103"/>
                <a:gd name="T17" fmla="*/ 62 h 139"/>
                <a:gd name="T18" fmla="*/ 24 w 103"/>
                <a:gd name="T19" fmla="*/ 32 h 139"/>
                <a:gd name="T20" fmla="*/ 29 w 103"/>
                <a:gd name="T21" fmla="*/ 26 h 139"/>
                <a:gd name="T22" fmla="*/ 60 w 103"/>
                <a:gd name="T23" fmla="*/ 28 h 139"/>
                <a:gd name="T24" fmla="*/ 92 w 103"/>
                <a:gd name="T25" fmla="*/ 37 h 139"/>
                <a:gd name="T26" fmla="*/ 95 w 103"/>
                <a:gd name="T27" fmla="*/ 36 h 139"/>
                <a:gd name="T28" fmla="*/ 98 w 103"/>
                <a:gd name="T29" fmla="*/ 20 h 139"/>
                <a:gd name="T30" fmla="*/ 69 w 103"/>
                <a:gd name="T31" fmla="*/ 10 h 139"/>
                <a:gd name="T32" fmla="*/ 63 w 103"/>
                <a:gd name="T33" fmla="*/ 8 h 139"/>
                <a:gd name="T34" fmla="*/ 54 w 103"/>
                <a:gd name="T35" fmla="*/ 8 h 139"/>
                <a:gd name="T36" fmla="*/ 40 w 103"/>
                <a:gd name="T37" fmla="*/ 8 h 139"/>
                <a:gd name="T38" fmla="*/ 9 w 103"/>
                <a:gd name="T39" fmla="*/ 9 h 139"/>
                <a:gd name="T40" fmla="*/ 5 w 103"/>
                <a:gd name="T41" fmla="*/ 33 h 139"/>
                <a:gd name="T42" fmla="*/ 5 w 103"/>
                <a:gd name="T43" fmla="*/ 61 h 139"/>
                <a:gd name="T44" fmla="*/ 0 w 103"/>
                <a:gd name="T45" fmla="*/ 136 h 139"/>
                <a:gd name="T46" fmla="*/ 18 w 103"/>
                <a:gd name="T47" fmla="*/ 137 h 139"/>
                <a:gd name="T48" fmla="*/ 75 w 103"/>
                <a:gd name="T49" fmla="*/ 130 h 139"/>
                <a:gd name="T50" fmla="*/ 83 w 103"/>
                <a:gd name="T51" fmla="*/ 118 h 139"/>
                <a:gd name="T52" fmla="*/ 77 w 103"/>
                <a:gd name="T53" fmla="*/ 111 h 139"/>
                <a:gd name="T54" fmla="*/ 63 w 103"/>
                <a:gd name="T55" fmla="*/ 112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03" h="139">
                  <a:moveTo>
                    <a:pt x="63" y="112"/>
                  </a:moveTo>
                  <a:cubicBezTo>
                    <a:pt x="57" y="113"/>
                    <a:pt x="51" y="115"/>
                    <a:pt x="46" y="116"/>
                  </a:cubicBezTo>
                  <a:cubicBezTo>
                    <a:pt x="37" y="117"/>
                    <a:pt x="28" y="118"/>
                    <a:pt x="19" y="114"/>
                  </a:cubicBezTo>
                  <a:cubicBezTo>
                    <a:pt x="20" y="105"/>
                    <a:pt x="20" y="91"/>
                    <a:pt x="22" y="84"/>
                  </a:cubicBezTo>
                  <a:cubicBezTo>
                    <a:pt x="30" y="79"/>
                    <a:pt x="68" y="79"/>
                    <a:pt x="68" y="79"/>
                  </a:cubicBezTo>
                  <a:cubicBezTo>
                    <a:pt x="72" y="77"/>
                    <a:pt x="76" y="75"/>
                    <a:pt x="80" y="73"/>
                  </a:cubicBezTo>
                  <a:cubicBezTo>
                    <a:pt x="79" y="70"/>
                    <a:pt x="79" y="67"/>
                    <a:pt x="78" y="65"/>
                  </a:cubicBezTo>
                  <a:cubicBezTo>
                    <a:pt x="75" y="63"/>
                    <a:pt x="72" y="62"/>
                    <a:pt x="70" y="60"/>
                  </a:cubicBezTo>
                  <a:cubicBezTo>
                    <a:pt x="54" y="62"/>
                    <a:pt x="39" y="69"/>
                    <a:pt x="22" y="62"/>
                  </a:cubicBezTo>
                  <a:cubicBezTo>
                    <a:pt x="23" y="52"/>
                    <a:pt x="23" y="42"/>
                    <a:pt x="24" y="32"/>
                  </a:cubicBezTo>
                  <a:cubicBezTo>
                    <a:pt x="24" y="31"/>
                    <a:pt x="28" y="26"/>
                    <a:pt x="29" y="26"/>
                  </a:cubicBezTo>
                  <a:cubicBezTo>
                    <a:pt x="38" y="26"/>
                    <a:pt x="59" y="27"/>
                    <a:pt x="60" y="28"/>
                  </a:cubicBezTo>
                  <a:cubicBezTo>
                    <a:pt x="70" y="34"/>
                    <a:pt x="82" y="32"/>
                    <a:pt x="92" y="37"/>
                  </a:cubicBezTo>
                  <a:cubicBezTo>
                    <a:pt x="93" y="37"/>
                    <a:pt x="94" y="37"/>
                    <a:pt x="95" y="36"/>
                  </a:cubicBezTo>
                  <a:cubicBezTo>
                    <a:pt x="102" y="34"/>
                    <a:pt x="103" y="25"/>
                    <a:pt x="98" y="20"/>
                  </a:cubicBezTo>
                  <a:cubicBezTo>
                    <a:pt x="97" y="19"/>
                    <a:pt x="77" y="14"/>
                    <a:pt x="69" y="10"/>
                  </a:cubicBezTo>
                  <a:cubicBezTo>
                    <a:pt x="67" y="9"/>
                    <a:pt x="65" y="9"/>
                    <a:pt x="63" y="8"/>
                  </a:cubicBezTo>
                  <a:cubicBezTo>
                    <a:pt x="60" y="8"/>
                    <a:pt x="57" y="8"/>
                    <a:pt x="54" y="8"/>
                  </a:cubicBezTo>
                  <a:cubicBezTo>
                    <a:pt x="52" y="9"/>
                    <a:pt x="43" y="8"/>
                    <a:pt x="40" y="8"/>
                  </a:cubicBezTo>
                  <a:cubicBezTo>
                    <a:pt x="39" y="8"/>
                    <a:pt x="11" y="0"/>
                    <a:pt x="9" y="9"/>
                  </a:cubicBezTo>
                  <a:cubicBezTo>
                    <a:pt x="6" y="17"/>
                    <a:pt x="7" y="25"/>
                    <a:pt x="5" y="33"/>
                  </a:cubicBezTo>
                  <a:cubicBezTo>
                    <a:pt x="5" y="42"/>
                    <a:pt x="4" y="52"/>
                    <a:pt x="5" y="61"/>
                  </a:cubicBezTo>
                  <a:cubicBezTo>
                    <a:pt x="6" y="71"/>
                    <a:pt x="0" y="122"/>
                    <a:pt x="0" y="136"/>
                  </a:cubicBezTo>
                  <a:cubicBezTo>
                    <a:pt x="12" y="139"/>
                    <a:pt x="12" y="139"/>
                    <a:pt x="18" y="137"/>
                  </a:cubicBezTo>
                  <a:cubicBezTo>
                    <a:pt x="22" y="136"/>
                    <a:pt x="73" y="129"/>
                    <a:pt x="75" y="130"/>
                  </a:cubicBezTo>
                  <a:cubicBezTo>
                    <a:pt x="78" y="126"/>
                    <a:pt x="83" y="124"/>
                    <a:pt x="83" y="118"/>
                  </a:cubicBezTo>
                  <a:cubicBezTo>
                    <a:pt x="81" y="116"/>
                    <a:pt x="79" y="114"/>
                    <a:pt x="77" y="111"/>
                  </a:cubicBezTo>
                  <a:cubicBezTo>
                    <a:pt x="72" y="111"/>
                    <a:pt x="68" y="111"/>
                    <a:pt x="63" y="1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8" name="Freeform 39"/>
            <p:cNvSpPr>
              <a:spLocks/>
            </p:cNvSpPr>
            <p:nvPr/>
          </p:nvSpPr>
          <p:spPr bwMode="auto">
            <a:xfrm>
              <a:off x="10355769" y="4627191"/>
              <a:ext cx="193675" cy="227012"/>
            </a:xfrm>
            <a:custGeom>
              <a:avLst/>
              <a:gdLst>
                <a:gd name="T0" fmla="*/ 99 w 100"/>
                <a:gd name="T1" fmla="*/ 1 h 117"/>
                <a:gd name="T2" fmla="*/ 96 w 100"/>
                <a:gd name="T3" fmla="*/ 0 h 117"/>
                <a:gd name="T4" fmla="*/ 44 w 100"/>
                <a:gd name="T5" fmla="*/ 3 h 117"/>
                <a:gd name="T6" fmla="*/ 19 w 100"/>
                <a:gd name="T7" fmla="*/ 6 h 117"/>
                <a:gd name="T8" fmla="*/ 3 w 100"/>
                <a:gd name="T9" fmla="*/ 7 h 117"/>
                <a:gd name="T10" fmla="*/ 3 w 100"/>
                <a:gd name="T11" fmla="*/ 20 h 117"/>
                <a:gd name="T12" fmla="*/ 12 w 100"/>
                <a:gd name="T13" fmla="*/ 26 h 117"/>
                <a:gd name="T14" fmla="*/ 40 w 100"/>
                <a:gd name="T15" fmla="*/ 22 h 117"/>
                <a:gd name="T16" fmla="*/ 42 w 100"/>
                <a:gd name="T17" fmla="*/ 56 h 117"/>
                <a:gd name="T18" fmla="*/ 40 w 100"/>
                <a:gd name="T19" fmla="*/ 101 h 117"/>
                <a:gd name="T20" fmla="*/ 44 w 100"/>
                <a:gd name="T21" fmla="*/ 114 h 117"/>
                <a:gd name="T22" fmla="*/ 58 w 100"/>
                <a:gd name="T23" fmla="*/ 114 h 117"/>
                <a:gd name="T24" fmla="*/ 60 w 100"/>
                <a:gd name="T25" fmla="*/ 111 h 117"/>
                <a:gd name="T26" fmla="*/ 55 w 100"/>
                <a:gd name="T27" fmla="*/ 40 h 117"/>
                <a:gd name="T28" fmla="*/ 60 w 100"/>
                <a:gd name="T29" fmla="*/ 22 h 117"/>
                <a:gd name="T30" fmla="*/ 80 w 100"/>
                <a:gd name="T31" fmla="*/ 21 h 117"/>
                <a:gd name="T32" fmla="*/ 99 w 100"/>
                <a:gd name="T33" fmla="*/ 22 h 117"/>
                <a:gd name="T34" fmla="*/ 99 w 100"/>
                <a:gd name="T35" fmla="*/ 1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00" h="117">
                  <a:moveTo>
                    <a:pt x="99" y="1"/>
                  </a:moveTo>
                  <a:cubicBezTo>
                    <a:pt x="98" y="1"/>
                    <a:pt x="97" y="1"/>
                    <a:pt x="96" y="0"/>
                  </a:cubicBezTo>
                  <a:cubicBezTo>
                    <a:pt x="83" y="6"/>
                    <a:pt x="49" y="1"/>
                    <a:pt x="44" y="3"/>
                  </a:cubicBezTo>
                  <a:cubicBezTo>
                    <a:pt x="36" y="5"/>
                    <a:pt x="27" y="2"/>
                    <a:pt x="19" y="6"/>
                  </a:cubicBezTo>
                  <a:cubicBezTo>
                    <a:pt x="16" y="7"/>
                    <a:pt x="4" y="7"/>
                    <a:pt x="3" y="7"/>
                  </a:cubicBezTo>
                  <a:cubicBezTo>
                    <a:pt x="1" y="12"/>
                    <a:pt x="0" y="16"/>
                    <a:pt x="3" y="20"/>
                  </a:cubicBezTo>
                  <a:cubicBezTo>
                    <a:pt x="5" y="22"/>
                    <a:pt x="8" y="24"/>
                    <a:pt x="12" y="26"/>
                  </a:cubicBezTo>
                  <a:cubicBezTo>
                    <a:pt x="16" y="24"/>
                    <a:pt x="36" y="18"/>
                    <a:pt x="40" y="22"/>
                  </a:cubicBezTo>
                  <a:cubicBezTo>
                    <a:pt x="41" y="31"/>
                    <a:pt x="42" y="53"/>
                    <a:pt x="42" y="56"/>
                  </a:cubicBezTo>
                  <a:cubicBezTo>
                    <a:pt x="41" y="65"/>
                    <a:pt x="41" y="94"/>
                    <a:pt x="40" y="101"/>
                  </a:cubicBezTo>
                  <a:cubicBezTo>
                    <a:pt x="41" y="105"/>
                    <a:pt x="43" y="110"/>
                    <a:pt x="44" y="114"/>
                  </a:cubicBezTo>
                  <a:cubicBezTo>
                    <a:pt x="49" y="115"/>
                    <a:pt x="54" y="117"/>
                    <a:pt x="58" y="114"/>
                  </a:cubicBezTo>
                  <a:cubicBezTo>
                    <a:pt x="59" y="113"/>
                    <a:pt x="60" y="112"/>
                    <a:pt x="60" y="111"/>
                  </a:cubicBezTo>
                  <a:cubicBezTo>
                    <a:pt x="58" y="87"/>
                    <a:pt x="56" y="64"/>
                    <a:pt x="55" y="40"/>
                  </a:cubicBezTo>
                  <a:cubicBezTo>
                    <a:pt x="56" y="35"/>
                    <a:pt x="58" y="29"/>
                    <a:pt x="60" y="22"/>
                  </a:cubicBezTo>
                  <a:cubicBezTo>
                    <a:pt x="67" y="22"/>
                    <a:pt x="74" y="24"/>
                    <a:pt x="80" y="21"/>
                  </a:cubicBezTo>
                  <a:cubicBezTo>
                    <a:pt x="86" y="19"/>
                    <a:pt x="92" y="25"/>
                    <a:pt x="99" y="22"/>
                  </a:cubicBezTo>
                  <a:cubicBezTo>
                    <a:pt x="100" y="15"/>
                    <a:pt x="99" y="8"/>
                    <a:pt x="99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9" name="Freeform 40"/>
            <p:cNvSpPr>
              <a:spLocks/>
            </p:cNvSpPr>
            <p:nvPr/>
          </p:nvSpPr>
          <p:spPr bwMode="auto">
            <a:xfrm>
              <a:off x="10716132" y="4439866"/>
              <a:ext cx="141288" cy="93662"/>
            </a:xfrm>
            <a:custGeom>
              <a:avLst/>
              <a:gdLst>
                <a:gd name="T0" fmla="*/ 70 w 73"/>
                <a:gd name="T1" fmla="*/ 4 h 48"/>
                <a:gd name="T2" fmla="*/ 59 w 73"/>
                <a:gd name="T3" fmla="*/ 5 h 48"/>
                <a:gd name="T4" fmla="*/ 51 w 73"/>
                <a:gd name="T5" fmla="*/ 18 h 48"/>
                <a:gd name="T6" fmla="*/ 26 w 73"/>
                <a:gd name="T7" fmla="*/ 28 h 48"/>
                <a:gd name="T8" fmla="*/ 23 w 73"/>
                <a:gd name="T9" fmla="*/ 25 h 48"/>
                <a:gd name="T10" fmla="*/ 10 w 73"/>
                <a:gd name="T11" fmla="*/ 11 h 48"/>
                <a:gd name="T12" fmla="*/ 7 w 73"/>
                <a:gd name="T13" fmla="*/ 9 h 48"/>
                <a:gd name="T14" fmla="*/ 7 w 73"/>
                <a:gd name="T15" fmla="*/ 9 h 48"/>
                <a:gd name="T16" fmla="*/ 0 w 73"/>
                <a:gd name="T17" fmla="*/ 14 h 48"/>
                <a:gd name="T18" fmla="*/ 0 w 73"/>
                <a:gd name="T19" fmla="*/ 20 h 48"/>
                <a:gd name="T20" fmla="*/ 13 w 73"/>
                <a:gd name="T21" fmla="*/ 40 h 48"/>
                <a:gd name="T22" fmla="*/ 66 w 73"/>
                <a:gd name="T23" fmla="*/ 27 h 48"/>
                <a:gd name="T24" fmla="*/ 67 w 73"/>
                <a:gd name="T25" fmla="*/ 27 h 48"/>
                <a:gd name="T26" fmla="*/ 70 w 73"/>
                <a:gd name="T27" fmla="*/ 4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3" h="48">
                  <a:moveTo>
                    <a:pt x="70" y="4"/>
                  </a:moveTo>
                  <a:cubicBezTo>
                    <a:pt x="66" y="0"/>
                    <a:pt x="62" y="1"/>
                    <a:pt x="59" y="5"/>
                  </a:cubicBezTo>
                  <a:cubicBezTo>
                    <a:pt x="56" y="9"/>
                    <a:pt x="54" y="14"/>
                    <a:pt x="51" y="18"/>
                  </a:cubicBezTo>
                  <a:cubicBezTo>
                    <a:pt x="44" y="26"/>
                    <a:pt x="36" y="31"/>
                    <a:pt x="26" y="28"/>
                  </a:cubicBezTo>
                  <a:cubicBezTo>
                    <a:pt x="25" y="27"/>
                    <a:pt x="24" y="26"/>
                    <a:pt x="23" y="25"/>
                  </a:cubicBezTo>
                  <a:cubicBezTo>
                    <a:pt x="18" y="22"/>
                    <a:pt x="13" y="17"/>
                    <a:pt x="10" y="11"/>
                  </a:cubicBezTo>
                  <a:cubicBezTo>
                    <a:pt x="9" y="10"/>
                    <a:pt x="8" y="10"/>
                    <a:pt x="7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4" y="11"/>
                    <a:pt x="2" y="13"/>
                    <a:pt x="0" y="14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2" y="28"/>
                    <a:pt x="5" y="36"/>
                    <a:pt x="13" y="40"/>
                  </a:cubicBezTo>
                  <a:cubicBezTo>
                    <a:pt x="31" y="48"/>
                    <a:pt x="53" y="40"/>
                    <a:pt x="66" y="27"/>
                  </a:cubicBezTo>
                  <a:cubicBezTo>
                    <a:pt x="67" y="27"/>
                    <a:pt x="67" y="27"/>
                    <a:pt x="67" y="27"/>
                  </a:cubicBezTo>
                  <a:cubicBezTo>
                    <a:pt x="71" y="20"/>
                    <a:pt x="73" y="12"/>
                    <a:pt x="7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0" name="Freeform 41"/>
            <p:cNvSpPr>
              <a:spLocks noEditPoints="1"/>
            </p:cNvSpPr>
            <p:nvPr/>
          </p:nvSpPr>
          <p:spPr bwMode="auto">
            <a:xfrm>
              <a:off x="10630407" y="4235079"/>
              <a:ext cx="295275" cy="336550"/>
            </a:xfrm>
            <a:custGeom>
              <a:avLst/>
              <a:gdLst>
                <a:gd name="T0" fmla="*/ 144 w 152"/>
                <a:gd name="T1" fmla="*/ 63 h 173"/>
                <a:gd name="T2" fmla="*/ 34 w 152"/>
                <a:gd name="T3" fmla="*/ 39 h 173"/>
                <a:gd name="T4" fmla="*/ 51 w 152"/>
                <a:gd name="T5" fmla="*/ 173 h 173"/>
                <a:gd name="T6" fmla="*/ 99 w 152"/>
                <a:gd name="T7" fmla="*/ 173 h 173"/>
                <a:gd name="T8" fmla="*/ 148 w 152"/>
                <a:gd name="T9" fmla="*/ 111 h 173"/>
                <a:gd name="T10" fmla="*/ 144 w 152"/>
                <a:gd name="T11" fmla="*/ 63 h 173"/>
                <a:gd name="T12" fmla="*/ 129 w 152"/>
                <a:gd name="T13" fmla="*/ 120 h 173"/>
                <a:gd name="T14" fmla="*/ 112 w 152"/>
                <a:gd name="T15" fmla="*/ 143 h 173"/>
                <a:gd name="T16" fmla="*/ 52 w 152"/>
                <a:gd name="T17" fmla="*/ 152 h 173"/>
                <a:gd name="T18" fmla="*/ 31 w 152"/>
                <a:gd name="T19" fmla="*/ 95 h 173"/>
                <a:gd name="T20" fmla="*/ 67 w 152"/>
                <a:gd name="T21" fmla="*/ 35 h 173"/>
                <a:gd name="T22" fmla="*/ 101 w 152"/>
                <a:gd name="T23" fmla="*/ 40 h 173"/>
                <a:gd name="T24" fmla="*/ 129 w 152"/>
                <a:gd name="T25" fmla="*/ 71 h 173"/>
                <a:gd name="T26" fmla="*/ 129 w 152"/>
                <a:gd name="T27" fmla="*/ 120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52" h="173">
                  <a:moveTo>
                    <a:pt x="144" y="63"/>
                  </a:moveTo>
                  <a:cubicBezTo>
                    <a:pt x="123" y="24"/>
                    <a:pt x="70" y="0"/>
                    <a:pt x="34" y="39"/>
                  </a:cubicBezTo>
                  <a:cubicBezTo>
                    <a:pt x="0" y="77"/>
                    <a:pt x="10" y="144"/>
                    <a:pt x="51" y="173"/>
                  </a:cubicBezTo>
                  <a:cubicBezTo>
                    <a:pt x="99" y="173"/>
                    <a:pt x="99" y="173"/>
                    <a:pt x="99" y="173"/>
                  </a:cubicBezTo>
                  <a:cubicBezTo>
                    <a:pt x="120" y="160"/>
                    <a:pt x="148" y="140"/>
                    <a:pt x="148" y="111"/>
                  </a:cubicBezTo>
                  <a:cubicBezTo>
                    <a:pt x="148" y="97"/>
                    <a:pt x="152" y="77"/>
                    <a:pt x="144" y="63"/>
                  </a:cubicBezTo>
                  <a:close/>
                  <a:moveTo>
                    <a:pt x="129" y="120"/>
                  </a:moveTo>
                  <a:cubicBezTo>
                    <a:pt x="124" y="134"/>
                    <a:pt x="109" y="149"/>
                    <a:pt x="112" y="143"/>
                  </a:cubicBezTo>
                  <a:cubicBezTo>
                    <a:pt x="100" y="164"/>
                    <a:pt x="62" y="162"/>
                    <a:pt x="52" y="152"/>
                  </a:cubicBezTo>
                  <a:cubicBezTo>
                    <a:pt x="37" y="137"/>
                    <a:pt x="29" y="116"/>
                    <a:pt x="31" y="95"/>
                  </a:cubicBezTo>
                  <a:cubicBezTo>
                    <a:pt x="33" y="67"/>
                    <a:pt x="44" y="50"/>
                    <a:pt x="67" y="35"/>
                  </a:cubicBezTo>
                  <a:cubicBezTo>
                    <a:pt x="101" y="40"/>
                    <a:pt x="101" y="40"/>
                    <a:pt x="101" y="40"/>
                  </a:cubicBezTo>
                  <a:cubicBezTo>
                    <a:pt x="113" y="48"/>
                    <a:pt x="125" y="54"/>
                    <a:pt x="129" y="71"/>
                  </a:cubicBezTo>
                  <a:cubicBezTo>
                    <a:pt x="134" y="87"/>
                    <a:pt x="135" y="104"/>
                    <a:pt x="129" y="1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1" name="Freeform 42"/>
            <p:cNvSpPr>
              <a:spLocks/>
            </p:cNvSpPr>
            <p:nvPr/>
          </p:nvSpPr>
          <p:spPr bwMode="auto">
            <a:xfrm>
              <a:off x="10428794" y="4423991"/>
              <a:ext cx="127000" cy="77787"/>
            </a:xfrm>
            <a:custGeom>
              <a:avLst/>
              <a:gdLst>
                <a:gd name="T0" fmla="*/ 44 w 65"/>
                <a:gd name="T1" fmla="*/ 36 h 40"/>
                <a:gd name="T2" fmla="*/ 58 w 65"/>
                <a:gd name="T3" fmla="*/ 28 h 40"/>
                <a:gd name="T4" fmla="*/ 65 w 65"/>
                <a:gd name="T5" fmla="*/ 16 h 40"/>
                <a:gd name="T6" fmla="*/ 65 w 65"/>
                <a:gd name="T7" fmla="*/ 4 h 40"/>
                <a:gd name="T8" fmla="*/ 62 w 65"/>
                <a:gd name="T9" fmla="*/ 1 h 40"/>
                <a:gd name="T10" fmla="*/ 55 w 65"/>
                <a:gd name="T11" fmla="*/ 4 h 40"/>
                <a:gd name="T12" fmla="*/ 41 w 65"/>
                <a:gd name="T13" fmla="*/ 24 h 40"/>
                <a:gd name="T14" fmla="*/ 24 w 65"/>
                <a:gd name="T15" fmla="*/ 20 h 40"/>
                <a:gd name="T16" fmla="*/ 17 w 65"/>
                <a:gd name="T17" fmla="*/ 7 h 40"/>
                <a:gd name="T18" fmla="*/ 5 w 65"/>
                <a:gd name="T19" fmla="*/ 2 h 40"/>
                <a:gd name="T20" fmla="*/ 1 w 65"/>
                <a:gd name="T21" fmla="*/ 8 h 40"/>
                <a:gd name="T22" fmla="*/ 1 w 65"/>
                <a:gd name="T23" fmla="*/ 13 h 40"/>
                <a:gd name="T24" fmla="*/ 5 w 65"/>
                <a:gd name="T25" fmla="*/ 24 h 40"/>
                <a:gd name="T26" fmla="*/ 44 w 65"/>
                <a:gd name="T27" fmla="*/ 3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5" h="40">
                  <a:moveTo>
                    <a:pt x="44" y="36"/>
                  </a:moveTo>
                  <a:cubicBezTo>
                    <a:pt x="49" y="34"/>
                    <a:pt x="54" y="31"/>
                    <a:pt x="58" y="28"/>
                  </a:cubicBezTo>
                  <a:cubicBezTo>
                    <a:pt x="61" y="25"/>
                    <a:pt x="63" y="20"/>
                    <a:pt x="65" y="16"/>
                  </a:cubicBezTo>
                  <a:cubicBezTo>
                    <a:pt x="65" y="4"/>
                    <a:pt x="65" y="4"/>
                    <a:pt x="65" y="4"/>
                  </a:cubicBezTo>
                  <a:cubicBezTo>
                    <a:pt x="64" y="3"/>
                    <a:pt x="63" y="2"/>
                    <a:pt x="62" y="1"/>
                  </a:cubicBezTo>
                  <a:cubicBezTo>
                    <a:pt x="59" y="1"/>
                    <a:pt x="57" y="2"/>
                    <a:pt x="55" y="4"/>
                  </a:cubicBezTo>
                  <a:cubicBezTo>
                    <a:pt x="51" y="11"/>
                    <a:pt x="49" y="20"/>
                    <a:pt x="41" y="24"/>
                  </a:cubicBezTo>
                  <a:cubicBezTo>
                    <a:pt x="32" y="25"/>
                    <a:pt x="32" y="25"/>
                    <a:pt x="24" y="20"/>
                  </a:cubicBezTo>
                  <a:cubicBezTo>
                    <a:pt x="22" y="16"/>
                    <a:pt x="20" y="11"/>
                    <a:pt x="17" y="7"/>
                  </a:cubicBezTo>
                  <a:cubicBezTo>
                    <a:pt x="15" y="2"/>
                    <a:pt x="11" y="0"/>
                    <a:pt x="5" y="2"/>
                  </a:cubicBezTo>
                  <a:cubicBezTo>
                    <a:pt x="4" y="4"/>
                    <a:pt x="2" y="6"/>
                    <a:pt x="1" y="8"/>
                  </a:cubicBezTo>
                  <a:cubicBezTo>
                    <a:pt x="1" y="10"/>
                    <a:pt x="0" y="11"/>
                    <a:pt x="1" y="13"/>
                  </a:cubicBezTo>
                  <a:cubicBezTo>
                    <a:pt x="2" y="16"/>
                    <a:pt x="4" y="20"/>
                    <a:pt x="5" y="24"/>
                  </a:cubicBezTo>
                  <a:cubicBezTo>
                    <a:pt x="16" y="34"/>
                    <a:pt x="29" y="40"/>
                    <a:pt x="44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2" name="Freeform 43"/>
            <p:cNvSpPr>
              <a:spLocks noEditPoints="1"/>
            </p:cNvSpPr>
            <p:nvPr/>
          </p:nvSpPr>
          <p:spPr bwMode="auto">
            <a:xfrm>
              <a:off x="10338307" y="4233492"/>
              <a:ext cx="292100" cy="328612"/>
            </a:xfrm>
            <a:custGeom>
              <a:avLst/>
              <a:gdLst>
                <a:gd name="T0" fmla="*/ 151 w 151"/>
                <a:gd name="T1" fmla="*/ 87 h 169"/>
                <a:gd name="T2" fmla="*/ 53 w 151"/>
                <a:gd name="T3" fmla="*/ 22 h 169"/>
                <a:gd name="T4" fmla="*/ 40 w 151"/>
                <a:gd name="T5" fmla="*/ 148 h 169"/>
                <a:gd name="T6" fmla="*/ 125 w 151"/>
                <a:gd name="T7" fmla="*/ 150 h 169"/>
                <a:gd name="T8" fmla="*/ 151 w 151"/>
                <a:gd name="T9" fmla="*/ 87 h 169"/>
                <a:gd name="T10" fmla="*/ 151 w 151"/>
                <a:gd name="T11" fmla="*/ 87 h 169"/>
                <a:gd name="T12" fmla="*/ 126 w 151"/>
                <a:gd name="T13" fmla="*/ 114 h 169"/>
                <a:gd name="T14" fmla="*/ 110 w 151"/>
                <a:gd name="T15" fmla="*/ 138 h 169"/>
                <a:gd name="T16" fmla="*/ 33 w 151"/>
                <a:gd name="T17" fmla="*/ 105 h 169"/>
                <a:gd name="T18" fmla="*/ 39 w 151"/>
                <a:gd name="T19" fmla="*/ 52 h 169"/>
                <a:gd name="T20" fmla="*/ 103 w 151"/>
                <a:gd name="T21" fmla="*/ 36 h 169"/>
                <a:gd name="T22" fmla="*/ 129 w 151"/>
                <a:gd name="T23" fmla="*/ 58 h 169"/>
                <a:gd name="T24" fmla="*/ 126 w 151"/>
                <a:gd name="T25" fmla="*/ 114 h 169"/>
                <a:gd name="T26" fmla="*/ 126 w 151"/>
                <a:gd name="T27" fmla="*/ 114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51" h="169">
                  <a:moveTo>
                    <a:pt x="151" y="87"/>
                  </a:moveTo>
                  <a:cubicBezTo>
                    <a:pt x="144" y="37"/>
                    <a:pt x="106" y="0"/>
                    <a:pt x="53" y="22"/>
                  </a:cubicBezTo>
                  <a:cubicBezTo>
                    <a:pt x="0" y="44"/>
                    <a:pt x="1" y="112"/>
                    <a:pt x="40" y="148"/>
                  </a:cubicBezTo>
                  <a:cubicBezTo>
                    <a:pt x="69" y="169"/>
                    <a:pt x="98" y="166"/>
                    <a:pt x="125" y="150"/>
                  </a:cubicBezTo>
                  <a:cubicBezTo>
                    <a:pt x="143" y="135"/>
                    <a:pt x="150" y="109"/>
                    <a:pt x="151" y="87"/>
                  </a:cubicBezTo>
                  <a:cubicBezTo>
                    <a:pt x="151" y="82"/>
                    <a:pt x="151" y="89"/>
                    <a:pt x="151" y="87"/>
                  </a:cubicBezTo>
                  <a:close/>
                  <a:moveTo>
                    <a:pt x="126" y="114"/>
                  </a:moveTo>
                  <a:cubicBezTo>
                    <a:pt x="124" y="124"/>
                    <a:pt x="118" y="132"/>
                    <a:pt x="110" y="138"/>
                  </a:cubicBezTo>
                  <a:cubicBezTo>
                    <a:pt x="81" y="159"/>
                    <a:pt x="42" y="136"/>
                    <a:pt x="33" y="105"/>
                  </a:cubicBezTo>
                  <a:cubicBezTo>
                    <a:pt x="27" y="87"/>
                    <a:pt x="27" y="67"/>
                    <a:pt x="39" y="52"/>
                  </a:cubicBezTo>
                  <a:cubicBezTo>
                    <a:pt x="54" y="33"/>
                    <a:pt x="81" y="36"/>
                    <a:pt x="103" y="36"/>
                  </a:cubicBezTo>
                  <a:cubicBezTo>
                    <a:pt x="116" y="41"/>
                    <a:pt x="122" y="49"/>
                    <a:pt x="129" y="58"/>
                  </a:cubicBezTo>
                  <a:cubicBezTo>
                    <a:pt x="128" y="80"/>
                    <a:pt x="138" y="92"/>
                    <a:pt x="126" y="114"/>
                  </a:cubicBezTo>
                  <a:cubicBezTo>
                    <a:pt x="124" y="124"/>
                    <a:pt x="131" y="105"/>
                    <a:pt x="126" y="1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3" name="Freeform 44"/>
            <p:cNvSpPr>
              <a:spLocks/>
            </p:cNvSpPr>
            <p:nvPr/>
          </p:nvSpPr>
          <p:spPr bwMode="auto">
            <a:xfrm>
              <a:off x="10992357" y="4619254"/>
              <a:ext cx="255588" cy="276225"/>
            </a:xfrm>
            <a:custGeom>
              <a:avLst/>
              <a:gdLst>
                <a:gd name="T0" fmla="*/ 20 w 132"/>
                <a:gd name="T1" fmla="*/ 37 h 142"/>
                <a:gd name="T2" fmla="*/ 19 w 132"/>
                <a:gd name="T3" fmla="*/ 64 h 142"/>
                <a:gd name="T4" fmla="*/ 19 w 132"/>
                <a:gd name="T5" fmla="*/ 89 h 142"/>
                <a:gd name="T6" fmla="*/ 22 w 132"/>
                <a:gd name="T7" fmla="*/ 113 h 142"/>
                <a:gd name="T8" fmla="*/ 12 w 132"/>
                <a:gd name="T9" fmla="*/ 122 h 142"/>
                <a:gd name="T10" fmla="*/ 5 w 132"/>
                <a:gd name="T11" fmla="*/ 117 h 142"/>
                <a:gd name="T12" fmla="*/ 4 w 132"/>
                <a:gd name="T13" fmla="*/ 114 h 142"/>
                <a:gd name="T14" fmla="*/ 6 w 132"/>
                <a:gd name="T15" fmla="*/ 84 h 142"/>
                <a:gd name="T16" fmla="*/ 5 w 132"/>
                <a:gd name="T17" fmla="*/ 59 h 142"/>
                <a:gd name="T18" fmla="*/ 5 w 132"/>
                <a:gd name="T19" fmla="*/ 32 h 142"/>
                <a:gd name="T20" fmla="*/ 0 w 132"/>
                <a:gd name="T21" fmla="*/ 16 h 142"/>
                <a:gd name="T22" fmla="*/ 12 w 132"/>
                <a:gd name="T23" fmla="*/ 6 h 142"/>
                <a:gd name="T24" fmla="*/ 26 w 132"/>
                <a:gd name="T25" fmla="*/ 23 h 142"/>
                <a:gd name="T26" fmla="*/ 41 w 132"/>
                <a:gd name="T27" fmla="*/ 41 h 142"/>
                <a:gd name="T28" fmla="*/ 57 w 132"/>
                <a:gd name="T29" fmla="*/ 58 h 142"/>
                <a:gd name="T30" fmla="*/ 76 w 132"/>
                <a:gd name="T31" fmla="*/ 26 h 142"/>
                <a:gd name="T32" fmla="*/ 85 w 132"/>
                <a:gd name="T33" fmla="*/ 4 h 142"/>
                <a:gd name="T34" fmla="*/ 102 w 132"/>
                <a:gd name="T35" fmla="*/ 10 h 142"/>
                <a:gd name="T36" fmla="*/ 109 w 132"/>
                <a:gd name="T37" fmla="*/ 47 h 142"/>
                <a:gd name="T38" fmla="*/ 130 w 132"/>
                <a:gd name="T39" fmla="*/ 128 h 142"/>
                <a:gd name="T40" fmla="*/ 129 w 132"/>
                <a:gd name="T41" fmla="*/ 135 h 142"/>
                <a:gd name="T42" fmla="*/ 114 w 132"/>
                <a:gd name="T43" fmla="*/ 140 h 142"/>
                <a:gd name="T44" fmla="*/ 110 w 132"/>
                <a:gd name="T45" fmla="*/ 122 h 142"/>
                <a:gd name="T46" fmla="*/ 107 w 132"/>
                <a:gd name="T47" fmla="*/ 104 h 142"/>
                <a:gd name="T48" fmla="*/ 98 w 132"/>
                <a:gd name="T49" fmla="*/ 64 h 142"/>
                <a:gd name="T50" fmla="*/ 89 w 132"/>
                <a:gd name="T51" fmla="*/ 38 h 142"/>
                <a:gd name="T52" fmla="*/ 80 w 132"/>
                <a:gd name="T53" fmla="*/ 50 h 142"/>
                <a:gd name="T54" fmla="*/ 73 w 132"/>
                <a:gd name="T55" fmla="*/ 64 h 142"/>
                <a:gd name="T56" fmla="*/ 53 w 132"/>
                <a:gd name="T57" fmla="*/ 80 h 142"/>
                <a:gd name="T58" fmla="*/ 38 w 132"/>
                <a:gd name="T59" fmla="*/ 61 h 142"/>
                <a:gd name="T60" fmla="*/ 20 w 132"/>
                <a:gd name="T61" fmla="*/ 37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32" h="142">
                  <a:moveTo>
                    <a:pt x="20" y="37"/>
                  </a:moveTo>
                  <a:cubicBezTo>
                    <a:pt x="19" y="47"/>
                    <a:pt x="18" y="56"/>
                    <a:pt x="19" y="64"/>
                  </a:cubicBezTo>
                  <a:cubicBezTo>
                    <a:pt x="21" y="72"/>
                    <a:pt x="20" y="81"/>
                    <a:pt x="19" y="89"/>
                  </a:cubicBezTo>
                  <a:cubicBezTo>
                    <a:pt x="19" y="97"/>
                    <a:pt x="18" y="105"/>
                    <a:pt x="22" y="113"/>
                  </a:cubicBezTo>
                  <a:cubicBezTo>
                    <a:pt x="18" y="117"/>
                    <a:pt x="15" y="120"/>
                    <a:pt x="12" y="122"/>
                  </a:cubicBezTo>
                  <a:cubicBezTo>
                    <a:pt x="8" y="122"/>
                    <a:pt x="6" y="120"/>
                    <a:pt x="5" y="117"/>
                  </a:cubicBezTo>
                  <a:cubicBezTo>
                    <a:pt x="4" y="116"/>
                    <a:pt x="4" y="115"/>
                    <a:pt x="4" y="114"/>
                  </a:cubicBezTo>
                  <a:cubicBezTo>
                    <a:pt x="5" y="104"/>
                    <a:pt x="5" y="94"/>
                    <a:pt x="6" y="84"/>
                  </a:cubicBezTo>
                  <a:cubicBezTo>
                    <a:pt x="6" y="76"/>
                    <a:pt x="7" y="68"/>
                    <a:pt x="5" y="59"/>
                  </a:cubicBezTo>
                  <a:cubicBezTo>
                    <a:pt x="3" y="51"/>
                    <a:pt x="5" y="42"/>
                    <a:pt x="5" y="32"/>
                  </a:cubicBezTo>
                  <a:cubicBezTo>
                    <a:pt x="4" y="27"/>
                    <a:pt x="2" y="22"/>
                    <a:pt x="0" y="16"/>
                  </a:cubicBezTo>
                  <a:cubicBezTo>
                    <a:pt x="3" y="12"/>
                    <a:pt x="6" y="8"/>
                    <a:pt x="12" y="6"/>
                  </a:cubicBezTo>
                  <a:cubicBezTo>
                    <a:pt x="18" y="10"/>
                    <a:pt x="21" y="18"/>
                    <a:pt x="26" y="23"/>
                  </a:cubicBezTo>
                  <a:cubicBezTo>
                    <a:pt x="31" y="29"/>
                    <a:pt x="36" y="36"/>
                    <a:pt x="41" y="41"/>
                  </a:cubicBezTo>
                  <a:cubicBezTo>
                    <a:pt x="46" y="47"/>
                    <a:pt x="49" y="55"/>
                    <a:pt x="57" y="58"/>
                  </a:cubicBezTo>
                  <a:cubicBezTo>
                    <a:pt x="63" y="47"/>
                    <a:pt x="70" y="37"/>
                    <a:pt x="76" y="26"/>
                  </a:cubicBezTo>
                  <a:cubicBezTo>
                    <a:pt x="79" y="20"/>
                    <a:pt x="82" y="13"/>
                    <a:pt x="85" y="4"/>
                  </a:cubicBezTo>
                  <a:cubicBezTo>
                    <a:pt x="91" y="0"/>
                    <a:pt x="96" y="5"/>
                    <a:pt x="102" y="10"/>
                  </a:cubicBezTo>
                  <a:cubicBezTo>
                    <a:pt x="105" y="16"/>
                    <a:pt x="108" y="43"/>
                    <a:pt x="109" y="47"/>
                  </a:cubicBezTo>
                  <a:cubicBezTo>
                    <a:pt x="114" y="75"/>
                    <a:pt x="118" y="101"/>
                    <a:pt x="130" y="128"/>
                  </a:cubicBezTo>
                  <a:cubicBezTo>
                    <a:pt x="130" y="127"/>
                    <a:pt x="132" y="132"/>
                    <a:pt x="129" y="135"/>
                  </a:cubicBezTo>
                  <a:cubicBezTo>
                    <a:pt x="125" y="138"/>
                    <a:pt x="120" y="142"/>
                    <a:pt x="114" y="140"/>
                  </a:cubicBezTo>
                  <a:cubicBezTo>
                    <a:pt x="112" y="134"/>
                    <a:pt x="110" y="128"/>
                    <a:pt x="110" y="122"/>
                  </a:cubicBezTo>
                  <a:cubicBezTo>
                    <a:pt x="110" y="116"/>
                    <a:pt x="109" y="110"/>
                    <a:pt x="107" y="104"/>
                  </a:cubicBezTo>
                  <a:cubicBezTo>
                    <a:pt x="103" y="91"/>
                    <a:pt x="101" y="78"/>
                    <a:pt x="98" y="64"/>
                  </a:cubicBezTo>
                  <a:cubicBezTo>
                    <a:pt x="97" y="60"/>
                    <a:pt x="91" y="42"/>
                    <a:pt x="89" y="38"/>
                  </a:cubicBezTo>
                  <a:cubicBezTo>
                    <a:pt x="87" y="39"/>
                    <a:pt x="82" y="46"/>
                    <a:pt x="80" y="50"/>
                  </a:cubicBezTo>
                  <a:cubicBezTo>
                    <a:pt x="78" y="55"/>
                    <a:pt x="76" y="60"/>
                    <a:pt x="73" y="64"/>
                  </a:cubicBezTo>
                  <a:cubicBezTo>
                    <a:pt x="69" y="73"/>
                    <a:pt x="63" y="79"/>
                    <a:pt x="53" y="80"/>
                  </a:cubicBezTo>
                  <a:cubicBezTo>
                    <a:pt x="50" y="76"/>
                    <a:pt x="40" y="63"/>
                    <a:pt x="38" y="61"/>
                  </a:cubicBezTo>
                  <a:cubicBezTo>
                    <a:pt x="33" y="52"/>
                    <a:pt x="28" y="44"/>
                    <a:pt x="20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4" name="Freeform 45"/>
            <p:cNvSpPr>
              <a:spLocks noEditPoints="1"/>
            </p:cNvSpPr>
            <p:nvPr/>
          </p:nvSpPr>
          <p:spPr bwMode="auto">
            <a:xfrm>
              <a:off x="10749469" y="4627191"/>
              <a:ext cx="211138" cy="249237"/>
            </a:xfrm>
            <a:custGeom>
              <a:avLst/>
              <a:gdLst>
                <a:gd name="T0" fmla="*/ 37 w 109"/>
                <a:gd name="T1" fmla="*/ 6 h 129"/>
                <a:gd name="T2" fmla="*/ 45 w 109"/>
                <a:gd name="T3" fmla="*/ 0 h 129"/>
                <a:gd name="T4" fmla="*/ 57 w 109"/>
                <a:gd name="T5" fmla="*/ 7 h 129"/>
                <a:gd name="T6" fmla="*/ 73 w 109"/>
                <a:gd name="T7" fmla="*/ 41 h 129"/>
                <a:gd name="T8" fmla="*/ 86 w 109"/>
                <a:gd name="T9" fmla="*/ 67 h 129"/>
                <a:gd name="T10" fmla="*/ 97 w 109"/>
                <a:gd name="T11" fmla="*/ 77 h 129"/>
                <a:gd name="T12" fmla="*/ 94 w 109"/>
                <a:gd name="T13" fmla="*/ 85 h 129"/>
                <a:gd name="T14" fmla="*/ 104 w 109"/>
                <a:gd name="T15" fmla="*/ 121 h 129"/>
                <a:gd name="T16" fmla="*/ 95 w 109"/>
                <a:gd name="T17" fmla="*/ 126 h 129"/>
                <a:gd name="T18" fmla="*/ 76 w 109"/>
                <a:gd name="T19" fmla="*/ 83 h 129"/>
                <a:gd name="T20" fmla="*/ 33 w 109"/>
                <a:gd name="T21" fmla="*/ 88 h 129"/>
                <a:gd name="T22" fmla="*/ 22 w 109"/>
                <a:gd name="T23" fmla="*/ 112 h 129"/>
                <a:gd name="T24" fmla="*/ 14 w 109"/>
                <a:gd name="T25" fmla="*/ 128 h 129"/>
                <a:gd name="T26" fmla="*/ 0 w 109"/>
                <a:gd name="T27" fmla="*/ 118 h 129"/>
                <a:gd name="T28" fmla="*/ 13 w 109"/>
                <a:gd name="T29" fmla="*/ 90 h 129"/>
                <a:gd name="T30" fmla="*/ 24 w 109"/>
                <a:gd name="T31" fmla="*/ 59 h 129"/>
                <a:gd name="T32" fmla="*/ 34 w 109"/>
                <a:gd name="T33" fmla="*/ 28 h 129"/>
                <a:gd name="T34" fmla="*/ 37 w 109"/>
                <a:gd name="T35" fmla="*/ 6 h 129"/>
                <a:gd name="T36" fmla="*/ 40 w 109"/>
                <a:gd name="T37" fmla="*/ 67 h 129"/>
                <a:gd name="T38" fmla="*/ 67 w 109"/>
                <a:gd name="T39" fmla="*/ 63 h 129"/>
                <a:gd name="T40" fmla="*/ 50 w 109"/>
                <a:gd name="T41" fmla="*/ 33 h 129"/>
                <a:gd name="T42" fmla="*/ 40 w 109"/>
                <a:gd name="T43" fmla="*/ 67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09" h="129">
                  <a:moveTo>
                    <a:pt x="37" y="6"/>
                  </a:moveTo>
                  <a:cubicBezTo>
                    <a:pt x="39" y="4"/>
                    <a:pt x="42" y="2"/>
                    <a:pt x="45" y="0"/>
                  </a:cubicBezTo>
                  <a:cubicBezTo>
                    <a:pt x="49" y="2"/>
                    <a:pt x="53" y="5"/>
                    <a:pt x="57" y="7"/>
                  </a:cubicBezTo>
                  <a:cubicBezTo>
                    <a:pt x="61" y="19"/>
                    <a:pt x="66" y="30"/>
                    <a:pt x="73" y="41"/>
                  </a:cubicBezTo>
                  <a:cubicBezTo>
                    <a:pt x="78" y="49"/>
                    <a:pt x="81" y="57"/>
                    <a:pt x="86" y="67"/>
                  </a:cubicBezTo>
                  <a:cubicBezTo>
                    <a:pt x="88" y="69"/>
                    <a:pt x="92" y="73"/>
                    <a:pt x="97" y="77"/>
                  </a:cubicBezTo>
                  <a:cubicBezTo>
                    <a:pt x="96" y="80"/>
                    <a:pt x="95" y="82"/>
                    <a:pt x="94" y="85"/>
                  </a:cubicBezTo>
                  <a:cubicBezTo>
                    <a:pt x="96" y="97"/>
                    <a:pt x="109" y="106"/>
                    <a:pt x="104" y="121"/>
                  </a:cubicBezTo>
                  <a:cubicBezTo>
                    <a:pt x="101" y="125"/>
                    <a:pt x="101" y="125"/>
                    <a:pt x="95" y="126"/>
                  </a:cubicBezTo>
                  <a:cubicBezTo>
                    <a:pt x="86" y="114"/>
                    <a:pt x="84" y="96"/>
                    <a:pt x="76" y="83"/>
                  </a:cubicBezTo>
                  <a:cubicBezTo>
                    <a:pt x="61" y="81"/>
                    <a:pt x="61" y="81"/>
                    <a:pt x="33" y="88"/>
                  </a:cubicBezTo>
                  <a:cubicBezTo>
                    <a:pt x="29" y="95"/>
                    <a:pt x="24" y="102"/>
                    <a:pt x="22" y="112"/>
                  </a:cubicBezTo>
                  <a:cubicBezTo>
                    <a:pt x="21" y="118"/>
                    <a:pt x="18" y="124"/>
                    <a:pt x="14" y="128"/>
                  </a:cubicBezTo>
                  <a:cubicBezTo>
                    <a:pt x="3" y="129"/>
                    <a:pt x="3" y="129"/>
                    <a:pt x="0" y="118"/>
                  </a:cubicBezTo>
                  <a:cubicBezTo>
                    <a:pt x="5" y="109"/>
                    <a:pt x="9" y="99"/>
                    <a:pt x="13" y="90"/>
                  </a:cubicBezTo>
                  <a:cubicBezTo>
                    <a:pt x="19" y="80"/>
                    <a:pt x="21" y="70"/>
                    <a:pt x="24" y="59"/>
                  </a:cubicBezTo>
                  <a:cubicBezTo>
                    <a:pt x="27" y="49"/>
                    <a:pt x="31" y="39"/>
                    <a:pt x="34" y="28"/>
                  </a:cubicBezTo>
                  <a:cubicBezTo>
                    <a:pt x="36" y="21"/>
                    <a:pt x="36" y="14"/>
                    <a:pt x="37" y="6"/>
                  </a:cubicBezTo>
                  <a:close/>
                  <a:moveTo>
                    <a:pt x="40" y="67"/>
                  </a:moveTo>
                  <a:cubicBezTo>
                    <a:pt x="51" y="68"/>
                    <a:pt x="60" y="71"/>
                    <a:pt x="67" y="63"/>
                  </a:cubicBezTo>
                  <a:cubicBezTo>
                    <a:pt x="60" y="54"/>
                    <a:pt x="60" y="41"/>
                    <a:pt x="50" y="33"/>
                  </a:cubicBezTo>
                  <a:cubicBezTo>
                    <a:pt x="44" y="44"/>
                    <a:pt x="41" y="54"/>
                    <a:pt x="40" y="6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5" name="Freeform 46"/>
            <p:cNvSpPr>
              <a:spLocks/>
            </p:cNvSpPr>
            <p:nvPr/>
          </p:nvSpPr>
          <p:spPr bwMode="auto">
            <a:xfrm>
              <a:off x="11049507" y="4362079"/>
              <a:ext cx="26988" cy="63500"/>
            </a:xfrm>
            <a:custGeom>
              <a:avLst/>
              <a:gdLst>
                <a:gd name="T0" fmla="*/ 13 w 14"/>
                <a:gd name="T1" fmla="*/ 2 h 33"/>
                <a:gd name="T2" fmla="*/ 1 w 14"/>
                <a:gd name="T3" fmla="*/ 6 h 33"/>
                <a:gd name="T4" fmla="*/ 0 w 14"/>
                <a:gd name="T5" fmla="*/ 10 h 33"/>
                <a:gd name="T6" fmla="*/ 0 w 14"/>
                <a:gd name="T7" fmla="*/ 21 h 33"/>
                <a:gd name="T8" fmla="*/ 9 w 14"/>
                <a:gd name="T9" fmla="*/ 33 h 33"/>
                <a:gd name="T10" fmla="*/ 14 w 14"/>
                <a:gd name="T11" fmla="*/ 27 h 33"/>
                <a:gd name="T12" fmla="*/ 14 w 14"/>
                <a:gd name="T13" fmla="*/ 4 h 33"/>
                <a:gd name="T14" fmla="*/ 13 w 14"/>
                <a:gd name="T15" fmla="*/ 2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" h="33">
                  <a:moveTo>
                    <a:pt x="13" y="2"/>
                  </a:moveTo>
                  <a:cubicBezTo>
                    <a:pt x="9" y="0"/>
                    <a:pt x="0" y="1"/>
                    <a:pt x="1" y="6"/>
                  </a:cubicBezTo>
                  <a:cubicBezTo>
                    <a:pt x="2" y="8"/>
                    <a:pt x="1" y="9"/>
                    <a:pt x="0" y="10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3" y="26"/>
                    <a:pt x="2" y="32"/>
                    <a:pt x="9" y="33"/>
                  </a:cubicBezTo>
                  <a:cubicBezTo>
                    <a:pt x="11" y="31"/>
                    <a:pt x="13" y="29"/>
                    <a:pt x="14" y="27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4" y="3"/>
                    <a:pt x="13" y="2"/>
                    <a:pt x="1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6" name="Freeform 47"/>
            <p:cNvSpPr>
              <a:spLocks/>
            </p:cNvSpPr>
            <p:nvPr/>
          </p:nvSpPr>
          <p:spPr bwMode="auto">
            <a:xfrm>
              <a:off x="11103482" y="4358904"/>
              <a:ext cx="41275" cy="61912"/>
            </a:xfrm>
            <a:custGeom>
              <a:avLst/>
              <a:gdLst>
                <a:gd name="T0" fmla="*/ 18 w 21"/>
                <a:gd name="T1" fmla="*/ 6 h 32"/>
                <a:gd name="T2" fmla="*/ 5 w 21"/>
                <a:gd name="T3" fmla="*/ 1 h 32"/>
                <a:gd name="T4" fmla="*/ 1 w 21"/>
                <a:gd name="T5" fmla="*/ 6 h 32"/>
                <a:gd name="T6" fmla="*/ 4 w 21"/>
                <a:gd name="T7" fmla="*/ 24 h 32"/>
                <a:gd name="T8" fmla="*/ 12 w 21"/>
                <a:gd name="T9" fmla="*/ 32 h 32"/>
                <a:gd name="T10" fmla="*/ 18 w 21"/>
                <a:gd name="T11" fmla="*/ 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32">
                  <a:moveTo>
                    <a:pt x="18" y="6"/>
                  </a:moveTo>
                  <a:cubicBezTo>
                    <a:pt x="14" y="3"/>
                    <a:pt x="11" y="0"/>
                    <a:pt x="5" y="1"/>
                  </a:cubicBezTo>
                  <a:cubicBezTo>
                    <a:pt x="4" y="2"/>
                    <a:pt x="2" y="4"/>
                    <a:pt x="1" y="6"/>
                  </a:cubicBezTo>
                  <a:cubicBezTo>
                    <a:pt x="0" y="11"/>
                    <a:pt x="2" y="18"/>
                    <a:pt x="4" y="24"/>
                  </a:cubicBezTo>
                  <a:cubicBezTo>
                    <a:pt x="6" y="27"/>
                    <a:pt x="8" y="30"/>
                    <a:pt x="12" y="32"/>
                  </a:cubicBezTo>
                  <a:cubicBezTo>
                    <a:pt x="19" y="24"/>
                    <a:pt x="21" y="16"/>
                    <a:pt x="18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7" name="Freeform 48"/>
            <p:cNvSpPr>
              <a:spLocks/>
            </p:cNvSpPr>
            <p:nvPr/>
          </p:nvSpPr>
          <p:spPr bwMode="auto">
            <a:xfrm>
              <a:off x="10766932" y="4412879"/>
              <a:ext cx="38100" cy="65087"/>
            </a:xfrm>
            <a:custGeom>
              <a:avLst/>
              <a:gdLst>
                <a:gd name="T0" fmla="*/ 17 w 20"/>
                <a:gd name="T1" fmla="*/ 23 h 34"/>
                <a:gd name="T2" fmla="*/ 11 w 20"/>
                <a:gd name="T3" fmla="*/ 0 h 34"/>
                <a:gd name="T4" fmla="*/ 4 w 20"/>
                <a:gd name="T5" fmla="*/ 1 h 34"/>
                <a:gd name="T6" fmla="*/ 0 w 20"/>
                <a:gd name="T7" fmla="*/ 9 h 34"/>
                <a:gd name="T8" fmla="*/ 11 w 20"/>
                <a:gd name="T9" fmla="*/ 34 h 34"/>
                <a:gd name="T10" fmla="*/ 17 w 20"/>
                <a:gd name="T11" fmla="*/ 26 h 34"/>
                <a:gd name="T12" fmla="*/ 17 w 20"/>
                <a:gd name="T13" fmla="*/ 23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34">
                  <a:moveTo>
                    <a:pt x="17" y="23"/>
                  </a:moveTo>
                  <a:cubicBezTo>
                    <a:pt x="20" y="14"/>
                    <a:pt x="15" y="8"/>
                    <a:pt x="11" y="0"/>
                  </a:cubicBezTo>
                  <a:cubicBezTo>
                    <a:pt x="9" y="0"/>
                    <a:pt x="6" y="0"/>
                    <a:pt x="4" y="1"/>
                  </a:cubicBezTo>
                  <a:cubicBezTo>
                    <a:pt x="2" y="4"/>
                    <a:pt x="1" y="6"/>
                    <a:pt x="0" y="9"/>
                  </a:cubicBezTo>
                  <a:cubicBezTo>
                    <a:pt x="3" y="17"/>
                    <a:pt x="3" y="28"/>
                    <a:pt x="11" y="34"/>
                  </a:cubicBezTo>
                  <a:cubicBezTo>
                    <a:pt x="15" y="32"/>
                    <a:pt x="16" y="29"/>
                    <a:pt x="17" y="26"/>
                  </a:cubicBezTo>
                  <a:cubicBezTo>
                    <a:pt x="17" y="25"/>
                    <a:pt x="17" y="24"/>
                    <a:pt x="17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8" name="Freeform 49"/>
            <p:cNvSpPr>
              <a:spLocks/>
            </p:cNvSpPr>
            <p:nvPr/>
          </p:nvSpPr>
          <p:spPr bwMode="auto">
            <a:xfrm>
              <a:off x="10735182" y="4355729"/>
              <a:ext cx="36513" cy="50800"/>
            </a:xfrm>
            <a:custGeom>
              <a:avLst/>
              <a:gdLst>
                <a:gd name="T0" fmla="*/ 4 w 19"/>
                <a:gd name="T1" fmla="*/ 24 h 26"/>
                <a:gd name="T2" fmla="*/ 12 w 19"/>
                <a:gd name="T3" fmla="*/ 26 h 26"/>
                <a:gd name="T4" fmla="*/ 18 w 19"/>
                <a:gd name="T5" fmla="*/ 19 h 26"/>
                <a:gd name="T6" fmla="*/ 18 w 19"/>
                <a:gd name="T7" fmla="*/ 19 h 26"/>
                <a:gd name="T8" fmla="*/ 18 w 19"/>
                <a:gd name="T9" fmla="*/ 8 h 26"/>
                <a:gd name="T10" fmla="*/ 2 w 19"/>
                <a:gd name="T11" fmla="*/ 2 h 26"/>
                <a:gd name="T12" fmla="*/ 0 w 19"/>
                <a:gd name="T13" fmla="*/ 10 h 26"/>
                <a:gd name="T14" fmla="*/ 4 w 19"/>
                <a:gd name="T15" fmla="*/ 2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" h="26">
                  <a:moveTo>
                    <a:pt x="4" y="24"/>
                  </a:moveTo>
                  <a:cubicBezTo>
                    <a:pt x="7" y="25"/>
                    <a:pt x="9" y="26"/>
                    <a:pt x="12" y="26"/>
                  </a:cubicBezTo>
                  <a:cubicBezTo>
                    <a:pt x="13" y="24"/>
                    <a:pt x="16" y="21"/>
                    <a:pt x="18" y="19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9" y="15"/>
                    <a:pt x="19" y="11"/>
                    <a:pt x="18" y="8"/>
                  </a:cubicBezTo>
                  <a:cubicBezTo>
                    <a:pt x="14" y="0"/>
                    <a:pt x="9" y="0"/>
                    <a:pt x="2" y="2"/>
                  </a:cubicBezTo>
                  <a:cubicBezTo>
                    <a:pt x="2" y="4"/>
                    <a:pt x="0" y="8"/>
                    <a:pt x="0" y="10"/>
                  </a:cubicBezTo>
                  <a:cubicBezTo>
                    <a:pt x="2" y="15"/>
                    <a:pt x="3" y="19"/>
                    <a:pt x="4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9" name="Freeform 50"/>
            <p:cNvSpPr>
              <a:spLocks/>
            </p:cNvSpPr>
            <p:nvPr/>
          </p:nvSpPr>
          <p:spPr bwMode="auto">
            <a:xfrm>
              <a:off x="10797094" y="4354141"/>
              <a:ext cx="36513" cy="50800"/>
            </a:xfrm>
            <a:custGeom>
              <a:avLst/>
              <a:gdLst>
                <a:gd name="T0" fmla="*/ 4 w 19"/>
                <a:gd name="T1" fmla="*/ 21 h 26"/>
                <a:gd name="T2" fmla="*/ 15 w 19"/>
                <a:gd name="T3" fmla="*/ 26 h 26"/>
                <a:gd name="T4" fmla="*/ 17 w 19"/>
                <a:gd name="T5" fmla="*/ 6 h 26"/>
                <a:gd name="T6" fmla="*/ 2 w 19"/>
                <a:gd name="T7" fmla="*/ 3 h 26"/>
                <a:gd name="T8" fmla="*/ 2 w 19"/>
                <a:gd name="T9" fmla="*/ 18 h 26"/>
                <a:gd name="T10" fmla="*/ 4 w 19"/>
                <a:gd name="T11" fmla="*/ 21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26">
                  <a:moveTo>
                    <a:pt x="4" y="21"/>
                  </a:moveTo>
                  <a:cubicBezTo>
                    <a:pt x="7" y="24"/>
                    <a:pt x="11" y="26"/>
                    <a:pt x="15" y="26"/>
                  </a:cubicBezTo>
                  <a:cubicBezTo>
                    <a:pt x="19" y="18"/>
                    <a:pt x="19" y="16"/>
                    <a:pt x="17" y="6"/>
                  </a:cubicBezTo>
                  <a:cubicBezTo>
                    <a:pt x="13" y="1"/>
                    <a:pt x="8" y="0"/>
                    <a:pt x="2" y="3"/>
                  </a:cubicBezTo>
                  <a:cubicBezTo>
                    <a:pt x="0" y="9"/>
                    <a:pt x="1" y="13"/>
                    <a:pt x="2" y="18"/>
                  </a:cubicBezTo>
                  <a:cubicBezTo>
                    <a:pt x="3" y="19"/>
                    <a:pt x="3" y="20"/>
                    <a:pt x="4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0" name="Freeform 51"/>
            <p:cNvSpPr>
              <a:spLocks/>
            </p:cNvSpPr>
            <p:nvPr/>
          </p:nvSpPr>
          <p:spPr bwMode="auto">
            <a:xfrm>
              <a:off x="10478007" y="4371604"/>
              <a:ext cx="38100" cy="76200"/>
            </a:xfrm>
            <a:custGeom>
              <a:avLst/>
              <a:gdLst>
                <a:gd name="T0" fmla="*/ 14 w 20"/>
                <a:gd name="T1" fmla="*/ 38 h 39"/>
                <a:gd name="T2" fmla="*/ 18 w 20"/>
                <a:gd name="T3" fmla="*/ 10 h 39"/>
                <a:gd name="T4" fmla="*/ 11 w 20"/>
                <a:gd name="T5" fmla="*/ 3 h 39"/>
                <a:gd name="T6" fmla="*/ 2 w 20"/>
                <a:gd name="T7" fmla="*/ 3 h 39"/>
                <a:gd name="T8" fmla="*/ 2 w 20"/>
                <a:gd name="T9" fmla="*/ 26 h 39"/>
                <a:gd name="T10" fmla="*/ 14 w 20"/>
                <a:gd name="T11" fmla="*/ 38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39">
                  <a:moveTo>
                    <a:pt x="14" y="38"/>
                  </a:moveTo>
                  <a:cubicBezTo>
                    <a:pt x="17" y="29"/>
                    <a:pt x="20" y="21"/>
                    <a:pt x="18" y="10"/>
                  </a:cubicBezTo>
                  <a:cubicBezTo>
                    <a:pt x="16" y="8"/>
                    <a:pt x="14" y="5"/>
                    <a:pt x="11" y="3"/>
                  </a:cubicBezTo>
                  <a:cubicBezTo>
                    <a:pt x="8" y="0"/>
                    <a:pt x="5" y="0"/>
                    <a:pt x="2" y="3"/>
                  </a:cubicBezTo>
                  <a:cubicBezTo>
                    <a:pt x="0" y="14"/>
                    <a:pt x="0" y="17"/>
                    <a:pt x="2" y="26"/>
                  </a:cubicBezTo>
                  <a:cubicBezTo>
                    <a:pt x="5" y="32"/>
                    <a:pt x="10" y="39"/>
                    <a:pt x="14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" name="Freeform 52"/>
            <p:cNvSpPr>
              <a:spLocks/>
            </p:cNvSpPr>
            <p:nvPr/>
          </p:nvSpPr>
          <p:spPr bwMode="auto">
            <a:xfrm>
              <a:off x="10428794" y="4347791"/>
              <a:ext cx="33338" cy="50800"/>
            </a:xfrm>
            <a:custGeom>
              <a:avLst/>
              <a:gdLst>
                <a:gd name="T0" fmla="*/ 12 w 17"/>
                <a:gd name="T1" fmla="*/ 23 h 26"/>
                <a:gd name="T2" fmla="*/ 17 w 17"/>
                <a:gd name="T3" fmla="*/ 9 h 26"/>
                <a:gd name="T4" fmla="*/ 12 w 17"/>
                <a:gd name="T5" fmla="*/ 1 h 26"/>
                <a:gd name="T6" fmla="*/ 0 w 17"/>
                <a:gd name="T7" fmla="*/ 4 h 26"/>
                <a:gd name="T8" fmla="*/ 0 w 17"/>
                <a:gd name="T9" fmla="*/ 13 h 26"/>
                <a:gd name="T10" fmla="*/ 6 w 17"/>
                <a:gd name="T11" fmla="*/ 26 h 26"/>
                <a:gd name="T12" fmla="*/ 12 w 17"/>
                <a:gd name="T13" fmla="*/ 2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26">
                  <a:moveTo>
                    <a:pt x="12" y="23"/>
                  </a:moveTo>
                  <a:cubicBezTo>
                    <a:pt x="15" y="20"/>
                    <a:pt x="17" y="14"/>
                    <a:pt x="17" y="9"/>
                  </a:cubicBezTo>
                  <a:cubicBezTo>
                    <a:pt x="16" y="6"/>
                    <a:pt x="14" y="3"/>
                    <a:pt x="12" y="1"/>
                  </a:cubicBezTo>
                  <a:cubicBezTo>
                    <a:pt x="9" y="0"/>
                    <a:pt x="5" y="2"/>
                    <a:pt x="0" y="4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3" y="17"/>
                    <a:pt x="4" y="22"/>
                    <a:pt x="6" y="26"/>
                  </a:cubicBezTo>
                  <a:cubicBezTo>
                    <a:pt x="8" y="26"/>
                    <a:pt x="10" y="25"/>
                    <a:pt x="12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" name="Freeform 53"/>
            <p:cNvSpPr>
              <a:spLocks/>
            </p:cNvSpPr>
            <p:nvPr/>
          </p:nvSpPr>
          <p:spPr bwMode="auto">
            <a:xfrm>
              <a:off x="10516107" y="4343029"/>
              <a:ext cx="33338" cy="50800"/>
            </a:xfrm>
            <a:custGeom>
              <a:avLst/>
              <a:gdLst>
                <a:gd name="T0" fmla="*/ 1 w 17"/>
                <a:gd name="T1" fmla="*/ 12 h 26"/>
                <a:gd name="T2" fmla="*/ 1 w 17"/>
                <a:gd name="T3" fmla="*/ 12 h 26"/>
                <a:gd name="T4" fmla="*/ 5 w 17"/>
                <a:gd name="T5" fmla="*/ 21 h 26"/>
                <a:gd name="T6" fmla="*/ 17 w 17"/>
                <a:gd name="T7" fmla="*/ 22 h 26"/>
                <a:gd name="T8" fmla="*/ 16 w 17"/>
                <a:gd name="T9" fmla="*/ 5 h 26"/>
                <a:gd name="T10" fmla="*/ 15 w 17"/>
                <a:gd name="T11" fmla="*/ 2 h 26"/>
                <a:gd name="T12" fmla="*/ 1 w 17"/>
                <a:gd name="T13" fmla="*/ 7 h 26"/>
                <a:gd name="T14" fmla="*/ 0 w 17"/>
                <a:gd name="T15" fmla="*/ 9 h 26"/>
                <a:gd name="T16" fmla="*/ 0 w 17"/>
                <a:gd name="T17" fmla="*/ 10 h 26"/>
                <a:gd name="T18" fmla="*/ 1 w 17"/>
                <a:gd name="T19" fmla="*/ 1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" h="26"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2" y="16"/>
                    <a:pt x="3" y="19"/>
                    <a:pt x="5" y="21"/>
                  </a:cubicBezTo>
                  <a:cubicBezTo>
                    <a:pt x="9" y="26"/>
                    <a:pt x="13" y="25"/>
                    <a:pt x="17" y="22"/>
                  </a:cubicBezTo>
                  <a:cubicBezTo>
                    <a:pt x="17" y="16"/>
                    <a:pt x="17" y="11"/>
                    <a:pt x="16" y="5"/>
                  </a:cubicBezTo>
                  <a:cubicBezTo>
                    <a:pt x="16" y="4"/>
                    <a:pt x="16" y="3"/>
                    <a:pt x="15" y="2"/>
                  </a:cubicBezTo>
                  <a:cubicBezTo>
                    <a:pt x="10" y="0"/>
                    <a:pt x="3" y="3"/>
                    <a:pt x="1" y="7"/>
                  </a:cubicBezTo>
                  <a:cubicBezTo>
                    <a:pt x="0" y="8"/>
                    <a:pt x="0" y="8"/>
                    <a:pt x="0" y="9"/>
                  </a:cubicBezTo>
                  <a:cubicBezTo>
                    <a:pt x="0" y="9"/>
                    <a:pt x="0" y="10"/>
                    <a:pt x="0" y="10"/>
                  </a:cubicBezTo>
                  <a:cubicBezTo>
                    <a:pt x="0" y="11"/>
                    <a:pt x="0" y="12"/>
                    <a:pt x="1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93" name="Group 92"/>
          <p:cNvGrpSpPr/>
          <p:nvPr/>
        </p:nvGrpSpPr>
        <p:grpSpPr>
          <a:xfrm>
            <a:off x="8398453" y="3054383"/>
            <a:ext cx="1273471" cy="460342"/>
            <a:chOff x="10196513" y="4424363"/>
            <a:chExt cx="1409700" cy="509587"/>
          </a:xfrm>
          <a:solidFill>
            <a:srgbClr val="9CDCFF"/>
          </a:solidFill>
        </p:grpSpPr>
        <p:sp>
          <p:nvSpPr>
            <p:cNvPr id="86" name="Freeform 57"/>
            <p:cNvSpPr>
              <a:spLocks noEditPoints="1"/>
            </p:cNvSpPr>
            <p:nvPr/>
          </p:nvSpPr>
          <p:spPr bwMode="auto">
            <a:xfrm>
              <a:off x="10196513" y="4424363"/>
              <a:ext cx="962025" cy="509587"/>
            </a:xfrm>
            <a:custGeom>
              <a:avLst/>
              <a:gdLst>
                <a:gd name="T0" fmla="*/ 657 w 661"/>
                <a:gd name="T1" fmla="*/ 113 h 348"/>
                <a:gd name="T2" fmla="*/ 614 w 661"/>
                <a:gd name="T3" fmla="*/ 95 h 348"/>
                <a:gd name="T4" fmla="*/ 554 w 661"/>
                <a:gd name="T5" fmla="*/ 93 h 348"/>
                <a:gd name="T6" fmla="*/ 502 w 661"/>
                <a:gd name="T7" fmla="*/ 54 h 348"/>
                <a:gd name="T8" fmla="*/ 431 w 661"/>
                <a:gd name="T9" fmla="*/ 3 h 348"/>
                <a:gd name="T10" fmla="*/ 302 w 661"/>
                <a:gd name="T11" fmla="*/ 1 h 348"/>
                <a:gd name="T12" fmla="*/ 169 w 661"/>
                <a:gd name="T13" fmla="*/ 6 h 348"/>
                <a:gd name="T14" fmla="*/ 56 w 661"/>
                <a:gd name="T15" fmla="*/ 48 h 348"/>
                <a:gd name="T16" fmla="*/ 6 w 661"/>
                <a:gd name="T17" fmla="*/ 153 h 348"/>
                <a:gd name="T18" fmla="*/ 36 w 661"/>
                <a:gd name="T19" fmla="*/ 291 h 348"/>
                <a:gd name="T20" fmla="*/ 157 w 661"/>
                <a:gd name="T21" fmla="*/ 333 h 348"/>
                <a:gd name="T22" fmla="*/ 285 w 661"/>
                <a:gd name="T23" fmla="*/ 344 h 348"/>
                <a:gd name="T24" fmla="*/ 429 w 661"/>
                <a:gd name="T25" fmla="*/ 347 h 348"/>
                <a:gd name="T26" fmla="*/ 503 w 661"/>
                <a:gd name="T27" fmla="*/ 344 h 348"/>
                <a:gd name="T28" fmla="*/ 536 w 661"/>
                <a:gd name="T29" fmla="*/ 298 h 348"/>
                <a:gd name="T30" fmla="*/ 553 w 661"/>
                <a:gd name="T31" fmla="*/ 260 h 348"/>
                <a:gd name="T32" fmla="*/ 660 w 661"/>
                <a:gd name="T33" fmla="*/ 260 h 348"/>
                <a:gd name="T34" fmla="*/ 485 w 661"/>
                <a:gd name="T35" fmla="*/ 322 h 348"/>
                <a:gd name="T36" fmla="*/ 320 w 661"/>
                <a:gd name="T37" fmla="*/ 327 h 348"/>
                <a:gd name="T38" fmla="*/ 174 w 661"/>
                <a:gd name="T39" fmla="*/ 317 h 348"/>
                <a:gd name="T40" fmla="*/ 44 w 661"/>
                <a:gd name="T41" fmla="*/ 266 h 348"/>
                <a:gd name="T42" fmla="*/ 25 w 661"/>
                <a:gd name="T43" fmla="*/ 163 h 348"/>
                <a:gd name="T44" fmla="*/ 137 w 661"/>
                <a:gd name="T45" fmla="*/ 30 h 348"/>
                <a:gd name="T46" fmla="*/ 252 w 661"/>
                <a:gd name="T47" fmla="*/ 20 h 348"/>
                <a:gd name="T48" fmla="*/ 414 w 661"/>
                <a:gd name="T49" fmla="*/ 20 h 348"/>
                <a:gd name="T50" fmla="*/ 483 w 661"/>
                <a:gd name="T51" fmla="*/ 89 h 348"/>
                <a:gd name="T52" fmla="*/ 485 w 661"/>
                <a:gd name="T53" fmla="*/ 322 h 348"/>
                <a:gd name="T54" fmla="*/ 505 w 661"/>
                <a:gd name="T55" fmla="*/ 217 h 348"/>
                <a:gd name="T56" fmla="*/ 507 w 661"/>
                <a:gd name="T57" fmla="*/ 77 h 348"/>
                <a:gd name="T58" fmla="*/ 536 w 661"/>
                <a:gd name="T59" fmla="*/ 166 h 348"/>
                <a:gd name="T60" fmla="*/ 508 w 661"/>
                <a:gd name="T61" fmla="*/ 275 h 348"/>
                <a:gd name="T62" fmla="*/ 587 w 661"/>
                <a:gd name="T63" fmla="*/ 247 h 348"/>
                <a:gd name="T64" fmla="*/ 556 w 661"/>
                <a:gd name="T65" fmla="*/ 246 h 348"/>
                <a:gd name="T66" fmla="*/ 556 w 661"/>
                <a:gd name="T67" fmla="*/ 141 h 348"/>
                <a:gd name="T68" fmla="*/ 555 w 661"/>
                <a:gd name="T69" fmla="*/ 117 h 348"/>
                <a:gd name="T70" fmla="*/ 567 w 661"/>
                <a:gd name="T71" fmla="*/ 106 h 348"/>
                <a:gd name="T72" fmla="*/ 643 w 661"/>
                <a:gd name="T73" fmla="*/ 108 h 348"/>
                <a:gd name="T74" fmla="*/ 644 w 661"/>
                <a:gd name="T75" fmla="*/ 157 h 348"/>
                <a:gd name="T76" fmla="*/ 646 w 661"/>
                <a:gd name="T77" fmla="*/ 246 h 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661" h="348">
                  <a:moveTo>
                    <a:pt x="659" y="183"/>
                  </a:moveTo>
                  <a:cubicBezTo>
                    <a:pt x="656" y="168"/>
                    <a:pt x="659" y="121"/>
                    <a:pt x="657" y="113"/>
                  </a:cubicBezTo>
                  <a:cubicBezTo>
                    <a:pt x="657" y="112"/>
                    <a:pt x="658" y="97"/>
                    <a:pt x="657" y="96"/>
                  </a:cubicBezTo>
                  <a:cubicBezTo>
                    <a:pt x="648" y="95"/>
                    <a:pt x="621" y="95"/>
                    <a:pt x="614" y="95"/>
                  </a:cubicBezTo>
                  <a:cubicBezTo>
                    <a:pt x="606" y="95"/>
                    <a:pt x="582" y="94"/>
                    <a:pt x="582" y="94"/>
                  </a:cubicBezTo>
                  <a:cubicBezTo>
                    <a:pt x="578" y="95"/>
                    <a:pt x="560" y="94"/>
                    <a:pt x="554" y="93"/>
                  </a:cubicBezTo>
                  <a:cubicBezTo>
                    <a:pt x="553" y="84"/>
                    <a:pt x="551" y="63"/>
                    <a:pt x="548" y="59"/>
                  </a:cubicBezTo>
                  <a:cubicBezTo>
                    <a:pt x="532" y="58"/>
                    <a:pt x="515" y="54"/>
                    <a:pt x="502" y="54"/>
                  </a:cubicBezTo>
                  <a:cubicBezTo>
                    <a:pt x="499" y="34"/>
                    <a:pt x="500" y="14"/>
                    <a:pt x="498" y="7"/>
                  </a:cubicBezTo>
                  <a:cubicBezTo>
                    <a:pt x="487" y="5"/>
                    <a:pt x="436" y="4"/>
                    <a:pt x="431" y="3"/>
                  </a:cubicBezTo>
                  <a:cubicBezTo>
                    <a:pt x="419" y="1"/>
                    <a:pt x="366" y="0"/>
                    <a:pt x="356" y="0"/>
                  </a:cubicBezTo>
                  <a:cubicBezTo>
                    <a:pt x="343" y="1"/>
                    <a:pt x="307" y="2"/>
                    <a:pt x="302" y="1"/>
                  </a:cubicBezTo>
                  <a:cubicBezTo>
                    <a:pt x="285" y="0"/>
                    <a:pt x="229" y="1"/>
                    <a:pt x="207" y="2"/>
                  </a:cubicBezTo>
                  <a:cubicBezTo>
                    <a:pt x="201" y="2"/>
                    <a:pt x="176" y="6"/>
                    <a:pt x="169" y="6"/>
                  </a:cubicBezTo>
                  <a:cubicBezTo>
                    <a:pt x="161" y="7"/>
                    <a:pt x="127" y="11"/>
                    <a:pt x="117" y="14"/>
                  </a:cubicBezTo>
                  <a:cubicBezTo>
                    <a:pt x="95" y="20"/>
                    <a:pt x="75" y="35"/>
                    <a:pt x="56" y="48"/>
                  </a:cubicBezTo>
                  <a:cubicBezTo>
                    <a:pt x="46" y="55"/>
                    <a:pt x="24" y="88"/>
                    <a:pt x="21" y="98"/>
                  </a:cubicBezTo>
                  <a:cubicBezTo>
                    <a:pt x="15" y="112"/>
                    <a:pt x="9" y="137"/>
                    <a:pt x="6" y="153"/>
                  </a:cubicBezTo>
                  <a:cubicBezTo>
                    <a:pt x="0" y="195"/>
                    <a:pt x="7" y="218"/>
                    <a:pt x="10" y="241"/>
                  </a:cubicBezTo>
                  <a:cubicBezTo>
                    <a:pt x="15" y="262"/>
                    <a:pt x="29" y="280"/>
                    <a:pt x="36" y="291"/>
                  </a:cubicBezTo>
                  <a:cubicBezTo>
                    <a:pt x="51" y="300"/>
                    <a:pt x="77" y="317"/>
                    <a:pt x="93" y="320"/>
                  </a:cubicBezTo>
                  <a:cubicBezTo>
                    <a:pt x="104" y="322"/>
                    <a:pt x="143" y="329"/>
                    <a:pt x="157" y="333"/>
                  </a:cubicBezTo>
                  <a:cubicBezTo>
                    <a:pt x="177" y="335"/>
                    <a:pt x="209" y="343"/>
                    <a:pt x="230" y="342"/>
                  </a:cubicBezTo>
                  <a:cubicBezTo>
                    <a:pt x="249" y="341"/>
                    <a:pt x="268" y="343"/>
                    <a:pt x="285" y="344"/>
                  </a:cubicBezTo>
                  <a:cubicBezTo>
                    <a:pt x="295" y="344"/>
                    <a:pt x="338" y="347"/>
                    <a:pt x="351" y="348"/>
                  </a:cubicBezTo>
                  <a:cubicBezTo>
                    <a:pt x="357" y="348"/>
                    <a:pt x="417" y="347"/>
                    <a:pt x="429" y="347"/>
                  </a:cubicBezTo>
                  <a:cubicBezTo>
                    <a:pt x="440" y="347"/>
                    <a:pt x="453" y="345"/>
                    <a:pt x="464" y="344"/>
                  </a:cubicBezTo>
                  <a:cubicBezTo>
                    <a:pt x="478" y="342"/>
                    <a:pt x="499" y="344"/>
                    <a:pt x="503" y="344"/>
                  </a:cubicBezTo>
                  <a:cubicBezTo>
                    <a:pt x="505" y="341"/>
                    <a:pt x="502" y="310"/>
                    <a:pt x="508" y="298"/>
                  </a:cubicBezTo>
                  <a:cubicBezTo>
                    <a:pt x="536" y="298"/>
                    <a:pt x="536" y="298"/>
                    <a:pt x="536" y="298"/>
                  </a:cubicBezTo>
                  <a:cubicBezTo>
                    <a:pt x="543" y="294"/>
                    <a:pt x="549" y="294"/>
                    <a:pt x="553" y="283"/>
                  </a:cubicBezTo>
                  <a:cubicBezTo>
                    <a:pt x="553" y="260"/>
                    <a:pt x="553" y="260"/>
                    <a:pt x="553" y="260"/>
                  </a:cubicBezTo>
                  <a:cubicBezTo>
                    <a:pt x="565" y="260"/>
                    <a:pt x="593" y="260"/>
                    <a:pt x="603" y="260"/>
                  </a:cubicBezTo>
                  <a:cubicBezTo>
                    <a:pt x="620" y="260"/>
                    <a:pt x="653" y="262"/>
                    <a:pt x="660" y="260"/>
                  </a:cubicBezTo>
                  <a:cubicBezTo>
                    <a:pt x="659" y="240"/>
                    <a:pt x="661" y="199"/>
                    <a:pt x="659" y="183"/>
                  </a:cubicBezTo>
                  <a:close/>
                  <a:moveTo>
                    <a:pt x="485" y="322"/>
                  </a:moveTo>
                  <a:cubicBezTo>
                    <a:pt x="479" y="327"/>
                    <a:pt x="427" y="328"/>
                    <a:pt x="423" y="328"/>
                  </a:cubicBezTo>
                  <a:cubicBezTo>
                    <a:pt x="393" y="328"/>
                    <a:pt x="324" y="329"/>
                    <a:pt x="320" y="327"/>
                  </a:cubicBezTo>
                  <a:cubicBezTo>
                    <a:pt x="312" y="323"/>
                    <a:pt x="251" y="323"/>
                    <a:pt x="247" y="323"/>
                  </a:cubicBezTo>
                  <a:cubicBezTo>
                    <a:pt x="233" y="323"/>
                    <a:pt x="190" y="319"/>
                    <a:pt x="174" y="317"/>
                  </a:cubicBezTo>
                  <a:cubicBezTo>
                    <a:pt x="153" y="313"/>
                    <a:pt x="113" y="303"/>
                    <a:pt x="92" y="297"/>
                  </a:cubicBezTo>
                  <a:cubicBezTo>
                    <a:pt x="72" y="292"/>
                    <a:pt x="59" y="278"/>
                    <a:pt x="44" y="266"/>
                  </a:cubicBezTo>
                  <a:cubicBezTo>
                    <a:pt x="39" y="262"/>
                    <a:pt x="36" y="256"/>
                    <a:pt x="34" y="250"/>
                  </a:cubicBezTo>
                  <a:cubicBezTo>
                    <a:pt x="26" y="224"/>
                    <a:pt x="20" y="191"/>
                    <a:pt x="25" y="163"/>
                  </a:cubicBezTo>
                  <a:cubicBezTo>
                    <a:pt x="27" y="149"/>
                    <a:pt x="35" y="109"/>
                    <a:pt x="47" y="89"/>
                  </a:cubicBezTo>
                  <a:cubicBezTo>
                    <a:pt x="64" y="60"/>
                    <a:pt x="101" y="40"/>
                    <a:pt x="137" y="30"/>
                  </a:cubicBezTo>
                  <a:cubicBezTo>
                    <a:pt x="142" y="28"/>
                    <a:pt x="191" y="24"/>
                    <a:pt x="197" y="23"/>
                  </a:cubicBezTo>
                  <a:cubicBezTo>
                    <a:pt x="202" y="23"/>
                    <a:pt x="239" y="22"/>
                    <a:pt x="252" y="20"/>
                  </a:cubicBezTo>
                  <a:cubicBezTo>
                    <a:pt x="264" y="19"/>
                    <a:pt x="301" y="20"/>
                    <a:pt x="308" y="20"/>
                  </a:cubicBezTo>
                  <a:cubicBezTo>
                    <a:pt x="343" y="20"/>
                    <a:pt x="378" y="20"/>
                    <a:pt x="414" y="20"/>
                  </a:cubicBezTo>
                  <a:cubicBezTo>
                    <a:pt x="422" y="20"/>
                    <a:pt x="470" y="25"/>
                    <a:pt x="476" y="27"/>
                  </a:cubicBezTo>
                  <a:cubicBezTo>
                    <a:pt x="488" y="35"/>
                    <a:pt x="482" y="72"/>
                    <a:pt x="483" y="89"/>
                  </a:cubicBezTo>
                  <a:cubicBezTo>
                    <a:pt x="484" y="99"/>
                    <a:pt x="485" y="215"/>
                    <a:pt x="486" y="221"/>
                  </a:cubicBezTo>
                  <a:cubicBezTo>
                    <a:pt x="486" y="238"/>
                    <a:pt x="487" y="308"/>
                    <a:pt x="485" y="322"/>
                  </a:cubicBezTo>
                  <a:close/>
                  <a:moveTo>
                    <a:pt x="508" y="275"/>
                  </a:moveTo>
                  <a:cubicBezTo>
                    <a:pt x="505" y="265"/>
                    <a:pt x="508" y="228"/>
                    <a:pt x="505" y="217"/>
                  </a:cubicBezTo>
                  <a:cubicBezTo>
                    <a:pt x="508" y="189"/>
                    <a:pt x="506" y="177"/>
                    <a:pt x="506" y="166"/>
                  </a:cubicBezTo>
                  <a:cubicBezTo>
                    <a:pt x="506" y="155"/>
                    <a:pt x="507" y="83"/>
                    <a:pt x="507" y="77"/>
                  </a:cubicBezTo>
                  <a:cubicBezTo>
                    <a:pt x="518" y="73"/>
                    <a:pt x="525" y="70"/>
                    <a:pt x="534" y="77"/>
                  </a:cubicBezTo>
                  <a:cubicBezTo>
                    <a:pt x="536" y="90"/>
                    <a:pt x="536" y="153"/>
                    <a:pt x="536" y="166"/>
                  </a:cubicBezTo>
                  <a:cubicBezTo>
                    <a:pt x="535" y="193"/>
                    <a:pt x="537" y="266"/>
                    <a:pt x="538" y="273"/>
                  </a:cubicBezTo>
                  <a:cubicBezTo>
                    <a:pt x="524" y="280"/>
                    <a:pt x="521" y="276"/>
                    <a:pt x="508" y="275"/>
                  </a:cubicBezTo>
                  <a:close/>
                  <a:moveTo>
                    <a:pt x="623" y="247"/>
                  </a:moveTo>
                  <a:cubicBezTo>
                    <a:pt x="611" y="249"/>
                    <a:pt x="596" y="247"/>
                    <a:pt x="587" y="247"/>
                  </a:cubicBezTo>
                  <a:cubicBezTo>
                    <a:pt x="581" y="247"/>
                    <a:pt x="579" y="246"/>
                    <a:pt x="572" y="246"/>
                  </a:cubicBezTo>
                  <a:cubicBezTo>
                    <a:pt x="567" y="246"/>
                    <a:pt x="563" y="247"/>
                    <a:pt x="556" y="246"/>
                  </a:cubicBezTo>
                  <a:cubicBezTo>
                    <a:pt x="554" y="244"/>
                    <a:pt x="556" y="225"/>
                    <a:pt x="556" y="221"/>
                  </a:cubicBezTo>
                  <a:cubicBezTo>
                    <a:pt x="552" y="206"/>
                    <a:pt x="556" y="156"/>
                    <a:pt x="556" y="141"/>
                  </a:cubicBezTo>
                  <a:cubicBezTo>
                    <a:pt x="557" y="137"/>
                    <a:pt x="555" y="123"/>
                    <a:pt x="555" y="118"/>
                  </a:cubicBezTo>
                  <a:cubicBezTo>
                    <a:pt x="555" y="118"/>
                    <a:pt x="555" y="117"/>
                    <a:pt x="555" y="117"/>
                  </a:cubicBezTo>
                  <a:cubicBezTo>
                    <a:pt x="555" y="117"/>
                    <a:pt x="555" y="106"/>
                    <a:pt x="556" y="106"/>
                  </a:cubicBezTo>
                  <a:cubicBezTo>
                    <a:pt x="567" y="106"/>
                    <a:pt x="567" y="106"/>
                    <a:pt x="567" y="106"/>
                  </a:cubicBezTo>
                  <a:cubicBezTo>
                    <a:pt x="568" y="106"/>
                    <a:pt x="590" y="107"/>
                    <a:pt x="600" y="107"/>
                  </a:cubicBezTo>
                  <a:cubicBezTo>
                    <a:pt x="600" y="107"/>
                    <a:pt x="641" y="108"/>
                    <a:pt x="643" y="108"/>
                  </a:cubicBezTo>
                  <a:cubicBezTo>
                    <a:pt x="643" y="112"/>
                    <a:pt x="643" y="116"/>
                    <a:pt x="644" y="125"/>
                  </a:cubicBezTo>
                  <a:cubicBezTo>
                    <a:pt x="644" y="131"/>
                    <a:pt x="644" y="151"/>
                    <a:pt x="644" y="157"/>
                  </a:cubicBezTo>
                  <a:cubicBezTo>
                    <a:pt x="645" y="182"/>
                    <a:pt x="645" y="192"/>
                    <a:pt x="645" y="217"/>
                  </a:cubicBezTo>
                  <a:cubicBezTo>
                    <a:pt x="645" y="223"/>
                    <a:pt x="645" y="240"/>
                    <a:pt x="646" y="246"/>
                  </a:cubicBezTo>
                  <a:cubicBezTo>
                    <a:pt x="640" y="248"/>
                    <a:pt x="630" y="247"/>
                    <a:pt x="623" y="2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7" name="Freeform 58"/>
            <p:cNvSpPr>
              <a:spLocks noEditPoints="1"/>
            </p:cNvSpPr>
            <p:nvPr/>
          </p:nvSpPr>
          <p:spPr bwMode="auto">
            <a:xfrm>
              <a:off x="11228388" y="4438650"/>
              <a:ext cx="377825" cy="485775"/>
            </a:xfrm>
            <a:custGeom>
              <a:avLst/>
              <a:gdLst>
                <a:gd name="T0" fmla="*/ 124 w 259"/>
                <a:gd name="T1" fmla="*/ 326 h 331"/>
                <a:gd name="T2" fmla="*/ 66 w 259"/>
                <a:gd name="T3" fmla="*/ 329 h 331"/>
                <a:gd name="T4" fmla="*/ 7 w 259"/>
                <a:gd name="T5" fmla="*/ 330 h 331"/>
                <a:gd name="T6" fmla="*/ 5 w 259"/>
                <a:gd name="T7" fmla="*/ 313 h 331"/>
                <a:gd name="T8" fmla="*/ 3 w 259"/>
                <a:gd name="T9" fmla="*/ 279 h 331"/>
                <a:gd name="T10" fmla="*/ 3 w 259"/>
                <a:gd name="T11" fmla="*/ 214 h 331"/>
                <a:gd name="T12" fmla="*/ 4 w 259"/>
                <a:gd name="T13" fmla="*/ 100 h 331"/>
                <a:gd name="T14" fmla="*/ 2 w 259"/>
                <a:gd name="T15" fmla="*/ 44 h 331"/>
                <a:gd name="T16" fmla="*/ 1 w 259"/>
                <a:gd name="T17" fmla="*/ 2 h 331"/>
                <a:gd name="T18" fmla="*/ 87 w 259"/>
                <a:gd name="T19" fmla="*/ 0 h 331"/>
                <a:gd name="T20" fmla="*/ 167 w 259"/>
                <a:gd name="T21" fmla="*/ 17 h 331"/>
                <a:gd name="T22" fmla="*/ 204 w 259"/>
                <a:gd name="T23" fmla="*/ 34 h 331"/>
                <a:gd name="T24" fmla="*/ 227 w 259"/>
                <a:gd name="T25" fmla="*/ 51 h 331"/>
                <a:gd name="T26" fmla="*/ 249 w 259"/>
                <a:gd name="T27" fmla="*/ 89 h 331"/>
                <a:gd name="T28" fmla="*/ 258 w 259"/>
                <a:gd name="T29" fmla="*/ 138 h 331"/>
                <a:gd name="T30" fmla="*/ 259 w 259"/>
                <a:gd name="T31" fmla="*/ 161 h 331"/>
                <a:gd name="T32" fmla="*/ 258 w 259"/>
                <a:gd name="T33" fmla="*/ 182 h 331"/>
                <a:gd name="T34" fmla="*/ 245 w 259"/>
                <a:gd name="T35" fmla="*/ 244 h 331"/>
                <a:gd name="T36" fmla="*/ 215 w 259"/>
                <a:gd name="T37" fmla="*/ 284 h 331"/>
                <a:gd name="T38" fmla="*/ 202 w 259"/>
                <a:gd name="T39" fmla="*/ 297 h 331"/>
                <a:gd name="T40" fmla="*/ 173 w 259"/>
                <a:gd name="T41" fmla="*/ 314 h 331"/>
                <a:gd name="T42" fmla="*/ 124 w 259"/>
                <a:gd name="T43" fmla="*/ 326 h 331"/>
                <a:gd name="T44" fmla="*/ 30 w 259"/>
                <a:gd name="T45" fmla="*/ 307 h 331"/>
                <a:gd name="T46" fmla="*/ 72 w 259"/>
                <a:gd name="T47" fmla="*/ 308 h 331"/>
                <a:gd name="T48" fmla="*/ 120 w 259"/>
                <a:gd name="T49" fmla="*/ 306 h 331"/>
                <a:gd name="T50" fmla="*/ 179 w 259"/>
                <a:gd name="T51" fmla="*/ 290 h 331"/>
                <a:gd name="T52" fmla="*/ 229 w 259"/>
                <a:gd name="T53" fmla="*/ 231 h 331"/>
                <a:gd name="T54" fmla="*/ 241 w 259"/>
                <a:gd name="T55" fmla="*/ 169 h 331"/>
                <a:gd name="T56" fmla="*/ 236 w 259"/>
                <a:gd name="T57" fmla="*/ 117 h 331"/>
                <a:gd name="T58" fmla="*/ 206 w 259"/>
                <a:gd name="T59" fmla="*/ 57 h 331"/>
                <a:gd name="T60" fmla="*/ 151 w 259"/>
                <a:gd name="T61" fmla="*/ 30 h 331"/>
                <a:gd name="T62" fmla="*/ 87 w 259"/>
                <a:gd name="T63" fmla="*/ 19 h 331"/>
                <a:gd name="T64" fmla="*/ 21 w 259"/>
                <a:gd name="T65" fmla="*/ 19 h 331"/>
                <a:gd name="T66" fmla="*/ 24 w 259"/>
                <a:gd name="T67" fmla="*/ 65 h 331"/>
                <a:gd name="T68" fmla="*/ 29 w 259"/>
                <a:gd name="T69" fmla="*/ 261 h 331"/>
                <a:gd name="T70" fmla="*/ 30 w 259"/>
                <a:gd name="T71" fmla="*/ 307 h 3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59" h="331">
                  <a:moveTo>
                    <a:pt x="124" y="326"/>
                  </a:moveTo>
                  <a:cubicBezTo>
                    <a:pt x="108" y="328"/>
                    <a:pt x="84" y="331"/>
                    <a:pt x="66" y="329"/>
                  </a:cubicBezTo>
                  <a:cubicBezTo>
                    <a:pt x="49" y="327"/>
                    <a:pt x="7" y="331"/>
                    <a:pt x="7" y="330"/>
                  </a:cubicBezTo>
                  <a:cubicBezTo>
                    <a:pt x="4" y="325"/>
                    <a:pt x="7" y="317"/>
                    <a:pt x="5" y="313"/>
                  </a:cubicBezTo>
                  <a:cubicBezTo>
                    <a:pt x="5" y="301"/>
                    <a:pt x="3" y="290"/>
                    <a:pt x="3" y="279"/>
                  </a:cubicBezTo>
                  <a:cubicBezTo>
                    <a:pt x="3" y="270"/>
                    <a:pt x="3" y="219"/>
                    <a:pt x="3" y="214"/>
                  </a:cubicBezTo>
                  <a:cubicBezTo>
                    <a:pt x="3" y="168"/>
                    <a:pt x="3" y="146"/>
                    <a:pt x="4" y="100"/>
                  </a:cubicBezTo>
                  <a:cubicBezTo>
                    <a:pt x="4" y="81"/>
                    <a:pt x="5" y="62"/>
                    <a:pt x="2" y="44"/>
                  </a:cubicBezTo>
                  <a:cubicBezTo>
                    <a:pt x="0" y="34"/>
                    <a:pt x="1" y="22"/>
                    <a:pt x="1" y="2"/>
                  </a:cubicBezTo>
                  <a:cubicBezTo>
                    <a:pt x="7" y="2"/>
                    <a:pt x="61" y="0"/>
                    <a:pt x="87" y="0"/>
                  </a:cubicBezTo>
                  <a:cubicBezTo>
                    <a:pt x="114" y="1"/>
                    <a:pt x="141" y="7"/>
                    <a:pt x="167" y="17"/>
                  </a:cubicBezTo>
                  <a:cubicBezTo>
                    <a:pt x="179" y="22"/>
                    <a:pt x="192" y="27"/>
                    <a:pt x="204" y="34"/>
                  </a:cubicBezTo>
                  <a:cubicBezTo>
                    <a:pt x="213" y="38"/>
                    <a:pt x="220" y="44"/>
                    <a:pt x="227" y="51"/>
                  </a:cubicBezTo>
                  <a:cubicBezTo>
                    <a:pt x="238" y="61"/>
                    <a:pt x="246" y="74"/>
                    <a:pt x="249" y="89"/>
                  </a:cubicBezTo>
                  <a:cubicBezTo>
                    <a:pt x="253" y="105"/>
                    <a:pt x="259" y="121"/>
                    <a:pt x="258" y="138"/>
                  </a:cubicBezTo>
                  <a:cubicBezTo>
                    <a:pt x="258" y="145"/>
                    <a:pt x="259" y="153"/>
                    <a:pt x="259" y="161"/>
                  </a:cubicBezTo>
                  <a:cubicBezTo>
                    <a:pt x="259" y="168"/>
                    <a:pt x="258" y="175"/>
                    <a:pt x="258" y="182"/>
                  </a:cubicBezTo>
                  <a:cubicBezTo>
                    <a:pt x="258" y="202"/>
                    <a:pt x="254" y="227"/>
                    <a:pt x="245" y="244"/>
                  </a:cubicBezTo>
                  <a:cubicBezTo>
                    <a:pt x="240" y="252"/>
                    <a:pt x="227" y="274"/>
                    <a:pt x="215" y="284"/>
                  </a:cubicBezTo>
                  <a:cubicBezTo>
                    <a:pt x="211" y="289"/>
                    <a:pt x="207" y="293"/>
                    <a:pt x="202" y="297"/>
                  </a:cubicBezTo>
                  <a:cubicBezTo>
                    <a:pt x="193" y="303"/>
                    <a:pt x="183" y="308"/>
                    <a:pt x="173" y="314"/>
                  </a:cubicBezTo>
                  <a:cubicBezTo>
                    <a:pt x="165" y="319"/>
                    <a:pt x="128" y="325"/>
                    <a:pt x="124" y="326"/>
                  </a:cubicBezTo>
                  <a:close/>
                  <a:moveTo>
                    <a:pt x="30" y="307"/>
                  </a:moveTo>
                  <a:cubicBezTo>
                    <a:pt x="43" y="310"/>
                    <a:pt x="61" y="307"/>
                    <a:pt x="72" y="308"/>
                  </a:cubicBezTo>
                  <a:cubicBezTo>
                    <a:pt x="86" y="309"/>
                    <a:pt x="106" y="305"/>
                    <a:pt x="120" y="306"/>
                  </a:cubicBezTo>
                  <a:cubicBezTo>
                    <a:pt x="144" y="303"/>
                    <a:pt x="175" y="293"/>
                    <a:pt x="179" y="290"/>
                  </a:cubicBezTo>
                  <a:cubicBezTo>
                    <a:pt x="200" y="277"/>
                    <a:pt x="223" y="256"/>
                    <a:pt x="229" y="231"/>
                  </a:cubicBezTo>
                  <a:cubicBezTo>
                    <a:pt x="231" y="223"/>
                    <a:pt x="239" y="185"/>
                    <a:pt x="241" y="169"/>
                  </a:cubicBezTo>
                  <a:cubicBezTo>
                    <a:pt x="242" y="150"/>
                    <a:pt x="237" y="132"/>
                    <a:pt x="236" y="117"/>
                  </a:cubicBezTo>
                  <a:cubicBezTo>
                    <a:pt x="229" y="89"/>
                    <a:pt x="210" y="60"/>
                    <a:pt x="206" y="57"/>
                  </a:cubicBezTo>
                  <a:cubicBezTo>
                    <a:pt x="186" y="44"/>
                    <a:pt x="173" y="36"/>
                    <a:pt x="151" y="30"/>
                  </a:cubicBezTo>
                  <a:cubicBezTo>
                    <a:pt x="133" y="25"/>
                    <a:pt x="106" y="18"/>
                    <a:pt x="87" y="19"/>
                  </a:cubicBezTo>
                  <a:cubicBezTo>
                    <a:pt x="69" y="21"/>
                    <a:pt x="31" y="17"/>
                    <a:pt x="21" y="19"/>
                  </a:cubicBezTo>
                  <a:cubicBezTo>
                    <a:pt x="24" y="34"/>
                    <a:pt x="24" y="53"/>
                    <a:pt x="24" y="65"/>
                  </a:cubicBezTo>
                  <a:cubicBezTo>
                    <a:pt x="24" y="67"/>
                    <a:pt x="29" y="208"/>
                    <a:pt x="29" y="261"/>
                  </a:cubicBezTo>
                  <a:cubicBezTo>
                    <a:pt x="29" y="272"/>
                    <a:pt x="29" y="295"/>
                    <a:pt x="30" y="30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8" name="Freeform 59"/>
            <p:cNvSpPr>
              <a:spLocks noEditPoints="1"/>
            </p:cNvSpPr>
            <p:nvPr/>
          </p:nvSpPr>
          <p:spPr bwMode="auto">
            <a:xfrm>
              <a:off x="10287000" y="4575175"/>
              <a:ext cx="152400" cy="206375"/>
            </a:xfrm>
            <a:custGeom>
              <a:avLst/>
              <a:gdLst>
                <a:gd name="T0" fmla="*/ 0 w 104"/>
                <a:gd name="T1" fmla="*/ 5 h 141"/>
                <a:gd name="T2" fmla="*/ 11 w 104"/>
                <a:gd name="T3" fmla="*/ 0 h 141"/>
                <a:gd name="T4" fmla="*/ 45 w 104"/>
                <a:gd name="T5" fmla="*/ 4 h 141"/>
                <a:gd name="T6" fmla="*/ 86 w 104"/>
                <a:gd name="T7" fmla="*/ 25 h 141"/>
                <a:gd name="T8" fmla="*/ 104 w 104"/>
                <a:gd name="T9" fmla="*/ 55 h 141"/>
                <a:gd name="T10" fmla="*/ 104 w 104"/>
                <a:gd name="T11" fmla="*/ 90 h 141"/>
                <a:gd name="T12" fmla="*/ 57 w 104"/>
                <a:gd name="T13" fmla="*/ 140 h 141"/>
                <a:gd name="T14" fmla="*/ 12 w 104"/>
                <a:gd name="T15" fmla="*/ 141 h 141"/>
                <a:gd name="T16" fmla="*/ 5 w 104"/>
                <a:gd name="T17" fmla="*/ 134 h 141"/>
                <a:gd name="T18" fmla="*/ 5 w 104"/>
                <a:gd name="T19" fmla="*/ 119 h 141"/>
                <a:gd name="T20" fmla="*/ 11 w 104"/>
                <a:gd name="T21" fmla="*/ 34 h 141"/>
                <a:gd name="T22" fmla="*/ 0 w 104"/>
                <a:gd name="T23" fmla="*/ 20 h 141"/>
                <a:gd name="T24" fmla="*/ 0 w 104"/>
                <a:gd name="T25" fmla="*/ 5 h 141"/>
                <a:gd name="T26" fmla="*/ 32 w 104"/>
                <a:gd name="T27" fmla="*/ 24 h 141"/>
                <a:gd name="T28" fmla="*/ 28 w 104"/>
                <a:gd name="T29" fmla="*/ 116 h 141"/>
                <a:gd name="T30" fmla="*/ 56 w 104"/>
                <a:gd name="T31" fmla="*/ 115 h 141"/>
                <a:gd name="T32" fmla="*/ 83 w 104"/>
                <a:gd name="T33" fmla="*/ 74 h 141"/>
                <a:gd name="T34" fmla="*/ 79 w 104"/>
                <a:gd name="T35" fmla="*/ 49 h 141"/>
                <a:gd name="T36" fmla="*/ 32 w 104"/>
                <a:gd name="T37" fmla="*/ 24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04" h="141">
                  <a:moveTo>
                    <a:pt x="0" y="5"/>
                  </a:moveTo>
                  <a:cubicBezTo>
                    <a:pt x="5" y="3"/>
                    <a:pt x="8" y="1"/>
                    <a:pt x="11" y="0"/>
                  </a:cubicBezTo>
                  <a:cubicBezTo>
                    <a:pt x="16" y="0"/>
                    <a:pt x="40" y="3"/>
                    <a:pt x="45" y="4"/>
                  </a:cubicBezTo>
                  <a:cubicBezTo>
                    <a:pt x="50" y="4"/>
                    <a:pt x="72" y="15"/>
                    <a:pt x="86" y="25"/>
                  </a:cubicBezTo>
                  <a:cubicBezTo>
                    <a:pt x="96" y="31"/>
                    <a:pt x="101" y="43"/>
                    <a:pt x="104" y="55"/>
                  </a:cubicBezTo>
                  <a:cubicBezTo>
                    <a:pt x="104" y="68"/>
                    <a:pt x="104" y="80"/>
                    <a:pt x="104" y="90"/>
                  </a:cubicBezTo>
                  <a:cubicBezTo>
                    <a:pt x="97" y="116"/>
                    <a:pt x="83" y="133"/>
                    <a:pt x="57" y="140"/>
                  </a:cubicBezTo>
                  <a:cubicBezTo>
                    <a:pt x="42" y="141"/>
                    <a:pt x="29" y="141"/>
                    <a:pt x="12" y="141"/>
                  </a:cubicBezTo>
                  <a:cubicBezTo>
                    <a:pt x="10" y="138"/>
                    <a:pt x="7" y="136"/>
                    <a:pt x="5" y="134"/>
                  </a:cubicBezTo>
                  <a:cubicBezTo>
                    <a:pt x="5" y="128"/>
                    <a:pt x="4" y="123"/>
                    <a:pt x="5" y="119"/>
                  </a:cubicBezTo>
                  <a:cubicBezTo>
                    <a:pt x="14" y="91"/>
                    <a:pt x="9" y="63"/>
                    <a:pt x="11" y="34"/>
                  </a:cubicBezTo>
                  <a:cubicBezTo>
                    <a:pt x="7" y="30"/>
                    <a:pt x="4" y="25"/>
                    <a:pt x="0" y="20"/>
                  </a:cubicBezTo>
                  <a:cubicBezTo>
                    <a:pt x="0" y="16"/>
                    <a:pt x="0" y="11"/>
                    <a:pt x="0" y="5"/>
                  </a:cubicBezTo>
                  <a:close/>
                  <a:moveTo>
                    <a:pt x="32" y="24"/>
                  </a:moveTo>
                  <a:cubicBezTo>
                    <a:pt x="31" y="53"/>
                    <a:pt x="28" y="90"/>
                    <a:pt x="28" y="116"/>
                  </a:cubicBezTo>
                  <a:cubicBezTo>
                    <a:pt x="35" y="121"/>
                    <a:pt x="50" y="115"/>
                    <a:pt x="56" y="115"/>
                  </a:cubicBezTo>
                  <a:cubicBezTo>
                    <a:pt x="79" y="110"/>
                    <a:pt x="79" y="92"/>
                    <a:pt x="83" y="74"/>
                  </a:cubicBezTo>
                  <a:cubicBezTo>
                    <a:pt x="83" y="64"/>
                    <a:pt x="80" y="54"/>
                    <a:pt x="79" y="49"/>
                  </a:cubicBezTo>
                  <a:cubicBezTo>
                    <a:pt x="67" y="33"/>
                    <a:pt x="51" y="30"/>
                    <a:pt x="32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9" name="Freeform 60"/>
            <p:cNvSpPr>
              <a:spLocks noEditPoints="1"/>
            </p:cNvSpPr>
            <p:nvPr/>
          </p:nvSpPr>
          <p:spPr bwMode="auto">
            <a:xfrm>
              <a:off x="10439400" y="4595813"/>
              <a:ext cx="173037" cy="206375"/>
            </a:xfrm>
            <a:custGeom>
              <a:avLst/>
              <a:gdLst>
                <a:gd name="T0" fmla="*/ 119 w 119"/>
                <a:gd name="T1" fmla="*/ 134 h 141"/>
                <a:gd name="T2" fmla="*/ 107 w 119"/>
                <a:gd name="T3" fmla="*/ 141 h 141"/>
                <a:gd name="T4" fmla="*/ 93 w 119"/>
                <a:gd name="T5" fmla="*/ 125 h 141"/>
                <a:gd name="T6" fmla="*/ 83 w 119"/>
                <a:gd name="T7" fmla="*/ 91 h 141"/>
                <a:gd name="T8" fmla="*/ 44 w 119"/>
                <a:gd name="T9" fmla="*/ 89 h 141"/>
                <a:gd name="T10" fmla="*/ 23 w 119"/>
                <a:gd name="T11" fmla="*/ 136 h 141"/>
                <a:gd name="T12" fmla="*/ 0 w 119"/>
                <a:gd name="T13" fmla="*/ 123 h 141"/>
                <a:gd name="T14" fmla="*/ 32 w 119"/>
                <a:gd name="T15" fmla="*/ 46 h 141"/>
                <a:gd name="T16" fmla="*/ 54 w 119"/>
                <a:gd name="T17" fmla="*/ 0 h 141"/>
                <a:gd name="T18" fmla="*/ 74 w 119"/>
                <a:gd name="T19" fmla="*/ 1 h 141"/>
                <a:gd name="T20" fmla="*/ 85 w 119"/>
                <a:gd name="T21" fmla="*/ 23 h 141"/>
                <a:gd name="T22" fmla="*/ 100 w 119"/>
                <a:gd name="T23" fmla="*/ 66 h 141"/>
                <a:gd name="T24" fmla="*/ 110 w 119"/>
                <a:gd name="T25" fmla="*/ 101 h 141"/>
                <a:gd name="T26" fmla="*/ 119 w 119"/>
                <a:gd name="T27" fmla="*/ 134 h 141"/>
                <a:gd name="T28" fmla="*/ 78 w 119"/>
                <a:gd name="T29" fmla="*/ 65 h 141"/>
                <a:gd name="T30" fmla="*/ 63 w 119"/>
                <a:gd name="T31" fmla="*/ 33 h 141"/>
                <a:gd name="T32" fmla="*/ 52 w 119"/>
                <a:gd name="T33" fmla="*/ 66 h 141"/>
                <a:gd name="T34" fmla="*/ 78 w 119"/>
                <a:gd name="T35" fmla="*/ 65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19" h="141">
                  <a:moveTo>
                    <a:pt x="119" y="134"/>
                  </a:moveTo>
                  <a:cubicBezTo>
                    <a:pt x="115" y="137"/>
                    <a:pt x="111" y="139"/>
                    <a:pt x="107" y="141"/>
                  </a:cubicBezTo>
                  <a:cubicBezTo>
                    <a:pt x="100" y="137"/>
                    <a:pt x="95" y="132"/>
                    <a:pt x="93" y="125"/>
                  </a:cubicBezTo>
                  <a:cubicBezTo>
                    <a:pt x="90" y="113"/>
                    <a:pt x="89" y="99"/>
                    <a:pt x="83" y="91"/>
                  </a:cubicBezTo>
                  <a:cubicBezTo>
                    <a:pt x="76" y="87"/>
                    <a:pt x="57" y="89"/>
                    <a:pt x="44" y="89"/>
                  </a:cubicBezTo>
                  <a:cubicBezTo>
                    <a:pt x="39" y="101"/>
                    <a:pt x="28" y="124"/>
                    <a:pt x="23" y="136"/>
                  </a:cubicBezTo>
                  <a:cubicBezTo>
                    <a:pt x="11" y="140"/>
                    <a:pt x="6" y="131"/>
                    <a:pt x="0" y="123"/>
                  </a:cubicBezTo>
                  <a:cubicBezTo>
                    <a:pt x="15" y="99"/>
                    <a:pt x="24" y="73"/>
                    <a:pt x="32" y="46"/>
                  </a:cubicBezTo>
                  <a:cubicBezTo>
                    <a:pt x="34" y="39"/>
                    <a:pt x="46" y="7"/>
                    <a:pt x="54" y="0"/>
                  </a:cubicBezTo>
                  <a:cubicBezTo>
                    <a:pt x="59" y="0"/>
                    <a:pt x="69" y="1"/>
                    <a:pt x="74" y="1"/>
                  </a:cubicBezTo>
                  <a:cubicBezTo>
                    <a:pt x="77" y="5"/>
                    <a:pt x="81" y="19"/>
                    <a:pt x="85" y="23"/>
                  </a:cubicBezTo>
                  <a:cubicBezTo>
                    <a:pt x="89" y="26"/>
                    <a:pt x="96" y="51"/>
                    <a:pt x="100" y="66"/>
                  </a:cubicBezTo>
                  <a:cubicBezTo>
                    <a:pt x="102" y="71"/>
                    <a:pt x="107" y="95"/>
                    <a:pt x="110" y="101"/>
                  </a:cubicBezTo>
                  <a:cubicBezTo>
                    <a:pt x="114" y="111"/>
                    <a:pt x="118" y="122"/>
                    <a:pt x="119" y="134"/>
                  </a:cubicBezTo>
                  <a:close/>
                  <a:moveTo>
                    <a:pt x="78" y="65"/>
                  </a:moveTo>
                  <a:cubicBezTo>
                    <a:pt x="75" y="54"/>
                    <a:pt x="73" y="39"/>
                    <a:pt x="63" y="33"/>
                  </a:cubicBezTo>
                  <a:cubicBezTo>
                    <a:pt x="60" y="42"/>
                    <a:pt x="54" y="56"/>
                    <a:pt x="52" y="66"/>
                  </a:cubicBezTo>
                  <a:cubicBezTo>
                    <a:pt x="61" y="68"/>
                    <a:pt x="69" y="70"/>
                    <a:pt x="78" y="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" name="Freeform 61"/>
            <p:cNvSpPr>
              <a:spLocks noEditPoints="1"/>
            </p:cNvSpPr>
            <p:nvPr/>
          </p:nvSpPr>
          <p:spPr bwMode="auto">
            <a:xfrm>
              <a:off x="10742613" y="4587875"/>
              <a:ext cx="134937" cy="214312"/>
            </a:xfrm>
            <a:custGeom>
              <a:avLst/>
              <a:gdLst>
                <a:gd name="T0" fmla="*/ 39 w 93"/>
                <a:gd name="T1" fmla="*/ 14 h 146"/>
                <a:gd name="T2" fmla="*/ 47 w 93"/>
                <a:gd name="T3" fmla="*/ 3 h 146"/>
                <a:gd name="T4" fmla="*/ 58 w 93"/>
                <a:gd name="T5" fmla="*/ 10 h 146"/>
                <a:gd name="T6" fmla="*/ 76 w 93"/>
                <a:gd name="T7" fmla="*/ 65 h 146"/>
                <a:gd name="T8" fmla="*/ 90 w 93"/>
                <a:gd name="T9" fmla="*/ 116 h 146"/>
                <a:gd name="T10" fmla="*/ 93 w 93"/>
                <a:gd name="T11" fmla="*/ 139 h 146"/>
                <a:gd name="T12" fmla="*/ 74 w 93"/>
                <a:gd name="T13" fmla="*/ 142 h 146"/>
                <a:gd name="T14" fmla="*/ 65 w 93"/>
                <a:gd name="T15" fmla="*/ 104 h 146"/>
                <a:gd name="T16" fmla="*/ 32 w 93"/>
                <a:gd name="T17" fmla="*/ 105 h 146"/>
                <a:gd name="T18" fmla="*/ 20 w 93"/>
                <a:gd name="T19" fmla="*/ 140 h 146"/>
                <a:gd name="T20" fmla="*/ 15 w 93"/>
                <a:gd name="T21" fmla="*/ 145 h 146"/>
                <a:gd name="T22" fmla="*/ 0 w 93"/>
                <a:gd name="T23" fmla="*/ 136 h 146"/>
                <a:gd name="T24" fmla="*/ 6 w 93"/>
                <a:gd name="T25" fmla="*/ 111 h 146"/>
                <a:gd name="T26" fmla="*/ 31 w 93"/>
                <a:gd name="T27" fmla="*/ 42 h 146"/>
                <a:gd name="T28" fmla="*/ 39 w 93"/>
                <a:gd name="T29" fmla="*/ 14 h 146"/>
                <a:gd name="T30" fmla="*/ 54 w 93"/>
                <a:gd name="T31" fmla="*/ 53 h 146"/>
                <a:gd name="T32" fmla="*/ 37 w 93"/>
                <a:gd name="T33" fmla="*/ 88 h 146"/>
                <a:gd name="T34" fmla="*/ 49 w 93"/>
                <a:gd name="T35" fmla="*/ 88 h 146"/>
                <a:gd name="T36" fmla="*/ 65 w 93"/>
                <a:gd name="T37" fmla="*/ 87 h 146"/>
                <a:gd name="T38" fmla="*/ 54 w 93"/>
                <a:gd name="T39" fmla="*/ 5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93" h="146">
                  <a:moveTo>
                    <a:pt x="39" y="14"/>
                  </a:moveTo>
                  <a:cubicBezTo>
                    <a:pt x="42" y="11"/>
                    <a:pt x="44" y="4"/>
                    <a:pt x="47" y="3"/>
                  </a:cubicBezTo>
                  <a:cubicBezTo>
                    <a:pt x="54" y="0"/>
                    <a:pt x="56" y="6"/>
                    <a:pt x="58" y="10"/>
                  </a:cubicBezTo>
                  <a:cubicBezTo>
                    <a:pt x="71" y="30"/>
                    <a:pt x="71" y="44"/>
                    <a:pt x="76" y="65"/>
                  </a:cubicBezTo>
                  <a:cubicBezTo>
                    <a:pt x="80" y="80"/>
                    <a:pt x="84" y="101"/>
                    <a:pt x="90" y="116"/>
                  </a:cubicBezTo>
                  <a:cubicBezTo>
                    <a:pt x="92" y="121"/>
                    <a:pt x="93" y="133"/>
                    <a:pt x="93" y="139"/>
                  </a:cubicBezTo>
                  <a:cubicBezTo>
                    <a:pt x="85" y="144"/>
                    <a:pt x="81" y="143"/>
                    <a:pt x="74" y="142"/>
                  </a:cubicBezTo>
                  <a:cubicBezTo>
                    <a:pt x="69" y="136"/>
                    <a:pt x="69" y="113"/>
                    <a:pt x="65" y="104"/>
                  </a:cubicBezTo>
                  <a:cubicBezTo>
                    <a:pt x="55" y="102"/>
                    <a:pt x="43" y="101"/>
                    <a:pt x="32" y="105"/>
                  </a:cubicBezTo>
                  <a:cubicBezTo>
                    <a:pt x="30" y="112"/>
                    <a:pt x="23" y="129"/>
                    <a:pt x="20" y="140"/>
                  </a:cubicBezTo>
                  <a:cubicBezTo>
                    <a:pt x="18" y="141"/>
                    <a:pt x="18" y="144"/>
                    <a:pt x="15" y="145"/>
                  </a:cubicBezTo>
                  <a:cubicBezTo>
                    <a:pt x="12" y="146"/>
                    <a:pt x="3" y="142"/>
                    <a:pt x="0" y="136"/>
                  </a:cubicBezTo>
                  <a:cubicBezTo>
                    <a:pt x="3" y="129"/>
                    <a:pt x="5" y="118"/>
                    <a:pt x="6" y="111"/>
                  </a:cubicBezTo>
                  <a:cubicBezTo>
                    <a:pt x="11" y="87"/>
                    <a:pt x="22" y="65"/>
                    <a:pt x="31" y="42"/>
                  </a:cubicBezTo>
                  <a:cubicBezTo>
                    <a:pt x="34" y="32"/>
                    <a:pt x="37" y="24"/>
                    <a:pt x="39" y="14"/>
                  </a:cubicBezTo>
                  <a:close/>
                  <a:moveTo>
                    <a:pt x="54" y="53"/>
                  </a:moveTo>
                  <a:cubicBezTo>
                    <a:pt x="48" y="37"/>
                    <a:pt x="35" y="76"/>
                    <a:pt x="37" y="88"/>
                  </a:cubicBezTo>
                  <a:cubicBezTo>
                    <a:pt x="37" y="90"/>
                    <a:pt x="48" y="86"/>
                    <a:pt x="49" y="88"/>
                  </a:cubicBezTo>
                  <a:cubicBezTo>
                    <a:pt x="55" y="88"/>
                    <a:pt x="58" y="90"/>
                    <a:pt x="65" y="87"/>
                  </a:cubicBezTo>
                  <a:cubicBezTo>
                    <a:pt x="63" y="80"/>
                    <a:pt x="56" y="62"/>
                    <a:pt x="54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1" name="Freeform 62"/>
            <p:cNvSpPr>
              <a:spLocks/>
            </p:cNvSpPr>
            <p:nvPr/>
          </p:nvSpPr>
          <p:spPr bwMode="auto">
            <a:xfrm>
              <a:off x="10591800" y="4587875"/>
              <a:ext cx="163512" cy="219075"/>
            </a:xfrm>
            <a:custGeom>
              <a:avLst/>
              <a:gdLst>
                <a:gd name="T0" fmla="*/ 109 w 113"/>
                <a:gd name="T1" fmla="*/ 27 h 149"/>
                <a:gd name="T2" fmla="*/ 69 w 113"/>
                <a:gd name="T3" fmla="*/ 28 h 149"/>
                <a:gd name="T4" fmla="*/ 69 w 113"/>
                <a:gd name="T5" fmla="*/ 84 h 149"/>
                <a:gd name="T6" fmla="*/ 71 w 113"/>
                <a:gd name="T7" fmla="*/ 143 h 149"/>
                <a:gd name="T8" fmla="*/ 51 w 113"/>
                <a:gd name="T9" fmla="*/ 139 h 149"/>
                <a:gd name="T10" fmla="*/ 49 w 113"/>
                <a:gd name="T11" fmla="*/ 132 h 149"/>
                <a:gd name="T12" fmla="*/ 49 w 113"/>
                <a:gd name="T13" fmla="*/ 71 h 149"/>
                <a:gd name="T14" fmla="*/ 44 w 113"/>
                <a:gd name="T15" fmla="*/ 30 h 149"/>
                <a:gd name="T16" fmla="*/ 18 w 113"/>
                <a:gd name="T17" fmla="*/ 27 h 149"/>
                <a:gd name="T18" fmla="*/ 0 w 113"/>
                <a:gd name="T19" fmla="*/ 26 h 149"/>
                <a:gd name="T20" fmla="*/ 0 w 113"/>
                <a:gd name="T21" fmla="*/ 8 h 149"/>
                <a:gd name="T22" fmla="*/ 6 w 113"/>
                <a:gd name="T23" fmla="*/ 4 h 149"/>
                <a:gd name="T24" fmla="*/ 38 w 113"/>
                <a:gd name="T25" fmla="*/ 4 h 149"/>
                <a:gd name="T26" fmla="*/ 110 w 113"/>
                <a:gd name="T27" fmla="*/ 3 h 149"/>
                <a:gd name="T28" fmla="*/ 109 w 113"/>
                <a:gd name="T29" fmla="*/ 27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13" h="149">
                  <a:moveTo>
                    <a:pt x="109" y="27"/>
                  </a:moveTo>
                  <a:cubicBezTo>
                    <a:pt x="97" y="26"/>
                    <a:pt x="84" y="31"/>
                    <a:pt x="69" y="28"/>
                  </a:cubicBezTo>
                  <a:cubicBezTo>
                    <a:pt x="68" y="46"/>
                    <a:pt x="69" y="64"/>
                    <a:pt x="69" y="84"/>
                  </a:cubicBezTo>
                  <a:cubicBezTo>
                    <a:pt x="70" y="108"/>
                    <a:pt x="73" y="136"/>
                    <a:pt x="71" y="143"/>
                  </a:cubicBezTo>
                  <a:cubicBezTo>
                    <a:pt x="61" y="149"/>
                    <a:pt x="56" y="144"/>
                    <a:pt x="51" y="139"/>
                  </a:cubicBezTo>
                  <a:cubicBezTo>
                    <a:pt x="50" y="136"/>
                    <a:pt x="49" y="134"/>
                    <a:pt x="49" y="132"/>
                  </a:cubicBezTo>
                  <a:cubicBezTo>
                    <a:pt x="50" y="116"/>
                    <a:pt x="48" y="87"/>
                    <a:pt x="49" y="71"/>
                  </a:cubicBezTo>
                  <a:cubicBezTo>
                    <a:pt x="50" y="59"/>
                    <a:pt x="47" y="42"/>
                    <a:pt x="44" y="30"/>
                  </a:cubicBezTo>
                  <a:cubicBezTo>
                    <a:pt x="37" y="27"/>
                    <a:pt x="29" y="29"/>
                    <a:pt x="18" y="27"/>
                  </a:cubicBezTo>
                  <a:cubicBezTo>
                    <a:pt x="17" y="27"/>
                    <a:pt x="2" y="28"/>
                    <a:pt x="0" y="26"/>
                  </a:cubicBezTo>
                  <a:cubicBezTo>
                    <a:pt x="0" y="19"/>
                    <a:pt x="0" y="13"/>
                    <a:pt x="0" y="8"/>
                  </a:cubicBezTo>
                  <a:cubicBezTo>
                    <a:pt x="3" y="6"/>
                    <a:pt x="4" y="4"/>
                    <a:pt x="6" y="4"/>
                  </a:cubicBezTo>
                  <a:cubicBezTo>
                    <a:pt x="17" y="4"/>
                    <a:pt x="29" y="4"/>
                    <a:pt x="38" y="4"/>
                  </a:cubicBezTo>
                  <a:cubicBezTo>
                    <a:pt x="69" y="4"/>
                    <a:pt x="95" y="0"/>
                    <a:pt x="110" y="3"/>
                  </a:cubicBezTo>
                  <a:cubicBezTo>
                    <a:pt x="113" y="9"/>
                    <a:pt x="112" y="22"/>
                    <a:pt x="109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2" name="Freeform 63"/>
            <p:cNvSpPr>
              <a:spLocks/>
            </p:cNvSpPr>
            <p:nvPr/>
          </p:nvSpPr>
          <p:spPr bwMode="auto">
            <a:xfrm>
              <a:off x="11060113" y="4597400"/>
              <a:ext cx="33337" cy="80962"/>
            </a:xfrm>
            <a:custGeom>
              <a:avLst/>
              <a:gdLst>
                <a:gd name="T0" fmla="*/ 22 w 23"/>
                <a:gd name="T1" fmla="*/ 28 h 55"/>
                <a:gd name="T2" fmla="*/ 19 w 23"/>
                <a:gd name="T3" fmla="*/ 4 h 55"/>
                <a:gd name="T4" fmla="*/ 13 w 23"/>
                <a:gd name="T5" fmla="*/ 0 h 55"/>
                <a:gd name="T6" fmla="*/ 6 w 23"/>
                <a:gd name="T7" fmla="*/ 2 h 55"/>
                <a:gd name="T8" fmla="*/ 1 w 23"/>
                <a:gd name="T9" fmla="*/ 7 h 55"/>
                <a:gd name="T10" fmla="*/ 2 w 23"/>
                <a:gd name="T11" fmla="*/ 27 h 55"/>
                <a:gd name="T12" fmla="*/ 2 w 23"/>
                <a:gd name="T13" fmla="*/ 27 h 55"/>
                <a:gd name="T14" fmla="*/ 2 w 23"/>
                <a:gd name="T15" fmla="*/ 50 h 55"/>
                <a:gd name="T16" fmla="*/ 12 w 23"/>
                <a:gd name="T17" fmla="*/ 55 h 55"/>
                <a:gd name="T18" fmla="*/ 23 w 23"/>
                <a:gd name="T19" fmla="*/ 50 h 55"/>
                <a:gd name="T20" fmla="*/ 22 w 23"/>
                <a:gd name="T21" fmla="*/ 28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3" h="55">
                  <a:moveTo>
                    <a:pt x="22" y="28"/>
                  </a:moveTo>
                  <a:cubicBezTo>
                    <a:pt x="20" y="22"/>
                    <a:pt x="20" y="5"/>
                    <a:pt x="19" y="4"/>
                  </a:cubicBezTo>
                  <a:cubicBezTo>
                    <a:pt x="19" y="3"/>
                    <a:pt x="13" y="0"/>
                    <a:pt x="13" y="0"/>
                  </a:cubicBezTo>
                  <a:cubicBezTo>
                    <a:pt x="12" y="0"/>
                    <a:pt x="7" y="2"/>
                    <a:pt x="6" y="2"/>
                  </a:cubicBezTo>
                  <a:cubicBezTo>
                    <a:pt x="5" y="2"/>
                    <a:pt x="1" y="5"/>
                    <a:pt x="1" y="7"/>
                  </a:cubicBezTo>
                  <a:cubicBezTo>
                    <a:pt x="0" y="13"/>
                    <a:pt x="2" y="20"/>
                    <a:pt x="2" y="27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3" y="35"/>
                    <a:pt x="3" y="43"/>
                    <a:pt x="2" y="50"/>
                  </a:cubicBezTo>
                  <a:cubicBezTo>
                    <a:pt x="5" y="52"/>
                    <a:pt x="9" y="54"/>
                    <a:pt x="12" y="55"/>
                  </a:cubicBezTo>
                  <a:cubicBezTo>
                    <a:pt x="16" y="53"/>
                    <a:pt x="20" y="51"/>
                    <a:pt x="23" y="50"/>
                  </a:cubicBezTo>
                  <a:cubicBezTo>
                    <a:pt x="23" y="46"/>
                    <a:pt x="23" y="29"/>
                    <a:pt x="22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4739946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b="1" dirty="0"/>
              <a:t>AREA </a:t>
            </a:r>
            <a:r>
              <a:rPr lang="en-US" dirty="0"/>
              <a:t>CHART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Sub title text here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13603" y="916147"/>
            <a:ext cx="11544415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</a:rPr>
              <a:t>PowerPoint offers word processing, outlining, drawing, graphing, and presentation management tools all designed to be easy to use and learn.</a:t>
            </a:r>
          </a:p>
        </p:txBody>
      </p:sp>
      <p:sp>
        <p:nvSpPr>
          <p:cNvPr id="12" name="Rectangle 3"/>
          <p:cNvSpPr txBox="1">
            <a:spLocks noChangeArrowheads="1"/>
          </p:cNvSpPr>
          <p:nvPr/>
        </p:nvSpPr>
        <p:spPr bwMode="auto">
          <a:xfrm>
            <a:off x="1121984" y="1883786"/>
            <a:ext cx="9948032" cy="184666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342900" indent="-342900" eaLnBrk="0" hangingPunct="0">
              <a:spcBef>
                <a:spcPct val="20000"/>
              </a:spcBef>
              <a:buFont typeface="Arial" charset="0"/>
              <a:buNone/>
              <a:defRPr lang="en-US" altLang="ko-KR" sz="2000" dirty="0" smtClean="0">
                <a:latin typeface="Microsoft Sans Serif" pitchFamily="34" charset="0"/>
                <a:ea typeface="+mj-ea"/>
                <a:cs typeface="Microsoft Sans Serif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latin typeface="+mn-lt"/>
                <a:ea typeface="+mn-ea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latin typeface="+mn-lt"/>
                <a:ea typeface="+mn-ea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latin typeface="+mn-lt"/>
                <a:ea typeface="+mn-ea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latin typeface="+mn-lt"/>
                <a:ea typeface="+mn-ea"/>
              </a:defRPr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9pPr>
          </a:lstStyle>
          <a:p>
            <a:pPr marL="0" indent="0" algn="ctr">
              <a:defRPr/>
            </a:pPr>
            <a:r>
              <a:rPr lang="en-US" sz="1200" dirty="0">
                <a:solidFill>
                  <a:schemeClr val="bg1"/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rPr>
              <a:t>Our easy-to-use and functional search engine helps you locate the right templates quickly, saving you time. </a:t>
            </a:r>
          </a:p>
        </p:txBody>
      </p:sp>
      <p:sp>
        <p:nvSpPr>
          <p:cNvPr id="13" name="speed"/>
          <p:cNvSpPr txBox="1">
            <a:spLocks noChangeArrowheads="1"/>
          </p:cNvSpPr>
          <p:nvPr/>
        </p:nvSpPr>
        <p:spPr bwMode="auto">
          <a:xfrm>
            <a:off x="3965062" y="1583469"/>
            <a:ext cx="4261875" cy="276999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  <a:sp3d prstMaterial="matte">
            <a:bevelT w="1270" h="1270"/>
          </a:sp3d>
        </p:spPr>
        <p:txBody>
          <a:bodyPr wrap="square" lIns="0" tIns="0" rIns="0" bIns="0" anchor="t" anchorCtr="0">
            <a:spAutoFit/>
            <a:sp3d/>
          </a:bodyPr>
          <a:lstStyle>
            <a:defPPr>
              <a:defRPr lang="ko-KR"/>
            </a:defPPr>
            <a:lvl1pPr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prstClr val="white"/>
              </a:buClr>
              <a:defRPr kumimoji="1" sz="1400" b="1">
                <a:solidFill>
                  <a:schemeClr val="tx1">
                    <a:lumMod val="95000"/>
                    <a:lumOff val="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 kumimoji="1">
                <a:latin typeface="굴림" pitchFamily="50" charset="-127"/>
                <a:ea typeface="굴림" pitchFamily="50" charset="-127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 kumimoji="1">
                <a:latin typeface="굴림" pitchFamily="50" charset="-127"/>
                <a:ea typeface="굴림" pitchFamily="50" charset="-127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 kumimoji="1">
                <a:latin typeface="굴림" pitchFamily="50" charset="-127"/>
                <a:ea typeface="굴림" pitchFamily="50" charset="-127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 kumimoji="1">
                <a:latin typeface="굴림" pitchFamily="50" charset="-127"/>
                <a:ea typeface="굴림" pitchFamily="50" charset="-127"/>
              </a:defRPr>
            </a:lvl5pPr>
            <a:lvl6pPr>
              <a:defRPr kumimoji="1">
                <a:latin typeface="굴림" pitchFamily="50" charset="-127"/>
                <a:ea typeface="굴림" pitchFamily="50" charset="-127"/>
              </a:defRPr>
            </a:lvl6pPr>
            <a:lvl7pPr>
              <a:defRPr kumimoji="1">
                <a:latin typeface="굴림" pitchFamily="50" charset="-127"/>
                <a:ea typeface="굴림" pitchFamily="50" charset="-127"/>
              </a:defRPr>
            </a:lvl7pPr>
            <a:lvl8pPr>
              <a:defRPr kumimoji="1">
                <a:latin typeface="굴림" pitchFamily="50" charset="-127"/>
                <a:ea typeface="굴림" pitchFamily="50" charset="-127"/>
              </a:defRPr>
            </a:lvl8pPr>
            <a:lvl9pPr>
              <a:defRPr kumimoji="1">
                <a:latin typeface="굴림" pitchFamily="50" charset="-127"/>
                <a:ea typeface="굴림" pitchFamily="50" charset="-127"/>
              </a:defRPr>
            </a:lvl9pPr>
          </a:lstStyle>
          <a:p>
            <a:pPr algn="ctr"/>
            <a:r>
              <a:rPr lang="en-US" altLang="ko-KR" sz="2000" dirty="0">
                <a:solidFill>
                  <a:schemeClr val="bg1"/>
                </a:solidFill>
                <a:latin typeface="+mn-lt"/>
                <a:cs typeface="Times New Roman" panose="02020603050405020304" pitchFamily="18" charset="0"/>
              </a:rPr>
              <a:t>Tremendous visual appeal</a:t>
            </a:r>
          </a:p>
        </p:txBody>
      </p:sp>
      <p:sp>
        <p:nvSpPr>
          <p:cNvPr id="6" name="Rectangle 5"/>
          <p:cNvSpPr/>
          <p:nvPr/>
        </p:nvSpPr>
        <p:spPr>
          <a:xfrm>
            <a:off x="1903934" y="5558477"/>
            <a:ext cx="2629965" cy="92333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US" sz="1200" dirty="0" err="1">
                <a:solidFill>
                  <a:schemeClr val="bg1"/>
                </a:solidFill>
              </a:rPr>
              <a:t>Lorem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Ipsum</a:t>
            </a:r>
            <a:r>
              <a:rPr lang="en-US" sz="1200" dirty="0">
                <a:solidFill>
                  <a:schemeClr val="bg1"/>
                </a:solidFill>
              </a:rPr>
              <a:t> has been the industry's standard dummy text ever since the 1500s, when an unknown printer took a galley of type and scrambled it to make a type specimen book.</a:t>
            </a:r>
          </a:p>
        </p:txBody>
      </p:sp>
      <p:sp>
        <p:nvSpPr>
          <p:cNvPr id="7" name="Rectangle 6"/>
          <p:cNvSpPr/>
          <p:nvPr/>
        </p:nvSpPr>
        <p:spPr>
          <a:xfrm>
            <a:off x="1913458" y="5289798"/>
            <a:ext cx="1761060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US" altLang="ko-KR" sz="1400" b="1" dirty="0">
                <a:solidFill>
                  <a:srgbClr val="EFECCA"/>
                </a:solidFill>
              </a:rPr>
              <a:t>Eye-catching visual</a:t>
            </a:r>
          </a:p>
        </p:txBody>
      </p:sp>
      <p:sp>
        <p:nvSpPr>
          <p:cNvPr id="8" name="Rectangle 7"/>
          <p:cNvSpPr/>
          <p:nvPr/>
        </p:nvSpPr>
        <p:spPr>
          <a:xfrm>
            <a:off x="4933950" y="5581650"/>
            <a:ext cx="2534716" cy="92333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US" sz="1200" dirty="0" err="1">
                <a:solidFill>
                  <a:schemeClr val="bg1"/>
                </a:solidFill>
              </a:rPr>
              <a:t>Lorem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Ipsum</a:t>
            </a:r>
            <a:r>
              <a:rPr lang="en-US" sz="1200" dirty="0">
                <a:solidFill>
                  <a:schemeClr val="bg1"/>
                </a:solidFill>
              </a:rPr>
              <a:t> has been the industry's standard dummy text ever since the 1500s, when an unknown printer took a galley of type and scrambled it to make a type specimen book.</a:t>
            </a:r>
          </a:p>
        </p:txBody>
      </p:sp>
      <p:sp>
        <p:nvSpPr>
          <p:cNvPr id="11" name="Rectangle 10"/>
          <p:cNvSpPr/>
          <p:nvPr/>
        </p:nvSpPr>
        <p:spPr>
          <a:xfrm>
            <a:off x="4943474" y="5312971"/>
            <a:ext cx="1761060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US" altLang="ko-KR" sz="1400" b="1" dirty="0">
                <a:solidFill>
                  <a:srgbClr val="F4B486"/>
                </a:solidFill>
              </a:rPr>
              <a:t>Eye-catching visual</a:t>
            </a:r>
          </a:p>
        </p:txBody>
      </p:sp>
      <p:sp>
        <p:nvSpPr>
          <p:cNvPr id="14" name="Rectangle 13"/>
          <p:cNvSpPr/>
          <p:nvPr/>
        </p:nvSpPr>
        <p:spPr>
          <a:xfrm>
            <a:off x="8010525" y="5581650"/>
            <a:ext cx="2534716" cy="92333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US" sz="1200" dirty="0" err="1">
                <a:solidFill>
                  <a:schemeClr val="bg1"/>
                </a:solidFill>
              </a:rPr>
              <a:t>Lorem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Ipsum</a:t>
            </a:r>
            <a:r>
              <a:rPr lang="en-US" sz="1200" dirty="0">
                <a:solidFill>
                  <a:schemeClr val="bg1"/>
                </a:solidFill>
              </a:rPr>
              <a:t> has been the industry's standard dummy text ever since the 1500s, when an unknown printer took a galley of type and scrambled it to make a type specimen book.</a:t>
            </a:r>
          </a:p>
        </p:txBody>
      </p:sp>
      <p:sp>
        <p:nvSpPr>
          <p:cNvPr id="16" name="Rectangle 15"/>
          <p:cNvSpPr/>
          <p:nvPr/>
        </p:nvSpPr>
        <p:spPr>
          <a:xfrm>
            <a:off x="8010525" y="5312971"/>
            <a:ext cx="1761060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US" altLang="ko-KR" sz="1400" b="1" dirty="0">
                <a:solidFill>
                  <a:srgbClr val="9CDCFF"/>
                </a:solidFill>
              </a:rPr>
              <a:t>Eye-catching visual</a:t>
            </a:r>
          </a:p>
        </p:txBody>
      </p:sp>
      <p:graphicFrame>
        <p:nvGraphicFramePr>
          <p:cNvPr id="19" name="Chart 18"/>
          <p:cNvGraphicFramePr/>
          <p:nvPr>
            <p:extLst>
              <p:ext uri="{D42A27DB-BD31-4B8C-83A1-F6EECF244321}">
                <p14:modId xmlns:p14="http://schemas.microsoft.com/office/powerpoint/2010/main" val="2646618998"/>
              </p:ext>
            </p:extLst>
          </p:nvPr>
        </p:nvGraphicFramePr>
        <p:xfrm>
          <a:off x="1656283" y="2390774"/>
          <a:ext cx="8879434" cy="269711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29A7DA-48D8-4CCA-90C3-58ECD964762F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86136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b="1" dirty="0"/>
              <a:t>PIE</a:t>
            </a:r>
            <a:r>
              <a:rPr lang="en-US" dirty="0"/>
              <a:t> CHART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Sub title text here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13603" y="916147"/>
            <a:ext cx="11544415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</a:rPr>
              <a:t>PowerPoint offers word processing, outlining, drawing, graphing, and presentation management tools all designed to be easy to use and learn.</a:t>
            </a:r>
          </a:p>
        </p:txBody>
      </p:sp>
      <p:graphicFrame>
        <p:nvGraphicFramePr>
          <p:cNvPr id="5" name="차트 5"/>
          <p:cNvGraphicFramePr/>
          <p:nvPr>
            <p:extLst>
              <p:ext uri="{D42A27DB-BD31-4B8C-83A1-F6EECF244321}">
                <p14:modId xmlns:p14="http://schemas.microsoft.com/office/powerpoint/2010/main" val="1864704732"/>
              </p:ext>
            </p:extLst>
          </p:nvPr>
        </p:nvGraphicFramePr>
        <p:xfrm>
          <a:off x="742228" y="1777364"/>
          <a:ext cx="4886480" cy="403037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6" name="표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53736906"/>
              </p:ext>
            </p:extLst>
          </p:nvPr>
        </p:nvGraphicFramePr>
        <p:xfrm>
          <a:off x="5752729" y="2560929"/>
          <a:ext cx="5258172" cy="145244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45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16121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61213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161213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</a:tblGrid>
              <a:tr h="315621">
                <a:tc>
                  <a:txBody>
                    <a:bodyPr/>
                    <a:lstStyle/>
                    <a:p>
                      <a:pPr algn="l" latinLnBrk="1"/>
                      <a:endParaRPr lang="en-US" altLang="ko-KR" sz="12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70618" marR="70618" marT="35309" marB="35309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200" b="1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Tahoma" pitchFamily="34" charset="0"/>
                        </a:rPr>
                        <a:t>Number</a:t>
                      </a:r>
                    </a:p>
                  </a:txBody>
                  <a:tcPr marL="70618" marR="70618" marT="35309" marB="3530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200" b="1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Tahoma" pitchFamily="34" charset="0"/>
                        </a:rPr>
                        <a:t>Text title</a:t>
                      </a:r>
                    </a:p>
                  </a:txBody>
                  <a:tcPr marL="70618" marR="70618" marT="35309" marB="3530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b="1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Tahoma" pitchFamily="34" charset="0"/>
                        </a:rPr>
                        <a:t>Text title</a:t>
                      </a:r>
                    </a:p>
                  </a:txBody>
                  <a:tcPr marL="70618" marR="70618" marT="35309" marB="3530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8420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b="1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Tahoma" pitchFamily="34" charset="0"/>
                        </a:rPr>
                        <a:t>Visual trends</a:t>
                      </a:r>
                    </a:p>
                  </a:txBody>
                  <a:tcPr marL="70618" marR="70618" marT="35309" marB="3530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200" b="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cs typeface="Tahoma" pitchFamily="34" charset="0"/>
                      </a:endParaRPr>
                    </a:p>
                  </a:txBody>
                  <a:tcPr marL="70618" marR="70618" marT="35309" marB="3530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latinLnBrk="1"/>
                      <a:endParaRPr lang="en-US" altLang="ko-KR" sz="1200" b="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70618" marR="70618" marT="35309" marB="3530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latinLnBrk="1"/>
                      <a:endParaRPr lang="en-US" altLang="ko-KR" sz="1200" b="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marL="70618" marR="70618" marT="35309" marB="3530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8420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b="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Tahoma" pitchFamily="34" charset="0"/>
                        </a:rPr>
                        <a:t>Tremendous visual appeal</a:t>
                      </a:r>
                    </a:p>
                  </a:txBody>
                  <a:tcPr marL="70618" marR="70618" marT="35309" marB="3530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>
                        <a:alpha val="3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b="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cs typeface="Tahoma" pitchFamily="34" charset="0"/>
                        </a:rPr>
                        <a:t>0.00</a:t>
                      </a:r>
                      <a:endParaRPr lang="ko-KR" altLang="en-US" sz="1200" b="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cs typeface="Tahoma" pitchFamily="34" charset="0"/>
                      </a:endParaRPr>
                    </a:p>
                  </a:txBody>
                  <a:tcPr marL="70618" marR="70618" marT="35309" marB="3530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>
                        <a:alpha val="3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200" b="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Tahoma" pitchFamily="34" charset="0"/>
                        </a:rPr>
                        <a:t>Text</a:t>
                      </a:r>
                    </a:p>
                  </a:txBody>
                  <a:tcPr marL="70618" marR="70618" marT="35309" marB="3530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>
                        <a:alpha val="3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200" b="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Tahoma" pitchFamily="34" charset="0"/>
                        </a:rPr>
                        <a:t>Text</a:t>
                      </a:r>
                    </a:p>
                  </a:txBody>
                  <a:tcPr marL="70618" marR="70618" marT="35309" marB="3530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>
                        <a:alpha val="30196"/>
                      </a:srgb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8420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b="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Tahoma" pitchFamily="34" charset="0"/>
                        </a:rPr>
                        <a:t>Top quality</a:t>
                      </a:r>
                      <a:r>
                        <a:rPr lang="en-US" altLang="ko-KR" sz="1200" b="0" baseline="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en-US" altLang="ko-KR" sz="1200" b="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Tahoma" pitchFamily="34" charset="0"/>
                        </a:rPr>
                        <a:t>design</a:t>
                      </a:r>
                    </a:p>
                  </a:txBody>
                  <a:tcPr marL="70618" marR="70618" marT="35309" marB="3530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>
                        <a:alpha val="3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200" b="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cs typeface="Tahoma" pitchFamily="34" charset="0"/>
                        </a:rPr>
                        <a:t>0.00</a:t>
                      </a:r>
                      <a:endParaRPr lang="ko-KR" altLang="en-US" sz="1200" b="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cs typeface="Tahoma" pitchFamily="34" charset="0"/>
                      </a:endParaRPr>
                    </a:p>
                  </a:txBody>
                  <a:tcPr marL="70618" marR="70618" marT="35309" marB="3530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>
                        <a:alpha val="3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200" b="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Tahoma" pitchFamily="34" charset="0"/>
                        </a:rPr>
                        <a:t>Text</a:t>
                      </a:r>
                    </a:p>
                  </a:txBody>
                  <a:tcPr marL="70618" marR="70618" marT="35309" marB="3530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>
                        <a:alpha val="3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200" b="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Tahoma" pitchFamily="34" charset="0"/>
                        </a:rPr>
                        <a:t>Text</a:t>
                      </a:r>
                    </a:p>
                  </a:txBody>
                  <a:tcPr marL="70618" marR="70618" marT="35309" marB="3530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>
                        <a:alpha val="30196"/>
                      </a:srgb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8420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b="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Tahoma" pitchFamily="34" charset="0"/>
                        </a:rPr>
                        <a:t>Contemporary</a:t>
                      </a:r>
                      <a:r>
                        <a:rPr lang="en-US" altLang="ko-KR" sz="1200" b="0" baseline="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en-US" altLang="ko-KR" sz="1200" b="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Tahoma" pitchFamily="34" charset="0"/>
                        </a:rPr>
                        <a:t>colors</a:t>
                      </a:r>
                    </a:p>
                  </a:txBody>
                  <a:tcPr marL="70618" marR="70618" marT="35309" marB="3530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>
                        <a:alpha val="3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200" b="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cs typeface="Tahoma" pitchFamily="34" charset="0"/>
                        </a:rPr>
                        <a:t>0.00</a:t>
                      </a:r>
                      <a:endParaRPr lang="ko-KR" altLang="en-US" sz="1200" b="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cs typeface="Tahoma" pitchFamily="34" charset="0"/>
                      </a:endParaRPr>
                    </a:p>
                  </a:txBody>
                  <a:tcPr marL="70618" marR="70618" marT="35309" marB="3530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>
                        <a:alpha val="3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200" b="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Tahoma" pitchFamily="34" charset="0"/>
                        </a:rPr>
                        <a:t>Text</a:t>
                      </a:r>
                    </a:p>
                  </a:txBody>
                  <a:tcPr marL="70618" marR="70618" marT="35309" marB="3530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>
                        <a:alpha val="3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200" b="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Tahoma" pitchFamily="34" charset="0"/>
                          <a:cs typeface="Tahoma" pitchFamily="34" charset="0"/>
                        </a:rPr>
                        <a:t>Text</a:t>
                      </a:r>
                    </a:p>
                  </a:txBody>
                  <a:tcPr marL="70618" marR="70618" marT="35309" marB="3530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>
                        <a:alpha val="30196"/>
                      </a:srgb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9" name="Rectangle 3"/>
          <p:cNvSpPr txBox="1">
            <a:spLocks noChangeArrowheads="1"/>
          </p:cNvSpPr>
          <p:nvPr/>
        </p:nvSpPr>
        <p:spPr bwMode="auto">
          <a:xfrm>
            <a:off x="5752728" y="2030754"/>
            <a:ext cx="4545087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t" anchorCtr="0">
            <a:spAutoFit/>
            <a:scene3d>
              <a:camera prst="orthographicFront"/>
              <a:lightRig rig="threePt" dir="t"/>
            </a:scene3d>
            <a:sp3d/>
          </a:bodyPr>
          <a:lstStyle>
            <a:defPPr>
              <a:defRPr lang="ko-KR"/>
            </a:defPPr>
            <a:lvl1pPr fontAlgn="auto">
              <a:spcBef>
                <a:spcPts val="0"/>
              </a:spcBef>
              <a:spcAft>
                <a:spcPts val="0"/>
              </a:spcAft>
              <a:buFont typeface="Arial" charset="0"/>
              <a:buNone/>
              <a:defRPr kumimoji="0" sz="1200">
                <a:solidFill>
                  <a:schemeClr val="tx1">
                    <a:lumMod val="95000"/>
                    <a:lumOff val="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defRPr>
            </a:lvl1pPr>
          </a:lstStyle>
          <a:p>
            <a:r>
              <a:rPr lang="en-US" dirty="0">
                <a:solidFill>
                  <a:schemeClr val="bg1"/>
                </a:solidFill>
                <a:latin typeface="+mn-lt"/>
              </a:rPr>
              <a:t>We create PowerPoint presentations based on new visual trends that are fresh, relevant, and always on the cutting edge.</a:t>
            </a:r>
          </a:p>
        </p:txBody>
      </p:sp>
      <p:sp>
        <p:nvSpPr>
          <p:cNvPr id="10" name="speed"/>
          <p:cNvSpPr txBox="1">
            <a:spLocks noChangeArrowheads="1"/>
          </p:cNvSpPr>
          <p:nvPr/>
        </p:nvSpPr>
        <p:spPr bwMode="auto">
          <a:xfrm>
            <a:off x="5752728" y="1777364"/>
            <a:ext cx="2243916" cy="193899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  <a:sp3d prstMaterial="matte">
            <a:bevelT w="1270" h="1270"/>
          </a:sp3d>
        </p:spPr>
        <p:txBody>
          <a:bodyPr wrap="square" lIns="0" tIns="0" rIns="0" bIns="0" anchor="t" anchorCtr="0">
            <a:spAutoFit/>
            <a:sp3d/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pPr>
              <a:lnSpc>
                <a:spcPct val="90000"/>
              </a:lnSpc>
              <a:buClr>
                <a:prstClr val="white"/>
              </a:buClr>
              <a:defRPr/>
            </a:pPr>
            <a:r>
              <a:rPr lang="en-US" altLang="ko-KR" sz="1400" b="1" dirty="0">
                <a:solidFill>
                  <a:schemeClr val="bg1"/>
                </a:solidFill>
                <a:latin typeface="+mn-lt"/>
                <a:ea typeface="Tahoma" pitchFamily="34" charset="0"/>
                <a:cs typeface="Arial" panose="020B0604020202020204" pitchFamily="34" charset="0"/>
              </a:rPr>
              <a:t>Contemporary Colors</a:t>
            </a:r>
          </a:p>
        </p:txBody>
      </p:sp>
      <p:graphicFrame>
        <p:nvGraphicFramePr>
          <p:cNvPr id="11" name="차트 16"/>
          <p:cNvGraphicFramePr/>
          <p:nvPr>
            <p:extLst>
              <p:ext uri="{D42A27DB-BD31-4B8C-83A1-F6EECF244321}">
                <p14:modId xmlns:p14="http://schemas.microsoft.com/office/powerpoint/2010/main" val="988567558"/>
              </p:ext>
            </p:extLst>
          </p:nvPr>
        </p:nvGraphicFramePr>
        <p:xfrm>
          <a:off x="5676900" y="4175505"/>
          <a:ext cx="5648325" cy="224434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2" name="Slide Number Placeholder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29A7DA-48D8-4CCA-90C3-58ECD964762F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64986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 01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 테마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 테마">
    <a:majorFont>
      <a:latin typeface="Calibri Light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 테마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.xml><?xml version="1.0" encoding="utf-8"?>
<a:themeOverride xmlns:a="http://schemas.openxmlformats.org/drawingml/2006/main">
  <a:clrScheme name="Office 테마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 테마">
    <a:majorFont>
      <a:latin typeface="Calibri Light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 테마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3.xml><?xml version="1.0" encoding="utf-8"?>
<a:themeOverride xmlns:a="http://schemas.openxmlformats.org/drawingml/2006/main">
  <a:clrScheme name="Office 테마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 테마">
    <a:majorFont>
      <a:latin typeface="Calibri Light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 테마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2430</TotalTime>
  <Words>3452</Words>
  <Application>Microsoft Office PowerPoint</Application>
  <PresentationFormat>宽屏</PresentationFormat>
  <Paragraphs>456</Paragraphs>
  <Slides>31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43" baseType="lpstr">
      <vt:lpstr>Edo</vt:lpstr>
      <vt:lpstr>맑은 고딕</vt:lpstr>
      <vt:lpstr>Yoon 윤고딕 550_TT</vt:lpstr>
      <vt:lpstr>宋体</vt:lpstr>
      <vt:lpstr>Arial</vt:lpstr>
      <vt:lpstr>Calibri</vt:lpstr>
      <vt:lpstr>Calibri Light</vt:lpstr>
      <vt:lpstr>Microsoft Sans Serif</vt:lpstr>
      <vt:lpstr>Tahoma</vt:lpstr>
      <vt:lpstr>Times New Roman</vt:lpstr>
      <vt:lpstr>Wingdings</vt:lpstr>
      <vt:lpstr>Office Theme 01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pt1</dc:creator>
  <cp:lastModifiedBy>YANGS</cp:lastModifiedBy>
  <cp:revision>692</cp:revision>
  <dcterms:created xsi:type="dcterms:W3CDTF">2016-01-12T00:14:28Z</dcterms:created>
  <dcterms:modified xsi:type="dcterms:W3CDTF">2017-11-06T14:24:22Z</dcterms:modified>
</cp:coreProperties>
</file>